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notesSlides/notesSlide2.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notesSlides/notesSlide3.xml" ContentType="application/vnd.openxmlformats-officedocument.presentationml.notesSlide+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notesSlides/notesSlide4.xml" ContentType="application/vnd.openxmlformats-officedocument.presentationml.notesSlide+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notesSlides/notesSlide5.xml" ContentType="application/vnd.openxmlformats-officedocument.presentationml.notesSlide+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notesSlides/notesSlide6.xml" ContentType="application/vnd.openxmlformats-officedocument.presentationml.notesSlide+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notesSlides/notesSlide7.xml" ContentType="application/vnd.openxmlformats-officedocument.presentationml.notesSlide+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notesSlides/notesSlide8.xml" ContentType="application/vnd.openxmlformats-officedocument.presentationml.notesSlide+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notesSlides/notesSlide9.xml" ContentType="application/vnd.openxmlformats-officedocument.presentationml.notesSlide+xml"/>
  <Override PartName="/ppt/ink/ink938.xml" ContentType="application/inkml+xml"/>
  <Override PartName="/ppt/ink/ink939.xml" ContentType="application/inkml+xml"/>
  <Override PartName="/ppt/notesSlides/notesSlide10.xml" ContentType="application/vnd.openxmlformats-officedocument.presentationml.notesSlide+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notesSlides/notesSlide11.xml" ContentType="application/vnd.openxmlformats-officedocument.presentationml.notesSlide+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notesSlides/notesSlide12.xml" ContentType="application/vnd.openxmlformats-officedocument.presentationml.notesSlide+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notesSlides/notesSlide13.xml" ContentType="application/vnd.openxmlformats-officedocument.presentationml.notesSlide+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notesSlides/notesSlide14.xml" ContentType="application/vnd.openxmlformats-officedocument.presentationml.notesSlide+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notesSlides/notesSlide15.xml" ContentType="application/vnd.openxmlformats-officedocument.presentationml.notesSlide+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notesSlides/notesSlide16.xml" ContentType="application/vnd.openxmlformats-officedocument.presentationml.notesSlide+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notesSlides/notesSlide17.xml" ContentType="application/vnd.openxmlformats-officedocument.presentationml.notesSlide+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notesSlides/notesSlide18.xml" ContentType="application/vnd.openxmlformats-officedocument.presentationml.notesSlide+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notesSlides/notesSlide19.xml" ContentType="application/vnd.openxmlformats-officedocument.presentationml.notesSlide+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1578" r:id="rId2"/>
    <p:sldId id="1579" r:id="rId3"/>
    <p:sldId id="1586" r:id="rId4"/>
    <p:sldId id="1587" r:id="rId5"/>
    <p:sldId id="1588" r:id="rId6"/>
    <p:sldId id="1580" r:id="rId7"/>
    <p:sldId id="1581" r:id="rId8"/>
    <p:sldId id="1582" r:id="rId9"/>
    <p:sldId id="1583" r:id="rId10"/>
    <p:sldId id="1584" r:id="rId11"/>
    <p:sldId id="1585" r:id="rId12"/>
    <p:sldId id="1455" r:id="rId13"/>
    <p:sldId id="1456" r:id="rId14"/>
    <p:sldId id="1457" r:id="rId15"/>
    <p:sldId id="1458" r:id="rId16"/>
    <p:sldId id="1459" r:id="rId17"/>
    <p:sldId id="1520" r:id="rId18"/>
    <p:sldId id="1521" r:id="rId19"/>
    <p:sldId id="1522" r:id="rId20"/>
    <p:sldId id="1523" r:id="rId21"/>
    <p:sldId id="1524" r:id="rId22"/>
    <p:sldId id="1525" r:id="rId23"/>
    <p:sldId id="1526" r:id="rId24"/>
    <p:sldId id="1527" r:id="rId25"/>
    <p:sldId id="1528" r:id="rId26"/>
    <p:sldId id="1529" r:id="rId27"/>
    <p:sldId id="1530" r:id="rId28"/>
    <p:sldId id="1531" r:id="rId29"/>
    <p:sldId id="1532" r:id="rId30"/>
    <p:sldId id="1533" r:id="rId31"/>
    <p:sldId id="1534" r:id="rId32"/>
    <p:sldId id="1535" r:id="rId33"/>
    <p:sldId id="1536" r:id="rId34"/>
    <p:sldId id="1537" r:id="rId35"/>
    <p:sldId id="1538" r:id="rId36"/>
    <p:sldId id="1050" r:id="rId3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39.521"/>
    </inkml:context>
    <inkml:brush xml:id="br0">
      <inkml:brushProperty name="width" value="0.025" units="cm"/>
      <inkml:brushProperty name="height" value="0.025" units="cm"/>
    </inkml:brush>
  </inkml:definitions>
  <inkml:trace contextRef="#ctx0" brushRef="#br0">0 194 10474,'0'0'7201,"9"1"-6939,162 10-469,175-12 1,-233-1 272,857-48 1184,-429 15-349,1214-27 1427,-1119 35-1675,-48 1 2650,-487 24-3079,0 4 0,132 20 0,-199-17-3590,1-1-1,40-2 0,-9-3-4838</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6.182"/>
    </inkml:context>
    <inkml:brush xml:id="br0">
      <inkml:brushProperty name="width" value="0.025" units="cm"/>
      <inkml:brushProperty name="height" value="0.025" units="cm"/>
    </inkml:brush>
  </inkml:definitions>
  <inkml:trace contextRef="#ctx0" brushRef="#br0">30 1 14734,'0'0'8776,"2"9"-6790,94 682 5285,-104-722-7271,-2 1 0,-21-49 0,-47-97 0,80 176 0,0 0 0,0 0 0,0 0 0,0 0 0,0 0 0,0 1 0,0-1 0,1 1 0,-1-1 0,0 1 0,0 0 0,-1 0 0,1 0 0,2 1 0,4 1 0,3 0-276,0 0-1,0 0 1,0-1-1,0-1 1,1 0 0,-1 0-1,1-1 1,-1-1 0,1 0-1,11-2 1,-17 1 72,0 1 1,0-1-1,0-1 1,-1 1-1,1-1 1,-1 0-1,0 0 1,0 0-1,0-1 1,0 0-1,0 0 1,-1 0-1,1-1 1,-1 1-1,-1-1 1,1 0-1,-1 0 1,1 0-1,-1-1 1,2-7-1,8-34-3979,2-6 3220,-16 67 5706,5 18-2715,-1-12-866,-1 8-338,0 10 502,10 48-1,-10-76-1221,1 0-1,0 0 1,0 0-1,1 0 1,0-1 0,0 0-1,1 0 1,1 0-1,10 14 1,-16-22-102,1 0 0,0 0-1,0 0 1,-1 0 0,1 0 0,0 0-1,0-1 1,0 1 0,0 0 0,0 0-1,0-1 1,0 1 0,0 0 0,0-1-1,1 1 1,-1-1 0,0 0 0,0 1-1,0-1 1,1 0 0,-1 0 0,0 0-1,0 0 1,3 0 0,-3 0-69,0-1 1,0 0-1,0 0 1,0 0-1,0 0 1,0 0-1,0 0 1,0 0-1,0 0 1,0 0-1,-1 0 1,1 0-1,0 0 1,-1-1-1,1 1 1,-1 0-1,1 0 1,-1-2-1,3-8-1150,-1 0-1,0 0 0,-1 1 0,0-15 1,-1-15-3849,0-7-2082</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1.097"/>
    </inkml:context>
    <inkml:brush xml:id="br0">
      <inkml:brushProperty name="width" value="0.025" units="cm"/>
      <inkml:brushProperty name="height" value="0.025" units="cm"/>
    </inkml:brush>
  </inkml:definitions>
  <inkml:trace contextRef="#ctx0" brushRef="#br0">85 51 8168,'0'0'18481,"9"-1"-17595,10 1-334,48-2 674,-64 2-1114,0 0 1,1 0 0,-1-1 0,0 0 0,0 1-1,0-1 1,1 0 0,-1 0 0,0-1 0,0 1-1,-1-1 1,1 1 0,0-1 0,0 0 0,3-4-1,-5 6-78,-1-1-1,1 1 0,-1 0 0,1-1 0,-1 1 0,0-1 0,1 1 0,-1-1 0,1 0 0,-1 1 0,0-1 0,0 1 0,1-1 1,-1 0-1,0 1 0,0-1 0,0 1 0,0-1 0,0 0 0,0 1 0,0-1 0,0 0 0,0 1 0,0-1 0,0 0 0,0 1 1,0-1-1,0 1 0,0-1 0,-1 0 0,1 1 0,0-1 0,-1 1 0,1-1 0,0 0 0,-1 1 0,0-1 0,0 0-21,-1 0-1,0 1 1,0-1-1,0 1 1,0-1-1,0 1 1,0 0-1,0 0 1,0 0-1,0 0 1,0 0-1,-2 1 1,-5 0-42,-1 0 1,1 1 0,0 1 0,-14 5-1,6 1 30,1 1 0,0 0 0,1 1 0,0 1 0,0 0 0,1 1 0,-14 18 0,27-30-1,0 0 0,0 0-1,0 0 1,0 0 0,1 0 0,-1 1-1,0-1 1,0 0 0,1 1-1,-1-1 1,1 0 0,-1 1-1,1-1 1,0 1 0,-1-1 0,1 1-1,0-1 1,0 0 0,0 1-1,0-1 1,0 1 0,0-1 0,1 1-1,-1-1 1,0 1 0,2 1-1,-1-1-29,1-1 0,-1 1 0,1-1 0,0 0-1,-1 0 1,1 0 0,0 0 0,0 0 0,0 0-1,0 0 1,0 0 0,0-1 0,0 1-1,0-1 1,0 0 0,2 1 0,13 0-1108,-1-1 1,1 0-1,24-4 1,-24 1-1055,-1 0 0,0-2 1,19-7-1,5-4-2073</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4.919"/>
    </inkml:context>
    <inkml:brush xml:id="br0">
      <inkml:brushProperty name="width" value="0.025" units="cm"/>
      <inkml:brushProperty name="height" value="0.025" units="cm"/>
    </inkml:brush>
  </inkml:definitions>
  <inkml:trace contextRef="#ctx0" brushRef="#br0">4 63 10826,'0'0'11697,"1"11"-10683,-4 158 1965,2-166-2968,1 0 0,0 0 0,0 0 1,0 0-1,0 0 0,0 0 0,0 0 0,1 0 1,0 0-1,-1 0 0,1 0 0,0 0 0,0 0 0,1 0 1,-1-1-1,0 1 0,1-1 0,0 1 0,0-1 1,3 4-1,-2-4 94,0-1 1,0 0-1,1 1 0,-1-1 1,0 0-1,1-1 0,-1 1 1,1-1-1,-1 1 0,1-1 1,-1 0-1,1 0 0,0-1 1,-1 1-1,1-1 1,-1 1-1,0-1 0,5-2 1,3-1 36,-1 0 1,0-1-1,0 0 1,0-1-1,-1 0 0,1 0 1,-1-1-1,-1 0 1,0-1-1,13-13 1,-7 4 92,0 0 1,-1-1-1,-1-1 0,16-29 0,-26 43-98,0 1 1,0-1-1,-1 0 0,1 0 0,-1 0 0,0 0 0,-1 0 0,1-8 0,-1 12-136,0 1-1,0 0 1,0-1 0,0 1 0,0 0 0,0-1 0,0 1 0,-1 0 0,1-1-1,0 1 1,0 0 0,0 0 0,0-1 0,-1 1 0,1 0 0,0 0 0,0-1-1,-1 1 1,1 0 0,0 0 0,-1 0 0,1-1 0,0 1 0,0 0 0,-1 0 0,1 0-1,0 0 1,-1 0 0,1 0 0,0-1 0,-1 1 0,1 0 0,0 0 0,-1 0-1,1 0 1,-1 0 0,1 0 0,0 1 0,-1-1 0,1 0 0,0 0 0,-1 0 0,1 0-1,0 0 1,-1 0 0,1 1 0,0-1 0,0 0 0,-1 0 0,1 0 0,0 1-1,-1-1 1,-16 13-10,15-9 9,0 0 0,0 0 0,0 0 0,1 0 0,0 1 0,-1-1 0,2 0 0,-1 1 0,0-1 0,1 0 0,0 1 0,0-1 0,0 0 0,2 9 0,-2-11 0,1 0 0,0 0 0,0 0 0,0 0 0,0 0 0,0 0 0,0-1 0,0 1 0,1 0 0,-1-1 0,1 1 0,-1 0 0,1-1 0,0 0 0,-1 1 0,1-1 0,0 0 0,0 0 0,0 0 0,0 0 0,0-1 0,0 1 0,0 0 0,0-1 0,1 1 0,-1-1 0,0 0 0,0 0 0,0 0 0,4 0 0,4-1 0,0 0 0,-1-1 0,1 0 0,0 0 0,-1-1 0,0-1 0,1 0 0,-1 0 0,-1 0 0,1-1 0,-1 0 0,0-1 0,12-10 0,-3 1 0,-1 0 0,0-2 0,-1 0 0,23-35 0,-52 75 0,1 1 0,1 0 0,1 0 0,1 1 0,2 1 0,0 0 0,2 0 0,0 0 0,2 1 0,-1 28 0,5-54-6,0 0 0,0 1 0,0-1 0,0 0 0,0 1 0,0-1 0,0 1 0,1-1 0,-1 0 0,0 1 0,1-1 0,-1 0 0,1 1 0,0-1 0,-1 0 0,1 0 0,0 0 0,0 0 0,0 0 0,0 1 0,0-1 1,0-1-1,0 1 0,0 0 0,0 0 0,0 0 0,0-1 0,1 1 0,-1 0 0,0-1 0,0 1 0,1-1 0,-1 0 0,0 1 0,1-1 0,-1 0 0,1 0 0,-1 0 0,0 0 0,1 0 0,-1 0 0,1 0 0,-1 0 0,0-1 0,3 0 0,-1 1-86,1-1-1,-1-1 1,1 1-1,-1-1 1,1 1-1,-1-1 1,0 0-1,1 0 1,-1 0-1,0-1 1,-1 1-1,1-1 1,0 0-1,-1 1 1,1-1-1,2-5 1,0-2-1479,-1-1-1,-1 1 1,1 0 0,-2-1 0,3-16-1,-1-26-6179</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5.263"/>
    </inkml:context>
    <inkml:brush xml:id="br0">
      <inkml:brushProperty name="width" value="0.025" units="cm"/>
      <inkml:brushProperty name="height" value="0.025" units="cm"/>
    </inkml:brush>
  </inkml:definitions>
  <inkml:trace contextRef="#ctx0" brushRef="#br0">0 1 16656,'0'0'2626,"25"67"-2594,-3-42-256,2 1-1826,-2-4-2754,2 0-5959</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5.824"/>
    </inkml:context>
    <inkml:brush xml:id="br0">
      <inkml:brushProperty name="width" value="0.025" units="cm"/>
      <inkml:brushProperty name="height" value="0.025" units="cm"/>
    </inkml:brush>
  </inkml:definitions>
  <inkml:trace contextRef="#ctx0" brushRef="#br0">36 349 8552,'0'0'11979,"-3"11"-11162,-2 1-547,-17 63 1951,20-69-2067,1 0-1,0 0 1,0 0 0,1 0-1,0 0 1,0 0 0,0 0-1,1 0 1,0 0 0,0 0-1,3 8 1,-3-12-137,0 0-1,0 0 1,1 0 0,-1-1-1,1 1 1,-1 0 0,1-1-1,0 1 1,-1-1 0,1 0-1,0 1 1,0-1 0,0 0 0,0 0-1,0-1 1,0 1 0,1 0-1,-1-1 1,0 1 0,0-1-1,0 1 1,1-1 0,-1 0-1,0 0 1,0 0 0,1 0-1,-1-1 1,0 1 0,0-1 0,3 0-1,2-1 36,0 1 0,0-1-1,-1-1 1,1 0 0,-1 0-1,1 0 1,-1 0 0,9-8-1,-2 1-63,0-2 0,-1 1 0,0-2 0,-1 0 0,-1 0 0,0-1 0,-1 0 0,0-1 0,-1 0 0,0 0 0,6-21 0,-16 29-378,-7 14 194,-10 18 131,10-11 211,0 0 0,1 1 1,0 0-1,1 1 0,1-1 0,1 1 1,0 1-1,1-1 0,-3 21 1,7-36-125,0 0 0,0 0 1,0-1-1,0 1 1,0 0-1,0 0 1,0 0-1,0-1 1,0 1-1,0 0 1,0 0-1,0 0 1,1-1-1,-1 1 1,0 0-1,1 0 0,-1-1 1,0 1-1,1 0 1,-1 0-1,1-1 1,-1 1-1,1-1 1,0 1-1,-1-1 1,1 1-1,-1 0 1,1-1-1,0 0 1,-1 1-1,1-1 1,0 1-1,0-1 0,-1 0 1,1 0-1,0 1 1,0-1-1,0 0 1,-1 0-1,1 0 1,0 0-1,0 0 1,0 0-1,0 0 1,-1 0-1,1 0 1,0 0-1,0-1 0,0 1 1,-1 0-1,1-1 1,0 1-1,1-1 1,4-2 228,0 1 1,-1-1-1,1 0 1,0-1 0,9-7-1,17-18 193,-1-2-1,-2-2 1,-1 0-1,44-70 1,-40 49-385,-2-1 1,39-105 0,-60 124-209,-64 173 187,31-84 69,3 1-1,2 1 1,-20 93-1,39-144-106,-12 94 0,11-88 0,1 1 0,0-1 0,0 0 0,1 0 0,1 0 0,-1 0 0,6 13 0,-7-21 0,0-1 0,1 1 0,-1-1 0,1 0 0,0 0 0,-1 1 0,1-1 0,0 0 0,0 0 0,0 0 0,0 0 0,0 0 0,0 0 0,0 0 0,0 0 0,0 0 0,0 0 0,2 0 0,-2-1 0,0 0 0,-1 1 0,1-1 0,0 0 0,0-1 0,0 1 0,0 0 0,-1 0 0,1 0 0,0 0 0,0-1 0,-1 1 0,1 0 0,0-1 0,0 1 0,-1 0 0,1-1 0,0 1 0,-1-1 0,1 1 0,0-1 0,0 0 0,2-3 0,0 0 0,0 0 0,-1 0 0,1 0 0,-1 0 0,0 0 0,0 0 0,2-10 0,5-27 0,-3-1 0,-1 0 0,-1-73 0,-4 117 0,1 1 0,0 0 0,-1 0 0,1 0 0,0 0 0,0-1 0,0 1 0,1-1 0,-1 1 0,1-1 0,-1 1 0,1-1 0,0 0 0,0 1 0,0-1 0,0 0 0,0 0 0,1-1 0,-1 1 0,1 0 0,-1-1 0,1 0 0,-1 1 0,1-1 0,0 0 0,0 0 0,-1-1 0,6 2 0,2 0 0,0 0 0,0 0 0,1-1 0,-1 0 0,0-1 0,0 0 0,12-2 0,-17 1 0,1-1 0,0 0 0,-1 0 0,1 0 0,-1 0 0,0-1 0,0 0 0,0 0 0,8-7 0,-10 8 0,0 0 0,-1-1 0,1 1 0,-1-1 0,1 0 0,-1 0 0,0 0 0,0 0 0,0 0 0,0 0 0,-1-1 0,1 1 0,-1-1 0,0 1 0,0-1 0,1-4 0,-2 8 0,0 0 0,0-1 0,0 1 0,0 0 0,0 0 0,0 0 0,0-1 0,0 1 0,0 0 0,0 0 0,0 0 0,0 0 0,0-1 0,0 1 0,0 0 0,0 0 0,-1 0 0,1-1 0,0 1 0,0 0 0,0 0 0,0 0 0,0 0 0,0 0 0,-1-1 0,1 1 0,0 0 0,0 0 0,0 0 0,0 0 0,0 0 0,-1 0 0,1 0 0,0 0 0,0 0 0,0-1 0,-1 1 0,1 0 0,0 0 0,0 0 0,0 0 0,-1 0 0,1 0 0,0 0 0,0 0 0,0 0 0,0 0 0,-1 1 0,-13 5 0,-10 12 0,15-8 0,1 0 0,0 0 0,1 1 0,-1 0 0,2 0 0,0 1 0,0 0 0,1 0 0,1 0 0,0 0 0,0 1 0,2 0 0,-1-1 0,1 1 0,1 17 0,1-28 1,1 1-1,-1-1 1,1 1-1,0-1 1,0 1-1,0-1 1,0 0-1,1 0 1,-1 1-1,1-1 1,-1 0-1,1 0 1,0 0-1,0-1 1,0 1-1,0 0 1,0-1-1,0 1 1,0-1-1,0 0 1,1 1-1,-1-1 1,0 0-1,1-1 1,-1 1-1,1 0 1,-1-1-1,1 1 1,-1-1-1,4 0 1,7 2-196,0-1-1,0-1 1,1-1-1,20-2 1,-25 1-733,-1 0 0,1 0 1,-1-1-1,0 0 0,0-1 0,0 0 0,0 0 1,-1 0-1,9-8 0,28-23-6193</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6.198"/>
    </inkml:context>
    <inkml:brush xml:id="br0">
      <inkml:brushProperty name="width" value="0.025" units="cm"/>
      <inkml:brushProperty name="height" value="0.025" units="cm"/>
    </inkml:brush>
  </inkml:definitions>
  <inkml:trace contextRef="#ctx0" brushRef="#br0">136 3 11115,'0'0'13415,"-13"-1"-10356,7 0-2855,-1 1 0,1 0 0,-1 0 1,1 0-1,-1 1 0,1 0 0,-1 1 0,1-1 1,0 1-1,-10 5 0,13-6-147,0 1 0,1-1 0,-1 1 1,0 0-1,1 0 0,-1 0 0,1 0 0,0 1 0,0-1 1,0 1-1,0-1 0,0 1 0,0 0 0,1-1 0,0 1 1,-1 0-1,1 0 0,0 0 0,0 0 0,0 0 0,1 1 1,-1-1-1,1 0 0,0 0 0,0 0 0,0 1 0,0-1 1,0 0-1,2 4 0,-1-4-60,0 0 0,0 0 0,0 0 0,0-1 0,1 1-1,-1 0 1,1-1 0,0 1 0,0-1 0,0 0 0,0 0 0,0 0 0,0 0 0,1 0 0,-1 0 0,1 0 0,-1-1 0,1 1 0,0-1 0,0 0 0,3 2-1,71 18 61,-57-16-41,-8-3-20,-1 1 0,0 1 0,0 0 0,0 1 0,0 0 0,14 9 0,-23-13 11,-1 1 0,1-1 0,0 0 0,-1 1 0,1-1-1,-1 1 1,1-1 0,-1 1 0,0 0 0,1-1 0,-1 1 0,0 0 0,0 0 0,0 0 0,-1 0 0,1 0 0,0 0 0,-1 0 0,1 0 0,-1 0 0,0 0 0,0 0 0,0 0 0,0 1 0,0-1 0,0 0 0,0 0 0,-1 0-1,1 0 1,-1 0 0,1 0 0,-1 0 0,0 0 0,0 0 0,0 0 0,0 0 0,0 0 0,0-1 0,-1 1 0,1 0 0,-1-1 0,1 1 0,-3 0 0,-1 5-12,-1-1 1,0 0-1,-1-1 1,0 0 0,1 0-1,-2 0 1,1-1-1,0 0 1,-11 4-1,13-6-540,0-1 0,0 1-1,0-1 1,-1 0-1,1-1 1,-1 1-1,1-1 1,0 0 0,-10-1-1,-13-7-7082</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6.761"/>
    </inkml:context>
    <inkml:brush xml:id="br0">
      <inkml:brushProperty name="width" value="0.025" units="cm"/>
      <inkml:brushProperty name="height" value="0.025" units="cm"/>
    </inkml:brush>
  </inkml:definitions>
  <inkml:trace contextRef="#ctx0" brushRef="#br0">23 12 15983,'0'0'10170,"-4"12"-9498,2-7-582,-2 4 126,1 0-1,0 1 1,1-1-1,0 0 0,-1 18 1,3-25-195,0 1 1,0-1-1,0 0 1,1 1-1,-1-1 1,0 0-1,1 1 1,0-1-1,-1 0 1,1 0-1,0 0 1,0 0-1,0 0 1,1 0-1,-1 0 1,0 0 0,1 0-1,-1 0 1,1-1-1,0 1 1,0-1-1,-1 1 1,1-1-1,0 0 1,0 1-1,0-1 1,0 0-1,0 0 1,1-1-1,-1 1 1,0 0-1,0-1 1,1 1-1,2-1 1,4 1 43,1 0-1,-1-1 1,0 0 0,0-1 0,0 1 0,0-2 0,0 0 0,0 0 0,0 0-1,-1-1 1,11-5 0,10-6 271,51-35 0,-58 34-236,0 1 1,1 1 0,27-11-1,-49 23-89,0 1-1,0 0 1,0-1 0,0 1-1,0 0 1,0-1 0,0 1-1,0 0 1,0 0 0,0 0-1,0 0 1,0 0 0,0 0-1,0 0 1,0 0 0,0 0-1,1 1 1,-1-1 0,0 0-1,0 1 1,0-1 0,0 1-1,-1-1 1,1 1 0,0-1-1,0 1 1,0 0 0,0 0 0,0-1-1,-1 1 1,1 0 0,0 0-1,-1 0 1,1 0 0,-1 0-1,1 0 1,-1-1 0,1 1-1,-1 1 1,1-1 0,-1 0-1,0 0 1,0 0 0,0 0-1,1 2 1,0 8 180,0-1 1,-1 1 0,-2 22-1,1-12 36,1-11-185,-1-1 6,1 0 1,1 1-1,0-1 1,0 0-1,5 18 0,-6-26-44,1 1 0,0 0 0,0 0 0,0-1 0,0 1-1,0-1 1,0 1 0,0-1 0,0 1 0,1-1-1,-1 0 1,0 1 0,1-1 0,-1 0 0,1 0 0,0 0-1,-1 0 1,1 0 0,0-1 0,0 1 0,-1 0-1,1-1 1,0 0 0,0 1 0,0-1 0,0 0 0,0 0-1,0 0 1,-1 0 0,1 0 0,0 0 0,0 0 0,0-1-1,0 1 1,2-2 0,5-1-5,1 0 0,-1-1 1,0-1-1,0 1 0,-1-1 0,1-1 0,-1 1 1,0-2-1,7-6 0,-1 0-106,-2 0-1,1 0 1,-2-1 0,12-17-1,-7-8-4166,-15 11-3490,-6 6-1626</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7.152"/>
    </inkml:context>
    <inkml:brush xml:id="br0">
      <inkml:brushProperty name="width" value="0.025" units="cm"/>
      <inkml:brushProperty name="height" value="0.025" units="cm"/>
    </inkml:brush>
  </inkml:definitions>
  <inkml:trace contextRef="#ctx0" brushRef="#br0">1 1 20083,'0'0'8808,"54"28"-8615,-24-13-65,1-2-289,-8-1-3778,-8-6-5959</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7.509"/>
    </inkml:context>
    <inkml:brush xml:id="br0">
      <inkml:brushProperty name="width" value="0.025" units="cm"/>
      <inkml:brushProperty name="height" value="0.025" units="cm"/>
    </inkml:brush>
  </inkml:definitions>
  <inkml:trace contextRef="#ctx0" brushRef="#br0">0 1 7591</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8.040"/>
    </inkml:context>
    <inkml:brush xml:id="br0">
      <inkml:brushProperty name="width" value="0.025" units="cm"/>
      <inkml:brushProperty name="height" value="0.025" units="cm"/>
    </inkml:brush>
  </inkml:definitions>
  <inkml:trace contextRef="#ctx0" brushRef="#br0">343 76 11563,'1'-10'4361,"0"-32"-74,-2 41-4104,1 0 0,-1-1 0,1 1-1,-1 0 1,0 0 0,1-1 0,-1 1 0,0 0 0,0 0 0,0 0-1,0 0 1,0 0 0,0 0 0,0 0 0,0 0 0,0 1-1,0-1 1,-1 0 0,1 1 0,0-1 0,-1 1 0,1-1-1,0 1 1,-1-1 0,1 1 0,0 0 0,-1 0 0,1 0 0,-1 0-1,1 0 1,-3 0 0,-42 7 1840,36-2-1854,-1 0 0,1 0 0,0 1 0,1 1 0,0-1 0,0 2-1,0-1 1,1 1 0,0 0 0,-10 15 0,6-8-100,1 1-1,0 0 1,2 1-1,0 0 1,-10 28-1,14-30-63,1-1-1,0 1 1,2 0-1,-1 0 1,2 0-1,0 0 1,2 22-1,-1-33-40,0 1-1,0-1 1,1 0 0,0 0 0,0 0-1,0 0 1,0 0 0,1 0-1,0 0 1,-1 0 0,1-1 0,1 1-1,-1-1 1,0 1 0,1-1-1,0 0 1,0 0 0,0 0-1,0 0 1,0 0 0,0-1 0,1 0-1,-1 1 1,1-1 0,0-1-1,0 1 1,0 0 0,0-1 0,0 0-1,7 1 1,-5-1 33,1 0-1,0 0 1,-1 1-1,1 0 1,-1 0 0,0 0-1,1 1 1,-1 0-1,11 7 1,-14-7-1,0 0 0,-1 0 0,1 0 0,0 0 0,-1 1 0,0-1 0,0 1 0,0 0 0,0 0 0,-1-1-1,1 1 1,-1 0 0,0 1 0,0-1 0,0 0 0,-1 0 0,1 5 0,0 5 82,-1 0-1,0 0 1,0 0-1,-1 0 1,-1-1-1,-1 1 1,0 0-1,0-1 1,-2 0-1,1 0 1,-2 0-1,1 0 1,-2-1-1,0 0 1,0 0-1,-1-1 1,-1 0-1,0-1 1,0 1 0,-1-2-1,0 1 1,-1-1-1,0-1 1,-20 13-1,-15-1 609,45-19-660,0 0 0,0-1 0,0 1 0,0-1 1,-1 1-1,1-1 0,0 0 0,0 1 0,0-1 0,-1 0 1,1 0-1,0 0 0,0 0 0,-1 0 0,1 0 1,0 0-1,0 0 0,-1 0 0,1-1 0,0 1 0,0 0 1,0-1-1,0 1 0,-1-1 0,1 0 0,0 1 1,0-1-1,0 0 0,0 1 0,0-1 0,0 0 1,1 0-1,-1 0 0,0 0 0,-1-2 0,1-3-26,0 0 0,1 0 0,0 0 0,0-1 0,0 1 0,0 0 0,1 0-1,0-1 1,1 1 0,-1 0 0,1 0 0,0 0 0,1 1 0,-1-1 0,1 0 0,5-7 0,9-12-76,1 1 0,23-26 0,-22 28 28,104-113-148,46-58 179,-148 166-221,-2-1-1,0 0 0,-2-2 1,-1 0-1,15-43 0,-28 66 205,-1-1-1,0 0 0,0 0 1,-1 0-1,1-16 0,-2 23 33,0-1-1,0 1 1,0 0 0,-1 0 0,1 0-1,0 0 1,0 0 0,-1 0-1,1 0 1,-1 0 0,1 0 0,-1 0-1,1 0 1,-1 0 0,1 0-1,-1 0 1,0 0 0,0 0 0,1 1-1,-2-2 1,0 1-7,1 1 1,-1 0-1,1-1 1,-1 1-1,1 0 0,-1 0 1,1 0-1,-1 0 0,1 0 1,-1 0-1,1 0 0,-1 1 1,1-1-1,-1 0 1,1 1-1,-1 0 0,1-1 1,0 1-1,-1 0 0,0 0 1,-6 4-12,0 1 1,0 0-1,1 0 1,0 0-1,0 1 1,1 0-1,0 0 1,0 1-1,-7 12 1,2-2-10,1 1 0,0 0 1,-8 25-1,15-37 37,1-1-1,0 1 0,1 0 1,0-1-1,0 1 1,0 9-1,1-14-3,0-1-1,0 1 1,0-1 0,0 1-1,1-1 1,-1 1 0,1-1-1,-1 1 1,1-1 0,-1 1-1,1-1 1,0 0 0,-1 0-1,1 1 1,0-1 0,0 0-1,0 0 1,0 0 0,0 0-1,0 0 1,1 0-1,-1 0 1,0 0 0,0 0-1,1-1 1,-1 1 0,0 0-1,1-1 1,-1 1 0,1-1-1,-1 1 1,1-1 0,1 0-1,11 2 75,1-1-1,0-1 1,-1-1-1,1 0 0,-1 0 1,1-2-1,-1 0 1,18-6-1,13-7 5,52-26 1,14-6 112,-111 48-195,0-1 0,0 1 0,0 0 0,0 0 0,0 0 0,0 0-1,1 0 1,-1 0 0,0 0 0,0 0 0,0 0 0,0 0 0,1 0 0,-1 0 0,0 0-1,0 0 1,0 0 0,0 0 0,0 0 0,1 0 0,-1 0 0,0 0 0,0 0 0,0 0-1,0 0 1,0 0 0,1 0 0,-1 0 0,0 0 0,0 1 0,0-1 0,0 0-1,0 0 1,0 0 0,0 0 0,1 0 0,-1 0 0,0 0 0,0 1 0,0-1 0,0 0-1,0 0 1,0 0 0,0 0 0,0 0 0,0 1 0,0-1 0,0 0 0,0 0 0,0 0-1,0 0 1,0 1 0,-3 11 50,-9 14 200,4-13-93,1-3-82,1 1 0,0 0 0,0 0 0,1 1 1,1-1-1,0 1 0,0 0 0,-2 20 0,6-31-71,0-1 1,0 1-1,1 0 0,-1 0 1,0-1-1,1 1 1,-1 0-1,0-1 1,1 1-1,-1 0 1,1-1-1,-1 1 1,1-1-1,0 1 0,-1-1 1,1 1-1,-1-1 1,1 1-1,0-1 1,0 0-1,-1 1 1,1-1-1,0 0 0,-1 1 1,1-1-1,0 0 1,0 0-1,0 0 1,-1 0-1,1 0 1,0 0-1,0 0 0,0 0 1,-1 0-1,1 0 1,0 0-1,0-1 1,-1 1-1,1 0 1,0 0-1,0-1 1,-1 1-1,1-1 0,0 1 1,40-16 147,47-41-152,-66 42 0,0 0 0,0 2 0,39-18 0,-60 30 0,0 1 0,0-1 0,0 0 0,0 1 0,0-1 0,0 1 0,0 0 0,0-1 0,0 1 0,1 0 0,-1-1 0,0 1 0,0 0 0,0 0 0,1 0 0,-1 0 0,0 0 0,0 1 0,0-1 0,1 0 0,-1 0 0,0 1 0,0-1 0,0 1 0,0-1 0,0 1 0,0-1 0,0 1 0,0 0 0,0-1 0,0 1 0,0 0 0,0 0 0,0 0 0,-1 0 0,1 0 0,0 0 0,-1 0 0,1 0 0,0 0 0,0 2 0,0 4 0,0 0 0,0 1 0,-1-1 0,0 0 0,0 0 0,-1 8 0,-1 9 0,2-13-207,0 25-2541,3-27-107,2-14-1190,4-18-10571</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9.412"/>
    </inkml:context>
    <inkml:brush xml:id="br0">
      <inkml:brushProperty name="width" value="0.025" units="cm"/>
      <inkml:brushProperty name="height" value="0.025" units="cm"/>
    </inkml:brush>
  </inkml:definitions>
  <inkml:trace contextRef="#ctx0" brushRef="#br0">0 313 14125,'0'3'280,"0"0"0,1 0-1,-1 1 1,0-1-1,1 0 1,0 0-1,0 0 1,0 0 0,0 0-1,0 0 1,0 0-1,1 0 1,0-1 0,-1 1-1,1-1 1,0 1-1,0-1 1,0 1 0,4 2-1,-2-2 1,0-1 0,1 1 0,0-1-1,-1 1 1,1-1 0,0-1 0,0 1 0,0-1-1,0 0 1,0 0 0,6 0 0,0 0 9,1 0 1,-1-2-1,1 1 1,-1-2-1,0 1 1,0-2-1,1 1 1,-1-2-1,-1 1 1,16-8 0,-14 4-169,0 0 0,-1-1 0,0 0 0,0 0 0,11-13 0,-18 17-94,-1 0-1,1-1 0,-1 1 1,1-1-1,-1 0 0,-1 1 0,1-1 1,-1-1-1,0 1 0,0 0 1,0-1-1,-1 1 0,0-1 1,0 1-1,1-8 0,-2 12-11,0-1-1,0 1 1,0 0-1,-1-1 1,1 1-1,0 0 1,0 0-1,-1-1 1,1 1 0,-1 0-1,1 0 1,-1-1-1,0 1 1,1 0-1,-1 0 1,0 0-1,0 0 1,0 0-1,0 0 1,1 0-1,-1 0 1,-1 1-1,1-1 1,0 0-1,-2 0 1,0-1-1,0 1 0,0 0 0,0 1 0,-1-1 0,1 1-1,0-1 1,0 1 0,-1 0 0,1 0 0,-4 1 0,-1 0-8,0 0 1,0 1-1,0 0 0,0 0 0,0 1 1,1 0-1,-1 0 0,-7 5 0,3 1 5,1 0-1,1 1 0,-1 1 1,2-1-1,-1 1 0,-7 14 1,13-21-9,1 1 1,0 0 0,1-1 0,-1 1 0,1 0-1,0 0 1,0 1 0,0-1 0,1 0 0,0 1-1,0-1 1,0 0 0,1 1 0,0-1 0,0 1-1,0-1 1,0 1 0,1-1 0,2 6 0,-3-9 0,1 0-1,0-1 1,0 1 0,0-1 0,0 0 0,0 1 0,0-1 0,1 0 0,-1 0 0,0 0 0,1 0 0,-1 0 0,1 0 0,-1 0-1,1 0 1,-1-1 0,1 1 0,0 0 0,-1-1 0,1 1 0,3-1 0,41 3 190,-37-4-130,21-1 128,1-2 0,0-1 0,49-15 1,-55 12-187,1 2 0,-1 0 0,1 2 0,0 1 0,51 0 0,-75 3-5,-1 0-1,1 0 0,-1 1 1,1-1-1,-1 0 0,1 1 1,-1-1-1,0 1 0,1 0 0,-1 0 1,0-1-1,1 1 0,-1 0 1,0 0-1,0 0 0,0 0 1,0 0-1,0 0 0,0 1 1,0-1-1,0 0 0,0 1 1,0 1-1,1 1 27,-1 1 1,0-1-1,0 0 1,0 1-1,0-1 0,-1 1 1,0-1-1,0 6 1,-1 5 451,-1 0-1,0 0 1,-1-1 0,-6 16 0,9-29 98,12-37-234,1 0-342,-1 0 0,7-39 0,-13 47 0,-6 27-26,0 1 1,0 0-1,0-1 1,0 1-1,1 0 1,-1-1-1,0 1 1,0-1-1,0 1 0,0 0 1,0-1-1,0 1 1,1 0-1,-1-1 1,0 1-1,0 0 1,1 0-1,-1-1 0,0 1 1,0 0-1,1 0 1,-1-1-1,0 1 1,1 0-1,-1 0 1,0 0-1,1-1 0,-1 1 1,0 0-1,1 0 1,-1 0-1,0 0 1,1 0-1,-1 0 1,0 0-1,1 0 1,-1 0-1,1 0 0,-1 0 1,0 0-1,1 0 1,-1 0-1,0 0 1,1 0-1,-1 0 1,0 0-1,1 1 0,-1-1 1,0 0-1,1 0 1,-1 1-1,22 17-2744,-6-4 538,-2-10 905,-1 0 1,1-1-1,-1-1 0,1 0 1,0-1-1,0 0 1,0-1-1,17-3 0,10 2-2044,-25 1 1058,-1 0 0,1-2 0,20-3 0,-32 4 2636,0 0 0,0-1 0,0 1 0,-1-1 1,1 1-1,-1-1 0,1 0 0,3-4 0,5-8 4961,-8-5 3293,-4 18-8382,0 0 1,-1 1 0,1-1-1,0 0 1,0 0 0,0 1 0,-1-1-1,1 0 1,0 1 0,-1-1-1,1 0 1,-1 1 0,1-1 0,0 0-1,-1 1 1,0-1 0,1 1-1,-1-1 1,1 1 0,-1-1-1,0 1 1,1 0 0,-1-1 0,0 1-1,1 0 1,-2-1 0,-27-4 1645,21 4-1744,1 1 1,-1 1-1,0 0 0,0 0 0,-9 3 0,9-1 16,1 1 0,-1 0 0,1 1 0,0 0-1,0 0 1,0 0 0,-9 11 0,13-14-49,0 1 0,0 0 0,1 0 0,-1 0 0,1 0 0,0 0 0,0 1 0,0-1 0,0 1 0,0-1 0,1 1 0,0 0 0,0 0 0,0-1 0,0 1 1,0 0-1,1 0 0,-1 6 0,2-10-52,0 1 1,0 0 0,-1 0-1,1-1 1,0 1-1,0 0 1,0-1 0,0 1-1,0-1 1,0 1 0,0-1-1,0 1 1,0-1 0,0 0-1,0 1 1,0-1 0,0 0-1,0 0 1,0 0-1,0 0 1,0 0 0,0 0-1,0 0 1,2 0 0,29-3 466,-17-2-386,1 0 1,-2-1-1,1 0 0,-1-1 0,0-1 0,0 0 1,-1-1-1,0-1 0,16-15 0,12-7 0,-41 32-96,0 0 1,0 0-1,0 0 1,1 0-1,-1 0 0,0 0 1,0 0-1,0 0 1,0 0-1,0 0 0,0 0 1,1 0-1,-1 0 0,0 0 1,0 0-1,0 0 1,0 0-1,0 0 0,0 0 1,1 0-1,-1 0 1,0 0-1,0 0 0,0 0 1,0 0-1,0 0 1,0 0-1,0 0 0,1 0 1,-1 0-1,0 1 1,0-1-1,0 0 0,0 0 1,0 0-1,0 0 1,0 0-1,0 0 0,0 0 1,0 1-1,0-1 0,0 0 1,0 0-1,0 0 1,0 0-1,0 0 0,0 0 1,0 1-1,0-1 1,0 0-1,0 0 0,0 0 1,0 0-1,0 0 1,0 0-1,0 0 0,0 1 1,0-1-1,0 0 1,-1 16-341,-5 17-140,4-25 485,0-1 0,1 0 0,0 0 0,0 1 1,1-1-1,0 12 0,0-18 8,0 1-1,1 0 1,-1 0 0,1 0 0,-1-1-1,1 1 1,0 0 0,-1 0-1,1-1 1,0 1 0,0-1-1,0 1 1,0-1 0,1 1 0,-1-1-1,0 0 1,1 1 0,-1-1-1,0 0 1,1 0 0,0 0-1,-1 0 1,1 0 0,0-1-1,-1 1 1,1 0 0,0-1 0,0 1-1,-1-1 1,1 0 0,2 1-1,7-1 114,-1 0 0,0 0 0,1-1 0,-1-1 0,0 0 0,1 0 0,-1-1 0,0 0-1,-1-1 1,1 0 0,-1 0 0,1-1 0,14-11 0,9-7 83,-1-1 0,34-34 0,-44 37-148,-1-1 0,-1-1 1,23-32-1,-36 45-36,0-1-1,-1-1 1,0 0-1,0 1 1,-1-2-1,-1 1 1,0 0-1,-1-1 0,0 0 1,0-14-1,-2 26-22,-1 1-1,0-1 0,1 0 0,-1 1 1,0-1-1,0 0 0,0 1 1,0-1-1,0 0 0,0 1 0,0-1 1,0 0-1,0 1 0,0-1 1,0 0-1,0 1 0,0-1 0,-1 0 1,1 1-1,0-1 0,0 1 1,-1-1-1,1 0 0,0 1 0,-1-1 1,1 1-1,-1-1 0,1 1 1,-1-1-1,1 1 0,-1-1 0,1 1 1,-1 0-1,1-1 0,-1 1 0,1 0 1,-1-1-1,0 1 0,1 0 1,-1 0-1,0-1 0,1 1 0,-1 0 1,0 0-1,1 0 0,-1 0 1,0 0-1,1 0 0,-1 0 0,0 0 1,1 0-1,-1 0 0,0 1 1,1-1-1,-1 0 0,0 0 0,1 1 1,-1-1-1,1 0 0,-1 1 1,1-1-1,-1 1 0,1-1 0,-1 0 1,1 1-1,-2 0 0,-36 34-86,18-8 156,1 0-1,2 1 0,-23 48 0,32-57-30,0 1 0,2 0 0,0 0 0,1 0 1,1 1-1,-3 38 0,7-54-80,0 0 1,0-1-1,0 1 0,1 0 0,0 0 1,0-1-1,0 1 0,0 0 1,1-1-1,0 1 0,0-1 1,0 0-1,0 1 0,1-1 0,-1 0 1,1-1-1,0 1 0,1 0 1,-1-1-1,0 0 0,6 5 0,-2-4-230,0 0 0,0 0 0,1-1 0,-1 0 0,1 0 0,0-1-1,-1 0 1,1 0 0,0-1 0,0 0 0,16 0 0,27-1-5792</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0.347"/>
    </inkml:context>
    <inkml:brush xml:id="br0">
      <inkml:brushProperty name="width" value="0.025" units="cm"/>
      <inkml:brushProperty name="height" value="0.025" units="cm"/>
    </inkml:brush>
  </inkml:definitions>
  <inkml:trace contextRef="#ctx0" brushRef="#br0">263 174 14350,'5'-23'1243,"-1"0"-1,-1-1 1,-1 1 0,-1-1 0,-2-23 0,1 47-1208,0-1-1,0 1 0,0-1 1,0 1-1,0 0 1,0-1-1,0 1 0,0 0 1,0-1-1,0 1 1,0 0-1,-1-1 0,1 1 1,0 0-1,0-1 1,0 1-1,0 0 0,-1 0 1,1-1-1,0 1 1,0 0-1,-1-1 0,1 1 1,0 0-1,0 0 1,-1 0-1,1-1 0,0 1 1,-1 0-1,1 0 1,0 0-1,-1 0 0,1 0 1,0 0-1,-1-1 1,1 1-1,0 0 0,-1 0 1,1 0-1,-1 0 1,1 0-1,0 0 0,-1 0 1,1 1-1,0-1 1,-1 0-1,1 0 0,0 0 1,-1 0-1,1 0 1,0 0-1,-1 1 0,1-1 1,0 0-1,0 0 1,-1 1-1,1-1 0,0 0 1,0 0-1,-1 1 1,1-1-1,0 0 0,0 0 1,0 1-1,-1-1 1,1 0-1,0 1 0,-16 21 302,-4 25 383,3 1-1,2 0 1,2 1 0,-11 88-1,14-78-8,-57 394 976,67-453-1668,0 0 0,0 0 0,0 0-1,0 0 1,0 0 0,-1 0 0,1 0-1,0 0 1,0 0 0,0-1 0,0 1-1,0 0 1,0 0 0,0 0-1,0 0 1,-1 0 0,1 0 0,0 0-1,0 0 1,0 0 0,0 0 0,0 0-1,0 1 1,0-1 0,0 0 0,0 0-1,-1 0 1,1 0 0,0 0-1,0 0 1,0 0 0,0 0 0,0 0-1,0 0 1,0 0 0,0 0 0,0 0-1,0 0 1,0 0 0,-1 1 0,1-1-1,0 0 1,0 0 0,0 0-1,0 0 1,0 0 0,0 0 0,0 0-1,0 0 1,0 1 0,0-1 0,0 0-1,0 0 1,0 0 0,0 0-1,0 0 1,0 0 0,0 0 0,-5-14 612,-4-24-144,-2-61-403,6 48-70,-1 0-1,-3 1 1,-20-67-1,30 121-61,1-1-1,0 0 1,0 0 0,0 0-1,0 0 1,0 0 0,0 0-1,1-1 1,-1 1 0,1-1-1,0 0 1,0 0 0,0 0-1,0 0 1,0 0 0,4 1-1,3 1-278,0 0 0,-1-1 0,1-1 0,1 1 0,17 0 0,-12-1-176,1-2 0,-1 0 0,0-1 0,0 0 0,0-1 0,0-1 1,29-10-1,-32 8-1462,0-1 0,0-1 0,18-13 0,-7 1-5529</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1.469"/>
    </inkml:context>
    <inkml:brush xml:id="br0">
      <inkml:brushProperty name="width" value="0.025" units="cm"/>
      <inkml:brushProperty name="height" value="0.025" units="cm"/>
    </inkml:brush>
  </inkml:definitions>
  <inkml:trace contextRef="#ctx0" brushRef="#br0">156 13 10250,'0'0'18962,"-4"-4"-18583,3 3-364,0 0 1,-1 0-1,1 1 1,0-1-1,-1 0 0,1 0 1,-1 1-1,1-1 1,0 1-1,-1-1 1,0 1-1,1 0 1,-1 0-1,1-1 1,-1 1-1,1 0 0,-1 0 1,1 1-1,-1-1 1,0 0-1,1 0 1,-1 1-1,1-1 1,-1 1-1,1 0 1,-2 0-1,-44 32 534,46-33-533,-43 42 564,42-40-563,1-1-1,-1 1 1,0 0 0,1 0-1,0 0 1,-1 0-1,1 0 1,0 1-1,0-1 1,0 0 0,0 0-1,0 1 1,1-1-1,-1 1 1,1-1-1,-1 0 1,1 1 0,0-1-1,0 1 1,0-1-1,1 4 1,0-5-23,0 0-1,0 0 1,-1 0 0,1 0 0,0 0 0,0-1-1,0 1 1,0 0 0,1-1 0,-1 1 0,0-1-1,0 1 1,0-1 0,0 1 0,1-1-1,-1 0 1,0 0 0,0 0 0,0 0 0,3 0-1,32 0-602,-25 0 142,3-1-842,1 0-1,0 0 0,0-2 0,22-6 0,55-26-11759,-46 12 3689</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1.249"/>
    </inkml:context>
    <inkml:brush xml:id="br0">
      <inkml:brushProperty name="width" value="0.025" units="cm"/>
      <inkml:brushProperty name="height" value="0.025" units="cm"/>
    </inkml:brush>
  </inkml:definitions>
  <inkml:trace contextRef="#ctx0" brushRef="#br0">3 1 19314,'0'0'8136,"-1"13"-7869,0 9-94,1 1 1,1-1-1,1 0 1,1 1-1,10 38 1,-6-35-117,-5-15-14,1 0 0,1 0 0,0 0 0,9 18 0,-12-28 155,-1-18 1280,0-26-1333,-1-1-1,-2 0 0,-11-47 0,14 89-187,5 25-576,-2-17 472,0 0-1,0 0 1,1-1 0,-1 0-1,1 1 1,1-1 0,-1-1-1,1 1 1,6 5 0,-2-4-838,0 1 0,1-1 0,0-1 0,0 0 0,0 0 0,0-1 0,1 0 0,0-1 0,11 2 0,-13-3 180,-1-1 0,1 0-1,0-1 1,0 1 0,-1-2-1,1 1 1,0-1 0,-1-1-1,13-3 1,-16 3 748,0 0-1,0 0 1,-1 0 0,1 0-1,-1-1 1,1 0 0,-1 0 0,0 0-1,0 0 1,-1-1 0,1 0-1,-1 1 1,0-1 0,0-1 0,0 1-1,4-7 1,-1-8 257,-8-1 4847,1 19-4885,1 1 0,0 0 0,0-1 1,-1 1-1,1 0 0,0-1 0,-1 1 0,1 0 0,0 0 0,-1-1 0,1 1 0,0 0 0,-1 0 0,1 0 0,0-1 0,-1 1 1,1 0-1,-1 0 0,1 0 0,-1 0 0,1 0 0,0 0 0,-1 0 0,1 0 0,-1 0 0,1 0 0,-1 0 0,0 0 0,-18 14 1246,13-7-1177,1 0 0,0 1 0,0 0 0,0 0 0,1 0 0,0 0 0,0 1 0,1-1 0,1 1 1,-1 0-1,1 0 0,1 0 0,-2 13 0,3-21-196,0 0 0,0 0 0,1 0 1,-1 0-1,0 1 0,0-1 0,0 0 0,1 0 1,-1 0-1,1 0 0,-1 0 0,1 0 0,-1 0 1,1 0-1,0 0 0,-1 0 0,1-1 0,0 1 1,0 0-1,-1 0 0,1-1 0,0 1 0,0 0 0,0-1 1,0 1-1,0-1 0,1 1 0,2 1 102,0-1-1,0-1 1,-1 1 0,1 0-1,0-1 1,0 0 0,0 0-1,5-1 1,6-1 351,0 0 1,0-2 0,20-6-1,64-32 429,-62 25-839,59-18 0,-95 34-82,0 0-1,0 1 0,0-1 1,1 1-1,-1 0 1,0-1-1,0 1 1,1 0-1,-1-1 0,0 1 1,1 0-1,-1 0 1,0 0-1,1 0 1,-1 1-1,0-1 0,1 0 1,-1 1-1,0-1 1,0 0-1,1 1 1,-1-1-1,0 1 0,0 0 1,0-1-1,0 1 1,0 0-1,0 0 0,0 0 1,0 0-1,1 1 1,-1 2-14,0-1 0,0 1 1,0 0-1,0 0 0,-1 0 1,0 0-1,0 0 0,0 7 1,-1 5 125,-7 125 452,8-140-547,-1 1 0,1-1 0,0 1 0,1-1-1,-1 1 1,0-1 0,0 1 0,1-1 0,-1 1 0,1-1 0,-1 1 0,1-1-1,0 0 1,-1 1 0,1-1 0,0 0 0,0 0 0,0 1 0,0-1-1,0 0 1,0 0 0,0 0 0,0 0 0,1 0 0,-1 0 0,2 0 0,0 0 45,0 0 0,1 0 1,-1 0-1,0-1 1,1 0-1,-1 1 0,1-1 1,-1 0-1,0-1 1,1 1-1,4-2 0,8-2 183,0 0 1,0-2-1,27-13 0,-2-3-147,-27 13-87,0 1 0,1 0-1,0 2 1,0-1 0,0 2 0,0 0-1,1 1 1,31-4 0,-46 8-6,1 0 1,0 1 0,-1-1-1,1 1 1,0-1 0,-1 1-1,1 0 1,-1 0 0,1 0-1,-1 0 1,1 0 0,-1 0 0,0 0-1,1 0 1,-1 0 0,0 1-1,0-1 1,0 1 0,0-1-1,0 1 1,0-1 0,0 1-1,-1-1 1,1 1 0,-1 0 0,1-1-1,-1 1 1,1 0 0,-1 3-1,0-3 2,1 0 0,-1 0 0,0 0-1,1 0 1,0 0 0,-1 0 0,1 0-1,0 0 1,0 0 0,0 0 0,0 0-1,1-1 1,-1 1 0,0 0 0,1-1-1,-1 1 1,1-1 0,0 1 0,-1-1-1,1 0 1,0 0 0,0 0 0,0 0-1,0 0 1,0 0 0,0 0 0,0-1-1,0 1 1,2 0 0,17-2-970,-1 0 0,1-1 0,-1-1 0,26-6-1,4-2-2497,-39 10-3833</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2.246"/>
    </inkml:context>
    <inkml:brush xml:id="br0">
      <inkml:brushProperty name="width" value="0.025" units="cm"/>
      <inkml:brushProperty name="height" value="0.025" units="cm"/>
    </inkml:brush>
  </inkml:definitions>
  <inkml:trace contextRef="#ctx0" brushRef="#br0">60 38 15567,'4'-18'1134,"1"-1"5100,-5 40-3641,-32 187-1385,17-135-640,-7 116 0,23-190-556,-1 1 1,0 0 0,0 0 0,0 0-1,0-1 1,1 1 0,-1 0-1,0 0 1,0 0 0,1 0 0,-1 0-1,0-1 1,0 1 0,0 0-1,1 0 1,-1 0 0,0 0 0,0 0-1,1 0 1,-1 0 0,0 0-1,0 0 1,1 0 0,-1 0 0,0 0-1,1 0 1,-1 0 0,0 0-1,0 0 1,1 0 0,-1 0 0,0 1-1,0-1 1,0 0 0,1 0-1,-1 0 1,0 0 0,0 0 0,0 1-1,1-1 1,-1 0 0,0 0 0,0 0-1,0 1 1,0-1 0,1 0-1,-1 0 1,0 0 0,0 1 0,0-1-1,0 0 1,0 0 0,0 1-1,0-1 1,0 0 0,0 0 0,0 1-1,0-1 1,0 0 0,0 0-1,0 1 1,0-1 0,0 0 0,0 1-1,15-19 611,-15 18-620,17-26 70,-2-1 1,-2-1 0,0 0-1,-2 0 1,-1-1 0,-1-1-1,-1 1 1,-2-1 0,5-56-1,-15 135-214,2-36 141,0 0-1,1 0 1,1 0 0,0 0 0,0 0-1,2 0 1,-1 0 0,2-1 0,3 14-1,-4-23 19,-1-1-1,0 1 0,1-1 1,0 0-1,-1 1 1,1-1-1,0 0 0,0 0 1,1-1-1,-1 1 1,0 0-1,0-1 0,1 1 1,-1-1-1,1 0 1,0 1-1,-1-1 0,1-1 1,0 1-1,-1 0 1,1-1-1,0 1 0,0-1 1,0 0-1,-1 0 1,1 0-1,0 0 0,0 0 1,0-1-1,-1 1 1,1-1-1,0 0 0,0 0 1,-1 0-1,4-2 0,5-1 182,1-2-1,-2 1 0,1-1 0,-1-1 0,0 1 0,17-17 0,-12 9-142,-2-1 0,0 0-1,-1-1 1,-1 0 0,0-1 0,-1 0 0,-1-1 0,-1 0 0,0 0 0,-1-1-1,-2 0 1,1 0 0,-2 0 0,3-33 0,-7 51-57,0 1 0,0 0 0,0 0 0,0 0 0,0 0 0,1-1 0,-1 1 0,0 0 0,0 0 0,0 0 0,0 0 0,0-1 0,0 1 0,0 0 0,0 0 0,0 0 0,0 0 0,0-1 0,0 1 0,-1 0 0,1 0 0,0 0 0,0 0 0,0-1 0,0 1-1,0 0 1,0 0 0,0 0 0,0 0 0,0 0 0,-1 0 0,1-1 0,0 1 0,0 0 0,0 0 0,0 0 0,0 0 0,-1 0 0,1 0 0,0 0 0,0 0 0,0 0 0,0 0 0,0-1 0,-1 1 0,1 0 0,0 0 0,0 0 0,0 0 0,-1 0 0,1 0 0,-9 9-122,-7 17-117,-4 11 287,2 2 0,2 0 1,1 0-1,2 1 1,2 1-1,1 0 0,-5 64 1,14-98-44,1-1-1,0 0 1,0 1 0,1-1 0,-1 1 0,1-1 0,1 0 0,-1 1 0,1-1 0,0 0-1,6 11 1,-6-14-4,1 0-1,0 0 1,-1 0 0,1 0-1,0-1 1,0 1-1,1-1 1,-1 0-1,0 0 1,1 0-1,-1 0 1,1-1 0,0 1-1,-1-1 1,1 0-1,0 0 1,0 0-1,0-1 1,0 1-1,5-1 1,4 0 0,1-1 0,-1 0 0,0-1 0,1 0 0,-1-1 0,0 0 0,0-2 0,-1 1 0,1-1 0,-1-1 0,0 0 0,-1-1 0,1 0 0,17-16 0,-18 15 0,-1-1 0,0 0 0,0-1 0,-1 0 0,0-1 0,-1 0 0,-1 0 0,1-1 0,-2 0 0,0 0 0,0 0 0,-1-1 0,-1 0 0,5-21 0,-8 32 0,0 0 0,-1 0 0,0 0 0,1 0 0,-1-1 0,0 1 0,0 0 0,0 0 0,0 0 0,-1 0 0,1-1 0,-1 1 0,1 0 0,-1 0 0,0 0 0,1 0 0,-1 0 0,0 0 0,0 0 0,-1 1 0,1-1 0,0 0 0,-1 0 0,1 1 0,-1-1 0,1 1 0,-1 0 0,0-1 0,-2-1 0,1 2 0,0 1 0,0-1 0,0 1 0,0 0 0,0 0 0,0 0 0,0 0 0,0 0 0,0 1 0,0-1 0,0 1 0,0 0 0,0 0 0,0 0 0,1 0 0,-1 0 0,0 1 0,1-1 0,-1 1 0,1 0 0,-4 3 0,-5 4 0,2 0 0,-1 1 0,1 0 0,1 1 0,-1 0 0,2 0 0,0 1 0,0 0 0,1 0 0,1 1 0,0 0 0,0 0 0,2 0 0,-1 0 0,2 0 0,-2 23 0,3-32-49,1 0-1,0 0 1,0 0-1,1-1 1,-1 1-1,1 0 1,0-1 0,0 1-1,0 0 1,1-1-1,-1 1 1,1-1 0,0 0-1,0 1 1,0-1-1,0 0 1,0 0-1,1 0 1,-1-1 0,1 1-1,0 0 1,0-1-1,0 0 1,0 0-1,0 0 1,1 0 0,-1 0-1,0-1 1,1 1-1,3 0 1,5 2-417,1-2 1,-1 1-1,0-1 0,1-1 1,-1 0-1,1-1 1,-1 0-1,15-3 0,41-10-5790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2.999"/>
    </inkml:context>
    <inkml:brush xml:id="br0">
      <inkml:brushProperty name="width" value="0.025" units="cm"/>
      <inkml:brushProperty name="height" value="0.025" units="cm"/>
    </inkml:brush>
  </inkml:definitions>
  <inkml:trace contextRef="#ctx0" brushRef="#br0">13 0 17553,'0'0'5712,"0"8"-4228,-6 87 832,2-53-1869,1 0 0,6 71 0,-3-111-433,0 0 0,0 0 0,0 0 0,0 0 0,0 0 0,1 0 0,-1 0 0,1 0 0,-1 0 0,1 0 0,0 0 0,0 0 0,0 0 0,0-1 0,0 1 0,0 0 0,0-1 0,1 1 0,-1-1 0,0 1 0,1-1 0,0 1 0,-1-1 0,1 0 0,0 0 0,-1 0 0,1 0 0,0 0 0,0 0 0,0-1 0,0 1 0,0-1 0,0 1 0,0-1 0,0 1 0,0-1 0,0 0 0,0 0 0,0 0 0,0-1 0,0 1 0,0 0 0,0-1 0,0 1 0,2-1 0,5-3 155,-1 1 0,0-1 1,1 0-1,-2-1 0,1 0 0,0 0 1,-1 0-1,11-11 0,5-10 30,35-49 1,-38 47-119,39-42-1,-59 70-80,0 0-1,0 0 0,0 0 1,1 0-1,-1 0 0,0 0 0,0 0 1,0 0-1,0 0 0,1 0 0,-1 0 1,0 0-1,0 0 0,0 0 0,1 0 1,-1 0-1,0 0 0,0 0 0,0 0 1,0 0-1,1 0 0,-1 0 1,0 1-1,0-1 0,0 0 0,0 0 1,0 0-1,1 0 0,-1 0 0,0 0 1,0 1-1,0-1 0,0 0 0,0 0 1,0 0-1,0 0 0,0 0 0,0 1 1,1-1-1,-1 0 0,0 0 1,0 0-1,0 0 0,0 1 0,0-1 1,0 0-1,0 0 0,0 0 0,0 1 1,0-1-1,0 0 0,0 0 0,0 0 1,0 0-1,-1 1 0,1-1 0,0 0 1,2 24-83,-4 24 70,-6 1 235,-3 35 132,11-83-346,0 0-1,0 0 1,0 0-1,0-1 1,0 1 0,0 0-1,0 0 1,0 0-1,0 0 1,0 0-1,1-1 1,-1 1 0,0 0-1,1 0 1,-1-1-1,0 1 1,1 0 0,-1 0-1,1-1 1,-1 1-1,1 0 1,0-1-1,-1 1 1,1-1 0,0 1-1,-1-1 1,1 1-1,0-1 1,-1 1-1,1-1 1,0 0 0,1 1-1,0-1 30,1 0 0,0 0-1,0 0 1,-1 0 0,1 0 0,0 0-1,-1-1 1,1 0 0,0 1-1,3-3 1,6-1 99,0-2-1,0 0 1,15-11-1,14-15-135,-2-1 0,50-57 0,-61 61 0,-28 29 0,0 0 0,0 0 0,0 0 0,0 0 0,0 0 0,0-1 0,0 1 0,1 0 0,-1 0 0,0 0 0,0 0 0,0 0 0,0-1 0,0 1 0,0 0 0,1 0 0,-1 0 0,0 0 0,0 0 0,0 0 0,0 0 0,1 0 0,-1 0 0,0 0 0,0 0 0,0 0 0,0 0 0,1 0 0,-1 0 0,0 0 0,0 0 0,0 0 0,0 0 0,1 0 0,-1 0 0,0 0 0,0 0 0,0 0 0,0 0 0,1 0 0,-1 0 0,0 0 0,0 0 0,0 0 0,0 1 0,0-1 0,1 0 0,-1 0 0,0 0 0,0 0 0,0 0 0,0 0 0,0 1 0,0-1 0,0 0 0,0 0 0,0 0 0,1 0 0,-1 1 0,0-1 0,0 0 0,1 20 0,-8 24 0,-2-9 0,4-19 0,0 0 0,2 0 0,0 1 0,1-1 0,-1 33 0,3-48-16,1 0 1,-1 0-1,1 0 1,-1 0-1,1 0 0,-1 0 1,1-1-1,-1 1 1,1 0-1,0 0 0,-1 0 1,1 0-1,0-1 1,0 1-1,0 0 0,0-1 1,0 1-1,0 0 1,-1-1-1,1 0 0,0 1 1,1-1-1,-1 1 0,0-1 1,0 0-1,0 0 1,0 0-1,0 1 0,0-1 1,0 0-1,0 0 1,0-1-1,0 1 0,0 0 1,1 0-1,-1 0 1,0-1-1,1 0 0,47-14-1841,-22 0-3014,-1-1 1,47-37 0,-32 19-4958</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3.687"/>
    </inkml:context>
    <inkml:brush xml:id="br0">
      <inkml:brushProperty name="width" value="0.025" units="cm"/>
      <inkml:brushProperty name="height" value="0.025" units="cm"/>
    </inkml:brush>
  </inkml:definitions>
  <inkml:trace contextRef="#ctx0" brushRef="#br0">207 387 12139,'-8'3'5563,"-9"7"-4223,-1 0 1,1 1-1,1 1 0,0 0 0,-15 16 0,22-20-918,1 1 1,0 0-1,0 0 0,0 1 0,1 0 0,1 0 0,0 1 0,0 0 0,1 0 0,-5 16 0,9-26-413,1 0 0,0 0 0,-1 0-1,1 0 1,0 0 0,0 0 0,0 0 0,0 0 0,0 0 0,0 0-1,0 0 1,0 0 0,0 0 0,0 0 0,1 0 0,-1 0-1,0 0 1,1 0 0,-1 0 0,0 0 0,1 0 0,-1 0 0,1-1-1,0 1 1,-1 0 0,1 0 0,0 0 0,-1-1 0,1 1 0,0 0-1,0-1 1,1 1 0,1 0 11,0 0 0,0 0-1,0-1 1,0 1 0,0-1 0,0 0-1,0 0 1,0 0 0,0 0 0,0-1-1,3 0 1,9-2 48,0-2 0,-1 1 0,24-12 0,27-21-7,-41 22-81,0 1-1,28-10 1,-52 24 11,0 0 0,0 1 0,1-1 0,-1 1 0,0-1 0,0 0 0,0 1-1,1-1 1,-1 0 0,0 1 0,0-1 0,0 1 0,0-1 0,0 1 0,0-1 0,0 0 0,0 1 0,0-1 0,0 1 0,0-1 0,0 1 0,0-1 0,0 0 0,0 1 0,-1-1 0,1 1 0,0-1 0,0 0 0,0 1 0,-1-1-1,1 0 1,0 1 0,0-1 0,-1 1 0,-7 18 118,-7 0 31,12-16-127,0 1-1,0-1 0,0 1 0,1 0 1,-1 0-1,1-1 0,0 2 1,0-1-1,0 0 0,1 0 1,-2 6-1,35-38 399,-5-3-407,-14 14-71,0 1 0,2 0 0,0 1 0,1 1 0,0 0-1,1 1 1,0 1 0,1 1 0,30-15 0,-25 18-1622,0-2 0,-1-1 1,0 0-1,0-2 0,33-26 1,-43 28 16,0 0 1,-1-1-1,0 0 1,-1-1-1,-1 0 1,0-1-1,0 0 1,-1 0-1,9-26 1,-3 3-363,-2-3 3362,-4-1 3359,-8 4 3359,-3 35-5018,-7 10-2020,-7 17-101,1 2 0,1 0 0,1 1-1,-19 58 1,21-53-556,-38 112 559,44-124-805,1 0-1,1 1 1,1-1-1,1 0 1,1 24-1,1-44-59,0 0-1,0 0 0,0 0 1,0 0-1,0 0 0,1 0 1,-1 0-1,0 0 0,1 0 1,-1 0-1,1 0 1,-1 0-1,1 0 0,-1-1 1,1 1-1,-1 0 0,1 0 1,0 0-1,0-1 1,-1 1-1,1 0 0,0-1 1,0 1-1,0-1 0,0 1 1,0-1-1,-1 1 0,1-1 1,0 1-1,0-1 1,0 0-1,0 0 0,1 1 1,-1-1-1,0 0 0,0 0 1,0 0-1,0 0 0,0 0 1,0-1-1,0 1 1,0 0-1,0 0 0,1-1 1,4-1 164,0 1 0,0-1 0,0-1 0,-1 1 0,1-1 0,8-6-1,16-14-58,-2-1-1,-1-2 1,-1 0-1,-1-2 1,-1-1-1,-2-1 1,-1-1-1,-1-1 1,-2 0-1,-1-1 1,15-44-1,-27 60-132,-8 17-1514,-15 25-3509,7-8 2065,-10 7-3620,-2 2-3203</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4.060"/>
    </inkml:context>
    <inkml:brush xml:id="br0">
      <inkml:brushProperty name="width" value="0.025" units="cm"/>
      <inkml:brushProperty name="height" value="0.025" units="cm"/>
    </inkml:brush>
  </inkml:definitions>
  <inkml:trace contextRef="#ctx0" brushRef="#br0">1 1 15118,'0'0'6278,"10"67"-4068,3-43-672,5 1-225,0-1-929,3-2-255,-1-1-642,0-9-1985,1-8-1923,-4-4-3298</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4.497"/>
    </inkml:context>
    <inkml:brush xml:id="br0">
      <inkml:brushProperty name="width" value="0.025" units="cm"/>
      <inkml:brushProperty name="height" value="0.025" units="cm"/>
    </inkml:brush>
  </inkml:definitions>
  <inkml:trace contextRef="#ctx0" brushRef="#br0">1 320 18289,'0'0'6839,"8"5"-6108,6 4-357,0-1 0,0-1 0,22 9 0,-29-13-301,1-1-1,0 0 1,-1 0 0,1-1 0,0 1-1,0-2 1,0 1 0,0-1-1,0 0 1,14-3 0,-21 3-62,1-1 1,0 0-1,0 0 1,0 0-1,-1 0 1,1 0-1,-1 0 1,1 0-1,-1 0 1,1-1-1,-1 1 1,1-1-1,-1 1 1,0-1-1,0 1 1,0-1-1,0 0 1,0 1 0,0-1-1,-1 0 1,1 0-1,0 0 1,-1 0-1,0 0 1,1 0-1,-1 0 1,0 1-1,0-1 1,0 0-1,0 0 1,0 0-1,0 0 1,-1 0-1,1 0 1,-1 0-1,1 0 1,-1 0-1,0 1 1,0-1-1,0 0 1,0 0-1,0 1 1,0-1-1,0 1 1,0-1 0,-1 1-1,1-1 1,-1 1-1,1 0 1,-1 0-1,1 0 1,-1 0-1,0 0 1,0 0-1,1 0 1,-3 0-1,-1-1-22,-1 1-1,1 0 1,0 1-1,0-1 1,-1 1 0,1 0-1,0 1 1,-1-1-1,1 1 1,0 0-1,0 0 1,-1 1 0,1-1-1,0 1 1,1 1-1,-1-1 1,0 0-1,1 1 1,-1 0-1,1 0 1,0 1 0,0-1-1,0 1 1,-4 4-1,4-4 6,0 1-1,0 0 0,1 1 0,-1-1 1,1 0-1,0 1 0,0 0 0,1 0 1,0 0-1,0 0 0,0 0 1,1 0-1,0 0 0,0 0 0,1 1 1,-1-1-1,1 0 0,1 1 1,-1-1-1,2 7 0,-1-11 8,0 1 0,0-1 0,-1 0 0,2 0-1,-1 0 1,0 0 0,0 0 0,1 0 0,-1 0 0,1 0-1,-1 0 1,1-1 0,0 1 0,-1-1 0,1 1 0,0-1-1,4 2 1,0 0 10,0-1-1,0 1 0,0-2 1,0 1-1,0-1 1,11 2-1,0-2 23,0-1-1,1-1 1,-1 0 0,20-4-1,-15-1-3,1 0 0,-1-2 0,-1 0 0,1-2 0,-1 0 0,-1-2 0,0 0 0,-1-1 0,0-1 0,-1 0-1,19-21 1,-16 14 81,0-1 0,-2-1 0,-1-1-1,-1-1 1,-1 0 0,-1-1-1,-1-1 1,13-35 0,-27 61-108,3-5 5,0-1 0,-1 0 0,0 0 0,0-1 0,-1 1 0,1 0 0,-2-1 0,1 1 1,-1 0-1,-1-13 0,1 19-6,-1 1 0,1 0 1,0-1-1,-1 1 1,1-1-1,0 1 0,-1 0 1,1-1-1,-1 1 0,1 0 1,-1-1-1,1 1 0,-1 0 1,1 0-1,-1 0 1,1-1-1,-1 1 0,1 0 1,-1 0-1,1 0 0,-1 0 1,1 0-1,-1 0 0,1 0 1,-1 0-1,1 0 1,-1 0-1,1 0 0,-1 0 1,1 1-1,-1-1 0,1 0 1,-1 0-1,1 1 0,-1-1 1,1 0-1,-1 0 1,1 1-1,-1-1 0,1 0 1,0 1-1,-1-1 0,1 1 1,0-1-1,-1 1 0,1-1 1,-1 1-1,-18 20 57,10-8-15,1 1 0,0 1 0,2-1 0,-1 1 0,2 1 1,0-1-1,1 1 0,0 0 0,2 0 0,-1 0 1,2 0-1,0 0 0,2 19 0,1-12 23,2-1 1,0 1-1,1-1 0,1 0 1,1-1-1,1 1 0,1-2 0,21 38 1,-11-25-350,-13-22-444,-13-22-772,-23-42 267,-44-111 1,47 97 2605,24 60-1032,1 3 51,0 1 1,1-1-1,-1 1 0,1-1 1,0 0-1,0 0 1,0 0-1,1 0 0,-1-7 1,2 11-370,-1-1 1,1 0 0,0 1 0,0-1 0,-1 1 0,1-1-1,0 1 1,0-1 0,0 1 0,-1 0 0,1-1 0,0 1-1,0 0 1,0 0 0,0 0 0,0-1 0,0 1-1,0 0 1,0 0 0,0 0 0,-1 1 0,3-1 0,27 1 116,-26 0-138,33 3-474,0 2 0,54 16 1,-48-10-1605,54 7-1,-24-13-6070</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5.540"/>
    </inkml:context>
    <inkml:brush xml:id="br0">
      <inkml:brushProperty name="width" value="0.025" units="cm"/>
      <inkml:brushProperty name="height" value="0.025" units="cm"/>
    </inkml:brush>
  </inkml:definitions>
  <inkml:trace contextRef="#ctx0" brushRef="#br0">172 55 6150,'0'0'14905,"4"10"-13272,1 2-949,0 2-267,0-1 0,1 0 0,0-1 0,11 17 0,-16-27-394,0 0-1,0 0 1,1 0-1,-1 0 1,1-1-1,-1 1 0,1 0 1,0-1-1,-1 1 1,1-1-1,0 1 1,0-1-1,0 0 0,0 0 1,1 0-1,-1 0 1,0 0-1,0-1 1,1 1-1,-1 0 0,0-1 1,1 0-1,-1 0 1,0 0-1,1 0 1,-1 0-1,0 0 0,1 0 1,-1-1-1,0 1 1,1-1-1,-1 0 1,0 1-1,0-1 0,3-2 1,-1 0 1,0 0 0,-1 0-1,1-1 1,-1 1 0,0-1 0,0 0 0,0 0 0,0 0-1,-1 0 1,0-1 0,0 1 0,0 0 0,0-1 0,-1 0-1,1 1 1,-1-1 0,-1 0 0,1 0 0,0-7 0,-1 9-18,1-1 0,-1 1 1,0 0-1,0-1 0,-1 1 1,1 0-1,-1 0 0,1-1 1,-1 1-1,0 0 0,0 0 1,0 0-1,-1 0 1,1 0-1,-1 0 0,0 0 1,1 0-1,-1 1 0,0-1 1,-1 1-1,1-1 0,0 1 1,-1 0-1,0 0 0,1 0 1,-1 0-1,0 1 0,0-1 1,-4-1-1,-2 1-27,0 0 0,-1 1 1,1 0-1,0 0 0,-1 1 0,1 0 0,-1 1 0,1 0 0,0 1 0,-1 0 0,1 0 1,0 1-1,0 0 0,1 1 0,-1 0 0,1 0 0,-1 0 0,1 1 0,1 1 1,-1-1-1,1 1 0,0 1 0,-8 9 0,7-8 21,0 0 0,1 1 0,1 0 0,-1 1 0,1-1 0,1 1 0,0 0 0,0 1 0,1-1 0,1 1 0,0 0 0,0-1 0,1 2 0,0-1 0,1 0-1,0 0 1,1 0 0,0 1 0,2 14 0,-1-22 2,0 0 0,1 0-1,-1 0 1,1 0 0,0-1-1,0 1 1,0-1 0,0 1-1,0-1 1,1 0 0,0 0-1,-1 0 1,1 0 0,0 0-1,0-1 1,1 1 0,-1-1-1,1 0 1,-1 0 0,1 0-1,0 0 1,-1-1 0,1 0-1,0 0 1,5 1 0,10 2-228,1-1 0,-1-1 0,39-1 0,-44-1-125,7 0-987,1-1 0,-1-2 0,1 0 0,20-6 1,21-9-5790</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5.913"/>
    </inkml:context>
    <inkml:brush xml:id="br0">
      <inkml:brushProperty name="width" value="0.025" units="cm"/>
      <inkml:brushProperty name="height" value="0.025" units="cm"/>
    </inkml:brush>
  </inkml:definitions>
  <inkml:trace contextRef="#ctx0" brushRef="#br0">391 1 20884,'0'0'5349,"-78"15"-3427,46 11-1602,0 6-96,-1 7-96,-1 2-64,1 4-32,1-4-32,3-1-288,1-8-865,7-10-897,3-13-993,5-9-672,5-6-3108</inkml:trace>
  <inkml:trace contextRef="#ctx0" brushRef="#br0" timeOffset="1">136 80 14958,'0'0'8488,"65"-6"-8232,-38 27-31,7 7-161,3 3-32,4 4-769,-2 0-1153,-3-1-896,-6-5-1474,-7-5-1025,-5-9-2691</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6.286"/>
    </inkml:context>
    <inkml:brush xml:id="br0">
      <inkml:brushProperty name="width" value="0.025" units="cm"/>
      <inkml:brushProperty name="height" value="0.025" units="cm"/>
    </inkml:brush>
  </inkml:definitions>
  <inkml:trace contextRef="#ctx0" brushRef="#br0">123 50 6470,'0'0'7645,"3"-8"-5414,11-25-426,-14 33-1771,1 0 0,-1-1 1,0 1-1,0 0 0,0 0 1,0-1-1,0 1 0,0 0 1,0 0-1,0-1 0,0 1 1,0 0-1,0-1 0,0 1 1,0 0-1,0 0 0,0-1 1,0 1-1,-1 0 0,1 0 1,0-1-1,0 1 0,0 0 1,0 0-1,0-1 0,-1 1 1,1 0-1,0 0 0,0 0 1,0 0-1,-1-1 0,1 1 1,0 0-1,0 0 1,-1 0-1,1 0 0,0 0 1,0-1-1,-1 1 0,1 0 1,0 0-1,0 0 0,-1 0 1,1 0-1,0 0 0,0 0 1,-1 0-1,1 0 0,0 0 1,-1 0-1,1 0 0,0 0 1,0 1-1,-1-1 0,1 0 1,0 0-1,0 0 0,-1 0 1,1 0-1,0 0 0,-1 1 1,-15 5 243,8 0-142,1 0-1,1 1 1,-1 0-1,1 0 1,0 0-1,1 1 0,0 0 1,-7 13-1,1 1 333,1 1-1,-7 26 0,13-39-335,1 1-1,1-1 0,0 1 0,1 0 1,0 0-1,0 17 0,2-25-157,-1 0-1,0-1 1,0 1 0,1 0-1,0 0 1,-1-1 0,1 1-1,0 0 1,0-1 0,1 1-1,-1-1 1,0 1-1,1-1 1,0 1 0,-1-1-1,1 0 1,0 0 0,0 0-1,0 0 1,1 0 0,-1-1-1,0 1 1,1-1 0,-1 1-1,1-1 1,-1 0-1,1 0 1,0 0 0,4 1-1,1 0-409,0-1 0,1 0-1,-1-1 1,0 1 0,0-2-1,0 1 1,0-1 0,1 0-1,-1-1 1,0 0 0,-1 0-1,1-1 1,0 0 0,13-7 0,29-20-5212</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6.658"/>
    </inkml:context>
    <inkml:brush xml:id="br0">
      <inkml:brushProperty name="width" value="0.025" units="cm"/>
      <inkml:brushProperty name="height" value="0.025" units="cm"/>
    </inkml:brush>
  </inkml:definitions>
  <inkml:trace contextRef="#ctx0" brushRef="#br0">181 113 9097,'0'-13'4585,"0"7"-4019,0-2 232,0 0 0,0 0 0,-1-1 0,0 1 1,-2-8-1,2 14-594,1 0 0,-1 0 1,1 1-1,-1-1 1,0 0-1,1 0 1,-1 1-1,0-1 0,0 1 1,0-1-1,-1 1 1,1-1-1,0 1 1,0 0-1,-1-1 0,1 1 1,-1 0-1,1 0 1,-1 0-1,1 0 1,-1 0-1,0 0 0,0 1 1,1-1-1,-1 1 1,0-1-1,0 1 1,0-1-1,1 1 1,-1 0-1,0 0 0,0 0 1,-2 0-1,1 1-141,0 0 0,0 1 1,-1-1-1,1 0 0,0 1 0,1 0 0,-1 0 0,0 0 0,0 0 0,1 0 1,-1 0-1,1 1 0,0-1 0,0 1 0,0 0 0,0-1 0,0 1 0,0 0 0,1 0 1,-2 4-1,-26 70-214,26-68 220,-7 22-39,1 0 1,1 0-1,2 1 0,1 0 0,0 35 1,5-65-31,0 0 1,0-1 0,0 1 0,0-1-1,1 1 1,-1 0 0,0-1 0,1 1 0,-1-1-1,1 1 1,0-1 0,-1 1 0,1-1-1,0 1 1,0-1 0,0 0 0,0 1-1,0-1 1,0 0 0,0 0 0,0 0 0,1 0-1,1 2 1,0-2 14,0 0-1,0 0 1,1 0-1,-1 0 1,0 0 0,0-1-1,1 1 1,-1-1-1,0 0 1,1 0-1,3 0 1,5-2 38,0 0 0,0 0 0,-1-2 1,1 1-1,17-8 0,29-24 35,-47 27-73,0 0-1,1 1 0,0 1 1,22-10-1,-33 16-17,-1 0-1,0 0 0,1 0 1,-1 0-1,1 0 1,-1 0-1,0 0 0,1 0 1,-1 0-1,0 0 1,1 0-1,-1 0 1,0 0-1,1 1 0,-1-1 1,1 0-1,-1 0 1,0 0-1,0 0 0,1 0 1,-1 1-1,0-1 1,1 0-1,-1 0 0,0 1 1,0-1-1,1 0 1,-1 1-1,0-1 0,0 0 1,0 0-1,1 1 1,-1-1-1,0 0 0,0 1 1,0-1-1,0 1 1,0-1-1,0 0 0,0 1 1,0-1-1,0 1 1,1 19-66,-1-15 89,-12 174 765,12-179-798,0 1-1,0 0 1,0-1-1,0 1 1,0 0 0,0-1-1,0 1 1,0 0-1,1-1 1,-1 1-1,0-1 1,0 1 0,1 0-1,-1-1 1,1 1-1,-1-1 1,0 1-1,1-1 1,-1 1 0,1-1-1,-1 1 1,1-1-1,-1 0 1,1 1 0,0-1-1,-1 0 1,1 1-1,-1-1 1,1 0-1,0 0 1,-1 1 0,1-1-1,0 0 1,31-2-1058,28-20-1913,25-19-4714,-43 19 1586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2.001"/>
    </inkml:context>
    <inkml:brush xml:id="br0">
      <inkml:brushProperty name="width" value="0.025" units="cm"/>
      <inkml:brushProperty name="height" value="0.025" units="cm"/>
    </inkml:brush>
  </inkml:definitions>
  <inkml:trace contextRef="#ctx0" brushRef="#br0">82 0 19538,'0'0'4688,"-1"14"-3514,-35 201 2797,20-142-3052,4 0-1,-5 111 0,17-184-909,0-1 0,0 1-1,0 0 1,1 0-1,-1 0 1,0 0 0,0 0-1,0 0 1,0 0-1,0 0 1,0-1-1,1 1 1,-1 0 0,0 0-1,0 0 1,0 0-1,0 0 1,1 0 0,-1 0-1,0 0 1,0 0-1,0 0 1,0 0 0,0 0-1,1 0 1,-1 0-1,0 0 1,0 0 0,0 0-1,0 0 1,1 0-1,-1 0 1,0 0 0,0 0-1,0 1 1,0-1-1,0 0 1,0 0-1,1 0 1,-1 0 0,0 0-1,0 0 1,0 0-1,0 0 1,0 1 0,0-1-1,0 0 1,0 0-1,1 0 1,-1 0 0,0 0-1,0 1 1,7-16 144,3-23-142,-1-1-1,4-59 1,-12 100-24,0-1-1,0 1 1,0-1 0,1 0 0,-1 1-1,0-1 1,0 0 0,1 0-1,-1 1 1,1-1 0,-1 0 0,1 0-1,-1-1 1,1 1 0,0 0 0,-1 0-1,1-1 1,0 1 0,2-1-1,41 12-227,-32-12 271,-1 0 1,0 0-1,0-1 0,0-1 1,0 0-1,0 0 1,15-6-1,-21 6-14,0-1-1,0 1 1,0-1-1,-1-1 1,1 1-1,-1-1 1,0 0-1,0 0 1,0 0-1,-1-1 1,1 0-1,-1 0 1,0 0-1,-1 0 0,6-9 1,-33 53 1,16-29-17,1 1 0,0 0 0,1 1 0,0-1 0,1 1-1,0 1 1,1-1 0,0 1 0,-3 16 0,7-27 2,-1 1 1,1-1-1,0 0 0,0 1 0,0-1 1,0 1-1,0-1 0,0 0 1,1 1-1,-1-1 0,1 0 1,0 1-1,-1-1 0,1 0 0,0 0 1,0 0-1,1 0 0,-1 0 1,0 0-1,1 0 0,-1 0 1,1 0-1,0 0 0,1 1 0,2-1-28,-1 0 0,1-1 0,0 1 0,0-1 0,-1 0 0,1-1 0,0 1 0,0-1 0,0 0 0,9 0-1,-12-1-296,1 1 1,-1 0-1,0 0 0,1-1 0,-1 1 0,1-1 0,-1 0 0,0 0 0,1 0 0,-1 0 0,0 0 0,0 0 0,0-1 0,3-2 0,12-18-9412,-10 5-1657</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7.251"/>
    </inkml:context>
    <inkml:brush xml:id="br0">
      <inkml:brushProperty name="width" value="0.025" units="cm"/>
      <inkml:brushProperty name="height" value="0.025" units="cm"/>
    </inkml:brush>
  </inkml:definitions>
  <inkml:trace contextRef="#ctx0" brushRef="#br0">95 57 9929,'0'0'10277,"-10"5"-10133,4-2-132,0 1 1,1 0-1,-1 0 0,1 0 1,0 1-1,0 0 0,0 0 1,1 0-1,0 0 1,0 1-1,0 0 0,0-1 1,1 2-1,0-1 0,0 0 1,1 0-1,0 1 0,-3 12 1,4-15 68,0 0 1,0 0 0,1 0-1,-1 1 1,1-1-1,0 0 1,0 0 0,1 0-1,-1 1 1,1-1-1,0 0 1,0 0 0,0 0-1,0 0 1,3 4-1,-2-6-36,0 1 0,1-1 0,-1 0 0,1 0 0,-1 0 0,1-1-1,0 1 1,0-1 0,-1 1 0,1-1 0,0 0 0,0 0-1,1 0 1,-1-1 0,0 1 0,0-1 0,0 1 0,0-1 0,1 0-1,3-1 1,11 0-2,-1-1 0,1 0 0,0-2 0,-1 0 0,1 0 0,-1-2 0,0 0 1,-1-1-1,1-1 0,21-15 0,-17 11-97,-2-2 1,0 0 0,0-1 0,-2-1 0,0 0 0,0-1-1,20-30 1,-35 44 48,0 0 0,0-1 0,0 1-1,-1-1 1,1 1 0,-1-1 0,0 1 0,1-7-1,-2 9 6,0 1 0,0-1-1,0 1 1,0-1 0,0 1 0,0-1-1,0 1 1,0-1 0,0 1-1,0 0 1,0-1 0,-1 1 0,1-1-1,0 1 1,0-1 0,0 1-1,-1 0 1,1-1 0,0 1 0,-1-1-1,1 1 1,0 0 0,-1-1-1,1 1 1,0 0 0,-1-1 0,-1 1 3,1 0 1,0 0 0,0-1 0,0 1 0,-1 1 0,1-1 0,0 0-1,0 0 1,0 0 0,0 1 0,-1-1 0,1 0 0,0 1-1,0-1 1,0 1 0,-1 0 0,-7 5 110,0 0 0,0 0 0,1 1 0,0 0 0,1 0 0,0 1 1,0 0-1,0 1 0,1-1 0,0 1 0,1 0 0,0 1 0,0-1 0,1 1 0,0 0 0,1 0 0,0 0 0,-2 20 0,5-27-109,1 0 0,0 0 0,-1 0 0,1-1-1,0 1 1,1 0 0,-1-1 0,0 1 0,1-1-1,0 1 1,-1-1 0,1 0 0,0 0 0,0 0-1,0 0 1,1 0 0,-1 0 0,0 0 0,5 2-1,60 31 155,-42-23-157,-11-5-253,0 1 1,0 0-1,-1 2 1,0-1-1,19 20 1,-27-24 194,-1 0 0,0 1 0,0 0 0,0 0 1,0 0-1,-1 0 0,0 0 0,-1 1 0,1-1 0,-1 1 0,0 0 0,-1 0 0,0 0 0,0 0 1,0 10-1,-1-2 278,-1 0 1,-1 0-1,0 0 1,-1 0 0,0-1-1,-1 1 1,-1-1 0,0 0-1,-1 0 1,-13 23-1,14-30-66,1 0-1,-1-1 0,0 1 1,0-1-1,-1 0 1,0 0-1,0-1 0,0 1 1,-1-1-1,0-1 0,0 1 1,0-1-1,0-1 1,-1 1-1,1-1 0,-1 0 1,0-1-1,0 0 0,0 0 1,0-1-1,-9 1 1,12-2-136,0 0 0,0 1 0,0-2 0,1 1 0,-1-1 0,0 0 0,0 0 0,0 0 0,0 0 0,1-1 0,-1 0 0,1 0 0,-1 0 0,-5-4 1,8 3-19,0 1 1,0-1-1,0 1 1,0-1-1,0 0 1,1 1 0,-1-1-1,1 0 1,0 0-1,0 0 1,0 0 0,0-1-1,1 1 1,-1 0-1,1 0 1,0 0-1,0 0 1,0-1 0,0 1-1,0 0 1,1 0-1,0 0 1,1-6 0,1 1-9,0-1 0,0 1 0,0 0 0,1 0 0,1 0 0,-1 1 0,1-1 0,1 1 0,10-11 0,63-56 24,-74 70-14,73-59 15,-34 30-9,-1-3 0,53-57 0,-86 83-1,-1-1-1,-1 0 1,0 0 0,0-1 0,-1 0 0,-1 0 0,0-1 0,0 1-1,-2-1 1,1-1 0,-2 1 0,0-1 0,0 1 0,1-24 0,-4 35-16,0 1 1,0 0-1,0 0 1,0 0-1,0 0 1,0 0-1,-1-1 1,1 1-1,0 0 1,0 0-1,-1 0 1,1 0-1,-1 0 1,1 0-1,-1 0 1,0 0-1,1 0 1,-1 0-1,0 0 1,1 0-1,-1 1 1,0-1-1,0 0 1,0 0-1,0 1 1,0-1-1,0 1 1,0-1-1,0 1 1,0-1-1,0 1 1,0-1-1,0 1 1,0 0-1,0 0 1,0-1-1,-1 1 1,1 0-1,0 0 0,0 0 1,0 0-1,0 1 1,0-1-1,-1 0 1,1 0-1,0 1 1,-1 0-1,-4 0-16,0 1-1,0 0 0,1 1 1,-1-1-1,1 1 0,0 0 1,-10 8-1,2 0-20,0 1-1,0 1 1,-11 16 0,20-24-37,0 1-1,0 0 1,1 0 0,0 0-1,0 0 1,0 0 0,1 1-1,0-1 1,0 1 0,1-1-1,-2 10 1,3-16-65,0 1 1,0 0-1,0-1 1,0 1-1,0 0 0,0-1 1,0 1-1,0 0 1,0-1-1,0 1 1,0 0-1,0-1 0,0 1 1,1 0-1,-1-1 1,0 1-1,0 0 1,1-1-1,-1 1 0,0-1 1,1 1-1,-1-1 1,1 1-1,-1-1 1,1 1-1,-1-1 0,1 1 1,-1-1-1,1 1 1,0-1-1,-1 0 1,1 1-1,-1-1 1,1 0-1,0 0 0,-1 0 1,1 1-1,0-1 1,-1 0-1,2 0 1,19 1-7014</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0:01.137"/>
    </inkml:context>
    <inkml:brush xml:id="br0">
      <inkml:brushProperty name="width" value="0.025" units="cm"/>
      <inkml:brushProperty name="height" value="0.025" units="cm"/>
    </inkml:brush>
  </inkml:definitions>
  <inkml:trace contextRef="#ctx0" brushRef="#br0">1 117 4676,'0'0'10373,"7"-6"-9941,-5 5-413,2-2-8,0 0 0,0 0 0,0 0 1,0 1-1,0-1 0,1 1 0,-1 0 1,1 1-1,-1-1 0,1 1 0,0 0 0,-1 0 1,1 0-1,6 1 0,48-4 91,1-1 1,69-17-1,-65 10 396,104-7 0,-21 16-77,0 6 1,212 31 0,-222-15-54,158 2 1,142-22 185,-186-1-398,96 4 439,427-7-117,78-6-400,-206 7-2,88 18-92,669 48 79,-920-52-45,230-7 22,-383-5-43,680-34 30,-619 5-18,170-9 19,-159 15 4,-3 0 0,-373 23-30,38 2-54,-61 0 34,0 0 1,0 1-1,1 0 0,-1-1 0,0 1 0,0 0 1,0 1-1,0-1 0,0 1 0,-1-1 0,1 1 1,0 0-1,-1 0 0,1 0 0,-1 0 0,3 3 1,-2 0-236,-1-3-69,-1 0 0,1 0 0,-1-1 0,1 1 0,0 0 0,0 0 0,0-1-1,0 1 1,0-1 0,4 2 0,12 1-4979</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0:42.084"/>
    </inkml:context>
    <inkml:brush xml:id="br0">
      <inkml:brushProperty name="width" value="0.025" units="cm"/>
      <inkml:brushProperty name="height" value="0.025" units="cm"/>
    </inkml:brush>
  </inkml:definitions>
  <inkml:trace contextRef="#ctx0" brushRef="#br0">7 221 7527,'-6'-2'7079,"14"-4"-5462,19-3-1894,294-18 713,-118 15 9,560-3 682,-132 10-722,1388-37 935,-557 54-1158,-196-6-108,1241 6 133,-2063-14-158,762-60 238,-218 2 675,-904 57-930,-22-1-53,-1 3 0,1 2-1,-1 3 1,64 13 0,-48-2-2355,-25-13-3710,-16-5-3507</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1.341"/>
    </inkml:context>
    <inkml:brush xml:id="br0">
      <inkml:brushProperty name="width" value="0.025" units="cm"/>
      <inkml:brushProperty name="height" value="0.025" units="cm"/>
    </inkml:brush>
  </inkml:definitions>
  <inkml:trace contextRef="#ctx0" brushRef="#br0">1 1 14606,'0'0'5637,"55"32"-4356,4-28-864,15-3-257,10-1-64,7 0-32,-5 0-128,-7-5-416,-6 3 63,-17-2-1024,-12 0-609,-16-3-2434,-13-1-3332</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1.709"/>
    </inkml:context>
    <inkml:brush xml:id="br0">
      <inkml:brushProperty name="width" value="0.025" units="cm"/>
      <inkml:brushProperty name="height" value="0.025" units="cm"/>
    </inkml:brush>
  </inkml:definitions>
  <inkml:trace contextRef="#ctx0" brushRef="#br0">1 14 15182,'8'-1'1132,"71"-7"979,0 3-1,90 7 0,-161-2-2074,0 1 0,1-1-1,-1 2 1,0-1 0,0 1-1,1 0 1,-2 1-1,1 0 1,0 0 0,0 1-1,-1 0 1,12 8-1,-16-9 23,0 0 0,-1 0 0,1 0 0,0 0 0,-1 1-1,0-1 1,0 1 0,0-1 0,0 1 0,-1 0-1,1 0 1,-1 0 0,0 0 0,0 0 0,-1 0 0,1 0-1,-1 0 1,0 0 0,0 1 0,0-1 0,0 0-1,-1 0 1,0 0 0,0 0 0,0 0 0,0 0 0,-3 6-1,-2 3 69,0-1-1,-1 0 0,0 0 0,-1 0 0,0-1 0,-1 0 1,0 0-1,-14 11 0,-89 72 216,-70 35-1424,148-111-2200,13-15-2627</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3.216"/>
    </inkml:context>
    <inkml:brush xml:id="br0">
      <inkml:brushProperty name="width" value="0.025" units="cm"/>
      <inkml:brushProperty name="height" value="0.025" units="cm"/>
    </inkml:brush>
  </inkml:definitions>
  <inkml:trace contextRef="#ctx0" brushRef="#br0">141 0 9385,'0'0'8104,"-1"12"-7208,-16 105 2746,7-53-1248,-4 99 0,14-163-2384,0 0 1,0 1 0,0-1 0,0 0 0,0 1-1,0-1 1,0 0 0,0 1 0,0-1 0,1 0-1,-1 1 1,0-1 0,0 0 0,0 0 0,1 1-1,-1-1 1,0 0 0,0 0 0,0 1 0,1-1-1,-1 0 1,0 0 0,1 0 0,-1 1-1,0-1 1,0 0 0,1 0 0,-1 0 0,0 0-1,1 0 1,-1 0 0,0 1 0,1-1 0,-1 0-1,0 0 1,1 0 0,19-3 258,24-14 27,-37 14-241,5-2-53,1 0 0,1 0-1,-1 2 1,26-5-1,-37 8-5,1 0 0,-1-1 0,0 1 0,1 0-1,-1 0 1,1 0 0,-1 1 0,0-1-1,1 0 1,-1 1 0,0 0 0,0-1-1,1 1 1,-1 0 0,0 0 0,0 0 0,0 1-1,0-1 1,0 0 0,0 1 0,-1-1-1,1 1 1,0 0 0,-1-1 0,1 1 0,-1 0-1,1 0 1,-1 0 0,0 0 0,0 0-1,0 1 1,0-1 0,0 0 0,-1 0-1,2 5 1,-1-2 126,0 0 1,-1 1-1,1-1 0,-1 0 0,0 1 0,0-1 0,-1 1 1,0-1-1,0 0 0,0 0 0,0 1 0,-1-1 1,0 0-1,0 0 0,0 0 0,-1-1 0,0 1 1,0 0-1,0-1 0,-4 5 0,-1-2 93,0 1 1,0-2-1,-1 0 0,1 0 1,-2 0-1,1-1 0,0 0 1,-1-1-1,-15 5 0,12-5-161,0-1-1,1 0 1,-1-1-1,-1 0 1,1-1 0,0-1-1,-16-1 1,25 1-71,1 0 1,-1 0-1,1-1 0,0 1 1,-1-1-1,1 0 1,0 0-1,-1 0 1,1 0-1,0 0 1,0-1-1,0 1 1,0-1-1,0 0 1,0 0-1,1 0 0,-1-1 1,1 1-1,-1 0 1,1-1-1,0 0 1,0 1-1,0-1 1,0 0-1,1 0 1,-1 0-1,1-1 1,-1 1-1,1 0 0,0 0 1,1-1-1,-2-4 1,2 7-207,0 0 0,0 0 0,1 0 0,-1 0 0,0 0 0,1 0 0,-1 0 0,0 0 0,1 0 0,-1 0 0,1 0 0,0 0 0,-1 0 0,1 0 0,0 0 0,-1 0 0,1 0 0,0 1 1,0-1-1,0 0 0,0 1 0,0-1 0,0 1 0,0-1 0,0 1 0,0-1 0,1 0 0,38-10-4997,-22 7 1799,12-6-3705</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3.600"/>
    </inkml:context>
    <inkml:brush xml:id="br0">
      <inkml:brushProperty name="width" value="0.025" units="cm"/>
      <inkml:brushProperty name="height" value="0.025" units="cm"/>
    </inkml:brush>
  </inkml:definitions>
  <inkml:trace contextRef="#ctx0" brushRef="#br0">7 173 19058,'0'0'6673,"9"5"-5296,-6-4-1296,0 1 0,0 0 0,1-1 1,-1 0-1,0 0 0,1 0 0,-1 0 0,1-1 0,0 1 0,-1-1 0,1 0 0,-1 0 0,5 0 0,-3-2-26,1 1-1,0-1 1,-1 0 0,1 0 0,-1-1-1,0 0 1,0 1 0,0-2-1,7-5 1,-1 1 24,0-1 0,-1 0 0,18-20 0,-25 24-45,1 1 1,-1-1-1,0 0 1,-1 0-1,1 0 0,-1 0 1,0 0-1,0-1 1,0 1-1,-1-1 0,0 1 1,1-8-1,-2 11-2,0 1-1,0 0 0,-1 0 1,1-1-1,0 1 1,0 0-1,-1 0 0,1 0 1,-1-1-1,1 1 0,-1 0 1,1 0-1,-1 0 0,0 0 1,1 0-1,-1 0 1,0 0-1,0 0 0,0 0 1,0 1-1,0-1 0,0 0 1,0 0-1,0 1 1,0-1-1,0 1 0,0-1 1,0 1-1,-1-1 0,1 1 1,0 0-1,0-1 1,-1 1-1,1 0 0,0 0 1,0 0-1,-1 0 0,1 0 1,0 0-1,0 1 0,-1-1 1,1 0-1,0 1 1,-2 0-1,-3 0 3,0 0 1,-1 1-1,1 0 1,0 0-1,0 0 0,0 1 1,-9 5-1,5 0-8,0 0-1,1 0 0,0 1 0,0 0 1,1 1-1,1 0 0,-1 0 1,2 1-1,-1 0 0,1 0 0,1 0 1,0 1-1,1-1 0,0 1 1,1 0-1,0 1 0,1-1 0,-2 21 1,4-32-32,0 1 1,1-1-1,-1 1 1,0-1-1,0 1 1,1-1-1,-1 1 0,1-1 1,-1 0-1,1 1 1,-1-1-1,1 0 1,0 0-1,0 1 1,0-1-1,0 0 1,0 0-1,0 0 1,0 0-1,0 0 1,0 0-1,2 1 1,0 0-62,0-1 0,1 1 1,-1-1-1,1 0 1,0 1-1,-1-2 1,1 1-1,6 0 0,3 0-613,1-1 0,0 0 0,-1-1 0,16-3 0,-11-1-1626,0 0 0,-1-1 0,1-1-1,17-10 1,16-11-7767</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4.013"/>
    </inkml:context>
    <inkml:brush xml:id="br0">
      <inkml:brushProperty name="width" value="0.025" units="cm"/>
      <inkml:brushProperty name="height" value="0.025" units="cm"/>
    </inkml:brush>
  </inkml:definitions>
  <inkml:trace contextRef="#ctx0" brushRef="#br0">162 1 17489,'0'0'5562,"-11"1"-3859,3 1-1580,0 1 0,-1-1 0,1 1 0,1 1 0,-1-1 0,0 1 1,1 1-1,0 0 0,0 0 0,0 0 0,0 1 0,1-1 0,0 2 0,0-1 0,1 1 0,0 0 0,0 0 0,-5 9 0,8-11-115,-1-1-1,1 1 1,0-1 0,1 1-1,-1 0 1,1 0-1,0 0 1,0 0-1,0 0 1,0 5-1,1-8-10,1-1-1,-1 1 1,0-1-1,1 1 1,-1-1-1,1 0 1,-1 1-1,1-1 0,0 0 1,-1 1-1,1-1 1,0 0-1,0 0 1,0 0-1,0 0 1,0 1-1,0-1 1,0-1-1,0 1 0,1 0 1,-1 0-1,0 0 1,1-1-1,-1 1 1,0 0-1,1-1 1,-1 0-1,1 1 1,-1-1-1,0 0 1,1 1-1,-1-1 0,1 0 1,-1 0-1,1 0 1,1-1-1,13 1-818,-1-2-1,1 0 1,-1 0 0,1-1-1,-1-1 1,0-1-1,0 0 1,-1-1-1,24-13 1,-14 6-2022,-2-1 0,0-1 0,0-1 0,-2-1 0,19-20 0,-21 18 1600</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4.778"/>
    </inkml:context>
    <inkml:brush xml:id="br0">
      <inkml:brushProperty name="width" value="0.025" units="cm"/>
      <inkml:brushProperty name="height" value="0.025" units="cm"/>
    </inkml:brush>
  </inkml:definitions>
  <inkml:trace contextRef="#ctx0" brushRef="#br0">150 0 6374,'0'0'17312,"-6"1"-16409,2 0-734,2-1-113,1 0-1,-1 0 1,1 0 0,-1 0-1,1 0 1,0 1-1,-1-1 1,1 0-1,-1 1 1,1 0-1,0-1 1,-1 1 0,1 0-1,0-1 1,0 1-1,0 0 1,-1 0-1,1 0 1,0 0-1,0 0 1,0 0 0,1 1-1,-1-1 1,0 0-1,0 0 1,1 1-1,-1-1 1,0 0-1,0 2 1,2-2-65,-1-1 0,0 0 0,1 0 0,-1 1 0,1-1 0,-1 0 0,0 0 1,1 0-1,-1 1 0,1-1 0,-1 0 0,0 0 0,1 0 0,-1 0 0,1 0 0,-1 0 0,1 0 0,-1 0 0,0 0 0,1 0 0,-1 0 0,1 0 0,-1-1 1,1 1-1,-1 0 0,0 0 0,1 0 0,-1 0 0,1-1 0,-1 1 0,0 0 0,1-1 0,4-1-155,-14 5 169,0 1 264,1 1 0,0 0 0,1 0 0,-1 0 0,1 1 0,0 0 0,1 1 0,-1-1 0,1 1 0,0 0 0,1 1 0,0 0 0,0 0 0,1 0 0,0 0 0,0 1 0,-5 15 0,9-23-260,0 0-1,0-1 1,0 1-1,0 0 1,0-1-1,0 1 1,0 0-1,0-1 1,1 1-1,-1 0 1,0-1-1,0 1 1,0 0-1,1-1 1,-1 1-1,0-1 1,1 1-1,-1 0 1,1-1-1,-1 1 1,1-1-1,-1 1 1,1-1-1,-1 1 1,1-1-1,-1 0 1,1 1-1,-1-1 1,1 0-1,0 1 1,0-1-1,29 1 166,27-17 95,-25 0-370,45-29-1,-66 38-36,0-1-1,0-1 0,-1 0 0,0 0 1,0-1-1,-1 0 0,8-12 0,-18 21 182,-8 7-38,-12 14 86,18-16-49,-1 0 23,0 0-1,0 0 1,1 1 0,-1 0 0,1 0-1,0 0 1,1 0 0,-1 0 0,1 0 0,0 1-1,0-1 1,1 1 0,-1 0 0,1-1 0,0 9-1,2-14-54,-1 1 0,0 0 0,1-1 0,0 1 0,-1 0 0,1-1 0,-1 1 0,1-1 0,0 1 0,-1-1 0,1 0 0,0 1 0,0-1 0,-1 1 0,1-1 0,0 0 0,0 0 0,-1 0-1,1 1 1,0-1 0,0 0 0,0 0 0,0 0 0,-1 0 0,1 0 0,1-1 0,26 0 151,-25 0-131,13-2-51,0-1 1,0-1 0,-1 0 0,1-2 0,-2 1 0,1-2 0,-1 0 0,0-1 0,0 0 0,-1-1 0,16-15 0,-29 24 42,-14 29-81,10-20 166,1-3-42,1-1 0,-1 1 0,1 1 0,-1-1 1,1 0-1,1 0 0,-1 1 0,1-1 1,0 1-1,0-1 0,1 1 0,0 0 0,0 6 1,1-11-62,0 0 0,0 0 0,1 0 1,-1 0-1,0 0 0,1-1 1,-1 1-1,1 0 0,-1-1 0,0 1 1,1-1-1,-1 1 0,1-1 0,0 0 1,-1 0-1,1 1 0,-1-1 1,1 0-1,-1-1 0,1 1 0,-1 0 1,1 0-1,1-1 0,41-7 27,-27 2-31,0-1 0,-1 0 0,0-1 0,0-1 0,-1-1 0,0 0 0,-1-1 0,0-1 0,19-20 0,-40 45 0,1 0 0,0 1 0,1 0 0,-6 27 0,10-40-5,1 1-1,-1-1 1,1 0 0,0 1-1,0-1 1,0 0 0,0 1-1,0-1 1,0 0 0,0 1-1,0-1 1,0 0 0,1 1-1,-1-1 1,0 0 0,1 1-1,-1-1 1,1 0 0,0 0-1,-1 0 1,1 1-1,0-1 1,0 0 0,0 0-1,0 0 1,0 0 0,0 0-1,0-1 1,1 2 0,3 0-100,-1-1 0,0 0 1,1 0-1,-1-1 0,1 1 1,-1-1-1,9 0 0,-10 0 9,6-1-748,0 1 1,-1-1 0,1 0-1,15-5 1,30-19-7048,-19 1-944</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5.129"/>
    </inkml:context>
    <inkml:brush xml:id="br0">
      <inkml:brushProperty name="width" value="0.025" units="cm"/>
      <inkml:brushProperty name="height" value="0.025" units="cm"/>
    </inkml:brush>
  </inkml:definitions>
  <inkml:trace contextRef="#ctx0" brushRef="#br0">136 0 18802,'-8'1'2931,"-58"16"2151,61-16-4810,1 0 1,0 1-1,0 0 1,0-1 0,0 2-1,0-1 1,0 0-1,0 1 1,1 0 0,-1 0-1,1 0 1,0 0-1,0 1 1,0-1 0,-3 5-1,6-8-296,0 1 0,1 0 1,-1-1-1,0 1 0,0-1 0,0 1 0,0-1 0,1 1 1,-1-1-1,0 1 0,1-1 0,-1 1 0,0-1 0,1 1 1,-1-1-1,1 1 0,-1-1 0,0 0 0,1 1 0,-1-1 1,1 0-1,-1 1 0,1-1 0,0 0 0,-1 0 0,1 1 1,-1-1-1,1 0 0,-1 0 0,1 0 0,0 0 0,-1 0 1,1 0-1,-1 0 0,1 0 0,-1 0 0,1 0 0,0 0 1,-1 0-1,2-1 0,37 2-1121,-30-2 603,39-1-1380,-32 0 1660,1 2 1,0-1 0,24 4-1,-40-2 366,1 0 0,0 0 1,-1 0-1,1 0 0,-1 1 0,1-1 0,-1 0 0,0 1 1,1-1-1,-1 1 0,0-1 0,0 1 0,0 0 0,0-1 0,0 1 1,0 0-1,-1 0 0,1-1 0,-1 1 0,1 0 0,-1 0 1,0 0-1,1 0 0,-1 0 0,0 0 0,-1 2 0,0 55 1440,-12-19-628,0-20-1695,13-20 501,-1 1 1,0 0-1,1-1 0,-1 1 0,0-1 0,1 1 1,-1-1-1,0 1 0,0-1 0,1 0 1,-1 1-1,0-1 0,0 0 0,0 0 1,0 1-1,1-1 0,-1 0 0,0 0 1,-1 0-1</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2.346"/>
    </inkml:context>
    <inkml:brush xml:id="br0">
      <inkml:brushProperty name="width" value="0.025" units="cm"/>
      <inkml:brushProperty name="height" value="0.025" units="cm"/>
    </inkml:brush>
  </inkml:definitions>
  <inkml:trace contextRef="#ctx0" brushRef="#br0">19 71 16432,'0'0'13036,"-18"-49"-11915,18 44-448,2-1-417,8 1-256,3 3 0,2-1 0,1 3-545,-3 0-960,-4 0-1218,-2 1-1056,-5 5-1154,-1 0-2914</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5.515"/>
    </inkml:context>
    <inkml:brush xml:id="br0">
      <inkml:brushProperty name="width" value="0.025" units="cm"/>
      <inkml:brushProperty name="height" value="0.025" units="cm"/>
    </inkml:brush>
  </inkml:definitions>
  <inkml:trace contextRef="#ctx0" brushRef="#br0">1 115 15118,'0'0'8408,"11"1"-6096,0-1-1986,0 1 0,0-1 0,0-1 0,0 0 0,0-1 0,0 0 0,0 0 0,-1-1 1,1-1-1,-1 0 0,11-5 0,-20 8-311,50-31 125,-49 30-58,1 0 0,-1 1 0,0-1 0,0 0 1,0 0-1,0 0 0,-1 0 0,1 0 1,-1 0-1,1-1 0,-1 1 0,0-1 0,1 1 1,-1-1-1,0 1 0,-1-1 0,1 0 0,0 1 1,-1-4-1,-1 5-41,0 0 1,0 0 0,0 0-1,0 1 1,-1-1 0,1 1-1,0-1 1,-1 1 0,1-1-1,0 1 1,-1 0 0,1 0-1,0 0 1,-1-1-1,1 1 1,-1 1 0,1-1-1,0 0 1,-3 1 0,-31 2 342,27 0-384,0 1 0,0-1 0,0 2 0,1-1 0,-1 1 0,1 0 0,1 0 0,-9 8 0,12-11 0,1 1 0,-1-1 0,0 1 0,1 0 0,-1 0 0,1 0 0,0 0 0,0 0 0,0 1 0,0-1 0,1 0 0,0 1 0,-1 0 0,1-1 0,0 1 0,1 0 0,-1-1 0,1 1 0,-1 0 0,1 0 0,1 4 0,0-6 0,0 0 0,0 0 0,1 0 0,-1 0 0,1 0 0,-1-1 0,1 1 0,0 0 0,0-1 0,0 1 0,0-1 0,0 0 0,0 0 0,0 0 0,0 0 0,0 0 0,0 0 0,1 0 0,-1-1 0,0 1 0,1-1 0,2 1 0,62 6 0,-55-6 0,67 2-2438,0-10-6639,-32-7-8075</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6.648"/>
    </inkml:context>
    <inkml:brush xml:id="br0">
      <inkml:brushProperty name="width" value="0.025" units="cm"/>
      <inkml:brushProperty name="height" value="0.025" units="cm"/>
    </inkml:brush>
  </inkml:definitions>
  <inkml:trace contextRef="#ctx0" brushRef="#br0">191 276 18225,'0'0'7474,"-11"-6"-5317,-35-19-796,43 24-1311,-1 0-1,1 0 1,0 0 0,-1 1 0,1 0-1,-1-1 1,1 1 0,-1 0 0,1 1-1,-1-1 1,1 1 0,0 0-1,-1-1 1,1 1 0,0 1 0,0-1-1,-1 0 1,1 1 0,0 0 0,0 0-1,1 0 1,-1 0 0,0 0 0,1 0-1,-1 1 1,1-1 0,-3 4-1,0-1-66,1 1-1,-1-1 0,1 1 1,1 0-1,-1 0 0,1 0 0,0 1 1,0-1-1,1 1 0,0 0 0,-2 10 1,3-17 16,1 1 0,0 0 0,0 0 0,0 0 0,0 0 0,0 0 0,0 0 0,0 0 0,0 0 0,1 0 0,-1 0 0,0 0 0,0 0 0,1 0 0,-1 0 0,1 0 0,-1 0 0,1-1 0,-1 1 0,1 0 0,-1 0 0,1-1 0,0 1 0,-1 0 0,1-1 1,0 1-1,0 0 0,-1-1 0,1 1 0,0-1 0,0 1 0,0-1 0,0 0 0,0 1 0,0-1 0,0 0 0,0 0 0,0 0 0,0 1 0,0-1 0,0 0 0,0 0 0,0 0 0,-1-1 0,1 1 0,0 0 0,0 0 0,2-1 0,3 0 35,0-1 1,0 0-1,0 0 0,-1-1 0,1 1 1,9-7-1,4-4 17,-1-1 1,0 0-1,-1-1 0,-1-1 1,-1 0-1,0-2 1,21-30-1,-43 63-73,0 0 0,1 0 0,1 1 0,0 0-1,1 0 1,-2 18 0,7-33 26,-1-1 0,0 1 0,1 0 0,-1-1 0,0 1 0,1-1 0,-1 1 0,1-1 0,-1 1 0,1-1 0,-1 1 0,1-1 0,-1 0 0,1 1 0,0-1 0,-1 0 0,1 1 0,-1-1 0,1 0 0,0 0 0,-1 0 0,1 1 0,0-1 0,-1 0 0,1 0 0,0 0 0,-1 0 0,1 0 0,0 0 0,0 0 0,-1-1 0,1 1 0,0 0 1,-1 0-1,1 0 0,0-1 0,30-9 333,-12-1-236,1-2-1,-2 0 1,0-1-1,0-1 1,-1-1-1,-1-1 1,21-28-1,-13 13-52,-1-1-1,-2-1 0,25-55 0,-119 291-373,52-131 454,4 2 1,3 0-1,2 0 0,5 1 0,1 123 0,6-196-128,0-1 0,1 0 0,-1 0 0,0 1 0,0-1 0,0 0 0,0 1 0,0-1 0,0 0 0,0 1 0,0-1 0,0 0 0,0 0 0,0 1 0,0-1 0,0 0 0,0 1 0,-1-1 0,1 0 0,0 0 0,0 1 0,0-1 0,0 0 0,0 0 0,-1 1 0,1-1 0,0 0 0,0 0 0,0 0 0,-1 1 0,1-1 0,0 0 0,0 0 0,-1 0 0,1 0 0,0 1 0,0-1 0,-1 0 0,1 0 0,0 0 0,-1 0 0,1 0 0,-1 0 0,-12-10 0,-10-20 0,11 7 0,1-1 0,1-1 0,-12-43 0,18 54 0,1-1 0,0-1 0,1 1 0,1 0 0,1 0 0,0-1 0,4-28 0,-2 39-3,-1-1 1,1 1-1,1 0 1,-1 0-1,1 0 1,0 0-1,0 1 1,0-1-1,1 1 1,-1-1-1,1 1 1,0 0-1,0 1 1,1-1-1,-1 1 1,1 0-1,0 0 1,10-5-1,8-2-225,1 0 0,45-11 0,-50 16-33,-4 1-351,76-23-8567,-43 9-3291</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7.696"/>
    </inkml:context>
    <inkml:brush xml:id="br0">
      <inkml:brushProperty name="width" value="0.025" units="cm"/>
      <inkml:brushProperty name="height" value="0.025" units="cm"/>
    </inkml:brush>
  </inkml:definitions>
  <inkml:trace contextRef="#ctx0" brushRef="#br0">98 97 14830,'0'0'10655,"-5"12"-9165,-19 47 426,3 0 1,-25 120-1,45-179-1915,1 0 0,0 1 0,0-1 0,0 0 0,0 0 0,0 0 0,0 1 0,0-1 0,-1 0 0,1 0 0,0 1 0,0-1 0,0 0 0,0 0 0,0 1 0,0-1 0,0 0 0,0 1 0,0-1 0,1 0 0,-1 0 0,0 0 0,0 1 0,0-1 0,0 0 0,0 0 0,0 1 0,0-1 0,1 0 0,-1 0 0,0 0 0,0 1 0,0-1 0,0 0 0,1 0 0,-1 0 0,0 0 0,0 1 0,1-1 0,-1 0 0,0 0 0,1 0 0,9-8 10,8-20-22,-9 7 11,-1-1 0,-1-1 0,-1 1 0,-1-1 0,-1 0 0,-1 0 0,0-35 0,-4 61 0,1 1 0,1-1 0,-1 1 0,0-1 0,1 1 0,0-1 0,0 0 0,0 1 0,0-1 0,0 0 0,1 0 0,-1 0 0,1 0 0,0 0 0,0 0 0,0-1 0,0 1 0,1 0 0,-1-1 0,1 0 0,-1 1 0,1-1 0,0 0 0,0-1 0,0 1 0,0 0 0,0-1 0,0 0 0,0 1 0,1-1 0,-1-1 0,0 1 0,1 0 0,-1-1 0,1 0 0,-1 1 0,0-1 0,1-1 0,-1 1 0,1 0 0,-1-1 0,1 0 0,4-2 0,3-1 0,-1-2 0,1 1 0,-1-2 0,0 1 0,-1-1 0,0-1 0,0 1 0,0-2 0,-1 1 0,-1-1 0,9-12 0,-3 2 0,-1 0 0,0-1 0,-2 0 0,15-40 0,-23 53 0,-4 9 0,-12 21 0,-16 36 0,22-39 0,-6 8 0,2 1 0,1 0 0,1 1 0,2 0 0,-5 33 0,12-62 0,1 1 0,0 0 0,0-1 0,0 1 0,0 0 0,0-1 0,0 1 0,1-1 0,-1 1 0,0 0 0,1-1 0,0 1 0,-1-1 0,1 1 0,0-1 0,0 1 0,-1-1 0,1 0 0,0 1 0,0-1 0,1 0 0,-1 0 0,0 0 0,0 0 0,2 1 0,0 0 0,1 0 0,-1-1 0,0 0 0,1 0 0,-1 0 0,1 0 0,0-1 0,-1 1 0,1-1 0,0 0 0,3 0 0,6-1 0,-1-1 0,1 0 0,-1 0 0,0-1 0,22-9 0,-20 6 0,1-1 0,-2-1 0,1 0 0,-1-1 0,-1-1 0,0 0 0,0 0 0,-1-1 0,0-1 0,0 0 0,-2 0 0,0-1 0,0 0 0,13-28 0,-65 98 0,34-42 0,0-2 0,0 2 0,1-1 0,0 1 0,1 0 0,1 0 0,0 1 0,1 0 0,-5 26 0,10-40 0,0-1 0,0 0 0,0 0 0,0 1 0,0-1 0,0 0 0,1 0 0,-1 0 0,0 1 0,1-1 0,-1 0 0,1 0 0,-1 0 0,1 0 0,0 0 0,-1 1 0,1-1 0,0 0 0,0-1 0,0 1 0,-1 0 0,1 0 0,0 0 0,2 0 0,-1 1 0,1-1 0,0 0 0,-1 0 0,1 0 0,0 0 0,0-1 0,0 1 0,0-1 0,0 1 0,3-1 0,2 0 0,0-1 0,-1 0 0,1 0 0,-1 0 0,1-1 0,-1 0 0,13-5 0,-15 4-351,0 0 0,0 0 0,0 0 0,0-1 0,-1 0 0,1 0 0,-1 0-1,4-5 1,-4 4-483,-1 0-1,0-1 1,-1 1-1,1 0 1,-1-1-1,0 1 1,0-1-1,-1 0 1,0 0 0,0 0-1,0 0 1,-1-9-1,1-29-10013</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8.061"/>
    </inkml:context>
    <inkml:brush xml:id="br0">
      <inkml:brushProperty name="width" value="0.025" units="cm"/>
      <inkml:brushProperty name="height" value="0.025" units="cm"/>
    </inkml:brush>
  </inkml:definitions>
  <inkml:trace contextRef="#ctx0" brushRef="#br0">1 7 18674,'0'0'11178,"53"-7"-22677,-35 18 2819</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8.414"/>
    </inkml:context>
    <inkml:brush xml:id="br0">
      <inkml:brushProperty name="width" value="0.025" units="cm"/>
      <inkml:brushProperty name="height" value="0.025" units="cm"/>
    </inkml:brush>
  </inkml:definitions>
  <inkml:trace contextRef="#ctx0" brushRef="#br0">101 0 14253,'0'0'10554,"-8"9"-8199,-3 3-1757,-32 39 2003,40-48-2516,0 1 1,0 0 0,0 1 0,1-1-1,0 0 1,0 1 0,0-1 0,1 1-1,-1 0 1,1 0 0,-1 6 0,2-10-124,1 0 0,-1 0-1,1 0 1,-1 0 0,1 0 0,0 0 0,-1 0 0,1 0 0,0 0 0,0 0 0,-1 0 0,1-1 0,0 1 0,0 0 0,0-1 0,0 1-1,0 0 1,0-1 0,0 1 0,0-1 0,0 0 0,1 1 0,1-1 0,39 11-529,-19-6 206,-17-2 351,0 0 0,0 0 0,-1 0 0,1 1 0,-1 0 0,0 0 0,0 0 0,0 1 0,4 5 0,-8-9 82,0 0 1,1 0 0,-2 0-1,1 1 1,0-1 0,0 0-1,0 0 1,0 1 0,-1-1-1,1 1 1,-1-1-1,1 1 1,-1-1 0,1 1-1,-1-1 1,0 1 0,0-1-1,0 1 1,0-1 0,0 1-1,0-1 1,0 1 0,-1-1-1,1 1 1,0-1 0,-1 1-1,1-1 1,-1 1 0,0-1-1,1 1 1,-1-1-1,0 0 1,0 1 0,0-1-1,0 0 1,0 0 0,0 0-1,0 0 1,0 0 0,0 0-1,-1 0 1,1 0 0,-2 0-1,-9 7-85,0-1 0,0-1-1,-1 0 1,0-1-1,0 0 1,-1-1 0,1-1-1,-1 0 1,-18 2 0,31-16-9292,1-5-4933</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09.213"/>
    </inkml:context>
    <inkml:brush xml:id="br0">
      <inkml:brushProperty name="width" value="0.025" units="cm"/>
      <inkml:brushProperty name="height" value="0.025" units="cm"/>
    </inkml:brush>
  </inkml:definitions>
  <inkml:trace contextRef="#ctx0" brushRef="#br0">0 0 17232,'0'0'2306,"0"50"-320,0-24-736,0 2-738,0 2-352,0-1-224,0-8-1633,4-10-1955,1-6-3747</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0.060"/>
    </inkml:context>
    <inkml:brush xml:id="br0">
      <inkml:brushProperty name="width" value="0.025" units="cm"/>
      <inkml:brushProperty name="height" value="0.025" units="cm"/>
    </inkml:brush>
  </inkml:definitions>
  <inkml:trace contextRef="#ctx0" brushRef="#br0">47 91 9833,'0'0'10650,"1"9"-9406,1 20-494,-2-1 0,-1 0 0,-1 1 0,-2-1 0,0 0 0,-2 0 1,-17 50-1,13-54 476,10-26-445,12-42-214,-7 26-600,2-13 66,-5 20-25,0 1-1,1 0 1,8-20 0,-11 30-18,1-1 1,-1 1 0,0-1 0,1 1-1,-1 0 1,1-1 0,-1 1 0,1 0-1,-1-1 1,1 1 0,-1 0 0,1 0-1,0 0 1,-1-1 0,1 1 0,-1 0-1,1 0 1,-1 0 0,1 0 0,0 0-1,-1 0 1,1 0 0,-1 0 0,1 0-1,0 1 1,-1-1 0,1 0-1,-1 0 1,1 0 0,-1 1 0,1-1-1,-1 0 1,1 1 0,-1-1 0,1 0-1,-1 1 1,1 0 0,26 19-109,-14-10 113,-7-7 7,0 0 1,1 0-1,-1-1 1,1 1-1,0-2 1,0 1 0,0-1-1,0 0 1,0 0-1,0-1 1,0 0-1,0 0 1,0-1-1,0 0 1,0 0 0,0-1-1,0 0 1,0 0-1,-1 0 1,1-1-1,-1 0 1,1 0 0,-1-1-1,0 0 1,-1 0-1,1 0 1,-1-1-1,1 0 1,4-5-1,-3 2 56,1 0-1,-2 0 1,1-1-1,-1 0 1,-1 0-1,1 0 1,-2 0-1,1-1 1,-1 0-1,-1 0 1,0 0-1,0 0 1,-1-1-1,0 1 1,-1-1-1,0 0 1,-1 1-1,-1-21 1,1 30-44,-1-1 0,1 0 0,0 1 1,-1-1-1,1 1 0,-1-1 0,1 1 0,-1-1 1,0 1-1,1 0 0,-1-1 0,0 1 1,0 0-1,0-1 0,0 1 0,0 0 1,0 0-1,0 0 0,-1 0 0,1 0 0,0 0 1,-1 0-1,1 1 0,-1-1 0,1 0 1,0 1-1,-1-1 0,1 1 0,-1 0 0,0-1 1,1 1-1,-1 0 0,1 0 0,-4 0 1,2 0-25,-1 1 1,1 0-1,0-1 1,0 1-1,-1 0 1,1 1 0,0-1-1,0 0 1,0 1-1,1 0 1,-1 0-1,0 0 1,1 0 0,-1 0-1,-3 5 1,-5 6-3,1 2 0,1-1 0,0 1 0,1 1 1,-12 29-1,16-34 10,1 0 0,0 0 0,0 1 0,1-1 0,1 0 0,0 1 0,0-1 0,1 1 0,3 21 0,-2-30 1,0 0 0,0-1 0,1 1 0,-1 0 0,1 0 0,0-1 1,0 1-1,-1-1 0,2 0 0,-1 1 0,0-1 0,0 0 0,1 0 0,-1 0 0,1-1 0,0 1 0,-1 0 1,1-1-1,0 0 0,0 0 0,0 0 0,0 0 0,0 0 0,0-1 0,0 1 0,0-1 0,5 0 1,10 2 46,1-2 0,-1 0 1,23-3-1,-27 0-25,0 0 0,0-1 0,-1 0-1,1-1 1,-1-1 0,0 0 0,0 0 0,-1-2-1,12-8 1,-23 16-21,-1 0 0,0-1 0,0 1 0,0 0 0,0 0-1,0 0 1,0 0 0,1 0 0,-1 0 0,0-1 0,0 1-1,0 0 1,0 0 0,0 0 0,1 0 0,-1 0 0,0 0 0,0 0-1,0 0 1,1 0 0,-1 0 0,0 0 0,0 0 0,0 0 0,1 0-1,-1 0 1,0 0 0,0 0 0,0 0 0,0 0 0,1 0-1,-1 0 1,0 0 0,0 0 0,0 0 0,1 0 0,-1 0 0,0 0-1,0 1 1,0-1 0,0 0 0,0 0 0,1 0 0,-1 0 0,0 0-1,0 1 1,0-1 0,0 0 0,0 0 0,-1 13 194,-9 16 308,-6 1-210,11-23-334,0 0-1,1 1 0,0 0 1,1 0-1,-1 0 1,1 0-1,-3 16 1,6-23-113,0-1 1,0 0 0,1 1-1,-1-1 1,0 0-1,0 1 1,0-1 0,0 0-1,0 1 1,1-1-1,-1 0 1,0 1 0,0-1-1,1 0 1,-1 1-1,0-1 1,0 0 0,1 0-1,-1 0 1,0 1-1,1-1 1,-1 0 0,0 0-1,1 0 1,-1 0-1,1 1 1,-1-1-1,0 0 1,1 0 0,-1 0-1,0 0 1,1 0-1,-1 0 1,1 0 0,-1 0-1,0 0 1,1 0-1,-1-1 1,18-2-6049,-4-7-2205</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0.427"/>
    </inkml:context>
    <inkml:brush xml:id="br0">
      <inkml:brushProperty name="width" value="0.025" units="cm"/>
      <inkml:brushProperty name="height" value="0.025" units="cm"/>
    </inkml:brush>
  </inkml:definitions>
  <inkml:trace contextRef="#ctx0" brushRef="#br0">40 162 18770,'0'0'9102,"11"-4"-7586,0 0-1316,-1-1 0,1 0 0,-1-1 0,0 0 0,13-12 0,-18 14-175,-1 1 0,-1-1 0,1 1 0,0-1 0,-1-1 0,0 1 0,0 0 0,0-1 0,-1 1 0,1-1 0,-1 0 0,0 0 0,-1 0 0,1 0-1,-1 0 1,0 0 0,1-7 0,-2 11-18,0 0 0,0-1-1,-1 1 1,1 0 0,0 0 0,0 0-1,-1 0 1,1 0 0,-1 0-1,1 0 1,-1 0 0,1 0 0,-1 0-1,0 0 1,1 0 0,-1 0-1,0 0 1,0 0 0,0 1-1,0-1 1,0 0 0,0 1 0,0-1-1,0 0 1,0 1 0,0-1-1,0 1 1,0 0 0,0-1 0,0 1-1,0 0 1,0 0 0,0 0-1,-1 0 1,1-1 0,0 2-1,0-1 1,0 0 0,0 0 0,-2 1-1,-2-1 14,1 1 1,-1-1-1,1 1 0,0 0 0,-1 1 0,1-1 0,0 1 0,0 0 1,0 0-1,-4 3 0,-1 2 16,0 2 1,1-1-1,0 1 1,0 0-1,1 1 1,-11 18-1,15-23-36,0 0 1,1 0-1,-1 0 1,1 0-1,0 1 0,1-1 1,-1 1-1,1-1 0,0 1 1,0 0-1,1-1 1,0 1-1,0 0 0,0-1 1,1 1-1,1 9 0,-1-13-27,1 1 0,-1-1 0,1 0 0,-1 1-1,1-1 1,-1 0 0,1 0 0,0 0 0,0-1-1,0 1 1,0 0 0,1-1 0,-1 1 0,0-1-1,1 0 1,-1 0 0,1 0 0,-1 0 0,1 0-1,-1 0 1,1-1 0,4 1 0,8 1-591,-1 0 0,29-2 0,-30 0 124,0-1-503,1 1 0,-1-2-1,0 0 1,1-1 0,14-5 0,32-18-7685,-12-3-4546</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0.796"/>
    </inkml:context>
    <inkml:brush xml:id="br0">
      <inkml:brushProperty name="width" value="0.025" units="cm"/>
      <inkml:brushProperty name="height" value="0.025" units="cm"/>
    </inkml:brush>
  </inkml:definitions>
  <inkml:trace contextRef="#ctx0" brushRef="#br0">69 0 21973,'0'0'4452,"-59"72"-2210,51-39-1249,7 5-416,1 0-385,12-1-128,8-2-32,0-3-929,-3-2-993,-2-8-672,-9-4-481,-6-8-480</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1.166"/>
    </inkml:context>
    <inkml:brush xml:id="br0">
      <inkml:brushProperty name="width" value="0.025" units="cm"/>
      <inkml:brushProperty name="height" value="0.025" units="cm"/>
    </inkml:brush>
  </inkml:definitions>
  <inkml:trace contextRef="#ctx0" brushRef="#br0">5 91 12876,'-2'-9'3289,"-1"-28"-455,3 35-2701,0 0 0,1 1 0,-1-1 0,1 0 0,-1 1 0,1-1-1,-1 0 1,1 1 0,0-1 0,0 1 0,0-1 0,0 1 0,0 0 0,0-1 0,0 1-1,0 0 1,1 0 0,-1-1 0,0 1 0,1 0 0,-1 1 0,1-1 0,-1 0-1,1 0 1,-1 1 0,1-1 0,0 0 0,-1 1 0,1 0 0,3-1 0,57-4 904,-51 5-850,23-2-66,1 2 0,-1 1-1,1 2 1,-1 1 0,0 2 0,0 1-1,42 15 1,-75-21-14,1-1-1,0 1 0,0-1 1,-1 1-1,1 0 0,0 0 1,-1-1-1,1 1 1,0 1-1,-1-1 0,0 0 1,1 0-1,-1 0 0,0 1 1,1-1-1,-1 1 0,0-1 1,0 1-1,0-1 0,0 1 1,-1 0-1,1-1 1,0 1-1,0 2 0,-1-1 12,-1-1 0,1 0 0,-1 0 0,1 0 0,-1 0 0,0 0 0,0 0 0,0 0-1,0 0 1,0 0 0,-1 0 0,1-1 0,0 1 0,-1 0 0,0-1 0,1 1 0,-3 1 0,-12 8 362,1 0 0,-2-1 0,-27 13 0,37-20-514,-148 65 1,88-44-4402,78-26-3728,18-8 1533</inkml:trace>
  <inkml:trace contextRef="#ctx0" brushRef="#br0" timeOffset="1">735 24 22101,'0'0'3267,"-45"61"-1281,30-27-705,5 5-576,3 5-353,7 3-256,0-1-32,4-3-320,11-4-769,0-7-352,1-6-897,-2-9-609,-5-4-608,-3-8-2435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3.033"/>
    </inkml:context>
    <inkml:brush xml:id="br0">
      <inkml:brushProperty name="width" value="0.025" units="cm"/>
      <inkml:brushProperty name="height" value="0.025" units="cm"/>
    </inkml:brush>
  </inkml:definitions>
  <inkml:trace contextRef="#ctx0" brushRef="#br0">1 51 12716,'0'0'10330,"9"-4"-8814,-1 1-1186,1 0 0,-1 1-1,1-1 1,0 2 0,0-1 0,13 0 0,-20 2-291,1 0 1,-1 0 0,1 1-1,-1-1 1,1 0 0,-1 1-1,1-1 1,-1 1 0,0 0-1,1 0 1,-1 0 0,0 0-1,0 0 1,1 1-1,-1-1 1,0 1 0,0-1-1,-1 1 1,1 0 0,0-1-1,0 1 1,-1 0 0,1 0-1,-1 0 1,0 1 0,0-1-1,1 0 1,-1 0-1,-1 1 1,1-1 0,0 1-1,-1-1 1,1 4 0,0 1 99,-1 1 1,-1 0-1,0 0 1,0-1 0,0 1-1,-1-1 1,0 1-1,0-1 1,-1 1-1,0-1 1,0 0 0,-1 0-1,0-1 1,0 1-1,0-1 1,-7 7 0,6-7-5,0 0 1,1 0 0,-1 1 0,2-1 0,-1 1 0,1 0 0,0 0 0,0 0 0,0 0 0,1 1 0,1-1 0,-1 1 0,1-1 0,0 1 0,1 13 0,1-20-136,-1 0 0,1 0 0,0 0 0,-1 0 0,1 0 0,0 0 0,0 0 0,0 0 0,0 0 0,0-1 0,0 1 0,0 0 0,0-1 0,0 1 0,1-1 0,-1 1 0,0-1 0,0 1 0,0-1 0,1 0 0,-1 0 0,0 0 0,0 1 0,1-1 0,-1 0 0,0-1 0,0 1 0,1 0 0,-1 0 0,0 0 0,2-1 0,41-11 0,-30 2 0,0 0 0,-1 0 0,0-1 0,0-1 0,-1 0 0,-1-1 0,0 0 0,-1-1 0,0 0 0,-1 0 0,-1-1 0,0-1 0,11-30 0,-19 48 0,1 1 0,0 0 0,0-1 0,0 1 0,1-1 0,-1 1 0,1-1 0,-1 1 0,1-1 0,0 0 0,0 0 0,0 0 0,0 0 0,0 0 0,0 0 0,0-1 0,1 1 0,-1-1 0,0 1 0,1-1 0,0 0 0,-1 0 0,1 0 0,0-1 0,2 2 0,2-2 0,-1 0 0,0 0 0,1-1 0,-1 0 0,0 0 0,0 0 0,0-1 0,0 0 0,0 0 0,0 0 0,0-1 0,-1 0 0,1 0 0,-1-1 0,0 1 0,0-1 0,0 0 0,7-9 0,-6 8 0,-1-1 0,0 0 0,-1 0 0,0-1 0,0 1 0,0-1 0,-1 0 0,1 0 0,-2 0 0,1-1 0,-1 1 0,0-1 0,-1 1 0,0-1 0,1-9 0,-2 17 0,0-1 0,0 1 0,-1 0 0,1-1 0,0 1 0,0-1 0,0 1 0,0-1 0,0 1 0,-1 0 0,1-1 0,0 1 0,0 0 0,-1-1 0,1 1 0,0 0 0,-1-1 0,1 1 0,0 0 0,-1-1 0,1 1 0,0 0 0,-1 0 0,1 0 0,-1-1 0,1 1 0,0 0 0,-1 0 0,1 0 0,-1 0 0,1 0 0,-1 0 0,1 0 0,-1 0 0,1 0 0,0 0 0,-1 0 0,1 0 0,-1 0 0,1 0 0,-1 0 0,1 0 0,0 0 0,-1 1 0,1-1 0,-1 0 0,1 0 0,0 1 0,-1-1 0,1 0 0,0 0 0,-1 1 0,1-1 0,0 0 0,-1 1 0,1 0 0,-24 17 0,11-5 0,0 2 0,2-1 0,-1 2 0,-12 23 0,20-32 0,1 0 0,-1 1 0,1 0 0,1 0 0,-1-1 0,2 1 0,-1 1 0,1-1 0,0 0 0,0 0 0,1 0 0,2 15 0,-1-19 7,0 0 0,0-1 0,1 1 0,-1-1 0,1 1 0,0-1 0,0 0 0,1 1-1,-1-1 1,1 0 0,-1-1 0,1 1 0,0 0 0,0-1 0,0 1 0,0-1 0,0 0 0,1 0 0,-1 0 0,1-1 0,-1 1 0,1-1 0,0 0 0,6 1-1,8 3-222,0-2-1,0-1 0,34 1 0,-3-4-3781,2-6-2809</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1.550"/>
    </inkml:context>
    <inkml:brush xml:id="br0">
      <inkml:brushProperty name="width" value="0.025" units="cm"/>
      <inkml:brushProperty name="height" value="0.025" units="cm"/>
    </inkml:brush>
  </inkml:definitions>
  <inkml:trace contextRef="#ctx0" brushRef="#br0">1 90 9577,'0'0'8846,"6"-10"-7197,-2 5-1469,-2 1-84,1 0 0,-1 0 0,1 0-1,0 0 1,1 1 0,-1-1 0,0 1 0,1 0 0,0 0 0,0 0 0,0 0 0,0 1 0,0 0 0,1 0-1,-1 0 1,1 0 0,7-1 0,23-4 19,1 2-1,-1 1 0,1 2 1,0 1-1,-1 2 0,44 6 1,-77-6-37,1-1-1,-1 0 1,0 0 0,1 1-1,-1-1 1,0 1 0,0 0-1,0 0 1,0 0 0,1 0-1,-1 0 1,0 0 0,-1 0-1,1 1 1,0-1 0,0 1-1,0-1 1,-1 1 0,1 0 0,-1-1-1,0 1 1,1 0 0,-1 0-1,0 0 1,0 0 0,0 1-1,0-1 1,-1 0 0,1 0-1,0 0 1,-1 1 0,1 3-1,-2-2 72,0 0-1,0 0 1,0 0 0,0 0-1,-1 0 1,1 0-1,-1-1 1,0 1-1,0 0 1,0-1-1,-1 0 1,1 0-1,-1 1 1,0-2-1,0 1 1,0 0-1,-7 4 1,-11 6 252,-2-1 0,1-1 0,-46 16-1,37-17-2186,11-3-2529,7-2-3460,38-18-2651</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1.933"/>
    </inkml:context>
    <inkml:brush xml:id="br0">
      <inkml:brushProperty name="width" value="0.025" units="cm"/>
      <inkml:brushProperty name="height" value="0.025" units="cm"/>
    </inkml:brush>
  </inkml:definitions>
  <inkml:trace contextRef="#ctx0" brushRef="#br0">299 53 17232,'0'0'4100,"-5"11"-2023,-5 8-1271,1 1 0,1 1 0,1 0 0,1 0 0,1 0 0,-3 23 0,7-20-1012,2 0-1,1-1 0,0 1 1,2 0-1,1-1 0,11 36 1,-12-44-520,0 1 0,-2-1 0,0 1 0,0 0 0,-2 0 0,-1 25 0,1-41 645,0 0 0,0 1 1,0-1-1,0 0 0,0 1 1,-1-1-1,1 0 0,0 0 1,0 1-1,0-1 0,0 0 1,-1 0-1,1 1 0,0-1 1,0 0-1,0 0 0,-1 1 0,1-1 1,0 0-1,0 0 0,-1 0 1,1 0-1,0 0 0,-1 1 1,1-1-1,0 0 0,0 0 1,-1 0-1,1 0 0,0 0 1,-1 0-1,1 0 0,0 0 1,-1 0-1,1 0 0,0 0 1,-1 0-1,1 0 0,0 0 1,0 0-1,-1-1 0,1 1 1,0 0-1,-1 0 0,1 0 1,0 0-1,0 0 0,-1-1 1,1 1-1,0 0 0,0 0 1,0-1-1,-1 1 0,1 0 1,0 0-1,0-1 0,0 1 0,0 0 1,-1 0-1,1-1 0,0 1 1,0 0-1,0-1 0,0 1 1,-14-17-2364,-49-75-5782,36 50 3891</inkml:trace>
  <inkml:trace contextRef="#ctx0" brushRef="#br0" timeOffset="1">70 254 769,'-15'-34'3353,"6"19"-1846,1-1 1,1-1 0,1 0 0,0 0-1,1 0 1,1 0 0,0-1 0,-1-25-1,5 41-1373,1 0 1,-1 0-1,1 0 0,0 0 0,0 0 0,-1 0 0,1 0 0,1 1 0,-1-1 0,0 0 0,0 1 0,1-1 0,-1 1 1,0-1-1,1 1 0,0 0 0,-1-1 0,1 1 0,0 0 0,0 0 0,-1 0 0,1 1 0,0-1 0,0 0 0,0 1 0,0-1 1,0 1-1,0-1 0,0 1 0,4 0 0,11-2 73,0 1-1,28 1 1,-29 0-19,29 0-17,0 3 0,84 14 0,-39 10 2482,-86-26-2323,0 1-1,0 0 1,0 0 0,-1 0 0,1 1-1,-1-1 1,1 1 0,-1 0 0,0 0-1,0 0 1,5 6 0,-7-7-245,0-1 1,-1 1-1,1-1 0,0 1 1,-1-1-1,1 1 0,-1-1 1,0 1-1,1 0 1,-1-1-1,0 1 0,0-1 1,0 1-1,0 0 0,0-1 1,0 1-1,-1-1 1,1 1-1,0 0 0,-1-1 1,1 1-1,-1-1 0,0 1 1,0-1-1,1 1 1,-1-1-1,0 0 0,0 1 1,0-1-1,0 0 1,0 0-1,-1 0 0,1 0 1,-2 2-1,-11 6-137,1 0 1,-2 0-1,1-1 0,-1-1 0,0 0 1,0-1-1,-23 5 0,11-4-488,-1-1 1,0-2-1,-43 2 0,53-7-4638,10-8-3535</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3.366"/>
    </inkml:context>
    <inkml:brush xml:id="br0">
      <inkml:brushProperty name="width" value="0.025" units="cm"/>
      <inkml:brushProperty name="height" value="0.025" units="cm"/>
    </inkml:brush>
  </inkml:definitions>
  <inkml:trace contextRef="#ctx0" brushRef="#br0">266 9 7015,'0'0'12070,"-13"-2"-11366,6 0-646,2 1-22,0 0-1,-1 0 1,1 0-1,-1 1 0,1 0 1,-1 0-1,1 0 1,-1 1-1,1-1 1,-1 1-1,1 1 0,0-1 1,-1 1-1,1 0 1,-5 3-1,-6 4 344,0 1 0,1 0-1,1 2 1,-22 20 0,30-26-115,0 0 0,1 1-1,0-1 1,0 1 0,0 1-1,1-1 1,0 0 0,0 1 0,1 0-1,0 0 1,1 0 0,-3 11-1,5-18-247,0 1 0,-1-1 0,1 1 0,0-1 0,0 0 1,1 1-1,-1-1 0,0 1 0,0-1 0,1 0 0,-1 1 0,1-1 0,-1 0 0,1 0 0,-1 1 0,1-1 0,0 0 0,0 0 0,-1 0 0,1 0 0,0 0 0,0 0 0,0 0 0,2 2 0,1-1-35,-1-1-1,0 1 1,1-1 0,-1 1-1,1-1 1,-1 0-1,1 0 1,0-1 0,4 1-1,11 0-584,-1-1-1,36-5 1,-50 5 411,15-3-1006,0-1 0,-1-1 0,1-1 0,26-12 0,12-9-4283</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3.869"/>
    </inkml:context>
    <inkml:brush xml:id="br0">
      <inkml:brushProperty name="width" value="0.025" units="cm"/>
      <inkml:brushProperty name="height" value="0.025" units="cm"/>
    </inkml:brush>
  </inkml:definitions>
  <inkml:trace contextRef="#ctx0" brushRef="#br0">173 0 14862,'0'0'2210,"-12"6"27,-5 3-1557,0 1-1,1 0 1,-28 25-1,38-30-538,0 0 1,1 1-1,-1-1 0,1 1 0,0 1 1,0-1-1,1 1 0,0-1 0,0 1 0,1 1 1,0-1-1,0 0 0,0 1 0,-1 10 1,4-17-128,0 0 0,0 0 0,1 1 0,-1-1 0,1 0 1,-1 0-1,1 0 0,-1 0 0,1 0 0,-1 0 1,1 0-1,0 0 0,0 0 0,0 0 0,-1 0 1,1 0-1,0 0 0,0 0 0,0-1 0,0 1 1,1 0-1,-1-1 0,0 1 0,0-1 0,0 1 1,0-1-1,1 0 0,-1 1 0,0-1 0,0 0 1,0 0-1,1 0 0,-1 0 0,0 0 0,0 0 1,1 0-1,-1 0 0,2-1 0,53-6 436,-33 0-408,-1-1 0,0-2 0,0 0 0,-1-1 0,0-1 0,24-19-1,20-12 18,-64 43-29,-1 0-1,0 0 0,0 0 0,0 0 0,0 0 0,0 0 0,0 0 0,0-1 0,0 1 0,0 0 0,1 0 0,-1 0 1,0 0-1,0 0 0,0 0 0,0 0 0,0 0 0,0 0 0,0 0 0,1 0 0,-1 0 0,0 0 0,0 0 1,0 0-1,0 0 0,0 0 0,0 0 0,1 0 0,-1 0 0,0 0 0,0 0 0,0 0 0,0 0 0,0 0 0,0 0 1,0 1-1,0-1 0,1 0 0,-1 0 0,0 0 0,0 0 0,0 0 0,0 0 0,0 0 0,0 0 0,0 0 0,0 1 1,0-1-1,0 0 0,0 0 0,0 0 0,0 0 0,0 0 0,0 0 0,1 0 0,-1 1 0,0-1 0,0 0 0,0 0 1,0 0-1,-1 0 0,1 0 0,0 0 0,0 1 0,0-1 0,-4 15 979,-12 25-176,12-32-497,1 0-201,-9 28 572,12-35-684,0 0 0,0-1 0,0 1 0,0 0 0,0 0 0,1 0 0,-1-1 0,0 1 0,0 0 0,1 0 0,-1-1 1,1 1-1,-1 0 0,0-1 0,1 1 0,-1 0 0,1-1 0,-1 1 0,1-1 0,0 1 0,-1-1 0,1 1 0,0-1 1,-1 1-1,1-1 0,0 0 0,0 1 0,-1-1 0,1 0 0,0 1 0,0-1 0,-1 0 0,1 0 0,0 0 0,0 0 1,0 0-1,-1 0 0,1 0 0,0 0 0,0 0 0,1-1 0,15 0 150,0-1 0,-1 0 1,1-2-1,0 0 0,-1-1 0,0 0 1,20-11-1,108-60-240,-122 64 61,-3-1-69,-15 10 57,0 0 1,-1 0 0,1 1-1,0-1 1,0 1 0,1 0-1,-1 1 1,0-1 0,1 1-1,8-2 1,-14 6 41,1 1 0,0 0 0,-1-1 1,0 1-1,0-1 0,0 1 0,0-1 0,-2 5 0,-1 0 30,1-2-38,0 0 0,1 1-1,0-1 1,0 1 0,0-1 0,0 1-1,0 10 1,3-16-15,0 0 0,-1 0 0,1-1 0,0 1 0,0 0 0,-1-1 0,1 1 0,0 0 0,0-1 0,0 1 0,0-1 0,0 0 0,0 1 0,0-1 0,0 0 0,0 1 0,0-1 0,0 0 0,0 0 0,0 0 0,0 0 0,0 0 0,0 0 0,0 0 0,1 0 0,-1-1 0,0 1 0,1-1 0,36-5 0,12-13-1423,-41 15 765,0 0 0,0 0 1,0 1-1,0 0 0,1 1 1,17-3-1,-28 27-15336,-4-15 9412</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4.225"/>
    </inkml:context>
    <inkml:brush xml:id="br0">
      <inkml:brushProperty name="width" value="0.025" units="cm"/>
      <inkml:brushProperty name="height" value="0.025" units="cm"/>
    </inkml:brush>
  </inkml:definitions>
  <inkml:trace contextRef="#ctx0" brushRef="#br0">0 42 6022,'0'0'10708,"9"-8"-7889,24-24-288,-27 31 1195,-6 10-2533,-4 11-475,2-12-442,0-2-45,0 0 0,0 1 1,0-1-1,1 0 0,0 10 0,1-15-207,0 0 0,0 0 0,0 0 1,0 1-1,0-1 0,1 0 0,-1 0 0,0 0 0,1 0 0,-1 0 1,1 0-1,-1 0 0,1 0 0,-1-1 0,1 1 0,0 0 1,-1 0-1,1 0 0,0 0 0,0-1 0,0 1 0,-1 0 0,1-1 1,0 1-1,0-1 0,0 1 0,0-1 0,0 1 0,0-1 1,0 0-1,0 0 0,0 1 0,1-1 0,-1 0 0,0 0 1,0 0-1,0 0 0,2 0 0,10-1 56,1-1 0,0 0 0,0 0 0,-1-1 0,0-1 0,1-1 0,-1 1 0,-1-2 0,23-12 1,37-15-33,-84 65 689,11-30-687,-2 2-17,1-1 0,-1 1 0,1 0 0,0 0 0,0 0 0,0 0 0,0 0 0,1 0 0,0 0 0,0 0 0,0 1 0,0-1 0,0 6 0,5-9-85,0 0-1,0-1 1,1 1 0,-1-1-1,0 0 1,0 0 0,0 0-1,0 0 1,5-2 0,-6 1-470,0 1-1,-1-1 1,1-1-1,0 1 1,-1 0 0,1-1-1,-1 1 1,0-1 0,1 0-1,-1 0 1,0 0 0,3-4-1,11-15-7799</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5.316"/>
    </inkml:context>
    <inkml:brush xml:id="br0">
      <inkml:brushProperty name="width" value="0.025" units="cm"/>
      <inkml:brushProperty name="height" value="0.025" units="cm"/>
    </inkml:brush>
  </inkml:definitions>
  <inkml:trace contextRef="#ctx0" brushRef="#br0">222 421 4484,'0'0'9481,"-2"-11"-5888,-12-32-1084,13 41-2397,0 0 0,0 1 0,0-1 0,0 1 0,-1-1 0,1 1 0,0 0 0,-1 0 0,1-1 0,-1 1 0,0 0 0,1 0 0,-1 0 0,0 1 0,0-1 0,1 0 0,-1 1 0,0-1 0,0 1 0,0-1 0,0 1 0,0 0 0,0 0 0,1 0 0,-1 0 0,0 0 0,0 0 0,-2 1 0,-1 0-35,-1 0 0,1 0 0,1 1-1,-1 0 1,0-1 0,0 2 0,0-1 0,-6 5 0,0 2 68,0 0 0,1 2 0,0-1 0,1 1 1,-16 23-1,21-28 9,1-1 1,-1 1-1,1 0 0,0 0 1,1 0-1,-1 0 1,1 0-1,1 1 1,-1-1-1,1 1 0,0-1 1,1 1-1,-1 0 1,1-1-1,1 8 1,0-12-135,-1-1 0,1 0 1,-1 0-1,1 0 1,0 1-1,0-1 1,-1 0-1,1 0 1,0 0-1,0 0 1,0 0-1,0-1 0,0 1 1,1 0-1,-1 0 1,0-1-1,0 1 1,0-1-1,1 1 1,-1-1-1,0 1 1,0-1-1,1 0 0,-1 1 1,0-1-1,1 0 1,1 0-1,40-1 271,-40 0-252,14-2-13,0-1 1,-1 0 0,1-2-1,-2 0 1,1-1 0,0 0 0,-1-1-1,-1-1 1,1-1 0,-2 0-1,1 0 1,-1-1 0,-1-1-1,0 0 1,-1-1 0,0 0-1,-1-1 1,0 0 0,-1-1 0,-1 0-1,9-21 1,-16 34-27,0 0 0,0-1 0,-1 1 0,1 0 0,-1 0 0,0 0 0,1 0 0,-1 0 0,0-1 0,0 1 0,-1 0 0,1-4 0,-1 6-3,1 0 1,0-1-1,0 1 0,-1 0 1,1 0-1,0-1 1,-1 1-1,1 0 0,0 0 1,-1 0-1,1-1 1,0 1-1,-1 0 0,1 0 1,-1 0-1,1 0 1,0 0-1,-1 0 0,1 0 1,0 0-1,-1 0 1,1 0-1,-1 0 0,1 0 1,0 0-1,-1 0 1,1 0-1,0 0 0,-1 0 1,1 1-1,-1-1 1,1 0-1,0 0 0,-1 0 1,1 1-1,0-1 1,0 0-1,-1 1 0,-3 1 15,1 1 0,-1 0-1,1 0 1,0 1 0,0-1-1,0 1 1,0-1 0,0 1-1,1 0 1,-3 5 0,4-7 3,0 0 1,0 0-1,1 0 1,-1 0-1,1 0 1,-1 0 0,1 0-1,-1 0 1,1 0-1,0 0 1,0 0-1,0 0 1,1 3-1,-1-4 0,0-1-1,1 1 1,-1-1-1,0 1 1,1 0-1,-1-1 0,0 1 1,1-1-1,-1 1 1,1-1-1,-1 1 1,1-1-1,-1 0 0,1 1 1,-1-1-1,1 1 1,0-1-1,-1 0 1,1 0-1,0 1 0,-1-1 1,1 0-1,-1 0 1,1 0-1,0 0 1,1 0-1,2 0 40,0 0 0,1-1 0,-1 0 0,0 0 0,1 0 0,-1 0-1,0-1 1,0 0 0,0 0 0,0 0 0,4-3 0,36-24 52,-1-2 0,-1-2 0,-2-1 1,-1-3-1,-2-1 0,-2-2 0,38-54 0,-60 70-48,-9 16-73,-10 17-188,-30 55 370,2 2-1,3 2 1,-39 128 0,66-183-93,1 1 0,0 0 0,0-1 0,1 1 0,1 0 1,1 0-1,1 22 0,-1-34-69,1 0 1,-1-1-1,1 1 0,0 0 1,0 0-1,-1-1 1,1 1-1,0-1 1,0 1-1,1-1 0,-1 1 1,0-1-1,0 0 1,1 1-1,-1-1 1,1 0-1,-1 0 0,1 0 1,-1 0-1,1 0 1,0 0-1,-1-1 1,1 1-1,0-1 1,0 1-1,-1-1 0,1 1 1,0-1-1,0 0 1,0 0-1,0 0 1,-1 0-1,1 0 0,0 0 1,0-1-1,0 1 1,0-1-1,-1 1 1,1-1-1,0 0 0,-1 1 1,1-1-1,0 0 1,-1 0-1,1 0 1,-1 0-1,1-1 0,-1 1 1,0 0-1,0 0 1,1-1-1,-1 1 1,0-1-1,0 1 1,1-4-1,0-4-149,-1 0 1,0 0-1,0 0 0,-1 0 0,-1 0 1,1 0-1,-1 0 0,-1 0 1,0 0-1,0 0 0,-1 0 0,0 1 1,0-1-1,-1 1 0,0 0 1,0 0-1,-1 0 0,0 1 0,-8-9 1,-7-8 311,-1 0 0,-2 2 0,0 1 0,-30-22 0,93 39 793,154-4-1062,-130-1-2396,-1-3-3484,-16-1-4471</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6.420"/>
    </inkml:context>
    <inkml:brush xml:id="br0">
      <inkml:brushProperty name="width" value="0.025" units="cm"/>
      <inkml:brushProperty name="height" value="0.025" units="cm"/>
    </inkml:brush>
  </inkml:definitions>
  <inkml:trace contextRef="#ctx0" brushRef="#br0">200 1 18033,'0'0'7709,"-3"10"-7469,-19 43 76,8-24-266,2 0 0,2 1 0,0 0 0,-6 37 0,17-66-47,-1 0 1,0 0-1,0 0 1,0 0-1,0 0 1,1 0 0,-1 0-1,1 0 1,-1 0-1,0-1 1,1 1-1,0 0 1,-1 0-1,1 0 1,-1-1-1,1 1 1,0 0 0,-1-1-1,1 1 1,0-1-1,0 1 1,0-1-1,-1 1 1,1-1-1,0 1 1,0-1-1,0 0 1,0 1-1,0-1 1,0 0 0,0 0-1,0 0 1,0 0-1,0 0 1,0 0-1,0 0 1,0 0-1,-1 0 1,1 0-1,1-1 1,50-6 140,-41 5-145,-3 0-3,0 1-1,0 0 0,0 1 1,0-1-1,0 1 1,1 1-1,13 2 1,-20-2 2,1 0-1,-1 0 1,1 0 0,-1 0 0,0 1 0,0-1 0,1 1 0,-1-1 0,0 1-1,0 0 1,-1 0 0,1 0 0,0 0 0,-1 0 0,1 0 0,-1 0-1,1 0 1,-1 1 0,0-1 0,0 1 0,0-1 0,-1 1 0,1-1 0,0 1-1,-1-1 1,0 1 0,1 3 0,0-2 85,-1 0 1,1 1-1,-1-1 1,0 0-1,0 0 1,-1 1-1,1-1 1,-1 0-1,0 0 0,0 0 1,0 0-1,0 0 1,-1 0-1,0 0 1,1 0-1,-2 0 1,-2 4-1,2-5 33,-1 0 0,0 0 0,1 0 0,-1-1 0,0 0 0,-1 1 0,1-1 0,0-1 0,0 1 0,-1 0 0,1-1 0,-1 0 0,0 0 0,1-1 0,-10 1 0,-16 1 749,-52-2 1,74 0-797,0-1-1,0 0 1,0 0 0,0-1 0,0 0 0,1-1 0,-1 0 0,1 0-1,0 0 1,0-1 0,-13-9 0,19 12-86,-1 1-1,1-1 1,0 0-1,0 0 1,0 0 0,0-1-1,0 1 1,0 0 0,0 0-1,0 0 1,0-1 0,0 1-1,1-1 1,-1 1-1,0 0 1,1-1 0,-1 1-1,1-1 1,0 1 0,0-1-1,-1 1 1,1-3 0,1 2-96,-1 1 0,1-1 1,0 1-1,0 0 1,-1-1-1,1 1 0,0 0 1,0 0-1,0 0 1,0 0-1,1 0 0,-1 0 1,0 0-1,0 0 1,0 0-1,1 0 0,-1 1 1,2-2-1,7-2-935,0 1 0,0 0 1,1 0-1,20-2 0,48-2-8556,-43 4 321</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6.818"/>
    </inkml:context>
    <inkml:brush xml:id="br0">
      <inkml:brushProperty name="width" value="0.025" units="cm"/>
      <inkml:brushProperty name="height" value="0.025" units="cm"/>
    </inkml:brush>
  </inkml:definitions>
  <inkml:trace contextRef="#ctx0" brushRef="#br0">17 179 12139,'11'-1'3006,"1"-1"-1819,16-1 614,-1-1 0,0-1 1,30-10-1,-52 14-1704,0-1-1,0 1 1,1-1-1,-1 0 1,0-1-1,0 0 1,-1 1-1,1-1 1,-1-1-1,1 1 1,-1-1 0,0 1-1,0-1 1,0-1-1,-1 1 1,0 0-1,1-1 1,-2 0-1,1 1 1,0-1-1,-1 0 1,0-1-1,2-7 1,-3 11 26,-1 0 1,0 0 0,0 1-1,0-1 1,0 0 0,0 0-1,0 1 1,0-1-1,-1 0 1,1 0 0,-1 0-1,1 1 1,-1-1 0,0 0-1,1 1 1,-1-1-1,0 1 1,0-1 0,0 1-1,0-1 1,0 1 0,-1 0-1,1-1 1,0 1-1,-3-1 1,1 0 33,-1 0-1,0 0 1,0 1-1,0-1 1,0 1 0,0 0-1,0 1 1,0-1 0,0 0-1,-8 1 1,2 0-40,0 1 1,0 0-1,0 0 1,1 1-1,-1 0 1,0 1 0,1 0-1,0 1 1,-10 4-1,10-1-70,0 1-1,0 0 1,1 0-1,-1 1 0,2 0 1,0 1-1,0 0 1,0 0-1,-8 18 1,13-23-26,0 0 0,0 1 1,0-1-1,1 0 1,-1 1-1,1 0 0,1-1 1,-1 1-1,1-1 1,0 8-1,1-10-16,-1 0 0,1 0-1,0-1 1,-1 1 0,1 0 0,1 0 0,-1-1-1,0 1 1,1-1 0,-1 1 0,1-1 0,0 1-1,0-1 1,0 0 0,0 0 0,0 0 0,0 0 0,1 0-1,-1-1 1,4 3 0,5 1-112,1 0-1,-1-1 1,1 0 0,0-1 0,0 0-1,0-1 1,1-1 0,-1 0 0,0 0-1,20-2 1,-14 0-372,0-1-1,0-1 0,-1 0 0,1-1 1,-1-1-1,27-12 0,-3-6-5456</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7.626"/>
    </inkml:context>
    <inkml:brush xml:id="br0">
      <inkml:brushProperty name="width" value="0.025" units="cm"/>
      <inkml:brushProperty name="height" value="0.025" units="cm"/>
    </inkml:brush>
  </inkml:definitions>
  <inkml:trace contextRef="#ctx0" brushRef="#br0">1 62 18129,'0'0'5387,"-1"9"-5334,2 29 0,-1-37-36,0 0-1,1 0 0,-1 0 1,1 0-1,-1 0 0,1 0 1,0 0-1,-1 0 0,1 0 0,0 0 1,0 0-1,0-1 0,-1 1 1,1 0-1,0-1 0,0 1 1,0-1-1,0 1 0,0-1 1,0 1-1,0-1 0,0 1 1,0-1-1,0 0 0,1 0 1,-1 0-1,0 1 0,0-1 0,0 0 1,0 0-1,0-1 0,0 1 1,0 0-1,1 0 0,-1 0 1,2-1-1,36-13 886,-26 6-671,-1-1-1,0 0 1,-1-1 0,0 0-1,-1-1 1,0 0 0,-1 0 0,13-21-1,-27 46-170,0 1-1,1 0 1,1 0-1,0 0 1,1 0-1,-1 26 1,3-40-57,0 0 0,0 0-1,0 1 1,0-1 0,0 0 0,1 0 0,-1 0 0,0 0 0,1 1 0,-1-1-1,0 0 1,1 0 0,-1 0 0,1 0 0,0 0 0,-1 0 0,1 0 0,0 0-1,0 0 1,0 0 0,-1-1 0,1 1 0,0 0 0,0 0 0,1 0 0,1 0 29,-1 0 0,1-1 1,-1 1-1,1-1 1,-1 1-1,1-1 1,-1 0-1,1 0 1,-1 0-1,1 0 1,3-1-1,3-1 112,-1 0 1,1-1-1,-1 1 0,1-2 0,-1 1 0,9-6 0,15-14 28,-1-1 0,-2-1 0,27-30 0,-55 53-166,-31 68-1885,1-4-1473,14-19-4950,14-33-426</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7.978"/>
    </inkml:context>
    <inkml:brush xml:id="br0">
      <inkml:brushProperty name="width" value="0.025" units="cm"/>
      <inkml:brushProperty name="height" value="0.025" units="cm"/>
    </inkml:brush>
  </inkml:definitions>
  <inkml:trace contextRef="#ctx0" brushRef="#br0">180 3 14061,'0'0'2210,"-53"-3"-2146,37 3-192,1 0-64,-1 5 64,4 2-865,-1 2-96,4-3 384,-3 2 737,2-5 0,-1-2-1569,-2-1-7496</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38.497"/>
    </inkml:context>
    <inkml:brush xml:id="br0">
      <inkml:brushProperty name="width" value="0.025" units="cm"/>
      <inkml:brushProperty name="height" value="0.025" units="cm"/>
    </inkml:brush>
  </inkml:definitions>
  <inkml:trace contextRef="#ctx0" brushRef="#br0">19 1 8232,'0'0'215,"-1"0"0,0 0 0,0 0 0,0 0 0,1 0 0,-1 0 0,0 0 0,0 0 0,1 1 0,-1-1 0,0 0 0,0 1 0,1-1 0,-1 0 0,0 1 1,1-1-1,-1 1 0,0-1 0,1 1 0,-1-1 0,1 1 0,-1-1 0,1 1 0,-2 1 0,2 18 1867,1-16-1923,0-1-1,0 0 0,1 1 0,-1-1 1,1 0-1,0 0 0,0 0 1,0 0-1,0 0 0,1-1 1,3 4-1,8 4 147,1-1 0,0-1 1,1 0-1,-1-2 0,2 1 0,-1-2 0,1 0 1,-1-1-1,26 2 0,19 0 199,78-2 0,-124-4-459,22-2 155,0-2 0,0-2-1,48-13 1,-55 11 216,1 1 0,-1 2 0,1 0-1,1 3 1,49 1 0,-79 1-300,-1 0 0,1 0 0,0 0 0,0 1 1,-1-1-1,1 1 0,0-1 0,-1 1 0,1 0 0,-1 0 0,1 0 0,-1 0 0,1 0 1,-1 0-1,1 0 0,0 1 0,2 11-371,-12 4-3733,-7-3-2044</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8.419"/>
    </inkml:context>
    <inkml:brush xml:id="br0">
      <inkml:brushProperty name="width" value="0.025" units="cm"/>
      <inkml:brushProperty name="height" value="0.025" units="cm"/>
    </inkml:brush>
  </inkml:definitions>
  <inkml:trace contextRef="#ctx0" brushRef="#br0">130 81 10378,'0'0'6769,"6"-8"-4650,-3 2-1783,1-1 157,0 1 1,0 0 0,1 0-1,0 0 1,0 0 0,0 1-1,1-1 1,0 1-1,0 1 1,6-5 0,-11 9 269,-25 17 2130,16-11-2675,-10 7 165,1 0 0,0 1 0,1 1 1,1 1-1,0 0 0,1 1 0,-13 19 1,26-35-379,1-1 1,0 1-1,0-1 1,-1 0-1,1 1 1,0-1 0,0 1-1,0-1 1,-1 1-1,1-1 1,0 1-1,0-1 1,0 1 0,0-1-1,0 1 1,0-1-1,0 0 1,0 1-1,0-1 1,0 1 0,0-1-1,0 1 1,0-1-1,1 1 1,-1-1 0,0 1-1,0-1 1,0 1-1,1-1 1,-1 0-1,0 1 1,1-1 0,-1 0-1,0 1 1,1 0-1,21 2 207,44-14 116,-43 7-273,-15 3-67,1 0 0,-1 0 1,1 1-1,-1 0 0,1 1 0,11 1 0,-18-1 10,0-1 1,-1 1-1,1 0 0,0 0 0,-1-1 0,1 1 1,-1 0-1,1 0 0,-1 0 0,1 1 0,-1-1 1,0 0-1,1 1 0,-1-1 0,0 0 0,0 1 1,0-1-1,0 1 0,0 0 0,0-1 0,-1 1 1,1 0-1,-1-1 0,1 1 0,-1 0 0,1 0 1,-1 0-1,0-1 0,0 1 0,0 0 0,0 0 1,0 0-1,0 0 0,-1-1 0,1 1 0,-1 2 1,0-1 5,-1 1 0,1-1 0,-1 0 1,0 0-1,1 1 0,-2-1 0,1-1 1,0 1-1,0 0 0,-1 0 0,0-1 1,1 1-1,-1-1 0,0 0 1,0 0-1,0 0 0,-1 0 0,-5 2 1,-66 24 63,74-28-68,-15 5 0,-1-1 0,1-1 0,0 0 0,-30 0 0,46-3 0,-1 0 0,1 0 0,0 0 0,0 0 0,-1-1 0,1 1 0,0 0 0,0 0 0,-1 0 0,1 0 0,0 0 0,0 0 0,-1-1 0,1 1 0,0 0 0,0 0 0,0 0 0,0-1 0,-1 1 0,1 0 0,0 0 0,0-1 0,0 1-1,0 0 1,0 0 0,0-1 0,-1 1 0,1 0 0,0 0 0,0-1 0,0 1 0,0 0 0,0 0 0,0-1 0,0 1 0,0 0 0,0-1 0,0 1 0,1 0 0,-1 0 0,0-1 0,0 1 0,0 0 0,0 0 0,0-1 0,0 1 0,0 0 0,1 0 0,-1 0 0,0-1 0,0 1 0,0 0 0,1 0 0,-1 0 0,0-1 0,0 1 0,0 0 0,1 0 0,-1 0 0,0 0 0,0 0 0,1 0 0,-1 0 0,1-1 0,14-13-826,63-30-8134,-24 15-503,-16 7-563</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8.818"/>
    </inkml:context>
    <inkml:brush xml:id="br0">
      <inkml:brushProperty name="width" value="0.025" units="cm"/>
      <inkml:brushProperty name="height" value="0.025" units="cm"/>
    </inkml:brush>
  </inkml:definitions>
  <inkml:trace contextRef="#ctx0" brushRef="#br0">22 44 16464,'0'0'8109,"10"6"-7442,-2-1-334,0 0 0,1-1-1,-1 0 1,1-1 0,0 0 0,18 4 0,-24-7-251,-1 0 1,1 1-1,-1-1 0,1 0 1,-1 0-1,0 0 0,1-1 1,-1 1-1,1 0 0,-1-1 1,0 0-1,1 1 0,-1-1 1,0 0-1,0 0 0,0 0 1,1-1-1,-1 1 0,0 0 1,-1-1-1,1 0 0,0 1 1,0-1-1,-1 0 0,1 0 1,-1 0-1,1 0 0,-1 0 1,0 0-1,0 0 0,0 0 1,0 0-1,0-1 0,0 1 1,-1 0-1,1-1 0,-1 1 1,1-5-1,-1 6-65,0 1 1,0-1-1,1 0 0,-1 0 0,0 0 0,0 0 1,0 0-1,0 1 0,0-1 0,0 0 1,0 0-1,0 0 0,0 0 0,-1 0 0,1 1 1,0-1-1,-1 0 0,1 0 0,0 0 1,-1 1-1,1-1 0,-1 0 0,1 0 1,-1 1-1,1-1 0,-1 1 0,0-1 0,1 0 1,-1 1-1,0-1 0,0 0 0,-2 1-5,1-1-1,0 1 1,0 0-1,0 0 1,0 0-1,0 0 1,0 0-1,0 0 1,0 0-1,-1 1 1,1-1-1,-3 2 1,-3 1-11,0 0 0,1 1 1,-1-1-1,1 1 0,0 1 1,-8 6-1,5-2 128,1 0-1,1 1 0,0 0 1,-13 21-1,17-25-75,1 0 0,1 0 0,-1 0-1,1 0 1,0 0 0,0 0 0,1 1 0,-1-1 0,2 1-1,-1-1 1,1 12 0,1-16-84,-1 1 1,1-1-1,1 0 0,-1 1 1,0-1-1,0 0 0,1 0 0,-1 0 1,1 0-1,0 0 0,0 0 1,0-1-1,0 1 0,0-1 1,0 1-1,0-1 0,0 1 0,0-1 1,1 0-1,-1 0 0,1 0 1,-1-1-1,0 1 0,6 0 1,62 10-2572,-46-11-2346,-4-1-1949</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9.297"/>
    </inkml:context>
    <inkml:brush xml:id="br0">
      <inkml:brushProperty name="width" value="0.025" units="cm"/>
      <inkml:brushProperty name="height" value="0.025" units="cm"/>
    </inkml:brush>
  </inkml:definitions>
  <inkml:trace contextRef="#ctx0" brushRef="#br0">152 251 6374,'0'0'8472,"3"-8"-4255,12-33-10,-12 13-509,-3 27-3576,0 0-1,0 1 1,-1-1-1,1 1 1,0-1-1,0 0 1,0 1-1,-1-1 1,1 1-1,0-1 1,0 1 0,-1-1-1,1 1 1,-1-1-1,1 1 1,0-1-1,-1 1 1,1-1-1,-1 1 1,1-1-1,-1 1 1,1 0-1,-1-1 1,1 1-1,-1 0 1,0 0-1,1-1 1,-1 1 0,1 0-1,-1 0 1,0 0-1,0 0 1,-5 0-63,1 1 0,0 0 0,0 0 0,0 0 0,0 1 0,0-1 1,0 1-1,0 1 0,0-1 0,0 1 0,1-1 0,0 1 0,-1 0 0,1 1 1,0-1-1,1 1 0,-1 0 0,0 0 0,-3 6 0,-3 3 10,1 0 0,1 0 0,0 1 0,1 0 0,-8 20 0,14-30-62,0-1 1,0 1 0,0-1-1,0 1 1,0-1 0,1 1-1,0-1 1,-1 1 0,1 0-1,1 4 1,-1-6-5,1-1 0,-1 0-1,1 0 1,-1 1 0,1-1 0,-1 0 0,1 0 0,-1 0 0,1 0-1,0 0 1,0 0 0,0 0 0,-1 0 0,1 0 0,0 0 0,0 0 0,0 0-1,1-1 1,-1 1 0,2 1 0,1-2 0,0 1-1,0 0 1,0-1 0,0 0-1,0 0 1,0 0 0,0 0-1,0-1 1,0 1 0,0-1-1,0 0 1,0-1 0,0 1-1,0 0 1,-1-1 0,1 0-1,4-3 1,15-9-3,-2-1 0,0-1 0,0-1 0,-2-1 0,0-1 0,-1 0 0,-1-1 0,-1-1 0,0-1 0,-2 0 0,-1-1 0,0 0 0,16-47 0,-27 66 0,-1 1 0,0 0 0,-1-1 0,1 1 0,-1-1 0,1 0 0,-1 1 0,0-1 0,0 1 0,-1-5 0,0 7 0,1 1 0,0 0 0,0 0 0,0-1 0,0 1 0,0 0 0,0 0 0,0-1 0,-1 1 0,1 0 0,0 0 0,0 0 0,0-1 0,-1 1 0,1 0 0,0 0 0,0 0 0,-1-1 0,1 1 0,0 0 0,0 0 0,-1 0 0,1 0 0,0 0 0,0 0 0,-1 0 0,1 0 0,0 0 0,0 0 0,-1 0 0,1 0 0,0 0 0,-1 0 0,1 0 0,0 0 0,0 0 0,-1 0 0,1 0 0,-1 0 0,-18 17 0,8-1-16,0 1 0,1 0 0,1 0 0,0 1 0,1 0 0,1 0 0,1 1 0,1 0 0,0 0 0,2 1 0,0-1 0,0 40 0,3-53-200,0-1 0,0 1 0,1-1 0,0 1 0,0 0 0,0-1 0,1 0 1,3 8-1,12 8-3511,10-9-5716,-14-11-5569</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19.939"/>
    </inkml:context>
    <inkml:brush xml:id="br0">
      <inkml:brushProperty name="width" value="0.025" units="cm"/>
      <inkml:brushProperty name="height" value="0.025" units="cm"/>
    </inkml:brush>
  </inkml:definitions>
  <inkml:trace contextRef="#ctx0" brushRef="#br0">15 64 1505,'0'0'15765,"-3"-14"-12872,0 26-2027,0 0 0,1 1 1,0 21-1,1-26-483,0-1 0,1 1 0,0-1 1,1 1-1,0-1 0,3 14 1,-4-20-342,0 0 1,1-1 0,-1 1 0,1 0 0,-1 0-1,0 0 1,1 0 0,0-1 0,-1 1 0,1 0 0,-1-1-1,1 1 1,0 0 0,0-1 0,-1 1 0,1-1-1,0 1 1,0-1 0,0 1 0,0-1 0,-1 0 0,1 1-1,2-1 1,-1 0 11,1 0 0,-1 0 1,1-1-1,-1 1 0,0-1 0,1 0 0,-1 1 0,0-1 0,1 0 0,-1 0 1,0-1-1,0 1 0,4-3 0,7-7 22,1 0 1,-1-2-1,-1 1 1,0-2-1,-1 1 1,-1-1 0,0-1-1,-1 0 1,0-1-1,-1 1 1,8-24-1,-16 39-87,-9 21-115,1 0 0,1 1-1,1 0 1,1 0 0,-4 43-1,9-63-15,0-1 0,0 1-1,0-1 1,0 0 0,0 1-1,1-1 1,-1 1 0,0-1-1,1 0 1,-1 1 0,1-1-1,-1 0 1,1 0 0,0 1-1,-1-1 1,3 2 0,-2-2-280,0 0 0,0-1 1,1 1-1,-1 0 0,0-1 1,1 1-1,-1-1 1,0 1-1,1-1 0,-1 0 1,1 1-1,-1-1 0,1 0 1,-1 0-1,3 0 0,16 0-7767</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0.838"/>
    </inkml:context>
    <inkml:brush xml:id="br0">
      <inkml:brushProperty name="width" value="0.025" units="cm"/>
      <inkml:brushProperty name="height" value="0.025" units="cm"/>
    </inkml:brush>
  </inkml:definitions>
  <inkml:trace contextRef="#ctx0" brushRef="#br0">228 1 16464,'0'0'5525,"-8"2"-4340,4 0-1085,0 0-1,0 0 1,0 0 0,0 0-1,1 0 1,-1 1 0,1-1 0,0 1-1,0 0 1,0 0 0,0 0-1,0 1 1,0-1 0,-2 5-1,-2 5 173,1 0 1,0 0-1,-7 26 0,-12 60 1295,5 0 0,-9 119 0,12-72-1336,16-146-224,1 0 0,0 0 0,0 0 0,0 0-1,0-1 1,0 1 0,-1 0 0,1 0 0,0 0-1,0 0 1,0 0 0,0 0 0,-1 0 0,1 0-1,0 0 1,0 0 0,0 0 0,-1 0 0,1 0 0,0 0-1,0 0 1,0 0 0,0 0 0,-1 0 0,1 0-1,0 0 1,0 0 0,0 0 0,0 1 0,-1-1-1,1 0 1,0 0 0,0 0 0,0 0 0,0 0-1,0 0 1,0 0 0,-1 1 0,1-1 0,0 0 0,0 0-1,0 0 1,0 0 0,0 1 0,0-1 0,0 0-1,0 0 1,0 0 0,-6-17 151,-4-30 198,2 0 0,1-1 1,1-55-1,7 102-349,-1 0-1,0-1 1,1 1 0,-1 0 0,1 0 0,0-1-1,-1 1 1,1 0 0,0 0 0,0 0 0,-1 0-1,1 0 1,0 0 0,0 0 0,0 0 0,0 0-1,0 0 1,1 0 0,-1 1 0,0-1 0,0 1-1,0-1 1,1 0 0,-1 1 0,0 0 0,1-1-1,-1 1 1,0 0 0,1 0 0,-1 0 0,0 0-1,1 0 1,1 0 0,55 2-1005,-47-2 227,-5 1 314,18 1-5755,48-2 0,-40-6-2207</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1.235"/>
    </inkml:context>
    <inkml:brush xml:id="br0">
      <inkml:brushProperty name="width" value="0.025" units="cm"/>
      <inkml:brushProperty name="height" value="0.025" units="cm"/>
    </inkml:brush>
  </inkml:definitions>
  <inkml:trace contextRef="#ctx0" brushRef="#br0">110 107 8168,'0'0'13212,"-8"8"-11439,-10 8-888,2 2 0,0 0 0,1 0 0,-21 37 0,61-55 460,-6-5-1079,20-5-155,1 2 0,-1 2 0,60-3 0,-76 8-85,-18 0-1,0 0 1,0 1 0,0 0 0,0 0-1,0 0 1,0 0 0,0 1 0,0 0 0,9 3-1,-17-7 82,1 0 0,-1 0 0,1-1 0,0 1 0,0 0 0,0-1 0,1 1 0,-1-1 0,1 0 0,0 0 0,0 1 0,0-1 0,0-8 0,-6-56 1246,7 58-1350,-1 5-2,1 0 0,-1 0 0,1-1-1,1 1 1,-1 0 0,1-1 0,0 1 0,0 0 0,2-5-1,-2 9-10,-1 0-1,1 0 0,-1 0 1,1 0-1,0 1 0,-1-1 1,1 0-1,0 1 0,0-1 1,0 0-1,0 1 0,0-1 1,-1 1-1,1-1 0,0 1 1,0 0-1,0-1 0,0 1 1,2 0-1,33 4-518,28 15-8435,-24-14-527</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2.415"/>
    </inkml:context>
    <inkml:brush xml:id="br0">
      <inkml:brushProperty name="width" value="0.025" units="cm"/>
      <inkml:brushProperty name="height" value="0.025" units="cm"/>
    </inkml:brush>
  </inkml:definitions>
  <inkml:trace contextRef="#ctx0" brushRef="#br0">111 65 9321,'0'0'7687,"0"-9"-5504,-5-30-319,5 38-1806,0 0 0,-1 0 0,1 0 1,0 0-1,-1 1 0,1-1 0,-1 0 1,1 0-1,-1 0 0,0 1 0,1-1 1,-1 0-1,0 1 0,1-1 0,-1 0 1,0 1-1,0-1 0,1 1 0,-1 0 1,0-1-1,0 1 0,0-1 0,0 1 1,0 0-1,0 0 0,1 0 0,-1-1 1,0 1-1,0 0 0,0 0 0,0 0 1,0 0-1,0 1 0,0-1 0,0 0 1,0 0-1,0 0 0,0 1 0,1-1 1,-2 1-1,-29 17 335,27-13-396,0 0 0,0 0 0,1 1 0,0-1 0,-1 1 1,2 0-1,-1 0 0,1 0 0,0 0 0,0 0 0,1 1 0,-2 9 0,3-14 3,-1 1-1,1-1 1,0 0-1,0 1 0,0-1 1,1 1-1,-1-1 1,1 1-1,-1-1 0,1 0 1,0 1-1,0-1 1,0 0-1,0 0 0,0 1 1,0-1-1,0 0 0,1 0 1,-1 0-1,1-1 1,0 1-1,0 0 0,-1 0 1,1-1-1,0 1 1,0-1-1,0 0 0,1 0 1,-1 0-1,0 0 1,0 0-1,1 0 0,-1 0 1,4 0-1,35 5 89,-33-6-85,0 1 0,1 0 0,-1 1 0,0 0 0,9 4 0,-13-5 0,-1 1 1,0 0-1,0 0 0,0 0 0,0 0 0,-1 0 1,1 1-1,-1-1 0,1 1 0,-1 0 0,0 0 0,0 0 1,0 0-1,0 0 0,0 0 0,0 4 0,4 9 179,-1 1 1,-1-1-1,-1 1 0,-1 0 0,0 1 0,-1-1 1,-1 0-1,0 0 0,-1 0 0,-1 0 0,-1 0 0,0 0 1,-2 0-1,0 0 0,-11 25 0,12-34 173,0 0 1,-1 0-1,0-1 0,0 0 1,-1 0-1,0 0 0,0-1 0,-12 10 1,15-13-205,-1-1 0,0 1 0,-1-1 0,1 1 0,0-1 0,-1 0-1,1-1 1,-1 1 0,0-1 0,1 0 0,-1 0 0,0-1 0,0 1 0,0-1 0,0 0 0,1 0 0,-7-2 0,9 2-151,1 0 0,-1-1 0,0 1 0,1-1 0,-1 0 0,1 0 0,-1 1 0,1-1 0,0 0 0,-1 0 0,1 0 0,0 0 0,0-1 0,0 1 0,0 0 0,0 0 0,0-1 0,0 1 0,0-1 0,-1-2 0,0-1 0,0 0 0,1-1 0,-1 1 0,1-1 0,0 1 0,0-9 0,1-5 0,1 0 0,5-33 0,0 21-175,2 1 1,1 1-1,1-1 0,1 1 1,2 1-1,18-29 1,-29 53-239,1 0 1,0 0 0,1 0 0,-1 0 0,1 0 0,-1 1-1,1 0 1,0 0 0,7-4 0,41-16-9948,-39 19 7022,14-7-7504</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2.817"/>
    </inkml:context>
    <inkml:brush xml:id="br0">
      <inkml:brushProperty name="width" value="0.025" units="cm"/>
      <inkml:brushProperty name="height" value="0.025" units="cm"/>
    </inkml:brush>
  </inkml:definitions>
  <inkml:trace contextRef="#ctx0" brushRef="#br0">181 12 16496,'0'0'4559,"-11"-3"-3107,8 1-1379,-1 1 1,1 0 0,-1 0-1,0 0 1,1 0-1,-1 0 1,0 1 0,0 0-1,0 0 1,1 0 0,-1 0-1,0 0 1,0 1-1,1 0 1,-1-1 0,0 2-1,1-1 1,-1 0 0,1 1-1,-1-1 1,1 1 0,0 0-1,-1 0 1,1 0-1,0 1 1,0-1 0,1 1-1,-4 3 1,-1 1 67,1 0-1,0 0 1,1 0-1,-1 1 1,1-1-1,1 1 1,-1 0 0,1 1-1,1-1 1,0 1-1,0 0 1,1 0-1,0 0 1,0 0 0,1 0-1,0 0 1,1 15-1,0-22-98,1 0-1,0 0 0,0 0 0,0-1 1,0 1-1,0 0 0,1 0 0,-1-1 1,0 1-1,1-1 0,-1 0 0,1 1 0,0-1 1,-1 0-1,1 0 0,0 0 0,0 0 1,0 0-1,-1 0 0,1 0 0,0-1 1,0 1-1,0-1 0,0 0 0,0 1 1,1-1-1,-1 0 0,0 0 0,0 0 0,0 0 1,2-1-1,5 1 139,0-1 0,-1 0-1,1 0 1,-1-1 0,1 0 0,10-4 0,-11 2-150,0-1 1,0 1 0,-1-1-1,1-1 1,-1 1 0,-1-1-1,1 0 1,-1-1 0,0 0-1,0 0 1,-1 0-1,0-1 1,0 1 0,-1-1-1,0 0 1,-1-1 0,1 1-1,-1 0 1,-1-1 0,0 0-1,0 0 1,1-13-1,-3 20-31,0 1-1,0 0 1,-1-1-1,1 1 1,0 0-1,0 0 1,-1 0-1,1-1 1,-1 1-1,1 0 1,-1 0-1,1 0 1,-1 0-1,0 0 1,1 0-1,-1 0 1,0 0-1,0 0 1,0 0-1,0 0 1,0 0-1,0 1 1,0-1-1,0 0 1,0 1-1,-2-2 1,1 1-42,-1 1 0,0-1 0,1 0 0,-1 1 0,0 0 0,1 0 0,-1 0 0,0 0 0,0 0 0,1 0 0,-1 0 0,-4 2 0,6-2-107,-1 0 0,0 1 0,0-1 0,0 1 0,0-1 0,0 1 0,1 0 0,-1 0 0,0-1 1,1 1-1,-1 1 0,0-1 0,1 0 0,-1 0 0,1 0 0,0 1 0,-1-1 0,1 1 0,0-1 0,0 1 0,0-1 0,0 1 0,0 0 0,0 0 0,1-1 0,-1 1 0,0 0 0,1 0 0,-1 0 0,1 0 0,0 0 0,0 0 0,0-1 0,0 1 0,0 0 0,0 0 0,0 0 0,1 0 0,0 3 0,0-4-173,0 0-1,0 0 0,0 0 1,0 0-1,0 0 1,1 0-1,-1 0 0,0-1 1,0 1-1,1 0 1,-1-1-1,1 1 0,-1-1 1,0 0-1,1 1 0,-1-1 1,1 0-1,-1 0 1,1 0-1,-1 0 0,3 0 1,0 0-816,28 1-6805</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3.213"/>
    </inkml:context>
    <inkml:brush xml:id="br0">
      <inkml:brushProperty name="width" value="0.025" units="cm"/>
      <inkml:brushProperty name="height" value="0.025" units="cm"/>
    </inkml:brush>
  </inkml:definitions>
  <inkml:trace contextRef="#ctx0" brushRef="#br0">249 3 17264,'-38'11'2224,"-57"25"-1,86-32-1670,-1 1 0,0 0-1,1 1 1,0 0 0,0 1 0,1-1 0,0 1-1,0 1 1,0 0 0,-11 15 0,19-22-536,-1 0 1,0 0-1,0 0 0,0 0 1,1 0-1,-1 0 1,1 0-1,-1 0 1,0 0-1,1 0 1,0 0-1,-1 1 1,1-1-1,0 0 1,0 0-1,-1 0 1,1 1-1,0-1 0,0 0 1,0 0-1,1 1 1,-1-1-1,0 0 1,0 0-1,1 0 1,-1 0-1,0 1 1,1-1-1,-1 0 1,1 0-1,0 0 0,-1 0 1,1 0-1,0 0 1,0 0-1,-1 0 1,1 0-1,0-1 1,0 1-1,0 0 1,0 0-1,0-1 1,0 1-1,0-1 1,1 1-1,-1-1 0,0 1 1,0-1-1,0 0 1,0 1-1,1-1 1,-1 0-1,0 0 1,0 0-1,2 0 1,8 1 26,-1 0 0,0-1 1,1 0-1,-1-1 0,16-3 0,-16 2-33,0-1 0,0-1-1,0 0 1,0 0-1,-1-1 1,1 0-1,-1-1 1,15-12-1,-19 14 51,-1 1 0,1-1 0,-1 0 0,0-1 0,0 1-1,-1-1 1,0 1 0,1-1 0,-1 0 0,-1-1 0,1 1 0,-1 0 0,0-1-1,0 1 1,-1-1 0,1 0 0,0-10 0,-2 15-33,0 0-1,-1 0 1,1 0 0,0 0 0,0 0 0,-1 0-1,1 0 1,-1 0 0,1 0 0,-1 0-1,1 0 1,-1 1 0,1-1 0,-1 0-1,0 0 1,1 0 0,-1 1 0,0-1-1,0 0 1,0 1 0,0-1 0,1 1-1,-1-1 1,-1 0 0,-33-8 212,26 8-327,0 0 0,1 1 0,-1 1 0,0-1 0,1 1 0,-10 3 1,18-4-4,-1 0 0,0 0 1,1 0-1,-1 0 1,1 0-1,-1 0 1,0 0-1,1 0 1,-1 0-1,0 1 0,1-1 1,-1 0-1,1 1 1,-1-1-1,1 0 1,-1 1-1,1-1 1,-1 0-1,1 1 1,-1-1-1,1 1 0,-1-1 1,1 1-1,0-1 1,-1 1-1,1 0 1,0-1-1,-1 1 1,1-1-1,0 1 0,0 0 1,0-1-1,-1 1 1,1-1-1,0 1 1,0 0-1,0-1 1,0 1-1,0 0 0,0-1 1,0 1-1,1 0 1,-1-1-1,0 1 1,0 0-1,0-1 1,1 1-1,0 1-212,0-1 1,0 0-1,1 1 0,-1-1 1,0 0-1,1 0 0,-1 0 0,1 0 1,-1-1-1,1 1 0,0 0 1,-1-1-1,1 1 0,0-1 0,-1 1 1,3-1-1,62 2-6286,-22-2 1501</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3.579"/>
    </inkml:context>
    <inkml:brush xml:id="br0">
      <inkml:brushProperty name="width" value="0.025" units="cm"/>
      <inkml:brushProperty name="height" value="0.025" units="cm"/>
    </inkml:brush>
  </inkml:definitions>
  <inkml:trace contextRef="#ctx0" brushRef="#br0">135 170 14157,'0'0'2392,"-9"0"-187,-1 0-1512,0 2 1,0-1-1,0 1 1,0 1-1,-18 7 0,25-9-638,1-1 0,-1 1 0,1 0 0,-1 0 0,1 1 0,0-1 0,-1 0 0,1 1 0,0 0 0,0-1 0,0 1 0,0 0 0,0 0 0,0 0 0,1 0-1,-1 0 1,1 1 0,-1-1 0,1 0 0,0 1 0,0-1 0,0 1 0,0-1 0,0 1 0,1 0 0,-1-1 0,1 1 0,-1 0 0,1-1 0,0 1 0,0 0-1,1 3 1,1-5 111,1 0 0,-1 0 0,0-1 0,1 1 1,-1-1-1,1 1 0,-1-1 0,1 0 0,-1 0 0,1 0 0,-1 0 0,1 0 0,-1-1 0,1 1 0,-1-1 0,0 0 0,1 1 0,-1-1 0,3-2 0,14-16 28,-1 0-1,-1-2 1,-1 0 0,-1-1-1,0 0 1,18-41 0,-31 55-167,0 1 1,0-1-1,-1 1 1,0-1-1,0 0 1,-1-15-1,0 23-27,-2 8 105,-1 0 1,0 0-1,0-1 0,0 1 0,-1-1 1,-5 7-1,-7 15 455,9-14-389,0 0-1,2 0 0,0 1 1,0-1-1,2 1 0,0 0 1,0 0-1,2 0 0,0 0 1,2 26-1,-1-39-169,1-1-1,-1 0 1,1 0 0,0 0-1,-1 1 1,1-1 0,0 0 0,0 0-1,0 0 1,1 0 0,-1 0-1,0-1 1,1 1 0,-1 0-1,1-1 1,-1 1 0,1-1 0,0 1-1,0-1 1,0 0 0,0 0-1,0 1 1,0-2 0,2 2-1,3 0-12,0 0 0,0-1-1,0 1 1,0-2-1,0 1 1,9-1 0,-16 0-102,1 0 0,0 0 0,-1 0 0,1 0 0,0 0 0,-1 0 1,1 0-1,-1-1 0,1 1 0,0 0 0,-1 0 0,1 0 0,-1-1 1,1 1-1,-1 0 0,1-1 0,0 1 0,-1-1 0,0 1 1,1 0-1,-1-1 0,1 1 0,-1-1 0,1 1 0,-1-1 0,1-1 1,2-17-10074,-3-1-7200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2.564"/>
    </inkml:context>
    <inkml:brush xml:id="br0">
      <inkml:brushProperty name="width" value="0.025" units="cm"/>
      <inkml:brushProperty name="height" value="0.025" units="cm"/>
    </inkml:brush>
  </inkml:definitions>
  <inkml:trace contextRef="#ctx0" brushRef="#br0">226 228 11627,'0'0'5071,"-9"-4"-3528,4 2-1406,2 0-42,-1 0 0,1 0 0,-1 1 0,1-1 0,-1 1 0,1 0 0,-1 0 0,0 0 0,0 0 0,1 1 0,-1 0 1,0-1-1,0 1 0,0 1 0,0-1 0,1 1 0,-1-1 0,0 1 0,0 0 0,1 0 0,-1 1 0,1-1 0,-7 4 1,0 3 61,0 1 0,1-1 0,0 2 0,0-1 0,1 1 0,0 1 0,1-1 0,0 1 0,1 0 0,0 1 0,1 0 0,0 0 0,1 0 0,0 0 0,1 1 1,1-1-1,0 1 0,-1 23 0,3-35-135,0 0 0,0 0 0,0 0 0,0 0 0,0 0 0,0 0 0,0-1 0,0 1 0,0 0 0,0 0 0,1 0 0,-1 0 0,0-1 0,1 1 0,-1 0 0,1 0 0,-1 0 0,1-1 0,-1 1 0,1 0 0,-1-1 0,1 1 0,0-1 0,-1 1 0,1 0 0,0-1 0,1 1 0,-1-1 7,1 1 0,0-1 0,-1 0 0,1 0 0,0 0 0,-1 0 0,1 0 0,0 0 0,-1-1 0,1 1 0,-1 0 0,1-1 0,2-1 0,5-2 102,-1 0 0,1-1 0,-1 0-1,10-8 1,40-35 210,64-71-1,-96 90-378,-1-1 0,-1-1 0,-2-1 0,24-44 0,-43 69 17,0 1-1,0-1 1,0 1 0,-1-1-1,0 0 1,0 0 0,-1 0-1,1-13 1,-20 30-161,-1 12 409,0 0 0,2 1-1,1 1 1,1 0-1,1 1 1,1 1-1,1 0 1,-11 37 0,20-55-141,1 1 0,0-1 1,1 1-1,-1 0 1,1 9-1,1-16-77,0-1 0,0 1 1,0-1-1,0 1 0,0 0 0,1-1 0,-1 1 1,0-1-1,1 1 0,-1 0 0,1-1 0,0 1 1,-1-1-1,1 0 0,0 1 0,0-1 1,0 0-1,0 1 0,0-1 0,0 0 0,0 0 1,1 0-1,-1 0 0,0 0 0,1 0 0,-1 0 1,1 0-1,-1-1 0,1 1 0,-1 0 0,1-1 1,2 1-1,8 0-92,0-1 1,1 0 0,-1-1-1,0 0 1,1-1 0,-1 0-1,0-1 1,0 0 0,-1-1-1,1 0 1,-1-1-1,0 0 1,0-1 0,0-1-1,-1 1 1,0-2 0,0 1-1,-1-1 1,0-1 0,14-16-1,-36 55 454,0 0-1,3 2 1,0-1 0,2 1-1,1 0 1,-3 43 0,10-74-364,0 0 1,0 0 0,0 0 0,0 0 0,1 0 0,-1 0-1,0 0 1,0 0 0,1 0 0,-1 0 0,0 0-1,1 0 1,-1-1 0,1 1 0,-1 0 0,1 0 0,-1 0-1,1 0 1,0-1 0,0 1 0,-1 0 0,1-1 0,0 1-1,0 0 1,0-1 0,-1 1 0,3 0 0,0 0 15,-1-1 1,1 1-1,-1-1 0,1 0 1,0 0-1,-1 0 1,1 0-1,-1 0 1,1 0-1,5-2 1,-2 1-452,0-1 0,0 0 0,-1 0 0,1-1 1,0 1-1,-1-1 0,1-1 0,-1 1 0,6-6 1,3-9-4031,-5-4-1873</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4.147"/>
    </inkml:context>
    <inkml:brush xml:id="br0">
      <inkml:brushProperty name="width" value="0.025" units="cm"/>
      <inkml:brushProperty name="height" value="0.025" units="cm"/>
    </inkml:brush>
  </inkml:definitions>
  <inkml:trace contextRef="#ctx0" brushRef="#br0">75 90 8392,'0'0'10340,"-9"-7"-7948,-28-20-518,37 27-1840,-1 0 1,1-1 0,0 1-1,-1 0 1,1 0-1,-1-1 1,1 1 0,-1 0-1,1 0 1,0 0-1,-1-1 1,1 1 0,-1 0-1,1 0 1,-1 0 0,1 0-1,-1 0 1,1 0-1,-1 0 1,1 0 0,-1 0-1,1 0 1,-1 0-1,1 0 1,-1 0 0,1 1-1,0-1 1,-1 0 0,1 0-1,-1 0 1,1 1-1,-1-1 1,1 0 0,0 0-1,-1 1 1,1-1-1,0 0 1,-1 1 0,1-1-1,0 1 1,-1-1-1,1 0 1,0 1 0,0-1-1,0 1 1,-1-1 0,1 1-1,-4 22-161,3-20 226,0 7-82,-1-1 0,1 0-1,1 1 1,0-1 0,0 0-1,2 14 1,-1-21-23,-1 0 0,1 0 0,0 0 0,0 0 0,0-1 0,0 1 0,0 0 0,0 0 0,0-1 0,0 1-1,1-1 1,-1 1 0,1-1 0,-1 0 0,1 1 0,-1-1 0,1 0 0,0 0 0,0 0 0,-1 0 0,1 0 0,0-1 0,0 1 0,0 0 0,0-1 0,0 0-1,0 1 1,0-1 0,0 0 0,0 0 0,0 0 0,0 0 0,0 0 0,0-1 0,3 0 0,7-1-27,1-1 0,-1-1 0,0 0-1,0-1 1,0 0 0,-1-1 0,0 0 0,0 0 0,0-2 0,12-9 0,-3 0-26,0-1 1,-2 0-1,0-1 1,16-23-1,-18 23 251,-21 30 195,-8 19-74,7-14-285,1 0 1,1 0 0,0 0 0,1 1-1,1-1 1,1 1 0,0 28-1,1-44-75,0 1-1,0-1 0,1 0 0,-1 0 0,0 0 1,0 0-1,1 1 0,-1-1 0,0 0 0,1 0 1,-1 0-1,1 0 0,-1 0 0,1 0 0,0 0 0,0 0 1,-1 0-1,1 0 0,0 0 0,0 0 0,0 0 1,0-1-1,0 1 0,0 0 0,0-1 0,0 1 1,0-1-1,0 1 0,0-1 0,0 1 0,1-1 1,-1 0-1,0 0 0,0 0 0,0 1 0,1-1 1,0 0-1,19-9-3711,-6-11-3563,-9-2-2981</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4.776"/>
    </inkml:context>
    <inkml:brush xml:id="br0">
      <inkml:brushProperty name="width" value="0.025" units="cm"/>
      <inkml:brushProperty name="height" value="0.025" units="cm"/>
    </inkml:brush>
  </inkml:definitions>
  <inkml:trace contextRef="#ctx0" brushRef="#br0">49 0 15599,'0'0'7762,"-8"10"-5712,2-3-1641,1 1 1,0-1 0,0 1-1,1 0 1,0 0 0,-3 9-1,6-14-347,0 0 0,0-1 0,1 1-1,-1 0 1,1 0 0,-1 0-1,1-1 1,0 1 0,0 0 0,0 0-1,1 0 1,-1 0 0,1-1-1,-1 1 1,1 0 0,0 0 0,0-1-1,0 1 1,0-1 0,1 1-1,-1-1 1,1 1 0,-1-1 0,1 0-1,0 0 1,0 0 0,0 0-1,0 0 1,3 2 0,3 0-41,-1 0 1,1 0 0,-1-1-1,1 0 1,0-1 0,0 1-1,0-2 1,1 1 0,-1-1-1,0 0 1,1-1-1,-1 0 1,0 0 0,1-1-1,-1 0 1,10-3 0,-6 2-26,0-1 0,0 0 0,-1-1 0,1-1 0,-1 0 1,0 0-1,0-1 0,-1-1 0,1 1 0,11-12 0,11-15 47,-44 75-91,7-25 20,0 0 0,1-1 0,-1 30 0,6-14-3133,4-2-4680,1-14-7075</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5.945"/>
    </inkml:context>
    <inkml:brush xml:id="br0">
      <inkml:brushProperty name="width" value="0.025" units="cm"/>
      <inkml:brushProperty name="height" value="0.025" units="cm"/>
    </inkml:brush>
  </inkml:definitions>
  <inkml:trace contextRef="#ctx0" brushRef="#br0">10 0 15759,'0'0'5963,"-1"13"-4869,0 3-652,-4 26 310,3 0-1,1 1 1,7 50 0,-6-91-727,0 0 1,0 1-1,1-1 1,-1 0-1,1 1 0,0-1 1,0 0-1,0 0 1,0 0-1,0 0 0,0 0 1,1 0-1,-1 0 1,1 0-1,-1 0 1,1 0-1,0-1 0,-1 1 1,1-1-1,0 1 1,0-1-1,0 0 0,0 0 1,0 0-1,1 0 1,-1 0-1,0 0 0,0-1 1,1 1-1,-1-1 1,0 1-1,1-1 1,-1 0-1,1 0 0,-1 0 1,0 0-1,1-1 1,-1 1-1,3-1 1,4-1 79,0-1 0,-1 0 0,1-1 1,0 1-1,-1-1 0,0-1 1,0 0-1,12-10 0,-3 1-67,0-2-1,-1 0 0,-1-1 1,0 0-1,-1-1 1,-1-1-1,17-33 0,-30 52-38,0 0-1,0 0 1,0 0 0,0 0-1,0 0 1,0 0-1,0 1 1,1-1-1,-1 0 1,0 0-1,0 0 1,0 0-1,0 0 1,0 0 0,0 0-1,0 0 1,0 0-1,1 0 1,-1 0-1,0 0 1,0 1-1,0-1 1,0 0-1,0 0 1,0 0 0,1 0-1,-1 0 1,0 0-1,0 0 1,0 0-1,0 0 1,0 0-1,0 0 1,1 0-1,-1-1 1,0 1 0,0 0-1,0 0 1,0 0-1,-2 28 273,1 20 146,4-47-382,-1 0 0,0 0 0,1 0 0,-1-1 0,1 1-1,-1-1 1,1 1 0,0-1 0,-1 0 0,1 0 0,-1 0 0,1 0-1,0-1 1,-1 1 0,1-1 0,2 0 0,7-3 33,0 0 0,0-1 0,-1-1 0,1 0 0,17-12 0,-20 11-90,1 1-1,-1 0 1,1 1 0,1 0-1,-1 0 1,1 1 0,19-4-1,-29 8 9,1 0-1,-1 0 1,0 0-1,1 1 1,-1-1 0,0 0-1,0 1 1,1-1-1,-1 1 1,0 0-1,0-1 1,0 1-1,0 0 1,0 0-1,0-1 1,0 1-1,0 0 1,0 0-1,0 0 1,0 0-1,0 1 1,-1-1 0,1 0-1,0 0 1,-1 0-1,1 0 1,-1 1-1,1-1 1,-1 0-1,0 1 1,0-1-1,1 0 1,-1 1-1,0-1 1,0 0-1,-1 3 1,2 65 53,-2-48-141,6 10-1463,-4-30 1332,-1 0 0,0 0 0,1 0 0,-1 0 0,1-1 0,-1 1 0,1 0 0,-1 0-1,1 0 1,0-1 0,-1 1 0,1 0 0,0-1 0,0 1 0,-1-1 0,1 1 0,0-1 0,0 1 0,0-1 0,0 1 0,0-1 0,-1 0 0,1 0-1,0 1 1,0-1 0,0 0 0,0 0 0,0 0 0,2 0 0,10-2-4705</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6.332"/>
    </inkml:context>
    <inkml:brush xml:id="br0">
      <inkml:brushProperty name="width" value="0.025" units="cm"/>
      <inkml:brushProperty name="height" value="0.025" units="cm"/>
    </inkml:brush>
  </inkml:definitions>
  <inkml:trace contextRef="#ctx0" brushRef="#br0">25 108 14157,'0'0'3668,"-5"8"-1010,-12 28-154,16-36-2454,1 1-1,0-1 1,0 0-1,-1 1 1,1-1-1,0 1 0,0-1 1,0 0-1,0 1 1,-1-1-1,1 1 1,0-1-1,0 1 1,0-1-1,0 1 1,0-1-1,0 0 1,0 1-1,0-1 1,0 1-1,1-1 1,-1 1-1,0-1 1,0 1-1,0-1 1,0 0-1,1 1 1,-1-1-1,0 1 1,0-1-1,1 0 1,-1 1-1,0-1 1,1 0-1,-1 1 1,0-1-1,1 0 1,-1 0-1,0 1 0,1-1 1,-1 0-1,1 0 1,-1 0-1,0 0 1,1 1-1,-1-1 1,1 0-1,-1 0 1,1 0-1,23-1 440,-20 1-228,9-2-115,-1 0 0,0-1-1,0 0 1,0-1-1,-1-1 1,1 0 0,-1 0-1,12-8 1,-19 11-129,0-1 0,1 1 0,-1-1 0,0 0 0,0 0 0,0-1 0,-1 1 0,1-1 0,-1 0 0,0 0 1,0 0-1,0 0 0,0-1 0,-1 1 0,0-1 0,0 1 0,0-1 0,-1 0 0,1 0 0,-1 0 0,0 0 0,0-6 0,-1 9 14,-1 1-1,1-1 0,-1 1 0,1 0 0,-1-1 1,0 1-1,1 0 0,-1-1 0,0 1 0,0 0 0,0 0 1,0-1-1,0 1 0,0 0 0,0 0 0,-1 1 1,1-1-1,0 0 0,-1 0 0,1 0 0,0 1 1,-1-1-1,1 1 0,-1-1 0,1 1 0,-1 0 1,1-1-1,-1 1 0,1 0 0,-1 0 0,1 0 0,-1 0 1,1 0-1,-1 0 0,-2 1 0,-2 0 15,-1-1 0,0 1 0,1 0 0,-1 1 0,1 0 0,-1 0 0,-7 4 0,7-2-39,0 1 0,0 0 0,0 1-1,1-1 1,0 1 0,0 0 0,1 1 0,0-1 0,0 1-1,0 0 1,1 1 0,0-1 0,0 1 0,1 0-1,0 0 1,0 0 0,1 0 0,0 0 0,0 0 0,1 1-1,0 13 1,1-20-29,0 0 0,1 0 0,-1 0-1,1 0 1,0 0 0,0 0 0,-1 0-1,1 0 1,0 0 0,1 0 0,-1-1-1,0 1 1,0 0 0,1-1 0,-1 1-1,1-1 1,0 1 0,-1-1 0,1 0-1,0 0 1,0 1 0,-1-1 0,1-1 0,0 1-1,0 0 1,0 0 0,0-1 0,0 1-1,1-1 1,-1 0 0,0 1 0,0-1-1,0 0 1,3-1 0,7 2-717,1-1 1,-1 0-1,0-1 1,21-5-1,17-12-3925,-1-9-2484</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6.749"/>
    </inkml:context>
    <inkml:brush xml:id="br0">
      <inkml:brushProperty name="width" value="0.025" units="cm"/>
      <inkml:brushProperty name="height" value="0.025" units="cm"/>
    </inkml:brush>
  </inkml:definitions>
  <inkml:trace contextRef="#ctx0" brushRef="#br0">251 139 9801,'-10'9'7997,"-23"15"-6495,-74 60 2911,92-71-3710,1 1 1,0 0 0,1 0-1,-22 32 1,34-45-691,0 1-1,0 0 0,0-1 1,0 1-1,0 0 1,1 0-1,-1 0 1,0 0-1,1 0 1,0-1-1,-1 1 1,1 0-1,0 0 1,0 0-1,0 0 0,0 3 1,1-4-13,-1 0 1,1 0-1,-1 0 0,1 0 1,-1 0-1,1 0 0,0-1 1,-1 1-1,1 0 0,0 0 1,0-1-1,-1 1 1,1 0-1,0-1 0,0 1 1,0-1-1,0 1 0,0-1 1,0 0-1,0 1 0,0-1 1,1 0-1,5 1 23,0 0-1,1-1 1,-1 0-1,0 0 1,0-1-1,0 0 1,12-3-1,2-2-127,0-1 0,0-1 0,0-1-1,-1-1 1,-1-1 0,0-1 0,31-25-1,-22 15-56,-2-2-1,-1-1 1,-1-1-1,25-35 1,-38 46 315,31-48-332,-39 58 523,0-1 1,0 1-1,0-1 0,-1 0 0,0 1 0,-1-1 1,1 0-1,-1 0 0,1-9 0,-24 44 2117,9-9-2336,1 1 0,2 1 0,-13 33 1,19-44-89,1-1 1,1 1-1,-1-1 1,1 1-1,1 0 1,0 0-1,1 0 1,0 0-1,1 0 1,1 12-1,-1-20-154,1-1 0,-1 1 1,0 0-1,1 0 0,0-1 0,-1 1 0,1 0 1,0-1-1,0 0 0,1 1 0,-1-1 0,0 0 1,1 0-1,-1-1 0,1 1 0,0 0 0,-1-1 0,1 1 1,0-1-1,0 0 0,0 0 0,4 0 0,4 2-1386,1 0 0,-1-1 0,0-1 0,20 1 0,-11-2-10300</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7.758"/>
    </inkml:context>
    <inkml:brush xml:id="br0">
      <inkml:brushProperty name="width" value="0.025" units="cm"/>
      <inkml:brushProperty name="height" value="0.025" units="cm"/>
    </inkml:brush>
  </inkml:definitions>
  <inkml:trace contextRef="#ctx0" brushRef="#br0">29 1 15919,'0'0'3454,"-1"13"-1879,-9 62 668,2-27-575,-1 56-1,9-103-1648,0 0 0,0 0 0,0 0 0,0 0 0,0 0 0,0 0 0,0 0 0,1 0 0,-1 0 0,0 0 0,1 0 0,-1 0 0,1 0 0,-1 0 0,1 0 0,-1 0 0,1 0 0,0 0 0,-1-1-1,1 1 1,0 0 0,0 0 0,-1-1 0,1 1 0,0-1 0,0 1 0,0-1 0,0 1 0,1 0 0,1-1 30,0 1 0,0-1 0,0 1 0,1-1 0,-1 0 0,0 0 0,0-1 0,0 1 1,0-1-1,4 0 0,4-2 54,1-1 0,-1-1-1,1 1 1,14-10 0,-6 0-431,-1-1 0,0 0-1,-1-2 1,18-20 0,0-1-49,-43 83 1264,6-39-801,-8 42 1169,8-47-1203,1 0 0,0 0 1,0 0-1,0 0 0,0 0 1,0 1-1,0-1 0,0 0 1,0 0-1,0 0 0,0 0 0,1 0 1,-1 0-1,0 0 0,1 0 1,-1 0-1,1 0 0,-1 0 1,1 0-1,0 0 0,-1 0 1,1 0-1,0 0 0,0 0 1,-1-1-1,1 1 0,0 0 0,0-1 1,0 1-1,0 0 0,0-1 1,0 1-1,0-1 0,0 0 1,2 1-1,11-1 42,-1 0 0,1-2 1,0 1-1,-1-2 0,0 0 0,1 0 1,-1-1-1,0-1 0,-1 0 0,1-1 0,20-13 1,-11 8-175,1 0 0,33-11 0,-54 22 71,-1-1 0,0 1-1,1-1 1,-1 1-1,1 0 1,-1 0-1,0-1 1,1 1-1,-1 0 1,1 0-1,-1 0 1,1 1-1,-1-1 1,0 0-1,1 1 1,-1-1 0,0 0-1,1 1 1,-1 0-1,0-1 1,1 1-1,-1 0 1,0-1-1,1 2 1,14 30 142,-15-29-102,0 1 0,0-1 0,1 1 0,-1-1 0,1 1 0,0-1 0,0 0 0,0 0 0,0 1 0,0-2 0,1 1-1,4 4 1,-2-4 24,1-1 0,-1 1 0,1-1 0,-1 0 1,1-1-1,0 1 0,-1-1 0,1 0 0,0-1 0,0 1 0,0-1 0,8-1 0,4-1 151,0 0 1,32-9-1,28-12-206,-41 11 0,1 1 0,1 1 0,0 3 0,70-5 0,-105 12 0,1 1 0,0 0 0,0 0 0,0 0 0,-1 0 0,1 1 0,-1 0 0,5 2 0,-4-1 0,0-1 0,1 0 0,-1 0 0,0 0 0,0-1 0,1 0 0,5 1 0,-4-2-4,2 1-518,0-1-1,0 0 0,0 0 1,0-1-1,0 0 1,15-4-1,9-12-6513</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29.018"/>
    </inkml:context>
    <inkml:brush xml:id="br0">
      <inkml:brushProperty name="width" value="0.025" units="cm"/>
      <inkml:brushProperty name="height" value="0.025" units="cm"/>
    </inkml:brush>
  </inkml:definitions>
  <inkml:trace contextRef="#ctx0" brushRef="#br0">201 0 16303,'0'0'6513,"-5"11"-5589,-88 237 4579,10-17-3559,83-230-1944,0-1-1,0 1 1,0-1 0,0 1 0,-1 0 0,1-1-1,0 1 1,0-1 0,0 1 0,0 0 0,-1-1-1,1 1 1,0-1 0,-1 1 0,1-1 0,0 1-1,-1-1 1,1 1 0,0-1 0,-1 1 0,1-1-1,-1 0 1,1 1 0,-1-1 0,1 0 0,-1 1-1,1-1 1,-1 0 0,1 0 0,-2 1 0,0-20-266,1 1 15,-5-103-716,6 121 965,0 0-1,0-1 0,0 1 1,0 0-1,0-1 0,0 1 1,0 0-1,0-1 1,0 1-1,0 0 0,1 0 1,-1-1-1,0 1 0,0 0 1,0-1-1,0 1 0,0 0 1,0 0-1,1-1 0,-1 1 1,0 0-1,0 0 0,0-1 1,1 1-1,-1 0 0,0 0 1,0 0-1,1-1 0,-1 1 1,0 0-1,1 0 0,-1 0 1,0 0-1,0 0 0,1 0 1,-1 0-1,15 4-156,17 17-115,-27-17 256,7 3 26,0 0 1,1-1-1,-1-1 1,2 1 0,-1-2-1,0 0 1,1-1-1,0 0 1,0-1 0,21 1-1,-25-3 1,-1 1-1,1-1 1,0-1-1,0 0 0,0 0 1,-1-1-1,1 0 1,-1-1-1,1 0 1,-1-1-1,0 0 0,0 0 1,0 0-1,-1-2 1,13-9-1,-19 14 5,0-1 0,-1 1 1,1-1-1,-1 0 0,1 0 0,-1 0 0,0 0 0,0 0 0,0 0 0,0 0 1,0 0-1,0 0 0,-1 0 0,1-1 0,-1 1 0,1 0 0,-1-1 1,0 1-1,0 0 0,0 0 0,0-4 0,-1 5-8,1 1 0,0-1 0,0 0 0,0 1 0,-1-1 0,1 1 0,0-1-1,-1 1 1,1-1 0,0 1 0,-1-1 0,1 1 0,-1 0 0,1-1 0,-1 1 0,1 0 0,-1-1 0,1 1-1,-1 0 1,1-1 0,-1 1 0,1 0 0,-1 0 0,0 0 0,1-1 0,-1 1 0,1 0 0,-2 0 0,0 0-9,0 1 0,0-1 0,1 1 1,-1-1-1,0 1 0,0 0 0,0-1 1,0 1-1,1 0 0,-1 0 0,0 0 1,1 0-1,-3 3 0,-4 3 30,1 1 0,0 0 0,0 0 0,1 1 0,0 0 0,1 0 0,0 0 0,0 1 0,1-1 0,0 1 0,1 0 0,0 1 0,0-1 0,1 0 1,-1 19-1,3-28-8,0 1-1,1-1 1,-1 0 0,1 1 0,-1-1 0,1 0 0,0 1 0,-1-1 0,1 0 0,0 0 0,0 0 0,0 0 0,-1 0 0,1 0 0,1 0 0,-1 0 0,0 0 0,0 0 0,0-1 0,0 1 0,0 0 0,1-1 0,-1 1 0,0-1 0,1 1 0,-1-1-1,0 0 1,1 1 0,-1-1 0,1 0 0,-1 0 0,0 0 0,1 0 0,-1 0 0,0 0 0,2-1 0,58-6 561,-26-3-444,-1-1 0,49-23-1,-57 22-181,1 1-1,0 1 0,0 1 1,57-9-1,-83 17 44,1 1 0,-1 0-1,0 0 1,1 0 0,-1 0 0,0 1 0,1-1 0,-1 0-1,0 0 1,0 1 0,1-1 0,-1 1 0,0-1 0,0 1-1,0 0 1,1-1 0,-1 1 0,0 0 0,0 0 0,0 0-1,0 0 1,0 0 0,-1 0 0,1 0 0,0 0 0,0 0 0,-1 0-1,1 0 1,0 0 0,-1 1 0,0-1 0,1 0 0,-1 0-1,1 1 1,-1-1 0,0 0 0,0 1 0,0 1 0,1 9 161,-1 0 1,-1-1-1,-2 23 1,-1 5 538,5-38-695,0-1 0,0 1 0,0 0 0,0 0 0,0 0 0,1-1 0,-1 1 1,0-1-1,0 1 0,0-1 0,1 1 0,-1-1 0,0 0 0,0 1 0,1-1 0,-1 0 1,0 0-1,1 0 0,-1 0 0,0 0 0,1 0 0,-1-1 0,3 0 0,37-4-6,56-28 5,-79 25 0,0 1 0,1 1 0,1 0 0,-1 1 0,1 1 0,31-2 0,-50 6 0,-1 0 0,1 0 0,0 0 0,-1 0 0,1 0 0,0 0 0,-1 0 0,1 1 0,-1-1 0,1 0 0,0 0 0,-1 0 0,1 1 0,-1-1 0,1 0 0,-1 1 0,1-1 0,-1 1 0,1-1 0,-1 0 0,1 1 0,-1-1 0,0 1 0,1-1 0,-1 1 0,0-1 0,1 1 0,-1-1 0,0 1 0,0 0 0,1-1 0,-1 1 0,0 0 0,-1 25 0,1-24 0,0 0 0,-1 0 0,1 0 0,0-1 0,0 1 0,0 0 0,0 0 0,0 0 0,0 0 0,1 0 0,-1 0 0,1-1 0,0 4 0,5-4 0,-1 0 0,0 0 0,1 0 0,-1-1 0,1 0 0,-1 0 0,1-1 0,6-1 0,-6 2 0,73-13 0,-61 9 0,0 1 0,1 0 0,-1 1 0,0 1 0,1 1 0,30 3 0,-28 8 0,-20-10 0,1 0 0,-1 0 0,1 0 0,0 0 0,-1 0 0,1 0 0,0 0 0,0-1 0,0 1 0,-1-1 0,1 1 0,0-1 0,0 0 0,2 1 0,10-3-62,-1 0 0,1-1 0,-1 0 0,0-1 0,0 0 0,-1-1 1,23-12-1,-19 9-272,1 0 0,0 1 0,29-7 0,-34 12-836,14-3-6741,-18 3-1580</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0.088"/>
    </inkml:context>
    <inkml:brush xml:id="br0">
      <inkml:brushProperty name="width" value="0.025" units="cm"/>
      <inkml:brushProperty name="height" value="0.025" units="cm"/>
    </inkml:brush>
  </inkml:definitions>
  <inkml:trace contextRef="#ctx0" brushRef="#br0">225 1 18033,'-11'9'289,"1"1"-1,0 0 1,1 0 0,0 1-1,1 0 1,0 1 0,0 0 0,1 0-1,1 1 1,0 0 0,-6 22-1,-2 11 714,2 1 0,-5 49 0,4 29 634,9-75-861,-18 86 1,22-136-763,0 0 0,0 0 0,0 0 0,0 0 0,0 0 0,0 0 0,0 0 0,0-1 0,0 1 0,0 0 0,0 0 0,0 0 0,0 0 0,0 0 0,-1 0 0,1 0 0,0 0 1,0 0-1,0 0 0,0 0 0,0 0 0,0 0 0,0 0 0,0 0 0,0 0 0,0 0 0,0 0 0,-1 0 0,1 0 0,0 0 0,0 0 0,0 0 0,0 0 0,0 0 0,0 0 0,0 0 0,0 0 0,0 0 0,0 0 0,-1 0 0,1 0 0,0 0 0,0 0 0,0 0 0,0 0 0,0 1 0,0-1 0,0 0 0,0 0 0,0 0 0,0 0 0,0 0 0,0 0 0,0 0 0,0 0 0,0 0 0,0 0 0,0 0 0,0 1 0,-5-15 356,-4-23-222,8 32-125,-7-38 90,2-1 0,0-87 0,6 129-90,0 0-1,0 0 1,0 0 0,1 0-1,-1 1 1,1-1 0,0 0-1,-1 0 1,1 1 0,0-1-1,0 0 1,0 1-1,0-1 1,1 1 0,-1-1-1,0 1 1,0 0 0,1-1-1,-1 1 1,1 0 0,-1 0-1,1 0 1,0 0 0,-1 0-1,1 0 1,0 1-1,0-1 1,0 0 0,-1 1-1,1 0 1,0-1 0,0 1-1,0 0 1,0 0 0,0 0-1,0 0 1,2 0-1,13 1-417,0 0 0,0 1 0,23 5 0,-12-2-1330,70 0-7162,-51-5 1137</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0.645"/>
    </inkml:context>
    <inkml:brush xml:id="br0">
      <inkml:brushProperty name="width" value="0.025" units="cm"/>
      <inkml:brushProperty name="height" value="0.025" units="cm"/>
    </inkml:brush>
  </inkml:definitions>
  <inkml:trace contextRef="#ctx0" brushRef="#br0">136 116 13773,'0'0'8675,"-10"8"-7335,-6 3-828,0 1-1,1 1 1,0 1 0,1 0-1,1 1 1,-23 32 0,38-51-440,1 1 0,0-1 0,0 1 0,0 0 0,1 0 0,-1 0 1,1 1-1,-1-1 0,1 1 0,0 0 0,0 0 0,0 0 0,0 0 0,1 1 0,-1 0 0,0 0 1,0 0-1,1 0 0,-1 1 0,6-1 0,12 0-205,0 0 0,36 5 1,-42-2 131,1 2-1,-1 0 1,0 1 0,0 0 0,27 14 0,-6-2 339,-36-17-264,0 0 1,0 1 0,0-1-1,-1 0 1,1 0 0,0 0 0,0 1-1,0-1 1,0 0 0,0 0-1,0 0 1,-1 0 0,1-1 0,0 1-1,0 0 1,0 0 0,0 0-1,-1-1 1,1 1 0,0-1 0,0 1-1,-1 0 1,1-1 0,0 1-1,0-1 1,-1 1 0,1-1 0,-1 0-1,2-1 1,12-30 812,-4-39-674,-8-2-907,2 77 672,0 1-1,0-1 0,0 0 1,0 0-1,1 0 0,0 0 1,-1-1-1,1 0 0,1 0 0,-1 0 1,0-1-1,1 0 0,-1 0 1,1 0-1,0-1 0,-1 1 1,1-1-1,9 0 0,6 1 8,1-1 0,-1-1 0,40-4 0,-47 2 23,1-2-1,-1 1 0,0-2 1,0 0-1,20-10 0,-28 12 6,1 0 0,-1-1 0,0 0 0,-1 0 0,1 0-1,-1 0 1,1-1 0,-1 0 0,-1 0 0,1 0 0,-1-1 0,0 0 0,6-10 0,-10 16 6,0-1 0,1 0 0,-1 1 1,1-1-1,-1 0 0,0 0 1,1 1-1,-1-1 0,0 0 1,0 0-1,0 0 0,0 1 0,0-1 1,0 0-1,0 0 0,0 0 1,0 1-1,0-1 0,0 0 1,0 0-1,-1 0 0,1 1 1,0-1-1,0 0 0,-1 0 0,1 1 1,-1-1-1,0-1 0,0 2-5,0-1 0,0 1-1,0 0 1,-1-1 0,1 1-1,0 0 1,0 0 0,0 0-1,-1 0 1,1 0 0,0 0-1,0 0 1,0 1 0,-1-1-1,1 0 1,-2 1-1,-3 1-7,0 1-1,0-1 0,0 1 0,0 1 0,1-1 0,-7 5 0,6-1 4,0-1-1,1 1 1,0 0-1,0 0 1,0 1 0,1 0-1,1-1 1,-1 1-1,1 0 1,0 1 0,1-1-1,-2 11 1,3-15-67,1-1 0,-1 1 0,1 0 0,0-1 0,0 1 0,0 0 0,0-1 0,0 1 0,1 0 0,0-1 0,0 1 0,0-1 0,0 1 0,0-1-1,1 1 1,0-1 0,-1 0 0,1 0 0,0 0 0,1 0 0,-1 0 0,1 0 0,-1 0 0,1-1 0,0 1 0,0-1 0,0 0 0,0 0 0,0 0 0,4 1 0,0 0-842,0-1 1,-1 0-1,1 0 0,0-1 1,14 2-1,18-4-5863,18-8-9140</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1.194"/>
    </inkml:context>
    <inkml:brush xml:id="br0">
      <inkml:brushProperty name="width" value="0.025" units="cm"/>
      <inkml:brushProperty name="height" value="0.025" units="cm"/>
    </inkml:brush>
  </inkml:definitions>
  <inkml:trace contextRef="#ctx0" brushRef="#br0">196 107 9065,'10'-6'2034,"3"-1"-956,45-25 2171,-55 30-2578,1 0 0,0-1 0,0 0 0,-1 1 0,0-2 1,1 1-1,-1 0 0,-1 0 0,1-1 0,0 0 1,-1 1-1,3-7 0,-5 10-544,0 0-1,1-1 1,-1 1 0,0-1 0,0 1-1,0-1 1,0 1 0,0 0 0,0-1-1,0 1 1,-1-1 0,1 1 0,0-1 0,0 1-1,0 0 1,0-1 0,0 1 0,-1-1-1,1 1 1,0 0 0,0-1 0,-1 1-1,1 0 1,0-1 0,-1 1 0,1 0-1,0 0 1,-1-1 0,1 1 0,0 0-1,-1 0 1,1 0 0,0-1 0,-1 1 0,1 0-1,-1 0 1,-24-4 1263,-27 9-1053,37-1-283,2 1 1,-1 0-1,0 1 1,1 0-1,0 1 1,1 1-1,0 0 1,0 1-1,-19 17 1,22-18-11,1 0 1,0 1-1,1 0 0,0 0 0,0 1 1,1 0-1,0 0 0,1 0 1,0 1-1,1-1 0,0 1 0,-4 20 1,7-28-51,1 0 0,-1 0 1,1-1-1,0 1 1,0 0-1,0 0 0,0 0 1,1-1-1,-1 1 0,1 0 1,0-1-1,0 1 0,0 0 1,0-1-1,0 1 1,0-1-1,1 1 0,-1-1 1,4 4-1,-2-3-150,0 0 1,1-1-1,-1 1 1,1-1-1,0 0 0,0 0 1,-1 0-1,1 0 1,0-1-1,1 0 0,6 2 1,3-1-1114,0 0 0,0-1-1,0-1 1,1 0 0,-1-1 0,26-5 0,23-14-6744</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3.341"/>
    </inkml:context>
    <inkml:brush xml:id="br0">
      <inkml:brushProperty name="width" value="0.025" units="cm"/>
      <inkml:brushProperty name="height" value="0.025" units="cm"/>
    </inkml:brush>
  </inkml:definitions>
  <inkml:trace contextRef="#ctx0" brushRef="#br0">15 205 13741,'0'0'10330,"-3"-11"-9551,0 5-686,2 4-81,0 0 0,0 0 0,0 1 0,0-1 0,1 0 0,-1 0 0,0 0 0,1 0 0,0 0 0,-1 0 0,1 0 0,0 0 0,0 0 0,0 0 1,0 0-1,0 0 0,1 0 0,-1 0 0,1 0 0,-1 0 0,1 0 0,0 0 0,0 0 0,0 0 0,0 0 0,0 1 0,0-1 0,0 0 0,0 1 0,1-1 0,-1 1 0,1-1 0,1 0 0,8-5-7,0 0 1,0 1-1,1 1 0,0 0 1,0 0-1,0 2 0,0-1 1,1 1-1,-1 1 0,1 0 1,0 1-1,-1 1 0,15 0 1,-26 0-2,0 1 1,0-1 0,0 0 0,-1 0 0,1 1-1,0-1 1,0 1 0,-1-1 0,1 1-1,0-1 1,-1 1 0,1-1 0,0 1-1,-1 0 1,1-1 0,-1 1 0,1 0 0,-1-1-1,1 1 1,-1 0 0,0 0 0,1-1-1,-1 1 1,0 0 0,0 0 0,1 1-1,-1 32 604,-17 28 759,10-47-1093,5-10-215,-1-1 0,1 1 0,0-1 0,0 1 0,0 0 0,1 0 0,0 0 0,0 0 0,0 0 0,0 0 0,1 0 0,0 0 0,1 6 0,-1-10-53,1-1 1,-1 0 0,1 0-1,-1 0 1,1 0 0,-1 0-1,1 0 1,-1 0 0,1 0-1,0 0 1,-1 0 0,1 0-1,-1 0 1,1 0 0,-1-1-1,1 1 1,-1 0 0,1 0-1,-1 0 1,1-1 0,-1 1-1,1 0 1,-1-1 0,1 1-1,-1 0 1,0-1 0,1 1-1,-1-1 1,0 1 0,1-1-1,14-13 188,-6 3-151,-1 0 0,0 0-1,0-1 1,-1 0 0,-1 0-1,0 0 1,-1-1 0,0 0-1,-1 0 1,0 0 0,-1-1 0,0 1-1,-2-1 1,1-18 0,-2 32 47,32 25-186,-26-22 10,1-1-1,0-1 0,0 1 0,0-1 0,0 0 0,0-1 1,0 0-1,0 0 0,0 0 0,0-1 0,0 0 1,0-1-1,0 1 0,8-4 0,-9 3 12,-1 0 1,1 0-1,-1-1 0,0 0 0,0 1 1,0-2-1,-1 1 0,1 0 0,-1-1 1,0 0-1,0 0 0,0 0 0,0-1 1,-1 1-1,1-1 0,-1 0 0,5-10 1,-11 13 417,-8 10-226,-8 10-33,11-6-22,0 0 0,1 0 0,0 1-1,1 0 1,1 0 0,0 0 0,0 1 0,2-1 0,0 1-1,0 0 1,-1 25 0,4-37-176,0-1-1,0 1 0,0-1 1,0 1-1,1-1 1,-1 1-1,0-1 0,1 0 1,-1 1-1,0-1 1,1 0-1,0 1 0,-1-1 1,1 0-1,0 1 1,0-1-1,0 0 0,2 2 1,17 4-5668,-1-6-1463</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1.563"/>
    </inkml:context>
    <inkml:brush xml:id="br0">
      <inkml:brushProperty name="width" value="0.025" units="cm"/>
      <inkml:brushProperty name="height" value="0.025" units="cm"/>
    </inkml:brush>
  </inkml:definitions>
  <inkml:trace contextRef="#ctx0" brushRef="#br0">207 55 18417,'-13'5'1794,"5"-2"-1564,-87 42 3184,86-40-2974,1 0 1,-1 0 0,1 1-1,0 0 1,0 1 0,1 0-1,0 0 1,0 0 0,-8 13-1,14-20-432,1 1-1,-1 0 0,1-1 0,0 1 0,-1-1 0,1 1 0,0-1 1,0 1-1,-1 0 0,1-1 0,0 1 0,0 0 0,0-1 0,0 1 0,0 0 1,0-1-1,0 1 0,0 0 0,0-1 0,0 1 0,0 0 0,0-1 1,0 1-1,1-1 0,-1 1 0,0 0 0,0-1 0,1 1 0,-1-1 1,0 1-1,1-1 0,-1 1 0,1-1 0,-1 1 0,1-1 0,-1 1 1,1-1-1,-1 1 0,1-1 0,-1 0 0,1 1 0,0-1 0,-1 0 0,1 0 1,-1 1-1,1-1 0,0 0 0,-1 0 0,1 0 0,0 0 0,-1 0 1,1 0-1,0 0 0,-1 0 0,1 0 0,0 0 0,0 0 0,44-4 81,-43 4-61,19-5-67,0 0 0,-1-1 0,0-2 0,0 0 1,-1-1-1,0-1 0,0 0 0,-1-2 0,-1 0 0,0-1 0,0-1 1,-2 0-1,0-1 0,16-21 0,-19 16 197,-12 20-146,0-1 0,0 1 0,0 0 0,0 0 0,0 0 0,0 0 0,1 0 0,-1-1 0,0 1 0,0 0 0,0 0 0,0 0 0,0 0 0,0 0 0,0-1 0,0 1 0,0 0 0,0 0 0,0 0 0,0 0 0,0 0 0,0-1 0,0 1 0,-1 0 0,1 0 0,0 0 0,0 0 0,0 0 0,0-1 0,0 1 0,0 0 0,0 0 0,0 0 0,0 0-1,-1 0 1,1 0 0,0 0 0,0 0 0,0-1 0,0 1 0,0 0 0,0 0 0,-1 0 0,1 0 0,0 0 0,0 0 0,0 0 0,0 0 0,0 0 0,-1 0 0,1 0 0,0 0 0,0 0 0,-3 1 33,0 0 1,1 1-1,-1-1 0,1 1 0,0-1 1,-1 1-1,1 0 0,0 0 0,0 0 1,0 0-1,-2 4 0,-5 4 18,1 1-1,0 0 0,0 0 1,1 1-1,0 0 1,1 0-1,1 1 0,0 0 1,1 0-1,0 0 1,0 0-1,2 1 0,0-1 1,0 1-1,1 16 0,1-28-65,1-1-1,-1 0 0,0 0 0,0 0 1,1 1-1,-1-1 0,1 0 0,-1 0 0,1 0 1,-1 0-1,1 0 0,0 0 0,0 0 1,-1 0-1,1 0 0,0 0 0,0-1 0,0 1 1,0 0-1,0 0 0,0-1 0,0 1 1,2 0-1,33 5-655,-25-6-106,1-1-1,-1-1 1,1 0-1,13-4 0,-8 0-1620,-2-1-1,1 0 1,21-14-1,3-6-4205</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1.951"/>
    </inkml:context>
    <inkml:brush xml:id="br0">
      <inkml:brushProperty name="width" value="0.025" units="cm"/>
      <inkml:brushProperty name="height" value="0.025" units="cm"/>
    </inkml:brush>
  </inkml:definitions>
  <inkml:trace contextRef="#ctx0" brushRef="#br0">185 77 10634,'0'0'3443,"2"-10"-26,4-32-396,-6 41-2863,0 1 0,1-1 0,-1 0 0,0 0-1,0 0 1,0 1 0,0-1 0,-1 0-1,1 0 1,0 0 0,0 1 0,0-1-1,-1 0 1,1 0 0,0 1 0,-1-1 0,1 0-1,-1 1 1,1-1 0,0 0 0,-1 1-1,0-1 1,1 0 0,-1 1 0,1-1-1,-1 1 1,0-1 0,0 1 0,-26-5 1602,-24 15-1156,39-5-581,0 1-1,0-1 0,-16 12 1,24-15-21,1 0-1,1 0 1,-1 0 0,0 0 0,0 1 0,1-1 0,0 1 0,-1-1-1,1 1 1,0 0 0,0 0 0,0 0 0,1 0 0,-1 0 0,1 1-1,0-1 1,-2 7 0,3-9-5,0 0 0,1 1 0,-1-1 0,1 0-1,-1 0 1,1 0 0,0 1 0,0-1 0,-1 0 0,1 0 0,0 0-1,0 0 1,0 0 0,0 0 0,0-1 0,0 1 0,0 0 0,0 0-1,0-1 1,1 1 0,-1-1 0,0 1 0,0-1 0,1 1 0,-1-1 0,0 0-1,1 1 1,1-1 0,50 7-360,-39-6 134,32 4-929,-19-3 732,0 1 0,-1 1-1,1 2 1,-1 0 0,37 15-1,-62-21 463,0 0 0,0 0 0,0 1 0,0-1 0,1 1 0,-1-1 0,0 1 0,0-1 1,0 1-1,0 0 0,0-1 0,0 1 0,0 0 0,-1 0 0,1 0 0,0 0 0,0 0 0,-1 0 0,1 0 0,0 0 0,-1 0 0,1 0 0,-1 0 0,1 0 0,-1 0 0,0 1 0,0-1 0,1 0 0,-1 0 0,0 0 0,0 1 0,0-1 0,0 0 0,0 0 0,0 1 0,-1-1 0,1 0 0,0 0 0,-1 0 0,1 0 0,-1 1 1,1-1-1,-1 0 0,1 0 0,-1 0 0,0 0 0,1 0 0,-1 0 0,0 0 0,0-1 0,0 1 0,0 0 0,-2 1 0,-5 5 394,-1 0 1,-1 0-1,1-1 1,-13 6-1,21-11-460,-36 18 246,0-1 1,-1-2-1,-44 12 0,68-29-2853,17-11 238,22-17-1996,-22 26 3587,32-35-6239</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2.538"/>
    </inkml:context>
    <inkml:brush xml:id="br0">
      <inkml:brushProperty name="width" value="0.025" units="cm"/>
      <inkml:brushProperty name="height" value="0.025" units="cm"/>
    </inkml:brush>
  </inkml:definitions>
  <inkml:trace contextRef="#ctx0" brushRef="#br0">192 1 16912,'0'0'5755,"-8"10"-3967,-2 1-1463,1 2 0,0-1 1,1 1-1,0 1 0,2-1 0,-1 1 0,1 0 0,1 1 1,1-1-1,-5 28 0,7-7-232,2 1 0,1-1 0,1 0 0,3 0 0,1 0 0,10 37 0,-15-71-920,-20-42-1997,-27-43 2417,31 58 795,0-1 0,-19-50 1,33 76-352,1 0 0,-1 0 1,1-1-1,0 1 0,0 0 1,-1 0-1,1 0 0,0-1 1,0 1-1,0 0 0,0 0 1,0 0-1,0-1 0,1 1 1,-1 0-1,0 0 0,1 0 1,-1 0-1,0-1 0,1 1 1,-1 0-1,1 0 0,0 0 1,-1 0-1,1 0 0,1-1 1,0 0-25,1 1 0,-1 0 0,0 0 0,0 0 0,1 0 0,-1 0 0,1 0 0,-1 0 1,1 1-1,-1-1 0,1 1 0,2 0 0,12 0-369,-1 0 1,0 1-1,19 5 0,-30-6 163,57 11-1784,-9-1-645,1-2-1,84 1 1,-137-9 2878,1 0 1,-1 0-1,0 0 1,0 0-1,0 0 1,0 0-1,1-1 1,-1 1-1,0 0 1,0-1-1,0 1 1,0-1-1,0 1 1,0-1-1,0 0 1,0 1-1,0-1 1,0 0-1,0 0 1,-1 0-1,1 1 1,1-3-1,-2 3-139,0-1 1,0 0-1,0 1 0,0-1 1,-1 1-1,1-1 0,0 1 1,0-1-1,0 1 0,-1-1 1,1 1-1,0-1 0,-1 1 1,1-1-1,0 1 0,-1-1 1,1 1-1,-1 0 0,1-1 1,-1 1-1,1-1 0,-1 1 1,1 0-1,-1 0 0,1-1 0,-1 1 1,1 0-1,-1 0 0,1 0 1,-1-1-1,0 1 0,1 0 1,-1 0-1,1 0 0,-1 0 1,1 0-1,-1 0 0,0 0 1,1 1-1,-1-1 0,1 0 1,-1 0-1,1 0 0,-2 1 1,-4-1-55,-1 0 1,1 0 0,0 1 0,-1 0 0,1 0 0,0 0 0,-9 4 0,13-4-68,0 0 1,1 0-1,-1 0 1,0 0-1,0 0 1,1 1-1,-1-1 1,1 1-1,-1-1 1,1 1-1,-1-1 1,1 1-1,0 0 0,0 0 1,0 0-1,0 0 1,0 0-1,0 0 1,1 0-1,-1 0 1,1 0-1,-1 0 1,1 0-1,0 0 1,0 0-1,0 4 1,0-5-1,1 1 1,-1 0-1,1-1 1,0 0-1,0 1 1,-1-1-1,1 1 0,0-1 1,0 0-1,0 1 1,0-1-1,0 0 1,1 0-1,-1 0 1,0 0-1,0 0 0,1 0 1,-1 0-1,3 0 1,37 19-85,-28-14 76,2 1-15,0-1 21,1 1 1,-1 1 0,-1 1 0,1 0 0,-1 1-1,22 21 1,-35-30 49,0-1 1,0 1-1,0 0 0,0 0 1,0 1-1,0-1 0,0 0 1,0 0-1,0 0 0,-1 1 1,1-1-1,0 0 0,-1 1 0,1-1 1,-1 0-1,0 1 0,1-1 1,-1 1-1,0-1 0,0 0 1,0 1-1,0-1 0,0 1 1,0-1-1,-1 1 0,1-1 1,0 0-1,-1 1 0,1-1 1,-1 1-1,1-1 0,-1 0 0,0 0 1,1 1-1,-1-1 0,0 0 1,0 0-1,0 0 0,0 0 1,0 0-1,0 0 0,0 0 1,0 0-1,-1 0 0,1-1 1,0 1-1,0 0 0,-1-1 1,1 1-1,0-1 0,-1 1 0,1-1 1,-3 1-1,-10 3 354,-1 0 0,0-1 0,-28 3 0,37-6-523,-4 1-67,-51 4 411,30-9-2084,8-6-3424,9-7-3802</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3.538"/>
    </inkml:context>
    <inkml:brush xml:id="br0">
      <inkml:brushProperty name="width" value="0.025" units="cm"/>
      <inkml:brushProperty name="height" value="0.025" units="cm"/>
    </inkml:brush>
  </inkml:definitions>
  <inkml:trace contextRef="#ctx0" brushRef="#br0">193 289 14350,'0'0'11183,"-13"-4"-10168,7 1-930,3 2-52,0-1-1,-1 1 0,1-1 0,-1 1 0,1 0 0,-1 0 0,1 1 0,-1-1 0,0 1 0,1 0 0,-1 0 0,0 0 0,1 0 0,-1 0 0,1 1 0,-1 0 0,0 0 0,1 0 0,-1 0 0,1 0 0,0 1 0,-1 0 0,1-1 0,-4 4 0,-4 5 38,0 0 0,1 1 0,-17 22 0,24-30-62,1 0 0,-1 1 1,1-1-1,0 1 0,0 0 1,0 0-1,1 0 0,-1 0 0,1 0 1,0 0-1,0 0 0,1 0 1,-1 0-1,1 0 0,0 1 1,0-1-1,0 0 0,1 5 1,0-8-2,-1 0 1,1 0 0,0 0-1,0 0 1,0 0-1,-1 0 1,1 0 0,0-1-1,0 1 1,0 0 0,0-1-1,1 1 1,-1-1-1,0 1 1,0-1 0,0 1-1,0-1 1,0 0 0,1 0-1,-1 0 1,0 1-1,0-1 1,0 0 0,1-1-1,1 1 1,33-5 226,-25 0-210,0 1-1,0-2 1,-1 1-1,0-1 1,0-1-1,0 0 1,-1-1 0,0 1-1,-1-2 1,1 1-1,10-16 1,-6 7 79,-1 0 0,-1-1 1,-1-1-1,0 0 0,11-33 0,-20 50 9,-2 6-104,1 0 1,0 0-1,1 0 0,-1 0 0,0 0 0,1 0 0,0 0 0,0 0 0,0 0 0,1 0 0,-1-1 0,1 1 0,0 0 0,0-1 0,3 5 0,-2-6-1,0 0 0,0 0 0,0 0 0,0 0 0,0-1 0,0 1 0,1-1 0,-1 0 0,0 0 0,1 0 0,-1 0 0,1-1 0,-1 1 0,1-1 0,-1 0 0,1 0 0,-1 0 0,4-1 0,6-1 9,-1 0 0,0-1 0,0-1 1,0 0-1,0 0 0,0-1 0,-1 0 0,0-1 0,0-1 1,-1 0-1,1 0 0,13-13 0,-9 7 0,-1-1 0,0-1-1,-1 0 1,0-1 0,-1 0 0,-1-1 0,10-20-1,-19 32-5,1 0-1,-1-1 1,0 0-1,0 1 1,-1-1-1,1 0 1,-2 0-1,2-8 1,-2 13-14,-1 1 1,1 0 0,0-1 0,0 1-1,0 0 1,0 0 0,-1-1 0,1 1-1,0 0 1,0 0 0,-1 0 0,1-1-1,0 1 1,0 0 0,-1 0 0,1 0-1,0 0 1,-1 0 0,1 0-1,0-1 1,0 1 0,-1 0 0,1 0-1,0 0 1,-1 0 0,1 0 0,0 0-1,-1 0 1,1 0 0,0 0 0,-1 0-1,1 1 1,0-1 0,-1 0 0,1 0-1,0 0 1,0 0 0,-1 0 0,1 1-1,0-1 1,0 0 0,-1 0-1,1 0 1,0 1 0,0-1 0,-1 0-1,1 0 1,0 1 0,0-1 0,0 0-1,0 0 1,0 1 0,-1-1 0,-15 14-206,2 6 228,1 1-1,1 1 0,0 0 0,2 0 0,1 1 1,-12 44-1,11-25 113,1 0 0,3 0 0,-2 49 0,8-76-62,0 1 1,1 0 0,0-1-1,2 1 1,0-1 0,0 0-1,2 0 1,6 17 0,1-7-15,1 0 1,1-1-1,29 37 0,-32-46-18,-5-8 28,0 1 0,0 0-1,-1 0 1,0 0 0,0 0 0,-1 1 0,6 17 0,-10-26-54,0 1 1,0-1 0,0 1 0,0-1-1,0 0 1,0 1 0,0-1-1,0 1 1,0-1 0,0 0 0,0 1-1,0-1 1,-1 1 0,1-1-1,0 0 1,0 1 0,-1-1 0,1 0-1,0 1 1,0-1 0,-1 0 0,1 1-1,0-1 1,-1 0 0,1 0-1,0 1 1,-1-1 0,1 0 0,0 0-1,-1 0 1,1 1 0,0-1-1,-1 0 1,1 0 0,-1 0 0,1 0-1,-1 0 1,1 0 0,0 0 0,-1 0-1,1 0 1,-1 0 0,1 0-1,0 0 1,-1 0 0,1 0 0,-1-1-1,1 1 1,0 0 0,-1 0-1,1 0 1,0 0 0,-1-1 0,1 1-1,0 0 1,-1-1 0,1 1 0,0 0-1,-1-1 1,-25-13 379,6-1-391,2-1 0,0-1 0,0 0 0,2-1 0,-18-25 0,27 33 0,0-1 0,0-1 0,1 1 0,1-1 0,0 0 0,0 0 0,1 0 0,1-1 0,0 1 0,0-1 0,0-20 0,3 30-2,0-1 1,0 0-1,1 1 0,-1-1 1,1 0-1,0 1 0,0-1 1,0 1-1,0-1 0,1 1 1,-1 0-1,1 0 0,0-1 1,0 1-1,0 0 0,0 1 1,1-1-1,-1 0 0,1 1 1,0-1-1,0 1 0,0 0 1,0 0-1,0 0 0,0 0 1,0 0-1,1 1 1,-1 0-1,0-1 0,8 0 1,9-3-136,1 2 1,0 0-1,1 2 1,29 1-1,0-1-570,17-7-3479,4-8-3768</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5.113"/>
    </inkml:context>
    <inkml:brush xml:id="br0">
      <inkml:brushProperty name="width" value="0.025" units="cm"/>
      <inkml:brushProperty name="height" value="0.025" units="cm"/>
    </inkml:brush>
  </inkml:definitions>
  <inkml:trace contextRef="#ctx0" brushRef="#br0">104 125 16912,'0'0'2771,"-6"11"-1682,-11 22-364,1 0 0,1 1 0,2 1-1,-16 71 1,21-35-339,9-63 2768,9-41-3121,-1-1 0,-2 0 0,-1-1 0,2-63 0,-8 97-39,1 0 0,-1 0 1,0 0-1,-1 0 0,1-1 0,0 1 0,0 0 0,0 0 0,-1 0 0,1 0 1,0 0-1,-1 0 0,1-1 0,-1 1 0,1 0 0,-1 0 0,0 0 0,0 1 0,1-1 1,-1 0-1,0 0 0,0 0 0,0 0 0,0 1 0,-1-2 0,1 2 2,0 0 0,1 0 0,-1 0 0,0 0 0,1 0 0,-1 1-1,1-1 1,-1 0 0,0 0 0,1 1 0,-1-1 0,0 0 0,1 0 0,-1 1 0,1-1-1,-1 1 1,1-1 0,-1 1 0,1-1 0,-1 1 0,1-1 0,0 1 0,-1-1 0,1 1-1,0-1 1,-1 1 0,1 0 0,0-1 0,0 1 0,-1-1 0,1 1 0,0 0 0,0-1-1,0 1 1,0 0 0,0-1 0,0 1 0,0 0 0,0-1 0,0 1 0,1 1 0,-2 1 9,1 1 1,0-1 0,0 1 0,0 0 0,0-1 0,1 1-1,0-1 1,0 1 0,0-1 0,0 1 0,0-1 0,0 0 0,1 1-1,0-1 1,0 0 0,0 0 0,0 0 0,3 3 0,-1-2 1,0-1 0,0-1 1,0 1-1,0-1 0,1 1 1,-1-1-1,1 0 0,-1-1 1,1 1-1,0-1 0,0 0 1,-1 0-1,8 0 0,2 0 8,1-1-1,-1-1 1,0 0-1,1-1 1,-1-1-1,0 0 1,0 0-1,-1-2 1,1 0-1,-1 0 1,0-1-1,0-1 1,-1 0-1,0-1 1,16-12 0,-19 13 67,0-1 0,-1 1 1,0-1-1,0-1 0,0 0 1,-1 0-1,-1 0 0,1-1 1,-2 0-1,1 0 0,-1 0 1,-1-1-1,0 0 0,0 0 1,-1 0-1,-1 0 0,0 0 1,0-1-1,-1-19 0,-1 31-71,1-1-1,-1 0 0,0 0 1,0 1-1,0-1 1,-1 0-1,1 0 0,0 1 1,0-1-1,0 0 1,0 1-1,-1-1 0,1 0 1,0 1-1,-1-1 1,1 0-1,-1 1 0,1-1 1,0 0-1,-1 1 1,1-1-1,-1 1 0,0-1 1,1 1-1,-1-1 1,1 1-1,-1 0 0,0-1 1,1 1-1,-1 0 0,0-1 1,1 1-1,-1 0 1,0 0-1,0 0 0,1-1 1,-1 1-1,0 0 1,0 0-1,1 0 0,-1 0 1,0 0-1,0 1 1,1-1-1,-1 0 0,0 0 1,0 1-1,-2 0-4,0 0-1,0 0 1,0 0 0,0 1-1,0 0 1,1-1-1,-1 1 1,1 0 0,-1 0-1,-2 3 1,-7 13-9,0 0 0,0 1 1,2 0-1,0 1 0,2 0 1,0 0-1,1 1 0,1 0 1,1 0-1,1 0 0,1 1 1,1 0-1,0 29 0,2-47-2,0 0-1,0 0 0,0 0 1,1 0-1,-1-1 0,1 1 0,0 0 1,0 0-1,0-1 0,0 1 0,1-1 1,0 1-1,0-1 0,-1 1 0,2-1 1,-1 0-1,0 0 0,1 0 1,-1 0-1,4 2 0,-1-2 11,0 0 0,0-1-1,0 0 1,1 1 0,-1-2 0,1 1-1,-1-1 1,1 1 0,-1-1-1,1-1 1,0 1 0,9-2 0,-4 1 8,0-1 0,0 0 0,0-1 0,0 0 0,0 0 0,0-2 1,-1 1-1,0-1 0,1-1 0,-1 0 0,-1 0 0,1-1 0,-1 0 0,0 0 1,-1-1-1,1-1 0,-1 1 0,-1-1 0,1-1 0,-1 1 0,-1-1 0,0-1 1,7-13-1,-12 22-6,0-1 1,0 1-1,0-1 1,0 0 0,-1 1-1,1-1 1,-1 0-1,1 1 1,-1-1 0,0 0-1,0 0 1,1 0-1,-1 1 1,-1-1 0,1-2-1,0 4-3,0-1 1,-1 1-1,1-1 0,-1 1 0,1 0 0,0-1 1,-1 1-1,1 0 0,-1-1 0,1 1 1,0 0-1,-1 0 0,1-1 0,-1 1 0,1 0 1,-1 0-1,1 0 0,-1 0 0,1 0 0,-1 0 1,1 0-1,-1 0 0,1 0 0,-1 0 1,1 0-1,-1 0 0,1 0 0,-1 0 0,1 0 1,-1 0-1,0 1 0,-4 1 10,0-1 0,1 1 0,-1 1-1,1-1 1,-1 1 0,1 0 0,0 0 0,0 0 0,-4 4 0,0 2 62,0-1 1,0 1-1,1 0 0,0 1 1,1 0-1,0 0 1,1 0-1,0 1 0,0 0 1,1 0-1,0 0 1,1 0-1,1 1 0,-1-1 1,0 16-1,4-25-80,-1 0-1,0 0 1,0 1-1,1-1 1,-1 0-1,1 0 1,0 0-1,0 1 0,0-1 1,0 0-1,0 0 1,0 0-1,0-1 1,0 1-1,1 0 1,-1 0-1,1-1 1,0 1-1,-1-1 1,5 3-1,-2-1-17,1-1 0,-1 0 0,1 0 0,0 0 0,0-1 0,0 1 0,0-1 0,0 0 0,6 0 0,52-4-2336,-12-12-4151,-7-10-3378</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6.141"/>
    </inkml:context>
    <inkml:brush xml:id="br0">
      <inkml:brushProperty name="width" value="0.025" units="cm"/>
      <inkml:brushProperty name="height" value="0.025" units="cm"/>
    </inkml:brush>
  </inkml:definitions>
  <inkml:trace contextRef="#ctx0" brushRef="#br0">123 1 13196,'0'0'3193,"-4"9"-1560,-16 59 245,2 0 0,3 2 0,-8 106 0,8-58-421,8-97-1693,-5-15-5187,3-6-695</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8.809"/>
    </inkml:context>
    <inkml:brush xml:id="br0">
      <inkml:brushProperty name="width" value="0.025" units="cm"/>
      <inkml:brushProperty name="height" value="0.025" units="cm"/>
    </inkml:brush>
  </inkml:definitions>
  <inkml:trace contextRef="#ctx0" brushRef="#br0">64 192 11755,'0'0'4591,"-8"2"-2194,-29 7-395,36-9-1917,1 0-1,-1 0 1,0 0 0,0 1 0,0-1 0,1 0-1,-1 0 1,0 1 0,0-1 0,1 0-1,-1 1 1,0-1 0,1 1 0,-1-1-1,0 1 1,1-1 0,-1 1 0,1-1-1,-1 1 1,1-1 0,-1 1 0,1 0 0,-1 0-1,1-1 1,0 1 0,-1 0 0,1-1-1,0 1 1,0 0 0,-1 0 0,1 0-1,0-1 1,0 1 0,0 0 0,0 0-1,0 0 1,0-1 0,0 1 0,0 0-1,0 0 1,1 0 0,-1-1 0,1 2 0,-1-1 0,1 1 1,0-1-1,0 0 1,0 0-1,1 0 1,-1 0-1,0 0 1,0 0-1,0 0 1,1 0-1,-1-1 1,1 1-1,-1 0 1,0-1-1,1 1 1,-1-1-1,1 0 1,2 1-1,7-2 85,0 0 0,0 0 0,1-1 0,-2-1-1,1 0 1,0 0 0,-1-1 0,1 0 0,-1-1 0,0 0-1,0-1 1,10-8 0,1-1-124,-1-1 1,0-2-1,-1 0 1,19-23-1,-35 38-45,0-1 0,0 1 0,0-1 0,0 1 0,-1-1 0,0 0 0,0 0 0,0 0-1,0 0 1,-1 0 0,1 0 0,-1 0 0,0-1 0,0 1 0,-1-1 0,1-5 0,-2 9-9,1 0-1,0 1 1,-1-1-1,1 0 1,-1 1-1,1-1 1,-1 0-1,0 1 1,1-1-1,-1 1 1,0-1-1,1 0 1,-1 1-1,0 0 1,1-1 0,-1 1-1,0 0 1,0-1-1,0 1 1,1 0-1,-1 0 1,0-1-1,0 1 1,0 0-1,0 0 1,1 0-1,-1 0 1,0 0-1,0 0 1,0 1 0,0-1-1,1 0 1,-1 0-1,0 0 1,-1 1-1,-32 9-166,21-2 150,0 0 1,0 0 0,1 1 0,0 1 0,1 0 0,0 0-1,0 1 1,-17 24 0,12-11 100,0 0 0,1 1-1,-20 48 1,31-64-33,1 0 1,0 0-1,0 1 1,1-1-1,0 1 1,-1 16-1,3-24-40,0 0 1,0 0-1,0 0 0,0 0 0,1 1 0,-1-1 1,1-1-1,-1 1 0,1 0 0,0 0 1,0 0-1,0 0 0,0 0 0,0-1 1,0 1-1,0 0 0,1-1 0,-1 1 1,1-1-1,-1 1 0,1-1 0,-1 0 0,1 0 1,0 0-1,0 0 0,-1 0 0,1 0 1,0 0-1,0 0 0,0-1 0,0 1 1,0-1-1,0 1 0,0-1 0,0 0 1,0 0-1,3 0 0,12 1-501,-1-2 1,1 1-1,0-2 1,27-6-1,-18 1-2164,0-1 0,29-14 0,4-5-5233</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9.192"/>
    </inkml:context>
    <inkml:brush xml:id="br0">
      <inkml:brushProperty name="width" value="0.025" units="cm"/>
      <inkml:brushProperty name="height" value="0.025" units="cm"/>
    </inkml:brush>
  </inkml:definitions>
  <inkml:trace contextRef="#ctx0" brushRef="#br0">423 1 14990,'0'0'8173,"-13"5"-6934,-9 6-715,1 1 0,0 1 0,0 1 0,2 1 0,-29 27 0,-31 30 795,31-30-1161,3 1 0,-40 51 1,99-114-3193,-1 1 1,-1-2 0,0 0 0,-2 0-1,8-23 1,8-35-2749,-4-2 7990,-18 68-864,-4 13-1120,0 0 0,0 0 0,0-1 1,0 1-1,0 0 0,0 0 0,0-1 0,0 1 1,0 0-1,0-1 0,0 1 0,0 0 0,1 0 1,-1-1-1,0 1 0,0 0 0,0 0 0,0 0 1,1-1-1,-1 1 0,0 0 0,0 0 0,0 0 1,1-1-1,-1 1 0,0 0 0,0 0 0,1 0 1,-1 0-1,0 0 0,1 0 0,-1 0 0,0 0 1,0-1-1,1 1 0,-1 0 0,0 0 0,0 0 1,1 0-1,10 11 3603,12 30-3459,-14-23 573,-2-9-974,0 1 0,0-1 0,0-1 0,1 1 0,1-1 0,-1-1 0,1 0 0,14 9 0,-16-12-951,0 0 1,0-1-1,1 0 0,-1 0 0,1 0 0,-1-1 0,17 2 0,7-3-6335</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39.607"/>
    </inkml:context>
    <inkml:brush xml:id="br0">
      <inkml:brushProperty name="width" value="0.025" units="cm"/>
      <inkml:brushProperty name="height" value="0.025" units="cm"/>
    </inkml:brush>
  </inkml:definitions>
  <inkml:trace contextRef="#ctx0" brushRef="#br0">145 0 11115,'0'0'8680,"-70"11"-7912,44 11 97,3 1-416,7 7-129,7-1-32,9 0-192,1-7-64,22-6-160,13-10-1217,9-6-993,8-8-225,2-17-5380</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0.317"/>
    </inkml:context>
    <inkml:brush xml:id="br0">
      <inkml:brushProperty name="width" value="0.025" units="cm"/>
      <inkml:brushProperty name="height" value="0.025" units="cm"/>
    </inkml:brush>
  </inkml:definitions>
  <inkml:trace contextRef="#ctx0" brushRef="#br0">201 31 7239,'0'0'4911,"-2"-13"4041,-1-2-5946,-8 12 2768,1 14-3979,-5 27-2894,10-24 1777,-47 98-353,-18 45 436,63-137-690,1 0 0,0 1 0,2-1-1,0 1 1,-1 41 0,5-59-71,0 1 0,0-1 0,0 0 0,1 0 0,-1 0 0,1 0 0,0 1 0,0-1 0,0 0 0,0 0 0,0-1 0,1 1 0,-1 0 0,1 0 0,0-1 0,0 1 0,2 2 0,-2-3 0,0-1 0,0 0 0,0 0 0,0 0 0,1 0 0,-1 0 0,0 0 0,0 0 0,1-1 0,-1 1 0,0-1 0,1 0 0,-1 0 0,0 0 0,1 0 0,-1 0 0,0 0 0,1 0 0,-1-1 0,0 1 0,1-1 0,-1 0 0,0 0 0,3-1 0,3-2 0,0-1 0,-1 0 0,0 0 0,0 0 0,0-1 0,-1 0 0,0 0 0,0 0 0,0-1 0,8-14 0,7-12 0,17-39 0,-27 51 0,-1 2 0,-4 6 0,-13 34 0,6-16-26,1-1 0,-1 1 0,1-1-1,0 1 1,0 0 0,0-1 0,0 1 0,1-1 0,0 1-1,0-1 1,0 1 0,1-1 0,-1 0 0,1 1 0,0-1-1,0 0 1,1 0 0,-1 0 0,6 6 0,0-5-1294,-3-9-6868,-2-9-1800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3.683"/>
    </inkml:context>
    <inkml:brush xml:id="br0">
      <inkml:brushProperty name="width" value="0.025" units="cm"/>
      <inkml:brushProperty name="height" value="0.025" units="cm"/>
    </inkml:brush>
  </inkml:definitions>
  <inkml:trace contextRef="#ctx0" brushRef="#br0">265 6 14253,'0'0'7997,"-10"-2"-5178,8 2-2694,-5-1 251,0 0 0,1 0 0,-1 0 0,0 1 0,0 0 0,1 1 0,-1 0 0,0 0 0,0 0 0,1 0 0,-1 1 0,-11 6 0,1 1-144,1 2 0,0 0 0,0 1 0,-26 28 0,37-36-235,1 1 1,0-1 0,0 1 0,0 0 0,1 0-1,0 1 1,0-1 0,0 1 0,0-1 0,1 1-1,0 0 1,0 0 0,1 0 0,0 0 0,0 0-1,0 0 1,0 1 0,1-1 0,1 10 0,0-13-16,0-1 0,1 0 0,-1 0 0,0 0 0,1 1 1,0-1-1,-1-1 0,1 1 0,0 0 0,0 0 1,0-1-1,0 1 0,0-1 0,0 0 0,0 1 0,1-1 1,-1 0-1,0 0 0,1-1 0,-1 1 0,1 0 1,-1-1-1,1 1 0,-1-1 0,1 0 0,4 0 0,6 1-431,1-1-1,-1-1 1,24-3-1,-23 0-741,0 0 0,0-1 0,-1 0 0,0-2 0,0 1 0,0-2 0,-1 1 0,0-2 0,13-11 0,24-23-6945</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1.585"/>
    </inkml:context>
    <inkml:brush xml:id="br0">
      <inkml:brushProperty name="width" value="0.025" units="cm"/>
      <inkml:brushProperty name="height" value="0.025" units="cm"/>
    </inkml:brush>
  </inkml:definitions>
  <inkml:trace contextRef="#ctx0" brushRef="#br0">61 120 12204,'5'-9'820,"3"-12"4591,-9 10-348,-14 17-2675,9-1-2180,1 0 1,0 1 0,0-1-1,1 1 1,-1 0-1,1 1 1,-4 8-1,6-11-103,0 0 0,0 0-1,0 0 1,0 0 0,1 1-1,0-1 1,0 1 0,0-1-1,1 1 1,-1-1 0,1 1-1,0-1 1,1 8-1,-1-12-92,1 1-1,0 0 0,-1 0 1,1 0-1,0 0 0,0-1 1,-1 1-1,1 0 0,0-1 1,0 1-1,0-1 0,0 1 1,0-1-1,0 1 0,0-1 1,0 0-1,0 1 0,0-1 1,0 0-1,0 0 0,0 0 1,0 0-1,0 0 0,0 0 1,2 0-1,31-2 173,-30 1-155,13-2 14,-1-1 0,1-1-1,-1-1 1,0 0 0,0-1 0,-1-1 0,27-17 0,43-21 62,-83 50-53,-1 0 0,0 1-1,0 0 1,0-1 0,-1 1 0,0-1-1,1 1 1,-2 0 0,0 6 0,1-6-38,-1-2 4,1-1 0,0 1-1,0 0 1,-1 0 0,2 0 0,-1-1-1,0 1 1,1 0 0,-1 0 0,1 0-1,1 2 1,-1-4-4,0 0-1,0 0 1,0-1-1,1 1 1,-1 0-1,0-1 1,1 1-1,-1-1 1,0 0-1,1 1 1,-1-1-1,1 0 1,-1 0 0,0 0-1,1 0 1,-1 0-1,1 0 1,-1-1-1,1 1 1,-1 0-1,0-1 1,1 1-1,-1-1 1,0 1-1,0-1 1,3-1-1,21-8 55,0-1 1,-1-2-1,26-17 0,14-7-154,-45 25-15,-15 9 43,0 0 0,0 1-1,0-1 1,1 1-1,-1 0 1,1 0 0,-1 0-1,1 0 1,0 1 0,-1 0-1,1 0 1,0 0-1,9 0 1,-14 33-321,-18 13 512,16-41-120,-1 0 0,1 0 0,0 0 0,0 1 0,0-1 0,1 0 1,0 1-1,0 0 0,0-1 0,0 1 0,0-1 0,1 1 0,0 0 0,0 0 1,1-1-1,-1 1 0,1 0 0,0-1 0,1 6 0,43 67 56,-31-55-34,-1 0 1,15 35-1,-25-50-33,-1-1 0,0 1-1,0 0 1,0 0-1,-1 0 1,0 1-1,-1-1 1,1 0 0,-1 0-1,-1 0 1,1 1-1,-1-1 1,-3 10 0,3-14 23,0 0 0,-1 0 1,1-1-1,-1 1 0,1 0 1,-1 0-1,0-1 1,0 1-1,0-1 0,-1 0 1,1 0-1,-1 0 0,1 0 1,-1 0-1,1 0 0,-1 0 1,0-1-1,0 0 1,0 1-1,-5 0 0,6-1-9,0-1 0,-1 1 0,1-1 0,0 1 1,0-1-1,-1 0 0,1 0 0,0 0 0,0 0 0,0-1 0,-1 1 0,1 0 0,0-1 0,0 0 0,0 1 0,0-1 0,0 0 0,0 0 0,0 0 0,0-1 0,0 1 0,0 0 1,0-1-1,1 1 0,-1-1 0,1 0 0,-1 1 0,1-1 0,-3-3 0,1-1-37,0 0 0,0 0 0,1-1 0,0 1 0,0-1 0,0 1 0,1-1 0,0 1 1,0-1-1,0 0 0,1 0 0,0 1 0,2-11 0,0 7-41,0-1 1,1 1 0,1 0-1,-1 0 1,2 0-1,-1 1 1,11-17-1,8-4-344,1 0-1,1 2 1,51-44 0,-59 56 136,30-25-19,-30 27 287,0 0 0,-1-1 1,0-1-1,-2 0 1,17-24-1,-26 25 457,-18 18-49,-17 17 57,23-12-295,0 0-1,0 0 1,0 0-1,1 1 1,1 0-1,-1 0 1,1 1 0,-4 11-1,8-19-130,0 1 0,0-1 0,0 1 0,0 0 0,1-1 0,-1 1 0,1 0 0,0 0 0,-1 0 0,1-1 0,0 1 0,1 0 0,-1 0 0,0-1 0,1 1 0,0 0 0,0 0 0,0-1 0,0 1 0,0-1 0,0 1 0,0-1 0,1 1 0,-1-1 0,1 0 0,0 0 0,0 1 0,0-1 0,0-1 0,0 1 0,0 0 0,0 0 0,1-1 0,-1 1 0,5 1 0,6 2-396,-1-1 0,1 0 1,-1-1-1,1 0 0,0-1 0,16 0 0,-17-1-629,-1-1-1,1 0 0,0-1 1,-1 0-1,1-1 1,-1 0-1,16-6 0,12-12-13157</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3.016"/>
    </inkml:context>
    <inkml:brush xml:id="br0">
      <inkml:brushProperty name="width" value="0.025" units="cm"/>
      <inkml:brushProperty name="height" value="0.025" units="cm"/>
    </inkml:brush>
  </inkml:definitions>
  <inkml:trace contextRef="#ctx0" brushRef="#br0">10 188 14414,'-4'-4'6088,"2"13"-2306,-1 32-1009,2 56-1542,2-76-680,0 0 0,1-1 1,7 32-1,-9-51-515,0-1 0,0 1 0,0 0 0,0-1 0,0 1 0,0 0 0,0-1-1,0 1 1,1-1 0,-1 1 0,0 0 0,0-1 0,1 1 0,-1-1 0,0 1 0,1-1 0,-1 1 0,1-1 0,-1 1 0,1-1 0,-1 1 0,1-1 0,-1 1 0,1-1 0,-1 0 0,1 1 0,-1-1 0,1 0 0,0 0-1,-1 1 1,1-1 0,-1 0 0,2 0 0,12-16 577,3-33-318,-12-18-141,-5 63-157,0-1 0,0 0 0,-1 1 0,1-1 0,-1 0 0,0 1-1,-1-1 1,1 1 0,-1 0 0,0-1 0,-4-6 0,6 17-1467,14 11 522,-7-14 527,-1 0 0,1-1 0,0 0 0,0 0 0,0-1 0,1 0-1,-1 0 1,0-1 0,0 1 0,1-2 0,9 0 0,-3-1-566,0 0 0,0-1 0,0 0 0,25-11 0,-25 8 239,-8 5 712,-1-1 1,1 0-1,-1-1 1,1 1-1,-1-1 1,0 0-1,0-1 1,0 1-1,0-1 0,-1 0 1,0 0-1,1 0 1,-1-1-1,3-5 1,-9 8 3591,-8 8-2745,-7 9-657,8-2 264,1 1 0,-12 26 0,18-36-326,0 0 0,0 0 1,1 0-1,0 1 0,0-1 0,0 0 0,0 1 0,1-1 0,0 1 0,0-1 1,0 1-1,0-1 0,1 0 0,0 1 0,1 4 0,-1-8-56,0 1 0,1-1 0,-1 1 0,0-1 0,1 0 0,0 0 0,-1 0 0,1 0 0,0 0 0,-1 0 0,1-1 0,0 1 0,0 0 0,-1-1 0,1 1 0,0-1 0,0 0 0,0 0 0,0 1 0,0-1 0,0-1 0,3 1 0,45-8 449,-36 3-459,0-1 0,0 0 0,-1-1-1,0-1 1,15-11 0,-21 13-47,0 1 0,0-1 0,0 0 1,-1-1-1,0 0 0,0 0 0,0 0 1,-1-1-1,8-15 0,-14 18-586,-8 12 398,-10 15 171,2 22 114,17-43-66,-1 0 0,1 0 0,-1 0 0,1 0 0,0 0 0,0 0 0,-1 0 0,1 0 1,0 0-1,0 0 0,0 1 0,0-1 0,0 0 0,0 0 0,0 0 0,1 0 0,-1 0 1,0 0-1,0 0 0,1 0 0,-1 0 0,1 0 0,-1 0 0,1 0 0,-1 0 0,1 0 0,0-1 1,-1 1-1,1 0 0,0 0 0,0 0 0,0-1 0,-1 1 0,1-1 0,0 1 0,0 0 1,0-1-1,2 1 0,6-1 56,0 0 1,1-1 0,-1 0 0,0-1 0,0 0-1,1 0 1,-2-1 0,1 0 0,0-1-1,-1 0 1,1 0 0,-1 0 0,0-1-1,0-1 1,-1 1 0,0-1 0,7-7-1,6-6 64,-1-1-1,0-1 0,-1 0 0,23-38 0,-34 48-95,-1 0 1,0-1-1,-1 1 1,0-1-1,-1 0 1,0-1-1,-1 1 0,0-1 1,-1 1-1,1-16 1,-3 28-37,0-1 0,0 1 1,0 0-1,0 0 0,0-1 1,0 1-1,0 0 0,0-1 1,0 1-1,0 0 0,0 0 1,0-1-1,0 1 0,0 0 0,0 0 1,-1-1-1,1 1 0,0 0 1,0 0-1,0-1 0,0 1 1,-1 0-1,1 0 0,0 0 1,0-1-1,0 1 0,-1 0 0,1 0 1,0 0-1,0 0 0,-1 0 1,1 0-1,0-1 0,0 1 1,-1 0-1,1 0 0,0 0 1,0 0-1,-1 0 0,1 0 0,0 0 1,-1 0-1,1 0 0,0 0 1,0 0-1,-1 0 0,1 0 1,0 0-1,0 1 0,-1-1 1,1 0-1,0 0 0,0 0 0,-1 0 1,1 0-1,0 0 0,0 1 1,-1-1-1,1 0 0,0 0 1,0 0-1,0 1 0,0-1 1,-1 0-1,1 1 0,-15 15-41,4 3 101,1 2 1,1-1-1,0 1 0,2 0 1,1 1-1,0-1 0,2 1 1,1 1-1,0-1 0,1 0 1,2 1-1,0-1 0,6 33 1,-4-46-24,0-1-1,1 0 1,0 0 0,0 0 0,1 0 0,0 0-1,1-1 1,-1 1 0,7 6 0,-8-10 8,0 0 0,0-1 0,1 1 0,-1-1 0,1 0 0,0 0-1,0 0 1,-1-1 0,2 1 0,-1-1 0,0 0 0,0 0 0,1 0 0,-1-1 0,1 0 0,0 0 0,8 1 0,-11-2-27,-1-1 0,1 1 0,-1-1 0,0 1 1,1-1-1,-1 0 0,0 0 0,1 0 0,-1 0 0,0 0 1,0 0-1,0 0 0,0 0 0,0 0 0,0 0 0,0-1 0,0 1 1,-1 0-1,1-1 0,0 1 0,-1 0 0,1-1 0,-1 1 0,1-1 1,-1 1-1,0-1 0,0 1 0,0-1 0,1 1 0,-2-1 1,1 1-1,0-3 0,0-4-1,0 0 0,0 0 1,-1 0-1,0 0 0,-2-10 0,-2 5-61,0 1 0,-1 0 0,-1 1 0,1-1 0,-2 1 0,1 1 0,-2-1-1,-15-14 1,10 10-32,-1 2 0,-1 0 0,0 0 0,-36-19-1,22 24 243,22 12-39,15 9-45,0-8-55,-1 0 1,1-1 0,1 1-1,-1-1 1,0-1 0,1 1-1,0-1 1,0-1 0,0 1-1,11 1 1,86 10 88,-104-14-115,195 5-2607,-176-5 1714,-17 0 469,-1 0 1,0 0-1,1 0 0,-1 0 1,1 0-1,-1-1 1,0 1-1,1-1 1,-1 0-1,0 0 0,4-1 1,-5 1-159,0 0-1,0 0 1,0 1 0,-1-1-1,1 0 1,0 0 0,-1 0-1,1 0 1,0 0 0,-1 0-1,1 0 1,-1 0 0,0-1-1,1 1 1,-1 0 0,0-2-1,2-7-8219</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3.431"/>
    </inkml:context>
    <inkml:brush xml:id="br0">
      <inkml:brushProperty name="width" value="0.025" units="cm"/>
      <inkml:brushProperty name="height" value="0.025" units="cm"/>
    </inkml:brush>
  </inkml:definitions>
  <inkml:trace contextRef="#ctx0" brushRef="#br0">90 59 3908,'0'0'17088,"-9"-4"-15711,1-1-925,6 3-302,-1 0 0,0 0-1,0 1 1,0-1-1,0 1 1,0 0 0,0 0-1,0 0 1,0 0-1,0 0 1,0 1 0,-6-1-1,9 1-58,-1 0-1,1 0 1,-1 1 0,1-1-1,-1 0 1,1 0-1,-1 0 1,1 1 0,-1-1-1,1 0 1,-1 0-1,1 1 1,-1-1 0,1 0-1,-1 1 1,1-1-1,0 0 1,-1 1 0,1-1-1,0 1 1,-1-1-1,1 1 1,0-1 0,0 1-1,0-1 1,-1 1-1,1-1 1,0 1 0,0-1-1,0 1 1,0-1 0,0 1-1,0-1 1,0 1-1,0-1 1,0 1 0,0 0-1,0-1 1,0 1-1,0-1 1,0 1 0,1-1-1,-1 1 1,0 0-1,1 0 14,-1 0-1,0 0 1,1 1 0,-1-1-1,1 0 1,-1 0-1,1 0 1,0 0-1,-1 0 1,1 0-1,0 0 1,0 0-1,0 0 1,0 0-1,0 0 1,0 0-1,0-1 1,0 1-1,0 0 1,2 0-1,4 0-15,-1-1-1,1 0 0,-1 0 0,1-1 1,0 1-1,-1-1 0,1-1 1,-1 0-1,0 1 0,1-2 0,-1 1 1,0-1-1,0 0 0,-1 0 1,1-1-1,-1 1 0,1-1 0,-1-1 1,8-8-1,-12 13-87,0-1 0,-1 1 0,1-1 0,-1 1 0,1-1 0,-1 1 0,1 0 0,-1-1 0,1 0 0,-1 1 0,0-1 0,1 1 0,-1-1 0,0 0 0,1 1 0,-1-1 0,0 1 0,0-1 0,0 0 0,0 1 0,1-1 0,-1 0 0,0 0 0,0 1 0,0-1 0,0 0 0,-1 1 0,1-1 0,0 0 0,0 1 0,-1-2 0,-20-3 0,15 6 0,-1 0 0,1 0 0,-1 0 0,1 0 0,-12 5 0,10-1 0,0 1 0,0 0 0,1 0 0,0 0 0,0 1 0,1 0 0,0 1 0,0-1 0,0 1 0,1 0 0,0 1 0,1-1 0,0 1 0,0 0 0,1 0 0,0 0 0,-2 13 0,5-20 0,0-1 0,0 1 0,0-1 0,0 1 0,1-1 0,-1 0 0,0 1 0,1-1 0,0 0 0,-1 1 0,1-1 0,0 0 0,-1 0 0,1 1 0,0-1 0,0 0 0,0 0 0,0 0 0,0 0 0,0 0 0,0 0 0,1 0 0,-1-1 0,0 1 0,0 0 0,1-1 0,-1 1 0,0-1 0,1 1 0,-1-1 0,1 0 0,-1 1 0,3-1 0,57 3 0,-48-3 0,16 0-829,50-6 0,-68 4 32,0-1-1,0 0 0,1 0 0,-2-1 1,1 0-1,0-1 0,13-9 0,12-12-11085</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4.517"/>
    </inkml:context>
    <inkml:brush xml:id="br0">
      <inkml:brushProperty name="width" value="0.025" units="cm"/>
      <inkml:brushProperty name="height" value="0.025" units="cm"/>
    </inkml:brush>
  </inkml:definitions>
  <inkml:trace contextRef="#ctx0" brushRef="#br0">1 0 22549,'0'0'929,"12"64"224,-7-33 0,0 0-480,3 0-353,-3-3-256,5 0 0,-2-2-832,4-7-1186,-1-6-1858,-2-11-1825,3-2-5894</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4.959"/>
    </inkml:context>
    <inkml:brush xml:id="br0">
      <inkml:brushProperty name="width" value="0.025" units="cm"/>
      <inkml:brushProperty name="height" value="0.025" units="cm"/>
    </inkml:brush>
  </inkml:definitions>
  <inkml:trace contextRef="#ctx0" brushRef="#br0">201 0 21204,'-40'103'1568,"-21"63"1617,53-141-2837,2 0 0,1 1-1,1-1 1,-1 44 0,4-66-354,1-1 0,0 0 0,0 0 0,1 0 0,-1 0 0,0 1 1,1-1-1,-1 0 0,1 0 0,0 0 0,0 0 0,-1 0 1,1 0-1,1 0 0,-1 0 0,0-1 0,0 1 0,1 0 1,-1 0-1,1-1 0,1 2 0,0-1-62,-1-1-1,1 0 1,0 0-1,-1-1 1,1 1-1,0 0 1,-1-1 0,1 0-1,0 1 1,0-1-1,0 0 1,-1 0-1,1-1 1,0 1 0,0-1-1,4-1 1,4-2-411,0-1-1,0-1 1,0 0 0,-1 0 0,0-1 0,0 0 0,-1-1 0,0 0 0,0-1 0,8-10 0,31-26-86,-47 44 602,0 0-1,0 0 1,-1 1 0,1-1 0,0 0 0,0 1 0,0-1 0,0 1-1,0-1 1,0 1 0,0-1 0,0 1 0,0 0 0,0-1-1,0 1 1,0 0 0,3 0 0,-4 0-3,0 0 1,1 1-1,-1-1 1,0 0-1,0 1 1,1-1-1,-1 1 1,0-1-1,0 0 1,1 1-1,-1-1 0,0 1 1,0-1-1,0 0 1,0 1-1,0-1 1,1 1-1,-1-1 1,0 1-1,0-1 1,0 1-1,0-1 0,-1 0 1,1 1-1,0-1 1,0 1-1,0 0 1,-15 37 1155,3-24-919,0-1-1,-1-1 0,-1 0 0,1-1 0,-2 0 1,0-1-1,0-1 0,0 0 0,-1-1 0,-1-1 0,1 0 1,-1-1-1,0-1 0,-1-1 0,1 0 0,-1-2 1,-28 2-1,38-8-179,17-4-655,19-5-1051,88-14-5187,-58 15 584,-8 1-2313</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5.679"/>
    </inkml:context>
    <inkml:brush xml:id="br0">
      <inkml:brushProperty name="width" value="0.025" units="cm"/>
      <inkml:brushProperty name="height" value="0.025" units="cm"/>
    </inkml:brush>
  </inkml:definitions>
  <inkml:trace contextRef="#ctx0" brushRef="#br0">135 270 3555,'0'0'12263,"-11"7"-8863,7-5-3411,-13 9 1271,0 1-1,-21 19 0,34-27-1006,0-1-1,0 1 0,0 0 0,0 1 1,1-1-1,0 1 0,0-1 0,0 1 1,0 0-1,1 0 0,0 0 0,0 1 1,0-1-1,1 0 0,0 1 1,-1 6-1,3-11-245,-1 0 0,1 0 0,0 0 0,-1 0 0,1 0 0,0 0 0,0 0 0,0 0 0,0 0 0,0 0 0,0 0 0,0-1 0,0 1 0,1 0 0,-1-1 0,0 1 0,0-1 0,0 1 0,1-1 0,-1 0 0,0 1 0,1-1 0,-1 0 0,0 0 0,1 0 0,-1 0 0,0 0 0,1 0 0,-1 0 0,2-1 0,48-4 171,-36 0-244,0 0 0,0-1 0,-1-1 0,0 0 1,0-1-1,0-1 0,-1 0 0,0-1 0,-1 0 0,0-1 1,13-16-1,-24 27 71,-1 0 0,0 0 0,0 0 0,0 0 0,0 0 0,0 0 0,1 0 0,-1 0 0,0 0 0,0 0 0,0 0 0,0 0 0,0 0 0,1 0 0,-1 0 0,0 0 0,0-1 0,0 1 0,0 0 0,0 0 0,0 0 0,0 0 0,0 0 0,0 0 0,1 0 0,-1-1 1,0 1-1,0 0 0,0 0 0,0 0 0,0 0 0,0 0 0,0-1 0,0 1 0,0 0 0,0 0 0,0 0 0,0 0 0,0 0 0,0-1 0,0 1 0,0 0 0,0 0 0,0 0 0,0 0 0,0 0 0,-1-1 0,1 1 0,0 0 0,0 0 0,0 0 0,0 0 0,0 0 0,0 0 0,0 0 0,0-1 0,-1 1 0,1 0 0,0 0 0,0 0 0,0 0 0,0 0 0,0 0 1,0 0-1,-1 0 0,1 0 0,0 0 0,-14 6 304,-18 15 177,-24 43 114,53-61-575,0 0 0,1 1 0,-1 0 0,1 0 0,0-1 0,0 1 0,0 1 0,1-1 0,0 0 0,-1 0 0,1 1 0,1-1 0,-1 0 0,1 1 0,-1-1 0,2 7 0,-1-10-20,1 0 0,0 0 1,0 0-1,0 0 0,0 0 0,0-1 0,0 1 1,0 0-1,0-1 0,0 1 0,0-1 1,0 1-1,0-1 0,0 0 0,1 1 1,-1-1-1,0 0 0,0 0 0,0 0 0,1 0 1,-1 0-1,0 0 0,0 0 0,3-1 1,31-3 236,-14-2-208,0-1 0,0-2 0,-1 0 0,0-1-1,-1 0 1,0-2 0,-1 0 0,28-25-1,-19 13-13,-1-2-1,-1 0 0,-2-2 1,31-46-1,-40 54-15,0-2 0,-2 1-1,0-2 1,-2 0 0,0 0 0,7-31 0,-19 48 872,-6 10-719,-8 13-256,2 3 158,1 0 1,0 1 0,1 0-1,2 1 1,0 0-1,1 1 1,1 0 0,2 0-1,-8 42 1,6 9 370,1 135-1,7-182-288,0-37-76,2-46-23,-3 1-1,-2-1 1,-3 1 0,-2 0-1,-17-60 1,28 109-59,10 9-25,27 17-84,-8-4 17,-10-8-874,-1-2 0,1 0 0,41 5 0,26-7-8399,-35-6-1593</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7.459"/>
    </inkml:context>
    <inkml:brush xml:id="br0">
      <inkml:brushProperty name="width" value="0.025" units="cm"/>
      <inkml:brushProperty name="height" value="0.025" units="cm"/>
    </inkml:brush>
  </inkml:definitions>
  <inkml:trace contextRef="#ctx0" brushRef="#br0">9 258 5958,'0'0'15849,"0"8"-15288,-8 230 1152,8-235-1697,0-1 0,0 0 0,0 0 0,0 0 0,0 1 0,0-1 0,1 0 0,-1 0 0,1 0 0,0 0 0,0 1 0,0-1 0,0 0 0,0 0 0,0-1 0,0 1 0,1 0 0,-1 0 0,1-1 0,2 4 0,-2-4 11,0 0 0,0-1 0,0 1 0,0-1 0,0 1 0,1-1 0,-1 0 0,0 0 0,0 1 0,0-1 0,0-1-1,0 1 1,0 0 0,0-1 0,0 1 0,0-1 0,4-1 0,5-2 24,0-2-1,-1 1 1,0-1-1,0-1 1,0 0-1,10-10 1,9-11-1435,-1-1 0,-2-2-1,-1 0 1,-2-2 0,0-1 0,-3 0 0,26-60 0,-26 47 1416,15-59 1,-27 75 3583,-14 47-508,-16 51-1824,4 18-213,4 0 1,3 0 0,1 149-1,17-199-545,0-27-313,1-22 116,-6-1-489,0 1 0,-1 0 1,0 0-1,-1-1 0,-1 1 0,0 0 0,-1-1 0,-1 1 0,0 0 0,-1 0 1,0 1-1,-9-19 0,6 17-166,0 0 1,-2 0-1,0 1 1,0 0-1,-1 0 1,-1 1-1,0 1 1,-1 0-1,0 1 1,-18-14-1,29 24 330,-1 0 1,1 0-1,0 0 0,0 1 0,-1-1 0,1 0 0,0 1 0,-1-1 0,1 1 0,-1-1 0,1 1 0,-1 0 0,1-1 0,-1 1 0,1 0 0,-1 0 0,1 0 0,-1 0 0,-2 1 0,2 7 152,13 8-83,-4-11-49,-1 0 1,1-1-1,0 0 1,1 0-1,-1 0 0,1-1 1,-1 0-1,1-1 1,0 0-1,0 0 1,0-1-1,10 1 0,-5-1-219,0 0-1,0-1 0,0 0 0,0-1 0,-1-1 0,1 0 1,14-4-1,1-10-4150,-8-5-3768</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7.823"/>
    </inkml:context>
    <inkml:brush xml:id="br0">
      <inkml:brushProperty name="width" value="0.025" units="cm"/>
      <inkml:brushProperty name="height" value="0.025" units="cm"/>
    </inkml:brush>
  </inkml:definitions>
  <inkml:trace contextRef="#ctx0" brushRef="#br0">1 0 19090,'0'0'2979</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8.251"/>
    </inkml:context>
    <inkml:brush xml:id="br0">
      <inkml:brushProperty name="width" value="0.025" units="cm"/>
      <inkml:brushProperty name="height" value="0.025" units="cm"/>
    </inkml:brush>
  </inkml:definitions>
  <inkml:trace contextRef="#ctx0" brushRef="#br0">209 6 9673,'0'0'15225,"-11"-2"-14568,7 0-619,0 2 0,-1-1 0,1 1 0,0-1 1,0 1-1,-1 0 0,1 0 0,0 1 0,0 0 0,-1-1 1,1 1-1,0 1 0,0-1 0,0 1 0,0-1 0,0 1 1,0 0-1,1 0 0,-1 1 0,1-1 0,-1 1 0,1 0 1,0 0-1,0 0 0,0 0 0,-2 4 0,-7 8 339,0 1-1,2 0 1,0 1-1,-15 34 1,20-41-334,2 0 1,-1 0-1,1 0 0,1 0 1,0 1-1,0-1 0,1 1 1,1-1-1,-1 1 0,3 17 1,-1-26-98,-1 0 0,1 0 0,0 0 0,-1-1 0,1 1 0,0 0 0,0-1 1,0 1-1,0 0 0,1-1 0,-1 1 0,0-1 0,1 0 0,-1 0 0,1 1 0,-1-1 0,1 0 1,-1 0-1,1 0 0,0 0 0,0-1 0,-1 1 0,1 0 0,0-1 0,0 0 0,0 1 0,0-1 1,0 0-1,0 0 0,-1 0 0,1 0 0,0 0 0,0 0 0,2-1 0,5 0-469,-1 0-1,0 0 0,0-1 1,1-1-1,-1 1 0,12-7 1,30-22-3385,1-8-1964</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48.698"/>
    </inkml:context>
    <inkml:brush xml:id="br0">
      <inkml:brushProperty name="width" value="0.025" units="cm"/>
      <inkml:brushProperty name="height" value="0.025" units="cm"/>
    </inkml:brush>
  </inkml:definitions>
  <inkml:trace contextRef="#ctx0" brushRef="#br0">157 0 15022,'-9'9'1981,"-20"23"58,-29 42 1,50-63-1708,1-1 0,0 2 0,0-1 0,1 1 0,1 0 0,0 0 0,1 1 0,0-1 0,-3 20 0,7-31-329,0-1 0,0 1-1,0-1 1,0 1 0,0-1 0,0 1 0,0-1 0,0 1 0,1-1 0,-1 1-1,0-1 1,0 1 0,1-1 0,-1 0 0,0 1 0,1-1 0,-1 1 0,0-1-1,1 0 1,-1 1 0,0-1 0,1 0 0,-1 0 0,1 1 0,-1-1 0,1 0-1,-1 0 1,1 0 0,-1 1 0,1-1 0,-1 0 0,1 0 0,-1 0 0,1 0-1,-1 0 1,1 0 0,-1 0 0,1 0 0,-1 0 0,1 0 0,-1 0 0,1 0-1,-1-1 1,1 1 0,-1 0 0,0 0 0,1 0 0,-1-1 0,1 1 0,27-12 237,-4-3-176,0-2 1,35-32-1,-39 31-295,1 0 0,1 2 0,29-17 0,-50 32 244,-1 1 1,1 0-1,-1-1 1,1 1-1,-1 0 0,1 0 1,-1 0-1,1-1 1,-1 1-1,1 0 1,-1 0-1,1 0 0,-1 0 1,1 0-1,-1 0 1,1 0-1,0 0 1,-1 0-1,1 0 0,-1 0 1,1 0-1,-1 0 1,1 0-1,-1 1 1,1-1-1,-1 0 1,1 0-1,-1 1 0,1-1 1,-1 0-1,1 1 1,-1-1-1,0 0 1,1 1-1,-1-1 0,0 1 1,1 0-1,5 26 941,-13 38 598,7-62-1525,-4 15 229,2-9-133,0-1 1,1 1-1,0-1 0,0 1 0,0-1 1,1 1-1,1-1 0,-1 1 1,3 9-1,-2-17-96,0 0 1,0-1-1,0 1 1,-1 0-1,1 0 1,0-1-1,0 1 1,1-1-1,-1 1 0,0-1 1,0 1-1,0-1 1,0 1-1,0-1 1,0 0-1,1 0 1,-1 0-1,0 0 0,0 0 1,0 0-1,1 0 1,-1 0-1,0 0 1,0 0-1,0-1 1,2 0-1,32-9 369,-9-4-240,0 0 0,32-25 0,-41 26-238,0 1 0,1 1 0,0 0 0,1 2 0,0 0-1,35-11 1,-53 19 80,0 1-1,0-1 1,0 1-1,0 0 0,0 0 1,0-1-1,0 1 1,-1 0-1,1 0 0,0 0 1,0 0-1,0 0 1,0 0-1,0 0 0,0 1 1,0-1-1,0 0 1,0 0-1,0 1 0,0-1 1,-1 0-1,1 1 1,0-1-1,0 1 0,0-1 1,-1 1-1,1 0 1,0-1-1,-1 1 0,1 0 1,0-1-1,-1 1 1,1 0-1,-1 0 0,1-1 1,0 3-1,-2 36 685,1-35-568,-14 42 388,11-39-483,1-1 0,-1 1 0,1 0 0,1 0 0,-1 0 0,1 9 0,1-15-84,0-1-1,0 0 1,0 1 0,0-1 0,0 0-1,0 1 1,0-1 0,1 0 0,-1 1-1,0-1 1,0 0 0,1 1-1,-1-1 1,0 0 0,0 0 0,1 1-1,-1-1 1,0 0 0,0 0 0,1 0-1,-1 1 1,0-1 0,1 0 0,-1 0-1,0 0 1,1 0 0,-1 0-1,1 0 1,-1 0 0,0 0 0,1 0-1,-1 0 1,0 0 0,1 0 0,-1 0-1,0 0 1,1 0 0,-1 0 0,0 0-1,1 0 1,-1 0 0,0-1-1,1 1 1,-1 0 0,0 0 0,1-1-1,18-9-5893,1-12-3987</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4.055"/>
    </inkml:context>
    <inkml:brush xml:id="br0">
      <inkml:brushProperty name="width" value="0.025" units="cm"/>
      <inkml:brushProperty name="height" value="0.025" units="cm"/>
    </inkml:brush>
  </inkml:definitions>
  <inkml:trace contextRef="#ctx0" brushRef="#br0">277 0 11723,'0'0'12780,"-9"9"-10975,-7 6-1077,1 1 0,1 0 0,1 1 0,0 1 0,1 0 0,1 1 0,-10 24 0,13-24-603,1 1 1,0 0 0,2 0-1,1 0 1,-4 31-1,8-41-200,-1-1-1,1 0 0,0 1 0,1-1 0,0 0 0,0 1 0,1-1 0,0 0 1,1 0-1,0 0 0,1-1 0,-1 1 0,2-1 0,6 11 0,-5-15-4367,-6-14 2161,-8-16-329,-1 14 2105,0 0 1,-1 1-1,-1 0 1,1 0-1,-17-10 1,15 11 1245,0 0 0,1-1 0,0-1 0,-13-16 0,24 27-677,0 1 0,0-1 0,-1 1 1,1-1-1,0 1 0,0-1 0,0 1 0,0-1 1,0 1-1,0-1 0,0 1 0,0-1 1,0 1-1,0 0 0,1-1 0,-1 1 0,0-1 1,0 1-1,0-1 0,1 1 0,-1-1 0,0 1 1,0 0-1,1-1 0,-1 1 0,0 0 0,1-1 1,-1 1-1,0 0 0,1-1 0,-1 1 0,0 0 1,1 0-1,-1-1 0,1 1 0,-1 0 0,1 0 1,-1 0-1,0 0 0,1-1 0,-1 1 0,1 0 1,-1 0-1,1 0 0,-1 0 0,1 0 0,-1 0 1,1 0-1,0 1 0,35-5-212,-27 3 469,86-4 80,-6 0-1405,-32-3-2800,-8-5-3652</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0.562"/>
    </inkml:context>
    <inkml:brush xml:id="br0">
      <inkml:brushProperty name="width" value="0.025" units="cm"/>
      <inkml:brushProperty name="height" value="0.025" units="cm"/>
    </inkml:brush>
  </inkml:definitions>
  <inkml:trace contextRef="#ctx0" brushRef="#br0">210 56 14350,'0'0'4511,"-11"-6"-2312,5 3-1947,3 0-72,-1 1 1,1-1 0,-1 1 0,0 0-1,0 0 1,0 1 0,0-1 0,0 1-1,0 0 1,-1 0 0,1 0 0,0 0-1,-1 1 1,1 0 0,0 0-1,-1 0 1,1 0 0,0 1 0,0 0-1,-1 0 1,-6 2 0,4 2-103,-1 1 1,1 0-1,0 0 1,1 0-1,-1 1 1,1 0-1,1 0 1,-1 1-1,1-1 1,0 1-1,1 0 1,0 1-1,0-1 1,1 1-1,0 0 0,1-1 1,0 1-1,0 0 1,-1 12-1,3-20-73,0 1-1,0-1 1,0 0-1,1 0 1,-1 0-1,0 0 1,0 0-1,1 0 0,-1 1 1,0-1-1,1 0 1,-1 0-1,1 0 1,0 0-1,-1 0 1,1-1-1,0 1 1,-1 0-1,1 0 0,0 0 1,0-1-1,0 1 1,0 0-1,0-1 1,1 2-1,1-1 17,-1 0 0,1 0 0,0-1 0,0 1 0,0-1 0,0 1 0,0-1 0,0 0 0,5 0 0,8-3-29,0 1-1,29-10 1,-35 9-180,-8 2 167,-1 0 0,1 0 0,0 1 1,0-1-1,-1 1 0,1-1 1,0 1-1,0 0 0,-1 0 0,1 0 1,0 0-1,0 0 0,0 0 1,0 0-1,-1 0 0,1 1 0,0-1 1,0 1-1,-1-1 0,1 1 1,0 0-1,-1 0 0,1-1 1,-1 1-1,1 0 0,-1 1 0,1-1 1,-1 0-1,0 0 0,1 1 1,-1-1-1,0 0 0,0 1 0,1 2 1,0 3 19,0 0 1,0 0-1,-1 0 1,0 1 0,0-1-1,-1 1 1,-1 8-1,1-8 41,-1 16 257,0-1 1,-2 1 0,-1-1-1,0 0 1,-15 40-1,14-50-91,0 1-1,-1-1 1,-1 0-1,0-1 1,0 1 0,-1-2-1,-1 1 1,0-1-1,-1 0 1,-18 16-1,26-26-191,0 1 0,0-1 0,0 1 0,0-1 0,0 0 0,0 0 0,0 0 0,-1 0 0,1-1 0,0 1 0,0-1 0,-1 1 0,1-1 0,-5 1 0,6-2-38,0 1-1,0 0 1,0-1-1,0 1 1,0-1-1,0 1 0,0-1 1,0 1-1,0-1 1,1 1-1,-1-1 1,0 0-1,0 0 1,1 1-1,-1-1 1,0 0-1,1 0 0,-1 0 1,1 0-1,-1 0 1,1 0-1,-1 0 1,1 0-1,0 0 1,-1 0-1,1 0 1,0 0-1,0 0 0,0 0 1,0 0-1,0 0 1,0 0-1,0-2 1,0-10-306,0 0 1,1 0-1,1 0 1,0 0 0,1 0-1,0 1 1,1-1-1,0 1 1,1-1-1,0 1 1,1 1-1,8-12 1,8-9 150,2 1-1,47-46 1,-44 49 421,-1 0 0,43-63 0,-91 228 2689,22-134-2880,-1-1 1,1 1-1,0 0 0,0 0 1,0 0-1,1 0 0,-1 0 0,1-1 1,0 1-1,-1 0 0,1 0 1,3 4-1,-3-6-35,0 0 0,0-1 0,0 1 0,0 0 0,0-1 0,1 1 0,-1-1 0,0 1 0,0-1 0,1 1 0,-1-1 0,0 0 0,1 0 0,-1 0 0,0 0 0,1 0 0,-1 0 0,0 0 0,1 0 1,-1 0-1,0-1 0,1 1 0,-1 0 0,0-1 0,0 1 0,1-1 0,-1 0 0,0 1 0,0-1 0,1-1 0,10-4 49,-1-1 1,1-1 0,-2 0-1,1 0 1,-1-1 0,-1-1-1,13-14 1,56-80-42,-74 98-18,4-6-38,-7 9 16,1 0 1,-1 0-1,1 0 1,0 1-1,0-1 1,0 1-1,0 0 1,1-1-1,-1 1 1,4-2-1,-4 47-384,-9-8 429,5-31-30,1 1 0,-1-1 0,1 0 0,0 1 0,1-1 0,-1 1 0,1-1 0,0 1 0,0-1 0,0 1 0,1-1 0,1 7 0,-1-10 2,-1 0 0,1-1 1,-1 1-1,1 0 0,0-1 1,0 1-1,-1-1 0,1 1 1,0-1-1,0 0 0,0 1 1,0-1-1,-1 0 0,1 1 1,0-1-1,0 0 0,0 0 1,0 0-1,0 0 0,0 0 1,0 0-1,0 0 0,0 0 1,-1 0-1,1 0 0,0 0 0,0-1 1,0 1-1,0 0 0,0-1 1,-1 1-1,1-1 0,0 1 1,0-1-1,0 1 0,0-2 1,27-21 136,-20 11-114,0-1 1,-1 1 0,0-1 0,-1-1 0,9-26 0,-15 38-25,0 2-27,0 4-62,0-1 70,0 1-1,1 0 1,-1-1-1,1 1 1,0-1-1,0 1 0,2 5 1,31 25 149,-33-32-109,1-1 0,-1 0 1,1 0-1,-1 0 0,1 0 0,0 0 1,-1 0-1,1 0 0,0-1 1,0 1-1,0-1 0,0 1 0,-1-1 1,1 0-1,0 1 0,0-1 0,0 0 1,0 0-1,0 0 0,0-1 1,0 1-1,3-1 0,-3-2 25,0 0 0,0 1 0,-1-1 0,1 0 1,-1 0-1,0 0 0,0 0 0,0 0 0,0 0 0,1-5 0,8-22-46,24-8-111,-29 35 89,-1 0-1,0-1 0,0 1 1,-1-1-1,1 0 0,-1-1 1,0 1-1,0 0 0,0-1 1,-1 0-1,1 0 0,-1 0 0,0 0 1,-1 0-1,1 0 0,1-9 1,-4 14 17,1-1 1,0 1 0,0 0 0,-1-1-1,1 1 1,0-1 0,0 1-1,-1 0 1,1 0 0,0-1-1,-1 1 1,1 0 0,0-1 0,-1 1-1,1 0 1,-1 0 0,1 0-1,0 0 1,-1-1 0,1 1-1,-1 0 1,1 0 0,0 0 0,-1 0-1,1 0 1,-1 0 0,1 0-1,-1 0 1,1 0 0,-1 0-1,1 0 1,0 0 0,-1 0 0,1 1-1,-1-1 1,1 0 0,0 0-1,-1 0 1,1 0 0,-1 1-1,1-1 1,0 0 0,-1 1 0,1-1-1,0 0 1,0 1 0,-1-1-1,1 1 1,-21 13-116,15-5 160,1 1-1,0-1 1,1 1 0,0 0 0,1 0 0,0 0 0,0 1-1,1-1 1,0 1 0,1-1 0,0 1 0,1 13 0,0-22-36,0-1-1,0 0 1,1 1 0,-1-1 0,0 0 0,0 1 0,1-1 0,-1 0 0,1 1 0,-1-1 0,1 0 0,0 0 0,-1 1 0,1-1 0,0 0 0,0 0 0,0 0 0,0 0 0,0 0 0,0 0 0,0 0 0,0 0 0,0-1 0,0 1 0,0 0-1,2 0 1,1 1 28,1-1-1,-1 0 0,1 0 0,-1 0 1,1 0-1,-1-1 0,1 0 0,5 0 1,8-2-148,0 0 0,0-1 1,20-7-1,-29 8-560,17-8-1789,-25 10 1994,-1 0-1,1-1 1,-1 1 0,1-1 0,-1 1 0,1-1 0,-1 1 0,0-1 0,1 0 0,-1 1 0,0-1 0,1 0 0,-1 1 0,0-1 0,0 1-1,0-1 1,1 0 0,-1 1 0,0-1 0,0 0 0,0 0 0,0 0 0,-2-9-10489</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0.947"/>
    </inkml:context>
    <inkml:brush xml:id="br0">
      <inkml:brushProperty name="width" value="0.025" units="cm"/>
      <inkml:brushProperty name="height" value="0.025" units="cm"/>
    </inkml:brush>
  </inkml:definitions>
  <inkml:trace contextRef="#ctx0" brushRef="#br0">27 42 18866,'-13'-13'1121,"2"2"577,9 3-65,2 7-800,3 0-769,11-2-1473,2-2-3844</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1.496"/>
    </inkml:context>
    <inkml:brush xml:id="br0">
      <inkml:brushProperty name="width" value="0.025" units="cm"/>
      <inkml:brushProperty name="height" value="0.025" units="cm"/>
    </inkml:brush>
  </inkml:definitions>
  <inkml:trace contextRef="#ctx0" brushRef="#br0">35 1 11819,'0'0'11622,"-6"12"-10859,1 1-565,0 1-1,0-1 1,2 1-1,-1 0 1,2 0-1,-2 27 1,3-38-127,1 1 1,0-1-1,0 1 1,1-1-1,-1 1 1,1 0 0,-1-1-1,1 1 1,0-1-1,0 0 1,1 1-1,-1-1 1,1 0-1,0 0 1,3 5-1,-3-6-37,1-1 0,-1 1 0,1-1 0,0 1 1,0-1-1,0 0 0,0 0 0,-1 0 0,1 0 0,0-1 0,0 1 0,1-1 0,-1 0 0,0 0 0,0 0 0,0 0 0,0-1 0,0 1 1,3-2-1,6 0 16,-1-1 0,0-1 1,0 0-1,0-1 1,0 0-1,15-10 1,-18 10-48,1-1 1,0 2 0,0-1-1,0 1 1,1 0 0,0 1-1,-1 1 1,1-1 0,17-1-1,-26 4 1,0 1 0,0-1-1,0 1 1,1-1-1,-1 1 1,0-1 0,0 1-1,0 0 1,0-1 0,0 1-1,0 0 1,0 0 0,0 0-1,-1 0 1,1 0-1,0 0 1,0 0 0,-1 0-1,1 0 1,-1 0 0,1 0-1,-1 0 1,1 1-1,-1-1 1,0 0 0,0 0-1,1 1 1,-1-1 0,0 0-1,0 0 1,0 3-1,0 50 831,-1-39-561,1 53 389,0-67-658,1-1 0,-1 1 0,0-1 0,0 1 0,0-1 0,1 1 1,-1-1-1,0 1 0,1-1 0,-1 0 0,0 1 0,1-1 0,-1 1 0,1-1 1,-1 0-1,1 1 0,-1-1 0,1 0 0,-1 1 0,1-1 0,-1 0 0,1 0 1,-1 1-1,1-1 0,-1 0 0,1 0 0,-1 0 0,1 0 0,-1 0 0,1 0 1,0 0-1,-1 0 0,1 0 0,-1 0 0,1 0 0,-1 0 0,1-1 0,-1 1 1,1 0-1,-1 0 0,1 0 0,0-1 0,28-10 198,-4-3-74,0-2 0,43-36 0,-47 34-194,1 2-1,0 0 0,44-23 0,-65 39 48,0-1-1,-1 1 1,1-1 0,0 1-1,0-1 1,0 1-1,-1 0 1,1-1-1,0 1 1,0 0 0,0 0-1,0 0 1,0 0-1,0 0 1,-1 0 0,1 0-1,0 0 1,0 0-1,0 0 1,0 0-1,0 0 1,0 1 0,-1-1-1,1 0 1,0 1-1,0-1 1,0 0-1,-1 1 1,1-1 0,0 1-1,0 0 1,0 0-1,0 1 55,0 0 0,0 1 0,-1-1 0,1 0-1,-1 0 1,1 0 0,-1 0 0,0 1 0,0-1-1,0 0 1,0 0 0,0 0 0,-1 3 0,-12 44-1813,2-27-3028</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1.863"/>
    </inkml:context>
    <inkml:brush xml:id="br0">
      <inkml:brushProperty name="width" value="0.025" units="cm"/>
      <inkml:brushProperty name="height" value="0.025" units="cm"/>
    </inkml:brush>
  </inkml:definitions>
  <inkml:trace contextRef="#ctx0" brushRef="#br0">0 0 11979,'0'0'10346</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2.696"/>
    </inkml:context>
    <inkml:brush xml:id="br0">
      <inkml:brushProperty name="width" value="0.025" units="cm"/>
      <inkml:brushProperty name="height" value="0.025" units="cm"/>
    </inkml:brush>
  </inkml:definitions>
  <inkml:trace contextRef="#ctx0" brushRef="#br0">200 100 12556,'0'0'769,"1"-8"1062,0-24 806,-1 32-2557,0-1 0,0 1-1,0-1 1,0 1 0,0-1 0,-1 1 0,1 0 0,0-1-1,0 1 1,0-1 0,-1 1 0,1-1 0,0 1 0,0 0-1,-1-1 1,1 1 0,0 0 0,-1-1 0,1 1 0,0 0-1,-1-1 1,1 1 0,-1 0 0,1 0 0,-1 0 0,1-1-1,0 1 1,-1 0 0,1 0 0,-1 0 0,1 0 0,-1 0 0,1 0-1,-1 0 1,1 0 0,-1 0 0,1 0 0,-1 0 0,1 0-1,0 0 1,-1 0 0,1 0 0,-1 0 0,1 1 0,-1-1-1,1 0 1,-1 0 0,1 0 0,-1 1 0,-19 9 497,9-2-433,0 1-1,0 0 0,1 1 0,1 0 1,-1 0-1,2 1 0,0 0 0,0 1 1,1 0-1,0 0 0,-5 14 0,12-25-145,-1-1 0,1 1 0,0 0 0,0-1 0,0 1 0,0 0 0,1-1 0,-1 1 0,0 0 0,0-1 0,0 1 0,0-1 0,1 1 0,-1 0 0,0-1 0,1 1 0,-1-1-1,0 1 1,1-1 0,-1 1 0,1-1 0,-1 1 0,0-1 0,1 1 0,-1-1 0,1 0 0,0 1 0,-1-1 0,1 0 0,-1 1 0,1-1 0,0 0 0,-1 0 0,1 0 0,-1 1-1,1-1 1,0 0 0,-1 0 0,1 0 0,1 0 0,41 2-266,-11 0 108,-26 0 173,0 0 1,-1 1-1,1 0 1,-1 0-1,1 0 0,-1 1 1,0 0-1,0 0 1,-1 0-1,1 1 0,-1-1 1,0 1-1,0 0 1,0 0-1,-1 1 0,0-1 1,0 1-1,0-1 1,-1 1-1,1 0 0,-2 0 1,3 10-1,-2-9 144,0 1 0,-1 0 0,0 0 0,-1 0 0,1 1 0,-2-1 0,1 0 0,-1 0 0,0 0 0,-1 0 0,1 0 0,-2-1 0,1 1 0,-1-1 0,0 1 0,-1-1 0,-5 9 0,-1-3-69,-1 0 1,0-1-1,0-1 1,-1 0 0,-17 12-1,22-18-3,0-1 1,0 1-1,0-1 0,-1-1 0,0 1 0,1-1 0,-2-1 0,1 1 1,0-1-1,0-1 0,-16 2 0,23-3-79,0 0-1,0 0 1,0 0-1,0 0 1,1 0-1,-1 0 1,0 0-1,0 0 1,0-1-1,0 1 1,0 0-1,1 0 1,-1-1-1,0 1 1,0-1-1,1 1 1,-1-1-1,0 1 1,0-1-1,1 1 1,-1-1-1,1 0 1,-1 1 0,0-1-1,1 0 1,-1 1-1,1-1 1,0 0-1,-1 0 1,1 1-1,0-1 1,-1 0-1,1 0 1,0 0-1,0 0 1,0 0-1,-1 1 1,1-1-1,0 0 1,0 0-1,0 0 1,1 0-1,-1 0 1,0 0-1,0 1 1,0-1-1,1 0 1,-1 0 0,0 0-1,1 1 1,-1-1-1,1 0 1,0-1-1,2-4-39,-1 0 0,2 1 0,-1-1-1,1 1 1,-1-1 0,7-5 0,124-112-392,15-15 236,-126 115 191,-2-2 1,0-1-1,-2-1 1,18-32-1,-33 53 9,-1 1-1,0-1 1,0-1-1,-1 1 0,0 0 1,0-1-1,0 1 1,-1-1-1,0 1 1,0-1-1,-1 0 1,0-9-1,0 15-13,0 0 1,0 1-1,-1-1 0,1 0 1,-1 0-1,1 0 1,-1 1-1,1-1 0,-1 0 1,1 0-1,-1 1 0,1-1 1,-1 0-1,0 1 1,1-1-1,-1 1 0,0-1 1,0 1-1,0-1 0,1 1 1,-1 0-1,0-1 1,0 1-1,0 0 0,0 0 1,0 0-1,1-1 0,-1 1 1,0 0-1,0 0 1,0 0-1,0 0 0,0 1 1,0-1-1,0 0 0,1 0 1,-1 0-1,0 1 1,0-1-1,0 0 0,0 1 1,1-1-1,-1 1 1,0-1-1,0 2 0,-39 21-219,30-11 230,-1-1 0,2 1 0,0 1 0,-11 18-1,17-25 27,0 1-1,0-1 0,0 0 1,1 1-1,0-1 0,0 1 0,1 0 1,-1 0-1,2 0 0,-1-1 0,1 1 1,0 9-1,1-15-26,-1 0 1,1 1-1,0-1 0,-1 0 1,1 0-1,0 0 0,0 0 1,0 0-1,-1 0 0,1 0 1,0 0-1,0 0 0,1-1 1,-1 1-1,0 0 0,0-1 1,0 1-1,0 0 0,1-1 1,-1 0-1,0 1 0,1-1 1,-1 0-1,0 1 0,1-1 1,-1 0-1,0 0 0,1 0 1,1-1-1,43-3 183,-30-1-143,1-1 0,-1 0 0,27-16 0,-32 16-46,0 0 0,0 0-1,1 1 1,0 1 0,-1 0-1,2 0 1,-1 1 0,25-2 0,-36 5 9,0 1 0,1 0 1,-1-1-1,0 1 0,0 0 1,1 0-1,-1-1 1,0 1-1,0 0 0,0 0 1,0 0-1,0 0 1,0 1-1,-1-1 0,1 0 1,0 0-1,0 0 0,-1 1 1,1-1-1,-1 0 1,1 1-1,-1-1 0,0 0 1,1 1-1,-1-1 1,0 1-1,0-1 0,0 1 1,0-1-1,0 0 0,0 1 1,-1 2-1,-4 53 1099,4-56-1073,-12 67 861,13-67-889,0-1-1,0 1 0,0-1 0,0 1 1,1-1-1,-1 1 0,0-1 0,0 1 1,1-1-1,-1 1 0,0-1 0,1 1 0,-1-1 1,0 0-1,1 1 0,-1-1 0,1 0 1,-1 1-1,1-1 0,-1 0 0,0 1 0,1-1 1,-1 0-1,1 0 0,0 0 0,-1 1 1,1-1-1,-1 0 0,1 0 0,-1 0 1,1 0-1,-1 0 0,1 0 0,-1 0 0,1 0 1,-1 0-1,1 0 0,-1 0 0,2-1 1,24-5 213,0-6-134,1-1 0,-1-1 0,-1-1-1,-1-2 1,28-23 0,59-38-633,-111 77 540,0 1 0,0 0 0,1 0 0,-1 0 1,0-1-1,0 1 0,0 0 0,1 0 0,-1 0 0,0 0 0,0-1 0,1 1 0,-1 0 0,0 0 0,1 0 0,-1 0 0,0 0 0,0 0 0,1 0 0,-1 0 1,0 0-1,1 0 0,-1 0 0,0 0 0,0 0 0,1 0 0,-1 0 0,0 0 0,1 0 0,-1 0 0,0 0 0,0 1 0,1-1 0,-1 0 0,0 0 0,0 0 0,1 0 1,-1 1-1,0-1 0,0 0 0,0 0 0,1 0 0,-1 1 0,0-1 0,-1 18-69,-14 19 144,2-11-415,-24 53 1020,35-72-1486,0 1 0,0-1-1,1 0 1,0 1 0,-1 10-1,13-17-11106</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3.176"/>
    </inkml:context>
    <inkml:brush xml:id="br0">
      <inkml:brushProperty name="width" value="0.025" units="cm"/>
      <inkml:brushProperty name="height" value="0.025" units="cm"/>
    </inkml:brush>
  </inkml:definitions>
  <inkml:trace contextRef="#ctx0" brushRef="#br0">1 142 7719,'0'0'22550,"9"-8"-22433,-2 2-109,41-43 41,-45 46-42,-1 0 1,1-1-1,-1 1 0,0-1 0,0 0 0,0 0 0,0 0 0,-1 0 0,1 0 0,-1 0 0,0 0 1,0 0-1,-1 0 0,1-1 0,-1-7 0,0 12-26,-1-1 1,1 1 0,0-1-1,0 1 1,-1-1-1,1 1 1,0-1-1,-1 1 1,1 0-1,0-1 1,-1 1-1,1-1 1,0 1 0,-1 0-1,1 0 1,-1-1-1,1 1 1,-1 0-1,1 0 1,-1-1-1,1 1 1,-1 0-1,1 0 1,-1 0-1,1 0 1,-1 0 0,1 0-1,-1 0 1,1 0-1,-1 0 1,1 0-1,-1 0 1,1 0-1,-1 0 1,1 0-1,-1 0 1,1 1 0,-1-1-1,1 0 1,-1 0-1,1 1 1,-1-1-1,1 0 1,0 0-1,-1 1 1,1-1-1,0 1 1,-1 0 0,-22 17-365,22-17 366,0 1-1,0 0 0,0-1 0,0 1 0,0 0 0,0 0 1,1-1-1,-1 1 0,0 0 0,1 0 0,0 0 1,-1 0-1,1 0 0,0 0 0,0 0 0,0 0 0,0 0 1,1 0-1,-1 0 0,0 0 0,1 0 0,0 2 0,1-2-9,-1-1-1,0 1 0,1-1 1,-1 0-1,1 1 0,0-1 0,-1 0 1,1 0-1,0 0 0,0 0 1,0-1-1,-1 1 0,1 0 0,0-1 1,0 1-1,0-1 0,0 0 1,0 0-1,0 0 0,0 0 0,3 0 1,178-6-262,-182 6 290,0 1-1,0-1 0,0 0 0,0 0 1,0 1-1,0-1 0,0 1 0,0-1 1,-1 1-1,1-1 0,0 1 0,0-1 0,0 1 1,-1-1-1,1 1 0,0 0 0,-1 0 1,1-1-1,-1 1 0,1 0 0,-1 0 0,1 0 1,-1 0-1,1 0 0,-1-1 0,0 1 1,0 0-1,1 0 0,-1 0 0,0 0 1,0 0-1,0 2 0,0 40 123,-1-30 8,23-29-393,-14 7-1174,0 2 0,1-1-1,0 1 1,15-10-1,-18 14-355,0 1 0,0-1-1,0 1 1,0 0-1,1 1 1,-1 0-1,0 0 1,1 0-1,11 0 1,0 1-1064</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3.694"/>
    </inkml:context>
    <inkml:brush xml:id="br0">
      <inkml:brushProperty name="width" value="0.025" units="cm"/>
      <inkml:brushProperty name="height" value="0.025" units="cm"/>
    </inkml:brush>
  </inkml:definitions>
  <inkml:trace contextRef="#ctx0" brushRef="#br0">107 298 3555,'0'0'16976,"-4"-8"-15636,2 3-1232,0 1 0,0 0 0,-1 0-1,0 1 1,1-1 0,-1 1 0,-6-6 0,8 8-91,0 0 1,-1 0 0,1 0-1,0 1 1,-1-1 0,1 0-1,0 1 1,-1-1 0,1 1-1,-1-1 1,1 1 0,0 0-1,-1 0 1,1-1 0,-1 1-1,1 0 1,-1 0 0,1 1-1,-1-1 1,1 0 0,-1 0-1,1 1 1,-1-1 0,1 1-1,0-1 1,-1 1 0,1 0-1,0-1 1,-1 1 0,1 0-1,0 0 1,0 0 0,0 0-1,0 0 1,0 0 0,-2 2-1,1 0 79,-1 0-1,1 0 0,-1 0 0,1 0 1,0 0-1,0 0 0,0 1 0,1-1 1,-1 1-1,1-1 0,0 1 0,-1 5 1,2-8-80,0 0 0,0 0 0,0 0 0,0 1 0,0-1 0,1 0 1,-1 0-1,0 0 0,1 0 0,-1 1 0,1-1 0,-1 0 1,1 0-1,-1 0 0,1 0 0,0 0 0,0 0 0,-1-1 0,1 1 1,0 0-1,0 0 0,0 0 0,0-1 0,0 1 0,0 0 1,0-1-1,0 1 0,0-1 0,0 1 0,0-1 0,1 0 0,-1 1 1,0-1-1,0 0 0,0 0 0,0 0 0,1 0 0,-1 0 1,0 0-1,0 0 0,2-1 0,13 0-66,-1-1-1,1-1 1,-1 0-1,0-1 1,0 0 0,0-2-1,-1 1 1,0-2 0,0 0-1,0-1 1,-1 0-1,0-1 1,-1 0 0,0-1-1,15-16 1,-38 40 749,0 0 1,-15 27-1,22-35-564,0 0 0,1 1 0,0-1 0,0 1 0,0 0-1,1 0 1,0 0 0,0 1 0,1-1 0,0 0 0,0 1 0,1-1-1,0 1 1,0 7 0,1-14-119,0 1 0,0-1 0,0 0 0,0 1 0,0-1 0,0 0 0,0 0 0,0 1 0,0-1 0,1 0 0,-1 0 0,0 0 0,1-1 0,-1 1 0,1 0 0,-1 0 0,1-1 0,-1 1 0,1-1 0,0 1 0,-1-1 0,1 0 0,0 0 0,-1 0 0,1 0 0,-1 0 0,1 0 0,0 0 0,-1 0 0,1-1 0,0 1 0,1-1 0,6-1 87,0 1 1,0-2 0,0 1 0,13-7-1,16-13-43,0-3-1,-1-1 1,-2-1-1,-1-2 1,-1-1-1,39-48 1,-71 77-59,11-11-10,0-1 1,-1 0 0,0-1-1,-1 0 1,-1-1-1,0 0 1,-1 0-1,7-18 1,-15 32 6,0 0 1,1 1-1,-1-1 1,0 0-1,1 1 0,-1-1 1,0 0-1,0 0 1,0 1-1,1-1 0,-1 0 1,0 0-1,0 0 1,0 1-1,-1-1 0,1 0 1,0 0-1,0 0 1,0 1-1,0-1 1,-1 0-1,1 1 0,0-1 1,-1 0-1,1 0 1,-1 1-1,1-1 0,-1 1 1,1-1-1,-1 0 1,1 1-1,-2-2 0,0 2 5,1 0-1,-1 0 0,0 0 0,1 0 0,-1 0 1,0 0-1,1 1 0,-1-1 0,0 0 0,1 1 1,-1-1-1,0 1 0,1 0 0,-2 1 0,-51 33 152,39-21 1,1 1 1,0 0-1,0 2 1,2-1 0,-13 23-1,20-31-112,1-1-1,0 1 0,1 0 0,0 0 0,0 0 0,1 1 0,0-1 0,0 0 0,1 1 0,0 0 0,0-1 0,1 1 0,0-1 0,1 1 0,2 12 0,-2-17-65,1-1 0,-1 0 0,1 1 0,0-1 0,0 0 0,0 0 0,0 0 0,1-1 0,-1 1-1,1-1 1,0 1 0,0-1 0,-1 0 0,2 0 0,-1 0 0,0 0 0,0-1 0,0 1 0,1-1 0,-1 0 0,6 2-1,36 4-2747,-4-9-4327,-5-10-5047</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4.305"/>
    </inkml:context>
    <inkml:brush xml:id="br0">
      <inkml:brushProperty name="width" value="0.025" units="cm"/>
      <inkml:brushProperty name="height" value="0.025" units="cm"/>
    </inkml:brush>
  </inkml:definitions>
  <inkml:trace contextRef="#ctx0" brushRef="#br0">242 114 17873,'0'0'982,"-12"1"764,2 0-1481,-1 0-1,1 0 1,-1 1 0,1 1-1,0 0 1,0 0 0,0 1-1,0 1 1,1-1 0,0 1-1,-15 11 1,15-10 28,0 1 0,1 0-1,-1 0 1,2 1 0,-1 0-1,1 0 1,0 1 0,0 0 0,1 0-1,1 1 1,-7 12 0,12-22-275,0 1 0,0-1 0,0 1 0,-1-1 0,1 1 0,0 0 0,0-1 0,0 1 0,0-1 0,0 1 0,0-1 0,0 1 0,0-1 0,0 1 0,0-1 0,0 1 0,0 0 0,1-1 0,-1 1 0,0-1 0,0 1 0,0-1 0,1 1 0,-1-1 0,0 1 0,1-1 0,-1 0 0,0 1 0,1-1 0,-1 1 0,1-1 0,-1 0 0,1 1 0,0-1 0,22 0 201,26-17 42,-15-2-202,-1-1 0,-1-2-1,0-1 1,-2-1 0,-1-2 0,-1-1-1,-1-2 1,29-39 0,-43 53 242,-21 35 334,-1 2-445,2-4-21,0 1 0,2 0 0,0 0 0,2 0 0,0 1 0,-1 29 0,4-43-205,1 0 0,-1 0 0,1 0 0,0 0 0,1 0-1,-1 0 1,1 0 0,0-1 0,1 1 0,-1-1 0,4 6 0,-3-8-122,-1 1-1,1-1 0,0-1 1,0 1-1,0 0 1,0-1-1,0 1 0,1-1 1,-1 0-1,1 0 1,-1 0-1,1-1 0,0 1 1,0-1-1,0 0 0,0 0 1,0 0-1,4 0 1,30-3-5165,2-14-3021</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4.831"/>
    </inkml:context>
    <inkml:brush xml:id="br0">
      <inkml:brushProperty name="width" value="0.025" units="cm"/>
      <inkml:brushProperty name="height" value="0.025" units="cm"/>
    </inkml:brush>
  </inkml:definitions>
  <inkml:trace contextRef="#ctx0" brushRef="#br0">135 1 17457,'0'0'5589,"-7"12"-4516,-23 47 148,3 0 0,3 2 0,-19 70 0,42-130-1218,1 0-1,-1 0 0,1 1 1,-1-1-1,1 0 1,0 1-1,0-1 0,0 0 1,0 1-1,-1-1 0,2 0 1,-1 1-1,0-1 0,0 0 1,0 1-1,1-1 0,-1 0 1,1 0-1,-1 1 0,1-1 1,-1 0-1,1 0 0,0 0 1,-1 0-1,1 0 0,0 0 1,0 0-1,0 0 0,0 0 1,0 0-1,0 0 1,0 0-1,0-1 0,0 1 1,1 0-1,1 0 0,3 0-92,-1 0 0,1-1-1,0 1 1,0-2 0,0 1 0,-1 0-1,10-3 1,0 0-1006,0-1-1,0 0 1,21-10 0,39-25-8164,-44 19 2256</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5.511"/>
    </inkml:context>
    <inkml:brush xml:id="br0">
      <inkml:brushProperty name="width" value="0.025" units="cm"/>
      <inkml:brushProperty name="height" value="0.025" units="cm"/>
    </inkml:brush>
  </inkml:definitions>
  <inkml:trace contextRef="#ctx0" brushRef="#br0">96 1 6566,'0'0'5547,"-6"9"-2478,-12 20-1242,7-13-654,0 0 1,2 0-1,0 1 1,0 1 0,2-1-1,-8 28 1,15-44-1161,0-1-1,0 1 1,0-1 0,0 1 0,0-1-1,0 1 1,0-1 0,1 0 0,-1 1 0,0-1-1,0 1 1,0-1 0,1 1 0,-1-1-1,0 0 1,1 1 0,-1-1 0,0 0-1,1 1 1,-1-1 0,0 0 0,1 0-1,-1 1 1,0-1 0,1 0 0,-1 0 0,1 1-1,-1-1 1,1 0 0,-1 0 0,0 0-1,1 0 1,-1 0 0,1 0 0,-1 0-1,1 0 1,-1 0 0,1 0 0,-1 0 0,1 0-1,-1 0 1,1 0 0,-1 0 0,0 0-1,1-1 1,-1 1 0,1 0 0,-1 0-1,1-1 1,-1 1 0,1-1 0,25-11 588,-16 4-516,0 0-1,0 0 0,-1-1 1,0-1-1,-1 1 1,0-1-1,0-1 1,-1 0-1,-1 0 0,8-16 1,-17 35-128,0 1 1,1 0-1,0 0 0,1 1 0,0-1 1,0 0-1,1 0 0,1 14 1,0-21 46,0-1 0,1 0 0,-1 1 0,0-1 0,0 0 0,1 0 0,-1 0 0,0 0 0,1 0 0,-1 0 1,1 0-1,-1 0 0,1-1 0,0 1 0,-1-1 0,1 1 0,0-1 0,-1 1 0,1-1 0,0 0 0,0 0 0,-1 0 1,1 0-1,3-1 0,45-2 321,-26-1-239,0-2 1,43-16-1,-51 15-231,0 1 1,0 1 0,1 0-1,-1 1 1,1 1-1,0 1 1,0 0-1,23 1 1,-38 2 124,-1-1-1,1 0 1,-1 1 0,0-1 0,1 1 0,-1 0 0,0-1 0,1 1 0,-1 0 0,0 0 0,0 0-1,0 0 1,0 0 0,0 0 0,0 0 0,0 0 0,0 0 0,0 1 0,0-1 0,-1 0 0,1 1-1,-1-1 1,2 3 0,-2-3-13,1 1 0,-1-1 0,1 1 0,0-1 0,-1 0 0,1 1 0,0-1 0,0 0 0,0 1 0,0-1 0,0 0 0,1 0-1,-1 0 1,0 0 0,0 0 0,1 0 0,-1 0 0,1-1 0,-1 1 0,1 0 0,-1-1 0,1 1 0,1 0 0,2-1-8,0 0 1,0 0 0,0-1-1,0 0 1,0 1-1,0-2 1,0 1-1,0 0 1,-1-1 0,1 0-1,8-5 1,51-35-11,-32 19-444,-11 8 246,-15 11 164,-1-1-1,1 1 0,0 0 1,1 1-1,-1-1 1,0 1-1,1 0 1,0 1-1,0-1 1,14-1-1,-21 7 128,1 0 0,0 0 1,-1 0-1,0 0 0,0 0 0,0 0 1,0 0-1,0 0 0,-1 0 0,-1 5 0,-37 96 1494,29-82-1130,1 1 0,0 0 0,2 0 0,1 1 0,-4 25 0,7 3-169,1-23-186,0-1-1,-9 35 1,9-56 50,1 0 1,-2 0-1,1 0 1,-1 0-1,0 0 1,-1-1-1,1 1 1,-1-1-1,0 0 1,-1 0-1,0-1 1,0 1-1,-9 7 1,13-12-9,0 0 0,0 0 1,0 0-1,0 0 0,0-1 1,0 1-1,0 0 0,0-1 0,-1 1 1,1-1-1,0 1 0,0-1 0,-1 0 1,1 1-1,0-1 0,-1 0 0,1 0 1,0 0-1,0 0 0,-1 0 0,1 0 1,0 0-1,-1 0 0,1-1 1,0 1-1,-1 0 0,-1-2 0,1 1-25,1-1 0,-1 0-1,0 0 1,1 0 0,-1 1-1,1-2 1,0 1 0,0 0-1,0 0 1,0 0 0,0 0-1,0-1 1,-1-3 0,-1-10-69,1 0 1,0 0-1,1-22 1,1 36 14,-1-5-271,2-1-1,-1 1 1,1-1 0,0 1-1,0-1 1,1 1-1,0 0 1,1-1 0,4-10-1,-1 9-1114,0 0-1,0 0 0,1 1 1,0-1-1,0 1 1,10-7-1,18-16-6853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6.556"/>
    </inkml:context>
    <inkml:brush xml:id="br0">
      <inkml:brushProperty name="width" value="0.025" units="cm"/>
      <inkml:brushProperty name="height" value="0.025" units="cm"/>
    </inkml:brush>
  </inkml:definitions>
  <inkml:trace contextRef="#ctx0" brushRef="#br0">0 0 19410,'0'0'9930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4.814"/>
    </inkml:context>
    <inkml:brush xml:id="br0">
      <inkml:brushProperty name="width" value="0.025" units="cm"/>
      <inkml:brushProperty name="height" value="0.025" units="cm"/>
    </inkml:brush>
  </inkml:definitions>
  <inkml:trace contextRef="#ctx0" brushRef="#br0">225 43 14542,'0'0'8146,"-10"-7"-6945,-33-23-437,41 29-735,0 0 0,0 0 0,0 1 0,0-1 0,0 1 0,-1-1 0,1 1 0,0 0 0,0 0 0,0 0 0,0 0 0,-1 0 0,1 1 0,0-1 0,0 1 0,0-1 0,0 1 0,0 0 0,0-1 0,0 1 0,-3 2 0,-32 28 145,33-27-132,-46 53 457,47-53-471,0 0 0,1 0 0,-1 0 0,1 0 0,0 0 0,0 0 0,1 0-1,-1 1 1,1-1 0,0 1 0,0-1 0,0 1 0,1 0 0,0 4 0,0-8-27,0 0 0,1-1-1,-1 1 1,0 0 0,1-1 0,-1 1-1,1 0 1,-1-1 0,1 1 0,-1-1 0,1 1-1,-1-1 1,1 1 0,0-1 0,-1 0 0,1 1-1,0-1 1,-1 0 0,1 1 0,0-1-1,0 0 1,-1 0 0,1 0 0,0 0 0,0 1-1,-1-1 1,1 0 0,0 0 0,0-1 0,-1 1-1,1 0 1,0 0 0,1 0 0,26-6 57,-13-1-210,-1-1 0,0 0 0,-1-1 0,0 0 0,0-1 0,12-13 0,-10 10-43,0 0-1,1 1 0,21-12 0,-37 24 196,0 1 0,1-1-1,-1 0 1,0 1 0,1-1 0,-1 0-1,0 0 1,0 1 0,1-1-1,-1 0 1,0 1 0,0-1 0,0 1-1,0-1 1,1 0 0,-1 1-1,0-1 1,0 0 0,0 1-1,0-1 1,0 1 0,0-1 0,0 0-1,0 1 1,0-1 0,0 1-1,0-1 1,0 0 0,0 1 0,-1-1-1,1 1 1,0-1 0,0 0-1,0 1 1,-1-1 0,1 0-1,0 1 1,0-1 0,-1 0 0,1 1-1,-9 23 157,-74 133 618,45-90-720,3 2-1,-44 124 1,78-190-230,0 0 0,0 0 0,0 0 1,1 0-1,-1 0 0,1 0 0,0 1 1,0-1-1,1 5 0,-1-8 84,0 0 0,0 0 0,0 1 0,0-1 0,0 0 0,0 0 0,0 0 0,0 1-1,1-1 1,-1 0 0,0 0 0,0 0 0,0 0 0,0 0 0,0 1 0,1-1 0,-1 0 0,0 0 0,0 0 0,0 0-1,1 0 1,-1 0 0,0 0 0,0 0 0,0 0 0,1 0 0,-1 0 0,0 0 0,0 0 0,0 0 0,1 0 0,-1 0-1,0 0 1,0 0 0,0 0 0,1 0 0,-1 0 0,0 0 0,0 0 0,0 0 0,0 0 0,1 0 0,-1-1 0,16-14-4306,3-12-1816</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6.810"/>
    </inkml:context>
    <inkml:brush xml:id="br0">
      <inkml:brushProperty name="width" value="0.025" units="cm"/>
      <inkml:brushProperty name="height" value="0.025" units="cm"/>
    </inkml:brush>
  </inkml:definitions>
  <inkml:trace contextRef="#ctx0" brushRef="#br0">151 0 15086,'-4'17'1741,"0"0"1,-1-1-1,-13 29 0,-4 14 396,6-5-1003,3 1 0,2 0 0,2 1 0,-2 94 0,10-167-944,-2 0 1,0 0 0,0 0-1,-8-18 1,-1-13-498,11 44 277,-3-13-347,8 21-69,-3-1 425,1 0-1,0 1 1,1-1-1,-1 0 1,1 0-1,-1-1 0,1 1 1,5 3-1,0-1 21,0-2-1,1 1 0,0-1 1,0 0-1,0-1 1,0 0-1,0-1 1,0 0-1,1 0 1,-1-1-1,0 0 0,1 0 1,-1-1-1,0 0 1,0-1-1,12-4 1,-6 2 23,-1-1 0,1 0 1,-1-1-1,0-1 1,0 0-1,-1-1 0,0 0 1,-1-1-1,13-11 1,-22 16-6,1 0-1,-1 0 1,0 0 0,0 0 0,0-1-1,-1 1 1,3-7 0,-5 11-13,1-1 0,-1 1 0,0-1 1,0 0-1,0 1 0,1-1 0,-1 1 0,0-1 0,0 1 0,0-1 0,0 1 1,0-1-1,0 1 0,0-1 0,0 0 0,0 1 0,0-1 0,-1 1 0,1-1 0,0 1 1,0-1-1,0 1 0,-1-1 0,1 1 0,0-1 0,-1 0 0,0 1-6,-1-1-1,1 1 1,0 0-1,0 0 1,-1 0-1,1 0 1,0 0-1,0 0 1,-1 0-1,1 0 0,0 0 1,0 1-1,-1-1 1,1 0-1,0 1 1,0-1-1,0 1 1,-2 0-1,-5 4-14,0-1 0,0 2 0,1-1-1,0 1 1,0 0 0,0 0 0,0 1 0,1 0-1,-10 15 1,4-5 92,1 1 0,0 0 0,-10 27 0,20-43-60,0 0 0,0 0 0,0 0 0,1 0 0,-1 1 0,0-1 0,1 0 0,0 0-1,0 1 1,-1-1 0,1 0 0,1 0 0,-1 1 0,0-1 0,0 0 0,2 4 0,-2-5-7,1 0 0,0 0 1,0 0-1,-1 0 1,1-1-1,0 1 0,0 0 1,0 0-1,0-1 1,0 1-1,0 0 0,0-1 1,0 1-1,0-1 1,1 1-1,-1-1 0,0 0 1,0 1-1,0-1 1,0 0-1,1 0 0,0 0 1,8 0 30,0-1 0,-1 0 0,1 0 1,-1-1-1,1-1 0,12-4 0,107-44 107,-90 33-164,1 1 0,0 3 0,78-17 1,-117 30 10,0 1 0,0 0 0,1 0 0,-1 0 0,0 0 0,0 0-1,0 0 1,1 0 0,-1 0 0,0 0 0,0 0 0,0 1 0,0-1 0,0 1 0,0-1 0,0 0 0,1 1 0,-1 0 0,0-1 0,0 1 0,-1 0 0,1-1 0,0 1 0,0 0 0,1 2 0,-1-1 12,0 0-1,0 0 1,0 1 0,0-1 0,-1 0 0,1 1 0,-1-1 0,0 0-1,0 1 1,0-1 0,0 1 0,0 2 0,-3 13 131,-1-1 0,0 0 0,-7 17 0,5-15 80,5-18-191,1 0 0,-1 0 0,1 0 0,0 0 0,-1 0 1,1 0-1,0 0 0,-1 0 0,1 0 0,0 0 0,0 0 0,0 0 0,0 0 0,0 0 0,0 0 0,0 0 0,0 0 0,0 0 0,1 0 0,-1 0 0,0 0 0,1 0 0,-1 0 0,0-1 0,1 1 0,-1 0 0,1 0 0,0 0 0,-1 0 0,1-1 0,0 1 0,-1 0 0,2 0 0,2 0 6,-1-1 1,0 0-1,0 0 1,0 0-1,0 0 1,0 0-1,0-1 0,0 0 1,0 1-1,0-1 1,3-2-1,39-13 38,44-23 1,-56 24-98,1 0 0,0 2 0,42-10 0,-75 23 23,0-1 1,0 1-1,-1-1 0,1 1 1,0 0-1,0-1 0,0 1 1,0 0-1,0 0 0,0 0 1,0 0-1,0 0 1,0 0-1,0 0 0,0 0 1,0 0-1,0 0 0,0 1 1,0-1-1,0 0 0,0 0 1,0 1-1,0-1 0,-1 1 1,1-1-1,0 1 1,0-1-1,0 1 0,-1 0 1,1-1-1,0 1 0,-1 0 1,1 0-1,-1-1 0,1 1 1,0 0-1,-1 0 0,0 0 1,1 0-1,0 1 0,-1 2 13,-1-1-1,1 1 0,-1-1 0,1 1 0,-1-1 0,0 1 0,0-1 0,0 1 1,-1-1-1,-2 6 0,-12 16 84,11-19-78,1 1 0,0-1 0,0 1 0,1 0 0,0 0 0,0 1 0,0-1 0,-2 15 0,7-21-13,1-1 0,0 1 0,0 0 0,-1-1 0,1 0 0,0 0 0,0 1 0,0-2 0,0 1 0,0 0 0,-1-1 0,1 1 0,4-2 0,27-10 0,0-1 0,-2-1 0,53-31 0,-48 24 0,-30 17 0,-5 2 0,1 0 0,0 0 0,1 0 0,-1 0 0,0 0 0,0 1 0,1 0 0,-1 0 0,1-1 0,-1 2 0,8-2 0,-11 5 0,0 0 0,0 0 0,1-1 0,-2 1 0,1 0 0,0 0 0,0 0 0,-1-1 0,0 1 0,0 0 0,1 0 0,-1-1 0,-3 6 0,1-1 0,1 0 0,-4 25 0,6-32 0,1 1 0,-1 0 0,1 0 0,-1 0 0,1-1 0,-1 1 0,1 0 0,0 0 0,-1-1 0,1 1 0,0 0 0,-1-1 0,1 1 0,0-1 0,0 1 0,0-1 0,-1 0 0,1 1 0,0-1 0,0 0 0,0 1 0,0-1 0,0 0 0,0 0 0,0 0 0,0 0 0,0 0 0,0 0 0,-1 0 0,2 0 0,21 4-3667,2 0-6834</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8.201"/>
    </inkml:context>
    <inkml:brush xml:id="br0">
      <inkml:brushProperty name="width" value="0.025" units="cm"/>
      <inkml:brushProperty name="height" value="0.025" units="cm"/>
    </inkml:brush>
  </inkml:definitions>
  <inkml:trace contextRef="#ctx0" brushRef="#br0">178 288 9225,'7'-9'3208,"-3"4"-2564,22-32 1654,-16 4 3253,-10 32-5444,0 1-1,0 0 0,0-1 1,-1 1-1,1 0 0,0-1 0,0 1 1,0-1-1,-1 1 0,1 0 0,0-1 1,0 1-1,-1 0 0,1 0 0,0-1 1,-1 1-1,1 0 0,0 0 1,-1-1-1,1 1 0,-1 0 0,1 0 1,0 0-1,-1 0 0,1-1 0,-1 1 1,1 0-1,0 0 0,-1 0 0,1 0 1,-1 0-1,1 0 0,-1 0 1,1 0-1,0 0 0,-1 0 0,1 1 1,-1-1-1,1 0 0,0 0 0,-1 0 1,1 0-1,-1 1 0,-20 6 685,2 7-658,1-1 1,0 2-1,1 1 1,1 0-1,0 1 1,1 0-1,1 1 1,-18 32-1,29-45-106,0-1-1,0 0 1,1 0 0,0 1 0,0 0-1,0-1 1,0 1 0,1 0-1,0 0 1,-1 7 0,3-12-23,-1 0 0,1 1-1,-1-1 1,1 0 0,0 0 0,-1 1 0,1-1 0,0 0 0,-1 0 0,1 0 0,0 0 0,0 0-1,-1 0 1,1 0 0,0 0 0,-1 0 0,1 0 0,0 0 0,-1 0 0,1-1 0,0 1 0,-1 0-1,1 0 1,0-1 0,0 0 0,18-10 54,-1 0 0,-1-2 0,0 0 0,0-1 0,-1-1 0,20-24 0,-19 21-42,111-124 51,-110 121 61,-2-2 1,0 0 0,-2-1-1,21-46 1,-107 194 1563,53-88-1599,-29 66 288,44-92-288,0 0-1,1 0 0,0 1 0,1-1 0,0 1 1,1 0-1,0 20 0,1-29-93,1 0 0,0 0 0,0-1 0,0 1 0,0-1 0,0 1 1,0-1-1,0 1 0,0-1 0,1 0 0,-1 1 0,0-1 0,1 0 0,0 0 0,-1 0 0,1 0 0,-1 0 1,1 0-1,0-1 0,0 1 0,-1-1 0,1 1 0,0-1 0,0 1 0,0-1 0,0 0 0,-1 0 0,1 0 0,3 0 1,4 0-673,1 1 1,0-2-1,0 1 1,12-3-1,1-8-5034,-8-6-4025</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9.492"/>
    </inkml:context>
    <inkml:brush xml:id="br0">
      <inkml:brushProperty name="width" value="0.025" units="cm"/>
      <inkml:brushProperty name="height" value="0.025" units="cm"/>
    </inkml:brush>
  </inkml:definitions>
  <inkml:trace contextRef="#ctx0" brushRef="#br0">13 55 12075,'0'0'3049,"4"-9"-604,13-30 384,-17 39-2717,0 0 0,0 0 0,-1-1 0,1 1 0,0 0 0,0 0 0,0-1 0,1 1 0,-1 0 0,0 0 0,0-1 0,0 1 0,0 0 0,0 0 0,0-1 0,0 1 0,0 0 0,0 0 0,1-1 0,-1 1 0,0 0 0,0 0 0,0 0 0,0 0 0,1-1 0,-1 1 0,0 0 0,0 0 0,0 0 0,1 0 0,-1 0 0,0-1 0,0 1 0,1 0 0,-1 0 0,0 0 0,0 0 0,0 0 0,1 0 0,-1 0 0,0 0 0,0 0 0,1 0 0,-1 0 0,0 0 0,0 0 0,1 0 0,-1 0 0,3 16 1353,-4 23-950,-19 37 114,15-66-590,1 1-1,1 0 1,0-1-1,0 1 1,1 0-1,1 1 1,0-1 0,0 0-1,2 20 1,-1-31-26,1 1 0,-1-1 0,1 0 0,-1 0 0,0 1 0,1-1 0,-1 0 0,1 0 0,-1 1 0,0-1 1,1 0-1,-1 0 0,1 0 0,-1 0 0,1 0 0,-1 0 0,1 0 0,-1 0 0,1 0 0,-1 0 0,1 0 0,-1 0 1,0 0-1,1 0 0,-1-1 0,1 1 0,-1 0 0,1 0 0,-1 0 0,0-1 0,1 1 0,0-1 0,14-6 282,-4-2-232,-2 0 1,1 0-1,-1 0 1,-1-1-1,0-1 0,0 1 1,-1-1-1,10-21 1,-16 31-32,-2 4-34,1-1 1,0 1-1,-1-1 1,0 1 0,1-1-1,-1 1 1,0-1-1,0 0 1,0 1-1,-4 3 1,4-3 12,-2 3-4,0 1 0,0-1 1,1 1-1,0 0 0,0-1 1,1 1-1,-1 9 0,2-16-7,0 0 1,0 1-1,1-1 0,-1 0 0,0 1 0,0-1 0,1 0 1,-1 0-1,1 1 0,-1-1 0,0 0 0,1 0 0,-1 0 0,0 0 1,1 1-1,-1-1 0,1 0 0,-1 0 0,0 0 0,1 0 1,-1 0-1,1 0 0,-1 0 0,1 0 0,-1 0 0,0 0 1,1 0-1,-1 0 0,1 0 0,-1-1 0,0 1 0,1 0 0,-1 0 1,1 0-1,-1-1 0,18-5 96,28-19 23,36-16-71,-77 38-55,0 2 0,0-1 0,1 1 0,-1-1 0,0 1 0,1 1 0,-1-1 0,1 1 0,-1 0 0,1 0 0,-1 1 0,1-1 0,6 3 0,-10-2 8,0 0 0,0 0 0,-1 0 0,1 0 0,0 0 0,-1 1 0,1-1 0,-1 1 0,0-1 0,1 1 0,-1-1 0,0 1 0,0 0 0,0-1 0,0 1 0,0 0-1,-1 0 1,1 0 0,0 0 0,-1 0 0,1 0 0,-1 0 0,0 3 0,2 54 626,-3-42-348,-10 52 250,11-68-316,0-36 449,9-192-662,12 258-5899,-21-30 5632,1 0 0,-1 0 0,1 0 0,0 0 0,0 0 0,-1 0 0,1-1-1,0 1 1,0 0 0,0 0 0,0-1 0,0 1 0,0-1 0,0 1 0,0-1 0,0 1 0,0-1 0,0 1 0,1-1-1,-1 0 1,0 0 0,0 0 0,0 1 0,0-1 0,1 0 0,-1-1 0,0 1 0,0 0 0,0 0 0,0 0 0,1-1-1,0 0 1,2-6-6480</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2:59.846"/>
    </inkml:context>
    <inkml:brush xml:id="br0">
      <inkml:brushProperty name="width" value="0.025" units="cm"/>
      <inkml:brushProperty name="height" value="0.025" units="cm"/>
    </inkml:brush>
  </inkml:definitions>
  <inkml:trace contextRef="#ctx0" brushRef="#br0">1 0 17521,'0'0'6886,"56"61"-21588</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0.231"/>
    </inkml:context>
    <inkml:brush xml:id="br0">
      <inkml:brushProperty name="width" value="0.025" units="cm"/>
      <inkml:brushProperty name="height" value="0.025" units="cm"/>
    </inkml:brush>
  </inkml:definitions>
  <inkml:trace contextRef="#ctx0" brushRef="#br0">58 100 15663,'0'0'4740,"9"1"-2327,-9-1-2409,12 1 823,-1-1 0,1 0 0,0-1 1,12-2-1,-19 2-563,-1 0 1,1-1 0,0 1 0,-1-1 0,0 0-1,1 0 1,-1-1 0,0 1 0,0-1-1,0 0 1,-1 0 0,1 0 0,-1-1 0,0 1-1,4-5 1,-5 5-191,0 0 0,0 1-1,-1-1 1,1 0 0,-1 0-1,1 0 1,-1 1 0,0-2-1,0 1 1,-1 0 0,1 0-1,0 0 1,-1-4 0,0 6-63,0 1 1,0-1-1,0 1 1,0 0-1,0-1 0,0 1 1,-1-1-1,1 1 1,0 0-1,0-1 1,0 1-1,-1 0 0,1-1 1,0 1-1,0 0 1,-1-1-1,1 1 1,0 0-1,-1 0 0,1-1 1,0 1-1,-1 0 1,1 0-1,-1-1 1,1 1-1,0 0 0,-1 0 1,1 0-1,-1 0 1,1 0-1,0 0 1,-1 0-1,0 0 1,-27 10 142,10 4-154,0 1 0,1 0 0,1 1 0,1 1 0,0 0 0,1 1 0,1 1 0,0 0 0,2 1 0,-13 29 0,22-46 1,0 0 0,1 1 0,0-1 0,0 1 0,0 0 0,0-1 0,0 1 0,1 0 0,-1-1 0,1 1 0,0 0 0,1 5 0,0-7-14,-1-1 1,1 1-1,0-1 0,0 0 0,0 1 0,0-1 0,0 0 0,0 0 0,0 0 0,0 0 0,0 0 1,1 0-1,-1 0 0,0 0 0,1 0 0,-1 0 0,0-1 0,1 1 0,-1 0 0,1-1 0,-1 0 1,1 1-1,0-1 0,-1 0 0,1 0 0,-1 0 0,1 1 0,0-2 0,1 1 0,12 0-960,1 0 1,-1-2-1,0 0 0,19-4 0,-10-2-2200,0 0-1,-1-1 1,38-20-1,-12 2-1668</inkml:trace>
  <inkml:trace contextRef="#ctx0" brushRef="#br0" timeOffset="1">478 74 7207,'0'0'14830,"-9"0"-13004,-1 1-1562,1 1 1,0 0 0,-1 0 0,1 1-1,0 0 1,1 1 0,-1 0 0,0 1 0,1-1-1,0 1 1,0 1 0,1 0 0,-1 0 0,-12 14-1,10-10 107,0 1-1,1 0 1,-11 16-1,18-25-338,0 1-1,0 0 0,1 0 1,-1 0-1,1 0 0,-1 0 1,1 0-1,0 0 1,0 0-1,1 0 0,-1 1 1,1-1-1,-1 0 0,1 1 1,0-1-1,0 0 1,1 1-1,-1-1 0,1 0 1,1 6-1,0-7-36,0 0 0,-1 0 0,1 0 0,1-1 0,-1 1 1,0-1-1,0 1 0,1-1 0,-1 0 0,0 0 0,1 0 0,-1 0 0,1 0 0,0 0 0,-1-1 0,1 1 0,-1-1 0,1 0 1,0 0-1,4 0 0,57-4-1317,-49 1 476,-1-1 0,0 0 1,-1-1-1,1-1 0,-1 0 1,0 0-1,19-14 0,-10 5-1446,-1-1-1,0-1 1,22-25 0,-4-1-2796</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0.847"/>
    </inkml:context>
    <inkml:brush xml:id="br0">
      <inkml:brushProperty name="width" value="0.025" units="cm"/>
      <inkml:brushProperty name="height" value="0.025" units="cm"/>
    </inkml:brush>
  </inkml:definitions>
  <inkml:trace contextRef="#ctx0" brushRef="#br0">230 63 9257,'0'0'4676,"0"-9"-555,-2-30-966,2 38-3092,0 1-1,1-1 0,-1 1 0,0 0 0,0-1 0,0 1 0,0-1 0,0 1 1,0-1-1,0 1 0,0-1 0,0 1 0,0-1 0,-1 1 0,1-1 0,0 1 1,0 0-1,0-1 0,0 1 0,-1-1 0,1 1 0,0 0 0,0-1 0,-1 1 1,1-1-1,0 1 0,-1 0 0,1 0 0,0-1 0,-1 1 0,1 0 0,-1 0 1,1-1-1,0 1 0,-1 0 0,1 0 0,-1 0 0,1-1 0,-1 1 0,1 0 1,-1 0-1,1 0 0,-1 0 0,1 0 0,0 0 0,-1 0 0,1 0 0,-1 0 1,1 0-1,-1 1 0,1-1 0,-1 0 0,1 0 0,0 0 0,-1 0 1,1 1-1,-1-1 0,1 0 0,0 1 0,-1-1 0,1 0 0,0 0 0,-1 1 1,0 0-1,-16 20 656,-84 215 2401,53-113-2747,36-98-260,7-15 152,0 1-1,1-1 1,0 1 0,0 0 0,1 0 0,-2 18 0,19-54 542,-8 5-745,0-2-1,-1 1 1,-1 0-1,-1-1 1,-1 0-1,-1 0 1,-1 0 0,-3-23-1,0 36-60,-1 11 0,-2 14 0,6-13 0,0-1 0,0 1 0,1-1 0,-1 0 0,1 1 0,-1-1 0,1 0 0,0 1 0,0-1 0,0 0 0,0 0 0,0 0 0,1 0 0,-1 0 0,1 0 0,-1 0 0,1 0 0,-1-1 0,4 3 0,-1-1 0,1 0 0,-1 0 0,1-1 0,0 1 0,0-1 0,0 0 0,1-1 0,6 2 0,1 0 0,1-1 0,-1-1 0,1 0 0,0-1 0,-1 0 0,18-4 0,-22 2 0,0 0 0,0-1 0,-1 0 0,1-1 0,-1 0 0,0 0 0,12-9 0,-15 10 0,0-1 0,-1 1 0,0-1 0,1 0 0,-1 0 0,-1 0 0,1-1 0,-1 1 0,0-1 0,0 0 0,0 0 0,0 0 0,2-8 0,-7 9 0,-4 8 0,-5 5 0,-40 64 0,48-67 0,-1 0 0,2 0 0,-1 0 0,1 0 0,0 0 0,0 0 0,0 1 0,1-1 0,0 1 0,1-1 0,-1 11 0,5-15 0,-1-1 0,0 0 0,1 0 0,-1 0 0,1-1 0,-1 1 0,1-1 0,-1 0 0,1 0 0,0 0 0,4-1 0,2 1 0,43 18-3566,-46-29-5489,-4-21 2358,-2 27 4037,1-22-6656</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1.195"/>
    </inkml:context>
    <inkml:brush xml:id="br0">
      <inkml:brushProperty name="width" value="0.025" units="cm"/>
      <inkml:brushProperty name="height" value="0.025" units="cm"/>
    </inkml:brush>
  </inkml:definitions>
  <inkml:trace contextRef="#ctx0" brushRef="#br0">1 78 6342,'0'0'2594,"0"-55"-95,0 41-33,0 5 3716,1 20-5766,2-1-223,0 0-129,1 3-417,0-1-608,0 0-864,5 0-1763,-2 1-1408</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1.549"/>
    </inkml:context>
    <inkml:brush xml:id="br0">
      <inkml:brushProperty name="width" value="0.025" units="cm"/>
      <inkml:brushProperty name="height" value="0.025" units="cm"/>
    </inkml:brush>
  </inkml:definitions>
  <inkml:trace contextRef="#ctx0" brushRef="#br0">16 1 9673,'0'0'13533,"-1"11"-11729,-3 6-1159,1-6 23,1 0 1,-1 0-1,2 0 0,0 0 1,0 18-1,1-28-646,1-1 1,-1 1-1,1 0 0,-1-1 0,0 1 0,1-1 0,0 1 0,-1-1 0,1 1 0,-1-1 0,1 1 0,-1-1 0,1 0 1,0 1-1,-1-1 0,1 0 0,0 1 0,0-1 0,-1 0 0,1 0 0,0 0 0,-1 0 0,1 0 0,0 1 0,0-1 1,-1-1-1,2 1 0,26-1 228,-23 1-147,10-2-23,0-1-1,-1 0 1,1-1 0,-1-1-1,16-7 1,-17 7-82,0 0 0,1 0 0,-1 1 0,1 1 0,0 0 0,21-1 0,-34 4 9,-1 0-1,1 0 1,-1 0-1,1 0 1,-1 0-1,1 0 1,0 0-1,-1 0 0,1 1 1,-1-1-1,1 0 1,-1 0-1,1 1 1,-1-1-1,1 0 1,-1 1-1,0-1 0,1 0 1,-1 1-1,1-1 1,-1 1-1,0-1 1,1 1-1,-1-1 1,0 1-1,0-1 0,1 1 1,-1-1-1,0 1 1,0-1-1,1 2 1,-2 23 486,-16 30 426,14-48-872,-3 26-47,6-33 0,0 1 0,0 0 0,0 0 0,1-1 0,-1 1 0,0 0 0,1-1 0,-1 1 0,1 0 0,-1-1 0,0 1 0,1-1 0,-1 1 0,1 0 0,0-1 0,-1 1 0,1-1 0,-1 0 0,1 1 0,0-1 0,-1 1 0,1-1 0,0 0 0,-1 0 0,1 1 0,0-1 0,0 0 0,-1 0 0,1 0 0,0 0 0,0 0 0,-1 0 0,1 0 0,0 0 0,0 0 0,0 0 0,9-2 1,-1 1 1,0-1-1,0-1 0,0 0 1,-1 0-1,1-1 0,-1 0 1,1 0-1,9-8 0,-10 7-7,-1 0-1,1 1 0,0 0 1,1 0-1,-1 1 0,1 0 1,-1 0-1,1 1 0,17-2 1,-25 4-38,-1 0 0,1 0-1,0 0 1,-1 0 0,1 0 0,0 1 0,-1-1 0,1 0 0,0 0 0,-1 1 0,1-1 0,0 0 0,-1 1 0,1-1 0,-1 0 0,1 1 0,-1-1 0,1 1 0,-1-1 0,1 1 0,-1-1 0,1 1 0,-1 0 0,0-1 0,1 1 0,-1-1-1,0 1 1,0 0 0,1-1 0,-1 1 0,0 0 0,0-1 0,0 2 0,0 26-3573,-1-18-39,0 0-3759</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2.332"/>
    </inkml:context>
    <inkml:brush xml:id="br0">
      <inkml:brushProperty name="width" value="0.025" units="cm"/>
      <inkml:brushProperty name="height" value="0.025" units="cm"/>
    </inkml:brush>
  </inkml:definitions>
  <inkml:trace contextRef="#ctx0" brushRef="#br0">158 322 5445,'0'0'17996,"-11"-5"-15498,4 1-2111,5 2-320,-1 0 0,1 1 0,-1-1 0,1 1 1,-1 0-1,0-1 0,1 1 0,-1 0 0,0 1 0,0-1 1,0 0-1,0 1 0,0 0 0,0-1 0,0 1 1,1 0-1,-1 1 0,0-1 0,0 0 0,0 1 0,0 0 1,0 0-1,0 0 0,-4 2 0,0 2 76,0 1-1,1 0 0,0 0 1,0 1-1,0 0 1,-4 7-1,8-11-137,0 1 0,0-1 0,0 1 0,0 0 0,0 0 1,1 0-1,0 0 0,0 0 0,0 0 0,0 0 0,1 0 0,-1 0 0,1 0 0,1 8 0,-1-11-6,1 0 0,0 0 0,-1 1 0,1-1 1,0 0-1,0 0 0,0 0 0,0 0 0,0 0 0,0 0 0,0 0 0,0 0 0,1-1 0,-1 1 0,0 0 0,1-1 1,-1 1-1,0-1 0,1 1 0,-1-1 0,0 0 0,1 0 0,-1 1 0,1-1 0,-1 0 0,0 0 0,1 0 0,-1 0 0,1-1 1,-1 1-1,1 0 0,-1-1 0,2 0 0,50-14 155,-35 5-123,0-1 1,-1 0-1,0-1 1,-1-1-1,20-21 1,-25 24-9,-2 0 1,0-1-1,0 0 1,-1 0-1,0-1 1,-1 0-1,0-1 1,8-23-1,-12 14 101,-11 14-150,6 9 14,0-1-1,1 0 1,-1 1-1,0-1 1,1 1-1,-1 0 1,0-1-1,1 1 1,-1 0 0,1 0-1,-1 0 1,1 0-1,0 0 1,0 0-1,-1 0 1,1 1-1,0-1 1,-2 2 0,-3 5 21,0 1 0,0-1 1,1 1-1,0 0 1,1 0-1,0 0 1,0 1-1,1-1 1,0 1-1,1 0 0,0 0 1,-1 19-1,3-28-6,0-1 0,0 1 0,1 0 0,-1 0 0,0-1 0,1 1 0,-1 0 0,0-1 0,1 1 0,-1 0 0,1-1 0,-1 1 0,1 0 0,-1-1 0,1 1 0,0-1 0,-1 1 0,1-1 0,0 0 0,-1 1 0,1-1 0,0 1 0,0-1 0,-1 0 0,1 0 0,0 1 0,0-1 0,-1 0 0,1 0 0,0 0 0,0 0 0,0 0 0,-1 0 0,1 0 0,1-1 0,30-5 279,-14-1-99,-2-1 0,1-1-1,-1-1 1,-1 0 0,27-23 0,66-71 103,-93 89-124,-1 0 1,0-1 0,-1 0 0,-1-1 0,-1-1 0,0 0-1,12-27 1,-77 132-558,46-71 397,-30 55 128,-50 134 0,80-183-110,2 0 0,0 1 0,1 0 0,2-1 0,0 2 0,1-1 0,2 0 0,0 0 0,1 0 0,2 0 0,5 23 0,-3-1-20,-10-42 0,-4-11 0,-7-11 0,8 5 0,1-1 0,1 0 0,0-1 0,2 1 0,-1-1 0,2 0 0,0 0 0,1-1 0,0 1 0,2 0 0,0-1 0,4-30 0,-2 40-10,0 1-1,0-1 1,1 1 0,0 0 0,0 0-1,1 0 1,-1 0 0,2 1-1,-1-1 1,0 1 0,1 0 0,0 1-1,0-1 1,0 1 0,1 0 0,0 0-1,-1 0 1,1 1 0,13-5-1,11-4-379,1 1 0,61-13-1,-60 16-127,39-12-4430,-25 2-1688,9-9-8904</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3.250"/>
    </inkml:context>
    <inkml:brush xml:id="br0">
      <inkml:brushProperty name="width" value="0.025" units="cm"/>
      <inkml:brushProperty name="height" value="0.025" units="cm"/>
    </inkml:brush>
  </inkml:definitions>
  <inkml:trace contextRef="#ctx0" brushRef="#br0">94 0 8808,'0'0'9273,"-3"13"-7143,-28 115 3007,10-50-2367,-16 121 0,37-198-2752,0-1 0,0 1 0,-1 0 1,1 0-1,0-1 0,0 1 0,0 0 1,0-1-1,0 1 0,0 0 0,0 0 0,0-1 1,0 1-1,0 0 0,1-1 0,-1 1 0,0 0 1,0-1-1,1 1 0,-1 0 0,0-1 0,1 1 1,-1-1-1,1 1 0,0 0 0,12-9 415,13-29 6,-18 17-431,-1-1-1,0 0 1,-2 0-1,0 0 1,-2-1-1,0 0 0,-1 1 1,-1-1-1,-4-35 1,1 49-276,-2 13 1,-2 14 65,5-10 179,0 0 0,1 0-1,0 0 1,1 0 0,0 0 0,3 13-1,-3-20 20,0 0 0,0 1 0,0-1-1,1 1 1,-1-1 0,0 0 0,1 0-1,0 0 1,-1 0 0,1 0 0,0 0-1,0-1 1,0 1 0,0 0 0,1-1-1,-1 0 1,0 1 0,1-1 0,-1 0-1,0 0 1,1 0 0,-1-1 0,1 1-1,0-1 1,-1 1 0,4-1 0,4 1 45,1-1-1,-1-1 1,0 1 0,1-2 0,-1 1 0,0-2 0,0 1 0,0-1 0,-1-1 0,1 1 0,-1-2 0,0 1 0,0-2 0,0 1 0,0-1-1,-1 0 1,11-11 0,-11 10 3,-1 0-1,1-1 0,-1 0 1,-1-1-1,1 0 0,-2 0 1,1 0-1,-1 0 0,0-1 1,-1 0-1,0 0 0,-1 0 1,0-1-1,-1 1 0,0-1 1,1-18-1,-3 29-43,1-1 0,-1 1 0,0-1 0,0 1 0,0-1 0,0 1 0,0-1 0,0 0 0,0 1 0,0-1 0,0 1 0,0-1 0,0 1 0,-1-1 0,1 1 0,0-1 0,0 0 0,-1 1 0,1-1 0,0 1 0,0 0 0,-1-1 0,1 1 0,-1-1 0,1 1 0,0-1 0,-1 1 0,1 0 0,-1-1 0,1 1 0,-1 0 0,1 0 0,-1-1 0,1 1 0,-1 0 0,1 0 0,-1 0 0,1-1 0,-1 1 0,0 0 0,1 0 0,-1 0 0,1 0 0,-1 0 0,1 0 0,-1 0 0,0 0 0,1 0 0,-1 1 0,1-1 0,-1 0 0,1 0 0,-1 0 0,1 1 0,-1-1 0,-28 22 0,17-6 0,0 1 0,1 0 0,0 0 0,2 1 0,0 0 0,1 1 0,1 0 0,0 0 0,2 1 0,0-1 0,1 1 0,2 1 0,-2 25 0,4-44 0,0 0 0,1 0 0,-1 1 0,0-1 0,1 0 0,-1 0 0,1 1 0,0-1 0,0 0 0,0 0 0,0 0 0,0 0 0,0 0 0,1 0 0,-1-1 0,1 1 0,-1 0 0,1 0 0,-1-1 0,1 1 0,2 0 0,0 1 0,0-2 0,0 1 0,1 0 0,-1-1 0,0 0 0,0 0 0,1 0 0,-1 0 0,1-1 0,6 0 0,1 0 0,-1-1 0,1 0 0,0-1 0,-1-1 0,1 0 0,-1 0 0,20-9 0,-13 2 0,0 0 0,-1-1 0,0-1 0,24-23 0,-36 30 0,1 0 0,-1 0 0,0-1 0,-1 1 0,0-1 0,0 0 0,0-1 0,0 1 0,-1-1 0,0 1 0,-1-1 0,1 0 0,-1 0 0,-1 0 0,1-1 0,0-8 0,-2 16 0,0-1 0,0 1 0,0-1 0,0 0 0,0 1 0,0-1 0,0 0 0,0 1 0,0-1 0,0 1 0,-1-1 0,1 0 0,0 1 0,0-1 0,-1 1 0,1-1 0,0 1 0,-1-1 0,1 1 0,0-1 0,-1 1 0,1-1 0,-1 1 0,1-1 0,-1 1 0,1 0 0,-1-1 0,1 1 0,-1 0 0,1 0 0,-1-1 0,0 1 0,-22 5 0,18-2 0,0 0 0,-1 0 0,1 0 0,0 1 0,1 0 0,-5 5 0,5-4 6,0 0-1,0 0 1,1 0-1,0 1 1,0 0-1,0-1 1,1 1-1,0 0 1,0 0-1,0 1 1,1-1-1,0 0 1,0 10-1,1-13-17,0 0 0,1 0 0,-1-1 0,1 1 0,0 0 0,0 0 0,0-1 0,0 1 0,0 0-1,0-1 1,1 1 0,0-1 0,-1 0 0,1 1 0,0-1 0,0 0 0,0 0 0,0 0 0,0 0 0,1-1-1,-1 1 1,1-1 0,-1 1 0,1-1 0,-1 0 0,1 0 0,0 0 0,-1 0 0,1 0 0,0-1 0,4 1-1,5 1-1416,0 0-1,0-1 1,1-1-1,20-1 0,11-6-6455</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5.218"/>
    </inkml:context>
    <inkml:brush xml:id="br0">
      <inkml:brushProperty name="width" value="0.025" units="cm"/>
      <inkml:brushProperty name="height" value="0.025" units="cm"/>
    </inkml:brush>
  </inkml:definitions>
  <inkml:trace contextRef="#ctx0" brushRef="#br0">158 50 10922,'0'0'13266,"-13"11"-12166,-11 9-555,-31 34-1,47-46-424,1 1 0,0 0 0,0 0 1,1 1-1,0-1 0,0 2 0,1-1 0,1 0 0,-5 14 0,9-24-119,0 1 0,0 0 0,0-1 0,-1 1 0,1 0 0,0-1 1,0 1-1,0 0 0,0-1 0,0 1 0,0 0 0,1-1 0,-1 1 0,0 0 0,0-1 0,0 1 0,1-1 0,-1 1 0,0 0 0,0-1 0,1 1 0,-1-1 0,1 1 1,-1-1-1,1 1 0,-1-1 0,1 1 0,-1-1 0,1 1 0,-1-1 0,1 0 0,-1 1 0,1-1 0,0 0 0,-1 1 0,1-1 0,-1 0 0,1 0 0,0 0 1,-1 0-1,1 1 0,0-1 0,-1 0 0,1 0 0,0 0 0,-1 0 0,1-1 0,0 1 0,-1 0 0,1 0 0,1 0 0,36-12 158,-21 3-247,0-2 0,-1 0 0,0-1 0,-1 0 0,26-27 0,-9 3-460,35-50 1,-62 80 570,13-19-99,-14 21 288,-8 15 392,-20 39-69,9-19-278,-15 41-1,27-63-261,0 1 0,1 0 0,0 0 0,0 0 0,1 0 1,1 0-1,-1 0 0,3 19 0,-1-28-105,-1 0-1,1 0 1,-1 0 0,1 0 0,0 0-1,-1 0 1,1 0 0,0 0 0,0 0-1,0 0 1,0 0 0,0 0 0,0 0-1,0-1 1,0 1 0,0 0 0,0-1-1,0 1 1,0-1 0,1 0 0,-1 1-1,0-1 1,0 0 0,0 1 0,1-1-1,-1 0 1,0 0 0,1 0 0,-1 0-1,0 0 1,2-1 0,42-8-4583,-23-1 2088,-1-2-1,-1 0 1,37-30 0,-14 9-5472</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4.064"/>
    </inkml:context>
    <inkml:brush xml:id="br0">
      <inkml:brushProperty name="width" value="0.025" units="cm"/>
      <inkml:brushProperty name="height" value="0.025" units="cm"/>
    </inkml:brush>
  </inkml:definitions>
  <inkml:trace contextRef="#ctx0" brushRef="#br0">26 1 17521,'0'0'5370,"-4"9"-3929,0 3-1120,0 0 0,0 0 0,1 1 0,1 0-1,0 0 1,1-1 0,0 1 0,1 0-1,0 0 1,3 17 0,-2-29-304,0 1 0,0-1 0,0 1 0,0-1 0,0 0 0,0 0 0,0 1 0,0-1 0,1 0 0,-1 0 0,0 0 0,1 0 0,-1 0 0,1-1 0,-1 1 0,1 0 0,-1-1 0,1 1 0,0-1 0,-1 1 0,1-1 0,-1 0 0,1 0 0,0 0 0,-1 0 0,1 0 0,0 0 0,-1 0 0,4-1 0,2 0 99,1 0 0,0-1 0,-1 0 0,1 0 0,8-4 1,12-9 78,0-2 1,-1-1 0,-1-1 0,-1-1 0,26-26-1,-40 35-24,-10 11-156,-1 0 0,0-1 1,0 1-1,1-1 0,-1 1 1,0-1-1,1 1 0,-1 0 1,1-1-1,-1 1 1,0 0-1,1-1 0,-1 1 1,1 0-1,-1 0 0,1-1 1,-1 1-1,1 0 0,-1 0 1,1 0-1,-1 0 0,1 0 1,-1 0-1,1 0 0,0 0 1,-1 0-1,1 0 0,-1 0 1,1 0-1,-1 0 0,1 0 1,0 0-1,0 19 306,-15 34 118,12-48-349,-2 7 20,-1 3-44,1 0-1,0 1 1,0-1-1,-1 31 0,5-45-61,0-1-1,0 1 0,0 0 0,0 0 0,0 0 0,0-1 1,0 1-1,0 0 0,0 0 0,1 0 0,-1-1 0,0 1 1,1 0-1,-1-1 0,0 1 0,1 0 0,-1 0 0,1-1 1,-1 1-1,1-1 0,0 1 0,-1 0 0,1-1 0,-1 1 0,1-1 1,0 0-1,-1 1 0,1-1 0,0 1 0,0-1 0,1 0 1,0 1 15,1-1 0,0 0 0,0 0 0,-1 0 0,1 0 0,0-1 0,-1 1 1,1-1-1,5-1 0,52-27 249,109-98-268,-134 99 0,-35 27-1,1 0 1,-1 1-1,1-1 0,-1 0 1,1 1-1,-1-1 0,1 1 1,-1-1-1,1 1 0,0-1 1,-1 1-1,1-1 0,-1 1 1,1 0-1,0-1 0,0 1 1,-1 0-1,1 0 0,0-1 1,0 1-1,-1 0 0,1 0 1,0 0-1,0 0 0,-1 0 1,1 0-1,0 0 0,0 0 1,0 0-1,-1 1 0,1-1 1,0 0-1,0 0 0,-1 1 1,2-1-1,-2 2-2,1 0-1,-1 0 1,1 0-1,-1 0 1,0 0-1,0 0 1,0-1 0,0 1-1,0 0 1,0 0-1,0 0 1,-1 0-1,0 2 1,-21 65-21,2-13 120,20-55-104,1-1 1,-1 0-1,0 0 0,0 1 0,0-1 1,0 0-1,1 1 0,-1-1 0,0 0 1,0 0-1,1 0 0,-1 1 1,0-1-1,0 0 0,1 0 0,-1 0 1,0 1-1,1-1 0,-1 0 0,0 0 1,0 0-1,1 0 0,-1 0 0,0 0 1,1 0-1,-1 0 0,0 0 1,1 0-1,-1 0 0,0 0 0,1 0 1,-1 0-1,0 0 0,1 0 0,-1 0 1,0 0-1,1 0 0,-1-1 1,0 1-1,1 0 0,-1 0 0,0 0 1,0-1-1,1 1 0,-1 0 0,0 0 1,1-1-1,14-6-1852,12-12-8604,-11 6 1122</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6.165"/>
    </inkml:context>
    <inkml:brush xml:id="br0">
      <inkml:brushProperty name="width" value="0.025" units="cm"/>
      <inkml:brushProperty name="height" value="0.025" units="cm"/>
    </inkml:brush>
  </inkml:definitions>
  <inkml:trace contextRef="#ctx0" brushRef="#br0">186 298 18033,'0'0'5376,"-11"-3"-3449,7 1-1831,-1 1 1,1-1-1,0 1 1,-1 0-1,0 0 1,1 0-1,-1 0 1,0 1-1,1 0 1,-1 0-1,0 0 1,0 1-1,1-1 1,-1 1-1,1 0 1,-1 1-1,1-1 1,-1 1-1,1 0 1,0 0-1,-1 0 1,1 0-1,0 1 1,1 0-1,-1 0 1,-4 4-1,-29 42 438,35-47-501,0 1 0,1-1 1,-1 1-1,1 0 0,0 0 0,0 0 0,0 0 1,0 0-1,0 0 0,1 0 0,-1 0 1,1 0-1,0 0 0,0 0 0,0 0 0,0 0 1,1 6-1,0-8-20,0-1 0,0 1 0,0 0 0,0 0 0,0 0 0,0-1 0,0 1 0,0 0 0,0-1 0,0 1 0,1-1 0,-1 1 0,0-1 0,0 0 0,0 0 0,1 1 0,-1-1 0,0 0 0,0 0 1,1 0-1,1-1 0,31-1 312,-30 2-281,15-5 6,-1 1-1,1-2 0,-1-1 0,0 0 0,-1-1 0,0-1 0,28-19 0,-18 11-56,43-19 0,-70 36 11,0 0 0,1 0 0,-1 0 0,0 0 0,0-1 0,0 1 0,0 0 0,1 0 0,-1 0 0,0 0 0,0 0 0,0 0 0,0 0 0,1 0 0,-1 0 0,0 0 0,0 0 0,0 0 0,1 0 0,-1 0 0,0 0 0,0 0 0,0 0 0,1 0 0,-1 0 0,0 0 0,0 1 0,0-1 0,0 0 0,1 0 0,-1 0-1,0 0 1,0 0 0,0 0 0,0 1 0,0-1 0,1 0 0,-1 0 0,0 0 0,0 0 0,0 1 0,0-1 0,0 0 0,0 0 0,0 0 0,0 0 0,0 1 0,0-1 0,0 0 0,-2 15 265,-9 15 96,6-21-347,1 1 0,0 0 0,0-1-1,1 1 1,1 1 0,-1-1 0,2 0 0,-1 12-1,1-21-6,1-1 0,0 0 0,0 1 0,0-1 0,0 0 0,1 1 0,-1-1 0,0 0 0,0 1 0,0-1 0,0 0 0,0 1 0,0-1-1,0 0 1,1 1 0,-1-1 0,0 0 0,0 0 0,0 1 0,1-1 0,-1 0 0,0 0 0,0 1 0,1-1 0,-1 0 0,0 0 0,0 0 0,1 0-1,-1 1 1,0-1 0,1 0 0,-1 0 0,0 0 0,1 0 0,-1 0 0,0 0 0,1 0 0,-1 0 0,18-5 552,15-14 70,-29 16-625,80-68 38,-77 64-47,-1 0 0,0 1-1,0-2 1,0 1 0,-1-1 0,0 0 0,-1 0 0,0 0 0,5-15 0,-8 8 1,-7 19 0,-8 17 0,14-19 0,-1 0 0,0 0 0,1 0 0,-1 0 0,1 0 0,0 0 0,0 0 0,0 0 0,0 0 0,0 0 0,0 0 0,0 0 0,1 0 0,-1 0 0,1 0 0,-1 0 0,1 0 0,0 0 0,0 0 0,0 0 0,0-1 0,0 1 0,0 0 0,0-1 0,1 1 0,-1-1 0,0 1 0,1-1 0,-1 0 0,1 1 0,0-1 0,0 0 0,-1 0 0,1 0 0,0 0 0,0-1 0,0 1 0,0 0 0,0-1 0,0 1 0,0-1 0,0 0 0,0 0 0,2 0 0,7 1 0,-1 0 0,1-1 0,-1 0 0,1-1 0,-1 0 0,0 0 0,18-6 0,-17 3 0,0 0 0,0-1 0,-1-1 0,0 1 0,0-1 0,0-1 0,13-12 0,-18 15 0,-1 0 0,0 0 0,0 0 0,0-1 0,0 1 0,-1-1 0,0 0 0,0 0 0,0-1 0,-1 1 0,0 0 0,0-1 0,0 1 0,0-1 0,-1 0 0,1-11 0,-2 16 0,0 0 0,0 0 0,0 1 0,0-1 0,0 0 0,-1 0 0,1 0 0,0 0 0,-1 1 0,1-1 0,0 0 0,-1 0 0,1 1 0,-1-1 0,1 0 0,-1 1 0,1-1 0,-1 0 0,0 1 0,1-1 0,-1 1 0,0-1 0,0 1 0,1-1 0,-1 1 0,0 0 0,0-1 0,1 1 0,-1 0 0,0 0 0,0-1 0,0 1 0,0 0 0,0 0 0,1 0 0,-1 0 0,0 0 0,0 0 0,0 0 0,0 0 0,0 1 0,1-1 0,-1 0 0,0 0 0,0 1 0,0-1 0,1 1 0,-1-1 0,0 0 0,0 2 0,-4-1 0,0 1 0,1 1 0,-1-1 0,1 0 0,-1 1 0,1 0 0,-7 6 0,6-4 0,1 0 0,-1 1 0,1-1 0,0 1 0,1 0 0,-1 0 0,1 0 0,0 0 0,1 0 0,-4 14 0,6-20 0,1 1 0,-1-1 0,1 0 0,0 0 0,-1 1 0,1-1 0,-1 0 0,1 0 0,0 0 0,-1 0 0,1 0 0,0 0 0,-1 0 0,1 0 0,0 0 0,-1 0 0,1 0 0,0 0 0,-1 0 0,1-1 0,0 1 0,-1 0 0,1 0 0,-1-1 0,1 1 0,0 0 0,-1-1 0,1 0 0,-4 4 0,2-3 0,-8 9 0,-1 0 0,2 0 0,-1 1 0,1 0 0,1 0 0,0 1 0,0 0 0,1 0 0,0 1 0,-7 23 0,12-34 0,0 1 0,1-1 0,-1 1 0,0-1 0,1 1 0,0-1 0,-1 1 0,1-1 0,0 1 0,0 0 0,0-1 0,0 1 0,0 0 0,0-1 0,0 1 0,1-1 0,-1 1 0,0-1 0,1 1 0,0-1 0,-1 1 0,1-1 0,0 1 0,1 1 0,-1-2 0,1 0 0,-1 0 0,1 0 0,0-1 0,-1 1 0,1-1 0,0 1 0,0-1 0,-1 1 0,1-1 0,0 0 0,0 0 0,0 0 0,-1 0 0,1 0 0,0 0 0,3-2 0,5 0 0,0-1 0,0 0 0,-1 0 0,1-1 0,-1-1 0,13-7 0,-3-4-383,0 0-1,22-25 1,25-20-485,22-15 1535,-87 76-656,-1 0 0,0 0 0,0 0 0,0 0 0,0 0 0,0 0 0,1 0 0,-1 0 0,0 0 0,0 0 0,0 0 0,0 0 0,0-1 0,1 1 0,-1 0 0,0 0 0,0 0 0,0 0 0,0 0 0,1 1 0,-1-1 0,0 0 0,0 0 0,0 0 0,0 0 0,1 0 0,-1 0 0,0 0 0,0 0-1,0 0 1,0 0 0,0 0 0,1 0 0,-1 1 0,0-1 0,0 0 0,0 0 0,0 0 0,0 0 0,0 0 0,0 0 0,0 1 0,0-1 0,1 0 0,-1 0 0,0 0 0,0 0 0,0 1 0,0-1 0,0 0 0,0 0 0,0 0 0,0 0 0,0 1 0,0 16 245,-8 16-32,-1-12-152,-5 21 102,14-41-174,0-1 1,0 1 0,0-1-1,0 0 1,0 1-1,0-1 1,1 1 0,-1-1-1,0 0 1,0 1 0,1-1-1,-1 0 1,0 1 0,1-1-1,-1 0 1,0 1-1,1-1 1,-1 0 0,0 0-1,1 1 1,-1-1 0,0 0-1,1 0 1,-1 0 0,1 1-1,-1-1 1,1 0-1,-1 0 1,0 0 0,1 0-1,-1 0 1,1 0 0,-1 0-1,1 0 1,-1 0 0,1 0-1,-1 0 1,0 0-1,1 0 1,-1-1 0,1 1-1,18-4-5,-19 4 5,13-4 0,0-2 0,0 0 0,18-11 0,-19 10 0,0 0 0,1 1 0,22-8 0,-35 16 0,0 0 0,0 0 0,0 0 0,0 0 0,0 0 0,-1 0 0,1 0 0,-1-1 0,0 1 0,1 0 0,-1 0 0,-2 2 0,3-4 0,0 1 0,-1 1 0,0-1 0,0 0 0,1 1 0,-1-1 0,0 1 0,1-1 0,0 1 0,-1-1 0,1 1 0,0-1 0,0 1 0,0 0 0,0-1 0,0 1 0,0-1 0,1 4 0,-1-5 0,1 1 0,-1-1 0,1 1 0,-1-1 0,1 1 0,0-1 0,-1 0 0,1 1 0,0-1 0,-1 0 0,1 0 0,0 1 0,-1-1 0,1 0 0,0 0 0,0 0 0,-1 0 0,1 0 0,0 0 0,0 0 0,-1 0 0,1 0 0,0 0 0,-1 0 0,2-1 0,10-2 0,-1-1 0,1-1 0,15-8 0,-15 7 0,25-13 0,-27 12 0,1 2 0,1-1 0,-1 1 0,21-5 0,-32 12 0,1 0 0,-1 0 0,1-1 0,-1 1 0,0 0 0,0 0 0,0 0 0,0 0 0,0 0 0,0 0 0,-1 4 0,-8 20 0,7-22 0,0 1 0,0 0 0,1-1 0,0 1 0,0 0 0,0 0 0,0 5 0,1-9 0,1-1 0,0 1 0,-1-1 0,1 1 0,-1-1 0,1 1 0,0-1 0,-1 0 0,1 1 0,0-1 0,0 0 0,-1 0 0,1 1 0,0-1 0,0 0 0,-1 0 0,1 0 0,0 0 0,0 0 0,0 0 0,-1 0 0,1 0 0,0 0 0,0 0 0,0-1 0,-1 1 0,2-1 0,26-4 0,-8-4 0,1-1 0,25-15 0,24-12 0,-75 43 0,0 0 0,0 1 0,1-1 0,0 1 0,1 0 0,-1 1 0,1-1 0,-2 8 0,5-14 0,0 0 0,0 0 0,0-1 0,0 1 0,0 0 0,0-1 0,0 1 0,0 0 0,0-1 0,0 1 0,0 0 0,0-1 0,1 1 0,-1 0 0,0-1 0,0 1 0,1 0 0,-1-1 0,0 1 0,1-1 0,-1 1 0,1-1 0,-1 1 0,1-1 0,-1 1 0,1-1 0,-1 1 0,1-1 0,0 0 0,-1 1 0,1-1 0,-1 0 0,1 0 0,0 1 0,0-1 0,32-2 0,30-23 0,-25 4 0,68-48 0,-122 87 0,-1 0 0,2 0 0,0 2 0,-12 21 0,26-39 0,0-1 0,0 1 0,0 0 0,0-1 0,0 1 0,0 0 0,0 0 0,1-1 0,-1 1 0,1 0 0,-1 0 0,1 0 0,0 0 0,0 0 0,0 0 0,0 0 0,0 0 0,0 3 0,1-4 0,0 0 0,-1-1 0,1 1 0,0 0 0,-1 0 0,1-1 0,0 1 0,0 0 0,0-1 0,0 1 0,-1-1 0,1 1 0,0-1 0,0 0 0,0 1 0,0-1 0,0 0 0,0 0 0,0 0 0,0 1 0,0-1 0,0 0 0,0 0 0,2-1 0,5 1 0,0-2 0,0 1 0,0-1 0,0 0 0,0-1 0,-1 1 0,12-7 0,11-9 0,0-1 0,-1-1 0,-1-2 0,0 0 0,-2-2 0,-1-2 0,-1 0 0,-2-1 0,0-1 0,-2-1 0,22-40 0,-29 31 0,-17 29 0,-13 19 0,8-1 0,0 0 0,1 0 0,0 1 0,0 0 0,1 0 0,0 1 0,1 0 0,0 0 0,1 0 0,0 1 0,1 0 0,-4 16 0,1 11 0,1-1 0,0 64 0,3-51 0,3-50 0,1 1 0,-1-1 0,0 0 0,0 0 0,0 0 0,-1 0 0,1 0 0,0 0 0,0 0 0,-1 0 0,1 0 0,0 0 0,-1 0 0,1 0 0,-1 0 0,0 0 0,1 0 0,-1 0 0,0 0 0,1 0 0,-2 1 0,1-2 0,0 0 0,1 0 0,-1 0 0,0 0 0,0 0 0,1 0 0,-1-1 0,0 1 0,0 0 0,1 0 0,-1-1 0,0 1 0,1 0 0,-1-1 0,0 1 0,1 0 0,-1-1 0,1 1 0,-1-1 0,1 1 0,-1-1 0,0 0 0,-26-39 0,-3-29 0,-26-88 0,56 156 0,0 1 0,0-1 0,-1 0 0,1 1 0,0-1 0,0 1 0,0-1 0,0 0 0,0 1 0,0-1 0,0 0 0,0 1 0,0-1 0,0 1 0,0-1 0,1 0 0,-1 1 0,0-1 0,0 1 0,1-1 0,-1 1 0,0-1 0,1 1 0,-1-1 0,0 1 0,1-1 0,-1 1 0,1-1 0,-1 1 0,1-1 0,0 1 0,23-5 0,30 14 0,-54-9 0,65 19-677,-41-11-894,1-2 0,0 0 0,41 4 0,-38-10-7163</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7.350"/>
    </inkml:context>
    <inkml:brush xml:id="br0">
      <inkml:brushProperty name="width" value="0.025" units="cm"/>
      <inkml:brushProperty name="height" value="0.025" units="cm"/>
    </inkml:brush>
  </inkml:definitions>
  <inkml:trace contextRef="#ctx0" brushRef="#br0">183 260 17809,'-1'-1'183,"-1"0"0,1 0 0,0-1 0,-1 1 0,1 0 0,0 1 0,-1-1 0,1 0 0,-1 0 0,0 0 0,1 1 0,-1-1 0,1 1 0,-1 0 0,0-1 1,1 1-1,-1 0 0,0 0 0,0 0 0,1 0 0,-1 0 0,0 0 0,1 0 0,-1 1 0,0-1 0,1 1 0,-1-1 0,0 1 0,1 0 0,-1 0 0,1-1 0,-2 2 0,-4 2 53,0-1-1,1 1 0,-1 1 1,1-1-1,-11 10 0,9-5-91,0 0 0,1 0 1,0 1-1,0 0 0,1 0 0,0 1 0,1-1 0,0 1 0,1 0 1,0 1-1,1-1 0,0 1 0,1 0 0,0-1 0,0 13 0,2-23-131,0-1-1,0 1 0,0-1 1,0 1-1,0-1 0,0 0 0,0 1 1,0-1-1,0 1 0,0-1 1,1 1-1,-1-1 0,0 1 0,0-1 1,0 0-1,1 1 0,-1-1 1,0 1-1,1-1 0,-1 0 1,0 1-1,1-1 0,-1 0 0,0 0 1,1 1-1,-1-1 0,0 0 1,1 0-1,-1 1 0,1-1 0,-1 0 1,1 0-1,-1 0 0,1 0 1,-1 0-1,23-4 307,17-17 62,-19 2-245,0 0 1,-2-1-1,0-1 1,-2 0-1,0-2 0,-1 0 1,-2 0-1,18-38 1,-33 75-122,-2 54 124,3-67-132,0-1-1,0 1 0,0-1 0,1 0 0,-1 1 0,0-1 0,0 1 0,1-1 1,-1 1-1,0-1 0,1 0 0,-1 1 0,0-1 0,1 0 0,-1 1 0,1-1 0,-1 0 1,1 0-1,-1 1 0,0-1 0,1 0 0,-1 0 0,1 0 0,-1 1 0,1-1 1,-1 0-1,1 0 0,-1 0 0,1 0 0,-1 0 0,2 0 0,20-6 250,17-17 291,-7-4-312,-1-3 0,-2 0-1,-2-2 1,0-1 0,-2-1 0,37-69 0,-70 148-956,-23 52 773,10-33 155,-24 119 0,41-161-178,2-1 0,0 1-1,2 0 1,0-1 0,2 1-1,0-1 1,1 1 0,1-1-1,13 38 1,8 4-29,-22-57 0,-4-9 0,-13-35 0,6 20 0,-4-8 0,2-1 0,0 0 0,2-1 0,1 0 0,1 0 0,-2-38 0,8 64 1,0-1 0,1 1 1,0 0-1,-1-1 0,1 1 0,0 0 0,0 0 1,0 0-1,0-1 0,1 1 0,-1 0 1,0 1-1,1-1 0,0 0 0,-1 0 0,1 1 1,0-1-1,0 1 0,0-1 0,0 1 0,0 0 1,0-1-1,0 1 0,0 1 0,4-2 0,9-4-24,0 1-1,29-5 0,-23 6-69,73-22-3081,-33 2-3854,-10-4-3841</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8.425"/>
    </inkml:context>
    <inkml:brush xml:id="br0">
      <inkml:brushProperty name="width" value="0.025" units="cm"/>
      <inkml:brushProperty name="height" value="0.025" units="cm"/>
    </inkml:brush>
  </inkml:definitions>
  <inkml:trace contextRef="#ctx0" brushRef="#br0">48 192 16656,'0'0'110,"0"0"-1,0 0 1,-1 0 0,1-1 0,0 1-1,0 0 1,0 0 0,0 0 0,0 0-1,-1 0 1,1 0 0,0 0 0,0 0-1,0 0 1,0 0 0,-1 0 0,1 0 0,0 0-1,0 0 1,0 0 0,0 0 0,-1 0-1,1 1 1,0-1 0,0 0 0,0 0-1,0 0 1,0 0 0,-1 0 0,1 0-1,0 0 1,0 0 0,0 1 0,0-1 0,0 0-1,0 0 1,0 0 0,-1 0 0,1 0-1,0 1 1,0-1 0,0 0 0,0 0-1,0 0 1,0 0 0,0 1 0,0-1-1,0 0 1,0 0 0,0 0 0,0 0-1,0 1 1,0-1 0,0 0 0,0 0 0,0 0-1,0 0 1,0 1 0,0-1 0,0 0-1,1 0 1,-1 0 0,15 2 1810,27-6-1440,-21-3-386,0 0 0,-1-1-1,0-1 1,0-1 0,-1-1-1,-1-1 1,0 0 0,0-1-1,-1-1 1,21-23 0,-36 35-74,1-1 1,-1 0 0,0 0 0,0 0 0,0 0 0,0-1-1,-1 1 1,1 0 0,0-5 0,-2 7-9,0 0 1,0 0-1,0 1 1,0-1-1,0 0 1,0 0-1,0 0 1,-1 1-1,1-1 0,0 0 1,-1 1-1,1-1 1,0 0-1,-1 1 1,1-1-1,-1 0 1,1 1-1,-1-1 1,1 1-1,-1-1 0,1 1 1,-1-1-1,0 1 1,1-1-1,-1 1 1,0-1-1,1 1 1,-1 0-1,0 0 1,0-1-1,1 1 0,-1 0 1,0 0-1,0 0 1,1 0-1,-1 0 1,0 0-1,0 0 1,0 0-1,1 0 1,-1 0-1,0 0 0,0 0 1,0 1-1,-10 0-9,0 0 0,0 2 0,0-1 0,0 1 0,0 1 0,1-1 0,-1 2 0,1 0 0,1 0 1,-1 1-1,1 0 0,-9 7 0,-9 8 357,1 1 1,-39 44-1,64-65-332,-43 54 657,42-52-625,0 0 0,-1 0 1,1 1-1,1-1 0,-1 1 1,0-1-1,1 1 0,0 0 1,0 0-1,0-1 0,0 1 1,1 0-1,-1 0 0,1 6 1,1-9-43,0 0 1,0 1-1,0-1 1,0 0 0,0 0-1,0 0 1,1-1-1,-1 1 1,0 0-1,0 0 1,1-1-1,-1 1 1,1 0-1,-1-1 1,1 0 0,-1 1-1,0-1 1,1 0-1,-1 0 1,1 0-1,-1 1 1,1-2-1,-1 1 1,1 0-1,2-1 1,43-3 278,7-8-365,-1-2-1,85-34 1,-73 23-1312,-59 23 1092,51-21-3062,-24 1-3353,-24 12-263</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9.024"/>
    </inkml:context>
    <inkml:brush xml:id="br0">
      <inkml:brushProperty name="width" value="0.025" units="cm"/>
      <inkml:brushProperty name="height" value="0.025" units="cm"/>
    </inkml:brush>
  </inkml:definitions>
  <inkml:trace contextRef="#ctx0" brushRef="#br0">388 14 4452,'0'0'13928,"8"-14"-13720,-72 34 11163,55-15-11172,-1-1 1,2 1-1,-1 1 0,1-1 0,-1 2 0,2-1 1,-13 13-1,2-2-47,-214 200 221,232-218-490,0 1-1,0 0 1,0 0-1,0 0 1,0 0-1,0 0 1,0 0-1,0 0 1,0 0 0,0 0-1,0 0 1,0 0-1,0-1 1,0 1-1,1 0 1,-1 0-1,0 0 1,0 0-1,0 0 1,0 0-1,0 0 1,0 0-1,0-1 1,0 1-1,0 0 1,-1 0-1,1 0 1,0 0-1,0 0 1,0 0-1,0 0 1,0 0-1,0-1 1,0 1-1,0 0 1,0 0-1,0 0 1,0 0 0,0 0-1,0 0 1,0 0-1,0 0 1,-1 0-1,1 0 1,0 0-1,0 0 1,0 0-1,0 0 1,0 0-1,0-1 1,0 1-1,-1 0 1,9-18-3833,13-25-1522,-21 42 5132,26-55-7358,7-17 4364,-12 39 6836,2 5 4962,-22 29-8130,0-1 0,0 0 0,0 0-1,0 0 1,0 0 0,0 1 0,1-1 0,-1 1-1,0-1 1,0 1 0,1-1 0,-1 1 0,0 0 0,0-1-1,1 1 1,1 0 0,21 7 1784,21 30-2560,-28-22 832,41 25-2214,-49-35 551,0 0 0,1-1 0,-1 0 0,19 4 0,6-2-5053</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09.390"/>
    </inkml:context>
    <inkml:brush xml:id="br0">
      <inkml:brushProperty name="width" value="0.025" units="cm"/>
      <inkml:brushProperty name="height" value="0.025" units="cm"/>
    </inkml:brush>
  </inkml:definitions>
  <inkml:trace contextRef="#ctx0" brushRef="#br0">162 1 16720,'0'0'4196,"-69"16"-4196,45 3 32,2 1-32,-1 1 128,10 2 256,3-1-95,10-1-161,0-4-128,20-5-929,11-8-897,6-4-1409,8-5-3876</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10.113"/>
    </inkml:context>
    <inkml:brush xml:id="br0">
      <inkml:brushProperty name="width" value="0.025" units="cm"/>
      <inkml:brushProperty name="height" value="0.025" units="cm"/>
    </inkml:brush>
  </inkml:definitions>
  <inkml:trace contextRef="#ctx0" brushRef="#br0">189 18 11339,'0'0'5189,"-10"-4"-2883,4 2-2058,2 0-75,0 1 1,0-1-1,-1 0 1,1 1-1,-1 0 0,1 0 1,-1 1-1,1-1 0,-1 1 1,1 0-1,-1 0 1,1 0-1,-1 1 0,1-1 1,-1 1-1,1 0 0,-1 1 1,1-1-1,0 1 1,0 0-1,-8 4 0,5 1 75,0 0 1,0 0-1,1 1 0,0-1 0,0 2 0,1-1 0,-6 12 1,9-16-194,0 0 1,0 0 0,1 0 0,-1 0 0,1 0-1,0 0 1,0 0 0,1 0 0,-1 1 0,1-1 0,0 0-1,0 0 1,0 1 0,0-1 0,1 0 0,0 0-1,0 0 1,0 0 0,3 7 0,-2-8-93,0-1 0,0 0 0,0 1 1,1-1-1,-1 0 0,1 0 0,0-1 0,-1 1 0,1 0 1,0-1-1,0 0 0,0 1 0,0-1 0,0-1 0,0 1 1,0 0-1,0-1 0,4 1 0,-2-1-19,-1 1 0,0 0-1,0 0 1,0 0 0,-1 0 0,1 1 0,0 0-1,0-1 1,-1 1 0,1 1 0,-1-1-1,5 4 1,-4-3 185,0 0 0,0 1 0,1-1 0,0-1 0,-1 1 0,1-1 0,0 0 1,0 0-1,0 0 0,1-1 0,-1 1 0,0-1 0,1-1 0,5 1 0,16 1 32,44-5 1,-27 1-157,64 2 11,-107 1 6,-1-1 1,1 0-1,0 0 0,-1 1 1,1-1-1,-1 0 1,1 1-1,0-1 1,-1 0-1,1 1 0,-1-1 1,1 1-1,-1-1 1,1 1-1,-1-1 0,1 1 1,-1 0-1,1-1 1,-1 1-1,0-1 1,1 1-1,-1 0 0,0-1 1,1 2-1,-1-1-17,0 0 0,1 0 0,-1 0 0,1 0 0,-1 0-1,1 0 1,-1 0 0,1 0 0,0 0 0,-1-1 0,1 1 0,0 0 0,0 0-1,0-1 1,0 1 0,0 0 0,0-1 0,0 1 0,0-1 0,0 1 0,0-1-1,1 1 1,10-1-361,0 0-1,0-1 1,0 0-1,-1-1 1,1 0-1,0 0 1,-1-2-1,0 1 1,0-1-1,14-8 1,12-7-2120,54-36 1,-79 46 2406,-11 7 240,1 0-1,0 0 1,0 1 0,1-1 0,-1 1 0,0-1-1,0 1 1,1 0 0,-1 0 0,1 0 0,2-1 0,-18 40 3069,9-29-2954,0 1 1,1-1 0,0 0-1,1 1 1,0 0-1,1 0 1,0-1-1,0 1 1,1 14-1,3 5 148,12 52-1,-10-58-267,0 1 1,-2 0 0,1 36 0,-4-57-54,-1-1 1,0 1 0,0-1 0,0 1-1,0-1 1,-1 0 0,1 1-1,-1-1 1,1 0 0,-1 0 0,0 0-1,1 0 1,-1 0 0,0 0-1,-1-1 1,1 1 0,0-1-1,0 1 1,-1-1 0,1 0 0,-3 1-1,3-1-39,-1 1-1,0-1 1,1 0-1,-1 0 1,0 0-1,1-1 1,-1 1-1,0 0 1,0-1-1,0 0 1,1 0-1,-1 0 1,0 0-1,0 0 1,0 0-1,0-1 1,1 0-1,-1 1 1,-4-3 0,5 2-52,1-1 1,0 1 0,0-1 0,0 1 0,0-1 0,1 1 0,-1-1-1,0 0 1,1 1 0,-1-1 0,1 0 0,0 0 0,-1 1 0,1-1 0,0 0-1,0 0 1,0 0 0,0 1 0,0-1 0,1 0 0,-1 0 0,0 1-1,1-1 1,1-2 0,-1-3-35,1 1-1,0 0 1,1 0-1,0 0 1,5-9-1,10-6-81,2 0-1,0 2 1,1 0 0,1 1 0,0 1-1,1 1 1,30-15 0,-26 16 93,-1-2 1,0 0-1,-1-2 0,-1-1 1,32-34-1,-39 25 220,-17 28-211,1 1 0,-1-1 0,0 0 0,0 1 0,0-1 0,0 1 0,0-1 0,0 0 0,0 1 0,0-1-1,0 1 1,0-1 0,0 1 0,0-1 0,0 0 0,-1 1 0,1-1 0,0 1 0,0-1 0,-1 1 0,1-1 0,0 1 0,-1-1 0,1 1 0,0-1 0,-1 1 0,1-1 0,-1 1 0,1 0-1,0-1 1,-1 1 0,1 0 0,-1-1 0,0 1 0,1 0 0,-1 0 0,1-1 0,-1 1 0,1 0 0,-1 0 0,1 0 0,-1 0 0,0 0 0,1 0 0,-1 0 0,1 0 0,-1 0 0,0 0 0,-8 0 0,0 0 1,0 1 0,1 0 0,-1 0 0,0 1 0,1 0 0,-1 1 0,1-1 0,0 2-1,0-1 1,-12 8 0,15-8-5,0 0 0,0 0-1,1 1 1,0-1 0,0 1 0,0 0-1,0 0 1,0 0 0,1 1 0,0-1-1,0 1 1,0 0 0,0 0 0,1 0-1,0 0 1,0 0 0,0 1 0,1-1-1,-2 9 1,3-12-31,0 0-1,0 0 1,0 0-1,0 0 1,0 0-1,0 0 1,1 0-1,-1-1 1,1 1-1,0 0 1,-1 0-1,1 0 1,0 0-1,0-1 1,0 1-1,0 0 1,0-1 0,1 1-1,-1-1 1,2 2-1,1 0-141,-1-1 1,1 1-1,0-1 0,-1 0 0,1 0 0,0 0 1,0-1-1,0 0 0,5 2 0,3-1-753,0 0 1,1-1-1,-1 0 0,0-1 0,0 0 0,13-3 0,20-8-9386</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11.610"/>
    </inkml:context>
    <inkml:brush xml:id="br0">
      <inkml:brushProperty name="width" value="0.025" units="cm"/>
      <inkml:brushProperty name="height" value="0.025" units="cm"/>
    </inkml:brush>
  </inkml:definitions>
  <inkml:trace contextRef="#ctx0" brushRef="#br0">57 215 9161,'0'0'259,"0"1"1,1 0 0,-1-1-1,0 1 1,0-1 0,0 1-1,0-1 1,0 1 0,0 0-1,1-1 1,-1 1 0,-1-1-1,1 1 1,0 0 0,0-1-1,0 1 1,0-1 0,0 1 0,0 0-1,-1-1 1,1 1 0,0-1-1,0 1 1,-1-1 0,1 1-1,0-1 1,-1 1 0,0 0-1,-8 17 2354,4-9-1411,0 0 0,1 0 0,1 1 0,-1-1 0,1 1 1,-2 19-1,-6 65 2525,9-65-3063,0 42-7,2-70-657,0-1 0,1 1 0,-1 0 0,0 0 0,1-1 0,-1 1 0,1 0 0,-1-1 0,1 1 0,0 0 0,-1-1 0,1 1 0,0-1 0,-1 1 0,1-1 0,0 0 0,-1 1 0,1-1 0,0 0 0,0 1 0,0-1 0,-1 0 0,1 0 0,0 1 0,0-1 0,0 0 0,0 0 0,-1 0 0,1 0 0,0 0 0,0 0 0,0-1 0,0 1 0,-1 0 0,1 0 0,0-1 0,0 1 0,0 0 0,-1-1 0,1 1 0,0-1 0,1 0 0,34-18 0,-27 12 0,0 0 0,-1 0 0,0-1 0,0 0 0,0-1 0,-1 1 0,-1-2 0,1 1 0,-2-1 0,1 1 0,-1-2 0,-1 1 0,0 0 0,0-1 0,-1 0 0,0 0 0,-1 0 0,0 0 0,-1 0 0,0-1 0,-2-13 0,1 23 0,0 0 0,-1 0 0,1 1 0,-1-1 0,0 0 0,0 0 0,0 0 0,0 1 0,0-1 0,0 1 0,0-1 0,0 1 0,0-1 0,-1 1 0,1-1 0,-1 1 0,1 0 0,-1 0 0,1 0 0,-1 0 0,0 0 0,0 0 0,1 0 0,-1 1 0,0-1 0,0 1 0,-4-1 0,5 0 0,-1 1 0,1 0 0,-1 0 0,1 0 0,-1 0 0,1 0 0,-1 0 0,1 0 0,0 1 0,-1-1 0,1 0 0,-1 1 0,1-1 0,0 1 0,-1 0 0,1-1 0,0 1 0,-1 0 0,1 0 0,0 0 0,0 0 0,0 0 0,0 0 0,0 0 0,0 0 0,0 1 0,0-1 0,0 0 0,1 0 0,-1 1 0,0-1 0,1 0 0,-1 1 0,1-1 0,-1 3 0,1-2-32,-1 0 0,1 1 0,0-1 0,0 0 0,0 0 0,0 0 0,0 0 0,1 0 0,-1 0 1,1 0-1,-1 0 0,1 0 0,0 0 0,-1 0 0,1 0 0,0 0 0,0 0 0,1-1 0,-1 1 0,2 2 0,0-2-115,0 1 0,0-1 1,0 1-1,1-1 0,-1 0 0,1 0 0,-1-1 1,1 1-1,0-1 0,4 2 0,10 0-771,1 0 0,-1 0 0,32-2-1,-41 0 632,18-1-2067,0 0-1,48-8 1,-68 7 2295,0 0 0,0-1 1,0 0-1,-1 0 0,1-1 1,-1 1-1,1-2 0,-1 1 1,0 0-1,0-1 0,-1 0 0,1-1 1,-1 1-1,0-1 0,0 0 1,5-8-1,-9 13 246,0-1-1,-1 0 1,1 1-1,-1-1 1,1 0 0,-1 0-1,1 1 1,-1-1-1,0 0 1,1 0 0,-1 0-1,0 0 1,0 1-1,1-1 1,-1 0 0,0 0-1,0 0 1,0 0-1,0 0 1,0 0-1,0 1 1,0-1 0,-1 0-1,1-1 1,-1 1-72,1 1 0,-1-1 1,0 1-1,0 0 0,1-1 1,-1 1-1,0 0 0,0 0 1,1-1-1,-1 1 0,0 0 1,0 0-1,0 0 0,1 0 1,-1 0-1,0 0 0,0 0 1,0 0-1,0 0 0,0 1 1,-5 0 31,0 0 1,1 1-1,0 0 1,-1 0 0,1 0-1,-6 4 1,4-2 85,0 1 0,1 0 0,0 0 1,0 0-1,1 0 0,-1 1 0,1 0 1,0 0-1,1 1 0,0-1 0,0 1 0,0 0 1,1 0-1,0 1 0,-3 9 0,5-16-209,1 0-1,0 0 1,0-1-1,0 1 0,0 0 1,0 0-1,0-1 1,0 1-1,1 0 0,-1-1 1,0 1-1,0 0 1,0 0-1,1-1 1,-1 1-1,0 0 0,1-1 1,-1 1-1,1-1 1,-1 1-1,1 0 0,-1-1 1,1 1-1,-1-1 1,1 1-1,-1-1 0,1 0 1,0 1-1,0-1 1,27 5 354,-19-5-312,0-1 1,0 0 0,0-1 0,12-4 0,1-4-352,0 0-1,-1-2 1,-1-1 0,0 0-1,-1-1 1,0-2 0,-1 0 0,20-22-1,-38 38 266,-1 1-1,1-1 1,0 0-1,0 1 1,-1-1-1,1 1 1,0-1-1,0 1 1,0-1-1,0 1 1,0-1-1,0 1 1,0-1-1,0 1 1,0 0-1,0-1 1,0 1-1,0-1 1,0 1-1,1-1 1,-1 1-1,0-1 1,0 0-1,0 1 1,1-1-1,-1 1 1,0-1-1,1 1 1,-1-1-1,0 0 1,1 1-1,-1-1 1,0 0-1,1 1 1,-1-1-1,1 0 1,-1 1-1,1-1 1,-1 0-1,1 0 1,-1 0-1,0 1 1,1-1-1,-1 0 1,1 0-1,0 0 1,-1 0-1,1 0 1,-1 0-1,1 0 1,-1 0-1,2 0 1,1 0 122,0 1 1,0 0 0,0-1-1,0 0 1,0 0 0,0 0-1,0 0 1,0 0 0,0-1-1,4 0 1,2-3 7,0-1 0,-1 0 0,0-1 0,0 0-1,0 0 1,-1-1 0,1 0 0,-2 0 0,1 0 0,-1-1 0,0 0 0,7-13 0,-5 8 130,-1-1 1,0 0-1,-1 0 1,0-1-1,-2 1 0,1-1 1,2-20-1,-6-3-69,-6 30-137,-9 20-25,1 13-9,2-1 0,0 2 0,2 0 0,0 0 0,-4 30 0,1-14 0,6-16 0,1 0 0,0-1 0,2 2 0,1 32 0,1-57 0,1-1 0,0 0 0,0 0 0,0 1 0,0-1 0,0 0 0,0 0 0,1 1 0,-1-1 0,0 0 0,1 0 0,-1 1 0,1-1 0,-1 0 0,1 0 0,-1 0 0,1 0 0,0 0 0,0 0 0,-1 0 0,1 0 0,0 0 0,0 0 0,0 0 0,0 0 0,0-1 0,0 1 0,0 0 0,0-1 0,1 1 0,-1-1 0,0 1 0,0-1 0,0 0 0,1 1 0,-1-1 0,0 0 0,0 0 0,1 0 0,-1 0 0,2 0 0,1-1 0,-1 1 0,0-1 0,0 0 0,0 0 0,0 0 0,0 0 0,0-1 0,-1 1 0,1-1 0,0 1 0,-1-1 0,1 0 0,-1 0 0,1-1 0,-1 1 0,2-3 0,2-6 0,0 0 0,-1 0 0,0 0 0,-1-1 0,-1 0 0,0 0 0,0 0 0,-1 0 0,-1 0 0,0 0 0,0-1 0,-1 1 0,-1 0 0,-2-15 0,3 26 0,-1 0 0,1 0 0,0 0 0,0 0 0,0 0 0,-1 0 0,1 0 0,0 0 0,-1 0 0,1 1 0,-1-1 0,1 0 0,-1 0 0,1 0 0,-1 0 0,0 1 0,1-1 0,-1 0 0,0 0 0,0 1 0,0-1 0,1 1 0,-1-1 0,0 1 0,-2-2 0,3 2 0,-1 1 0,0-1 0,1 0 0,-1 0 0,0 0 0,1 0 0,-1 0 0,0 1 0,1-1 0,-1 0 0,0 0 0,1 1 0,-1-1 0,1 1 0,-1-1 0,1 0 0,-1 1 0,1-1 0,-1 1 0,1-1 0,-1 1 0,1 0 0,-1-1 0,1 1 0,0-1 0,-1 1 0,1 0 0,0-1 0,0 1 0,0 0 0,-1-1 0,1 1 0,0 0 0,0-1 0,0 1 0,0 1 0,0 0 0,-1 1 0,1-1 0,0 1 0,0-1 0,0 1 0,0 0 0,1-1 0,-1 1 0,1-1 0,-1 0 0,1 1 0,0-1 0,0 1 0,0-1 0,0 0 0,0 0 0,1 1 0,-1-1 0,0 0 0,1 0 0,2 2 0,1-1 0,-1 1 0,1-1 0,-1 0 0,1 0 0,0 0 0,1-1 0,-1 0 0,0 0 0,8 1 0,9 2 0,1-1 0,0-2 0,40 1 0,-63-3 0,19 0 0,0-1 0,36-5 0,-50 5 0,0 0 0,0-1 0,0 1 0,-1-1 0,1 0 0,0 0 0,-1 0 0,0-1 0,1 0 0,-1 0 0,0 0 0,0 0 0,-1 0 0,1-1 0,-1 0 0,4-5 0,-6 8 0,0 1 0,0-1 0,0 0 0,0 0 0,-1 0 0,1 0 0,0 0 0,-1 0 0,1 0 0,-1 0 0,1 0 0,-1 0 0,1 0 0,-1-1 0,0 1 0,0 0 0,1 0 0,-1 0 0,0 0 0,0-1 0,0 1 0,0 0 0,-1 0 0,1 0 0,0-1 0,0 1 0,-1 0 0,1 0 0,-1 0 0,1 0 0,-1 0 0,1 0 0,-1 0 0,1 0 0,-1 0 0,0 0 0,0 0 0,0 0 0,1 0 0,-1 1 0,0-1 0,0 0 0,0 1 0,0-1 0,0 0 0,0 1 0,-1-1 0,1 1 0,0 0 0,0-1 0,0 1 0,0 0 0,0 0 0,-1 0 0,1-1 0,0 1 0,0 1 0,-2-1 0,-6-1 0,0 1 0,0 0 0,0 1 0,0 0 0,0 0 0,-14 5 0,11-1 0,-1 0 0,1 1 0,1 0 0,-1 1 0,-16 13 0,23-16 0,0 0 0,0 0 0,1 1 0,-1-1 0,1 1 0,0 0 0,1 0 0,-1 0 0,1 1 0,0 0 0,0-1 0,0 1 0,-2 11 0,4-15 0,1 0-1,0-1 1,0 1-1,0 0 1,0 0-1,1 0 1,-1-1-1,0 1 1,1 0-1,-1 0 1,1-1-1,0 1 1,-1 0-1,1-1 1,0 1-1,0-1 1,0 1-1,0-1 1,0 1-1,1-1 1,-1 0-1,0 0 1,1 1-1,-1-1 1,1 0-1,-1 0 1,1 0-1,-1-1 1,1 1-1,0 0 1,-1-1-1,1 1 1,0-1-1,0 1 1,-1-1-1,5 1 1,8 1-216,1 0 1,-1-1-1,24-1 1,-24 0-234,5-1-1652,0 0-1,0-1 1,0 0 0,24-8 0,20-9-7588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11.974"/>
    </inkml:context>
    <inkml:brush xml:id="br0">
      <inkml:brushProperty name="width" value="0.025" units="cm"/>
      <inkml:brushProperty name="height" value="0.025" units="cm"/>
    </inkml:brush>
  </inkml:definitions>
  <inkml:trace contextRef="#ctx0" brushRef="#br0">253 15 11179,'-4'-10'9208,"-6"6"-3536,-20 7-1731,-27 16-3224,31-7-308,14-8-245,0 0 0,1 1 0,0 1 0,0 0 1,0 0-1,1 1 0,0 1 0,0-1 0,-15 17 0,24-23-163,1 0 0,0-1-1,-1 1 1,1-1 0,0 1 0,0 0-1,0-1 1,-1 1 0,1 0 0,0-1-1,0 1 1,0 0 0,0-1 0,0 1-1,0 0 1,0-1 0,0 1 0,0 0-1,1-1 1,-1 1 0,0-1 0,0 1-1,0 0 1,1-1 0,-1 1 0,0-1-1,1 1 1,-1 0 0,1-1 0,-1 1-1,0-1 1,1 1 0,-1-1 0,1 0 0,0 1-1,-1-1 1,1 1 0,-1-1 0,1 0-1,-1 0 1,1 1 0,0-1 0,-1 0-1,1 0 1,0 0 0,-1 0 0,1 1-1,0-1 1,-1 0 0,1 0 0,0 0-1,0-1 1,45 5-119,-40-4 31,2 0-134,29 1-1191,45 8 1,-73-8 1384,-1 0 0,1 1 1,0 1-1,-1-1 1,0 2-1,0-1 0,0 1 1,0 0-1,0 0 1,-1 1-1,9 7 0,-15-12 63,-1 1 1,1 0-1,0 0 0,0-1 0,0 1 0,0 0 0,-1 0 0,1 0 0,0 0 0,-1 0 0,1 0 1,-1 0-1,1 0 0,-1 1 0,0-1 0,1 0 0,-1 0 0,0 0 0,0 0 0,0 0 0,0 1 1,0-1-1,0 0 0,0 0 0,0 0 0,0 1 0,0-1 0,-1 0 0,1 0 0,0 0 0,-1 0 1,1 0-1,-1 0 0,0 0 0,1 0 0,-1 0 0,0 0 0,1 0 0,-1 0 0,0 0 0,0-1 1,0 1-1,0 0 0,0 0 0,0-1 0,0 1 0,0-1 0,0 1 0,-1 0 0,-9 4 390,1 0 0,0-1 1,-22 7-1,27-10-407,-25 8-1074,-1-2 0,0-1 0,-1-1 1,-35 0-1,76-17-8917,15-4-150</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12.327"/>
    </inkml:context>
    <inkml:brush xml:id="br0">
      <inkml:brushProperty name="width" value="0.025" units="cm"/>
      <inkml:brushProperty name="height" value="0.025" units="cm"/>
    </inkml:brush>
  </inkml:definitions>
  <inkml:trace contextRef="#ctx0" brushRef="#br0">120 1 11723,'0'0'19763,"-38"81"-19763,24-44-192,3 0-1026,4-3-1888,4-7-2596,3-5-8167</inkml:trace>
  <inkml:trace contextRef="#ctx0" brushRef="#br0" timeOffset="1">29 482 6502,'0'0'20596,"-27"55"-17874,25-42-736,2-5-1025,0-1-961,0-1 0,10-3 0,1-3 0,-3 0-3972,-1-11-8584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6.679"/>
    </inkml:context>
    <inkml:brush xml:id="br0">
      <inkml:brushProperty name="width" value="0.025" units="cm"/>
      <inkml:brushProperty name="height" value="0.025" units="cm"/>
    </inkml:brush>
  </inkml:definitions>
  <inkml:trace contextRef="#ctx0" brushRef="#br0">170 314 6598,'0'0'14617,"-9"6"-13085,-15 9 205,-44 37-1,62-47-1592,0 0 1,0 1-1,0-1 0,1 1 1,0 0-1,0 0 0,1 1 0,-1 0 1,1 0-1,1 0 0,0 0 1,0 0-1,-4 16 0,7-23-145,0 0 0,0 1 0,0-1 0,0 0-1,0 1 1,0-1 0,0 1 0,0-1 0,0 0 0,0 1 0,1-1 0,-1 0-1,0 1 1,0-1 0,0 0 0,1 1 0,-1-1 0,0 0 0,0 0 0,1 1-1,-1-1 1,0 0 0,1 0 0,-1 0 0,0 1 0,1-1 0,-1 0 0,0 0-1,1 0 1,-1 0 0,0 0 0,1 0 0,-1 1 0,0-1 0,1 0 0,21-1 48,19-10 117,-14-6-619,0 0 0,-1-1 0,0-2-1,-2-1 1,0 0 0,-2-2 0,28-36 0,-50 60-36,-18 34 441,17-33 68,0 1 0,0 0 0,0-1 0,0 1 0,0 0 1,1 0-1,0 0 0,-1-1 0,1 1 0,0 0 0,0 0 1,0 0-1,1 0 0,-1 0 0,2 4 0,-1-7-20,-1 1-1,1 0 1,0 0-1,0-1 1,0 1-1,0 0 0,0-1 1,0 1-1,0-1 1,0 1-1,0-1 1,0 0-1,0 1 1,0-1-1,0 0 1,0 0-1,1 0 1,-1 0-1,0 0 1,0 0-1,0 0 1,0 0-1,0 0 0,2-1 1,29-7-138,-11-2-836,-1-1 1,0-1-1,-1 0 0,0-2 0,26-24 0,-4-1-2003,39-49-1,-75 82 3067,14-16-306,26-40 0,-41 55 907,0 0-1,-1 0 1,0 0 0,0-1 0,0 1 0,2-11-1,-9 27 4160,-8 4-3705,3-1-490,-120 207 2936,118-196-3268,1 0 0,1 0 1,2 1-1,0 0 0,1 0 1,1 1-1,1-1 0,0 29 0,4-52-334,0-1 0,-1 1-1,1 0 1,0 0 0,0 0-1,0 0 1,0 0-1,0 0 1,0 0 0,0-1-1,1 1 1,-1 0 0,0 0-1,0 0 1,1 0-1,-1 0 1,0-1 0,1 1-1,-1 0 1,1 0 0,-1-1-1,1 1 1,1 1-1,10-14-806,10-35-970,-18 34 1350,-1 0 0,-1 0 0,0-1 0,0 1 0,-2-1 0,1 1 0,-2-1 0,0 0 0,-5-25 0,0 30 947,4 13 335,2-3-817,0 0-1,1 0 1,-1 0-1,1 0 1,-1 0-1,1 0 1,-1 0-1,1 0 1,0 0-1,-1 0 1,1 0-1,0 0 1,0-1-1,0 1 1,-1 0-1,1 0 1,0-1 0,0 1-1,0-1 1,0 1-1,0-1 1,0 1-1,2 0 1,8 1-117,1 1 0,-1-1 0,0-1-1,1 0 1,-1 0 0,1-1 0,-1-1 0,1 0 0,-1 0 0,0-1 0,21-7 0,-18 5-130,0-1-1,0-1 1,-1 0-1,1-1 0,-2 0 1,1-1-1,-1-1 1,21-17-1,-66 44 3491,18-5-2787,2 0-1,0 2 1,-15 19-1,23-26-259,0-1 0,0 1 0,0 0 0,1 1 0,1-1 0,-1 1 0,1 0 0,-3 18-1,6-27-213,0 1 0,-1 0 0,1 0 0,0 0 0,0 0-1,0 0 1,0-1 0,0 1 0,0 0 0,0 0 0,0 0-1,1 0 1,-1 0 0,0-1 0,0 1 0,1 0-1,-1 0 1,1 0 0,-1-1 0,0 1 0,1 0 0,0-1-1,-1 1 1,1 0 0,-1-1 0,1 1 0,1 0 0,0 0-2,-1-1 1,1 1-1,-1-1 1,1 0-1,-1 0 0,1 0 1,0 0-1,-1 0 1,1 0-1,-1 0 1,1 0-1,0-1 1,2 0-1,5-2-75,-1-1-1,0 1 0,0-1 0,11-8 0,12-10-1951,0-1-1,-2-1 1,-1-2 0,42-49 0,-87 98 4179,2 1 0,-19 35 0,27-45-1642,1-1 1,1 1-1,0 0 1,0 0-1,1 1 1,1-1-1,1 1 1,-1 17-1,3-32-506,0 1 0,0 0 0,0 0 0,0 0-1,0 0 1,1 0 0,-1 0 0,0 0 0,1 0 0,-1 0 0,0-1-1,1 1 1,-1 0 0,1 0 0,-1 0 0,1-1 0,0 1 0,-1 0-1,1-1 1,0 1 0,-1-1 0,1 1 0,0 0 0,0-1 0,0 0-1,-1 1 1,1-1 0,0 1 0,0-1 0,0 0 0,0 0-1,0 1 1,0-1 0,0 0 0,0 0 0,0 0 0,0 0 0,-1 0-1,1 0 1,0-1 0,0 1 0,0 0 0,0 0 0,0-1 0,0 1-1,1-1 1,3 0 16,1-1 0,-1 0 0,0 0 0,0 0 0,0-1 0,0 0 0,5-3 0,15-16-316,0-1 0,-2-1 1,0-1-1,-2-1 0,28-43 0,-24 28-717,-2 0 0,-2-1 0,21-61 0,-29 60 1631,-13 32 1126,-10 27-712,-19 41 520,-30 89-1,52-127-1422,2 1-1,0-1 1,1 1-1,1 0 1,0 0-1,2 0 1,0 0-1,2 0 1,2 21-1,-3-40-124,0 0-1,0 0 1,0 0-1,1 0 0,-1 0 1,0 0-1,0 0 1,1 0-1,-1 0 1,0 0-1,1 0 1,-1 0-1,1 0 1,0-1-1,-1 1 1,1 0-1,0 0 1,-1 0-1,1-1 1,0 1-1,0 0 1,0-1-1,-1 1 1,1 0-1,0-1 1,0 0-1,0 1 1,0-1-1,0 1 1,0-1-1,0 0 1,0 0-1,0 1 1,0-1-1,0 0 0,0 0 1,1 0-1,-1 0 1,0-1-1,0 1 1,0 0-1,0 0 1,0 0-1,0-1 1,1 0-1,2 0 18,-1-1 0,1 0 0,-1 0 0,1 0 0,-1 0 0,0-1 0,0 1 0,0-1 0,0 0 0,4-5 0,9-17-223,-1-1 0,-2 0 0,-1-1 0,0-1-1,-2 0 1,-2 0 0,6-31 0,-14 46 541,-8 31-42,-9 31 277,16-44-553,1-1 0,-1 0-1,1 1 1,-1-1-1,1 0 1,0 1 0,1-1-1,-1 0 1,1 1 0,1 4-1,-1-8-20,0 0 0,0 1 0,0-1 0,0 0-1,0 0 1,1 0 0,-1 0 0,0 0 0,1 0 0,-1 0-1,0-1 1,1 1 0,-1 0 0,1-1 0,-1 1 0,1-1-1,0 0 1,-1 1 0,1-1 0,-1 0 0,1 0 0,-1 0-1,1 0 1,0 0 0,-1 0 0,1-1 0,-1 1 0,1 0-1,-1-1 1,3 0 0,6-2-4,0-1 0,-1 1 0,1-2 0,-1 1 0,0-2 0,0 1 0,-1-1 0,1 0 0,-2-1 0,1 0 0,9-10 0,-6 6 0,1 0 0,-1 2 0,2-1 0,12-7 0,-44 62 0,11-30 0,-1 0 0,2 1 0,0-1 0,1 2 0,0-1 0,1 1 0,1 0 0,1 0 0,1 0 0,-1 25 0,3-41-16,0 0-1,0-1 1,0 1-1,0 0 1,0-1-1,0 1 1,0 0-1,1 0 1,-1-1-1,0 1 1,0 0-1,1-1 1,-1 1 0,1 0-1,-1-1 1,0 1-1,1-1 1,-1 1-1,1-1 1,-1 1-1,1-1 1,0 1-1,-1-1 1,1 0-1,0 1 1,-1-1 0,1 0-1,0 1 1,-1-1-1,1 0 1,0 0-1,-1 0 1,1 1-1,0-1 1,0 0-1,-1 0 1,1 0 0,0 0-1,-1 0 1,1-1-1,0 1 1,0 0-1,-1 0 1,1 0-1,0-1 1,-1 1-1,2-1 1,1 0-214,0 0 1,0-1-1,0 1 1,0-1-1,0 1 1,0-1-1,0 0 1,-1-1-1,5-3 0,0-5-1668,0-1-1,0 0 0,-1 0 1,-1 0-1,0-1 0,-1 0 1,0 0-1,4-23 0,-2-8-4864</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26.417"/>
    </inkml:context>
    <inkml:brush xml:id="br0">
      <inkml:brushProperty name="width" value="0.025" units="cm"/>
      <inkml:brushProperty name="height" value="0.025" units="cm"/>
    </inkml:brush>
  </inkml:definitions>
  <inkml:trace contextRef="#ctx0" brushRef="#br0">469 7959 6983,'0'0'7420,"11"-2"-6918,2-1-366,0 0 0,0-1 1,0-1-1,-1 0 0,0 0 1,0-1-1,0-1 0,0 0 1,-1-1-1,0 0 0,-1-1 1,13-12-1,-17 13 79,1 0 0,-1-1 0,-1 1 1,1-1-1,-2 0 0,1-1 0,-1 1 0,-1-1 0,1 0 0,-2 1 0,1-1 0,-1-1 0,-1 1 1,0 0-1,0 0 0,-2-18 0,2-183 72,-10-405 937,-13-193-770,-12-173 282,28 891-723,-40-466-10,-33 3-158,-124-440 130,11 58-40,175 853 78,-23-119-309,-13-210 0,49 349 254,2 0-1,3 0 1,3 0-1,3 0 1,3 1-1,2 0 1,35-104-1,-36 137 55,2 1 1,2 0-1,0 1 0,1 1 0,2 0 0,1 1 0,1 1 0,0 1 0,2 1 0,1 1 1,1 1-1,27-18 0,-8 11 14,0 1 0,2 3 1,1 2-1,0 1 0,2 3 1,83-19-1,528-74 38,-598 101-215,1 3 0,1 3 1,62 4-1,-116 1-203,0-1-1,0 1 1,0 0 0,0 1 0,-1 0 0,12 6-1,24 15-4035,-9-5-2769,-25-15 2957</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3:26.817"/>
    </inkml:context>
    <inkml:brush xml:id="br0">
      <inkml:brushProperty name="width" value="0.025" units="cm"/>
      <inkml:brushProperty name="height" value="0.025" units="cm"/>
    </inkml:brush>
  </inkml:definitions>
  <inkml:trace contextRef="#ctx0" brushRef="#br0">183 412 3555,'-5'-8'2424,"-66"-94"1679,41 63-1926,-41-76-1,70 114-2149,0-1 1,0 1-1,1-1 0,-1 0 1,1 0-1,-1 1 1,1-1-1,0 0 0,0 0 1,0 0-1,0 1 0,0-1 1,0 0-1,0 0 0,0 1 1,1-1-1,-1 0 1,1 0-1,-1 1 0,1-1 1,0 0-1,0 1 0,0-1 1,0 1-1,0-1 1,0 1-1,0-1 0,0 1 1,1 0-1,-1 0 0,0-1 1,1 1-1,-1 0 0,1 0 1,-1 0-1,1 1 1,0-1-1,-1 0 0,3 0 1,10-5 163,-1 1 1,1 1 0,28-6-1,-27 7-152,76-17-402,1 4 0,0 4 0,104 0 0,-192 11 359,-1 1-1,1 0 1,-1 0-1,0 1 1,1-1-1,-1 1 1,0 0-1,0 0 1,1 0 0,-1 0-1,0 0 1,0 1-1,0-1 1,0 1-1,-1 0 1,1 0-1,4 3 1,-6-2 43,1-1 0,-1 1 1,0-1-1,1 1 0,-1 0 1,0-1-1,-1 1 0,1 0 1,0 0-1,-1-1 0,0 1 1,1 0-1,-1 0 0,0 0 1,0 0-1,-1 0 0,1 0 1,-1-1-1,1 1 0,-1 0 1,-2 4-1,-8 18 340,-1 0-1,-1-1 1,-1 0 0,-1-1-1,-1-1 1,-22 24-1,-14 20-220,-40 76 166,81-122-719,1-1 0,2 1 1,0 1-1,0 0 0,-6 34 1,12-19-5660</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8.275"/>
    </inkml:context>
    <inkml:brush xml:id="br0">
      <inkml:brushProperty name="width" value="0.025" units="cm"/>
      <inkml:brushProperty name="height" value="0.025" units="cm"/>
    </inkml:brush>
  </inkml:definitions>
  <inkml:trace contextRef="#ctx0" brushRef="#br0">0 1 17489,'0'0'4377,"1"10"-3315,10 140 3573,13 116-1887,-24-266-2715,0 0 1,0 0-1,0 0 0,0 0 0,0 0 0,0-1 0,0 1 1,0 0-1,0 0 0,0 0 0,0 0 0,1 0 0,-1 0 1,0-1-1,0 1 0,0 0 0,0 0 0,0 0 0,0 0 0,0 0 1,1 0-1,-1 0 0,0 0 0,0 0 0,0 0 0,0 0 1,0 0-1,1 0 0,-1 0 0,0 0 0,0 0 0,0 0 0,0 0 1,0 0-1,1 0 0,-1 0 0,0 0 0,0 0 0,0 0 1,0 0-1,0 0 0,1 0 0,-1 0 0,0 0 0,0 0 0,0 0 1,0 0-1,0 0 0,0 0 0,1 1 0,-1-1 0,0 0 1,5-16 488,0-14-505,-2 0 1,0 0 0,-2 0-1,-2 0 1,0 0 0,-2 0-1,-2 1 1,0-1-1,-12-33 1,8 48-836,4 18-1139,5-1 1685,0 0 0,0-1 0,0 1 0,0 0 0,0 0 0,1 0 0,-1 0 0,1-1 0,-1 1 0,1 0 0,-1 0 0,1-1 0,0 1 0,0 0 0,1 1 0,2 2-559,1-1 1,-1 0-1,1 0 0,0 0 0,0 0 0,1-1 0,-1 0 0,1 0 0,-1 0 0,1-1 1,0 0-1,0 0 0,8 1 0,26 5-6002</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9.078"/>
    </inkml:context>
    <inkml:brush xml:id="br0">
      <inkml:brushProperty name="width" value="0.025" units="cm"/>
      <inkml:brushProperty name="height" value="0.025" units="cm"/>
    </inkml:brush>
  </inkml:definitions>
  <inkml:trace contextRef="#ctx0" brushRef="#br0">167 356 13549,'0'0'5781,"-10"0"-3843,5 0-1766,-1 0 0,1 1 0,0 0 1,0 0-1,-1 0 0,1 0 0,0 1 0,0 0 0,0 0 0,0 0 0,0 1 0,1-1 0,-1 1 1,1 0-1,0 1 0,0-1 0,0 1 0,0 0 0,0 0 0,-5 8 0,2-3 16,1 0 0,1 0-1,-1 1 1,1-1 0,1 1-1,0 0 1,0 0 0,1 1-1,1-1 1,-1 1 0,2-1-1,-2 21 1,3-29-176,0-1 1,0 1-1,0-1 1,0 1-1,1-1 1,-1 0-1,0 1 0,1-1 1,-1 1-1,1-1 1,-1 0-1,1 1 1,-1-1-1,1 0 1,0 0-1,0 1 0,0-1 1,0 0-1,0 0 1,0 0-1,0 0 1,0 0-1,0 0 1,0-1-1,0 1 0,1 0 1,1 1-1,1-2 13,-1 1-1,1 0 0,0-1 0,0 1 1,-1-1-1,1 0 0,0 0 0,-1-1 0,1 1 1,6-3-1,4 0 43,-1-1 1,0-1-1,-1-1 1,1 1-1,14-11 0,-7 3-18,0-1-1,-1-2 1,-1 0-1,0 0 1,-1-2-1,-1 0 1,-1-1-1,-1-1 1,0 0-1,-1-1 1,14-33-1,-19 18-21,-20 40-555,5 3 512,2 0 0,-1 1 0,1 0 1,0 0-1,1 0 0,0 1 0,0-1 1,0 1-1,1 0 0,1 0 0,0 0 1,0 0-1,1 1 0,0-1 1,0 0-1,1 1 0,0-1 0,2 11 1,-1-19 17,0 1 0,-1-1 0,1 0 1,0 1-1,0-1 0,0 0 0,1 0 1,-1 1-1,0-1 0,0 0 0,1 0 0,-1 0 1,0 0-1,1-1 0,-1 1 0,1 0 1,-1-1-1,1 1 0,0 0 0,-1-1 1,1 0-1,0 1 0,-1-1 0,1 0 1,-1 0-1,1 0 0,0 0 0,-1 0 1,1-1-1,0 1 0,-1 0 0,1-1 0,0 1 1,-1-1-1,2 0 0,5-2 64,0 1-1,-1-1 1,0 0-1,1-1 1,-1 0-1,7-5 1,11-11 327,0-2 1,-2 0-1,0-1 0,-2-2 1,34-49-1,-43 57-262,-2-1-1,0-1 0,-1 0 1,0 0-1,-2-1 1,0 0-1,-2 0 1,0 0-1,-1-1 1,1-23-1,-5 43-138,1 1-1,-1-1 1,0 0-1,0 0 1,0 0-1,0 0 1,0 0 0,0 0-1,0 0 1,-1 0-1,1 1 1,0-1-1,0 0 1,-1 0-1,1 0 1,-1 0-1,1 1 1,-1-1-1,1 0 1,-1 0-1,0 0 1,-13 5-259,-13 29 48,11 1 274,2 2 0,1 0 0,2 0 0,1 1 0,2 0 0,2 1 0,1 0 0,2 0 0,2 38 0,1-68-28,0 0 0,0 0 0,1 0 0,1-1 0,-1 1 0,1-1 1,1 1-1,5 13 0,-7-19-21,0 1 0,1-1 1,-1 0-1,1 0 0,0 0 0,-1 0 1,1 0-1,0 0 0,0 0 1,0-1-1,1 1 0,-1-1 0,0 1 1,1-1-1,-1 0 0,0 0 0,1 0 1,-1 0-1,1 0 0,0-1 1,-1 1-1,1-1 0,0 0 0,-1 0 1,1 0-1,0 0 0,-1 0 0,1 0 1,3-2-1,-2 1-6,0 0 0,-1-1 0,1 1 0,-1-1 0,1 0 0,-1 0 0,0-1 0,0 1 0,0-1 0,0 1 0,0-1 0,0 0 0,-1 0 0,1 0 0,-1 0 0,0-1 0,0 1 0,0-1 0,0 1 0,-1-1 0,1 0 0,0-4 0,2-6 0,0-1 0,-1 1 0,-1 0 0,2-26 0,-3 25 0,-3-60 0,2 72 0,0 0 0,-1-1 0,0 1 0,1 0 0,-1-1 0,0 1 0,-1 0 0,1 0 0,0 0 0,-1 0 0,0 0 0,0 0 0,0 1 0,0-1 0,0 1 0,0-1 0,-1 1 0,-3-4 0,5 6 0,1 0 0,0 0 0,0 0 0,-1-1 0,1 1 0,0 0 0,-1 0 0,1 0 0,0 0 0,-1 0 0,1 0 0,0 0 0,-1 0 0,1 0 0,0 0 0,-1 0 0,1 0 0,0 0 0,-1 0 0,1 0 0,0 0 0,0 0 0,-1 0 0,1 0 0,0 1 0,-1-1 0,1 0 0,0 0 0,0 0 0,-1 0 0,1 1 0,0-1 0,0 0 0,-1 0 0,1 1 0,0-1 0,0 0 0,0 0 0,-1 1 0,1-1 0,0 0 0,0 1 0,0-1 0,0 0 0,0 1 0,0-1 0,0 0 0,0 1 0,0-1 0,0 0 0,0 1 0,0-1 0,0 0 0,0 1 0,0-1 0,0 0 0,0 0 0,0 1 0,0-1 0,1 1 0,3 21 0,-1-17 0,1 0 0,0 0 0,0 0 0,0-1 0,1 1 0,0-1 0,0 0 0,0-1 0,0 1 0,0-1 0,0 0 0,1 0 0,0-1 0,0 0 0,6 2 0,9 3 0,0-2 0,42 7 0,-23-7 0,71-1 0,-100-4 0,-1-1 0,1 0 0,-1 0 0,1-1 0,-1 0 0,1-1 0,-1 0 0,0-1 0,0 0 0,-1-1 0,18-10 0,-25 14 0,-1 0 0,0 0 0,0 0 0,1 0 0,-1 0 0,0 0 0,0 0 0,0 0 0,0 0 0,0 0 0,0-1 0,0 1 0,0 0 0,-1-1 0,1 1 0,0-1 0,-1 1 0,1-1 0,-1 1 0,0-1 0,1 1 0,-1-1 0,0 1 0,0-1 0,0 1 0,0-1 0,0 1 0,0-1 0,-1 0 0,1 1 0,-1-2 0,0 1 0,-1 0 0,1 0 0,-1 1 0,1-1 0,-1 1 0,0-1 0,1 1 0,-1 0 0,0-1 0,0 1 0,0 0 0,0 0 0,0 0 0,0 1 0,-1-1 0,1 0 0,0 1 0,0 0 0,0-1 0,-4 1 0,-4 0 0,1 0 0,0 1 0,0 0 0,0 1 0,0-1 0,1 2 0,-1-1 0,0 1 0,1 1 0,0 0 0,0 0 0,0 0 0,0 1 0,0 0 0,1 1 0,0-1 0,0 1 0,1 1 0,0-1 0,0 1 0,0 0 0,1 1 0,0-1 0,0 1 0,1 0 0,0 1 0,1-1 0,-1 0 0,2 1 0,-1 0 0,1 0 0,0 0 0,1 0 0,0 14 0,1-19-6,0-1-1,1 0 1,-1 0 0,1 0 0,0 0-1,0 0 1,0 0 0,0 0 0,0 0-1,1 0 1,-1 0 0,1-1 0,0 1-1,0-1 1,0 1 0,0-1-1,5 4 1,-2-2-51,0 0-1,1-1 1,0 0-1,0 0 1,0 0-1,0-1 1,0 0 0,8 2-1,8 0-606,0 0 0,0-2 0,1-1 0,24-1 0,11-5-7072,-1-11-4409</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49.500"/>
    </inkml:context>
    <inkml:brush xml:id="br0">
      <inkml:brushProperty name="width" value="0.025" units="cm"/>
      <inkml:brushProperty name="height" value="0.025" units="cm"/>
    </inkml:brush>
  </inkml:definitions>
  <inkml:trace contextRef="#ctx0" brushRef="#br0">334 61 16944,'0'0'2082,"7"-8"630,3-1-1700,-6 5-551,0 1 1,0 0 0,-1-1 0,0 0-1,1 0 1,-1 0 0,-1 0 0,4-7-1,-10 8 4038,-23 8-3339,8 3-1143,1 0 0,0 1 0,1 1 0,0 1 0,0 0 0,1 1-1,1 1 1,0 0 0,1 1 0,0 1 0,-14 20 0,27-33-17,0 0 0,-1 0 0,1 0 0,0 0 0,0 0 0,0 0 0,1 1 0,-1-1 0,0 0 0,1 1 0,0-1 0,-1 1 0,1-1 0,0 0 0,0 1 0,0-1 0,1 5 0,0-6 0,0 1 0,0-1 0,0 1 0,0-1 0,0 1 0,0-1 0,0 0 0,1 1 0,-1-1 0,0 0 0,1 0 0,-1 0 0,1 0 0,-1 0 0,1 0 0,-1 0 0,1-1 0,2 2 0,8 1 0,0-1 0,1 0 0,-1 0 0,1-1 0,16-1 0,-19 0 0,101-1 0,90 3 0,-194-2 0,0 1 0,0 1 0,0-1 0,0 1 0,0 0 0,-1 1 0,1 0 0,10 5 0,-16-7 0,0-1 0,0 1 0,0 0 0,0-1 0,0 1 0,-1 0 0,1 0 0,0 0 0,0 0 0,0 0 0,-1 0 0,1 0 0,-1 0 0,1 0 0,-1 0 0,1 0 0,-1 0 0,1 0 0,-1 1 0,0-1 0,0 0 0,0 2 0,0-1 0,-1-1 0,1 1 0,-1 0 0,0 0 0,0 0 0,0-1 0,0 1 0,0 0 0,-1-1 0,1 1 0,0-1 0,-1 1 0,1-1 0,-1 0 0,1 1 0,-1-1 0,0 0 0,-2 1 0,-21 12 0,-1 0 0,0-2 0,0-1 0,-53 14 0,-118 16 0,132-29 0,25-4 105,17-3-331,1 0 0,-1-2 0,0 0 0,-30-1 0,46-6-6303,6-11-6641</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1.812"/>
    </inkml:context>
    <inkml:brush xml:id="br0">
      <inkml:brushProperty name="width" value="0.025" units="cm"/>
      <inkml:brushProperty name="height" value="0.025" units="cm"/>
    </inkml:brush>
  </inkml:definitions>
  <inkml:trace contextRef="#ctx0" brushRef="#br0">7 38 11050,'3'-30'8787,"-3"22"-4698,-1 21-3053,-7 142-630,8-154-386,0 0 0,0 0 1,0 0-1,0 0 0,0 0 0,0 0 0,0 0 1,0-1-1,0 1 0,1 0 0,-1 0 0,0 0 1,0 0-1,1 0 0,-1 0 0,1-1 0,-1 1 0,1 0 1,-1 0-1,1-1 0,-1 1 0,1 0 0,0-1 1,-1 1-1,1-1 0,0 1 0,0 0 0,-1-1 1,1 0-1,0 1 0,0-1 0,0 1 0,0-1 1,-1 0-1,1 0 0,0 0 0,0 1 0,0-1 1,0 0-1,0 0 0,0 0 0,0 0 0,0 0 0,-1-1 1,1 1-1,0 0 0,2-1 0,0 0 105,1 0-1,-1 0 1,1-1-1,-1 1 1,0-1-1,0 0 0,1 0 1,-1 0-1,0 0 1,4-5-1,3-6 113,-1 1 0,0-1 0,-1-1 0,0 0 0,-1 0 0,-1 0-1,6-17 1,-14 38-124,1 1 0,1-1-1,-1 1 1,1-1-1,1 1 1,0 7 0,1 12 11,-2-19-118,-1 1 20,1 0 0,1 0 0,-1 0 1,2-1-1,-1 1 0,4 13 0,-4-21-28,0 0 1,-1 1-1,1-1 1,0 0-1,0 1 0,-1-1 1,1 0-1,0 0 1,0 0-1,0 0 0,1 0 1,-1 0-1,0 0 0,0 0 1,0 0-1,1-1 1,-1 1-1,3 1 0,-2-2-17,1 0 0,-1 1 0,1-1 0,-1 0 0,1 0 0,0-1 0,-1 1 0,1 0 0,-1-1 0,1 0-1,-1 1 1,1-1 0,-1 0 0,4-2 0,1-1-475,-1 1-1,0-1 1,1-1-1,-2 1 1,7-6-1,25-31-6670,-16 10-1462</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2.496"/>
    </inkml:context>
    <inkml:brush xml:id="br0">
      <inkml:brushProperty name="width" value="0.025" units="cm"/>
      <inkml:brushProperty name="height" value="0.025" units="cm"/>
    </inkml:brush>
  </inkml:definitions>
  <inkml:trace contextRef="#ctx0" brushRef="#br0">118 47 20916,'-10'5'2119,"2"-1"-1779,-53 28 2683,59-31-2955,-1 1 1,0 0-1,0 0 0,1 0 1,-1 0-1,1 1 0,0-1 1,0 0-1,0 1 0,0 0 1,0-1-1,0 1 0,1 0 1,-1 0-1,1 0 1,0 0-1,0 0 0,0 1 1,0 4-1,1-7-117,1 0 1,-1-1-1,1 1 0,0 0 1,-1-1-1,1 1 0,0-1 1,0 1-1,0-1 1,-1 1-1,1-1 0,0 1 1,0-1-1,0 0 0,0 1 1,0-1-1,0 0 1,0 0-1,0 0 0,0 0 1,-1 0-1,1 0 0,0 0 1,0 0-1,1 0 0,36 0 44,-29-1-33,7 1 154,-3-1-158,0 1 1,1 1 0,-1 0-1,-1 0 1,22 6 0,-33-7 52,1 1 1,0 0 0,0 0-1,0-1 1,0 1 0,-1 0-1,1 1 1,0-1 0,-1 0-1,1 0 1,-1 1 0,0-1-1,1 1 1,-1-1 0,0 1-1,0 0 1,0-1 0,1 3 0,-1-1 49,-1-1 0,1 1 1,-1 0-1,0-1 1,0 1-1,0 0 1,0 0-1,0-1 1,-1 1-1,1 0 1,-1 0-1,0-1 1,0 1-1,0-1 0,0 1 1,0-1-1,-2 3 1,-2 3 191,-1 0 0,0-1-1,0 1 1,-1-2 0,0 1 0,0-1 0,-1 0 0,1 0-1,-1-1 1,-12 7 0,64-57-3504,-39 40 3047,157-136-15465,-90 85 11817,-57 49 9141,-8 12 58,-6 25 1950,-2-14-7155,0-14-19,1 0 0,0-1-1,0 1 1,0 0-1,0 0 1,0 0-1,0 0 1,1 0-1,-1 0 1,1 0-1,-1 0 1,1-1-1,0 1 1,-1 0-1,1 0 1,0-1-1,0 1 1,0 0-1,1-1 1,-1 1-1,0-1 1,0 0 0,3 2-1,-2-2-79,0-1 1,0 0-1,0 0 0,0 0 0,1 0 0,-1 0 1,0-1-1,0 1 0,0-1 0,0 1 1,0-1-1,0 0 0,0 0 0,0 0 1,0 0-1,0 0 0,-1 0 0,1 0 1,0-1-1,-1 1 0,4-3 0,25-24 150,25-19-120,-51 44-73,0 0-1,1 0 0,-1 1 0,0-1 0,1 1 0,0 0 0,-1 1 0,1-1 0,0 1 0,9-2 0,-13 3 8,-1 0 0,1 0 0,0 0 0,-1 0 0,1 1 0,-1-1 0,1 0 0,0 0 0,-1 0 0,1 1 0,0-1 0,-1 0-1,1 1 1,-1-1 0,1 1 0,-1-1 0,1 0 0,-1 1 0,1-1 0,-1 1 0,1-1 0,-1 1 0,0 0 0,1-1 0,-1 1 0,0-1-1,0 1 1,1 0 0,-1-1 0,0 1 0,0 0 0,0-1 0,0 2 0,2 30 641,2 1 75,-3-33-696,0 1 0,0 0-1,0-1 1,0 1 0,0 0-1,0-1 1,0 0 0,1 1-1,-1-1 1,0 0 0,0 1-1,0-1 1,1 0 0,-1 0-1,0 0 1,0 0 0,1 0-1,-1 0 1,0-1 0,0 1-1,1 0 1,-1-1 0,0 1-1,0 0 1,0-1 0,0 0-1,2 0 1,31-17 230,-12 6-805,30-22-400,-34 13-3383,-17 19 3651,0 1 1,0-1-1,-1 1 0,1-1 1,-1 1-1,1-1 0,-1 1 1,0-1-1,0 0 0,0 1 0,1-1 1,-1 1-1,-1-4 0,-1-4-5571</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2.915"/>
    </inkml:context>
    <inkml:brush xml:id="br0">
      <inkml:brushProperty name="width" value="0.025" units="cm"/>
      <inkml:brushProperty name="height" value="0.025" units="cm"/>
    </inkml:brush>
  </inkml:definitions>
  <inkml:trace contextRef="#ctx0" brushRef="#br0">203 1 17521,'0'0'1905,"-3"8"370,-5 20-1673,-1 4 743,-9 55 0,16-76-1197,1-1-1,1 1 1,0-1-1,0 1 0,1 0 1,1-1-1,0 1 1,0-1-1,7 20 1,24 40-11,-23-52-14,-1 1 0,0 0 0,-1 0 0,-2 1 0,0 0 0,-1 0 0,0 0 0,1 30 0,-6-47-36,0 0 1,-1 0-1,0 1 1,1-1 0,-1 0-1,0-1 1,0 1-1,-1 0 1,1 0 0,-1 0-1,1-1 1,-1 1-1,0-1 1,0 1 0,0-1-1,0 0 1,-1 1 0,1-1-1,0-1 1,-1 1-1,0 0 1,1 0 0,-1-1-1,0 0 1,0 1-1,0-1 1,0 0 0,0-1-1,0 1 1,-5 0-1,2 1 60,0-1-1,0-1 0,0 1 0,-1-1 1,1 0-1,0 0 0,0-1 0,0 0 0,-1 0 1,1 0-1,0-1 0,0 0 0,1 0 1,-1 0-1,-5-4 0,1-2-146,1 0 0,0-1 0,1 0 0,0 0 0,0-1 0,1 0 0,1-1 0,-1 1 0,2-1 0,-1 0 0,2-1 0,-1 1 0,2-1 0,-1 0 0,2 0 0,-1 0 0,2 0 0,0 0 0,0-1 0,1 1 0,2-19 0,-1 27-22,1 1 0,-1-1 0,1 0 0,-1 1 0,1-1 0,0 1 0,1 0 0,-1 0-1,0 0 1,1 0 0,0 0 0,0 0 0,0 1 0,0-1 0,0 1 0,0 0 0,7-4 0,7-2-389,0 1-1,29-9 1,-17 7-350,-14 4-1527,0-1-1,0-1 0,20-12 0,-3-6-6087</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3.275"/>
    </inkml:context>
    <inkml:brush xml:id="br0">
      <inkml:brushProperty name="width" value="0.025" units="cm"/>
      <inkml:brushProperty name="height" value="0.025" units="cm"/>
    </inkml:brush>
  </inkml:definitions>
  <inkml:trace contextRef="#ctx0" brushRef="#br0">31 64 5061,'0'0'20916,"-30"-51"-19379,30 47-1377,9 3-320,4-2-2082,1-1-4420</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3.649"/>
    </inkml:context>
    <inkml:brush xml:id="br0">
      <inkml:brushProperty name="width" value="0.025" units="cm"/>
      <inkml:brushProperty name="height" value="0.025" units="cm"/>
    </inkml:brush>
  </inkml:definitions>
  <inkml:trace contextRef="#ctx0" brushRef="#br0">0 0 20179,'0'0'5093,"11"56"-4388,-4-26-449,3 1-192,1 4-32,-3 0-384,2 4-257,-2-2-896,0-4-1538,-7-2-2082,-1-6-1153</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7.163"/>
    </inkml:context>
    <inkml:brush xml:id="br0">
      <inkml:brushProperty name="width" value="0.025" units="cm"/>
      <inkml:brushProperty name="height" value="0.025" units="cm"/>
    </inkml:brush>
  </inkml:definitions>
  <inkml:trace contextRef="#ctx0" brushRef="#br0">11 51 7399,'-2'-28'9071,"2"27"-8583,0 0 1,0 0-1,0 0 1,0 0-1,0 0 1,0 0-1,0 0 1,0-1 0,-1 1-1,1 0 1,-1 0-1,1 0 1,0 0-1,-1 0 1,0 0-1,1 0 1,-1 0 0,0 1-1,1-1 1,-3-1 811,17 18-1001,17 15-1696,19 14-6265,26 26-3827,-75-70 11675,1 0 1,-1 0-1,0 0 0,0 1 0,0-1 0,0 0 0,0 0 1,0 1-1,0-1 0,-1 1 0,1-1 0,0 1 0,-1-1 1,1 1-1,-1-1 0,1 1 0,-1 0 0,0-1 0,0 1 1,0 0-1,0-1 0,0 1 0,0-1 0,0 1 1,0 0-1,-1-1 0,1 1 0,-2 2 0,-1 0 1062,0 1 0,0-1 0,-1 0 0,1 0-1,-1 0 1,0-1 0,-6 5 0,-20 21 5494,21-6-5110,37-23-1728,32-18-1579,-51 14 1515,1 0 1,-1 1-1,0 0 0,1 1 0,0 0 0,-1 1 0,1-1 1,0 2-1,0 0 0,0 0 0,14 2 0,-23-1 249,1-1 0,0 1 0,-1 0 0,1 0 0,-1 0 0,1 0 0,-1 0 0,1 0 0,-1 0 1,0 0-1,0 1 0,1-1 0,-1 0 0,0 1 0,0-1 0,0 1 0,-1-1 0,1 1 0,0 0 0,0 2 0,0-3 10,-1 1-1,1-1 1,-1 1 0,1-1-1,0 1 1,-1-1 0,1 0 0,0 0-1,0 1 1,0-1 0,0 0-1,0 0 1,0 0 0,1 0 0,-1 0-1,0 0 1,0 0 0,1 0-1,-1-1 1,0 1 0,1 0 0,-1-1-1,1 1 1,-1-1 0,3 1-1,11-1-26,0-1-1,0 0 1,0-1 0,24-7-1,-25 6-411,0 0-1,0 0 0,0 2 1,29-1-1,-42 3 283,-1 0 0,1 1 0,0-1 0,-1 0 0,1 0-1,-1 1 1,1-1 0,-1 0 0,1 1 0,-1-1 0,0 0 0,0 1 0,0-1 0,0 0 0,0 1-1,0-1 1,0 3 0,-1 9-5495,1-9-372</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4.008"/>
    </inkml:context>
    <inkml:brush xml:id="br0">
      <inkml:brushProperty name="width" value="0.025" units="cm"/>
      <inkml:brushProperty name="height" value="0.025" units="cm"/>
    </inkml:brush>
  </inkml:definitions>
  <inkml:trace contextRef="#ctx0" brushRef="#br0">51 456 16367,'0'0'8200,"62"-27"-7847,-17 18-1,9 0-224,2-4-64,-3-2-32,-7-2-256,-11-1-1057,-11 2-1025,-15-1-962,-9 0-2977</inkml:trace>
  <inkml:trace contextRef="#ctx0" brushRef="#br0" timeOffset="1">0 98 11018,'0'0'10955,"69"-61"-9898,-28 52-641,5-1-288,3 6-768,0-1-1795,-2 1-2369,-5 0-5862</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4.440"/>
    </inkml:context>
    <inkml:brush xml:id="br0">
      <inkml:brushProperty name="width" value="0.025" units="cm"/>
      <inkml:brushProperty name="height" value="0.025" units="cm"/>
    </inkml:brush>
  </inkml:definitions>
  <inkml:trace contextRef="#ctx0" brushRef="#br0">26 128 15150,'-1'11'2728,"-8"56"48,3-36-1832,2 0 0,0 0 0,3 1 0,0 0 0,5 36 0,-3-65-941,-1 0 0,1-1 1,0 1-1,-1-1 0,1 1 0,0 0 0,1-1 0,-1 0 0,0 1 0,1-1 1,-1 0-1,4 3 0,-5-4 13,1 0 0,0-1 0,0 1 0,0-1 0,0 1 0,0-1 0,0 1 0,0-1 0,0 1 0,0-1 0,0 0 0,0 0 0,0 1 0,0-1 0,0 0 0,0 0 0,0 0 0,0 0 0,0 0 0,0 0 0,0-1 0,1 1 0,1-1 43,-1-1 0,1 1 0,0-1-1,-1 0 1,0 1 0,1-1 0,-1 0 0,0 0 0,0-1-1,0 1 1,0 0 0,0-1 0,-1 1 0,1-1 0,-1 1-1,0-1 1,1 0 0,-1 0 0,-1 0 0,2-3-1,2-13 182,-1 0 0,0 0-1,-2-1 1,-1-37 0,0 45-162,-1 1 0,-1 0 0,0 0 1,0 0-1,-1 0 0,0 0 0,-1 0 1,0 1-1,-11-19 0,15 29-58,0-1 0,-1 0 0,1 0 0,-1 1 0,1-1 0,-1 0 0,1 1 0,-1-1 0,1 0 0,-1 1 0,0-1 0,1 1 0,-1-1 0,0 1 0,0-1 0,1 1 0,-1 0 0,0-1 0,0 1 0,0 0 0,1-1 0,-1 1 0,0 0 1,0 0-1,0 0 0,0 0 0,0 0 0,1 0 0,-1 0 0,0 0 0,0 0 0,0 0 0,-1 1 0,0 0-5,1 0 0,-1 1 1,1-1-1,-1 0 1,1 1-1,0-1 0,0 1 1,0 0-1,-1-1 1,1 1-1,1 0 0,-1 0 1,-1 3-1,-4 31 42,6-36-50,0 1-1,0 0 1,0 0-1,0-1 1,0 1 0,0 0-1,0 0 1,0-1 0,1 1-1,-1 0 1,0 0-1,1-1 1,-1 1 0,0 0-1,1-1 1,-1 1 0,1 0-1,-1-1 1,1 1-1,-1-1 1,1 1 0,-1-1-1,1 1 1,-1-1 0,1 1-1,0-1 1,-1 1 0,1-1-1,0 0 1,1 1-1,5-1 40,1-1-1,0 0 1,-1 0-1,1-1 1,0 1 0,-1-2-1,0 1 1,1-1-1,-1 0 1,0-1-1,-1 1 1,1-2-1,-1 1 1,1 0-1,-1-1 1,-1-1-1,1 1 1,7-10-1,2-1 89,-1-2-1,0 1 1,-2-2-1,0 0 1,13-26-1,-10 19-133,-14 51 0,-1-9 0,-2 34 23,0-25-35,2 0 0,0 1 0,1-1 0,7 34 0,-8-54-25,1-1 0,0 1 1,1-1-1,-1 0 0,1 0 1,0 1-1,0-1 0,0 0 1,0-1-1,0 1 0,1 0 1,0-1-1,0 1 0,0-1 1,0 0-1,1 0 0,-1 0 0,1 0 1,0-1-1,-1 0 0,1 1 1,0-1-1,0-1 0,1 1 1,-1 0-1,0-1 0,1 0 1,-1 0-1,1-1 0,5 1 1,15-3-4571,-6-11-4282</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4.972"/>
    </inkml:context>
    <inkml:brush xml:id="br0">
      <inkml:brushProperty name="width" value="0.025" units="cm"/>
      <inkml:brushProperty name="height" value="0.025" units="cm"/>
    </inkml:brush>
  </inkml:definitions>
  <inkml:trace contextRef="#ctx0" brushRef="#br0">1 0 19891,'0'0'3587,"0"56"-2113,0-11-225,0 6-352,5 7-577,5 0-224,5-5-64,6-10 32,5-8-576,1-8-930,-3-12 33,-1-9-321,-10-6-384,-10-3-1185,-3-12-2883</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5.366"/>
    </inkml:context>
    <inkml:brush xml:id="br0">
      <inkml:brushProperty name="width" value="0.025" units="cm"/>
      <inkml:brushProperty name="height" value="0.025" units="cm"/>
    </inkml:brush>
  </inkml:definitions>
  <inkml:trace contextRef="#ctx0" brushRef="#br0">0 103 15855,'0'0'10634,"44"-54"-10410,-13 45-192,6 0 0,1 3-32,0-1-864,-2 1-1667,-7 1-1761,-6-2-3139</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5.728"/>
    </inkml:context>
    <inkml:brush xml:id="br0">
      <inkml:brushProperty name="width" value="0.025" units="cm"/>
      <inkml:brushProperty name="height" value="0.025" units="cm"/>
    </inkml:brush>
  </inkml:definitions>
  <inkml:trace contextRef="#ctx0" brushRef="#br0">0 79 13485,'0'0'11723,"67"6"-10474,-31-12-576,7-4-577,4-2-64,3-5-865,-1-1-2498,-9-3-4164</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6.210"/>
    </inkml:context>
    <inkml:brush xml:id="br0">
      <inkml:brushProperty name="width" value="0.025" units="cm"/>
      <inkml:brushProperty name="height" value="0.025" units="cm"/>
    </inkml:brush>
  </inkml:definitions>
  <inkml:trace contextRef="#ctx0" brushRef="#br0">61 384 10122,'0'0'2082,"0"-8"523,2-26 37,-3 35-2556,1-1 0,0 1 0,-1-1 0,1 0-1,0 1 1,-1-1 0,1 0 0,0 1 0,-1-1 0,1 0-1,-1 0 1,1 1 0,-1-1 0,1 0 0,-1 0 0,1 0-1,-1 0 1,1 1 0,-1-1 0,1 0 0,-1 0 0,1 0-1,-1 0 1,1 0 0,-1 0 0,1 0 0,-1-1 0,1 1-1,-1 0 1,1 0 0,-1 0 0,1 0 0,-1-1 0,1 1-1,-1 0 1,1 0 0,0-1 0,-1 1 0,1 0 0,-1-1-1,1 1 1,0 0 0,-1-1 0,1 1 0,0-1 0,0 1-1,-1-1 1,1 1 0,0-1 0,0 1 0,0-1 0,-1 1-1,1-1 1,0 1 0,0-1 0,0 1 0,0-1 0,0 1-1,0-1 1,0 1 0,0-1 0,0 1 0,0-1 0,0 1-1,1-1 1,-1 1 0,0-1 0,-25 30 809,23-24-848,-1 0 1,1 1 0,0 0-1,0-1 1,1 1-1,-1 0 1,1 0 0,1 0-1,-1 0 1,1 0-1,1 12 1,-1-18-48,1 1 0,-1-1 0,0 1 0,1-1 0,-1 0 0,1 1 0,0-1 0,-1 0 1,1 1-1,-1-1 0,1 0 0,-1 0 0,1 0 0,0 1 0,-1-1 0,1 0 0,-1 0 0,1 0 0,0 0 0,-1 0 0,1 0 0,-1 0 0,1 0 0,0 0 0,-1 0 0,1-1 0,-1 1 1,1 0-1,0 0 0,-1 0 0,1-1 0,-1 1 0,1 0 0,-1-1 0,1 1 0,-1-1 0,1 1 0,-1 0 0,1-1 0,-1 1 0,0-1 0,1 1 0,0-2 0,21-20 110,-5-1 92,0-2 1,-1 0-1,-2-1 0,-1 0 0,-1-1 1,-1-1-1,8-30 0,-11 29 588,-2 1 0,-2-1 0,0 0 0,-1-34 0,-14 249 59,10-152-894,0-8 116,4 49 0,-2-69-120,0-1-1,0 1 1,0-1-1,0 1 0,1-1 1,0 0-1,0 0 1,0 0-1,1 0 1,0 0-1,0 0 1,0 0-1,0-1 1,7 7-1,-8-9-86,0-1 0,0 1 0,1-1 0,-1 0 0,0 1 0,0-1 0,1 0 0,-1-1 0,0 1 0,1 0 0,-1-1 0,1 1 0,-1-1 0,1 0 0,-1 0 0,1 0 0,-1 0 0,1 0 0,-1-1-1,1 1 1,-1-1 0,1 1 0,-1-1 0,0 0 0,1 0 0,-1 0 0,0 0 0,3-2 0,0-1-663,1 0 0,-1 0 0,1-1 0,-1 0-1,-1 0 1,1 0 0,-1 0 0,0-1 0,4-6-1,11-25-5600</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6.786"/>
    </inkml:context>
    <inkml:brush xml:id="br0">
      <inkml:brushProperty name="width" value="0.025" units="cm"/>
      <inkml:brushProperty name="height" value="0.025" units="cm"/>
    </inkml:brush>
  </inkml:definitions>
  <inkml:trace contextRef="#ctx0" brushRef="#br0">55 360 10954,'0'0'8617,"-6"10"-6621,-28 50 381,31-54-2124,1-1-1,0 1 1,0-1 0,1 1 0,-1 0 0,1 0 0,1-1 0,-1 1 0,1 0-1,0 0 1,0 0 0,2 8 0,-2-13-238,1 0-1,0 1 1,-1-1-1,1 0 1,0 1-1,0-1 1,0 0-1,0 0 1,0 0-1,0 0 1,0 0-1,0 0 1,0 0-1,1 0 1,-1-1-1,0 1 1,1 0-1,-1-1 1,0 1-1,1-1 1,-1 1-1,1-1 1,-1 0-1,0 0 1,1 1-1,-1-1 1,1 0-1,-1 0 1,1-1-1,-1 1 1,1 0-1,-1 0 1,1-1-1,-1 1 1,0-1-1,1 1 1,1-2-1,4 0 25,0 0 0,-1-1-1,1 0 1,0 0 0,-1 0-1,8-7 1,-2-1-6,0-1-1,0-1 1,-1 0-1,-1 0 1,0-1 0,-1-1-1,-1 1 1,0-1-1,6-18 1,-18 46-46,1-1 0,1 1 0,0 0 1,0 26-1,2-38 12,0 0 0,-1-1 0,1 1 1,0 0-1,1-1 0,-1 1 0,0 0 0,0-1 1,0 1-1,0 0 0,0-1 0,1 1 0,-1-1 0,0 1 1,1 0-1,-1-1 0,0 1 0,1-1 0,-1 1 1,0-1-1,1 1 0,-1-1 0,1 1 0,-1-1 1,1 0-1,-1 1 0,1-1 0,0 0 0,-1 1 1,1-1-1,-1 0 0,1 0 0,0 1 0,-1-1 1,1 0-1,0 0 0,-1 0 0,1 0 0,0 0 1,-1 0-1,1 0 0,-1 0 0,1 0 0,0 0 0,-1-1 1,1 1-1,0 0 0,-1 0 0,1 0 0,-1-1 1,1 1-1,1-1 0,31-20 22,-19 5 55,0 0 0,-2-1 0,0-1 0,-1 0 0,0 0 0,-2-1 0,0 0 0,-1-1-1,6-22 1,-5 8 288,-1-1 0,-2 0 0,-2 0 0,1-57 0,-21 226-273,7 152 918,14-247-902,-5-38-99,0 0 1,0-1 0,0 1 0,0 0-1,0 0 1,0 0 0,1-1 0,-1 1 0,0 0-1,0 0 1,1 0 0,-1-1 0,0 1-1,1 0 1,-1-1 0,1 1 0,-1 0-1,1-1 1,-1 1 0,1 0 0,-1-1-1,1 1 1,-1-1 0,1 1 0,0-1-1,-1 1 1,1-1 0,0 0 0,0 1 0,-1-1-1,1 0 1,0 0 0,0 1 0,0-1-1,-1 0 1,1 0 0,0 0 0,0 0-1,0 0 1,-1 0 0,3 0 0,-2-3 8,1 1 0,-1-1 0,1 0 0,-1 1 1,0-1-1,0 0 0,0 0 0,0 0 0,-1 0 1,1 0-1,-1 0 0,0 0 0,0 0 0,0 0 1,0 1-1,0-1 0,-1-4 0,0-1-6,0-13-11,-1-1 0,-2 1 0,0 1 0,-1-1 0,-1 1 0,-1-1 0,-1 2 0,0-1 0,-19-29 0,20 40 7,6 12-25,13 17-313,-6-14-220,0-1-1,0 0 0,1 0 0,0 0 0,0-1 1,0 0-1,12 4 0,-10-4-837,0-1 0,0-1 1,1 0-1,-1 0 0,1-1 0,11 0 0,13-1-4921</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7.503"/>
    </inkml:context>
    <inkml:brush xml:id="br0">
      <inkml:brushProperty name="width" value="0.025" units="cm"/>
      <inkml:brushProperty name="height" value="0.025" units="cm"/>
    </inkml:brush>
  </inkml:definitions>
  <inkml:trace contextRef="#ctx0" brushRef="#br0">99 53 15182,'0'0'7853,"-9"4"-5253,4-1-2367,-1 1 0,1-1 1,0 1-1,0 0 0,1 0 0,-1 0 0,1 1 1,0-1-1,0 1 0,0 0 0,1 1 0,0-1 1,0 0-1,0 1 0,1 0 0,-1-1 0,1 1 1,-1 7-1,-1 2 331,0 1-1,-2 32 1,5-45-535,0-1-1,1 1 0,0-1 1,0 1-1,0-1 1,0 0-1,0 1 0,0-1 1,1 1-1,-1-1 0,1 1 1,-1-1-1,1 1 1,0-1-1,0 0 0,0 0 1,0 0-1,1 1 0,-1-1 1,1 0-1,-1 0 1,1-1-1,-1 1 0,1 0 1,0 0-1,0-1 0,0 1 1,4 1-1,-1-1-19,0-1-1,1 0 0,-1 0 1,0-1-1,0 0 0,0 0 1,1 0-1,-1 0 1,0-1-1,0 0 0,0 0 1,0 0-1,0-1 0,0 0 1,0 0-1,7-4 1,-3 1 4,-1-1 1,0 0 0,-1 0 0,1-1 0,-1 0-1,0 0 1,11-16 0,-9 9-93,0 0 0,-1 0 0,0-1 0,-1 0 0,-1 0 0,0 0 0,6-31 0,-22 101 166,6-44-18,2 0-1,0 0 0,0 0 1,1 0-1,0 0 1,2 22-1,-1-32-68,1 0 0,-1-1 0,1 1 0,0 0 0,-1 0 0,1 0 0,0-1 0,-1 1 0,1 0 0,0 0 0,0-1 0,0 1 0,-1-1 0,1 1 0,0-1 0,0 1 0,0-1 0,0 0 0,0 1 0,0-1 0,0 0 0,0 0 0,0 0 0,0 1 0,0-1 0,0 0 0,0 0 0,0-1 0,0 1 0,0 0 0,0 0 0,0 0 0,0-1 0,0 1 0,0-1 0,0 1 0,0 0 0,0-1 0,1 0 0,40-19 0,-23 6 0,-1-1 0,-1-1 0,-1 0 0,0-1 0,-1-1 0,-1 0 0,0-1 0,20-38 0,-30 124 0,-4-66 0,0 1 0,-1-1 0,1 0 0,0 1 0,0-1 0,1 1 0,-1-1 0,0 0 0,0 1 0,1-1 0,-1 0 0,1 1 0,-1-1 0,1 0 0,-1 1 0,1-1 0,0 0 0,-1 0 0,1 0 0,0 0 0,0 0 0,0 0 0,0 0 0,0 0 0,0 0 0,0 0 0,2 0 0,0 0 0,-1-1 0,1 0 0,-1 0 0,1 0 0,0 0 0,-1 0 0,1 0 0,0-1 0,-1 0 0,1 1 0,-1-1 0,1 0 0,-1 0 0,0 0 0,3-2 0,7-4 0,-1 0 0,0 0 0,18-17 0,18-12 0,-46 36 0,-1 0 0,0-1 0,1 1 0,-1-1 0,0 1 0,1 0 0,-1-1 0,1 1 0,-1 0 0,1 0 0,-1-1 0,1 1 0,-1 0 0,1 0 0,-1 0 0,1 0 0,-1-1 0,1 1 0,-1 0 0,1 0 0,-1 0 0,1 0 0,0 0 0,-1 1 0,1-1 0,-1 0 0,1 0 0,-1 0 0,1 0 0,-1 0 0,1 1 0,-1-1 0,1 0 0,-1 0 0,0 1 0,1-1 0,-1 0 0,1 1 0,-1-1 0,0 1 0,1-1 0,-1 0 0,0 1 0,1-1 0,-1 1 0,0-1 0,0 1 0,1-1 0,-1 2 0,3 37 0,-2-1 0,-1-37 0,1 0 0,-1 0 0,0 0 0,0 0 0,0 0 0,1 0 0,-1 0 0,0 0 0,1 0 0,-1 0 0,1 0 0,-1 0 0,1 0 0,0 0 0,-1 0 0,1-1 0,0 1 0,-1 0 0,1 0 0,0-1 0,0 1 0,0 0 0,1 0 0,1-1 0,0 1 0,0-1 0,0 0 0,0 0 0,0 0 0,0-1 0,0 1 0,0-1 0,0 1 0,0-1 0,0 0 0,0 0 0,0-1 0,0 1 0,0-1 0,-1 1 0,1-1 0,2-2 0,49-42 0,-37 31 0,-2 0 0,-11 10 0,1 1 0,-1-1 0,1 1 0,-1 0 0,1 0 0,0 1 0,1-1 0,-1 1 0,1 0 0,-1 1 0,1-1 0,9-1 0,-14 5 0,1 2 0,-1-1 0,0 0 0,0 0 0,0 0 0,-1 0 0,1 1 0,0-1 0,-1 0 0,1 0 0,-1 1 0,0-1 0,0 1 0,0-1 0,0 0 0,-1 5 0,1 6 0,6 2-2857,-6-15 2501,0 1 0,1 0 0,-1-1-1,0 1 1,1 0 0,-1-1 0,1 1-1,-1-1 1,1 1 0,0-1 0,-1 1-1,1-1 1,-1 1 0,1-1 0,0 1 0,0-1-1,-1 0 1,1 1 0,0-1 0,-1 0-1,1 0 1,0 0 0,0 0 0,0 0-1,-1 1 1,1-1 0,0 0 0,0-1 0,-1 1-1,1 0 1,0 0 0,0 0 0,-1 0-1,1-1 1,0 1 0,0 0 0,-1 0-1,1-1 1,0 1 0,-1-1 0,1 1 0,0-1-1,-1 1 1,1-2 0,11-11-11570</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7.879"/>
    </inkml:context>
    <inkml:brush xml:id="br0">
      <inkml:brushProperty name="width" value="0.025" units="cm"/>
      <inkml:brushProperty name="height" value="0.025" units="cm"/>
    </inkml:brush>
  </inkml:definitions>
  <inkml:trace contextRef="#ctx0" brushRef="#br0">126 33 14318,'0'0'13292,"-11"-2"-12219,-32-5-486,40 7-566,1-1 0,0 1-1,-1 0 1,1 0 0,0 0-1,-1 0 1,1 0-1,0 1 1,-1-1 0,1 1-1,0 0 1,-1 0 0,1-1-1,0 1 1,0 1 0,0-1-1,0 0 1,0 0-1,0 1 1,0-1 0,1 1-1,-1 0 1,0-1 0,1 1-1,-1 0 1,1 0-1,0 0 1,-2 4 0,1-1 135,0-1 0,0 1 0,1 0 1,-1 0-1,1 0 0,0 0 0,1 0 1,-1 0-1,1 0 0,1 10 0,0-13-137,-1 0 0,1-1-1,0 1 1,0 0 0,0-1 0,0 1 0,0-1-1,0 1 1,1-1 0,-1 1 0,0-1-1,1 0 1,-1 0 0,1 0 0,0 1-1,-1-2 1,1 1 0,0 0 0,-1 0-1,1 0 1,0-1 0,0 1 0,0-1-1,-1 0 1,1 1 0,0-1 0,0 0-1,3 0 1,57 0 212,-59-1-216,5 0 2,-1 0 1,1 0-1,-1-1 0,1-1 0,-1 1 0,0-1 0,0-1 0,0 1 1,0-1-1,0 0 0,-1 0 0,8-8 0,-10 9-8,0-1 1,0 0-1,0 0 0,0-1 1,-1 1-1,0-1 0,0 1 0,0-1 1,0 0-1,-1 0 0,0-1 0,0 1 1,0 0-1,-1-1 0,0 1 0,0-1 1,1-8-1,-2 14-9,0 0 0,0-1 0,0 1 0,0 0 0,0 0 0,0-1 0,0 1 0,0 0 0,0 0 0,0-1 0,0 1 0,0 0 0,0-1 0,0 1 0,0 0 0,0 0 0,0-1 0,0 1 0,-1 0 0,1 0 0,0-1 0,0 1 0,0 0 0,0 0 0,-1 0 0,1-1 0,0 1 0,0 0 0,0 0 0,-1 0 0,1 0 0,0-1 0,0 1 0,-1 0 0,1 0 0,0 0 0,0 0 0,-1 0 0,1 0 0,0 0 0,-1 0 0,-11 7 0,-8 16 0,-1 28-1335,20-48 1137,0 1 0,0-1 0,1 1-1,-1-1 1,1 1 0,-1-1-1,1 1 1,0 0 0,1-1 0,-1 1-1,0-1 1,1 1 0,1 3-1,-1-6-261,1 0 0,-1 0-1,0 0 1,1 0 0,-1-1-1,1 1 1,-1 0 0,1-1-1,-1 1 1,1-1 0,0 1-1,-1-1 1,1 0 0,0 0-1,-1 0 1,1 0 0,0 0-1,-1 0 1,1 0 0,0-1-1,-1 1 1,1 0 0,-1-1-1,1 0 1,1 0 0,18-14-7195</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8.315"/>
    </inkml:context>
    <inkml:brush xml:id="br0">
      <inkml:brushProperty name="width" value="0.025" units="cm"/>
      <inkml:brushProperty name="height" value="0.025" units="cm"/>
    </inkml:brush>
  </inkml:definitions>
  <inkml:trace contextRef="#ctx0" brushRef="#br0">49 51 18834,'0'0'6710,"0"11"-5642,0 428 2306,-15-477-1116,6 6-2311,1 0 0,2-1 1,1 1-1,2-1 0,1 0 1,2 0-1,5-56 0,-3 80 9,1 1 0,0 0 0,0 0 0,0 0 0,1 1-1,0-1 1,1 1 0,-1 0 0,1 0 0,1 0 0,7-6 0,-9 8 37,1 0 1,0 1 0,0 0-1,1 0 1,-1 0 0,1 1-1,0 0 1,0 0 0,0 0-1,0 1 1,0 0 0,1 0-1,-1 1 1,13-2 0,-19 3 1,1 0 1,0 0 0,-1-1-1,1 1 1,0 0 0,-1 0 0,1 1-1,-1-1 1,1 0 0,0 0 0,-1 0-1,1 0 1,-1 1 0,1-1 0,-1 0-1,1 0 1,0 1 0,-1-1 0,1 0-1,-1 1 1,1-1 0,-1 1-1,0-1 1,1 0 0,-1 1 0,1-1-1,-1 1 1,0 0 0,1-1 0,-1 1-1,0-1 1,0 1 0,0-1 0,1 2-1,-6 25 143,-22 22 151,-13-6 21,2-2-2857,48-48-10041,5-9 4522</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53.186"/>
    </inkml:context>
    <inkml:brush xml:id="br0">
      <inkml:brushProperty name="width" value="0.025" units="cm"/>
      <inkml:brushProperty name="height" value="0.025" units="cm"/>
    </inkml:brush>
  </inkml:definitions>
  <inkml:trace contextRef="#ctx0" brushRef="#br0">0 1 4516,'0'0'192</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8.756"/>
    </inkml:context>
    <inkml:brush xml:id="br0">
      <inkml:brushProperty name="width" value="0.025" units="cm"/>
      <inkml:brushProperty name="height" value="0.025" units="cm"/>
    </inkml:brush>
  </inkml:definitions>
  <inkml:trace contextRef="#ctx0" brushRef="#br0">45 4 17905,'0'0'6160,"0"11"-4761,1 414 4158,11-458-3896,-4-22-1767,-1-71-1,5-35-1581,-11 155 1673,0 0 0,1 1 0,0-1 0,0 1 1,0 0-1,6-10 0,-8 14 2,1 0 1,-1 0 0,1 0-1,0 0 1,-1 0-1,1 0 1,0 0 0,0 0-1,0 0 1,-1 1 0,1-1-1,0 0 1,0 0-1,0 1 1,0-1 0,0 1-1,0-1 1,1 1-1,-1 0 1,0-1 0,0 1-1,0 0 1,0-1-1,0 1 1,1 0 0,-1 0-1,0 0 1,0 0 0,0 0-1,0 1 1,1-1-1,-1 0 1,0 0 0,0 1-1,0-1 1,0 1-1,0-1 1,0 1 0,0-1-1,0 1 1,1 1 0,0-1-12,-1 0 1,0 1 0,1 0-1,-1-1 1,0 1 0,0 0-1,0 0 1,0-1 0,0 1-1,0 0 1,0 0 0,-1 0-1,1 0 1,-1 0 0,0 0-1,1 0 1,-1 1 0,0-1-1,0 0 1,0 0 0,0 0-1,-1 0 1,1 0 0,-1 3-1,0-1-22,-1 1-1,1-1 1,-1 0-1,1 1 1,-1-1-1,0 0 1,-1 0 0,1 0-1,-1 0 1,-3 3-1,-4 3 179,0-1 1,-1 0-1,-1-1 0,1 0 1,-1 0-1,-1-2 0,1 1 0,-26 8 1,38-15-163,0 0 1,0 0-1,0 0 1,0 0 0,0 0-1,0 0 1,0 0-1,0 0 1,-1 0-1,1 0 1,0 0 0,0 0-1,0 0 1,0 1-1,0-1 1,0 0-1,0 0 1,-1 0 0,1 0-1,0 0 1,0 0-1,0 0 1,0 0-1,0 0 1,0-1 0,0 1-1,-1 0 1,1 0-1,0 0 1,0 0-1,0 0 1,0 0 0,0 0-1,0 0 1,0 0-1,0 0 1,-1 0-1,1 0 1,0 0 0,0 0-1,0-1 1,0 1-1,0 0 1,0 0 0,0 0-1,0 0 1,0 0-1,0 0 1,0 0-1,0 0 1,0-1 0,0 1-1,0 0 1,0 0-1,0 0 1,0 0-1,0 0 1,0 0 0,0 0-1,0-1 1,0 1-1,0 0 1,0 0-1,6-11-2113,13-9-2628,4-1-1854</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09.253"/>
    </inkml:context>
    <inkml:brush xml:id="br0">
      <inkml:brushProperty name="width" value="0.025" units="cm"/>
      <inkml:brushProperty name="height" value="0.025" units="cm"/>
    </inkml:brush>
  </inkml:definitions>
  <inkml:trace contextRef="#ctx0" brushRef="#br0">0 278 20756,'0'0'11632,"12"-4"-11306,82-35-260,-85 35-67,0 0 0,-1-1 0,1 0 0,-1-1-1,-1 0 1,1 0 0,-1 0 0,0-1-1,0 0 1,6-9 0,-15 13 1,-7 7 0,-7 7 0,-30 49 0,44-57 0,-1 1 0,1 0 0,0 0 0,0 0 0,0 0 0,1 0 0,0 1 0,-1-1 0,1 0 0,1 1 0,-1-1 0,1 0 0,0 1 0,0 8 0,1-12 0,0-1 0,0 1 0,0-1 0,0 1 0,0-1 0,0 1 0,0-1 0,0 0 0,0 0 0,0 1 0,0-1 0,0 0 0,0 0 0,0 0 0,1 0 0,-1 0 0,0 0 0,0 0 0,0-1 0,2 1 0,25-6 0,-19 2 0,0 0 0,0 0 0,-1-1 0,0 0 0,1 0 0,-2-1 0,1 0 0,-1-1 0,0 0 0,0 0 0,0 0 0,7-13 0,-10 14 0,0 0 0,-1-1 0,0 1 0,-1-1 0,1 0 0,-1 1 0,0-1 0,-1 0 0,0 0 0,0 0 0,-1-1 0,1 1 0,-1 0 0,-1 0 0,0 0 0,0 0 0,-3-12 0,3 18 0,1 0 0,-1 0 0,1 0 0,0 0 0,-1 0 0,1-1 0,0 1 0,0 0 0,0 0 0,-1 0 0,1 0 0,0 0 0,1 0 0,-1 0 0,0 0 0,0 0 0,0 0 0,1 0 0,-1 0 0,0 0 0,1 0 0,-1 0 0,1 0 0,-1 0 0,1 0 0,0 0 0,-1 0 0,1 0 0,0 1 0,-1-1 0,1 0 0,0 0 0,1 0 0,2 0 0,1-1 0,-1 1 0,0 1 0,0-1 0,1 1 0,-1-1 0,6 2 0,7-2 0,16 0 43,-14 1-545,1-1 1,-1-1-1,1-1 0,-1 0 0,30-10 0,-5-6-7677</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4.479"/>
    </inkml:context>
    <inkml:brush xml:id="br0">
      <inkml:brushProperty name="width" value="0.025" units="cm"/>
      <inkml:brushProperty name="height" value="0.025" units="cm"/>
    </inkml:brush>
  </inkml:definitions>
  <inkml:trace contextRef="#ctx0" brushRef="#br0">1 38 10314,'0'0'5658,"0"-9"-4077,0 4-1618,1-18 2778,1 23-1159,3 18-952,5 49 773,-3 0-1,-3 124 1,-5-147 763,-18-296-1482,19 252-689,0 0 1,0 0 0,0 0-1,0 0 1,0 0 0,0 0-1,0-1 1,0 1 0,0 0-1,0 0 1,0 0 0,0 0-1,0 0 1,0 0-1,0-1 1,0 1 0,0 0-1,0 0 1,0 0 0,0 0-1,0 0 1,0 0 0,1-1-1,-1 1 1,0 0 0,0 0-1,0 0 1,0 0 0,0 0-1,0 0 1,0 0 0,0 0-1,0-1 1,1 1 0,-1 0-1,0 0 1,0 0 0,0 0-1,0 0 1,0 0 0,0 0-1,1 0 1,-1 0 0,0 0-1,0 0 1,0 0 0,0 0-1,0 0 1,1 0 0,-1 0-1,0 0 1,0 0-1,0 0 1,0 0 0,0 0-1,0 0 1,1 0 0,-1 0-1,10 9-209,7 14 17,-2-1 210,-3-2-18,1 0 0,1-1 1,25 26-1,-36-41 17,1-1 1,0 0 0,-1 1-1,1-1 1,0-1-1,0 1 1,1-1-1,-1 1 1,1-1 0,-1 0-1,1-1 1,-1 1-1,1-1 1,0 0 0,0 0-1,0 0 1,0-1-1,0 1 1,0-1-1,0-1 1,-1 1 0,11-3-1,-11 1 59,1 0-1,-1 0 1,0-1-1,1 1 0,-1-1 1,0 0-1,-1-1 1,1 1-1,0-1 1,-1 1-1,0-1 1,0 0-1,0 0 0,0 0 1,-1-1-1,0 1 1,0-1-1,0 1 1,0-1-1,-1 0 0,2-8 1,1-6 90,0 0 0,-2 0 0,0 0 0,-1-24-1,-1 42-152,0 0-1,0 0 0,1 0 0,-1 0 1,0 0-1,0 0 0,0 0 1,0 0-1,0-1 0,-1 1 0,1 0 1,0 0-1,0 0 0,-1 0 0,1 0 1,0 0-1,-1 0 0,1 1 0,-1-1 1,0 0-1,1 0 0,-1 0 0,0 0 1,1 1-1,-1-1 0,0 0 0,0 0 1,1 1-1,-1-1 0,0 1 0,0-1 1,0 1-1,0-1 0,0 1 0,0 0 1,0-1-1,0 1 0,0 0 1,0 0-1,-2-1 0,1 2-5,0 0 0,0-1 1,0 1-1,0 0 0,0 0 0,0 0 0,1 0 1,-1 0-1,0 1 0,0-1 0,1 1 0,-1-1 1,1 1-1,0-1 0,-1 1 0,1 0 1,0-1-1,0 1 0,-1 3 0,-5 10-11,1 0-1,1 1 0,0 0 1,-3 25-1,6-33 9,1 1-1,0-1 1,1 1-1,0-1 1,0 1-1,1-1 1,0 1-1,0-1 1,1 0 0,5 15-1,-5-21 5,0 1 0,0 0 0,0-1 0,0 1 0,0-1 1,1 1-1,-1-1 0,1 0 0,-1 0 0,1 0 0,0-1 0,0 1 0,0-1 0,0 1 0,0-1 0,0 0 0,0 0 1,1 0-1,-1-1 0,0 1 0,0-1 0,1 0 0,-1 0 0,0 0 0,5 0 0,0-1 12,0 0-1,0 0 0,0 0 1,0-1-1,0 0 1,0-1-1,-1 0 0,0 0 1,11-6-1,-4-1 17,-1 0 0,0-1 0,-1 0 0,0-1 0,15-19 0,-22 25-2,0-1 0,0 0 0,-1-1 0,0 1-1,0 0 1,0-1 0,-1 0 0,-1 0 0,1 0-1,-1 0 1,0-1 0,0-12 0,-21 81 179,15-46-208,1 1 0,0 0 0,1 1 0,1-1 0,1 0 0,2 29 0,-2-42-14,1-1-1,0 1 1,0-1 0,-1 0-1,1 1 1,0-1 0,0 0-1,0 0 1,1 1-1,-1-1 1,0 0 0,0 0-1,1 0 1,-1 0 0,0-1-1,1 1 1,-1 0 0,1-1-1,-1 1 1,1 0 0,-1-1-1,1 0 1,0 1-1,-1-1 1,1 0 0,0 0-1,-1 0 1,1 0 0,-1 0-1,1 0 1,0-1 0,1 1-1,4-1-301,-1 0-1,0 0 1,1-1-1,-1 0 1,0 0-1,0 0 1,6-4 0,22-23-6048,-1-8-4766</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5.991"/>
    </inkml:context>
    <inkml:brush xml:id="br0">
      <inkml:brushProperty name="width" value="0.025" units="cm"/>
      <inkml:brushProperty name="height" value="0.025" units="cm"/>
    </inkml:brush>
  </inkml:definitions>
  <inkml:trace contextRef="#ctx0" brushRef="#br0">129 161 1922,'0'0'8605,"3"-9"-6437,2-5-600,-1 0 0,-1 0 0,-1 0 1,3-25-1,-5 36-1242,0 0 0,0 1 0,0-1 0,-1 0 0,1 0 0,-1 1 0,1-1 0,-1 0 0,0 1 0,0-1 0,0 1 0,0-1 0,-1 1 0,1 0-1,-4-5 1,3 6-257,0 0-1,0-1 0,0 1 0,0 0 0,0 1 0,0-1 0,0 0 0,0 0 0,-1 1 0,1 0 1,0-1-1,0 1 0,-1 0 0,1 0 0,0 0 0,-1 0 0,1 1 0,0-1 0,0 0 1,-1 1-1,1 0 0,0 0 0,-3 1 0,1 0-45,0 0-1,1 0 1,-1 0-1,1 1 1,-1-1 0,1 1-1,0 0 1,0 0 0,0 0-1,0 1 1,1-1-1,-1 1 1,1-1 0,0 1-1,0 0 1,-3 7 0,0 4-7,0-1-1,1 1 1,-4 21 0,6-26 12,0 1 0,1 0 0,1 0 0,0 0-1,0 0 1,3 20 0,-2-28-20,0 0 1,0 0-1,0-1 0,0 1 1,0 0-1,0 0 0,1-1 0,-1 1 1,1-1-1,0 1 0,-1-1 0,1 0 1,1 0-1,-1 0 0,0 0 1,0 0-1,1 0 0,-1 0 0,1-1 1,-1 0-1,1 1 0,0-1 0,-1 0 1,1 0-1,0 0 0,0-1 1,0 1-1,0-1 0,5 1 0,-1-1 95,1 0-1,-1 0 0,0-1 0,0 0 0,0-1 1,0 0-1,1 0 0,-2 0 0,1-1 1,0 1-1,-1-2 0,1 1 0,-1-1 0,0 0 1,0 0-1,0-1 0,-1 0 0,0 0 0,1 0 1,-2 0-1,1-1 0,-1 0 0,0 0 0,0 0 1,0-1-1,-1 1 0,0-1 0,-1 0 1,1 0-1,-1 0 0,0 0 0,-1 0 0,0 0 1,0 0-1,-1-1 0,1 1 0,-2 0 0,1 0 1,-1-1-1,-3-13 0,2 16-90,-1 0 0,1 1 0,-1-1 0,0 1 0,0-1 0,-1 1 0,1 0 0,-1 0 0,0 1 0,0-1 0,0 1 0,-1 0 0,1 0-1,-1 0 1,1 1 0,-1-1 0,0 1 0,0 0 0,0 1 0,0-1 0,-1 1 0,1 0 0,0 0 0,-8 0 0,13 1-77,-1 0 0,1 1 0,-1-1 0,0 0 0,1 0 1,-1 0-1,1 1 0,-1-1 0,1 0 0,-1 1 0,1-1 0,-1 1 0,1-1 0,-1 0 0,1 1 0,-1-1 1,1 1-1,0-1 0,-1 1 0,1-1 0,0 1 0,-1 0 0,1-1 0,0 1 0,0-1 0,0 1 0,-1-1 1,1 1-1,0 0 0,0-1 0,0 1 0,0 0 0,0-1 0,0 1 0,0-1 0,0 1 0,1 0 0,-1-1 1,0 1-1,0-1 0,0 1 0,1 0 0,-1 0 0,1 1-269,-1 0 1,1 0 0,-1 0-1,1-1 1,0 1-1,0 0 1,0 0-1,0-1 1,0 1-1,0-1 1,0 1-1,1-1 1,-1 1-1,2 1 1,16 3-4797,2-3-1933</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6.348"/>
    </inkml:context>
    <inkml:brush xml:id="br0">
      <inkml:brushProperty name="width" value="0.025" units="cm"/>
      <inkml:brushProperty name="height" value="0.025" units="cm"/>
    </inkml:brush>
  </inkml:definitions>
  <inkml:trace contextRef="#ctx0" brushRef="#br0">13 1 16816,'0'0'7522,"-2"9"-6641,-3 31-195,1 2-1,2-1 1,2 0 0,2 0 0,13 77 0,-14-115-677,0 1-1,-1 0 0,1 0 0,1 0 0,-1-1 0,0 1 1,1-1-1,0 1 0,0-1 0,0 0 0,0 1 0,1-1 1,-1 0-1,1 0 0,0-1 0,-1 1 0,5 2 0,-4-4-76,-1 0 0,0 0 0,0-1 0,1 1 0,-1-1 0,0 1 0,1-1 0,-1 0 0,0 0 0,1 0 0,-1 0 0,1-1 0,-1 1 0,0-1 0,1 1 0,-1-1 0,0 0 0,0 0 0,0 0 0,1 0 0,-1 0 0,0 0 0,0-1 0,-1 1 0,1-1 0,0 1 0,0-1 0,2-3 0,34-39-4628,-8-6-3378,-12 14-1540</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6.694"/>
    </inkml:context>
    <inkml:brush xml:id="br0">
      <inkml:brushProperty name="width" value="0.025" units="cm"/>
      <inkml:brushProperty name="height" value="0.025" units="cm"/>
    </inkml:brush>
  </inkml:definitions>
  <inkml:trace contextRef="#ctx0" brushRef="#br0">67 1 10346,'0'0'4804,"-8"11"-2300,1 0-1939,0 0 0,0 1 0,1-1 0,0 1 0,1 1-1,1-1 1,0 1 0,0 0 0,1 0 0,-2 25 0,5-35-531,0 0 0,-1 1 0,1-1 0,1 1 0,-1-1 0,0 1 0,1-1 0,0 0 0,-1 1 0,1-1-1,1 0 1,-1 0 0,0 0 0,1 0 0,0 0 0,-1 0 0,1 0 0,0 0 0,1-1 0,-1 1 0,0-1 0,1 1 0,-1-1 0,1 0 0,0 0 0,0 0 0,0 0 0,0-1 0,0 1 0,0-1 0,0 0 0,0 0 0,1 0 0,-1 0 0,0 0 0,1-1 0,-1 0-1,1 0 1,-1 1 0,1-2 0,-1 1 0,0 0 0,1-1 0,-1 0 0,0 0 0,5-1 0,-2 0 61,-1 0 0,0 0 0,-1-1 0,1 0 1,0 1-1,-1-2 0,1 1 0,-1 0 0,0-1 0,0 0 0,0 0 0,-1 0 0,0 0 0,1-1 0,-1 1 0,4-10 1,-4 7 113,0 1 1,0-1-1,0 0 1,-1 0-1,-1 0 1,1 0-1,-1 0 1,0 0-1,0 0 1,-1 0-1,0 0 1,-2-11-1,1 15-129,0 0-1,0 0 1,0 0-1,-1 0 1,1 1-1,-1-1 1,0 1-1,0-1 1,0 1-1,0 0 1,0 0-1,-1 0 1,1 0-1,-1 0 1,1 0-1,-1 1 1,1-1-1,-1 1 1,0 0-1,0 0 1,0 0-1,0 0 1,0 0 0,0 0-1,0 1 1,-5-1-1,6 1-98,0 0-1,-1-1 1,1 1-1,0 0 1,-1 0-1,1 0 1,0 1-1,-1-1 1,1 0 0,0 1-1,0-1 1,-1 1-1,1 0 1,0 0-1,0 0 1,0 0-1,0 0 1,0 1 0,0-1-1,0 0 1,0 1-1,1-1 1,-1 1-1,1 0 1,-1 0-1,1 0 1,-1-1 0,1 1-1,0 0 1,0 1-1,0-1 1,0 0-1,0 0 1,1 0-1,-1 3 1,0-3-162,1 0 0,0 0 0,-1 0 1,1 0-1,0 0 0,0 0 0,1 0 0,-1 0 0,0 0 0,1 0 1,-1 0-1,1 0 0,-1 0 0,1 0 0,0 0 0,0-1 1,0 1-1,0 0 0,0 0 0,0-1 0,1 1 0,-1-1 1,1 1-1,-1-1 0,1 0 0,-1 0 0,1 1 0,0-1 0,-1 0 1,1 0-1,0 0 0,0-1 0,0 1 0,3 1 0,4-1-1050,1 1-1,-1-1 0,0-1 0,0 0 0,1 0 0,13-3 0,17-4-4496</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7.067"/>
    </inkml:context>
    <inkml:brush xml:id="br0">
      <inkml:brushProperty name="width" value="0.025" units="cm"/>
      <inkml:brushProperty name="height" value="0.025" units="cm"/>
    </inkml:brush>
  </inkml:definitions>
  <inkml:trace contextRef="#ctx0" brushRef="#br0">117 12 9001,'0'0'9379,"-9"0"-7078,5 1-2089,-1 0-1,0-1 1,1 1-1,-1 1 1,1-1 0,-1 1-1,1 0 1,0 0-1,0 0 1,0 0 0,0 1-1,0-1 1,0 1 0,1 0-1,-1 0 1,1 1-1,0-1 1,0 1 0,0 0-1,0-1 1,1 1-1,-1 1 1,1-1 0,-3 9-1,2-7-57,1 0 1,0 0-1,0 0 0,1 0 0,0 1 1,0-1-1,0 1 0,1-1 0,0 11 1,0-15-131,1-1 0,-1 1 0,1-1 0,-1 1 0,1-1 1,-1 1-1,1-1 0,0 1 0,0-1 0,0 0 0,-1 1 0,1-1 1,1 0-1,-1 0 0,0 0 0,0 0 0,0 0 0,0 0 1,1 0-1,-1 0 0,1 0 0,-1-1 0,0 1 0,1 0 0,-1-1 1,1 1-1,-1-1 0,1 0 0,0 0 0,-1 1 0,1-1 1,-1 0-1,1 0 0,-1 0 0,1-1 0,0 1 0,-1 0 0,1 0 1,-1-1-1,1 1 0,-1-1 0,1 0 0,0 0 0,6-2 32,-1 0 1,0-1-1,-1 1 0,1-2 0,-1 1 0,1-1 0,-1 1 0,-1-2 0,1 1 1,-1-1-1,9-10 0,-11 12-33,0 1 0,0-1 1,-1 0-1,1 0 0,-1 0 0,0 0 1,0 0-1,0-1 0,-1 1 0,1 0 1,-1-1-1,0 0 0,-1 1 0,1-1 1,-1 1-1,0-1 0,0 0 0,0 1 1,0-1-1,-1 1 0,-1-6 1,0 8-77,-1 0 1,1 0 0,0 0-1,-1 0 1,0 0 0,1 1 0,-1-1-1,0 1 1,0 0 0,0 0 0,0 0-1,0 0 1,0 1 0,0-1-1,0 1 1,0-1 0,0 1 0,0 0-1,0 0 1,0 1 0,0-1 0,0 1-1,-5 1 1,8-2-38,1 0-1,-1 0 1,0 0-1,0 0 1,1 0-1,-1 0 1,0 0-1,0 0 1,1 0-1,-1 0 1,0 1 0,0-1-1,0 0 1,1 0-1,-1 0 1,0 0-1,0 1 1,0-1-1,1 0 1,-1 0-1,0 0 1,0 1 0,0-1-1,0 0 1,0 0-1,0 1 1,1-1-1,-1 0 1,0 0-1,0 1 1,0-1-1,0 0 1,0 0 0,0 1-1,0-1 1,0 0-1,0 1 1,0-1-1,0 0 1,0 0-1,0 1 1,-1-1-1,1 0 1,0 0 0,0 1-1,0-1 1,0 0-1,0 0 1,0 0-1,-1 1 1,1-1-1,0 0 1,0 0-1,0 0 1,-1 1 0,1-1-1,0 0 1,0 0-1,-1 0 1,1 0-1,0 0 1,-1 0-1,29 2-5816,-2-16-72</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7.427"/>
    </inkml:context>
    <inkml:brush xml:id="br0">
      <inkml:brushProperty name="width" value="0.025" units="cm"/>
      <inkml:brushProperty name="height" value="0.025" units="cm"/>
    </inkml:brush>
  </inkml:definitions>
  <inkml:trace contextRef="#ctx0" brushRef="#br0">37 1 16624,'0'0'8477,"-4"11"-7313,-6 30-591,2 0 1,2 1-1,1 0 0,2 60 1,2-99-560,1 0 0,1 0 0,-1 0 0,0 0 0,1 0 1,-1 0-1,1 0 0,0 0 0,0 0 0,0 0 0,1 0 0,-1-1 1,1 1-1,-1 0 0,1-1 0,0 1 0,0-1 0,0 0 1,0 1-1,1-1 0,4 3 0,-5-4-2,0 0 0,0 0 1,0-1-1,1 1 0,-1-1 0,0 0 1,1 1-1,-1-1 0,0 0 0,0 0 0,1 0 1,-1-1-1,0 1 0,1-1 0,-1 1 1,0-1-1,0 0 0,0 1 0,0-1 0,0 0 1,0-1-1,0 1 0,0 0 0,0-1 0,0 1 1,0-1-1,-1 1 0,1-1 0,1-2 1,14-18 8,-1 0 0,-2 0 1,0-1-1,-1-1 0,-2 0 1,0-1-1,-2 0 0,-1-1 1,0 0-1,4-35 0,-34 89-10804,6-5 3661</inkml:trace>
  <inkml:trace contextRef="#ctx0" brushRef="#br0" timeOffset="1">112 216 1057,'0'0'18866,"70"43"-17809,-36-41-417,5-2-383,2 0-289,1 0-2499,-4-11-3106,-3-4-4068</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7.813"/>
    </inkml:context>
    <inkml:brush xml:id="br0">
      <inkml:brushProperty name="width" value="0.025" units="cm"/>
      <inkml:brushProperty name="height" value="0.025" units="cm"/>
    </inkml:brush>
  </inkml:definitions>
  <inkml:trace contextRef="#ctx0" brushRef="#br0">43 92 19795,'0'0'2525,"-7"9"-716,5-7-1753,-3 5 244,0-1-1,1 1 0,0 0 0,0 1 0,-4 9 0,7-16-271,1 0 0,-1 1 0,1-1-1,-1 1 1,1-1 0,0 0 0,-1 1 0,1-1-1,0 1 1,0-1 0,0 1 0,0-1-1,1 1 1,-1-1 0,0 0 0,0 1-1,1-1 1,-1 1 0,1-1 0,-1 0 0,1 1-1,0-1 1,-1 0 0,1 0 0,0 1-1,0-1 1,0 0 0,0 0 0,0 0-1,0 0 1,0 0 0,1 0 0,-1-1 0,0 1-1,0 0 1,1-1 0,-1 1 0,0 0-1,1-1 1,-1 0 0,0 1 0,1-1 0,-1 0-1,1 0 1,2 1 0,4-1 3,0 1 1,0-1 0,1-1-1,-1 1 1,0-1 0,0-1-1,0 1 1,0-1 0,0-1-1,0 0 1,0 0 0,-1 0-1,1-1 1,-1 0 0,10-8-1,-9 7-9,0-1-1,0-1 0,-1 1 1,0-1-1,0-1 1,-1 1-1,0-1 1,0 0-1,-1-1 0,0 1 1,0-1-1,6-17 1,-10 13 806,-11 22-483,-10 24-66,16-23-136,1 0 0,1 0 1,-1 0-1,1 0 0,1 0 1,0 20-1,1-29-134,0 0-1,0-1 0,1 1 1,-1 0-1,1 0 1,-1-1-1,1 1 1,-1 0-1,1-1 0,-1 1 1,1 0-1,0-1 1,-1 1-1,1-1 1,0 1-1,0-1 0,-1 1 1,1-1-1,0 0 1,0 1-1,0-1 1,-1 0-1,1 0 0,0 1 1,0-1-1,0 0 1,0 0-1,-1 0 1,1 0-1,0 0 0,0 0 1,0 0-1,0-1 1,0 1-1,-1 0 1,1 0-1,0-1 0,0 1 1,0 0-1,0-1 1,39-15 275,-27 8-464,-1-1 0,0-1-1,0 0 1,-1 0 0,0-2-1,-1 1 1,0-1 0,-1 0 0,0-1-1,-1 0 1,-1 0 0,8-20 0,-16 37-1767,-4 7 1231,1 0-1,0 0 0,1 1 1,0-1-1,-1 17 1,4-22 543,2 14-4104,-2-19 3934,1-1 1,-1 1-1,1-1 0,-1 1 1,1 0-1,-1-1 1,1 1-1,-1-1 1,1 0-1,-1 1 0,1-1 1,0 1-1,-1-1 1,1 0-1,-1 1 1,1-1-1,0 0 1,0 0-1,-1 0 0,1 1 1,0-1-1,-1 0 1,1 0-1,0 0 1,1 0-1,7 0-7846</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8.261"/>
    </inkml:context>
    <inkml:brush xml:id="br0">
      <inkml:brushProperty name="width" value="0.025" units="cm"/>
      <inkml:brushProperty name="height" value="0.025" units="cm"/>
    </inkml:brush>
  </inkml:definitions>
  <inkml:trace contextRef="#ctx0" brushRef="#br0">52 140 6342,'0'0'10004,"0"9"-8627,0 72 3052,-17 119-1,11-150-3895,3-25 350,-1 0 0,-12 44-1,11-111 2076,11-199-2885,-2 200-142,1 0 0,2 1 0,23-75 0,-29 111 34,1-1 1,0 0-1,1 1 1,-1 0-1,1-1 0,0 1 1,0 0-1,0 0 1,0 1-1,1-1 0,0 1 1,-1-1-1,1 1 0,0 0 1,1 1-1,-1-1 1,0 1-1,1 0 0,0 0 1,-1 0-1,1 0 0,0 1 1,0 0-1,0 0 1,0 0-1,0 1 0,0-1 1,0 1-1,0 1 1,0-1-1,0 1 0,9 2 1,-12-3 33,0 0 1,0 1 0,1-1 0,-1 1 0,0-1-1,0 1 1,0 0 0,0 0 0,0 0 0,0 0-1,-1 0 1,1 0 0,0 1 0,0-1-1,-1 1 1,1-1 0,-1 1 0,1-1 0,-1 1-1,0 0 1,1 0 0,-1 0 0,0 0 0,0 0-1,-1 0 1,1 0 0,0 0 0,-1 0 0,1 0-1,-1 0 1,0 1 0,1-1 0,-1 0-1,0 0 1,0 0 0,-1 1 0,1 2 0,-1 2 119,-1 0 0,0 0 0,0 0 0,0 0 0,-1 0 0,0-1 1,0 1-1,0-1 0,-1 0 0,-5 6 0,-5 6-81,-1-1 0,-26 22 0,36-34-40,0-1 0,-1 1 0,0-2 1,1 1-1,-1 0 0,-1-1 0,1 0 1,0-1-1,-1 1 0,1-1 0,-1 0 1,-10 1-1,17-3-34,-1 0 0,1 0 0,-1-1-1,1 1 1,-1 0 0,1 0 0,-1 0 0,1-1 0,-1 1-1,1 0 1,-1 0 0,1-1 0,-1 1 0,1-1 0,-1 1-1,1 0 1,0-1 0,-1 1 0,1-1 0,0 1 0,-1-1-1,1 1 1,0-1 0,0 1 0,-1-1 0,1 1-1,0-1 1,0 1 0,0-1 0,0 1 0,0-1 0,0 1-1,0-1 1,0 0 0,0 1 0,0-1 0,0 1 0,0-1-1,0 1 1,0-1 0,0 1 0,1-1 0,-1 1 0,0-1-1,1 0 1,-1-4-1161,4-30-5935</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53.842"/>
    </inkml:context>
    <inkml:brush xml:id="br0">
      <inkml:brushProperty name="width" value="0.025" units="cm"/>
      <inkml:brushProperty name="height" value="0.025" units="cm"/>
    </inkml:brush>
  </inkml:definitions>
  <inkml:trace contextRef="#ctx0" brushRef="#br0">1 11 7271,'0'0'11969,"9"0"-11270,525-9 2370,-215 8-2879,653 11 2210,-952-9-2275,-14-2 6,0 1 1,-1 0-1,1 0 0,0 1 0,0 0 1,0 0-1,0 0 0,0 1 1,-1 0-1,8 2 0,-13-3-121,0-1-1,1 0 0,-1 0 1,0 1-1,0-1 1,1 0-1,-1 0 1,0 1-1,0-1 1,1 0-1,-1 1 1,0-1-1,0 0 1,0 0-1,0 1 1,1-1-1,-1 1 0,0-1 1,0 0-1,0 1 1,0-1-1,0 0 1,0 1-1,0-1 1,0 0-1,0 1 1,0-1-1,0 1 1,0-1-1,0 0 1,-1 1-1,1-1 1,0 0-1,0 1 0,0-1 1,0 0-1,-1 1 1,1-1-1,0 0 1,0 0-1,0 1 1,-1-1-1,1 0 1,0 0-1,-1 1 1,1-1-1,0 0 1,-1 0-1,1 0 0,0 1 1,-1-1-1,1 0 1,0 0-1,-1 0 1,1 0-1,0 0 1,-1 0-1,1 0 1,-1 0-1,-23 8 161,24-7-155,-22 6-7,-4 1-1387,10-6-3934</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8.932"/>
    </inkml:context>
    <inkml:brush xml:id="br0">
      <inkml:brushProperty name="width" value="0.025" units="cm"/>
      <inkml:brushProperty name="height" value="0.025" units="cm"/>
    </inkml:brush>
  </inkml:definitions>
  <inkml:trace contextRef="#ctx0" brushRef="#br0">0 1 8776,'0'0'8584</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19.682"/>
    </inkml:context>
    <inkml:brush xml:id="br0">
      <inkml:brushProperty name="width" value="0.025" units="cm"/>
      <inkml:brushProperty name="height" value="0.025" units="cm"/>
    </inkml:brush>
  </inkml:definitions>
  <inkml:trace contextRef="#ctx0" brushRef="#br0">74 78 16367,'27'-41'1767,"-27"40"-1597,0 0-1,1 0 0,-1 0 0,0 0 1,1 0-1,-1 0 0,0 0 0,0 0 1,0 0-1,0 0 0,0-1 0,0 1 1,0 0-1,0 0 0,-1 0 1,1 0-1,0 0 0,-1 0 0,1 0 1,0 0-1,-1 0 0,0 0 0,1 0 1,-1 0-1,1 0 0,-1 0 0,0 0 1,0 1-1,0-1 0,1 0 0,-3 0 1,3 0-132,-1 1 0,1-1 0,-1 1 0,1 0 0,-1-1 1,1 1-1,-1 0 0,0 0 0,1-1 0,-1 1 1,0 0-1,1 0 0,-1 0 0,0 0 0,1 0 0,-1 0 1,0 0-1,1 0 0,-1 0 0,0 0 0,1 0 1,-1 0-1,0 1 0,1-1 0,-1 0 0,1 0 0,-1 1 1,0-1-1,1 0 0,-1 1 0,1-1 0,-1 0 0,1 1 1,-1-1-1,1 1 0,-1-1 0,1 1 0,-1-1 1,1 1-1,0 0 0,-1-1 0,1 1 0,0-1 0,0 1 1,-1 0-1,1-1 0,0 1 0,0 0 0,-8 32 295,2 0-1,1 0 0,0 46 0,8 104 1863,-2-162-2030,1 19 67,3-1-1,1 1 0,2-1 1,1 0-1,19 46 0,-36-137 1995,-26-44-2176,12 37-54,-15-69 1,37 127-46,-1 0-1,1-1 1,-1 1 0,1 0-1,0-1 1,0 1 0,-1 0-1,1-1 1,0 1 0,0 0-1,0-1 1,1 1 0,-1 0-1,0-1 1,0 1-1,1 0 1,-1-1 0,1 1-1,-1 0 1,1 0 0,0-1-1,-1 1 1,1 0 0,0 0-1,0 0 1,0 0 0,0 0-1,-1 0 1,2 0 0,1-1-1,1 0-294,0 1-1,1 0 0,-1 0 1,1 0-1,-1 1 0,1 0 1,8 0-1,3 0-354,-7-1 146,19 0-2678,-1-1 0,41-8 0,-60 8 2754,0-1 0,0 1 1,0-2-1,-1 1 0,11-6 0,-15 7 661,0-1 0,1 1 0,-1-1 0,0 1 0,-1-1 0,1 0 0,0 0 1,-1 0-1,1 0 0,-1-1 0,0 1 0,2-5 0,-12 35 8466,-2 27-7517,4-24-282,2 26-525,4-56-322,0 0 1,0 1-1,1-1 1,-1 0-1,0 0 1,0 1-1,0-1 1,0 0-1,1 0 1,-1 0 0,0 1-1,0-1 1,1 0-1,-1 0 1,0 0-1,0 0 1,1 1-1,-1-1 1,0 0-1,1 0 1,-1 0 0,0 0-1,0 0 1,1 0-1,-1 0 1,0 0-1,1 0 1,-1 0-1,0 0 1,0 0-1,1 0 1,-1 0 0,0 0-1,1 0 1,-1 0-1,0-1 1,0 1-1,1 0 1,-1 0-1,0 0 1,1 0-1,-1 0 1,0-1 0,0 1-1,0 0 1,1 0-1,-1-1 1,15-8 289,-4-2-159,0-1 1,0 0-1,-1-1 1,-1 0-1,0 0 1,-1-1-1,-1 0 1,0-1-1,-1 0 1,0 0-1,-1 0 1,-1 0-1,0-1 0,-1 0 1,0-16-1,-3 31 26,1 36-242,0-33 83,0-1 0,0 1 0,0 0-1,0-1 1,1 1 0,-1-1-1,0 1 1,1-1 0,-1 0 0,1 1-1,0-1 1,-1 0 0,1 0-1,0 0 1,-1 0 0,1-1-1,0 1 1,0 0 0,0-1 0,0 1-1,0-1 1,0 0 0,0 1-1,0-1 1,0 0 0,2-1 0,59-1-25,-56 2-38,74-15-3147,-4-12-6145,-44 12 2376</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0.167"/>
    </inkml:context>
    <inkml:brush xml:id="br0">
      <inkml:brushProperty name="width" value="0.025" units="cm"/>
      <inkml:brushProperty name="height" value="0.025" units="cm"/>
    </inkml:brush>
  </inkml:definitions>
  <inkml:trace contextRef="#ctx0" brushRef="#br0">68 0 8200,'0'0'13522,"-9"4"-11718,6-3-1675,-1 0 0,1 0 0,0 1 0,0 0 0,-1-1 0,1 1 0,1 0 0,-1 1 0,0-1 0,0 0 0,1 1 0,-1-1 0,1 1 0,0 0 0,0 0 0,0 0 0,0 0 0,1 0 0,-1 0 0,1 1 0,-1-1 0,1 0 0,0 1 0,1-1 0,-1 1 0,1-1 0,-1 1 0,1 0 0,0-1 0,0 1 0,1-1 0,-1 1 0,1-1 0,-1 1 0,1-1 0,2 4 0,-2-5-119,0 0-1,1 0 1,-1 0 0,1 0 0,-1-1 0,1 1 0,0 0 0,-1-1 0,1 1-1,0-1 1,0 0 0,0 0 0,0 0 0,1 0 0,-1 0 0,0 0-1,0 0 1,1-1 0,-1 1 0,0-1 0,1 0 0,-1 1 0,0-1-1,1 0 1,-1-1 0,0 1 0,1 0 0,-1-1 0,3 0 0,2 0-18,-1 0 1,0-1 0,1 0 0,-1 0 0,0-1 0,0 1-1,0-1 1,-1 0 0,9-6 0,36-40-489,-49 53 454,1 1 0,-1-1 1,0 1-1,0-1 1,-1 1-1,1 0 1,-1-1-1,0 10 1,3 129 660,-2 95 1506,-1-224-1917,-2-1 0,0 1 0,0-1 1,-1 0-1,-1 0 0,0 0 0,-1 0 0,0 0 1,-1-1-1,-11 18 0,16-29-205,0 0 0,1 1 0,-1-1 0,0 0 0,0-1 0,0 1 0,1 0 1,-1 0-1,0 0 0,0 0 0,0-1 0,-1 1 0,1 0 0,0-1 0,0 1 0,0-1 0,0 1 0,0-1 0,-1 0 1,1 0-1,0 1 0,0-1 0,-1 0 0,1 0 0,-2 0 0,1-1-2,1 0 0,-1 0 1,1 0-1,0 0 0,-1 0 0,1 0 0,0 0 0,0 0 1,-1 0-1,1-1 0,0 1 0,0 0 0,0-1 1,1 1-1,-1-1 0,-1-1 0,-2-7-5,1-1 0,0 1 0,0-1 0,-2-16 0,3 8-534,1 0-1,1 1 1,0-1 0,1 0 0,2 0-1,-1 1 1,2 0 0,10-30-1,-4 22-564,2 0-1,1 1 0,0 0 1,2 1-1,21-25 0,45-56-8313,-43 57 2659</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0.867"/>
    </inkml:context>
    <inkml:brush xml:id="br0">
      <inkml:brushProperty name="width" value="0.025" units="cm"/>
      <inkml:brushProperty name="height" value="0.025" units="cm"/>
    </inkml:brush>
  </inkml:definitions>
  <inkml:trace contextRef="#ctx0" brushRef="#br0">125 190 10410,'0'0'6011,"-8"5"-2888,-5 6-2282,1-1 0,1 2 0,0-1 0,0 1 0,-15 23 0,22-29-649,0-1 0,1 1 0,0 0-1,-1 0 1,2 0 0,-1 1 0,1-1 0,0 1-1,0-1 1,1 1 0,0 0 0,0-1 0,0 1-1,1 0 1,0 0 0,1-1 0,2 14 0,-2-18-181,0-1 0,0 1 1,0-1-1,0 0 0,1 1 1,-1-1-1,0 0 0,1 0 1,-1 0-1,1 0 0,-1 0 1,1 0-1,0-1 1,-1 1-1,1 0 0,0-1 1,0 1-1,-1-1 0,1 0 1,0 0-1,0 1 0,0-1 1,-1 0-1,1-1 0,0 1 1,0 0-1,0 0 1,3-2-1,3 1 23,0-1 0,0 0 0,0 0 0,0-1 0,10-4 0,-4-1-113,-1 0-1,1-2 1,-1 1-1,-1-1 1,0-1-1,0 0 1,-1-1-1,12-17 1,-16 20 50,-1-1-1,0 0 1,-1 0 0,0 0 0,0-1 0,-1 0 0,0 1 0,-1-2 0,-1 1-1,1 0 1,-2 0 0,1-17 0,-2 27 49,1 1 1,-1-1-1,0 0 0,0 0 1,0 0-1,0 0 1,0 0-1,0 0 0,0 0 1,0 0-1,-1 1 0,1-1 1,0 0-1,0 0 0,-1 0 1,1 0-1,0 0 1,-1 1-1,1-1 0,-1 0 1,1 0-1,-1 1 0,0-1 1,1 0-1,-1 1 0,0-1 1,1 1-1,-1-1 1,0 1-1,0-1 0,0 1 1,1-1-1,-1 1 0,0 0 1,0-1-1,0 1 0,0 0 1,-1 0-1,0 0 26,0 0 1,1 1-1,-1-1 0,0 1 0,1 0 1,-1-1-1,1 1 0,-1 0 0,1 0 1,-1 0-1,1 0 0,-1 0 0,1 1 1,0-1-1,0 0 0,-1 1 0,1-1 0,0 1 1,-1 1-1,-2 5 147,-1 0-1,1 0 1,1 0-1,0 1 1,0-1 0,0 1-1,1 0 1,0-1 0,1 1-1,0 0 1,0 14-1,2-22-183,-1 0 0,0 0-1,1 0 1,-1 1-1,1-1 1,0 0-1,-1 0 1,1 0-1,0 0 1,0 0-1,-1 0 1,1-1-1,0 1 1,0 0-1,0 0 1,0 0-1,0-1 1,0 1-1,0-1 1,0 1-1,1-1 1,-1 1-1,0-1 1,0 1-1,0-1 1,1 0-1,-1 0 1,0 0-1,0 0 1,0 0 0,1 0-1,1 0 1,45-5 110,-33 0-182,0 0 0,-1-1 0,1-1 1,-1 0-1,0-1 0,-1 0 0,0-1 0,0-1 0,-1 0 1,-1-1-1,1 0 0,16-21 0,-29 33 270,-18 42 288,17-39-439,1 0 1,-1 0 0,1 0 0,0 0-1,0 0 1,1 0 0,-1 0 0,1 0-1,0 0 1,0 0 0,0 5 0,1-8-50,0-1-1,0 1 1,0 0 0,1 0 0,-1 0-1,0-1 1,0 1 0,0 0 0,1-1-1,-1 0 1,0 1 0,1-1 0,-1 0 0,0 1-1,1-1 1,-1 0 0,1 0 0,-1 0-1,0 0 1,1 0 0,-1 0 0,0-1 0,1 1-1,-1 0 1,2-1 0,36-9 105,23-21-112,-52 24 0,0 1 0,1 1 0,0 0 0,0 0 0,0 1 0,14-3 0,-24 7 0,-1 1 0,1-1 0,0 0 0,0 0 0,0 1 0,0-1 0,-1 0 0,1 1 0,0-1 0,0 1 0,-1-1 0,1 1 0,0 0 0,-1-1 0,1 1 0,-1-1 0,1 1 0,-1 0 0,1 0 0,-1-1 0,1 1 0,-1 0 0,0 0 0,1 0 0,-1-1 0,0 1 0,0 0 0,1 0 0,-1 0 0,0 0 0,0 1 0,5 43 0,-2-19 0,-3-24 0,1-1 0,-1 1 0,1 0 0,-1 0 0,1 0 0,-1 0 0,1 0 0,0-1 0,0 1 0,0 0 0,0-1 0,0 1 0,0-1 0,0 1 0,1-1 0,-1 1 0,0-1 0,1 0 0,-1 0 0,1 0 0,0 0 0,-1 0 0,1 0 0,0 0 0,0 0 0,-1-1 0,1 1 0,0 0 0,0-1 0,0 0 0,0 1 0,0-1 0,0 0 0,0 0 0,0 0 0,0-1 0,-1 1 0,4-1 0,0 0 0,0-1 0,0 0 0,0-1 0,-1 1 0,1-1 0,-1 0 0,0 0 0,0 0 0,0 0 0,0-1 0,-1 1 0,1-1 0,4-6 0,0-4 0,1 0 0,-2-1 0,0 1 0,-1-2 0,0 1 0,-1-1 0,-1 1 0,0-1 0,-1 0 0,-1-1 0,0-23 0,-2 38-84,0 0 0,0 0-1,0 0 1,1 0 0,-1 0 0,0 0 0,1 0 0,-1 0-1,1 0 1,0 0 0,0 0 0,-1 0 0,1 1 0,0-1-1,1 0 1,-1 1 0,0-1 0,0 0 0,1 1 0,-1 0-1,1-1 1,-1 1 0,1 0 0,0 0 0,1-1-1,3 0-522,-1 1-1,1 0 1,-1 0-1,1 0 0,-1 1 1,1 0-1,8 1 0,6-1-1124,4 0-5213</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1.475"/>
    </inkml:context>
    <inkml:brush xml:id="br0">
      <inkml:brushProperty name="width" value="0.025" units="cm"/>
      <inkml:brushProperty name="height" value="0.025" units="cm"/>
    </inkml:brush>
  </inkml:definitions>
  <inkml:trace contextRef="#ctx0" brushRef="#br0">221 15 17072,'-4'-3'448,"-1"1"0,0 0 0,0 0 0,0 1 0,0 0 0,0 0 0,0 0 0,0 0 0,0 1 0,0-1 0,0 2 0,0-1 0,-1 0 0,1 1 0,-8 2 0,7-1-211,0 1 0,0-1 0,0 1 0,0 1 0,0-1 0,1 1 0,0 0 0,-1 0 0,1 1-1,1-1 1,-5 6 0,2-1-75,0 0 0,0 1 0,1-1 0,1 2 0,0-1 0,0 0 0,1 1 0,0 0 0,1 0 0,0 0 0,1 0 0,0 0-1,0 19 1,2-27-130,0-1-1,0 1 1,1 0-1,-1-1 1,1 1-1,-1-1 1,1 1-1,0-1 0,0 1 1,0-1-1,1 0 1,-1 1-1,0-1 1,1 0-1,-1 0 1,1 0-1,0 0 0,0 0 1,0-1-1,0 1 1,2 1-1,1 0-15,1 0 0,-1-1 1,0 1-1,1-1 0,-1-1 0,1 1 0,0-1 0,0 0 0,7 1 0,1-2-666,1 0 1,-1 0-1,0-1 0,0-1 0,0 0 1,0-1-1,19-7 0,7-10-4817,-6-5-3181</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1.930"/>
    </inkml:context>
    <inkml:brush xml:id="br0">
      <inkml:brushProperty name="width" value="0.025" units="cm"/>
      <inkml:brushProperty name="height" value="0.025" units="cm"/>
    </inkml:brush>
  </inkml:definitions>
  <inkml:trace contextRef="#ctx0" brushRef="#br0">67 131 21076,'-6'9'1212,"3"-4"-1130,-36 59 2279,36-58-2140,0 0 0,1 1 0,-1-1 0,1 0 0,1 1 0,-1 0 0,1-1 0,0 1 0,1 0 0,0 10 0,0-16-241,1 1-1,-1-1 1,1 0 0,0 0 0,-1 0 0,1 0 0,0 1 0,0-1 0,0 0 0,0 0 0,0-1-1,0 1 1,0 0 0,0 0 0,0 0 0,0-1 0,0 1 0,0 0 0,1-1 0,-1 1 0,0-1-1,0 0 1,1 1 0,-1-1 0,0 0 0,1 0 0,-1 0 0,0 0 0,1 0 0,-1 0 0,0 0-1,1 0 1,-1 0 0,0-1 0,0 1 0,3-2 0,1 1-53,0 0-1,1 0 1,-1-1 0,0 1-1,-1-1 1,1 0-1,0-1 1,5-3 0,-1-4-25,0 0 0,0 0 0,-1-1 0,-1 0 0,0 0 0,0 0 0,-1-1 0,6-18 0,4-5 291,-16 34-171,0 1-1,0 0 1,1 0-1,-1-1 1,0 1-1,0 0 1,1 0-1,-1-1 1,0 1-1,1 0 1,-1 0-1,0 0 1,0-1-1,1 1 1,-1 0-1,1 0 1,-1 0-1,0 0 1,1 0-1,-1 0 0,0 0 1,1 0-1,-1 0 1,0 0-1,1 0 1,-1 0-1,0 0 1,1 0-1,-1 0 1,1 0-1,-1 0 1,0 0-1,1 1 1,-1-1-1,0 0 1,0 0-1,1 0 1,-1 1-1,0-1 1,1 0-1,-1 0 1,0 1-1,0-1 1,1 0-1,-1 0 1,0 1-1,0-1 1,0 0-1,0 1 1,1-1-1,-1 0 1,0 1-1,0-1 1,0 1-1,0-1 1,0 1-1,16 28 640,-10-19-492,-4-6-110,0-1 0,1 1 0,-1 0 0,1-1-1,0 0 1,0 0 0,0 0 0,0 0 0,1 0 0,-1-1-1,1 1 1,0-1 0,0 0 0,0 0 0,0 0-1,0-1 1,0 1 0,0-1 0,1 0 0,-1 0 0,0-1-1,1 1 1,-1-1 0,0 0 0,1 0 0,-1-1-1,6 0 1,2-2-19,0-1-1,-1-1 1,0 1-1,1-2 0,-2 0 1,1 0-1,-1 0 1,15-14-1,-8 7-198,37-29-122,-51 40 272,-1 0 1,1 0 0,0 1-1,-1-1 1,1 1 0,0 0-1,0 0 1,0 0 0,0 0-1,0 0 1,1 1 0,-1-1 0,0 1-1,0 0 1,0 0 0,6 1-1,-7 0 13,-1 0 0,1 0-1,-1 0 1,1 0 0,-1 0-1,1 1 1,-1-1 0,0 0-1,1 1 1,-1-1 0,0 1-1,0 0 1,0-1-1,0 1 1,0 0 0,-1 0-1,1-1 1,0 3 0,-1-3-67,0 1 1,0-1 0,1 0-1,-1 1 1,0-1 0,1 0-1,-1 0 1,1 0-1,-1 1 1,1-1 0,0 0-1,0 0 1,-1 0 0,1 0-1,0 0 1,0 0 0,0 0-1,0-1 1,0 1-1,0 0 1,0 0 0,0-1-1,0 1 1,1-1 0,-1 1-1,0-1 1,0 1 0,0-1-1,1 0 1,-1 1 0,0-1-1,1 0 1,-1 0-1,0 0 1,0 0 0,1 0-1,-1 0 1,0-1 0,1 1-1,-1 0 1,0 0 0,0-1-1,3 0 1,0-2-404,1 0-1,-1 0 1,0 0 0,0 0-1,0 0 1,-1-1 0,1 0 0,-1 0-1,1 0 1,-1 0 0,2-5 0,29-53-6828,-32 59 6693,18-41-6238</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2.851"/>
    </inkml:context>
    <inkml:brush xml:id="br0">
      <inkml:brushProperty name="width" value="0.025" units="cm"/>
      <inkml:brushProperty name="height" value="0.025" units="cm"/>
    </inkml:brush>
  </inkml:definitions>
  <inkml:trace contextRef="#ctx0" brushRef="#br0">26 1 5573,'0'0'16325,"-3"15"-15620,2-9-699,-16 114 775,14-101-468,2 1-1,0-1 0,2 1 0,4 34 1,-5-52-307,1 0 1,-1 0-1,0 0 1,1-1-1,-1 1 1,1 0 0,0 0-1,0-1 1,0 1-1,0-1 1,0 1-1,0-1 1,0 1-1,0-1 1,0 1 0,1-1-1,-1 0 1,0 0-1,1 1 1,-1-1-1,1 0 1,0-1 0,2 2-1,-1-1 10,-1-1 0,1 0 0,0 0-1,-1 0 1,1 0 0,0 0 0,-1-1 0,1 1-1,0-1 1,-1 1 0,1-1 0,-1 0 0,1 0-1,2-2 1,9-6 13,0 0 1,-1 0-1,0-1 1,12-13-1,-23 21-53,4-3 89,26-21-143,-31 25 116,-1 1-1,1 0 0,-1-1 0,1 1 0,-1 0 0,1 0 0,-1 0 1,1-1-1,-1 1 0,1 0 0,-1 0 0,1 0 0,-1 0 0,1 0 1,0 0-1,-1 0 0,1 0 0,-1 0 0,1 0 0,-1 0 0,1 1 1,-1-1-1,1 0 0,0 0 0,-1 0 0,1 1 0,-1-1 0,0 0 1,1 1-1,-1-1 0,1 0 0,-1 1 0,1-1 0,-1 1 0,0-1 1,1 1-1,-1-1 0,0 0 0,1 1 0,-1-1 0,0 1 0,0 0 1,0-1-1,1 1 0,-1-1 0,0 1 0,0-1 0,0 1 1,0-1-1,0 1 0,0 0 0,0-1 0,0 1 0,0-1 0,0 1 1,0-1-1,-1 1 0,1-1 0,0 1 0,-1 0 0,4 31 1185,0-33-904,1-18-149,0-22-19,7-32 815,-11 73-952,0 0-1,0-1 1,1 1-1,-1 0 1,0-1-1,0 1 1,0 0-1,1-1 1,-1 1-1,0 0 0,0 0 1,1-1-1,-1 1 1,0 0-1,1 0 1,-1 0-1,0-1 1,1 1-1,-1 0 1,0 0-1,1 0 1,-1 0-1,0 0 1,1-1-1,-1 1 1,0 0-1,1 0 1,-1 0-1,0 0 1,1 0-1,-1 0 0,1 0 1,-1 1-1,0-1 1,1 0-1,-1 0 1,0 0-1,1 0 1,-1 0-1,0 0 1,1 1-1,-1-1 1,0 0-1,1 0 1,-1 0-1,0 1 1,21 14 311,-11-7-103,-4-6-200,-1 0 0,1-1 0,0 1 0,0-1 1,0 0-1,0-1 0,0 0 0,0 0 0,0 0 0,0 0 0,0-1 0,0 0 1,0 0-1,0-1 0,0 0 0,-1 0 0,1 0 0,-1-1 0,1 1 0,-1-1 1,9-7-1,-7 5 0,0 0 0,-1 0 1,1-1-1,-1 0 0,0 0 1,-1 0-1,1-1 0,-1 0 1,-1 0-1,1 0 0,-1 0 1,-1-1-1,1 0 0,-1 0 1,2-9-1,-42 83-90,35-62 88,0 1 0,1 0 0,-1 0 1,1-1-1,0 1 0,1 0 0,-1 0 0,1 0 1,0 8-1,0-12-15,0-1 0,1 1-1,-1 0 1,0-1 0,0 1 0,0-1 0,1 1-1,-1 0 1,0-1 0,0 1 0,1-1 0,-1 1 0,1-1-1,-1 1 1,0-1 0,1 1 0,-1-1 0,1 0 0,-1 1-1,1-1 1,-1 0 0,1 1 0,-1-1 0,1 0 0,0 0-1,-1 1 1,1-1 0,0 0 0,2 0-1,-1 0 1,0-1-1,0 1 1,0 0-1,0-1 1,0 0-1,0 1 1,0-1-1,0 0 1,0 0-1,0 0 1,0-1-1,2-1 1,8-7-4,1-1 0,-1 0 0,-1-1 0,19-24 0,15-15 0,-45 51-4,0 0 0,1 0 1,-1 0-1,1 0 0,-1 1 0,0-1 1,1 0-1,-1 0 0,0 1 0,1-1 1,-1 0-1,0 1 0,1-1 0,-1 0 1,0 1-1,0-1 0,1 1 0,-1-1 1,0 0-1,0 1 0,0-1 0,0 1 1,0-1-1,1 0 0,-1 1 0,0-1 1,0 1-1,0-1 0,0 1 0,0-1 1,0 0-1,0 1 0,-1-1 0,1 1 0,0-1 1,0 1-1,0-1 0,-1 1 0,2 29-138,-1-27 148,-2 62 55,1 40 83,2-94-135,1 0 1,0 0 0,1-1 0,-1 1 0,2-1-1,0 0 1,9 18 0,29 39-10,-21-36 0,30 63 0,-47-85 0,0 0 0,0 0 0,-2 0 0,1 1 0,-1-1 0,0 1 0,-1 0 0,0 0 0,-1-1 0,0 1 0,-2 19 0,0-25 0,1-1 0,-1 0 0,0 1 0,0-1 0,0 0 0,0 0 0,0 0 0,-1 0 0,1 0 0,-1-1 0,0 1 0,0-1 0,0 0 0,0 1 0,0-1 0,0-1 0,-1 1 0,1 0 0,-1-1 0,1 0 0,-1 0 0,1 0 0,-1 0 0,0 0 0,1-1 0,-8 0 0,2 1 0,-1 0 0,1-1 0,0 0 0,0 0 0,0-1 0,0 0 0,0-1 0,1 0 0,-1-1 0,-11-4 0,12 3 0,1-1 0,0 0 0,1 0 0,-1 0 0,1-1 0,0 0 0,0-1 0,1 1 0,-1-1 0,2 0 0,-1 0 0,1-1 0,0 1 0,0-1 0,1 0 0,0 0 0,1 0 0,-1 0 0,2-1 0,-1 1 0,1-1 0,0 1 0,1-1 0,0 1 0,0-1 0,1 1 0,0-1 0,1 1 0,0 0 0,0-1 0,1 1 0,0 0 0,0 0 0,6-10 0,4-1-36,0 0-1,1 2 1,1-1-1,1 2 1,17-15-1,94-66-1684,-67 54-22,-11 4-5913</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4.319"/>
    </inkml:context>
    <inkml:brush xml:id="br0">
      <inkml:brushProperty name="width" value="0.025" units="cm"/>
      <inkml:brushProperty name="height" value="0.025" units="cm"/>
    </inkml:brush>
  </inkml:definitions>
  <inkml:trace contextRef="#ctx0" brushRef="#br0">1 37 14446,'0'0'9251,"7"12"-8055,0 0-869,-1 0 0,0 0 0,0 1 1,-1 0-1,-1 0 0,5 27 0,-1 32 565,-7-46-665,2 1 1,0-1-1,2 0 0,12 36 1,-17-61-207,0 0 1,0 0 0,1 0 0,-1 0-1,0-1 1,0 1 0,1 0 0,-1 0-1,1-1 1,-1 1 0,1 0-1,-1-1 1,1 1 0,-1 0 0,1-1-1,-1 1 1,1 0 0,0-1 0,-1 1-1,1-1 1,0 0 0,-1 1 0,1-1-1,0 1 1,0-1 0,0 0 0,-1 0-1,1 1 1,0-1 0,0 0 0,0 0-1,0 0 1,-1 0 0,1 0 0,0 0-1,0 0 1,0 0 0,0 0-1,-1-1 1,1 1 0,0 0 0,0 0-1,0-1 1,-1 1 0,1-1 0,0 1-1,-1 0 1,1-1 0,0 0 0,-1 1-1,2-2 1,2-1 140,0-1 0,0-1 0,-1 1 0,1 0-1,-1-1 1,4-8 0,3-8-106,-1 0 1,0-1-1,-2-1 0,-1 1 0,0-1 1,-2 0-1,-1 0 0,-1-1 0,0 1 1,-2 0-1,-1-1 0,-4-24 0,4 43-71,0 1 0,-1-1 0,1 1 0,-1 0 0,0-1 0,-1 1 0,1 0-1,0 0 1,-6-5 0,7 8 3,1 1 0,-1-1 0,1 0 0,-1 1 1,1-1-1,-1 1 0,0-1 0,1 1 0,-1 0 0,0-1 0,1 1 0,-1 0 0,0-1 0,0 1 0,1 0 1,-1 0-1,0 0 0,0 0 0,1 0 0,-1 0 0,0 0 0,-1 0 0,1 0-3,0 1 0,0 0-1,0 0 1,0-1 0,0 1-1,0 0 1,0 0 0,0 0-1,0 0 1,1 0 0,-1 0 0,0 0-1,1 0 1,-1 1 0,1-1-1,-1 0 1,1 0 0,0 0-1,-1 2 1,-1 5-36,0-1-1,0 1 1,1 0 0,0-1-1,0 1 1,1 0 0,0 0-1,1 0 1,-1-1 0,1 1-1,1 0 1,-1-1 0,2 1-1,2 6 1,-4-10 37,1-1-1,0 1 1,0-1 0,1 0-1,-1 0 1,1 0 0,0 0-1,-1-1 1,1 1-1,0-1 1,1 1 0,-1-1-1,0 0 1,1 0 0,-1-1-1,1 1 1,-1-1-1,1 0 1,0 0 0,-1 0-1,1 0 1,0 0 0,0-1-1,0 0 1,0 0-1,0 0 1,-1 0 0,1-1-1,7-1 1,-2 0 33,1-1 1,-1 0-1,0-1 0,0 0 0,-1 0 1,1-1-1,-1-1 0,0 1 1,0-1-1,0 0 0,8-10 1,-7 8 8,-1-1 0,0 0 0,0 0 1,-1-1-1,-1 0 0,1 0 0,-1-1 1,8-21-1,-15 27 259,-4 9-246,-6 10-102,5-2 135,1 1 0,0 0 1,0 0-1,2 0 0,0 0 0,0 1 1,1 0-1,1-1 0,0 1 1,1 0-1,2 20 0,-2-32-65,0 0 0,0 0-1,1 0 1,-1-1 0,1 1-1,-1 0 1,1-1 0,0 1 0,-1 0-1,1-1 1,0 1 0,0-1-1,0 1 1,0-1 0,0 0-1,1 1 1,-1-1 0,0 0 0,1 0-1,-1 0 1,1 0 0,1 1-1,0 0 16,0-1 0,0-1-1,0 1 1,0 0 0,1-1 0,-1 1-1,0-1 1,0 0 0,1 0-1,-1 0 1,5-2 0,2 0 28,1 0 0,-1-2 0,1 1 0,-1-1 0,0-1 0,11-6 0,-13 6-52,0 0 0,0 0 0,-1-1 0,0 0 0,0 0 0,-1 0 0,0-1 0,0 0 0,0-1 0,-1 1 0,0-1 0,0 0 0,-1 0 0,0 0 0,-1-1 0,1 0 0,-2 1 0,1-1 0,-1 0 0,1-16 0,-3 24 0,0 0 0,0 1 0,0-1 0,0 0 0,0 0 0,0 0 0,-1 1 0,1-1 0,0 0 0,0 0 0,-1 1 0,1-1 0,-1 0 0,1 0 0,0 1 0,-1-1 0,1 1 0,-1-1 0,0 0 0,1 1 0,-1-1 0,1 1 0,-1-1 0,0 1 0,1-1 0,-1 1 0,0 0 0,0-1 0,1 1 0,-1 0 0,0 0 0,0 0 0,1-1 0,-1 1 0,0 0 0,0 0 0,0 0 0,0 0 0,1 0 0,-1 0 0,0 0 0,0 1 0,1-1 0,-1 0 0,0 0 0,0 1 0,0-1 0,1 0 0,-1 1 0,0-1 0,1 1 0,-2 0 0,-2 1 0,0 0 0,0 0 0,0 0 0,0 1 0,0-1 0,0 1 0,1 0 0,-4 4 0,3-2 1,1-1-1,0 1 1,1 0 0,-1 0 0,1 0-1,0 0 1,0 0 0,1 1-1,-1-1 1,1 1 0,0-1 0,0 6-1,1-8-1,1-1-1,-1 0 1,0 1-1,1-1 1,-1 0-1,1 1 1,0-1-1,-1 0 1,1 0-1,0 1 1,1-1-1,-1 0 1,0 0-1,1 0 1,-1-1-1,1 1 1,-1 0-1,1 0 1,0-1-1,0 1 1,-1-1-1,1 0 1,0 1-1,1-1 1,-1 0-1,0 0 1,0 0-1,0-1 1,1 1-1,2 0 1,6 2-411,-1-1 0,1 0 0,0-1 0,0-1 0,13 0 0,-9-1-1653,-1-1 1,0 0-1,23-7 0,27-16-10261</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4.720"/>
    </inkml:context>
    <inkml:brush xml:id="br0">
      <inkml:brushProperty name="width" value="0.025" units="cm"/>
      <inkml:brushProperty name="height" value="0.025" units="cm"/>
    </inkml:brush>
  </inkml:definitions>
  <inkml:trace contextRef="#ctx0" brushRef="#br0">1 1 17649,'0'0'961,"33"72"992,-17-31-1184,-3 6-288,1 2 31,-1-2-320,1 1-160,-2-4-320,-4-7-1249,-3-7-2820,-5-13-4899</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5.141"/>
    </inkml:context>
    <inkml:brush xml:id="br0">
      <inkml:brushProperty name="width" value="0.025" units="cm"/>
      <inkml:brushProperty name="height" value="0.025" units="cm"/>
    </inkml:brush>
  </inkml:definitions>
  <inkml:trace contextRef="#ctx0" brushRef="#br0">1 266 15855,'3'-10'1190,"4"-5"-832,0 0 0,0 0-1,2 1 1,-1 1 0,2-1-1,0 1 1,0 1 0,1 0 0,1 0-1,0 1 1,19-12 0,-17 12-223,0 1 0,1 1 1,0 0-1,0 2 0,1-1 1,0 2-1,0 0 0,1 1 1,-1 0-1,1 2 1,0 0-1,1 1 0,31 0 1,-47 2-112,0 0 1,1 0-1,-1 0 1,0 0 0,1 1-1,-1 0 1,0-1-1,0 1 1,1 0 0,-1 0-1,0 0 1,0 0-1,0 0 1,0 0 0,0 1-1,0-1 1,-1 1-1,1-1 1,0 1 0,-1 0-1,1 0 1,-1 0-1,0-1 1,1 1 0,-1 1-1,0-1 1,0 0-1,0 0 1,-1 0 0,1 0-1,0 1 1,-1-1-1,0 0 1,1 1 0,-1-1-1,0 0 1,0 1-1,0-1 1,-1 0 0,1 1-1,0-1 1,-2 4-1,0 3 171,-1 0-1,0-1 0,0 1 0,-1-1 1,0 1-1,-1-1 0,0-1 0,0 1 1,-11 12-1,-8 3-169,-2 0 0,-1-2 0,0-1-1,-1-1 1,-54 26 0,89-48-7375,6-6 2022,7-6-4404</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54.931"/>
    </inkml:context>
    <inkml:brush xml:id="br0">
      <inkml:brushProperty name="width" value="0.025" units="cm"/>
      <inkml:brushProperty name="height" value="0.025" units="cm"/>
    </inkml:brush>
  </inkml:definitions>
  <inkml:trace contextRef="#ctx0" brushRef="#br0">0 110 5605,'0'0'11270,"7"-2"-10416,15-3-348,0 1 0,0 1 0,0 1 0,1 1 0,31 3 0,27-1-152,62-13-144,-1-5 0,154-40 0,-274 49 68,-20 7 198,-11 3-307,-7 7-601,-2 1-4837,14-9 405</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5.515"/>
    </inkml:context>
    <inkml:brush xml:id="br0">
      <inkml:brushProperty name="width" value="0.025" units="cm"/>
      <inkml:brushProperty name="height" value="0.025" units="cm"/>
    </inkml:brush>
  </inkml:definitions>
  <inkml:trace contextRef="#ctx0" brushRef="#br0">16 0 21877,'0'0'672,"-6"59"65,2-18 1249,-1 5-128,5 0-545,0-3-256,0 1-705,5-3-320,5-5 32,1 1-384,-1-6-1281,-4 0-1731,-4-8-2241,-2-11-5317</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5.874"/>
    </inkml:context>
    <inkml:brush xml:id="br0">
      <inkml:brushProperty name="width" value="0.025" units="cm"/>
      <inkml:brushProperty name="height" value="0.025" units="cm"/>
    </inkml:brush>
  </inkml:definitions>
  <inkml:trace contextRef="#ctx0" brushRef="#br0">1 242 11755,'0'-10'7367,"0"9"-7310,-1-5 286,1-1 0,0 1-1,1-1 1,0 0 0,0 1 0,0-1-1,0 1 1,1 0 0,0-1 0,1 1 0,-1 0-1,1 0 1,1 0 0,-1 1 0,7-9-1,0 5-202,0 0-1,0 1 1,1 1-1,0-1 1,0 2-1,1 0 0,0 0 1,0 1-1,0 0 1,0 1-1,18-3 1,-12 3-149,1 1 0,0 1 0,-1 1 0,1 1 0,0 0 0,0 1 0,23 5 0,-35-5 12,-1 1 1,1-1-1,-1 1 0,0 0 1,0 1-1,0 0 0,0 0 1,0 0-1,-1 1 0,1-1 1,-1 1-1,0 1 1,0-1-1,0 1 0,-1 0 1,1 0-1,-1 0 0,-1 0 1,1 1-1,3 6 0,-5-6 55,0-1-1,-1 1 1,1 0-1,-1 0 1,0 0-1,0 0 1,-1 0-1,0 0 1,0 0-1,-1 0 0,1 0 1,-1 0-1,0 0 1,-1 0-1,0 0 1,1 0-1,-2-1 1,1 1-1,-1-1 1,0 1-1,-7 9 0,-6 6 76,0 0-1,-2-1 1,-32 29-1,38-38-300,-1-1-1,0 0 1,-1-1 0,0-1 0,0 0-1,-1-1 1,-16 6 0,26-15-3425,8-7 1496,7-10-1411,11-12-3475</inkml:trace>
  <inkml:trace contextRef="#ctx0" brushRef="#br0" timeOffset="1">672 1 15214,'-3'12'4020,"-14"68"-1717,5-29-8,2 1 0,-6 99 0,16-126-2293,0-1 0,1 1 0,2 0 1,1-1-1,0 1 0,12 31 1,21 59-1877,-22-38-3742,-15-74 5182,0-3 289,0 1 0,1-1-1,-1 1 1,0-1 0,0 1 0,0 0 0,0-1 0,0 1 0,0-1-1,0 1 1,0-1 0,0 1 0,0 0 0,0-1 0,0 1 0,0-1-1,0 1 1,0-1 0,-1 1 0,1-1 0,0 1 0,0-1 0,-1 1-1,1-1 1,0 1 0,-1-1 0,1 1 0,0-1 0,-1 1 0,1-1 0,-1 0-1,1 1 1,-1-1 0,1 0 0,-1 1 0,1-1 0,-1 0 0,1 0-1,-1 1 1,0-1 0,-15 0-4328</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6.251"/>
    </inkml:context>
    <inkml:brush xml:id="br0">
      <inkml:brushProperty name="width" value="0.025" units="cm"/>
      <inkml:brushProperty name="height" value="0.025" units="cm"/>
    </inkml:brush>
  </inkml:definitions>
  <inkml:trace contextRef="#ctx0" brushRef="#br0">4 188 12684,'-1'-14'2274,"-1"-48"-155,1 58-1920,2 0-1,-1-1 1,0 1-1,1 0 0,0 0 1,0 0-1,0 0 1,0 0-1,1 0 0,0 0 1,-1 0-1,1 0 1,1 0-1,-1 1 0,1-1 1,-1 1-1,1 0 1,0 0-1,0 0 0,0 0 1,0 0-1,1 1 1,-1-1-1,1 1 0,0 0 1,0 0-1,0 1 1,-1-1-1,2 1 0,-1-1 1,6 0-1,11-2 36,0 1 0,0 1-1,0 1 1,38 2-1,-49 0-190,14 0 123,-1 1 0,0 2 0,43 11 0,-54-11-64,-1 0 0,0 0 1,0 1-1,-1 0 0,1 1 0,-1 0 1,-1 1-1,1 0 0,13 13 1,-20-17 10,0 1 1,-1-1 0,1 1 0,-1 0 0,0 0 0,0 0 0,0 0 0,-1 0-1,1 0 1,-1 1 0,0-1 0,0 0 0,-1 1 0,1-1 0,-1 0 0,0 1-1,0-1 1,0 1 0,-1-1 0,1 1 0,-1-1 0,0 0 0,-1 0-1,1 1 1,-1-1 0,0 0 0,0 0 0,0 0 0,0-1 0,-1 1 0,-2 3-1,-7 9-18,0-1 0,0-1-1,-1 0 1,-1-1 0,-28 21 0,0-9-1914,11-16-2352,-4-7-4040</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8.734"/>
    </inkml:context>
    <inkml:brush xml:id="br0">
      <inkml:brushProperty name="width" value="0.025" units="cm"/>
      <inkml:brushProperty name="height" value="0.025" units="cm"/>
    </inkml:brush>
  </inkml:definitions>
  <inkml:trace contextRef="#ctx0" brushRef="#br0">240 44 13613,'0'-1'193,"0"-1"-1,0 0 1,-1 0-1,1 1 1,0-1 0,0 0-1,-1 0 1,1 1-1,-1-1 1,0 0 0,1 1-1,-1-1 1,0 1 0,0-1-1,0 1 1,0-1-1,0 1 1,0 0 0,-1-1-1,1 1 1,0 0 0,-1 0-1,1 0 1,-1 0-1,1 0 1,-1 0 0,1 0-1,-1 1 1,0-1 0,1 1-1,-1-1 1,0 1-1,0-1 1,1 1 0,-1 0-1,0 0 1,0 0-1,1 0 1,-4 0 0,0 1-59,-1-1 0,1 1 0,0 0 0,0 1 1,-1-1-1,1 1 0,0 0 0,1 0 0,-1 0 0,0 1 0,1 0 1,-8 5-1,1 4 0,0 0 0,0 1 0,2 0 0,0 1 0,0 0 0,1 0-1,1 0 1,0 1 0,-5 18 0,6-14 72,1 0 0,0-1-1,2 2 1,0-1-1,1 0 1,1 0-1,1 27 1,0-44-202,0-1 0,1 1 0,-1-1 0,0 1 0,1 0 0,-1-1 0,1 1 0,-1-1 0,1 0 0,0 1 0,0-1 1,-1 1-1,1-1 0,0 0 0,0 0 0,0 1 0,1-1 0,-1 0 0,0 0 0,0 0 0,1 0 0,2 1 0,-1-1-49,0 0 1,0 0-1,0 0 1,1-1-1,-1 1 1,0-1-1,1 0 1,-1 1-1,0-2 1,6 0-1,1 0-413,-1-1 0,1-1 0,-1 0 0,1 0 0,-1 0 0,16-10 0,19-19-3295,-6-7-2445</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29.568"/>
    </inkml:context>
    <inkml:brush xml:id="br0">
      <inkml:brushProperty name="width" value="0.025" units="cm"/>
      <inkml:brushProperty name="height" value="0.025" units="cm"/>
    </inkml:brush>
  </inkml:definitions>
  <inkml:trace contextRef="#ctx0" brushRef="#br0">32 345 18385,'-5'8'1116,"3"-4"-1029,-1 3 274,-1-1 1,1 1-1,0 0 0,1-1 0,-1 1 1,2 1-1,-1-1 0,1 0 0,-1 12 1,2-19-330,1 1 0,-1 0 0,0 0 0,1 0 0,-1-1 0,1 1 0,-1 0 0,1-1 0,-1 1 0,1-1 0,0 1 0,-1 0 0,1-1 0,0 0 0,0 1 0,-1-1 0,1 1 0,0-1 0,0 0 0,-1 1 0,1-1 0,0 0 0,0 0 0,0 0 0,0 0 0,0 0 0,-1 1 0,1-2 0,0 1 0,0 0 1,0 0-1,1 0 0,30-5 37,-20 1-44,-1-1 0,1 0 0,-1 0 0,0-1-1,-1-1 1,15-11 0,60-57 194,-21 17-105,-39 44 64,-24 14-146,-1 0-1,1 0 1,-1 0-1,1 0 1,-1 0-1,1 1 1,-1-1-1,1 0 1,-1 0-1,1 0 1,-1 0-1,1 1 1,-1-1-1,1 0 1,-1 0-1,0 1 1,1-1-1,-1 0 1,1 1-1,-1-1 1,0 0 0,1 1-1,-1-1 1,0 1-1,1-1 1,-1 1-1,0-1 1,0 1-1,2 4 242,-1 0 0,0 0-1,-1 0 1,1 1 0,-1-1 0,-1 10 0,1 0-179,-1 4 36,1-11-114,-1-1 0,1 0 0,0 1 0,1-1-1,0 0 1,0 1 0,0-1 0,1 0 0,4 11 0,-5-18-15,-1 1-1,1 0 1,-1 0 0,1-1 0,0 1 0,0 0-1,-1-1 1,1 1 0,0-1 0,0 1 0,-1-1 0,1 1-1,0-1 1,0 0 0,0 1 0,0-1 0,0 0 0,0 0-1,0 1 1,0-1 0,0 0 0,-1 0 0,1 0 0,0 0-1,0 0 1,0-1 0,0 1 0,0 0 0,0 0 0,0 0-1,0-1 1,0 1 0,0-1 0,-1 1 0,1-1 0,0 1-1,0-1 1,-1 1 0,1-1 0,0 1 0,0-1-1,-1 0 1,1 0 0,0-1 0,30-33 154,57-107 176,-22 34-2296,-74 192-1083,8-83 2994,-1-1 0,1 1 0,0 0 0,-1-1 0,1 1-1,0 0 1,0-1 0,0 1 0,0 0 0,-1-1 0,1 1 0,0 0 0,0-1 0,0 1-1,1 0 1,-1-1 0,0 1 0,0 0 0,0-1 0,0 1 0,1 0 0,-1-1 0,0 1-1,0 0 1,1-1 0,-1 1 0,1-1 0,-1 1 0,0-1 0,1 1 0,-1-1 0,1 1-1,0 0 1,18-16-755,17-36 720,-30 38 175,-4 8 10,-1 1 0,1 1 0,0-1 0,0 0 0,1 0 0,-1 1 0,1-1 0,0 1 0,0 0 0,0 0 0,0 0 0,0 0 0,6-3 0,-8 6-61,-1 0-1,1 0 1,0 0 0,-1 0-1,1 0 1,-1 1 0,1-1-1,-1 0 1,1 0-1,-1 1 1,1-1 0,-1 0-1,1 1 1,-1-1 0,0 1-1,1-1 1,-1 0-1,0 1 1,1-1 0,-1 1-1,0-1 1,1 1-1,-1-1 1,0 1 0,0-1-1,0 1 1,1-1 0,-1 1-1,0 0 1,0-1-1,0 1 1,0-1 0,0 1-1,0-1 1,0 2 0,2 26 694,-2-23-484,5 181 1818,10 125-757,-15-306-1257,0-2-34,0 0 0,0 0 0,0-1-1,0 1 1,1 0 0,-1-1 0,1 1-1,0 0 1,0-1 0,0 1-1,0-1 1,0 1 0,0-1 0,1 0-1,-1 1 1,1-1 0,3 4-1,-4-7-4,0 1-1,0-1 0,0 1 1,0-1-1,0 0 0,-1 0 1,1 1-1,0-1 1,0 0-1,-1 0 0,1 0 1,0 0-1,-1 0 0,1 0 1,-1 0-1,1 0 0,-1 0 1,0 0-1,1 0 0,-1 0 1,0-1-1,0 1 0,0 0 1,0 0-1,0 0 0,0-2 1,1-3 42,13-93 70,4-197 1,-4 23-470,-12 265 8,2 18 59,0 19-67,-5-15 318,-1 0-1,-1 0 1,0-1-1,-1 1 0,0-1 1,-1 0-1,0 0 1,-2 0-1,1 0 1,-1-1-1,-1-1 1,0 1-1,-1-1 1,0 0-1,-1-1 1,-19 16-1,183-129-18590,-113 72 12935</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0.113"/>
    </inkml:context>
    <inkml:brush xml:id="br0">
      <inkml:brushProperty name="width" value="0.025" units="cm"/>
      <inkml:brushProperty name="height" value="0.025" units="cm"/>
    </inkml:brush>
  </inkml:definitions>
  <inkml:trace contextRef="#ctx0" brushRef="#br0">39 115 14189,'0'0'4554,"-5"10"-2792,-1 2-1420,1 1 0,0 1 0,1-1 0,0 1 0,1 0 1,0 0-1,1 0 0,1 0 0,1 0 0,0 16 0,1-30-331,0 0-1,0 0 0,-1 0 0,1 0 1,0-1-1,0 1 0,0 0 0,-1 0 1,1 0-1,0-1 0,0 1 0,-1 0 1,1-1-1,0 1 0,-1-1 0,1 1 1,0 0-1,-1-1 0,1 0 0,-1 1 1,1-1-1,-1 1 0,1-1 0,0-1 1,28-64 394,-29 67-398,0 0 1,0 0-1,0 0 0,0 0 0,0 0 1,1 0-1,-1 0 0,0 0 0,1 0 1,-1 0-1,1 0 0,-1 0 0,1 0 0,-1 0 1,1-1-1,0 1 0,0 0 0,-1 0 1,1-1-1,0 1 0,0 0 0,0-1 0,-1 1 1,1-1-1,0 1 0,2 0 0,-1-1 18,-1 0 0,1 0-1,0 0 1,0-1 0,-1 1-1,1 0 1,0-1 0,0 1 0,-1-1-1,1 1 1,-1-1 0,1 0-1,0 0 1,1-1 0,7-5 113,0-1 1,-1 0-1,12-13 1,-19 19-138,102-118 175,-101 129 991,4 16-605,-6-24-554,-1-1 0,0 1-1,1-1 1,-1 1 0,1-1 0,-1 1 0,1-1 0,-1 1-1,1-1 1,-1 1 0,1-1 0,-1 0 0,1 1 0,0-1-1,-1 0 1,1 1 0,0-1 0,-1 0 0,1 0 0,0 0-1,-1 0 1,1 0 0,0 0 0,-1 0 0,1 0 0,0 0-1,-1 0 1,1 0 0,0 0 0,-1 0 0,1 0 0,0-1-1,-1 1 1,1 0 0,-1 0 0,1-1 0,0 1 0,0-1-1,3-2 25,1-1 0,-1 0 0,1 0-1,-1-1 1,-1 1 0,1-1 0,0 0-1,-1 1 1,0-2 0,0 1-1,-1 0 1,0-1 0,0 1 0,0-1-1,0 1 1,-1-1 0,2-10 0,-4 16-27,1-1 1,0 1 0,0 0-1,0 0 1,0 0 0,0-1-1,0 1 1,0 0 0,0 0-1,0 0 1,0-1 0,0 1 0,-1 0-1,1 0 1,0 0 0,0-1-1,0 1 1,0 0 0,-1 0-1,1 0 1,0 0 0,0 0-1,0 0 1,-1-1 0,1 1-1,0 0 1,0 0 0,0 0 0,-1 0-1,1 0 1,0 0 0,0 0-1,-1 0 1,1 0 0,0 0-1,0 0 1,0 0 0,-1 0-1,1 0 1,0 0 0,0 0-1,-1 0 1,1 1 0,0-1 0,0 0-1,0 0 1,-1 0 0,1 0-1,0 0 1,0 0 0,0 1-1,0-1 1,-1 0 0,1 0-1,0 0 1,0 1 0,-13 8 251,7-1-160,1-1 0,-1 1 0,1 1-1,1-1 1,0 1 0,0 0-1,0 0 1,1 0 0,0 0-1,1 0 1,0 1 0,1-1-1,0 1 1,0 0 0,1-1-1,0 1 1,3 14 0,-2-22-105,0 1 0,0-1 0,0 0 0,1 0 0,-1 0 0,0-1 0,1 1 0,0 0 0,-1 0 0,1-1 1,0 1-1,0-1 0,0 0 0,0 1 0,0-1 0,0 0 0,0 0 0,0 0 0,1-1 0,-1 1 0,0 0 0,1-1 0,-1 1 0,0-1 0,1 0 0,-1 0 1,0 0-1,1 0 0,-1 0 0,4-1 0,2 0-486,-1 0 0,0 0 0,1 0 0,-1-1 0,0 0 0,0 0-1,0-1 1,12-6 0,14-18-5469</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1.195"/>
    </inkml:context>
    <inkml:brush xml:id="br0">
      <inkml:brushProperty name="width" value="0.025" units="cm"/>
      <inkml:brushProperty name="height" value="0.025" units="cm"/>
    </inkml:brush>
  </inkml:definitions>
  <inkml:trace contextRef="#ctx0" brushRef="#br0">7 80 17809,'0'0'4527,"-1"9"-3529,-3 43-156,2 0 0,3 0-1,13 101 1,-1-24-162,-11-96-879,3 27 2137,-5-58-1354,1-7-102,0-38-111,-2-269-387,3 315-24,1 0-1,0-1 1,0 0 0,-1 1-1,2-1 1,-1 0 0,0-1 0,0 1-1,1-1 1,5 3 0,-5-3 43,1 0 0,0 0-1,-1 0 1,1 0 0,0-1 0,-1 1 0,1-1 0,0-1 0,0 1 0,-1-1 0,1 1 0,0-1-1,-1-1 1,1 1 0,-1-1 0,7-3 0,-3 1 5,0-1-1,-1 0 1,0 0 0,0-1-1,0 0 1,-1 0 0,0-1-1,7-9 1,0-3-6,-1 0 0,0-1 1,-2 0-1,0-1 0,-2 0 0,8-26 0,-9-1-247,-7 47 243,0 1 0,0 0 0,1 0 0,-1 0 0,0 0 0,0 0 0,0 0-1,0 0 1,0-1 0,0 1 0,0 0 0,0 0 0,-1 0 0,1 0 0,0 0 0,0 0 0,0-1 0,0 1 0,0 0 0,0 0 0,0 0 0,0 0 0,0 0 0,0 0 0,0 0 0,0 0 0,0-1 0,-1 1 0,1 0 0,0 0 0,0 0 0,0 0 0,0 0 0,0 0 0,0 0 0,0 0 0,-1 0 0,1 0 0,0 0 0,0 0 0,0 0-1,0 0 1,0 0 0,0 0 0,-1 0 0,1 0 0,0 0 0,0 0 0,0 0 0,0 0 0,0 0 0,0 0 0,0 0 0,-1 0 0,1 0 0,0 0 0,0 0 0,0 0 0,0 0 0,0 1 0,0-1 0,0 0 0,0 0 0,-1 0 0,-7 8-91,0 6 62,0 0-1,0 0 0,1 1 0,1 0 0,1 0 0,-6 24 0,-15 100 437,25-133-361,-2 16 117,1 1 1,0 0 0,3 36 0,0-54-137,-1-1 0,1 1-1,0-1 1,0 1 0,1-1 0,-1 1 0,1-1 0,0 0 0,0 0 0,5 7 0,-5-9-18,0 0 1,-1-1 0,1 1 0,0-1-1,0 0 1,0 0 0,0 1-1,0-1 1,0 0 0,0 0 0,0-1-1,0 1 1,1 0 0,-1-1 0,0 1-1,0-1 1,1 0 0,-1 0 0,0 0-1,1 0 1,-1 0 0,4-1-1,1-1 25,0 0 0,-1-1 0,1 0 0,0 0 0,-1 0-1,0-1 1,0 0 0,0 0 0,-1 0 0,1-1 0,-1 0-1,0 0 1,0 0 0,0-1 0,4-7 0,9-13 41,28-55 1,0-29 230,-52 141-250,1-10 57,2 0 0,0-1 0,1 1 1,1 0-1,3 32 0,-1-51-111,-1-1 0,1 0 0,-1 0 0,1 0 0,0 0 0,0 0 0,-1-1 0,1 1 0,0 0 0,0 0 0,0 0 0,0-1 0,0 1 0,0 0 0,0-1 0,0 1 0,0-1 0,0 1 0,0-1 0,1 0 0,-1 1 0,0-1 0,0 0 0,0 0 0,1 0 0,-1 0 0,0 0 0,0 0 0,0 0 0,0 0 0,1 0 0,-1-1 0,0 1 0,0 0 0,0-1 0,0 1 0,2-2 0,43-16 0,-37 13 4,-3 1-16,1 0 1,-1 0-1,1 1 1,0 0-1,-1 0 0,1 1 1,0 0-1,1 0 0,9-1 1,-17 4-414,-1-1 1,1 1-1,0 0 0,-1-1 1,1 1-1,-1-1 1,0 1-1,1 0 1,-1-1-1,1 0 0,-1 1 1,0-1-1,1 1 1,-1-1-1,0 0 0,1 1 1,-1-1-1,0 0 1,0 0-1,1 1 0,-1-1 1,0 0-1,0 0 1,0 0-1,1 0 0,-1 0 1,0 0-1,0 0 1,1 0-1,-1 0 0,0-1 1,0 1-1,1 0 1,-1 0-1,0-1 0,0 1 1,1-1-1,-1 1 1,0 0-1,0-2 0,-16-15-10369</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1.601"/>
    </inkml:context>
    <inkml:brush xml:id="br0">
      <inkml:brushProperty name="width" value="0.025" units="cm"/>
      <inkml:brushProperty name="height" value="0.025" units="cm"/>
    </inkml:brush>
  </inkml:definitions>
  <inkml:trace contextRef="#ctx0" brushRef="#br0">0 0 15631,'0'0'7975</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1.927"/>
    </inkml:context>
    <inkml:brush xml:id="br0">
      <inkml:brushProperty name="width" value="0.025" units="cm"/>
      <inkml:brushProperty name="height" value="0.025" units="cm"/>
    </inkml:brush>
  </inkml:definitions>
  <inkml:trace contextRef="#ctx0" brushRef="#br0">110 1 19154,'0'0'1650,"-9"7"-236,2-2-1105,-50 42 2788,54-44-2899,0 0 0,-1 0 0,1 1 0,0-1-1,1 1 1,-1-1 0,1 1 0,-1 0 0,1 0 0,0 0 0,1 0 0,-1 1 0,1-1-1,-2 7 1,8-9-190,-1-1 0,1 0-1,-1-1 1,1 1-1,-1-1 1,1 0 0,0 0-1,5-1 1,-5 1-7,6 0-8,0 0 0,1 1 0,-1 0 0,0 1 0,0 0 0,0 1 0,0 0 0,0 1 0,-1 0 0,15 8 0,-21-9 15,0 0 0,0 0 1,0 0-1,-1 0 1,1 0-1,-1 1 0,0 0 1,0-1-1,0 1 1,-1 1-1,1-1 0,-1 0 1,0 0-1,0 1 1,-1-1-1,1 1 0,-1 0 1,0-1-1,0 1 1,0 0-1,-1 0 0,0 0 1,0-1-1,0 1 0,0 0 1,-3 8-1,2-9 124,-1 1 1,0-1-1,0 0 0,-1 1 0,1-1 0,-1 0 0,0-1 1,0 1-1,0 0 0,0-1 0,-1 0 0,1 0 0,-1 0 1,0 0-1,0 0 0,0-1 0,0 0 0,-1 0 0,1 0 1,-1 0-1,1-1 0,-1 1 0,1-1 0,-1 0 1,0-1-1,1 1 0,-1-1 0,-9 0 0,13-1-179,0 1 0,0-1 0,0 1 0,0-1-1,0 1 1,1-1 0,-1 1 0,0-1 0,0 0 0,0 1 0,1-1-1,-1 0 1,0 0 0,1 0 0,-1 1 0,1-1 0,-1 0 0,1 0-1,0 0 1,-1 0 0,1 0 0,0 0 0,-1 0 0,1 0-1,0 0 1,0 0 0,0 0 0,0-2 0,1-35-5604,-1 30 3156,2-22-5998</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3.379"/>
    </inkml:context>
    <inkml:brush xml:id="br0">
      <inkml:brushProperty name="width" value="0.025" units="cm"/>
      <inkml:brushProperty name="height" value="0.025" units="cm"/>
    </inkml:brush>
  </inkml:definitions>
  <inkml:trace contextRef="#ctx0" brushRef="#br0">1 360 16912,'0'0'892,"0"-12"-177,0-1-286,0 0-1,1-1 1,1 1-1,0 0 1,4-15 0,-4 22-233,-1 1 0,1-1 1,0 1-1,1-1 0,0 1 1,-1 0-1,1 0 0,1 0 1,-1 0-1,1 0 0,0 1 1,0 0-1,0 0 0,1 0 1,0 0-1,7-4 0,-11 7-167,0 1 0,-1-1-1,1 1 1,0 0 0,-1-1-1,1 1 1,0 0-1,-1 0 1,1 0 0,0-1-1,0 1 1,-1 0 0,1 0-1,0 0 1,0 0-1,-1 0 1,1 0 0,0 1-1,0-1 1,-1 0 0,1 0-1,0 0 1,0 1-1,-1-1 1,1 0 0,0 1-1,-1-1 1,2 1 0,7 22 407,-7 42 29,-2-51-232,0 208 125,0-221-362,-1 1 1,1-1 0,0 1-1,0-1 1,0 1 0,0-1-1,1 1 1,-1-1 0,0 1-1,1-1 1,-1 1 0,1-1-1,-1 1 1,1-1 0,0 0-1,-1 1 1,1-1 0,0 0 0,0 0-1,0 0 1,1 2 0,-1-3 6,0 0 0,0 1 0,1-1 0,-1 0 0,0 0 0,0 0 0,0 0 0,0 0 0,0 0 0,0 0 0,0 0 0,0 0 0,0-1 0,0 1 0,0 0 0,0-1 0,0 1 0,0-1 0,0 1 0,0-1 0,2-1 0,3-2 32,0-1 0,0 0 1,0 0-1,-1-1 0,1 0 1,6-9-1,2-8 137,0-1 0,-2-1 0,0 1 0,-2-2 0,-1 0 0,-1 0 0,-1 0 0,6-47 0,-15 94-157,0 1 0,2-1 0,0 0 1,7 41-1,-6-58-16,-1 1 0,1-1 0,0 1-1,0-1 1,1 0 0,0 1 0,-1-1 0,1 0 0,1 0 0,-1 0 0,1-1 0,-1 1 0,1 0 0,0-1 0,0 0 0,1 0 0,-1 0 0,1 0-1,-1 0 1,1-1 0,0 1 0,0-1 0,0 0 0,0 0 0,0-1 0,1 1 0,-1-1 0,1 0 0,-1 0 0,5 0 0,-4-1 42,-1 0-1,0-1 1,0 0 0,1 0 0,-1 0 0,0 0 0,0-1 0,0 1 0,0-1 0,0 0 0,-1-1-1,1 1 1,-1 0 0,1-1 0,-1 0 0,0 0 0,0 0 0,0 0 0,0 0 0,0-1-1,2-5 1,6-6 207,-2-2-1,0 1 1,10-27-1,-13 26-93,0 0-1,-1 0 0,-1 0 0,0-1 0,-2 0 0,0 1 0,-1-1 0,-1-23 0,0 40-140,0-1 0,0 1 1,0-1-1,0 1 0,0-1 0,0 1 1,0-1-1,-1 1 0,1-1 0,0 1 1,-1-1-1,1 1 0,-1 0 1,0-1-1,0 1 0,1 0 0,-1 0 1,0-1-1,0 1 0,0 0 0,0 0 1,0 0-1,0 0 0,-1 0 0,1 0 1,0 0-1,0 1 0,-1-1 1,1 0-1,-1 1 0,1-1 0,0 1 1,-1-1-1,1 1 0,-1 0 0,1 0 1,-1 0-1,1-1 0,-1 1 0,1 1 1,-1-1-1,1 0 0,-1 0 1,1 0-1,-1 1 0,1-1 0,-1 1 1,1-1-1,0 1 0,-1 0 0,1-1 1,0 1-1,0 0 0,-1 0 0,1 0 1,0 0-1,0 0 0,0 0 1,0 0-1,0 1 0,0-1 0,1 0 1,-1 0-1,0 1 0,0-1 0,1 0 1,-1 3-1,-4 8-30,0 1-1,1 0 1,1 0 0,0 0-1,1 0 1,0 1 0,1-1-1,0 1 1,1-1-1,1 1 1,2 13 0,-3-25 14,1-1 1,-1 1-1,0-1 0,0 1 1,1-1-1,-1 0 1,1 1-1,0-1 0,-1 0 1,1 1-1,0-1 1,0 0-1,-1 0 1,1 1-1,0-1 0,0 0 1,1 0-1,-1 0 1,0 0-1,0-1 0,0 1 1,1 0-1,-1 0 1,0-1-1,1 1 0,-1-1 1,0 1-1,1-1 1,-1 1-1,1-1 0,-1 0 1,1 0-1,-1 0 1,1 0-1,-1 0 0,0 0 1,1 0-1,-1 0 1,1 0-1,-1-1 1,1 1-1,-1-1 0,1 1 1,1-2-1,4-1 13,-1 0-1,0-1 0,0 1 1,0-1-1,-1 0 1,0-1-1,1 1 0,5-8 1,5-6 13,-1-1 0,-1-1 1,0 0-1,-1-1 0,-2 0 1,0-1-1,-1-1 0,-1 1 0,-1-2 1,6-29-1,-37 142-23,17-41 0,0 86 0,6-133 0,0 0 1,0 0-1,0-1 1,0 1-1,0 0 1,0 0-1,0-1 1,0 1-1,0 0 1,0 0-1,0-1 0,1 1 1,-1 0-1,0 0 1,0-1-1,1 1 1,-1 0-1,0-1 1,1 1-1,-1-1 1,1 1-1,-1 0 1,1-1-1,-1 1 0,1-1 1,-1 1-1,1-1 1,0 1-1,-1-1 1,1 0-1,0 1 1,-1-1-1,1 0 1,1 1-1,0-1-1,0-1 0,0 1 0,0 0 0,0-1 0,0 1 0,0-1 1,0 0-1,0 0 0,0 1 0,0-1 0,0-1 0,2 0 0,45-40-467,-32 18-1874,-12 4-4931,-5 12 536</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7:05.012"/>
    </inkml:context>
    <inkml:brush xml:id="br0">
      <inkml:brushProperty name="width" value="0.025" units="cm"/>
      <inkml:brushProperty name="height" value="0.025" units="cm"/>
    </inkml:brush>
  </inkml:definitions>
  <inkml:trace contextRef="#ctx0" brushRef="#br0">1 1 7143,'0'0'7137,"9"2"-7217,66 11 941,136 4-1,-28-4-414,-151-9-399,700 50 1273,433-35 2796,1031-47-2867,-931-3-1186,2 41 41,-697-2-47,792 2 190,1695 32 1113,-1326-9-997,-1479-35-580,287 5-1199,-397 6-1191,-10 1-4993,-63-9-2394</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4.123"/>
    </inkml:context>
    <inkml:brush xml:id="br0">
      <inkml:brushProperty name="width" value="0.025" units="cm"/>
      <inkml:brushProperty name="height" value="0.025" units="cm"/>
    </inkml:brush>
  </inkml:definitions>
  <inkml:trace contextRef="#ctx0" brushRef="#br0">1 53 11243,'0'0'13089,"0"9"-11823,29 525 2983,-29-807-4062,0 272-196,0 0 1,0 0 0,0 0-1,0 0 1,1 0-1,-1 0 1,0 0-1,1 0 1,-1 0 0,0 0-1,1 0 1,-1 0-1,1 0 1,0 0 0,-1 1-1,1-1 1,0 0-1,-1 0 1,1 1-1,0-1 1,0 0 0,0 1-1,0-1 1,-1 1-1,1-1 1,0 1 0,0-1-1,0 1 1,0 0-1,2-1 1,40-2 43,-38 4-19,0-1 0,0 0 1,0 0-1,0-1 0,1 1 0,-2-1 0,9-2 1,-7-1-1,-1 0 0,0 0 1,0 0-1,0 0 0,0-1 1,-1 0-1,1 0 0,-1 0 1,-1 0-1,1-1 0,-1 0 1,0 0-1,0 0 0,0 0 1,-1 0-1,0 0 0,1-9 1,1-1 92,0-2 0,-2 1 1,0 0-1,-1 0 1,-2-25-1,1 37-69,-1 1 0,0 0 0,0-1 0,-1 1 0,1 0 0,-1 0 0,0 0 0,0 0 0,0 0 0,-4-4 0,6 7-44,-1 0 1,1 0-1,-1 0 0,0 0 0,0 1 1,0-1-1,1 0 0,-1 1 0,0-1 1,0 0-1,0 1 0,0-1 0,0 1 1,0 0-1,0-1 0,0 1 0,0 0 1,0-1-1,0 1 0,0 0 0,0 0 1,0 0-1,-1 0 0,1 0 0,0 0 1,0 0-1,0 1 0,0-1 0,0 0 0,0 0 1,0 1-1,0-1 0,0 1 0,0-1 1,0 1-1,0-1 0,0 1 0,1 0 1,-1-1-1,0 1 0,0 0 0,1 0 1,-1 0-1,0-1 0,1 1 0,-1 0 1,1 0-1,-2 2 0,-6 9-48,1 0 0,0 1 0,0 1 0,1-1 0,-6 21 0,-17 77-267,26-97 277,-2 2 10,1 0-1,1 0 0,1 0 1,0 1-1,2-1 0,-1 1 1,3 16-1,-2-32 16,0-1-1,1 1 1,-1 0-1,0 0 1,1 0-1,-1-1 1,0 1 0,1 0-1,-1 0 1,1-1-1,-1 1 1,1 0 0,0-1-1,-1 1 1,1 0-1,0-1 1,-1 1 0,1-1-1,0 1 1,0-1-1,-1 0 1,1 1 0,0-1-1,0 0 1,1 1-1,28-2-57,27-18 181,-56 19-111,8-4-1,1 0 0,-1 0 0,1 1 0,0 1 0,12-2 1,-20 4 11,-1-1 1,1 1 0,0 0 0,0 0-1,-1 0 1,1 1 0,0-1 0,0 0 0,-1 0-1,1 1 1,0-1 0,-1 1 0,1 0 0,-1-1-1,1 1 1,-1 0 0,1 0 0,-1 0 0,1 0-1,-1 0 1,0 0 0,0 1 0,1-1 0,-1 0-1,0 1 1,0-1 0,0 1 0,-1-1-1,1 1 1,0-1 0,0 1 0,-1-1 0,1 1-1,-1 0 1,1 0 0,-1-1 0,0 1 0,0 3-1,2 13 231,-1 0 1,-1 0-1,-4 36 0,3-49-367,0 1 0,0 0 0,0-1 0,-1 1 0,0-1 0,0 1 1,0-1-1,-1 0 0,0 0 0,0 0 0,0 0 0,0 0 0,-1-1 0,0 1 0,0-1 0,-8 6 1,9-8-425,0 0 0,0-1 1,0 0-1,0 0 1,0 0-1,0 0 1,0-1-1,-1 1 1,1-1-1,0 0 0,-1 0 1,-4 0-1,-21-2-5852</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4.531"/>
    </inkml:context>
    <inkml:brush xml:id="br0">
      <inkml:brushProperty name="width" value="0.025" units="cm"/>
      <inkml:brushProperty name="height" value="0.025" units="cm"/>
    </inkml:brush>
  </inkml:definitions>
  <inkml:trace contextRef="#ctx0" brushRef="#br0">1 0 23126,'0'0'2626</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5.367"/>
    </inkml:context>
    <inkml:brush xml:id="br0">
      <inkml:brushProperty name="width" value="0.025" units="cm"/>
      <inkml:brushProperty name="height" value="0.025" units="cm"/>
    </inkml:brush>
  </inkml:definitions>
  <inkml:trace contextRef="#ctx0" brushRef="#br0">32 347 5541,'0'0'7244,"10"0"-4777,4 1-1752,-4 0-3,1 0-1,0-1 1,0 0-1,-1-1 1,1 0 0,-1 0-1,1-1 1,-1-1 0,17-6-1,-14 1-419,0-1-1,0 0 0,-1-1 0,0 0 1,-1-1-1,0 0 0,-1-1 1,0 0-1,-1-1 0,0 0 1,-1 0-1,0-1 0,-2 0 1,1 0-1,-2-1 0,0 1 1,0-1-1,-2-1 0,1 1 1,0-17-1,-4 30-250,0 0 0,0 0 1,1 0-1,-1 1 0,-1-1 0,1 0 0,0 0 1,0 0-1,-1 0 0,1 0 0,-1 0 0,1 1 1,-1-1-1,0 0 0,0 0 0,0 1 0,0-1 1,0 1-1,0-1 0,0 1 0,-1-1 0,1 1 1,0 0-1,-1-1 0,1 1 0,-1 0 0,1 0 1,-1 0-1,0 0 0,0 0 0,1 1 0,-1-1 1,0 0-1,0 1 0,0-1 0,0 1 1,1 0-1,-1 0 0,0 0 0,0 0 0,0 0 1,0 0-1,0 0 0,-2 1 0,-4 0-22,0 1-1,0-1 1,1 2-1,-1-1 1,0 1-1,1 0 1,0 1-1,0 0 1,-10 7-1,-4 6-2,0 0 0,2 2-1,0 0 1,2 2 0,0-1-1,1 2 1,-15 27-1,23-35-10,0 1-1,1 0 0,1 0 1,0 0-1,1 1 0,1 0 1,0 0-1,1 0 0,1 0 1,1 0-1,0 1 0,3 32 1,-1-45-4,0 1 1,0-1-1,0 0 1,1 1 0,-1-1-1,1 0 1,0 0-1,1 0 1,-1 0-1,1 0 1,-1 0-1,1-1 1,0 1-1,0-1 1,1 0 0,-1 0-1,1 0 1,0-1-1,-1 1 1,1-1-1,0 0 1,1 0-1,-1 0 1,0 0 0,0-1-1,6 2 1,11 1-103,0 0 0,-1-2 0,1 0-1,30-2 1,-39 0-60,12 0-1118,0-1 0,27-4 1,-42 3-417,1 0 0,-1-1 0,0 0 1,17-8-1,17-16-13365</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7.334"/>
    </inkml:context>
    <inkml:brush xml:id="br0">
      <inkml:brushProperty name="width" value="0.025" units="cm"/>
      <inkml:brushProperty name="height" value="0.025" units="cm"/>
    </inkml:brush>
  </inkml:definitions>
  <inkml:trace contextRef="#ctx0" brushRef="#br0">14 111 13196,'0'0'10143,"-3"12"-9395,0 0-647,0 0 1,1 1 0,1-1-1,0 14 1,1-22-74,0 0 1,0 1-1,1-1 1,0 0-1,0 0 1,0 0-1,0 0 1,4 8-1,-4-11 0,0 1-1,0-1 0,0 1 1,0-1-1,1 1 0,-1-1 1,0 0-1,1 1 1,-1-1-1,1 0 0,-1 0 1,1 0-1,0 0 0,-1-1 1,1 1-1,0 0 1,0-1-1,0 1 0,-1-1 1,1 1-1,3-1 0,-3 0 32,1-1 1,-1 1-1,0-1 0,1 1 0,-1-1 0,0 0 0,1 0 0,-1 0 0,0 0 0,0-1 0,0 1 0,0-1 0,0 1 1,0-1-1,0 0 0,-1 1 0,1-1 0,-1 0 0,1 0 0,-1 0 0,2-4 0,29-55 1262,-25 45-1134,19-46 311,-15 36 196,22-42-1,-29 73-93,-2 15-456,-1 23 99,-2 15 38,-1-36-280,1 1 1,1-1-1,1 1 0,2 0 0,5 28 1,-7-50-5,-1 1 1,0-1 0,1 0 0,-1 1 0,0-1-1,1 0 1,0 1 0,-1-1 0,1 0-1,0 0 1,0 0 0,0 0 0,-1 1 0,1-1-1,0 0 1,1 0 0,-1-1 0,0 1-1,2 1 1,-3-2 6,1 0-1,0 0 1,0 0 0,0 0-1,0 0 1,-1 0 0,1 0-1,0-1 1,0 1-1,0 0 1,-1 0 0,1-1-1,0 1 1,0-1-1,-1 1 1,1 0 0,0-1-1,-1 1 1,1-1-1,0 0 1,-1 1 0,1-1-1,0 0 1,4-6 59,0 0 0,0-1 0,-1 1 0,6-13 0,26-76 138,-25 63-146,27-56-1,-35 107-170,-1 1 1,-1 27-1,-21 148 164,21-194-101,-1 0-1,0 1 1,0-1 0,0 0-1,1 0 1,-1 0 0,0 1 0,0-1-1,1 0 1,-1 0 0,0 0-1,0 1 1,1-1 0,-1 0-1,0 0 1,1 0 0,-1 0-1,0 0 1,0 0 0,1 0-1,-1 0 1,0 0 0,1 0-1,-1 0 1,0 0 0,1 0-1,-1 0 1,0 0 0,1 0 0,-1 0-1,0 0 1,0 0 0,1 0-1,-1 0 1,0-1 0,1 1-1,-1 0 1,0 0 0,0 0-1,1-1 1,-1 1 0,0 0-1,1-1 1,13-7-2566,4-9-2217,0-5-1202</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7.769"/>
    </inkml:context>
    <inkml:brush xml:id="br0">
      <inkml:brushProperty name="width" value="0.025" units="cm"/>
      <inkml:brushProperty name="height" value="0.025" units="cm"/>
    </inkml:brush>
  </inkml:definitions>
  <inkml:trace contextRef="#ctx0" brushRef="#br0">97 144 9129,'0'0'10046,"-9"4"-6693,3-1-3130,0 0 0,1 1 0,-1 0 0,1 0 0,0 0 0,0 0 0,0 1 0,1 0-1,0 0 1,-1 0 0,2 0 0,-1 1 0,1-1 0,0 1 0,0 0 0,0 0 0,1 1 0,0-1 0,0 0 0,-1 8 0,-1 57 359,4-70-581,0-1 1,1 1-1,-1 0 1,0-1 0,0 1-1,0-1 1,0 1-1,1-1 1,-1 1 0,0 0-1,1-1 1,-1 1-1,0-1 1,1 1 0,-1-1-1,1 0 1,-1 1-1,1-1 1,-1 1-1,1-1 1,-1 0 0,1 1-1,-1-1 1,1 0-1,-1 0 1,1 1 0,-1-1-1,1 0 1,0 0-1,-1 0 1,1 0 0,0 0-1,-1 0 1,1 0-1,-1 0 1,1 0 0,0 0-1,-1 0 1,1 0-1,-1 0 1,1 0-1,0-1 1,-1 1 0,1 0-1,-1 0 1,1-1-1,0 1 1,30-16 301,-3-9 96,36-26 6,-59 48-379,0 0 1,0 0-1,1 0 0,-1 1 1,1 0-1,0 0 1,0 0-1,-1 1 1,1 0-1,0 0 0,7 0 1,-12 1-17,1 0 0,-1 0 1,0 1-1,0-1 1,0 0-1,1 1 0,-1-1 1,0 1-1,0 0 1,0-1-1,0 1 0,0 0 1,0-1-1,0 1 0,0 0 1,0 0-1,0 0 1,-1 0-1,1 0 0,0 0 1,-1 0-1,1 0 1,0 0-1,-1 0 0,0 0 1,1 1-1,-1-1 0,1 2 1,0 0 79,-1 0 1,1 0 0,-1-1-1,0 1 1,1 0-1,-1 0 1,-1 0-1,1 0 1,0 0 0,-1-1-1,-1 6 1,2-8-80,0 1 0,0-1 0,0 0 0,0 0 1,0 1-1,0-1 0,0 0 0,0 0 0,0 1 1,0-1-1,-1 0 0,1 0 0,0 1 0,0-1 1,0 0-1,0 0 0,-1 1 0,1-1 0,0 0 1,0 0-1,-1 0 0,1 0 0,0 0 0,0 1 1,-1-1-1,1 0 0,0 0 0,0 0 0,-1 0 0,1 0 1,0 0-1,0 0 0,-1 0 0,1 0 0,0 0 1,-1 0-1,1 0 0,0 0 0,-1 0 0,-7-10 693,-3-16 232,5 3-936,-5-23 0,2 0 0,-6-92 0,15 137-22,0 1 0,0 0 0,0 0 0,0-1 0,0 1 1,0 0-1,0 0 0,0-1 0,0 1 0,1 0 0,-1 0 0,0-1 0,0 1 0,0 0 0,0 0 0,1 0 1,-1-1-1,0 1 0,0 0 0,1 0 0,-1 0 0,0 0 0,0 0 0,1-1 0,-1 1 0,0 0 0,0 0 1,1 0-1,-1 0 0,0 0 0,0 0 0,1 0 0,-1 0 0,0 0 0,1 0 0,-1 0 0,0 0 1,0 0-1,1 0 0,-1 0 0,0 0 0,0 0 0,1 1 0,-1-1 0,1 0 0,12 5-2362,-12-4 1842,27 6-6837,-8-6-1215,-7-3-2985</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8.160"/>
    </inkml:context>
    <inkml:brush xml:id="br0">
      <inkml:brushProperty name="width" value="0.025" units="cm"/>
      <inkml:brushProperty name="height" value="0.025" units="cm"/>
    </inkml:brush>
  </inkml:definitions>
  <inkml:trace contextRef="#ctx0" brushRef="#br0">0 49 11755,'0'0'2915,"1"-9"-27,3-31-160,-1 72 2816,2 27-4912,-6 47 236,-1-59-264,2 0 0,2-1-1,10 59 1,-12-103-595,0 0 0,0-1 0,1 1 0,-1 0 0,0-1-1,1 1 1,-1 0 0,1-1 0,0 1 0,-1-1-1,1 1 1,0-1 0,0 0 0,0 1 0,0-1-1,0 0 1,1 1 0,-1-1 0,0 0 0,3 1-1,-3-2 16,0 0 0,0 0-1,0 0 1,0 0 0,0 0-1,0 0 1,0 0 0,0-1-1,0 1 1,0-1 0,0 1-1,0 0 1,0-1 0,0 0-1,0 1 1,0-1 0,-1 1-1,1-1 1,0 0 0,0 0-1,-1 0 1,1 1 0,0-2-1,5-6 126,0-1 0,0 1-1,-1-1 1,-1 0-1,5-11 1,2-10-50,-1 0-1,-2-1 1,-1 0 0,4-39 0,-10 52-1042,0 0 1,-4-32 0,3 50 625,0-1 0,-1 1 0,1-1 0,0 1 0,0-1 1,-1 0-1,1 1 0,0-1 0,0 1 0,-1-1 0,1 1 0,-1 0 0,1-1 1,0 1-1,-1-1 0,1 1 0,-1 0 0,1-1 0,-1 1 0,1 0 1,-1-1-1,1 1 0,-1 0 0,1 0 0,-1 0 0,0-1 0,1 1 0,-1 0 1,1 0-1,-1 0 0,0 0 0,1 0 0,-1 0 0,1 0 0,-1 0 0,1 0 1,-1 1-1,0-1 0,1 0 0,-1 0 0,0 1 0,-7 2-10562</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8.535"/>
    </inkml:context>
    <inkml:brush xml:id="br0">
      <inkml:brushProperty name="width" value="0.025" units="cm"/>
      <inkml:brushProperty name="height" value="0.025" units="cm"/>
    </inkml:brush>
  </inkml:definitions>
  <inkml:trace contextRef="#ctx0" brushRef="#br0">1 0 13325,'0'0'5829,"18"68"-3395,-5-44-608,0-2-449,0-3-544,1-3-641,2-3-224,-1-6-1665,-1-7-1762,-1-9-4229</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4:39.065"/>
    </inkml:context>
    <inkml:brush xml:id="br0">
      <inkml:brushProperty name="width" value="0.025" units="cm"/>
      <inkml:brushProperty name="height" value="0.025" units="cm"/>
    </inkml:brush>
  </inkml:definitions>
  <inkml:trace contextRef="#ctx0" brushRef="#br0">1 490 17969,'0'0'8173,"11"-6"-6545,2-2-1438,0 0-1,-1 0 0,0-2 0,0 1 1,-1-2-1,0 1 0,-1-2 0,-1 1 1,1-1-1,11-21 0,-16 24-64,-1 0 1,1 0-1,-2 0 0,1-1 0,-1 0 0,-1 0 1,0 0-1,0 0 0,-1 0 0,0-16 1,-1 26-103,1-1 1,-1 1 0,0-1 0,0 0 0,0 1 0,0-1-1,0 0 1,-1 1 0,1-1 0,0 1 0,0-1-1,0 0 1,0 1 0,-1-1 0,1 1 0,0-1 0,-1 1-1,1-1 1,0 1 0,-1-1 0,1 1 0,-1-1 0,1 1-1,0-1 1,-1 1 0,1 0 0,-1-1 0,1 1 0,-1 0-1,0-1 1,1 1 0,-1 0 0,1 0 0,-1 0 0,0-1-1,1 1 1,-1 0 0,1 0 0,-1 0 0,0 0 0,1 0-1,-1 0 1,0 0 0,1 0 0,-1 0 0,1 1 0,-1-1-1,0 0 1,0 1 0,-1 0-16,-1 0 1,1 0-1,0 0 1,0 0-1,0 1 0,0-1 1,0 1-1,0-1 0,0 1 1,0 0-1,-2 4 0,-5 12-13,1 0 0,0 1-1,1 0 1,2 0 0,0 1-1,0 0 1,2 0 0,1 0-1,0 0 1,2 0 0,0 1-1,4 24 1,-4-44 1,0 1 0,0 0-1,0-1 1,0 1 0,1 0 0,-1-1 0,1 1-1,-1 0 1,1-1 0,0 1 0,-1-1 0,1 1 0,0-1-1,0 1 1,0-1 0,2 3 0,-2-4-23,0 1 0,0-1 0,0 1 0,0-1 0,0 0 0,0 1 0,0-1 0,0 0 0,0 0 0,0 1 0,0-1 1,0 0-1,0 0 0,0 0 0,0 0 0,0 0 0,0-1 0,0 1 0,0 0 0,2-1 0,0 0-112,1-1 0,0 0 0,-1 0 0,1 0 0,-1 0 0,1-1-1,-1 0 1,0 1 0,0-1 0,0 0 0,4-7 0,9-16-1518,0-1-1,-3-1 1,0 0-1,-1-1 1,-2 0 0,11-53-1,-1-51 1045,-14 5 8402,-13 310-4469,3 98-1771,11-224-1487,-6-53-141,-1 0 1,1 0-1,0 0 1,0 0-1,0 0 1,1 0-1,-1 0 1,1 0-1,-1 0 1,1 0-1,0-1 1,0 1-1,0-1 1,4 4-1,-5-6 41,-1 1 0,0-1-1,0 0 1,0 0 0,0 0 0,1 0-1,-1 0 1,0 0 0,0 0 0,0 0-1,0 0 1,1 0 0,-1 0-1,0 0 1,0 0 0,0 0 0,0 0-1,1 0 1,-1 0 0,0 0 0,0 0-1,0 0 1,0 0 0,1 0-1,-1 0 1,0-1 0,0 1 0,0 0-1,0 0 1,0 0 0,1 0 0,-1 0-1,0 0 1,0 0 0,0-1-1,0 1 1,0 0 0,0 0 0,0 0-1,0 0 1,1-1 0,-1 1 0,0 0-1,0 0 1,0 0 0,0 0-1,0-1 1,2-14-876,-3-15-82,-6-17 987,-3 1 0,-2-1 1,-35-88-1,23 71 1704,23 62-1582,0 0 1,0 0-1,1 0 1,-1 0-1,0 1 1,1-1-1,-1 0 1,1 0-1,-1 0 1,1 0-1,0 0 0,0-1 1,0 1-1,0 0 1,1 0-1,-1 0 1,0 0-1,1 0 1,-1 0-1,1 1 1,0-1-1,0 0 1,-1 0-1,1 0 1,1 0-1,-1 1 0,0-1 1,0 0-1,3-2 1,2 1-142,-1 1 0,1-1 0,0 1 0,0 0 0,0 1 0,0-1 0,1 1 0,6 0 0,9-3-289,7-2-2360,0-1 1,28-12 0,9-8-6480</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5:14.701"/>
    </inkml:context>
    <inkml:brush xml:id="br0">
      <inkml:brushProperty name="width" value="0.025" units="cm"/>
      <inkml:brushProperty name="height" value="0.025" units="cm"/>
    </inkml:brush>
  </inkml:definitions>
  <inkml:trace contextRef="#ctx0" brushRef="#br0">152 300 6598,'-9'-2'1175,"-3"-1"-576,-63-15 1054,26-4 3045,49 21-4651,0 1 0,-1 0 0,1 0 0,0 0 0,0 0 0,0 0 0,0 0 0,0 0 0,-1 0 0,1 0 0,0 0 0,0 0 0,0 0 0,0 0 0,-1 0 0,1 0 0,0 0 0,0 0 0,0 0 0,0 0 0,-1 0 0,1 0 0,0 0 0,0 0 0,0 0 0,0 0 0,0 0 0,-1 0 0,1 0 0,0 1 0,0-1 0,0 0 0,0 0 0,0 0 0,0 0 0,0 0 0,-1 0 0,1 0-1,0 1 1,0-1 0,0 0 0,0 0 0,0 0 0,0 0 0,0 0 0,0 1 0,0-1 0,0 0 0,0 0 0,0 0 0,0 0 0,0 1 0,0-1 0,0 0 0,0 0 0,0 0 0,0 1 0,1 17 459,10 19-656,-5-31 177,0 0 1,0-1 0,0 1 0,1-1 0,-1 0 0,1-1 0,0 1 0,1-2 0,-1 1-1,1-1 1,0 0 0,0 0 0,0-1 0,0 0 0,11 1 0,20 2 309,-1-2 0,41-2 0,-42-1-198,1148-33 806,-859 5-724,796-56 1415,-762 66-1492,1205-74 161,-968 23 543,-103 10 17,-474 57-1135,0 0-1,0 1 1,0 1-1,0 1 1,35 7 0,-48-7-636,0 0 1,0 0 0,0 0 0,0-1-1,1 0 1,8-1 0,18-6-7685</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5:43.598"/>
    </inkml:context>
    <inkml:brush xml:id="br0">
      <inkml:brushProperty name="width" value="0.025" units="cm"/>
      <inkml:brushProperty name="height" value="0.025" units="cm"/>
    </inkml:brush>
  </inkml:definitions>
  <inkml:trace contextRef="#ctx0" brushRef="#br0">1254 69 5605,'0'0'321,"-9"-2"20,-1 0-172,0 0 0,0 0 0,0 1 0,0 0-1,-1 1 1,1 0 0,0 0 0,0 1 0,0 1 0,0-1-1,0 2 1,0-1 0,0 2 0,0-1 0,-14 8-1,-22 22 195,1 1-1,1 3 1,2 1-1,2 2 0,1 2 1,3 1-1,-34 52 0,-10 32 185,-40 55-329,99-156 90,-1 0-1,-1-1 0,-1-1 0,-40 31 0,39-35-160,1 2 1,0 1-1,2 0 0,0 2 1,2 0-1,1 2 0,1 0 1,1 1-1,-14 32 0,8-7-74,2 1-1,3 1 1,2 1 0,-11 73-1,17-46-44,4 1-1,4 91 0,1 8-2,-6 33 37,40 410-1,-8-250 552,-22-254-437,6 1 1,35 177-1,9-74-136,110 440 155,-131-554-130,5-2-1,63 131 1,-72-186-64,2 0-1,3-3 1,1 0 0,3-2-1,83 86 1,-93-112-53,1-1 0,1-2 0,1-1-1,1-1 1,1-1 0,0-2 0,49 17 0,254 62-150,-183-57 244,23 10-11,343 83-45,-401-107-23,2-6-1,174 4 0,-66-19 30,295 1-53,-464-7 30,0-3 0,-1-2 0,1-3-1,-2-2 1,85-32 0,262-130-38,-240 95-64,-4-6 0,-4-8 1,-4-6-1,-5-6 1,194-183-1,-68 8-116,-226 227 142,-2-3 0,-3-1 0,51-94-1,-49 62 113,-3-2 0,-4-2-1,-5-1 1,-4-1 0,-3-1-1,-6-2 1,8-107 0,-22 106 13,-11-150 0,-31-98 48,5 64-40,28 253 34,-1-1 1,-1 1 0,-2 0-1,-22-53 1,20 57 143,-7-29-135,2-1 1,3 0-1,2-1 0,-4-68 1,13 82-40,1-1 0,2 0 0,2 1 0,13-59 0,-1 33 10,49-131-1,-46 157-13,-3-1-1,-1 0 1,-3-1-1,-1 0 1,-3-1-1,-1 0 1,-3 0-1,-4-84 1,-3 107 15,-1 0 0,-2 1 0,0 0-1,-1 0 1,-1 0 0,-1 1 0,-1 0 0,-1 1 0,-1 1 0,-26-32 0,5 11 121,-2 2 1,-1 1-1,-78-59 1,68 63-98,-2 3 0,-1 2 0,-68-28 1,-170-56 80,132 56-126,63 21 54,-3 4-1,0 5 1,-2 3 0,0 5 0,-191-12 0,-324-8 6,443 30 42,-275 19 1,-166 56 165,545-57-282,-300 29 192,-428-10-1,786-27-335,1-2 0,-1 1 0,1-1 0,-1 0 0,1-1 0,0 0 0,-1 0-1,1 0 1,0-1 0,0 0 0,-6-5 0,4 3-644,2-1-1,-1 0 0,1-1 1,0 0-1,-7-9 0,-30-41-7731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30.220"/>
    </inkml:context>
    <inkml:brush xml:id="br0">
      <inkml:brushProperty name="width" value="0.025" units="cm"/>
      <inkml:brushProperty name="height" value="0.025" units="cm"/>
    </inkml:brush>
  </inkml:definitions>
  <inkml:trace contextRef="#ctx0" brushRef="#br0">0 22 10474,'0'0'10111,"12"2"-8835,54 6 272,117-2 0,81-18 336,-104 3-650,-95 7-940,286-9 421,-2 30-427,-321-17-268,34 8 24,-65-12-5905,-5-10 1371,-2-9-6395</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7:41.187"/>
    </inkml:context>
    <inkml:brush xml:id="br0">
      <inkml:brushProperty name="width" value="0.025" units="cm"/>
      <inkml:brushProperty name="height" value="0.025" units="cm"/>
    </inkml:brush>
  </inkml:definitions>
  <inkml:trace contextRef="#ctx0" brushRef="#br0">31 185 4484,'0'0'13586,"1"-6"-13212,-1 4-345,0 1-1,0 0 0,0-1 1,1 1-1,-1 0 1,0-1-1,1 1 0,-1 0 1,1-1-1,-1 1 1,1 0-1,0-1 0,-1 1 1,1 0-1,0 0 1,0 0-1,0 0 1,0 0-1,0 0 0,0 0 1,2-1-1,2 0 85,-1 1 0,1 0-1,0 0 1,-1 0 0,1 1-1,0-1 1,6 2 0,85-4 525,386-27 1131,-417 20-1669,518-59 292,-116 58 185,-96 5-263,991-10-221,-1048 17-84,41 12 2,-34 1-1,89 13-4,-34 0-1,82-24-28,62 3-13,-497-5 58,-37-1 65,-38-2-169,-54-9-373,1 5-1,-118 8 1,66 0-139,-140-2 599,-2022 36-4,1871-20-241,-556 45 26,224-7-367,-3-46 911,778-6-537,14 3 65,18 2-5,64 0-1141,112-7 1,-85-2-164,948-35-8756,-860 24 6743</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49.424"/>
    </inkml:context>
    <inkml:brush xml:id="br0">
      <inkml:brushProperty name="width" value="0.025" units="cm"/>
      <inkml:brushProperty name="height" value="0.025" units="cm"/>
    </inkml:brush>
  </inkml:definitions>
  <inkml:trace contextRef="#ctx0" brushRef="#br0">113 70 7399,'0'0'192,"-51"-10"-1441,43-1 640,0-3 161,6-1 352,-1 4 64,0 3 0,1 7 96,-6 1 64,1 11-288,-4 6-865,2 2-1570</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50.847"/>
    </inkml:context>
    <inkml:brush xml:id="br0">
      <inkml:brushProperty name="width" value="0.025" units="cm"/>
      <inkml:brushProperty name="height" value="0.025" units="cm"/>
    </inkml:brush>
  </inkml:definitions>
  <inkml:trace contextRef="#ctx0" brushRef="#br0">94 55 3203,'0'0'2808,"-9"1"-1553,8 0-1213,-46 10 2013,45-10-1946,0-1 0,0 1 1,0-1-1,1 1 0,-1 0 1,0-1-1,0 1 0,1 0 1,-1 0-1,0 1 1,1-1-1,-1 0 0,1 1 1,-1-1-1,1 0 0,0 1 1,-1 0-1,1-1 1,0 1-1,0 0 0,0-1 1,1 1-1,-1 0 0,-1 2 1,2-3 354,106 3 2439,-72-1-2615,0-2 1,0-1 0,0-1-1,49-9 1,84-17 630,283-10 0,-435 36-953,192 4 113,-142 0-66,0-2 0,124-15-1,-80 2 24,0 4-1,194 12 1,-302-4-36,399 0 93,-71-2-31,439 2-30,-679 7-3,-1 4 0,99 24 0,-105-17 2,0-4 1,140 7 0,136-50 19,-185 10 191,-133 13-161,43-11 0,-52 10-16,-1 1 0,1 1 0,39-1 0,55-4 51,-66 3 35,104 5 112,-88 3-174,-74-1 723,-5 0-918,0 1 0,0-1 1,0 1-1,0-1 1,0 1-1,1 0 1,-1 1-1,-4 1 0,7-3-310,-27 5-5243,-11-5-7163</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0:08.301"/>
    </inkml:context>
    <inkml:brush xml:id="br0">
      <inkml:brushProperty name="width" value="0.025" units="cm"/>
      <inkml:brushProperty name="height" value="0.025" units="cm"/>
    </inkml:brush>
  </inkml:definitions>
  <inkml:trace contextRef="#ctx0" brushRef="#br0">325 664 7783,'0'0'12140,"6"0"-11334,115 10 3831,14 1-4064,458-23 516,-546 12-1088,88 13 1,-116-11 1,94 7 76,159-8 1,-115-4-79,7 2 41,174-25 1,411-33 192,-704 57-235,189-15 79,152-4-89,30 40 55,-191-5-31,225 24 4,-286-22-9,-94-13 10,1-3-1,72-9 1,-16 0 0,86 10-23,-76 2 40,-127-4 27,-1-1 0,1 0 0,-1 0 0,0-1 0,0 0 0,0-1 0,0 0 0,-1 0 0,1-1-1,-1 0 1,7-7 0,33-16 159,-43 24-206,0 1 0,0-1 0,-1 0 0,0-1 0,1 1 0,-1-1 0,-1 1 0,1-1 0,-1 0 0,4-7 0,0-2 36,0 1 0,-1-1 0,5-15 0,-7 8 1,-1-1 1,0 1-1,-2-1 0,-1-27 1,0 35 26,0 13-52,-1 0 0,1 0 0,-1 0 0,1 0 0,-1 0 0,0 0 0,0 0 0,1 0 0,-1 1 0,0-1 0,0 0 0,0 0 1,0 1-1,0-1 0,0 1 0,0-1 0,0 1 0,0-1 0,0 1 0,0-1 0,0 1 0,0 0 0,0 0 0,-1-1 0,1 1 0,0 0 0,0 0 0,0 0 0,-2 1 0,-48-1-117,38 0 159,-184-13 3,-2-1-87,-282-5 51,-104-4-56,178 11 81,113-5-84,-568-108 1,749 104-18,0 5 1,-155-4-1,-232 25-144,292 1 156,-971 39-165,570-24-11,609-21 33,2 4-189,-1 1 327,0-1-1,1 0 1,0 0-1,0 0 1,1 0 0,-1 0-1,1 0 1,2 3-1,9 13 6,62 162 20,-8-17 8,-63-153 61,0 1 0,-1-1-1,-1 1 1,0 0 0,3 24-1,0 0 23,-6-36-140,0-1 0,0 1 0,0-1 0,0 1 0,1-1 0,-1 1 0,0-1 0,1 1 0,-1-1 0,0 0 0,1 1 1,-1-1-1,0 1 0,1-1 0,-1 0 0,1 1 0,-1-1 0,0 0 0,1 0 0,-1 1 0,1-1 0,-1 0 0,1 0 0,-1 0 0,1 1 0,-1-1 0,1 0 0,0 0 0,-1 0 0,1 0 0,-1 0 0,1 0 0,-1 0 0,1 0 0,-1 0 1,1-1-1,-1 1 0,1 0 0,-1 0 0,1 0 0,-1 0 0,1-1 0,-1 1 0,1 0 0,-1-1 0,0 1 0,1 0 0,-1-1 0,1 1 0,-1 0 0,0-1 0,1 1 0,-1-1 0,0 1 0,1-1 0,21-21-6884,-6-6-4003</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0:14.065"/>
    </inkml:context>
    <inkml:brush xml:id="br0">
      <inkml:brushProperty name="width" value="0.025" units="cm"/>
      <inkml:brushProperty name="height" value="0.025" units="cm"/>
    </inkml:brush>
  </inkml:definitions>
  <inkml:trace contextRef="#ctx0" brushRef="#br0">691 252 7655,'0'0'1105,"8"-9"-160,0 0 46,0-1-1,0-1 0,-1 0 1,0 0-1,6-16 1,-11 24-726,0 0 0,-1 0 0,0 0 0,0 0 1,0 0-1,0 0 0,-1-1 0,1 1 1,-1 0-1,1-1 0,-1 1 0,0 0 1,-1-1-1,1 1 0,-1 0 0,1 0 0,-1-1 1,0 1-1,0 0 0,0 0 0,-1 0 1,1 0-1,-1 0 0,1 0 0,-1 0 0,0 1 1,0-1-1,0 1 0,-1-1 0,1 1 1,-4-3-1,-3 0-100,0 0 0,-1 0 0,1 1 0,-1 0 0,0 1 0,0 0 0,0 1 0,-1 0 0,1 0 0,-1 1 0,1 0 0,0 1 0,-22 2 0,9 1 104,-1 1 0,0 1 0,1 1 0,0 1 0,-24 10 0,9 0-174,1 1 0,0 2-1,2 2 1,0 1 0,-60 53 0,81-63-37,0 2 0,1 0-1,1 0 1,0 2-1,1-1 1,-11 23-1,17-27-39,0-1-1,1 0 0,0 1 0,1 0 1,0 0-1,1 0 0,0 0 0,1 1 1,1-1-1,0 0 0,1 13 0,0-18-8,0 0-1,1 0 1,0 0-1,0 0 1,0 0-1,1 0 1,0-1-1,1 0 1,-1 1-1,1-1 1,0 0-1,0-1 1,11 11-1,-6-8 6,0 0 1,1-1-1,0 0 0,0-1 0,1 0 0,0 0 0,18 6 0,3-2 8,0-2 1,0-1 0,1-2 0,0-1 0,39 0 0,-28-3 16,1-3 0,0-2 0,-1-1 1,0-3-1,0-1 0,74-27 0,-87 24 104,0-2 0,-2 0 0,0-2 0,0-1-1,-2-1 1,0-2 0,-1 0 0,-1-2 0,40-45 0,-56 56-75,-1 0 0,0-1 1,0 0-1,-1 0 1,-1-1-1,0 0 0,-1 0 1,0 0-1,-1-1 1,0 0-1,1-14 0,-4 19-36,0 1 0,-1-1 0,0 1 0,-1 0 0,0-1-1,0 1 1,0-1 0,-1 1 0,-1 0 0,1 0 0,-1 0-1,-1 0 1,1 1 0,-1-1 0,-1 1 0,1 0 0,-1 0-1,0 1 1,-10-10 0,1 4-32,0 0 0,-1 2 0,-1-1 0,1 2 0,-1 0 0,-1 1 0,0 1 0,0 0 0,0 1 0,-1 1 0,0 1 0,-19-2 0,-14 0 0,0 2 0,0 3 0,-56 5 0,65 0 3,-55 14-1,-16 2-28,128-37-9178,17-6-6170</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0:15.392"/>
    </inkml:context>
    <inkml:brush xml:id="br0">
      <inkml:brushProperty name="width" value="0.025" units="cm"/>
      <inkml:brushProperty name="height" value="0.025" units="cm"/>
    </inkml:brush>
  </inkml:definitions>
  <inkml:trace contextRef="#ctx0" brushRef="#br0">0 5141 11755,'0'0'2771,"11"-12"-3086,47-60 555,74-118 0,-99 129 456,-3-1 0,-3-2 0,22-74 0,32-209 284,-53 208-220,7 1-1,78-196 1,147-444 185,-203 581-934,43-164 320,-81 275 158,-4-1 0,6-109 1,-44-388 2341,-2 115-601,25 386-1973,-6-192 1471,3 236-1292,-2 0 0,-2 1-1,-1-1 1,-26-69 0,31 99-433,-1 1 0,0-1 0,-1 1 0,0 0 0,0 0 0,-1 0 1,0 1-1,0-1 0,0 2 0,-1-1 0,0 1 0,-1 0 0,1 0 1,-1 1-1,0 0 0,-13-6 0,20 11-80,0 0 0,0 0 1,1-1-1,-1 1 0,0 0 0,0-1 0,1 1 1,-1-1-1,0 1 0,1-1 0,-1 1 0,1-1 1,-1 0-1,0 1 0,1-1 0,-1 1 0,1-1 0,0 0 1,-1 0-1,1 1 0,-1-1 0,1 0 0,0 0 1,0 1-1,-1-1 0,1 0 0,0 0 0,0 0 1,0 0-1,0 1 0,0-1 0,0 0 0,0 0 1,0 0-1,1 1 0,-1-1 0,0 0 0,0 0 1,1-1-1,21-25-7528,7 2-3082</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0:31.596"/>
    </inkml:context>
    <inkml:brush xml:id="br0">
      <inkml:brushProperty name="width" value="0.025" units="cm"/>
      <inkml:brushProperty name="height" value="0.025" units="cm"/>
    </inkml:brush>
  </inkml:definitions>
  <inkml:trace contextRef="#ctx0" brushRef="#br0">12257 276 6887,'-5'3'313,"1"0"0,-1 0 0,0-1 0,0 1 0,0-1 0,0 0 0,0-1 0,-1 1 0,1-1 0,0 0 0,-1 0 1,-10-1-1,-76-4 1581,53 0-1036,-27-4-430,0-2-1,0-3 1,-70-25 0,-57-12 39,162 43-434,-107-22-100,-199-16 0,42 38-27,-427 44 1,-318 89 1834,950-114-1694,77-10-39,-872 100 913,346-22-686,92-7 149,433-70-366,-1-2 0,1 0-1,-1 0 1,1-1 0,-1-1-1,1 0 1,-1-2 0,1 1-1,0-1 1,0-1 0,0-1-1,1 0 1,-1-1 0,1 0-1,-20-13 1,1-2-19,9 7-36,0-1 0,1-1 0,1-1-1,-23-22 1,31 26 59,-1 1 0,-1 0 0,0 2 0,0-1 0,-1 2-1,0 0 1,-1 1 0,0 1 0,0 0 0,-1 1 0,1 1 0,-31-4-1,-22-1 143,-139 0 0,137 9-39,-891 8 884,652 2-886,0-13 0,-310-45-1,409 25-126,-614-49-125,378 70 2,344 8 57,0 5 0,-130 30 1,-658 216 85,852-243-11,1-3 1,-2-1 0,1-2-1,-1-2 1,-43 0 0,15-5-36,1-3 1,-84-15 0,120 11-20,1-1 0,-42-17 0,52 17 59,-1 0-1,-1 1 1,1 1-1,-1 1 1,0 1 0,-28-1-1,48 6-23,0-1 1,1 0-1,-1 0 0,1 1 0,-1 0 0,1-1 1,-1 1-1,1 0 0,-1 0 0,1 1 0,0-1 1,0 0-1,0 1 0,-1-1 0,1 1 0,0 0 1,1-1-1,-1 1 0,0 0 0,1 0 0,-1 1 1,1-1-1,-1 0 0,1 0 0,0 1 0,0-1 1,0 0-1,0 1 0,1-1 0,-1 1 0,0 4 1,-2 10-56,2 1 0,-1-1 0,3 32 0,0-22-31,24 276-126,-7-143 31,-13-92 156,25 185 9,-25-226 25,2 1 0,0-1 1,2-1-1,1 0 0,2 0 1,26 46-1,-30-62-25,-1 0 1,1-1-1,1 0 0,0 0 0,0-1 0,1 0 1,-1-1-1,2 0 0,-1 0 0,1-1 0,0-1 1,12 5-1,17 4-161,0-2 1,52 8 0,-49-11 159,66 22 1,-41-8 78,2-2 0,0-3 0,1-4 0,0-2 0,141 3 0,497 6 37,105-14-73,0-1 40,359 73 82,-303 1 42,-493-48-101,1239 6 53,-1163-56-112,-66 1 5,827 13 1,9-11-204,-733-32 16,115-2 204,-430 48-51,232-30-1,6-33 41,-407 59 548,-13-7-319,-25-20-276,3 4 4,-88-161-114,-7-7-1,93 157 157,-60-56 0,19 21-4,60 61-35,2-1-1,0-1 1,0 0-1,2 0 1,0 0-1,0-1 1,-9-33-1,-23-127-97,9 32 186,-18-93 88,17 69-59,21 125-350,-12-69 236,17 31-5264,6 29-561</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0:46.348"/>
    </inkml:context>
    <inkml:brush xml:id="br0">
      <inkml:brushProperty name="width" value="0.025" units="cm"/>
      <inkml:brushProperty name="height" value="0.025" units="cm"/>
    </inkml:brush>
  </inkml:definitions>
  <inkml:trace contextRef="#ctx0" brushRef="#br0">131 274 2466,'0'0'13998,"-7"2"-13796,5-2-194,0 0 0,1 1-1,-1-1 1,0 1 0,0-1-1,1 1 1,-1 0 0,0-1-1,1 1 1,-1 0-1,1 0 1,-1 0 0,1 1-1,-1-1 1,1 0 0,0 0-1,0 1 1,-2 1-1,-11 43 420,-2 25 797,3 1 0,-8 140 0,22-210-1199,-1 0 0,1-1 0,0 1-1,0 0 1,0-1 0,0 1-1,0-1 1,0 1 0,0-1-1,0 1 1,1-1 0,-1 0 0,1 0-1,-1 1 1,1-1 0,-1 0-1,4 1 1,40 22 439,-25-14-273,-12-4-126,0-1-1,1 0 1,0-1-1,-1 0 1,2-1 0,-1 1-1,0-2 1,1 1-1,-1-1 1,1-1-1,-1 0 1,1 0 0,0-1-1,0 0 1,-1-1-1,1 0 1,0 0-1,-1-1 1,1 0 0,11-5-1,-13 3-5,1 0 0,-1 1 0,1 0 0,0 0 0,-1 1 0,1 0 0,0 1 0,0 0 0,0 0 0,1 1 0,-1 0 1,0 1-1,0-1 0,0 2 0,0 0 0,12 3 0,10 2 61,-1-2 1,1-1-1,1-2 0,-1 0 1,46-5-1,-1 1-138,463-5 152,-507 9-126,0 2 0,-1 1 0,41 12 0,-39-9-6,0-1 0,57 5-1,9-14 29,191-26-1,-12-2-34,92 7 31,126-5 6,-200 13 18,90-2 1171,-374 17-1207,104 1 182,173-22 0,-178 7-191,180 2 0,114 28 36,-347-12-34,27 4-3,137 34-1,7 1-4,364 71 6,-528-103 13,0-2 0,1-3 0,0-3 0,79-7 0,-16 1-17,-29 2 76,157-21 1,-141 7-72,56-10-7,-85 12 1,176-3 0,-57 6 0,39 4 0,-98 6 0,919-6-26,-647 7 25,-217-3 5,396 18-13,-6 23 41,-509-37-19,-2 1 25,-1-3 1,96-13-1,-63-13 17,12-1 55,-68 18 51,88-24-1,-139 30-117,0 1 0,-1-1-1,0-1 1,0 1 0,0-1 0,0 0 0,0 0 0,-1 0 0,0 0 0,1-1 0,-2 0 0,1 0 0,-1 0-1,1 0 1,-1-1 0,-1 1 0,3-8 0,3-5-14,-2 0 0,0 0 1,-2-1-1,4-23 0,-5 26-1,-2-1 0,1 0 0,-2 1 0,0-1 0,-5-28 0,5 40-19,-1 1 0,-1-1 0,1 0 0,-1 1 0,1-1 1,-1 1-1,-1 0 0,1 0 0,-1-1 0,1 2 0,-1-1 0,0 0 0,-1 0 0,1 1 0,0 0 0,-1 0 0,0 0 0,0 0 1,0 0-1,0 1 0,0 0 0,-1 0 0,1 0 0,-5-1 0,-43-14 26,11 3-37,0 1-1,-1 3 1,0 1 0,0 2 0,-46-2-1,-417-27 40,378 24-10,-341-17-71,66 5-93,-417-28 73,-281 13-130,273 17 62,309 21 18,71 2 31,275-10 92,-69-2-50,-267 20 14,253 4 6,-2 0-1,-1189 32-66,698-16-43,-254 3-216,181-31 265,372-3 36,355 7 20,0 5-1,-130 29 0,135-21 11,20-3-2,42-8-287,0-1 0,-1-1 0,-35 1 0,62-6 192,1 0 0,-1 0 0,1 0 0,0 0 0,-1 0 0,1-1 0,-1 1 1,1 0-1,0 0 0,-1 0 0,1 0 0,0-1 0,-1 1 0,1 0 0,0 0 0,-1-1 0,1 1 1,0 0-1,-1-1 0,1 1 0,0 0 0,0-1 0,0 1 0,-1 0 0,1-1 0,0 1 1,0 0-1,0-1 0,0 1 0,0-1 0,0 1 0,-1 0 0,1-1 0,0 1 0,0-1 0,0 1 1,0 0-1,1-1 0,-1 1 0,0-1 0,0 1 0,0 0 0,0-1 0,0 0 0,1-4-1287,-1-21-5487</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25.187"/>
    </inkml:context>
    <inkml:brush xml:id="br0">
      <inkml:brushProperty name="width" value="0.025" units="cm"/>
      <inkml:brushProperty name="height" value="0.025" units="cm"/>
    </inkml:brush>
  </inkml:definitions>
  <inkml:trace contextRef="#ctx0" brushRef="#br0">1113 75 15599,'-18'-7'361,"-1"0"1,0 2 0,0 0-1,0 1 1,-1 1 0,1 0-1,-28 1 1,7 3 492,-1 1 0,-63 12 1,55-2-394,0 1 1,2 3 0,0 2 0,1 1-1,0 3 1,2 2 0,1 1 0,1 3 0,1 1-1,1 2 1,2 2 0,2 1 0,-47 57-1,71-77-409,1 2-1,0-1 0,2 2 1,0-1-1,0 1 1,2 0-1,0 1 0,1 0 1,-7 34-1,12-43-51,0 0 0,1-1 0,-1 1 0,2 0 0,-1 0 0,2 0 0,-1 0 0,1 0 0,0-1 0,1 1-1,0-1 1,0 1 0,1-1 0,0 0 0,0-1 0,1 1 0,0-1 0,0 1 0,1-2 0,0 1 0,0-1 0,11 9 0,5 1 17,0-1 0,1-1-1,0-1 1,1-1 0,0-2 0,1 0 0,0-1 0,1-2-1,0 0 1,34 3 0,-10-4 17,0-2-1,1-3 0,-1-1 1,79-12-1,-71 1 102,-1-3 1,-1-3-1,-1-2 0,0-2 0,-1-2 1,-2-3-1,-1-2 0,-1-3 0,-1-1 1,-2-3-1,52-49 0,-81 67 38,-1-1-1,-1-1 0,0 0 1,-2-1-1,0-1 1,-1 0-1,-1-1 1,10-27-1,-17 38-108,-1-1-1,-1 1 1,0-1-1,0 0 1,-1 1 0,-1-1-1,0 0 1,0 0-1,-1 0 1,-1 0-1,0 0 1,-1 0 0,0 0-1,-1 0 1,0 1-1,-1-1 1,0 1-1,-10-18 1,7 16-88,-1 1 1,-1 0-1,0 1 1,0 0-1,-1 0 0,0 1 1,-1 0-1,-1 1 1,1 0-1,-1 1 0,-1 1 1,0-1-1,0 2 1,0 0-1,-20-6 0,7 5-180,0 1 0,-1 1-1,0 2 1,0 0 0,0 2-1,0 1 1,-39 5-1,-34 6-9025,59-10-571</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26.091"/>
    </inkml:context>
    <inkml:brush xml:id="br0">
      <inkml:brushProperty name="width" value="0.025" units="cm"/>
      <inkml:brushProperty name="height" value="0.025" units="cm"/>
    </inkml:brush>
  </inkml:definitions>
  <inkml:trace contextRef="#ctx0" brushRef="#br0">15 2126 14606,'0'0'512,"-3"9"284,2-6-899,-8 23 1986,7-23-390,6-21-261,81-367 4163,-6-2-4119,106-469-382,-156 693 559,-20 104-642,23-87 0,-23 123-1461,1-1 0,1 2 0,24-39 0,-29 47-2722,-4 5-2716</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4:10.820"/>
    </inkml:context>
    <inkml:brush xml:id="br0">
      <inkml:brushProperty name="width" value="0.025" units="cm"/>
      <inkml:brushProperty name="height" value="0.025" units="cm"/>
    </inkml:brush>
  </inkml:definitions>
  <inkml:trace contextRef="#ctx0" brushRef="#br0">96 4 3619,'0'0'5600,"-8"0"-5082,-29-3 236,34 3-154,-1 0 1,1 0-1,-1 0 1,1 0-1,-1 0 1,1 1-1,-1-1 1,1 1-1,-1 0 1,1 0-1,-6 3 1,9-4-564,0 0 0,-1 1 0,1-1 1,0 0-1,0 1 0,-1-1 0,1 0 1,0 1-1,0-1 0,-1 0 0,1 1 0,0-1 1,0 1-1,0-1 0,0 1 0,0-1 1,-1 0-1,1 1 0,0-1 0,0 1 1,0-1-1,0 1 0,0-1 0,0 0 0,1 1 1,-1-1-1,0 1 0,0-1 0,0 1 1,0-1-1,0 0 0,1 1 0,-1-1 1,0 1-1,1 0 0,17 11 404,21 0-381,52-5 19,-61-6-33,0 2 1,48 10 0,-56-8-30,-3 1 2,1-2-1,26 4 1,-40-8-12,0 0 0,0 0 0,-1 0 1,1-1-1,0 1 0,0-1 0,0-1 0,0 1 0,-1-1 0,1 0 1,-1-1-1,7-2 0,1-2 0,-1 0 1,1 2-1,0 0 0,0 0 1,1 1-1,0 1 1,-1 0-1,1 1 0,0 0 1,0 1-1,1 1 1,23 2-1,-26 0 41,0-1 0,0 2 0,-1 0 0,19 6 0,-29-4-2709</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27.132"/>
    </inkml:context>
    <inkml:brush xml:id="br0">
      <inkml:brushProperty name="width" value="0.025" units="cm"/>
      <inkml:brushProperty name="height" value="0.025" units="cm"/>
    </inkml:brush>
  </inkml:definitions>
  <inkml:trace contextRef="#ctx0" brushRef="#br0">143 79 15407,'0'0'1334,"1"-9"124,-1 5-1503,0-39 3290,0 42-3148,-1 0 0,1 0 1,0 0-1,-1 0 0,1 0 0,-1 0 0,1 0 1,-1 0-1,1 0 0,-1 0 0,1 0 0,-1 0 1,0 0-1,0 0 0,0 1 0,1-1 0,-1 0 1,0 0-1,0 1 0,0-1 0,0 1 0,0-1 1,0 1-1,0-1 0,0 1 0,-1 0 0,1-1 1,0 1-1,0 0 0,0 0 0,0 0 0,0 0 0,0 0 1,-1 0-1,1 0 0,0 0 0,0 0 0,0 1 1,0-1-1,-2 1 0,0 0-62,-1 1-1,1 0 1,0 0 0,0 0 0,0 0-1,0 0 1,0 0 0,0 1 0,1-1-1,-1 1 1,1 0 0,0 0 0,0 0-1,0 0 1,0 0 0,-2 5 0,-23 59 412,26-63-391,-6 16 121,1 0 0,0 0 0,2 0-1,0 1 1,2-1 0,0 1 0,1 0-1,3 30 1,-2-50-156,0 0-1,0 0 0,1 0 1,-1 0-1,0 0 0,0 0 1,1 0-1,-1 0 1,0 0-1,1 0 0,-1-1 1,1 1-1,-1 0 0,1 0 1,-1 0-1,1-1 1,0 1-1,-1 0 0,1 0 1,0-1-1,0 1 0,-1-1 1,1 1-1,0-1 1,0 1-1,0-1 0,0 1 1,2-1-1,-1 1 50,0-1 0,0-1 0,1 1-1,-1 0 1,0 0 0,0-1 0,1 1 0,-1-1-1,0 0 1,0 0 0,0 0 0,3-1 0,2-2 182,1-1 0,-1 0 0,1-1 0,-2 1 0,11-12 0,-7 5-105,-1-1 0,-1 0-1,0 0 1,-1-1 0,-1 0 0,6-16 0,-9 22-92,0-1 0,-1 0 0,0 0-1,0 0 1,-1 0 0,0 0 0,-1 0 0,0 0 0,0 0 0,-1 0 0,-4-17 0,5 26-109,0-1 0,0 0 0,0 0 0,-1 0-1,1 0 1,0 0 0,-1 0 0,1 0 0,-1 0 0,1 1 0,-1-1 0,1 0-1,-1 0 1,1 1 0,-1-1 0,0 0 0,1 0 0,-1 1 0,0-1 0,0 1-1,1-1 1,-1 1 0,0-1 0,0 1 0,0 0 0,0-1 0,0 1 0,0 0-1,0 0 1,0-1 0,1 1 0,-1 0 0,0 0 0,0 0 0,0 0 0,0 0 0,-2 1-1,2-1-103,0 1-1,-1 0 0,1 0 1,-1-1-1,1 1 0,0 0 0,0 0 1,0 0-1,-1 0 0,1 1 1,0-1-1,0 0 0,1 0 1,-1 1-1,0-1 0,0 1 0,1-1 1,-1 0-1,0 1 0,1-1 1,0 1-1,-1 1 0,1-1-562,-3 20-4304,8-11-1913,6-10 570</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27.849"/>
    </inkml:context>
    <inkml:brush xml:id="br0">
      <inkml:brushProperty name="width" value="0.025" units="cm"/>
      <inkml:brushProperty name="height" value="0.025" units="cm"/>
    </inkml:brush>
  </inkml:definitions>
  <inkml:trace contextRef="#ctx0" brushRef="#br0">15 17 11147,'0'0'11984,"-2"13"-10441,0-2-1051,-2 11-130,1 0-1,1-1 1,1 1-1,1 25 1,1-42-275,-1 0 0,1 0 0,0 0 0,1 0 0,-1 0-1,1 0 1,0 0 0,0-1 0,0 1 0,1-1 0,3 5 0,-5-7 4,1 1 1,1-2-1,-1 1 1,0 0-1,1 0 0,-1-1 1,0 1-1,1-1 1,0 0-1,-1 1 1,1-1-1,0 0 1,0-1-1,-1 1 0,1-1 1,0 1-1,0-1 1,0 0-1,0 0 1,0 0-1,3-1 0,-3 1-29,0-1 0,-1 0 0,1 0-1,0 0 1,-1 0 0,1-1 0,-1 1-1,1-1 1,-1 1 0,0-1 0,0 0-1,0 0 1,0 0 0,0 0 0,0 0-1,0 0 1,-1-1 0,1 1 0,-1-1-1,0 1 1,1-1 0,-1 1 0,0-1-1,-1 0 1,2-4 0,0-1 80,0-1-1,0 1 1,-1-1-1,0 0 1,-1 0 0,0 1-1,-1-11 1,1 18-142,0 0 0,0 0 0,0 0 0,0 1 0,0-1 0,0 0 0,-1 0 0,1 0 0,0 1 0,-1-1 0,1 0 0,-1 0 0,1 1 0,0-1 0,-1 0 0,0 1 0,1-1 0,-1 0 0,1 1 0,-1-1 0,0 1 0,1-1 0,-1 1 0,0-1 0,0 1 0,1 0 0,-1-1 0,0 1 0,0 0 0,0-1 0,1 1 0,-1 0 0,0 0 0,0 0 0,0 0 0,0 0 0,0 0 0,1 0 0,-1 0 0,0 0 0,0 1 0,0-1 0,-1 1 0,0-1 0,1 1 0,-1-1 0,1 1 0,-1 0 0,1 0 0,0 0 0,-1 0 0,1 0 0,0 0 0,0 0 0,0 0 0,0 0 0,0 1 0,0-1 0,0 0 0,0 1 0,0-1 0,1 1 0,-1-1 0,0 1 0,1-1 0,-1 1 0,1 2 0,-1-3 0,1 0 0,0 0 0,0 0 0,0-1 0,0 1 0,1 0 0,-1 0 0,0 0 0,0 0 0,0 0 0,1-1 0,-1 1 0,0 0 0,1 0 0,-1 0 0,1-1 0,-1 1 0,1 0 0,-1-1 0,1 1 0,-1 0 0,1-1 0,0 1 0,-1 0 0,1-1 0,0 1 0,0-1 0,-1 0 0,1 1 0,0-1 0,1 1 0,1 0 0,1-1 0,-1 1 0,1-1 0,-1 0 0,1 0 0,-1 0 0,1 0 0,5-1 0,4-2 0,1 0 0,-1-1 0,19-7 0,35-24 0,-62 32 0,-1 0 0,0 0 0,1 0 0,-1 0 0,0-1 0,0 1 0,-1-1 0,1 0 0,-1 0 0,0-1 0,0 1 0,2-6 0,-5 11 0,0-1 0,0 0 0,0 0 0,-1 0 0,1 0 0,0 1 0,0-1 0,-1 0 0,1 0 0,0 0 0,0 0 0,-1 0 0,1 0 0,0 0 0,-1 0 0,1 0 0,0 0 0,0 0 0,-1 0 0,1 0 0,0 0 0,-1 0 0,1 0 0,0 0 0,0 0 0,-1 0 0,1 0 0,0 0 0,0-1 0,-1 1 0,1 0 0,0 0 0,0 0 0,-1 0 0,1-1 0,0 1 0,0 0 0,0 0 0,0 0 0,-1-1 0,1 1 0,0 0 0,0 0 0,0-1 0,0 1 0,0 0 0,0 0 0,0-1 0,-1 1 0,1 0 0,0-1 0,0 1 0,0 0 0,0 0 0,0-1 0,0 1 0,0 0 0,1-1 0,-1 1 0,0 0 0,0 0 0,0-1 0,0 1 0,0 0 0,0 0 0,0-1 0,1 1 0,-21 13 0,-13 30 0,31-41 0,1 0 0,-1 0 0,1 0 0,0 0 0,0 0 0,0 0 0,0 0 0,0 1 0,0-1 0,1 0 0,-1 1 0,1-1 0,0 0 0,-1 1 0,1-1 0,0 1 0,1-1 0,-1 0 0,0 1 0,1 3 0,3-4 0,0 0 0,0 0 0,0 0 0,1-1 0,-1 1 0,0-1 0,0 0 0,1 0 0,-1 0 0,1-1 0,-1 0 0,1 1 0,5-2 0,8 2 0,-9 1 0,0-1 0,0 1 0,0 1 0,0 0 0,0 0 0,0 1 0,-1 0 0,12 7 0,-15-8 0,0 1 0,-1 0 0,1 1 0,-1-1 0,0 1 0,0-1 0,-1 1 0,1 0 0,-1 1 0,0-1 0,0 0 0,-1 1 0,4 10 0,4-79 0,-9 13 0,1 26 0,-1-1 0,-1 0 0,-2 1 0,-7-44 0,10 70-248,0-1 1,0 1-1,0-1 0,1 0 0,-1 0 1,1 0-1,-1 1 0,1-1 0,-1-1 1,1 1-1,-1 0 0,1 0 0,0-1 1,0 1-1,-1-1 0,1 1 0,0-1 1,2 1-1,37 4-8727,-20-5-1302</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28.913"/>
    </inkml:context>
    <inkml:brush xml:id="br0">
      <inkml:brushProperty name="width" value="0.025" units="cm"/>
      <inkml:brushProperty name="height" value="0.025" units="cm"/>
    </inkml:brush>
  </inkml:definitions>
  <inkml:trace contextRef="#ctx0" brushRef="#br0">1 102 1986,'7'-8'2457,"0"-1"-1,0 1 1,0-1 0,8-16-1,-8-3 7623,-13 48-5453,1 1-4629,3-8 280,-1 65 605,3-75-825,0 1 1,0-1-1,0 1 1,1-1-1,0 1 1,-1-1-1,1 1 1,1-1 0,-1 1-1,0-1 1,1 0-1,-1 0 1,1 0-1,0 0 1,0 0-1,1 0 1,3 3-1,-5-4-29,1-2-1,0 1 0,0 0 1,0 0-1,0 0 0,0-1 0,0 1 1,0-1-1,0 0 0,0 0 1,0 1-1,0-1 0,0-1 0,0 1 1,0 0-1,0 0 0,0-1 0,0 1 1,0-1-1,0 1 0,-1-1 1,1 0-1,0 0 0,0 0 0,0 0 1,-1 0-1,1 0 0,0-1 1,-1 1-1,1 0 0,1-3 0,4-4 119,1 0 0,-1 0 0,-1-1-1,8-12 1,-9 12-146,0 0 0,0 0 0,-1-1 0,0 0 0,-1 0 0,0 0 0,0 0 0,-1 0 0,-1 0 0,1-1 0,-2-13 0,1 24 0,-1-1 0,0 1 0,0 0 0,0-1 0,0 1 0,0-1 0,0 1 0,0-1 0,0 1 0,0 0 0,0-1 0,0 1 0,0-1 0,-1 1 0,1-1 0,0 1 0,0 0 0,0-1 0,-1 1 0,1 0 0,0-1 0,0 1 0,-1 0 0,1-1 0,0 1 0,0 0 0,-1-1 0,1 1 0,0 0 0,-1 0 0,1-1 0,-1 1 0,1 0 0,0 0 0,-1 0 0,1 0 0,-1-1 0,1 1 0,0 0 0,-1 0 0,1 0 0,-1 0 0,1 0 0,-1 0 0,1 0 0,0 0 0,-1 0 0,1 0 0,-1 1 0,-1-1 0,1 1 0,0-1 0,0 1 0,0 0 0,-1-1 0,1 1 0,0 0 0,0 0 0,0 0 0,0 0 0,0 0 0,0 0 0,1 0 0,-2 2 0,-1 2 0,2 0 0,-1 0 0,1 1 0,-1-1 0,1 0 0,1 1 0,-1 9 0,3-14 0,-1-1 0,1 0 0,0 0 0,0 0 0,0 0 0,-1 0 0,1 0 0,0-1 0,0 1 0,0 0 0,-1-1 0,1 0 0,3-1 0,23-13-3044,12-17-6815,-28 18 661</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29.755"/>
    </inkml:context>
    <inkml:brush xml:id="br0">
      <inkml:brushProperty name="width" value="0.025" units="cm"/>
      <inkml:brushProperty name="height" value="0.025" units="cm"/>
    </inkml:brush>
  </inkml:definitions>
  <inkml:trace contextRef="#ctx0" brushRef="#br0">117 228 20115,'0'0'6887,"-10"1"-6097,6-1-771,0 1-1,0 0 1,0 0 0,0 0 0,0 0 0,0 0 0,0 1 0,0 0 0,1-1 0,-1 1 0,1 1 0,-1-1-1,1 0 1,0 1 0,0 0 0,0 0 0,0 0 0,1 0 0,-1 0 0,1 0 0,0 1 0,0-1 0,-2 6-1,-1 0 148,1 0-1,0 0 1,1 1-1,0-1 1,1 1-1,0 0 1,1-1-1,-1 18 1,2-26-157,-1 0 1,1 0-1,0 0 0,0 0 1,0 0-1,1 0 1,-1 0-1,0 0 1,0 0-1,1 0 0,-1 0 1,0 0-1,1 0 1,-1 0-1,1 0 1,-1 0-1,1-1 0,-1 1 1,1 0-1,0 0 1,-1-1-1,1 1 0,0 0 1,0-1-1,-1 1 1,1 0-1,0-1 1,0 1-1,0-1 0,1 1 1,0-1 29,1 0 0,0 1 0,-1-1-1,1 0 1,0 0 0,-1-1 0,1 1 0,0 0 0,-1-1 0,1 0 0,2-1-1,4-1 85,0-1 0,0 0-1,-1-1 1,1 0 0,11-9 0,-10 5-75,0 0 1,-1-1-1,0-1 1,0 1-1,-1-1 0,-1-1 1,0 1-1,0-1 1,-1 0-1,-1-1 1,5-15-1,-22 64-284,8-27 254,1 0 0,0 0 0,0 0 0,1 0 0,-2 12 0,4-19-17,-1 0 1,1-1-1,0 1 0,0 0 0,0-1 0,0 1 0,0 0 0,0 0 0,1-1 1,-1 1-1,1 0 0,-1-1 0,1 1 0,-1 0 0,1-1 0,0 1 0,0-1 1,0 1-1,0-1 0,0 1 0,0-1 0,0 0 0,0 0 0,0 1 0,1-1 1,1 1-1,0-1 21,-1-1 1,1 1 0,0-1-1,-1 0 1,1 0 0,0 0-1,-1 0 1,1-1-1,0 1 1,-1 0 0,1-1-1,0 0 1,-1 0 0,1 0-1,-1 0 1,1 0-1,3-3 1,8-4 18,0-1-1,-1-1 1,1 0 0,-2-1 0,0-1-1,0 1 1,-1-2 0,0 0-1,9-15 1,-7 8-1,-1 0 0,0-1 0,-2 0-1,-1-1 1,13-41 0,-20 56-40,-1 2 0,1 1 0,-1-1 0,0 0 0,0 1 0,0-1 0,-1 0 0,0 0 0,0 0 0,0 1 0,0-1 0,-2-6 0,1 11 0,0 0 0,1 0 0,-1 0 0,0 0 0,0 0 0,0 0 0,0 0 0,0 1 0,0-1 0,1 0 0,-1 0 0,0 1 0,0-1 0,0 1 0,1-1 0,-1 1 0,0-1 0,1 1 0,-1-1 0,0 1 0,1-1 0,-1 1 0,1 0 0,-1-1 0,0 2 0,-18 24 0,1 0 0,2 2 0,1 0 0,0 0 0,3 2 0,-16 50 0,27-76 0,-2 5 0,0 0 0,1 1 0,0-1 0,-1 16 0,3-23 0,0-1 0,0 1 0,0-1 0,0 1 0,0-1 0,0 1 0,1-1 0,-1 1 0,0-1 0,1 1 0,-1-1 0,1 0 0,0 1 0,-1-1 0,1 0 0,0 1 0,0-1 0,0 0 0,0 0 0,0 0 0,0 0 0,0 0 0,0 0 0,0 0 0,1 0 0,-1 0 0,0 0 0,1-1 0,-1 1 0,0 0 0,1-1 0,-1 0 0,1 1 0,-1-1 0,1 0 0,2 1 0,3-1 0,1 1 0,-1-1 0,1-1 0,-1 1 0,1-1 0,-1-1 0,0 1 0,1-1 0,-1 0 0,0-1 0,0 0 0,0 0 0,-1 0 0,1-1 0,-1 0 0,0-1 0,0 1 0,0-1 0,0 0 0,-1 0 0,0-1 0,0 0 0,0 0 0,-1 0 0,0 0 0,0-1 0,3-7 0,-7 14 0,0 0 0,0 0 0,1-1 0,-1 1 0,0 0 0,0-1 0,0 1 0,1 0 0,-1-1 0,0 1 0,0 0 0,0-1 0,0 1 0,0 0 0,0-1 0,0 1 0,0 0 0,0-1 0,0 1 0,0-1 0,0 1 0,0 0 0,0-1 0,0 1 0,0 0 0,0-1 0,0 1 0,0 0 0,-1-1 0,1 1 0,0 0 0,0-1 0,0 1 0,-1 0 0,1-1 0,0 1 0,0 0 0,-1 0 0,1-1 0,0 1 0,0 0 0,-1 0 0,1 0 0,-1-1 0,-12 11 0,8-2 0,1-1 0,0 1 0,0 0 0,1 0 0,0 0 0,0 0 0,1 0 0,0 1 0,1-1 0,-1 10 0,2-17 0,0 0 0,1-1 0,-1 1 0,0 0 0,1-1 0,-1 1 0,0 0 0,1-1 0,-1 1 0,1 0 0,-1-1 0,1 1 0,0-1 0,-1 1 0,1-1 0,-1 0 0,1 1 0,0-1 0,-1 1 0,1-1 0,0 0 0,0 0 0,-1 1 0,1-1 0,0 0 0,0 0 0,-1 0 0,1 0 0,0 0 0,0 0 0,0 0 0,-1 0 0,1 0 0,0 0 0,0 0 0,-1-1 0,1 1 0,1 0 0,32-11 0,-17-3 0,0-1 0,-2 0 0,0-2 0,0 1 0,-2-2 0,20-31 0,-51 90 0,13-33 0,0 0 0,1 1 0,0-1 0,1 1 0,0 0 0,0 0 0,1 0 0,0 0 0,1 1 0,0-1 0,0 18 0,2-27-32,0 1 1,-1 0-1,1-1 1,0 1-1,0-1 0,-1 1 1,1-1-1,0 0 1,0 1-1,0-1 1,0 0-1,0 1 0,-1-1 1,1 0-1,0 0 1,0 0-1,0 0 0,0 0 1,0 0-1,0 0 1,0 0-1,0 0 1,1-1-1,23-4-3000,-10-5-2728,-3-4-1858</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0.675"/>
    </inkml:context>
    <inkml:brush xml:id="br0">
      <inkml:brushProperty name="width" value="0.025" units="cm"/>
      <inkml:brushProperty name="height" value="0.025" units="cm"/>
    </inkml:brush>
  </inkml:definitions>
  <inkml:trace contextRef="#ctx0" brushRef="#br0">136 244 14574,'0'0'12748,"-10"-5"-11072,-31-14-784,39 19-852,0-1 0,0 1 1,0 1-1,0-1 1,0 0-1,0 0 0,0 1 1,0-1-1,0 1 0,0 0 1,0-1-1,0 1 1,0 0-1,1 0 0,-1 0 1,0 0-1,1 1 0,-1-1 1,1 0-1,-1 1 1,1-1-1,0 1 0,-1-1 1,1 1-1,-1 2 0,-23 40 627,24-44-654,-1 4 40,0-1-1,1 1 1,-1 0-1,1 0 1,0-1-1,0 1 0,0 0 1,0 0-1,1 0 1,-1 1-1,1-1 1,0 5-1,1-8-38,0 0 0,0 1 1,-1-1-1,1 0 0,0 0 0,0 0 0,0 0 0,0 0 0,1 0 0,-1 0 0,0 0 1,0 0-1,1 0 0,-1 0 0,0-1 0,1 1 0,-1-1 0,1 1 0,-1-1 1,0 1-1,1-1 0,-1 0 0,1 0 0,-1 0 0,1 0 0,0 0 0,-1 0 0,1 0 1,-1 0-1,0-1 0,1 1 0,1-1 0,6-1-30,0 0 0,0-1 0,0 1 0,-1-2 0,1 1 1,-1-1-1,0-1 0,0 1 0,0-1 0,-1-1 0,10-7 0,-7 3-21,1 1-1,-2-2 0,1 1 1,-1-1-1,-1-1 1,13-21-1,-43 69-697,15-26 772,0 0-1,1 1 1,0 0 0,1 0 0,0 0-1,0 0 1,2 1 0,-1 0 0,1 0 0,-1 12-1,4-23-30,0-1-1,0 1 1,0-1-1,0 1 1,0 0-1,0-1 1,0 1-1,0-1 1,0 1-1,0 0 1,0-1-1,0 1 1,0-1-1,1 1 1,-1 0-1,0-1 1,0 1-1,1-1 1,-1 1-1,0-1 1,1 1-1,-1-1 1,1 1-1,-1-1 1,0 1-1,1-1 1,-1 0-1,1 1 1,0-1-1,-1 0 1,1 1-1,-1-1 0,1 0 1,-1 0-1,1 0 1,0 1-1,26-11 213,20-28 103,-14 3-315,-3-2 1,0 0-1,-3-2 0,-1-1 0,-1-1 0,34-83 0,-78 162-6,-4 6 0,1 2 0,3 0 0,-20 68 0,40-77 0,5-29 0,2-24 0,-3-7 0,0 0 0,1-40 0,-6 65 0,0 0 0,0 0 0,1 0 0,-1 0 0,1 0 0,-1 0 0,1 0 0,0-1 0,-1 1 0,1 0 0,0 0 0,0-1 0,0 1 0,1 0 0,-1-1 0,0 1 0,1-1 0,-1 0 0,1 1 0,-1-1 0,1 0 0,-1 0 0,1 0 0,2 1 0,-1-1 0,1 0 0,-1-1 0,1 1 0,-1-1 0,1 0 0,-1 0 0,1 0 0,-1 0 0,1-1 0,-1 1 0,1-1 0,4-1 0,3-2 0,-1 0 0,0 0 0,0-1 0,0-1 0,-1 1 0,1-1 0,14-13 0,-13 6 0,3-3 0,-19 25 0,-7 8 0,-29 49 0,38-62 0,1 1 0,0-1 0,0 1 0,1 0 0,-1-1 0,1 1 0,0 0 0,0 0 0,1 0 0,0 0 0,-1 0 0,2 8 0,1-12 0,0 0 0,0-1 0,0 1 0,0-1 0,0 1 0,0-1 0,0 0 0,0 0 0,0 0 0,0 0 0,0 0 0,0 0 0,0 0 0,0-1 0,4 0 0,18-16-2002,-21 13 831,1-1 0,-1 1 1,0-1-1,0 0 1,0 1-1,2-8 1,5-18-8461</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1.064"/>
    </inkml:context>
    <inkml:brush xml:id="br0">
      <inkml:brushProperty name="width" value="0.025" units="cm"/>
      <inkml:brushProperty name="height" value="0.025" units="cm"/>
    </inkml:brush>
  </inkml:definitions>
  <inkml:trace contextRef="#ctx0" brushRef="#br0">19 1 17200,'0'0'6438,"-18"51"-6886,26-39-2211,2-2-1921,0-1-3427</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1.452"/>
    </inkml:context>
    <inkml:brush xml:id="br0">
      <inkml:brushProperty name="width" value="0.025" units="cm"/>
      <inkml:brushProperty name="height" value="0.025" units="cm"/>
    </inkml:brush>
  </inkml:definitions>
  <inkml:trace contextRef="#ctx0" brushRef="#br0">1 0 8520,'0'0'10864,"0"8"-8489,0-2-2013,-1 0-26,1-1 0,0 1 0,1 0 1,-1 0-1,4 10 0,-4-15-295,0 0 0,0 0 1,1-1-1,-1 1 0,0 0 0,1-1 0,-1 1 0,1 0 0,-1-1 0,1 1 0,-1 0 0,1-1 1,0 1-1,-1-1 0,1 1 0,-1-1 0,1 1 0,0-1 0,0 0 0,-1 1 0,2 0 0,0-1-1,-1 0 0,1-1 0,0 1 0,-1 0 0,0 0 0,1-1 0,-1 1-1,1 0 1,-1-1 0,1 0 0,-1 1 0,0-1 0,1 0 0,-1 0 0,0 1-1,2-3 1,1 0 141,42-25 22,-45 27-125,1 0 0,-1 1-1,0-1 1,0 1-1,0 0 1,0-1-1,1 1 1,-1 0-1,0 0 1,0-1 0,1 1-1,-1 0 1,0 0-1,0 1 1,1-1-1,-1 0 1,0 0-1,0 0 1,1 1 0,-1-1-1,0 1 1,0-1-1,0 1 1,0-1-1,0 1 1,0 0-1,0 0 1,0-1 0,0 1-1,0 0 1,0 0-1,0 0 1,0 0-1,-1 0 1,1 0-1,0 0 1,0 3-1,3 7 364,14 28 3062,-5-26-5200,-12-12 1330,0-1 1,0 0-1,0 0 1,-1 1 0,1-1-1,0 0 1,0 0-1,0 0 1,-1 0 0,1 0-1,0 0 1,0 0-1,0 0 1,0 0-1,-1 0 1,1-1 0,0 1-1,0 0 1,1-1-1</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2.112"/>
    </inkml:context>
    <inkml:brush xml:id="br0">
      <inkml:brushProperty name="width" value="0.025" units="cm"/>
      <inkml:brushProperty name="height" value="0.025" units="cm"/>
    </inkml:brush>
  </inkml:definitions>
  <inkml:trace contextRef="#ctx0" brushRef="#br0">127 301 17104,'0'0'1217,"-11"5"-160,4-1-799,0 0 0,0 0 0,0 0 0,1 1 0,0 0 0,0 0 0,0 1 1,0 0-1,1 0 0,0 0 0,0 0 0,1 1 0,0 0 0,-6 12 0,6-11-154,0 1 1,0 0-1,1 0 1,1 0-1,-1 0 1,2 0-1,-1 1 1,1-1 0,0 1-1,1-1 1,1 15-1,-1-24-93,1 1 0,-1 0 1,0-1-1,0 1 0,1 0 0,-1-1 0,0 1 0,1 0 1,-1-1-1,1 1 0,-1-1 0,0 1 0,1-1 0,-1 1 0,1-1 1,0 1-1,-1-1 0,1 1 0,-1-1 0,1 0 0,0 1 0,-1-1 1,1 0-1,0 0 0,-1 1 0,1-1 0,0 0 0,0 0 0,-1 0 1,2 0-1,26-9 555,18-26 391,-27 15-801,-1 0 1,-1-1 0,0-1 0,24-43-1,-33 50-104,-1 0-1,0-1 0,-1 1 1,-1-1-1,0 0 0,-1-1 1,-1 1-1,0-1 0,0-17 1,-3 34-45,0 0 1,0 0-1,0 0 0,0 0 1,-1 0-1,1 1 0,0-1 1,0 0-1,0 0 1,0 0-1,0 0 0,0 0 1,-1 0-1,1 0 1,0 0-1,0 0 0,0 0 1,0 0-1,0 0 0,0 0 1,0 0-1,-1 0 1,1 0-1,0 0 0,0 0 1,0 0-1,0 0 0,0-1 1,0 1-1,0 0 1,-1 0-1,1 0 0,0 0 1,0 0-1,0 0 0,0 0 1,0 0-1,0 0 1,0 0-1,0-1 0,0 1 1,0 0-1,-1 0 0,1 0 1,0 0-1,0 0 1,0 0-1,0 0 0,0-1 1,0 1-1,0 0 1,0 0-1,0 0 0,0 0 1,0 0-1,0 0 0,0-1 1,0 1-1,0 0 1,-10 16 80,-8 25-11,12-26-30,2 1-1,0 0 0,1 0 0,0 0 1,0 22-1,3-38-36,0 0 0,0 1 0,0-1 0,0 1 0,0-1 0,0 1 0,0-1 0,0 1 0,0-1 0,0 1 0,1-1 0,-1 1 0,0-1 0,0 0 0,0 1 0,0-1 0,1 1 0,-1-1 0,0 0 0,0 1 0,1-1 0,-1 0 0,0 1 0,1-1 0,-1 0 0,0 1 0,1-1 0,-1 0 0,1 0 0,-1 1 0,0-1 0,1 0 0,-1 0 0,1 1 0,18-7 320,14-19 298,-8-2-531,-1-1 0,-1-1 1,-2-1-1,-1-1 0,-1 0 1,-2-2-1,-1 0 0,14-46 0,-53 176-369,-56 224 1267,69-268-771,4-1 0,1 1 0,3 0-1,6 68 1,14-33-118,-7-54-50,-9-30-38,-2-12-11,-6-34-7,-21-70 0,17 75 0,1 0 0,-7-66 0,16 98-46,-1-1 0,1 0-1,0 1 1,0-1 0,1 1 0,-1-1-1,1 1 1,0-1 0,1 1 0,3-10 0,-3 12-76,1 1 0,-1-1 0,1 0 0,-1 0 1,1 1-1,0 0 0,0-1 0,0 1 1,0 0-1,0 1 0,1-1 0,-1 1 1,1-1-1,-1 1 0,1 0 0,5-1 1,10-3-2153,27-8-8313,-14 0-6677</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2.762"/>
    </inkml:context>
    <inkml:brush xml:id="br0">
      <inkml:brushProperty name="width" value="0.025" units="cm"/>
      <inkml:brushProperty name="height" value="0.025" units="cm"/>
    </inkml:brush>
  </inkml:definitions>
  <inkml:trace contextRef="#ctx0" brushRef="#br0">145 65 13677,'0'0'7132,"0"-8"-5360,-2-28 123,2 34-1815,-1 1 0,0 0 0,1 0 0,-1-1 0,0 1 0,0 0 0,0 0-1,0 0 1,0 0 0,0 0 0,0 0 0,0 0 0,0 1 0,0-1-1,0 0 1,0 1 0,-1-1 0,1 0 0,0 1 0,0 0 0,-1-1 0,1 1-1,0 0 1,-1 0 0,1-1 0,-1 1 0,1 0 0,0 0 0,-1 0-1,1 1 1,0-1 0,-1 0 0,-1 1 0,-40 11-100,5 16 39,37-27-1,-1 0 0,0 0-1,1 1 1,-1-1 0,1 1 0,-1-1-1,1 1 1,0 0 0,0-1 0,0 1-1,0 0 1,0 0 0,0 0 0,0 0-1,0 0 1,1 0 0,-1 0 0,1 0-1,-1 2 1,4-1-11,1-1 0,-1 0 1,1 0-1,-1 0 0,1-1 0,0 1 0,-1-1 0,1 0 0,0 0 1,6 1-1,-2 0 5,-8-2-9,10 3-8,0 0 0,0 1 0,0 0 0,-1 0 0,18 12 0,-25-15 22,-1 1 0,1-1 0,0 1 0,-1 0 0,1-1 0,-1 1 0,1 0-1,-1 0 1,0 0 0,0 0 0,0 0 0,0 1 0,0-1 0,0 0 0,-1 0 0,1 1 0,-1-1 0,1 0 0,-1 1 0,0-1 0,0 0 0,0 1 0,0-1 0,0 0 0,-1 1 0,1-1 0,-1 0 0,0 0 0,1 1 0,-1-1 0,0 0 0,0 0 0,-2 3 0,0-1 80,0 1 0,0-1 0,0 0 1,-1 1-1,0-1 0,0-1 0,0 1 1,0-1-1,-1 1 0,1-1 0,-1-1 1,0 1-1,1 0 0,-1-1 0,-1 0 1,1 0-1,0-1 0,0 0 0,-1 0 1,1 0-1,0 0 0,-10-1 0,15 0-172,0 0 1,-1 1-1,1-1 0,0 0 0,-1-1 0,1 1 0,0 0 0,-1 0 0,1 0 0,0 0 0,-1 0 0,1 0 0,0 0 0,-1 0 0,1 0 0,0-1 0,0 1 0,-1 0 0,1 0 0,0 0 0,0-1 0,-1 1 0,1 0 0,0 0 0,0-1 0,-1 1 0,1 0 0,0-1 0,0 1 0,0 0 0,0 0 0,0-1 0,0 1 0,-1 0 0,1-1 1,0 1-1,0 0 0,0-1 0,0 1 0,0 0 0,0-1 0,0 1 0,0-1 0,9-20-3847,17-17-5118,-3 10-735</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3.433"/>
    </inkml:context>
    <inkml:brush xml:id="br0">
      <inkml:brushProperty name="width" value="0.025" units="cm"/>
      <inkml:brushProperty name="height" value="0.025" units="cm"/>
    </inkml:brush>
  </inkml:definitions>
  <inkml:trace contextRef="#ctx0" brushRef="#br0">65 91 9321,'0'0'10799,"-6"8"-8786,-35 62 1728,38-63-3527,0-1-1,1 1 1,-1-1 0,1 1-1,1-1 1,-1 1-1,1 0 1,1 0 0,-1 0-1,1 0 1,1 11 0,0-17-209,-1 0 1,0-1-1,1 1 1,-1 0 0,1 0-1,0 0 1,-1-1-1,1 1 1,0 0 0,-1-1-1,1 1 1,0-1 0,0 1-1,-1 0 1,1-1-1,0 0 1,0 1 0,0-1-1,0 0 1,0 1-1,0-1 1,0 0 0,0 0-1,0 0 1,0 1 0,0-1-1,0 0 1,-1-1-1,1 1 1,0 0 0,0 0-1,0 0 1,0 0-1,0-1 1,0 1 0,0 0-1,0-1 1,1 0-1,36-17 310,-26 9-260,0-1 0,-1 0 0,0 0 1,-1-1-1,0-1 0,-1 0 0,0 0 0,-1-1 0,-1 0 0,0 0 0,0-1 0,8-25 0,-27 76-160,7-24 136,1-1 0,0 1 0,1-1 0,1 1 0,0 0 1,0 0-1,1 20 0,1-33-19,0 1 1,1 0 0,-1-1-1,0 1 1,1-1-1,-1 0 1,0 1-1,1-1 1,-1 1-1,1-1 1,-1 1-1,0-1 1,1 0-1,-1 1 1,1-1-1,-1 0 1,1 0-1,0 1 1,-1-1 0,1 0-1,-1 0 1,1 0-1,-1 0 1,1 1-1,0-1 1,-1 0-1,1 0 1,-1 0-1,1 0 1,-1-1-1,1 1 1,0 0-1,-1 0 1,2-1 0,21-5 407,-9-2-320,0-1 1,0 0-1,-1-1 0,0 0 0,-1-1 0,0 0 0,-1-1 0,-1-1 0,1 0 0,-2 0 0,13-22 1,-21 31-97,1 0 0,-1 0 0,0 0 1,0 0-1,0 1 0,0-1 0,-1 0 1,1-1-1,-1-5 0,0 10-8,-1-1 1,1 1-1,0 0 0,0 0 0,-1 0 1,1-1-1,0 1 0,0 0 0,-1 0 0,1 0 1,0-1-1,0 1 0,-1 0 0,1 0 0,0 0 1,-1 0-1,1 0 0,0 0 0,-1 0 1,1 0-1,0 0 0,-1 0 0,1 0 0,0 0 1,-1 0-1,1 0 0,0 0 0,-1 0 1,1 0-1,0 0 0,-1 0 0,1 0 0,0 1 1,0-1-1,-1 0 0,1 0 0,0 0 0,0 1 1,-1-1-1,1 0 0,0 0 0,0 1 1,-1-1-1,-13 10-86,9-5 153,0 2 1,1-1-1,0 0 0,0 1 0,1 0 1,0-1-1,0 1 0,0 1 1,1-1-1,0 0 0,0 1 1,1-1-1,-1 15 0,3-21-58,-1-1 0,0 1 0,1-1 0,-1 1 0,1-1 0,-1 0 0,0 1 0,1-1-1,-1 0 1,1 1 0,-1-1 0,1 0 0,0 0 0,-1 1 0,1-1 0,-1 0 0,1 0 0,-1 0 0,1 0 0,0 0 0,-1 0-1,1 0 1,-1 0 0,1 0 0,0 0 0,-1 0 0,1 0 0,-1 0 0,1-1 0,-1 1 0,2 0 0,21-7 40,-6-4-45,0-1 0,-1-1 0,0-1 0,0 0 0,-2-1 0,0 0 0,-1-1 0,17-26 0,-40 79 0,-6-1 0,10-26 0,0 0 0,1 1 0,0 0 0,1 0 0,0 0 0,1 0 0,0 0 0,1 1 0,1 0 0,-1 13 0,2-24 0,1-1 0,-1 1 0,1 0 0,0-1 0,-1 1 0,1-1 0,0 1 0,-1-1 0,1 1 0,0-1 0,0 0 0,-1 1 0,1-1 0,0 0 0,0 0 0,0 1 0,-1-1 0,1 0 0,0 0 0,0 0 0,0 0 0,0 0 0,1 0 0,29 0 0,-21-1 0,1 2-3349,6 2-7043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6.900"/>
    </inkml:context>
    <inkml:brush xml:id="br0">
      <inkml:brushProperty name="width" value="0.025" units="cm"/>
      <inkml:brushProperty name="height" value="0.025" units="cm"/>
    </inkml:brush>
  </inkml:definitions>
  <inkml:trace contextRef="#ctx0" brushRef="#br0">78 45 22517,'0'0'3582,"-9"12"-464,2-3-2440,-32 46 1331,36-50-1931,0 1 1,0-1-1,1 1 1,-1 0-1,1 0 1,0 0-1,1 0 1,0 0-1,0 0 0,0 11 1,1-17-79,0 1 0,0 0 0,1-1 0,-1 1 0,0-1 0,1 1 0,-1 0 0,1-1 0,-1 1 0,0-1 0,1 1 0,0-1 0,-1 1 0,1-1 0,-1 0 0,1 1 0,-1-1 0,1 1 0,0-1 0,-1 0 0,1 0 0,0 1 0,-1-1 0,1 0 0,0 0 0,-1 0 0,1 0 0,0 0 0,-1 0 0,1 0 0,0 0 0,0 0 0,-1 0 0,1 0 0,0-1 0,-1 1 0,1 0 0,0 0 0,-1-1 0,1 1 0,-1 0 0,2-1 0,30-13 0,21-25 0,-33 23 0,42-25 0,-54 37 0,0 0 0,0 1 0,0 0 0,1 0 0,-1 1 0,1 0 0,-1 0 0,1 1 0,13 0 0,-21 1 0,1 0 0,-1 0 0,1 0 0,0 0 0,-1 0 0,1 1 0,-1-1 0,1 0 0,-1 1 0,1 0 0,-1-1 0,1 1 0,-1 0 0,1 0 0,-1 0 0,0-1 0,0 1 0,1 1 0,-1-1 0,0 0 0,0 0 0,0 0 0,0 1 0,0-1 0,-1 0 0,2 3 0,8 43 0,-10-41 0,1 0 0,0-1 0,0 1 0,0-1 0,0 1 0,3 5 0,-3-11 0,-1 1 0,1 0 0,-1-1 0,1 1 0,-1-1 0,1 1 0,-1-1 0,1 0 0,-1 1 0,1-1 0,0 1 0,-1-1 0,1 0 0,-1 0 0,1 1 0,0-1 0,0 0 0,-1 0 0,1 0 0,0 0 0,-1 0 0,1 0 0,0 0 0,-1 0 0,1 0 0,0 0 0,0 0 0,-1 0 0,1 0 0,0-1 0,-1 1 0,1 0 0,0 0 0,-1-1 0,1 1 0,-1-1 0,1 1 0,0 0 0,0-1 0,26-21 0,-25 20 0,38-38 0,-24 23 0,1 0 0,0 1 0,1 1 0,1 1 0,36-21 0,-54 34 0,1 0 0,-1 0 0,1 0 0,-1 1 0,1-1 0,0 0 0,-1 1 0,1 0 0,0-1 0,0 1 0,-1 0 0,1 0 0,0 0 0,0 0 0,-1 0 0,1 0 0,0 1 0,-1-1 0,4 1 0,-4 0 0,0 0 0,-1 0 0,1 0 0,0 0 0,0 0 0,0 0 0,-1 0 0,1 0 0,0 0 0,-1 0 0,1 0 0,-1 0 0,1 1 0,-1-1 0,0 0 0,1 0 0,-1 1 0,0-1 0,0 0 0,0 2 0,0 11 0,-2-1 0,1 1 0,-2-1 0,-4 16 0,1 0 0,6-23-1403,0-4-2313,5-6-4458</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00.610"/>
    </inkml:context>
    <inkml:brush xml:id="br0">
      <inkml:brushProperty name="width" value="0.025" units="cm"/>
      <inkml:brushProperty name="height" value="0.025" units="cm"/>
    </inkml:brush>
  </inkml:definitions>
  <inkml:trace contextRef="#ctx0" brushRef="#br0">204 71 3587,'0'0'-58,"-11"-1"26,0 1 71,0-1 0,1-1 0,-1 0 1,0 0-1,1-1 0,-1-1 1,1 0-1,0 0 0,0-1 0,1 0 1,-1-1-1,1 0 0,-8-7 0,1 0 729,22 19 669,-3-3-1235,0 0-1,0-1 0,1 0 0,-1 0 1,1 0-1,-1 0 0,1 0 0,0-1 1,6 3-1,57-7 8,-57 2-143,0 0 1,0 0 0,1 1-1,-1 0 1,20 4-1,-27-3-27,-1 0-1,1 0 0,-1 1 0,0-1 1,0 0-1,0 1 0,0 0 1,0 0-1,0-1 0,0 1 0,0 0 1,-1 1-1,1-1 0,-1 0 0,1 0 1,1 5-1,19 49 287,-10-24 34,29 46-93,-21-43-106,21 54 1,-14-28-107,3-1 0,3-1 0,2-2 1,62 76-1,-37-49 86,-17-19-80,37 81 1,-55-97 31,1 0 0,3-2 1,2-1-1,39 45 0,-36-54-71,6 4 21,-1 2-1,-3 2 1,-1 1 0,33 60 0,-61-91-26,25 41 15,-30-53-10,1 1 0,-1-1 0,1 0 0,0 0 0,0 0 0,0 0 0,0 0 0,1-1 0,-1 1 0,1-1 0,-1 0 0,6 2 0,-28-40 1757,-84-170-1979,30 52-506,-240-414 24,276 505 676,-2 2 1,-4 1 0,-1 2-1,-90-89 1,107 122 3,-1 0 0,-1 2 1,-2 1-1,0 1 0,-1 2 1,-1 1-1,0 2 0,-2 1 1,0 2-1,0 1 0,-41-8 1,2 16-9,74 5 9,-1-1 0,1 0 0,-1 0 0,1 0 0,-1 1 0,0-1 0,1 0 0,-1 0 0,1 1 0,-1-1 0,1 1 0,0-1 0,-1 0 0,1 1 0,-1-1 0,1 1 0,0-1 0,-1 1 0,1-1 0,0 1 0,-1-1 0,1 1 0,0-1 0,0 1 0,0 0 0,-1-1 0,1 1 0,0-1 0,0 1 0,0 0 1,0-1-1,0 1 0,0-1 0,0 1 0,0 0 0,0-1 0,1 1 0,-1-1 0,0 1 0,0-1 0,0 1 0,1 0 0,-1-1 0,0 1 0,1-1 0,0 1 0,14 29-76,17 5 83,1-2 1,39 28-1,4 5 1,36 36 15,136 132-10,-198-181 28,-1 3 0,66 101 0,94 194 112,12 20-211,-93-186-3207,-98-131-1233</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3.795"/>
    </inkml:context>
    <inkml:brush xml:id="br0">
      <inkml:brushProperty name="width" value="0.025" units="cm"/>
      <inkml:brushProperty name="height" value="0.025" units="cm"/>
    </inkml:brush>
  </inkml:definitions>
  <inkml:trace contextRef="#ctx0" brushRef="#br0">0 27 14542,'0'0'11627,"60"-27"-11595,-41 32-673,1 4-1345,-2 0-1665,-4 3-1954,-2-2-4325</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4.183"/>
    </inkml:context>
    <inkml:brush xml:id="br0">
      <inkml:brushProperty name="width" value="0.025" units="cm"/>
      <inkml:brushProperty name="height" value="0.025" units="cm"/>
    </inkml:brush>
  </inkml:definitions>
  <inkml:trace contextRef="#ctx0" brushRef="#br0">134 0 10090,'0'0'10500,"-12"5"-7436,6-3-2732,-59 26 2770,61-26-2965,0 0 1,1 0-1,0 0 1,-1 0-1,1 0 1,0 0-1,0 1 1,0 0-1,1 0 1,-1 0-1,1 0 1,-1 0-1,1 0 1,0 0-1,0 1 1,-3 6-1,6-9-139,0 0 1,0 0-1,0 0 0,0-1 0,0 1 0,0 0 1,0 0-1,1-1 0,-1 1 0,0-1 0,0 1 1,1-1-1,-1 1 0,0-1 0,0 0 0,1 1 0,-1-1 1,0 0-1,1 0 0,-1 0 0,0 0 0,1 0 1,-1-1-1,0 1 0,2-1 0,41-2-458,-25 0-11,-15 1 302,1 1 0,0 0 1,0 1-1,0-1 0,-1 1 0,1-1 1,0 2-1,0-1 0,0 0 0,5 2 0,-9-1 179,0 1-1,0-1 1,0 0-1,0 1 1,0-1-1,-1 1 1,1-1-1,0 1 1,-1-1-1,1 1 1,-1-1-1,0 1 1,0 0-1,1-1 1,-1 1-1,0-1 1,0 1-1,-1 0 1,1 2-1,-8 34 976,4-32-769,-1 0 0,0 0 1,0-1-1,-1 0 0,0 0 0,0 0 0,0-1 1,0 0-1,0 0 0,-1 0 0,0-1 0,0 0 1,0 0-1,0-1 0,0 0 0,0 0 0,-1-1 1,1 0-1,-10 1 0,17-3-298,0 1-1,-1 0 1,1 0-1,-1 0 1,1 0 0,0-1-1,-1 1 1,1 0-1,0 0 1,-1-1 0,1 1-1,0 0 1,-1-1-1,1 1 1,0 0 0,-1-1-1,1 1 1,0 0-1,0-1 1,0 1 0,-1 0-1,1-1 1,0 1-1,0-1 1,0 1-1,0-1 1,0 1 0,0-1-1,0 1 1,0 0-1,0-1 1,0 1 0,0-1-1,0 1 1,0-1-1,0 1 1,0 0 0,0-1-1,0 1 1,1-1-1,-1 1 1,0-1 0,9-21-4505,32-17-3560,-14 17 2136</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4.540"/>
    </inkml:context>
    <inkml:brush xml:id="br0">
      <inkml:brushProperty name="width" value="0.025" units="cm"/>
      <inkml:brushProperty name="height" value="0.025" units="cm"/>
    </inkml:brush>
  </inkml:definitions>
  <inkml:trace contextRef="#ctx0" brushRef="#br0">152 1 16944,'0'0'2365,"-10"0"315,2 1-2290,1-1 0,-1 1 0,1 0 0,0 1 0,0 0 0,-1 0 0,1 1 0,1 0 0,-1 0 0,0 0 0,1 1 1,-1 0-1,1 0 0,-5 6 0,6-6-264,-15 14 28,19-18-154,1 1 1,-1-1-1,0 1 0,1-1 1,-1 1-1,1 0 0,-1-1 1,1 1-1,0-1 0,-1 1 1,1 0-1,0-1 0,-1 1 0,1 0 1,0-1-1,0 1 0,-1 0 1,1 0-1,0-1 0,0 1 1,0 0-1,0 0 0,0-1 1,0 3-1,5-3 24,-1 0 0,1 0 0,-1 0 0,1 0 1,-1 0-1,1-1 0,-1 0 0,0 0 0,8-3 0,-9 3-3,1 0-4,3-1-133,1 0 0,-1 0 0,0 1 0,0 0-1,1 1 1,10-1 0,-17 3 112,0-1 1,0 0-1,-1 0 0,1 0 1,0 0-1,-1 1 0,1-1 1,-1 0-1,1 1 0,-1-1 1,0 0-1,1 1 0,-1-1 1,0 1-1,0-1 0,0 0 0,0 1 1,0-1-1,-1 3 0,-1 30 596,-3-15 73,-1 0 0,-1-1 0,-1 0 0,0-1 0,-2 0 0,-19 28 0,29-44-688,0-1 0,0 0 0,-1 1 0,1-1 0,0 0-1,0 0 1,0 1 0,0-1 0,0 0 0,-1 1 0,1-1 0,0 0 0,0 0 0,-1 1 0,1-1 0,0 0 0,0 0-1,-1 0 1,1 1 0,0-1 0,0 0 0,-1 0 0,1 0 0,0 0 0,-1 0 0,1 0 0,0 0 0,-1 1 0,1-1-1,0 0 1,-1 0 0,1 0 0,0 0 0,-1 0 0,1-1 0,0 1 0,-1 0 0,-4-13-2283,4-26-4634,1 36 5601,0-18-7891</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5.397"/>
    </inkml:context>
    <inkml:brush xml:id="br0">
      <inkml:brushProperty name="width" value="0.025" units="cm"/>
      <inkml:brushProperty name="height" value="0.025" units="cm"/>
    </inkml:brush>
  </inkml:definitions>
  <inkml:trace contextRef="#ctx0" brushRef="#br0">93 115 3908,'4'-13'9155,"0"-1"-7332,12-37-233,-9 14 5855,-32 163-5256,14-79-910,-7 67-1,13 116 1014,6-153-943,-2-86-1286,-1 0-1,0-1 1,0 1 0,-1 0-1,-5-14 1,-4-12 20,0-6-83,6 21 0,0 0 0,-5-43 0,11 62 0,0 0 0,1-1 0,-1 1 0,0 0 0,1-1 0,-1 1 0,1 0 0,0 0 0,-1 0 0,1 0 0,0 0 0,0-1 0,0 1 0,0 0 0,0 1 0,0-1 0,0 0 0,0 0 0,0 0 0,0 1 0,0-1 0,0 0 0,1 1 0,-1-1 0,0 1 0,0-1 0,1 1 0,-1 0 0,0 0 0,1 0 0,-1-1 0,0 1 0,1 0 0,1 1 0,60-2 0,-47 2 0,-5-1 0,0 0 0,0 1 0,0 0 0,0 1 0,-1 0 0,15 6 0,-21-7 0,0 1 0,0 0 0,0 0 0,-1 0 0,1 0 0,-1 0 0,0 1 0,0 0 0,0 0 0,0 0 0,0 0 0,0 0 0,-1 0 0,1 1 0,-1-1 0,0 1 0,0 0 0,0-1 0,1 8 0,-3-11 0,0 1 0,0-1 0,0 1 0,0-1 0,0 0 0,0 1 0,0-1 0,0 1 0,0-1 0,0 1 0,0-1 0,0 0 0,0 1 0,0-1 0,1 1 0,-1-1 0,0 0 0,0 1 0,0-1 0,1 0 0,-1 1 0,0-1 0,0 0 0,1 1 0,-1-1 0,0 0 0,1 0 0,-1 1 0,0-1 0,1 0 0,-1 0 0,0 1 0,1-1 0,-1 0 0,0 0 0,1 0 0,-1 0 0,1 0 0,-1 0 0,0 0 0,1 0 0,0 0 0,7-20 0,-2-33 0,-5 46 0,-2-66 0,0 68 0,1 0 0,-1 0 0,-1 0 0,1 1 0,0-1 0,-1 1 0,0-1 0,0 1 0,-1-1 0,1 1 0,-1 0 0,-4-6 0,6 10-18,1 0 1,0-1-1,-1 1 0,1 0 1,0 0-1,-1-1 0,1 1 1,-1 0-1,1 0 0,0 0 1,-1-1-1,1 1 0,0 0 1,-1 0-1,1 0 0,-1 0 1,1 0-1,-1 0 1,1 0-1,0 0 0,-1 0 1,1 0-1,-1 0 0,1 0 1,-1 0-1,1 1 0,0-1 1,-1 0-1,1 0 0,0 0 1,-1 1-1,1-1 0,0 0 1,-1 0-1,1 1 0,0-1 1,-1 0-1,1 0 0,0 1 1,-1-1-1,1 0 0,0 1 1,0-1-1,0 1 0,-1-1 1,1 0-1,0 1 0,0-1 1,0 1-1,0-1 0,0 0 1,0 1-1,0-1 0,0 1 1,0-1-1,0 1 1,0-1-1,0 0 0,0 1 1,0-1-1,0 1 0,0-1 1,0 0-1,1 1 0,-1 0-60,-1 0 0,1 1 0,0-1-1,0 0 1,0 0 0,1 0 0,-1 1-1,0-1 1,0 0 0,1 0 0,-1 0-1,0 0 1,1 0 0,-1 0 0,1 1 0,0-1-1,-1 0 1,1-1 0,0 1 0,0 0-1,-1 0 1,1 0 0,0 0 0,0-1-1,0 1 1,0 0 0,0-1 0,2 2-1,2-1-552,-1-1-1,1 1 0,-1-1 0,1 0 0,-1-1 0,1 1 1,-1-1-1,1 0 0,-1 0 0,1 0 0,-1 0 0,0-1 1,0 0-1,1 0 0,-1 0 0,6-4 0,18-16-6900,-6 2-1815</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5.833"/>
    </inkml:context>
    <inkml:brush xml:id="br0">
      <inkml:brushProperty name="width" value="0.025" units="cm"/>
      <inkml:brushProperty name="height" value="0.025" units="cm"/>
    </inkml:brush>
  </inkml:definitions>
  <inkml:trace contextRef="#ctx0" brushRef="#br0">39 9 10378,'0'0'2792,"-6"10"-641,3-6-1710,-18 32 695,19-33-935,1-1-1,0 0 1,0 0-1,0 1 1,1-1-1,-1 1 1,0-1-1,1 1 1,0-1-1,-1 1 1,1-1 0,0 1-1,0-1 1,1 1-1,-1-1 1,1 4-1,0-5-87,1 0 0,-1 0-1,0-1 1,0 1 0,1 0 0,-1-1-1,1 1 1,-1-1 0,0 1 0,1-1-1,-1 0 1,1 0 0,-1 1 0,1-1-1,-1 0 1,1 0 0,-1-1 0,1 1-1,1 0 1,31-5 680,-24 1-681,1-1 0,-1 0 0,0 0 0,16-12-1,17-9 2640,-40 80-781,-3-53-1931,0 0-1,0 0 1,0 0 0,0 0-1,0 0 1,0 0 0,0 0-1,0 0 1,1 0 0,-1 0-1,0 0 1,0 0 0,1 0-1,-1 0 1,1 0-1,-1 0 1,1 0 0,-1 0-1,1-1 1,0 1 0,-1 0-1,1 0 1,0-1 0,-1 1-1,1 0 1,0-1 0,0 1-1,0-1 1,0 1 0,-1-1-1,1 0 1,0 1-1,0-1 1,0 0 0,0 1-1,0-1 1,0 0 0,0 0-1,0 0 1,0 0 0,0 0-1,0 0 1,0 0 0,0 0-1,0-1 1,0 1 0,0 0-1,0 0 1,0-1-1,0 1 1,0-1 0,0 1-1,-1-1 1,1 1 0,1-2-1,9-4 158,-1-1 0,0 0 0,15-15-1,-14 12-200,5-4 17,-11 9-23,0-1 0,1 1-1,-1 0 1,1 1 0,0-1 0,1 1-1,-1 1 1,1-1 0,-1 1-1,1 0 1,12-3 0,-10 59-1057,-8-52 844,-1 0 1,1 0-1,-1-1 0,1 1 0,-1 0 1,1 0-1,-1-1 0,1 1 0,-1-1 1,1 1-1,0 0 0,-1-1 0,1 1 1,0-1-1,0 0 0,-1 1 0,1-1 1,0 1-1,0-1 0,0 0 0,-1 0 1,1 0-1,0 1 0,0-1 0,0 0 1,0 0-1,0 0 0,-1 0 0,1 0 1,0 0-1,0-1 0,0 1 0,0 0 1,-1 0-1,1-1 0,0 1 1,0 0-1,0-1 0,-1 1 0,2-2 1,31-20-9342,-10 1-962</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49:36.193"/>
    </inkml:context>
    <inkml:brush xml:id="br0">
      <inkml:brushProperty name="width" value="0.025" units="cm"/>
      <inkml:brushProperty name="height" value="0.025" units="cm"/>
    </inkml:brush>
  </inkml:definitions>
  <inkml:trace contextRef="#ctx0" brushRef="#br0">112 1 13357,'0'0'10703,"-9"3"-8781,0 0-1572,1 1 0,0 0 0,1 1 0,-1-1 0,1 2 0,-1-1 0,-7 9 0,12-11-272,0-1 0,0 1 1,1 0-1,-1 0 0,1 0 0,0 0 0,0 0 0,0 1 1,0-1-1,0 0 0,1 1 0,0 0 0,0-1 1,0 1-1,0 0 0,0 0 0,1-1 0,0 1 0,-1 0 1,1 0-1,1 0 0,-1-1 0,2 9 0,0-10-71,-1 0 0,1 0 0,0 0 0,-1 0 0,1 0 0,0 0 0,1 0 0,-1 0 0,0-1 0,0 1 0,1-1 0,-1 0 0,1 0 0,-1 1 0,1-2 0,3 2 0,44 11-14,-8-12-1110,-40-1 850,-1 0-1,0-1 1,1 1 0,-1 0-1,1-1 1,-1 1 0,0-1 0,1 0-1,-1 0 1,0 1 0,0-1 0,0 0-1,1 0 1,-1 0 0,0 0 0,0 0-1,0 0 1,0 0 0,-1-1-1,1 1 1,0 0 0,0-1 0,-1 1-1,1-2 1,5-17-5792</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0:55.108"/>
    </inkml:context>
    <inkml:brush xml:id="br0">
      <inkml:brushProperty name="width" value="0.025" units="cm"/>
      <inkml:brushProperty name="height" value="0.025" units="cm"/>
    </inkml:brush>
  </inkml:definitions>
  <inkml:trace contextRef="#ctx0" brushRef="#br0">1161 118 8168,'0'0'2909,"-11"-6"-1729,-14-5-387,1 0-1,-1 2 1,-1 1 0,0 0 0,-53-6-1,33 10-75,0 2 0,-89 8-1,112-3-538,1 1-1,0 1 1,0 0-1,0 2 1,1 1-1,0 1 1,0 0-1,-19 13 1,0 5-137,2 1 0,1 2 0,1 2 0,2 1 0,1 1 0,1 2-1,3 2 1,1 0 0,1 2 0,3 1 0,1 0 0,2 2 0,2 1 0,1 0 0,3 2 0,2-1 0,2 2 0,2 0 0,1 0 0,0 60-1,8-99-57,0 0-1,0 0 0,1 0 0,0 0 0,0 0 0,1-1 0,0 1 0,1-1 0,-1 1 0,8 13 0,-7-17-14,0 0 1,1 0-1,-1 0 0,0-1 0,1 1 1,0-1-1,0 0 0,0 0 0,0-1 1,1 1-1,-1-1 0,1 0 0,-1 0 0,1 0 1,0 0-1,-1-1 0,1 0 0,9 1 1,7 0 85,0-1 0,1-1 1,-1 0-1,1-2 0,-1-1 0,39-9 1,125-49 715,-161 51-708,384-157 679,-296 113-669,162-105 1,-247 141-23,-2-1 0,0-1 1,0-1-1,-2-2 0,-1 0 1,33-44-1,-48 57 35,0-1 0,0 0 0,-1-1 0,-1 0 0,0 1-1,0-2 1,-1 1 0,-1 0 0,0-1 0,-1 0 0,0 1 0,-1-1 0,0 0-1,-1 0 1,-1 0 0,0 0 0,0 0 0,-1 0 0,-6-16 0,5 18 42,-1 1 0,-1-1 1,0 1-1,-1 0 0,0 0 1,0 0-1,-1 1 0,0 0 1,-1 0-1,-16-14 0,10 12 82,-1 0-1,0 2 0,0-1 0,0 2 0,-1 0 0,-26-8 1,0 4 163,0 2 0,-1 2 0,0 1 1,-87-1-1,88 6-308,-1 2 0,0 2 0,0 2 0,1 1 0,-80 22 0,120-27-110,-1 1-97,1 0 1,-1-1-1,0 1 0,1 0 0,-1 1 1,0-1-1,1 0 0,-1 1 0,1-1 1,0 1-1,0 0 0,0-1 0,-1 1 0,2 0 1,-1 1-1,0-1 0,-2 3 0,4-5 9,0 0 0,0 0 0,0 1 0,0-1 0,0 0 0,0 0 0,0 1 0,0-1 0,0 0 0,0 1 0,0-1 0,0 0 0,0 0 0,0 1 0,0-1 0,0 0 0,0 1 0,1-1 1,-1 0-1,0 0 0,0 1 0,0-1 0,0 0 0,0 0 0,1 1 0,-1-1 0,0 0 0,0 0 0,1 0 0,-1 0 0,0 1 0,0-1 0,0 0 0,1 0 0,-1 0 0,0 0 0,1 0 0,-1 0 0,0 1 0,0-1 0,1 0 0,-1 0 0,0 0 0,1 0 0,16 1-2980,-13-1 1495,33 0-8540</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07.283"/>
    </inkml:context>
    <inkml:brush xml:id="br0">
      <inkml:brushProperty name="width" value="0.025" units="cm"/>
      <inkml:brushProperty name="height" value="0.025" units="cm"/>
    </inkml:brush>
  </inkml:definitions>
  <inkml:trace contextRef="#ctx0" brushRef="#br0">575 98 2659,'-37'-44'6084,"30"38"-5675,0 1 1,0-1-1,0 2 0,-1-1 0,1 1 1,-1 0-1,-10-3 0,7 4-113,-1 0 1,0 0-1,0 2 0,1-1 0,-1 1 1,0 1-1,0 0 0,0 1 0,-20 4 1,17-2-166,-1 1 0,1 0 0,0 2-1,0 0 1,1 0 0,-1 2 0,1-1 0,1 2 0,0 0 0,0 0 0,1 2 0,0-1 0,0 1 0,1 1 0,1 0 0,0 1 0,-11 18 0,8-10-105,2 1 0,0 0 0,2 0 0,0 1 0,2 0 0,0 0 0,2 1-1,0-1 1,2 1 0,-1 43 0,4-64-26,0 0 0,0 0 1,0-1-1,1 1 0,-1 0 0,1 0 0,0 0 0,0-1 0,0 1 1,0 0-1,0-1 0,0 1 0,1-1 0,-1 0 0,1 1 1,0-1-1,0 0 0,0 0 0,0 0 0,3 3 0,0-2 17,0 0-1,1-1 1,-1 1-1,0-1 1,1 0-1,0 0 1,-1-1-1,1 1 1,9 0-1,8-1 50,-1 0-1,1-2 1,0-1 0,29-5-1,11-6-5,-1-4 0,112-44 0,108-76-79,-269 129-6,8-3 18,-1 0 0,0-2 0,-1-1 1,25-22-1,-42 34 78,0 1 1,-1-1 0,1 0-1,-1 1 1,1-1-1,-1 0 1,0 0-1,0 0 1,0 0-1,0 0 1,0 0 0,0-1-1,-1 1 1,1 0-1,-1 0 1,0 0-1,1-1 1,-1 1-1,0 0 1,0-1 0,0 1-1,-1 0 1,1 0-1,-1-1 1,1 1-1,-1 0 1,1 0-1,-1 0 1,0 0-1,0 0 1,0 0 0,-1 0-1,1 0 1,0 0-1,-1 0 1,1 0-1,-1 1 1,0-1-1,1 1 1,-1-1 0,0 1-1,-4-3 1,-6-4 461,-1 0 1,-1 0-1,0 1 1,-27-10-1,3 5 86,0 2 0,-1 1 0,0 1 1,-52-1-1,8 5-288,-85 8 0,144-3-369,-1 2 1,0 1-1,1 1 0,-26 9 0,-18 17-2557,58-25 971,1 0-1,0 1 1,0 0-1,-11 12 1,10-9-7921</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0.055"/>
    </inkml:context>
    <inkml:brush xml:id="br0">
      <inkml:brushProperty name="width" value="0.025" units="cm"/>
      <inkml:brushProperty name="height" value="0.025" units="cm"/>
    </inkml:brush>
  </inkml:definitions>
  <inkml:trace contextRef="#ctx0" brushRef="#br0">7554 3525 11243,'0'0'4644,"-6"-8"-3256,-6-7-936,0 1 0,-1 0 1,0 1-1,-1 1 0,0 0 0,-31-18 1,-483-263 134,-64-33-48,-625-358 337,1035 578-743,-1294-669 1610,1017 546-1249,-177-84-3,-18 35-128,-21 71 339,508 171-199,-1 8-1,-199-8 1,297 34-289,31 2-191,-1-2 0,-41-8 0,77 10-225,1-1 0,0 1 0,-1-1 0,1 0 1,0 0-1,0 0 0,-1-1 0,1 1 0,0-1 0,0 0 0,1 0 0,-1 0 0,0 0 1,1 0-1,-1 0 0,1-1 0,-1 1 0,1-1 0,0 0 0,0 0 0,-2-4 0,-6-32-6540</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1.180"/>
    </inkml:context>
    <inkml:brush xml:id="br0">
      <inkml:brushProperty name="width" value="0.025" units="cm"/>
      <inkml:brushProperty name="height" value="0.025" units="cm"/>
    </inkml:brush>
  </inkml:definitions>
  <inkml:trace contextRef="#ctx0" brushRef="#br0">68 1 10890,'0'0'10341,"-9"5"-10133,5-3-155,0 0-1,0 1 1,1 0 0,-1-1 0,1 1-1,0 1 1,0-1 0,0 0-1,0 1 1,0 0 0,1 0 0,-1 0-1,1 0 1,0 0 0,0 0-1,1 0 1,-1 1 0,1-1 0,0 0-1,0 1 1,1-1 0,-1 1-1,1 7 1,-2 3 246,1-1-1,1 1 1,0-1 0,1 1-1,5 25 1,-6-37-273,1-1 0,0 0 0,-1 0-1,1 0 1,0 0 0,0 0 0,0 0 0,0 0-1,1 0 1,-1 0 0,1-1 0,-1 1 0,1 0-1,-1-1 1,1 1 0,0-1 0,0 0 0,3 3 0,-2-4 1,0 1 1,0-1 0,0 0-1,0 1 1,0-1 0,-1-1-1,1 1 1,0 0 0,0-1-1,0 1 1,0-1 0,0 0-1,0 0 1,-1 0-1,1 0 1,0 0 0,-1-1-1,5-3 1,13-9 190,-1-2 0,0 0 1,-1-1-1,-1-1 0,-1 0 0,15-22 0,-23 29-175,-8 11-39,0 0 0,0 0 0,1 0 1,-1 0-1,0-1 0,0 1 0,0 0 1,0 0-1,0 0 0,0 0 0,0 0 1,0-1-1,1 1 0,-1 0 0,0 0 1,0 0-1,0 0 0,0 0 0,0 0 1,1 0-1,-1 0 0,0 0 0,0 0 1,0-1-1,0 1 0,1 0 0,-1 0 1,0 0-1,0 0 0,0 0 0,0 0 1,1 0-1,-1 0 0,0 0 0,0 1 1,0-1-1,0 0 0,1 0 0,-1 0 1,0 0-1,0 0 0,0 0 0,0 0 1,1 0-1,-1 0 0,0 0 0,0 1 1,0-1-1,0 0 0,0 0 0,0 0 1,0 0-1,1 0 0,-1 1 0,0-1 0,0 0 1,0 0-1,0 0 0,0 1 1,4 18 192,-2 41 137,-2-39-138,0-18-176,0 0 0,0 0 0,0 0 0,1 0 0,-1 0 0,1 0 0,0 0 0,0 0 0,0-1 0,0 1 0,1 0 0,-1-1 0,1 1 0,-1-1 0,4 4 0,-4-5 24,1 1-1,0-1 1,0 0-1,0 0 1,0-1 0,0 1-1,0 0 1,0-1-1,0 1 1,0-1 0,0 0-1,0 1 1,0-1-1,0 0 1,1 0 0,-1 0-1,0-1 1,0 1-1,0-1 1,0 1 0,0-1-1,0 1 1,4-3 0,7-3 162,0-1 1,0 0 0,-1-1 0,0-1-1,0 0 1,16-17 0,-14 13-177,0 1 1,1 0-1,26-14 1,-41 26-29,1-1-1,-1 1 1,1 0 0,-1-1 0,1 1-1,-1 0 1,1 0 0,-1 0 0,1-1-1,0 1 1,-1 0 0,1 0 0,-1 0-1,1 0 1,0 0 0,-1 0 0,1 0-1,-1 0 1,1 0 0,0 1 0,-1-1-1,1 0 1,-1 0 0,1 0 0,0 1-1,-1-1 1,1 0 0,-1 1 0,1-1-1,-1 0 1,1 1 0,7 22 355,-8 44 380,-1-47-755,1-19 6,0 0 0,0 0 0,0 0-1,0 0 1,0 0 0,0-1 0,0 1 0,0 0 0,0 0 0,0 0 0,1 0 0,-1 0 0,0 0 0,1-1 0,-1 1 0,0 0-1,1 0 1,-1-1 0,1 1 0,0 0 0,-1-1 0,1 1 0,-1 0 0,1-1 0,1 2 0,-1-2-90,0 0 1,1 0-1,-1 0 1,0 0-1,0-1 1,1 1-1,-1 0 1,0 0-1,1-1 1,-1 1 0,0-1-1,0 1 1,0-1-1,0 1 1,1-1-1,-1 0 1,0 0-1,0 1 1,1-3-1,68-61-11359,-43 36 4697</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2:53.895"/>
    </inkml:context>
    <inkml:brush xml:id="br0">
      <inkml:brushProperty name="width" value="0.025" units="cm"/>
      <inkml:brushProperty name="height" value="0.025" units="cm"/>
    </inkml:brush>
  </inkml:definitions>
  <inkml:trace contextRef="#ctx0" brushRef="#br0">5 678 6983,'0'0'10692,"10"-13"-9987,30-36 134,3 2-1,70-61 1,123-86 200,-134 113-1033,-33 24 24,94-72 36,-802 624 2442,551-424-2315,80-65-91,-22 19 183,29-24-281,-1 0 0,1 0 0,0 0 0,0 0 0,0 0 0,0 0 0,0 0 1,1 0-1,-1 0 0,0 0 0,0 0 0,1 1 0,-1-1 0,1 0 0,-1 0 0,1 1 0,-1-1 0,1 3 1,8-6-171,25-13 186,-1-2-1,-1-1 1,37-28 0,-8 6 24,600-381-2735,-637 403 2351,-15 9 174,-14 6 48,-16 9 140,-1 0 0,1 1 0,1 1 0,-25 13 0,-89 52 175,107-58-88,-293 185 758,160-96-1189,115-78-2091,17-17-3438</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1.570"/>
    </inkml:context>
    <inkml:brush xml:id="br0">
      <inkml:brushProperty name="width" value="0.025" units="cm"/>
      <inkml:brushProperty name="height" value="0.025" units="cm"/>
    </inkml:brush>
  </inkml:definitions>
  <inkml:trace contextRef="#ctx0" brushRef="#br0">91 255 12236,'0'0'4430,"-10"9"-2881,3-2-1359,-36 34 1012,39-37-992,1 0-1,0-1 1,0 1 0,1 0-1,-1 1 1,1-1-1,0 0 1,0 1 0,0-1-1,1 1 1,-2 7-1,3-11-186,0 0-1,0-1 1,0 1-1,0 0 1,0 0 0,1-1-1,-1 1 1,0 0-1,0-1 1,1 1-1,-1 0 1,1-1-1,-1 1 1,1-1-1,-1 1 1,1 0-1,-1-1 1,1 1 0,-1-1-1,1 1 1,-1-1-1,1 0 1,0 1-1,-1-1 1,1 0-1,0 1 1,0-1-1,-1 0 1,1 0 0,0 0-1,-1 0 1,1 1-1,0-1 1,0 0-1,-1 0 1,1 0-1,0-1 1,0 1-1,-1 0 1,1 0 0,1-1-1,35-7 441,-19 1-343,-1-2 1,0 0 0,0-1-1,-1-1 1,-1 0 0,0-1 0,0-1-1,14-17 1,-8 8 141,-1-2 0,-2 0 0,0-1 0,19-39 1,-36 62-233,3-5 230,1 0 1,-2-1-1,1 1 1,-1-1-1,0 0 0,-1 0 1,0 0-1,0 0 0,-1 0 1,0-1-1,0-9 1,-19 29 1228,0 13-1386,2 0 1,0 2-1,2-1 1,0 2-1,2 0 1,1 0-1,-14 54 0,24-79-80,-2 9 67,1-1 0,-1 1 0,2 0-1,-1 12 1,2-22-84,-1 1-1,1 0 0,0-1 1,0 1-1,0 0 0,1-1 0,-1 1 1,0 0-1,1-1 0,-1 1 0,1-1 1,-1 1-1,1-1 0,0 1 1,-1-1-1,1 1 0,0-1 0,0 0 1,0 1-1,0-1 0,0 0 1,1 0-1,-1 0 0,0 0 0,1 0 1,-1 0-1,0 0 0,1 0 0,-1 0 1,1-1-1,-1 1 0,1-1 1,0 1-1,-1-1 0,3 1 0,8 0-143,0 0 0,1-1-1,-1 0 1,20-4-1,7-8-4147,-35 10 2835,0 0 0,0 0 0,-1-1 0,1 1 0,-1-1 0,0 0 0,4-4 0,1-5-5473</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2.121"/>
    </inkml:context>
    <inkml:brush xml:id="br0">
      <inkml:brushProperty name="width" value="0.025" units="cm"/>
      <inkml:brushProperty name="height" value="0.025" units="cm"/>
    </inkml:brush>
  </inkml:definitions>
  <inkml:trace contextRef="#ctx0" brushRef="#br0">57 114 9161,'0'0'11910,"8"-3"-10619,-1 1-1198,44-19 2416,-49 20-2402,0 0 0,0-1 0,0 1 0,0 0 0,0-1 0,0 0 0,0 1 0,-1-1 0,1 0-1,0 0 1,-1 0 0,0 0 0,1 0 0,-1 0 0,0-1 0,0 1 0,0 0 0,-1-1 0,1 1 0,0 0-1,-1-1 1,1-2 0,-2 4-64,1 1 1,0-1-1,-1 1 0,1-1 0,-1 1 0,1-1 0,-1 1 0,1-1 0,-1 1 1,1 0-1,-1-1 0,1 1 0,-1 0 0,0-1 0,1 1 0,-1 0 0,1 0 1,-1 0-1,0-1 0,1 1 0,-1 0 0,0 0 0,1 0 0,-1 0 0,0 0 1,1 0-1,-1 0 0,0 0 0,1 1 0,-1-1 0,0 0 0,1 0 0,-1 0 0,0 1 1,1-1-1,-1 0 0,0 2 0,-28 9 240,19-3-104,0 0 0,1 0-1,0 1 1,0 0 0,-13 19 0,17-22-109,1 0 0,1 0-1,-1 1 1,1-1 0,0 1 0,1 0 0,-1 0 0,1 0 0,1 0 0,-1 0-1,0 11 1,2-17-68,1 0 1,-1-1-1,0 1 0,1-1 0,-1 1 1,1 0-1,-1-1 0,1 1 0,-1-1 1,1 1-1,-1-1 0,1 0 0,-1 1 1,1-1-1,0 1 0,-1-1 0,1 0 1,0 0-1,-1 1 0,1-1 0,0 0 1,-1 0-1,1 0 0,0 0 0,-1 1 1,1-1-1,0 0 0,0 0 0,-1-1 1,1 1-1,0 0 0,0 0 0,29-4 90,-11-2-8,0-2 1,-1 0-1,0-1 1,19-13-1,-25 14-88,0 0 0,1 1 1,0 1-1,0 0 0,1 0 0,0 1 0,0 1 0,0 1 0,0 0 0,20-2 0,-33 5 13,0 0 1,0 0 0,0 0 0,0 1-1,0-1 1,0 0 0,0 1-1,0-1 1,0 0 0,-1 1 0,1-1-1,0 1 1,0 0 0,0-1-1,0 1 1,-1-1 0,1 1 0,0 0-1,-1 0 1,1-1 0,-1 1-1,1 0 1,-1 0 0,1 0 0,-1 0-1,1 0 1,-1 0 0,1 1 0,5 33 502,-3-13-340,1-22-172,0-11 0,1-12 0,-4-75 0,45 97 0,16-3-2114,-2-13-4548,-16-4-4869</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2.977"/>
    </inkml:context>
    <inkml:brush xml:id="br0">
      <inkml:brushProperty name="width" value="0.025" units="cm"/>
      <inkml:brushProperty name="height" value="0.025" units="cm"/>
    </inkml:brush>
  </inkml:definitions>
  <inkml:trace contextRef="#ctx0" brushRef="#br0">4 94 9033,'0'0'6753,"-1"-9"-4800,-2-44 1090,4 52-2909,-1-1 0,1 0 0,-1 0 0,1 1 0,0-1 0,0 1 0,0-1 0,0 1-1,0-1 1,0 1 0,0 0 0,1-1 0,-1 1 0,0 0 0,1 0 0,-1 0 0,1 0 0,-1 0-1,1 0 1,2 0 0,-3 0-123,-1 1 0,1-1 0,0 1-1,-1 0 1,1-1 0,0 1 0,-1 0 0,1 0 0,0-1-1,-1 1 1,1 0 0,0 0 0,0 0 0,-1 0-1,1 0 1,0 0 0,0 0 0,-1 0 0,1 1 0,0-1-1,-1 0 1,1 0 0,0 0 0,0 1 0,-1-1-1,1 0 1,0 1 0,-1-1 0,1 1 0,-1-1-1,1 1 1,-1-1 0,1 1 0,-1-1 0,1 1 0,-1-1-1,1 1 1,-1 0 0,0-1 0,1 1 0,-1 0-1,0-1 1,1 1 0,-1 0 0,0 0 0,0-1-1,0 1 1,0 1 0,1 9 55,-1 1 0,-1-1-1,0 1 1,-1-1 0,-4 16 0,-2 18 820,7-43-862,1-1 0,0 1 0,0-1 0,-1 1 0,1-1 0,0 0 0,1 1 0,-1-1 0,0 1-1,0-1 1,1 0 0,-1 1 0,0-1 0,1 1 0,0-1 0,-1 0 0,1 0 0,0 1 0,-1-1-1,1 0 1,0 0 0,0 0 0,0 0 0,0 0 0,0 0 0,0 0 0,1 0 0,0 0 0,2 1 9,-1-1 1,1 0-1,-1 0 1,1 0-1,-1-1 0,1 1 1,0-1-1,-1 0 1,1 0-1,0 0 1,3-1-1,7-1 94,0-1 1,0-1-1,0 0 0,0 0 0,14-8 0,-10 3 24,-1-1 1,23-17-1,-36 24-14,-1 1 0,1-1-1,-1 0 1,0 0 0,0 0 0,0 0 0,0 0 0,-1-1-1,1 1 1,-1-1 0,0 0 0,0 0 0,0 0 0,-1 0-1,1 0 1,-1 0 0,0 0 0,1-5 0,-3 8-63,1-1 0,-1 1 0,0 0 1,1-1-1,-1 1 0,0 0 1,0 0-1,0 0 0,0-1 0,0 1 1,0 0-1,0 0 0,0 0 0,0 1 1,-1-1-1,1 0 0,0 0 0,0 1 1,-1-1-1,1 0 0,-1 1 1,1-1-1,-1 1 0,1 0 0,0 0 1,-1-1-1,1 1 0,-1 0 0,1 0 1,-3 1-1,-48 0-214,51-1 128,1-1 1,0 1 0,0 0-1,-1 0 1,1 0-1,0 0 1,0 0 0,-1 0-1,1 0 1,0 0-1,-1 0 1,1 0 0,0 0-1,0 0 1,-1 0 0,1 0-1,0 0 1,0 0-1,-1 0 1,1 0 0,0 0-1,0 0 1,-1 1-1,1-1 1,0 0 0,0 0-1,-1 0 1,1 0-1,0 0 1,0 1 0,0-1-1,-1 0 1,1 0 0,0 0-1,0 1 1,0-1-1,0 0 1,0 0 0,0 1-1,-1-1 1,1 0-1,0 0 1,0 1 0,0-1-1,0 0 1,0 0-1,0 1 1,0-1 0,0 0-1,0 1 1,0-1 0,0 0-1,0 0 1,0 1-1,0-1 1,1 0 0,-1 0-1,0 1 1,0-1-1,0 0 1,0 0 0,0 1-1,0-1 1,1 0-1,-1 0 1,0 0 0,0 1-1,1-1 1,19 7-1707,-4-7-278,0-1 1,1 0-1,-1-2 0,0 0 1,28-8-1,-9-3-4955</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3.797"/>
    </inkml:context>
    <inkml:brush xml:id="br0">
      <inkml:brushProperty name="width" value="0.025" units="cm"/>
      <inkml:brushProperty name="height" value="0.025" units="cm"/>
    </inkml:brush>
  </inkml:definitions>
  <inkml:trace contextRef="#ctx0" brushRef="#br0">124 239 16207,'0'0'2210,"-12"9"299,3-2-2047,-2 0 158,0 1 1,0 0 0,1 0 0,1 1 0,-1 1-1,1 0 1,1 0 0,-11 16 0,18-25-606,1 0 1,-1-1-1,1 1 1,-1 0-1,1 0 0,0 0 1,-1-1-1,1 1 1,0 0-1,0 0 0,-1 0 1,1 0-1,0 0 1,0 0-1,0 0 0,0-1 1,0 1-1,0 0 1,0 0-1,1 0 1,-1 0-1,1 1 0,14-3 52,23-24 142,-16 0-74,-2-2-1,0 0 1,17-35 0,-37 62-136,0 0 0,0 1 0,0-1 0,0 0 0,0 0 0,0 0 0,0 0 0,0 0 0,0 0 0,0 0 0,0 1 0,0-1 0,0 0 0,0 0 0,0 0 0,0 0 0,0 0 0,0 0 0,0 0 0,0 1 0,0-1 0,0 0 0,0 0 0,0 0 0,1 0 0,-1 0 0,0 0 0,0 0 0,0 0 0,0 0 0,0 1 0,0-1 0,0 0 0,0 0 0,0 0 0,0 0 0,1 0 0,-1 0 0,0 0-1,0 0 1,0 0 0,0 0 0,0 0 0,0 0 0,0 0 0,1 0 0,-1 0 0,0 0 0,0 0 0,0 0 0,0 0 0,0 0 0,0 0 0,0 0 0,1 0 0,-1 0 0,0 0 0,0 0 0,0 0 0,0 0 0,0 0 0,0 0 0,0 0 0,0-1 0,1 1 0,-1 0 0,2 20-141,0 23 5,-2 95 473,0-136-319,0-1-1,-1 0 0,1 0 1,0 0-1,0 1 0,1-1 1,-1 0-1,0 0 0,0 0 0,0 0 1,1 1-1,-1-1 0,1 0 1,-1 0-1,1 0 0,-1 0 1,1 0-1,-1 0 0,1 0 1,0 0-1,0 0 0,-1 0 1,1-1-1,0 1 0,0 0 1,0 0-1,0-1 0,0 1 1,0 0-1,0-1 0,0 1 1,0-1-1,1 0 0,-1 1 0,0-1 1,0 0-1,0 0 0,0 0 1,1 1-1,-1-1 0,0 0 1,0-1-1,0 1 0,0 0 1,1 0-1,-1 0 0,0-1 1,0 1-1,0-1 0,0 1 1,0-1-1,0 1 0,0-1 1,0 1-1,0-1 0,1-1 1,8-3 208,-1-1 0,0 0 0,0 0 0,14-15 0,6-8 25,-1-2 0,-2-1 1,31-50-1,-44 62-213,-2-1-1,0 1 0,-1-2 0,-2 0 1,0 0-1,-1 0 0,6-36 0,-13 57-35,0 1-1,0 0 0,0 0 0,1 0 0,-1-1 0,0 1 0,0 0 0,0 0 0,0-1 1,0 1-1,0 0 0,0 0 0,0-1 0,0 1 0,0 0 0,0 0 0,0-1 1,0 1-1,0 0 0,0 0 0,0-1 0,0 1 0,0 0 0,0 0 0,0-1 0,0 1 1,0 0-1,-1 0 0,1 0 0,0-1 0,0 1 0,0 0 0,0 0 0,-1 0 0,1 0 1,0-1-1,0 1 0,0 0 0,-1 0 0,1 0 0,0 0 0,0 0 0,0 0 1,-1-1-1,1 1 0,0 0 0,0 0 0,-1 0 0,1 0 0,-14 10-54,-11 21-42,6 0 119,2 0 1,1 1-1,1 1 0,2 0 0,1 1 0,2 1 0,1 0 0,-5 47 1,13-81-23,1 1-1,0 0 1,0-1 0,0 1 0,0-1 0,0 1 0,0 0 0,0-1 0,1 1 0,-1 0 0,1-1 0,-1 1 0,1-1 0,-1 1 0,1-1 0,0 1 0,0-1 0,0 0 0,0 1 0,0-1 0,0 0 0,0 0 0,0 1 0,2 0 0,-1-1 7,0 0 0,1-1 0,-1 1 0,0 0 0,1-1 0,-1 0 0,0 1 0,1-1 0,-1 0 0,0 0 0,1-1 0,-1 1 0,0 0 0,5-2 0,3-1 31,0-1 0,0 0 0,0 0 0,0-1-1,-1 0 1,12-9 0,-3-2 7,0-1-1,0 0 1,-2-1 0,0-1 0,-2 0-1,20-34 1,-50 113-163,11-47 116,2-7 20,0 1 0,0-1 0,0 1 0,1 0 0,0 0 0,1 0 0,0 0 0,0 0 0,0 0-1,1 0 1,0 0 0,1 9 0,-1-16-15,1 1 0,-1-1 0,1 1 0,0-1 0,-1 1 0,1-1-1,-1 1 1,1-1 0,0 0 0,-1 1 0,1-1 0,0 0 0,0 0 0,-1 0-1,1 1 1,0-1 0,-1 0 0,1 0 0,0 0 0,0 0 0,-1 0 0,1 0-1,0 0 1,0-1 0,-1 1 0,1 0 0,0 0 0,-1 0 0,2-1 0,22-8 130,-8-3-122,-1-1 0,0 0 0,-1-1 0,-1 0 0,0-1-1,-1-1 1,-1 0 0,14-25 0,-22 45-12,-3 17 0,-5 24 0,4-37 0,-4 36 0,4-43 0,1 0 0,0 0 0,0 0 0,1 0 0,-1 0 0,0 0 0,0 0 0,0 0 0,1 0 0,-1 0 0,0 0 0,1 0 0,-1 0 0,1 0 0,-1-1 0,1 1 0,0 0 0,-1 0 0,1-1 0,0 1 0,-1 0 0,1-1 0,0 1 0,0 0 0,0-1 0,0 1 0,0-1 0,-1 0 0,1 1 0,0-1 0,0 0 0,0 1 0,0-1 0,0 0 0,0 0 0,0 0 0,1 0 0,7 0-577,-1 0 0,1-1 0,-1 0 0,0-1 0,0 0 0,11-4 0,-9 2-872,-1 0-1,-1-1 1,1 0 0,-1-1-1,0 1 1,0-2 0,0 1-1,10-13 1,-1 1-11160</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4.619"/>
    </inkml:context>
    <inkml:brush xml:id="br0">
      <inkml:brushProperty name="width" value="0.025" units="cm"/>
      <inkml:brushProperty name="height" value="0.025" units="cm"/>
    </inkml:brush>
  </inkml:definitions>
  <inkml:trace contextRef="#ctx0" brushRef="#br0">66 314 16720,'0'0'12465,"-8"6"-12225,4-3-240,-1-1-1,2 1 0,-1 0 1,0 0-1,1 0 0,-1 0 1,1 1-1,0 0 0,0-1 1,0 1-1,1 0 0,-1 0 1,1 1-1,0-1 1,0 0-1,0 1 0,1-1 1,0 1-1,0 0 0,0-1 1,0 1-1,1 0 0,-1 0 1,2 6-1,-1-10 2,0-1 0,1 1-1,-1 0 1,1-1 0,-1 1 0,1 0-1,-1-1 1,1 1 0,0 0 0,-1-1-1,1 1 1,0-1 0,-1 0 0,1 1-1,0-1 1,-1 1 0,1-1 0,0 0-1,0 0 1,0 1 0,-1-1 0,1 0-1,0 0 1,0 0 0,0 0 0,0 0-1,-1 0 1,1 0 0,0 0 0,0 0-1,0 0 1,-1-1 0,1 1 0,0 0-1,0 0 1,0-1 0,-1 1 0,2-1-1,34-13 121,-22 4-279,-1-1 1,0 0 0,-1-1 0,0 0-1,-1-1 1,0 0 0,-1-1 0,-1 0-1,0 0 1,10-23 0,-26 57-72,-1 2 490,0 0 1,2 1-1,1-1 1,-5 45-1,10-67-250,0 1 0,0-1-1,0 1 1,0-1 0,0 0-1,0 1 1,0-1 0,0 1-1,0-1 1,0 1 0,0-1 0,0 1-1,1-1 1,-1 1 0,0-1-1,0 0 1,0 1 0,1-1-1,-1 1 1,0-1 0,1 0-1,-1 1 1,0-1 0,1 0-1,-1 1 1,0-1 0,1 0-1,-1 0 1,1 1 0,-1-1-1,0 0 1,1 0 0,-1 0 0,1 1-1,18-6 302,15-20 241,-8-7-426,-2 0 1,-1-2 0,-2 0-1,-1-2 1,-2 0-1,-2-1 1,-1-1 0,-2 0-1,13-62 1,-64 250-334,24-106 438,3 0 1,1 1-1,2 0 0,-2 65 0,15-86-166,-4-24-61,-1 1 0,1-1 1,-1 0-1,0 1 0,1-1 1,-1 0-1,1 1 0,-1-1 1,1 0-1,-1 1 0,1-1 1,-1 0-1,1 0 0,0 0 1,-1 1-1,1-1 0,-1 0 1,1 0-1,-1 0 0,1 0 1,0 0-1,-1 0 0,1 0 1,0 0-1,1-1 4,-1 0 0,1 1 0,0-1 1,-1 0-1,1 0 0,-1 0 0,1 0 0,-1 0 0,0-1 0,1 1 0,-1 0 0,0 0 0,0-1 0,0 1 0,0-1 1,0 1-1,0-1 0,0 0 0,-1 1 0,2-4 0,3-15-9,-1 0 0,-1 0 0,-1-1 0,-1 0 0,-2-35 0,1 56 0,-1 1 0,1-1 0,0 0 0,0 0 0,-1 1 0,1-1 0,0 0 0,0 0 0,-1 0 0,1 1 0,0-1 0,-1 0 0,1 0 0,0 0 0,-1 0 0,1 0 0,0 0 0,-1 1 0,1-1 0,0 0 0,-1 0 0,1 0 0,0 0 0,-1 0 0,1 0 0,0 0 0,-1-1 0,1 1 0,0 0 0,-1 0 0,1 0 0,0 0 0,-1 0 0,1 0 0,0-1 0,-1 1 0,1 0 0,0 0 0,0 0 0,-1-1 0,1 1 0,0 0 0,0-1 0,-1 1 0,1 0 0,0-1 0,0 3 0,0-1 0,0 1 0,0-1 0,0 1 0,1-1 0,-1 1 0,0-1 0,1 1 0,-1-1 0,1 1 0,0-1 0,-1 0 0,1 1 0,0-1 0,0 0 0,0 0 0,0 1 0,0-1 0,0 0 0,0 0 0,0 0 0,1 0 0,1 1 0,1 0 0,-1-1 0,1 0 0,-1 0 0,1 0 0,0 0 0,0 0 0,-1-1 0,1 1 0,7-1 0,-2-1 0,0 1 0,0-1 0,0-1 0,0 0 0,0 0 0,-1-1 0,1 0 0,9-5 0,50-43 0,-68 52 0,0 0 0,1 1 0,-1-1 0,0 0 0,1 0 0,-1 1 0,0-1 0,0 0 0,0 0 0,0 1 0,0-1 0,0 0 0,0 1 0,-1-1 0,0 1 0,-10 33 0,8-28 0,0 1 0,0-1 0,1 0 0,0 1 0,0-1 0,1 1 0,0 0 0,0-1 0,1 1 0,0 0 0,0 0 0,1-1 0,1 9 0,-1-16 0,0 1 0,0 0 0,0 0 0,0-1 0,1 1 0,-1 0 0,0-1 0,0 0 0,0 1 0,1-1 0,-1 0 0,0 1 0,1-1 0,-1 0 0,0 0 0,1 0 0,-1 0 0,0 0 0,3-1 0,28-4 0,-29 4-233,0-1-1,0 0 1,0 0-1,0 0 1,0 0-1,0 0 1,0 0 0,-1-1-1,1 1 1,-1-1-1,0 0 1,1 0-1,0-3 1,1 0-806,-1 0-1,0-1 1,-1 1 0,0-1-1,0 0 1,0 0 0,-1 0 0,0 1-1,0-14 1,0-12-8106</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4.979"/>
    </inkml:context>
    <inkml:brush xml:id="br0">
      <inkml:brushProperty name="width" value="0.025" units="cm"/>
      <inkml:brushProperty name="height" value="0.025" units="cm"/>
    </inkml:brush>
  </inkml:definitions>
  <inkml:trace contextRef="#ctx0" brushRef="#br0">1 8 18738,'0'0'8328,"50"-7"-16304,-26 7-224</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15.351"/>
    </inkml:context>
    <inkml:brush xml:id="br0">
      <inkml:brushProperty name="width" value="0.025" units="cm"/>
      <inkml:brushProperty name="height" value="0.025" units="cm"/>
    </inkml:brush>
  </inkml:definitions>
  <inkml:trace contextRef="#ctx0" brushRef="#br0">55 0 16432,'0'0'9304,"-6"9"-7425,-1 1-1466,2-3 60,0 0-1,0 1 0,1-1 0,0 1 1,0 0-1,0 0 0,1 0 0,0 1 1,-2 14-1,5-23-472,1 1 1,-1 0-1,0-1 1,1 1-1,-1-1 1,1 1-1,-1 0 1,1-1-1,-1 1 1,1-1-1,-1 0 1,1 1-1,-1-1 1,1 1-1,0-1 1,-1 0-1,1 1 1,0-1-1,-1 0 1,1 0-1,0 0 1,-1 0-1,1 1 1,0-1-1,0 0 1,-1 0-1,1 0 1,0 0-1,-1 0 1,1-1-1,0 1 1,0 0-1,-1 0 1,1 0-1,0-1 1,-1 1-1,1 0 1,-1-1-1,1 1 1,0-1-1,32-12-4,-21 6 4,-8 3 0,1 0 0,0 1 0,0 0 0,0 0 0,1 0 0,-1 1 0,1 0 0,0 0 0,-1 0 0,1 1 0,0-1 0,0 1 0,0 1 0,0-1 0,9 2 0,-13-1 0,-1 1 0,0 0 0,0-1 0,1 1 0,-1 0 0,0 0 0,0 0 0,0 0 0,0 0 0,0 0 0,0 0 0,-1 0 0,1 1 0,0-1 0,0 0 0,-1 1 0,1-1 0,-1 0 0,1 1 0,-1-1 0,0 0 0,0 1 0,1-1 0,-1 1 0,0-1 0,0 1 0,0-1 0,0 0 0,-1 1 0,1 1 0,4 26 0,-3-28 0,0 0 0,-1 0 0,1 0 0,0 0 0,0 0 0,0 0 0,-1-1 0,1 1 0,0 0 0,0 0 0,0-1 0,0 1 0,1-1 0,-1 1 0,0-1 0,0 0 0,0 1 0,0-1 0,0 0 0,1 0 0,-1 0 0,0 0 0,0 0 0,0 0 0,2 0 0,5-1 0,-1 0 0,0-1 0,-1 0 0,1 0 0,0-1 0,0 1 0,-1-1 0,0-1 0,9-5 0,-9 5 0,-1 0 0,1 1 0,-1 0 0,1 0 0,0 0 0,0 1 0,0 0 0,0 0 0,1 1 0,-1 0 0,0 0 0,1 0 0,6 1 0,-12 0 0,0 1 0,-1-1 0,1 1 0,0-1 0,-1 1 0,1 0 0,0 0 0,-1-1 0,1 1 0,-1 0 0,1 0 0,-1-1 0,0 1 0,1 0 0,-1 0 0,0 0 0,1 0 0,-1 0 0,0 0 0,0 0 0,0 0 0,0-1 0,0 1 0,0 0 0,0 1 0,-1 34 0,1-26 0,1 29-4703</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2:48.112"/>
    </inkml:context>
    <inkml:brush xml:id="br0">
      <inkml:brushProperty name="width" value="0.025" units="cm"/>
      <inkml:brushProperty name="height" value="0.025" units="cm"/>
    </inkml:brush>
  </inkml:definitions>
  <inkml:trace contextRef="#ctx0" brushRef="#br0">923 141 9705,'0'0'1858,"-5"-8"-192,-2-2-981,1 0 0,-2 1 0,1 0 0,-1 0 0,0 1 0,-1 0 0,0 1 0,0-1 0,-1 2 0,0-1 1,-20-8-1,14 9-410,0 1 1,0 1-1,0 0 0,-1 1 1,1 1-1,-1 1 1,0 0-1,1 1 1,-1 0-1,-23 5 0,17 0-133,0 1-1,0 1 0,1 0 0,0 2 0,1 1 1,-33 19-1,-3 11-86,1 2 0,2 3 0,-92 100 0,135-134-78,-3 3 110,1 0 0,-18 26 0,28-35-60,0 0 0,1-1 0,-1 1 0,1 0 0,0 0-1,0 1 1,1-1 0,0 0 0,0 0 0,0 1 0,0-1-1,1 1 1,0-1 0,1 6 0,-1-8-21,1-1 0,0 0 1,0 1-1,0-1 0,0 0 0,0 0 1,1 0-1,-1 0 0,1 0 0,0 0 1,-1 0-1,1 0 0,0 0 0,0-1 1,0 1-1,0-1 0,0 1 0,0-1 1,1 0-1,-1 0 0,0 0 0,1 0 1,-1-1-1,0 1 0,1 0 1,2-1-1,12 4 146,0-2 0,29 2 0,-39-4-94,85 1 205,0-4-1,94-15 0,182-45 348,-349 59-608,11-1 1,197-47 151,-199 44-130,-2-1 0,1-2 0,-1 0 0,-1-2 0,0-1 0,24-18 1,-43 28 58,0-1 1,-1 0-1,1 0 1,-1-1-1,0 0 1,-1 0-1,6-7 1,-9 11-19,0 1 0,0-1 0,0 0 0,-1 0 0,1 0 0,0 0 0,-1 0 0,1 0 0,-1 0 0,1 0 0,-1 0 0,0 0 0,0 0 0,0 0 0,0 0 0,-1 0 0,1 0 0,0 0 0,-1 0 1,1 0-1,-1 0 0,0 0 0,0 0 0,0 0 0,0 0 0,0 1 0,0-1 0,0 0 0,0 1 0,-1-1 0,-2-2 0,-2-1 32,-1 0 0,-1 0 0,1 0 0,-1 1 0,0 0 0,0 0 1,0 1-1,-11-3 0,-73-14 50,78 18-127,-139-16-223,0 6 1,-164 10-1,193 3-1816,89-3-1798,19-6-3016</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0.458"/>
    </inkml:context>
    <inkml:brush xml:id="br0">
      <inkml:brushProperty name="width" value="0.025" units="cm"/>
      <inkml:brushProperty name="height" value="0.025" units="cm"/>
    </inkml:brush>
  </inkml:definitions>
  <inkml:trace contextRef="#ctx0" brushRef="#br0">49 1 19987,'0'0'4052,"2"13"-3337,14 429 1277,-13-213-1939,0-159-89,0-27-705,-2 0 0,-7 71 1,6-110 432,-1-1 1,1 0 0,-1 0 0,0 0 0,0 0 0,0 0 0,-1 0 0,1 0 0,-1 0 0,0 0 0,1-1 0,-1 1 0,0 0 0,-1-1-1,1 0 1,0 1 0,-1-1 0,1 0 0,-1 0 0,0-1 0,1 1 0,-6 2 0,-18 1-5544</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0.851"/>
    </inkml:context>
    <inkml:brush xml:id="br0">
      <inkml:brushProperty name="width" value="0.025" units="cm"/>
      <inkml:brushProperty name="height" value="0.025" units="cm"/>
    </inkml:brush>
  </inkml:definitions>
  <inkml:trace contextRef="#ctx0" brushRef="#br0">0 177 17969,'0'15'1281,"1"11"-485,0 0-1,2-1 0,0 1 1,2-1-1,15 46 1,-3-30 467,36 63 0,-45-90-1184,1 1 0,1-2 1,0 0-1,1 0 0,1 0 0,0-2 1,20 16-1,-29-24-63,0-1-1,1 0 0,0 0 1,0 0-1,-1 0 1,1-1-1,0 1 1,0-1-1,1 0 1,-1 0-1,0-1 1,0 1-1,0-1 0,0 0 1,1 0-1,-1 0 1,0-1-1,0 0 1,0 1-1,0-1 1,0-1-1,0 1 1,0-1-1,0 1 0,0-1 1,0 0-1,-1 0 1,1-1-1,5-4 1,7-8 197,-1 0 0,-1 0 0,0-1 0,20-32 0,-18 26-98,150-227 188,-69 76-5015,-50 77-2089</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27.373"/>
    </inkml:context>
    <inkml:brush xml:id="br0">
      <inkml:brushProperty name="width" value="0.025" units="cm"/>
      <inkml:brushProperty name="height" value="0.025" units="cm"/>
    </inkml:brush>
  </inkml:definitions>
  <inkml:trace contextRef="#ctx0" brushRef="#br0">1 0 9289,'0'0'10901,"4"9"-10165,1 1-526,0-1-1,0 0 0,1 0 0,0-1 0,1 1 0,0-1 1,0-1-1,1 1 0,0-1 0,11 8 0,8 2 242,33 24 62,1-4 1,116 52 0,-70-41-25,-2 4 0,148 100 1,-232-137-390,-21-12 54,-14-7-83,-15-8-187,0-2-1,2-1 1,-1-1-1,-43-35 1,-23-14 10,-66-27-654,-68-43 260,188 108 519,7 4 23,-1 1 0,-1 2 0,-42-18 0,91 56 454,15 10-587,93 63 144,4-6-1,147 73 1,-229-133-51,60 31 17,-23-13 17,106 74 0,-187-117-44,0 0 0,0 0 0,-1 0 0,1-1 1,0 1-1,0 0 0,0 0 0,0 0 0,0 0 0,0 0 0,0 0 0,-1 0 0,1 1 0,0-1 0,0 0 0,0 0 0,0 0 1,0 0-1,0 0 0,0 0 0,-1 0 0,1 0 0,0 0 0,0 0 0,0 0 0,0 0 0,0 0 0,0 0 0,0 0 0,0 1 0,0-1 1,0 0-1,0 0 0,0 0 0,-1 0 0,1 0 0,0 0 0,0 0 0,0 0 0,0 1 0,0-1 0,0 0 0,0 0 0,0 0 1,0 0-1,0 0 0,0 0 0,0 0 0,0 1 0,0-1 0,0 0 0,0 0 0,0 0 0,1 0 0,-1 0 0,0 0 0,0 0 0,0 1 1,0-1-1,0 0 0,0 0 0,0 0 0,0 0 0,0 0 0,0 0 0,0 0 0,1 0 0,-20 1-267,-21-6 75,9-5 170,2-2 0,0-1 1,-43-25-1,-80-63-182,65 41-66,-67-37-623,49 33-226,-128-104 0,224 163 1302,23 21-213,28 25 104,74 45 235,3-4 0,179 90-1,69 48-1026,-364-218 415,6 5-1131,-5 0-2570,-3-2-3339</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3.187"/>
    </inkml:context>
    <inkml:brush xml:id="br0">
      <inkml:brushProperty name="width" value="0.025" units="cm"/>
      <inkml:brushProperty name="height" value="0.025" units="cm"/>
    </inkml:brush>
  </inkml:definitions>
  <inkml:trace contextRef="#ctx0" brushRef="#br0">72 35 18001,'7'-13'631,"4"-9"3757,-7 25-2527,-2 15-1486,-5 23 226,-2-1 1,-1 0-1,-2 0 0,-18 51 1,13-49-505,2 2 0,2 0 0,-5 55 0,14-96-153,-1 1 1,1-1-1,0 1 0,0-1 0,1 1 0,-1 0 1,1-1-1,-1 1 0,1-1 0,0 0 1,0 1-1,1-1 0,-1 0 0,1 1 0,0-1 1,0 0-1,0 0 0,0 0 0,3 2 1,-2-2-403,0-1 1,1-1 0,-1 1-1,1 0 1,0-1 0,-1 0-1,1 0 1,0 0 0,0 0-1,0-1 1,0 1 0,-1-1-1,1 0 1,0 0 0,0-1-1,0 1 1,7-3 0,31-7-6067</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3.779"/>
    </inkml:context>
    <inkml:brush xml:id="br0">
      <inkml:brushProperty name="width" value="0.025" units="cm"/>
      <inkml:brushProperty name="height" value="0.025" units="cm"/>
    </inkml:brush>
  </inkml:definitions>
  <inkml:trace contextRef="#ctx0" brushRef="#br0">156 57 17809,'-11'8'1927,"-10"7"-635,1 2 1,-20 20-1,33-30-925,0 1 0,1-1 1,0 1-1,0 0 0,1 1 0,0-1 1,0 1-1,1 0 0,0 0 1,-3 14-1,7-22-348,-1 0 0,1 0 0,0 0 1,0 0-1,0 0 0,0 0 0,0 0 0,0 0 0,0 0 1,0 0-1,0 0 0,1 0 0,-1 0 0,0 0 0,1 0 1,-1 0-1,1 0 0,-1 0 0,1 0 0,-1 0 0,1-1 1,0 1-1,-1 0 0,1 0 0,0-1 0,-1 1 0,1 0 1,0-1-1,0 1 0,0 0 0,0-1 0,0 0 0,0 1 1,0-1-1,0 1 0,0-1 0,0 0 0,0 0 1,0 0-1,0 1 0,0-1 0,0 0 0,0 0 0,0 0 1,1-1-1,5 1 60,0 0 0,1-1 0,-1 0 0,0-1 0,10-3 0,0-2 38,-1 0 0,1-1 0,-2-1-1,1 0 1,-2-1 0,1-1 0,-1 0 0,-1-1 0,23-26 0,-35 36-85,1 1 1,-1-1-1,1 0 1,-1 0-1,0 0 1,0 0-1,1 0 1,-2 0-1,1 0 0,0 0 1,0 0-1,-1 0 1,1 0-1,-1-1 1,1 1-1,-1 0 1,0 0-1,0-1 1,0 1-1,0 0 1,-1-3-1,0 4-21,0 0 0,0 0 0,0-1 0,0 1 0,0 0 0,0 0 0,0 0 1,0 0-1,0 0 0,-1 0 0,1 1 0,0-1 0,-1 0 0,1 1 0,-1-1 0,1 1 0,-1-1 0,1 1 0,0 0 0,-1-1 0,0 1 0,1 0 0,-1 0 0,1 0 1,-1 0-1,1 0 0,-1 1 0,1-1 0,-1 0 0,-1 1 0,2 0-65,-1-1 1,1 0-1,0 1 1,-1-1-1,1 1 1,-1-1-1,1 1 1,0 0-1,0 0 1,-1-1-1,1 1 0,0 0 1,0 0-1,0 0 1,0 0-1,0 0 1,0 1-1,0-1 1,0 0-1,0 0 1,1 1-1,-1-1 1,0 0-1,1 1 0,-1-1 1,1 2-1,-1-2-74,1 0-1,0 0 0,0 0 1,0 0-1,1 0 0,-1 0 1,0 0-1,0 0 0,0 0 1,1 0-1,-1 0 0,1 0 1,-1-1-1,0 1 0,1 0 1,0 0-1,-1 0 0,1 0 1,-1-1-1,1 1 0,0 0 1,0-1-1,-1 1 0,1-1 1,0 1-1,0 0 0,0-1 1,-1 0-1,1 1 0,0-1 1,0 1-1,0-1 0,0 0 1,0 0-1,0 0 0,0 0 1,0 1-1,0-1 0,0 0 1,1-1-1,12 1-887,1 0 1,-1-1-1,0-1 0,0-1 1,0 0-1,0 0 0,0-1 1,-1-1-1,1-1 0,-1 0 1,20-12-1,-19 9 465,0 0 0,-1-1 0,12-13 0,-14 6 3885,-11 17-3179,0-1 0,0 1 0,0 0 1,0-1-1,0 1 0,0 0 0,0-1 1,0 1-1,-1 0 0,1-1 1,0 1-1,0 0 0,0-1 0,-1 1 1,1 0-1,0 0 0,0-1 0,-1 1 1,1 0-1,0 0 0,-1 0 1,1-1-1,0 1 0,-1 0 0,1 0 1,0 0-1,-1 0 0,1 0 0,0 0 1,-1-1-1,1 1 0,-23 2 3919,7 3-4802,8 1 926,-1 0 0,1 0 0,0 1 0,0 0 0,1 0 0,0 1-1,0 0 1,-10 15 0,14-18-31,-1 0 0,1 1 0,0-1 0,0 1 0,0 0 0,1 0 0,0 0 0,0 0 0,1 0 0,0 0 0,0 1-1,0-1 1,1 0 0,-1 1 0,3 10 0,-2-15-133,1-1 1,1 1-1,-1 0 0,0-1 0,0 1 0,0-1 1,1 1-1,-1-1 0,1 1 0,-1-1 1,1 0-1,0 0 0,0 0 0,-1 0 0,1 0 1,0 0-1,0-1 0,0 1 0,0 0 1,0-1-1,0 0 0,0 1 0,0-1 1,0 0-1,0 0 0,3 0 0,58-4 884,-51 1-831,1 0 1,-1-1-1,0-1 1,0 0-1,0 0 1,19-13-1,-26 16 30,-1-1-1,0 1 0,0-1 0,0 0 1,0-1-1,0 1 0,-1-1 0,0 0 1,1 1-1,-1-1 0,-1-1 0,1 1 1,-1 0-1,1-1 0,-1 1 0,0-1 1,-1 0-1,1 0 0,-1 1 0,1-8 0,-2 11-95,0 0-1,0 0 0,-1 0 0,1 0 1,0 0-1,0 0 0,-1 0 0,1 0 0,-1 0 1,1 0-1,-1 0 0,1 0 0,-1 0 1,0 0-1,1 0 0,-1 1 0,0-1 0,0 0 1,0 0-1,1 1 0,-1-1 0,0 0 0,0 1 1,-1-1-1,-34-8 519,26 8-438,0 1 0,0 0 0,1 0-1,-1 2 1,-13 2 0,8 6-1573,15-10 1429,0 0 1,1-1-1,-1 1 0,0 0 1,0 0-1,0 0 0,1 0 1,-1 0-1,0 0 0,0 0 1,1 0-1,-1 0 1,0 0-1,0 0 0,1 0 1,-1 1-1,0-1 0,0 0 1,0 0-1,1 0 0,-1 0 1,0 0-1,0 0 0,0 0 1,1 1-1,-1-1 1,0 0-1,0 0 0,0 0 1,0 0-1,1 1 0,-1-1 1,0 0-1,0 0 0,0 0 1,0 1-1,0-1 0,0 0 1,0 0-1,0 1 0,0-1 1,0 0-1,0 0 1,0 0-1,0 1 0,0-1 1,0 0-1,0 0 0,0 1 1,0-1-1,0 0 0,0 0 1,0 0-1,0 1 0,0-1 1,0 0-1,0 0 1,0 1-1,-1-1 0,1 0 1,0 0-1,0 0 0,0 1 1,8-2-1126,0 0 1,1 0-1,-1-1 1,0 0-1,0 0 1,0 0-1,0-1 1,0-1-1,13-7 1,20-15-6211</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4.184"/>
    </inkml:context>
    <inkml:brush xml:id="br0">
      <inkml:brushProperty name="width" value="0.025" units="cm"/>
      <inkml:brushProperty name="height" value="0.025" units="cm"/>
    </inkml:brush>
  </inkml:definitions>
  <inkml:trace contextRef="#ctx0" brushRef="#br0">93 0 16367,'0'0'8019,"-7"12"-7384,-8 20-120,1 1 0,1 0-1,2 1 1,2 0 0,1 0 0,-5 53-1,12-79-548,0-1 127,1 1-1,-1 0 1,1-1 0,0 1-1,1-1 1,0 1-1,3 11 1,-4-18-45,1 0 1,-1 0-1,1 0 0,0 1 0,0-1 1,-1 0-1,1 0 0,0 0 0,0 0 1,0 0-1,0 0 0,0-1 0,0 1 1,0 0-1,0 0 0,1-1 0,-1 1 1,0 0-1,2 0 0,0-1 56,0 1 1,0-1-1,0 0 1,0 0-1,0 0 1,0 0-1,0-1 1,0 1-1,1-1 1,-1 0-1,5-2 1,16-8 64,0-2 0,-1-1 0,0-1 0,-1-1 0,-1-1 0,28-28 0,-23 21-135,128-105-1022,-165 127-14391,-10 7 2983</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4.543"/>
    </inkml:context>
    <inkml:brush xml:id="br0">
      <inkml:brushProperty name="width" value="0.025" units="cm"/>
      <inkml:brushProperty name="height" value="0.025" units="cm"/>
    </inkml:brush>
  </inkml:definitions>
  <inkml:trace contextRef="#ctx0" brushRef="#br0">16 1 2659,'0'0'12523,"-15"56"-9063,15-33-962,3-5-320,17-3-608,9-7-129,8-5-416,2-2-737,0-1-1473,-5-1-5541</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4.918"/>
    </inkml:context>
    <inkml:brush xml:id="br0">
      <inkml:brushProperty name="width" value="0.025" units="cm"/>
      <inkml:brushProperty name="height" value="0.025" units="cm"/>
    </inkml:brush>
  </inkml:definitions>
  <inkml:trace contextRef="#ctx0" brushRef="#br0">68 22 15182,'0'0'10923,"-9"9"-10085,7-7-805,-3 3 54,0 0 0,0 0 1,0 0-1,1 1 0,0 0 1,0-1-1,0 1 1,1 1-1,0-1 0,0 0 1,1 1-1,0-1 0,0 1 1,0 0-1,0 8 1,1-12-59,1 0 0,0 0 0,0 0 0,0 0 1,0 0-1,0 0 0,1 0 0,-1 0 0,1 0 1,0 0-1,0 0 0,0 0 0,0 0 1,0 0-1,1 0 0,-1-1 0,1 1 0,3 4 1,-1-5 30,-1 0 1,0-1-1,0 1 1,1-1 0,-1 0-1,1 0 1,-1 0 0,1 0-1,-1-1 1,1 1-1,-1-1 1,1 0 0,0 0-1,-1 0 1,1-1-1,4 0 1,5-2 120,-1 0 0,0 0-1,-1-1 1,1-1 0,-1 0 0,0 0 0,0-1 0,0-1-1,-1 0 1,16-13 0,-12 8-114,0-1-1,-1 0 1,0-1 0,-1 0-1,-1-1 1,14-23 0,-12 18 66,-22 48 10,-4 8-67,11-26-75,0-1 4,-1 1-1,2 0 1,-1 0-1,2 0 0,-1 13 1,1-21-9,0 0 0,1-1 0,-1 1 0,0 0 0,1 0 0,0 0 0,-1-1 0,1 1 0,0 0 0,0-1 0,-1 1 0,1-1 0,1 1 0,-1-1 0,0 1 0,0-1 0,0 1 0,1-1 0,-1 0 0,1 0 0,-1 0 0,1 0 0,-1 0 0,1 0 0,0 0 0,0-1 0,-1 1 0,1 0 0,0-1 0,0 0 0,0 1 0,-1-1 0,1 0 0,3 0 0,3 0-417,0 0 0,0 0 0,-1-1 0,1 0-1,-1-1 1,1 1 0,-1-2 0,0 1 0,10-5 0,-9 3-1079,1-1 1,-1 0-1,0 0 1,-1-1-1,1 0 1,-1 0-1,7-9 1,9-14-7998</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5.275"/>
    </inkml:context>
    <inkml:brush xml:id="br0">
      <inkml:brushProperty name="width" value="0.025" units="cm"/>
      <inkml:brushProperty name="height" value="0.025" units="cm"/>
    </inkml:brush>
  </inkml:definitions>
  <inkml:trace contextRef="#ctx0" brushRef="#br0">93 34 13933,'-4'9'4164,"-15"39"-578,6-20-2408,1 1 0,2 1-1,1 0 1,1 0 0,1 1-1,-3 51 1,11-59-1127,1 0 0,1 0 0,1-1 0,2 1 0,0-1 0,1 0 0,1-1 0,13 25 0,-11-22-3,-3-11 523,-7-25 747,0-2-1077,-1-48 1,0-11-479,10-76 0,-7 127-119,2-1 0,1 1 0,0 0 0,2 1 0,0-1 0,2 1 0,18-35 0,-22 49 323,-1 0 1,1 1 0,1-1-1,-1 1 1,1 0-1,0 0 1,1 1-1,-1-1 1,1 2-1,0-1 1,1 1-1,-1 0 1,1 0-1,-1 1 1,1 0 0,0 0-1,0 1 1,0 0-1,1 1 1,-1-1-1,0 2 1,1-1-1,-1 1 1,10 1-1,-17-1 50,1 0 0,-1 0 0,1 1 0,-1-1-1,0 0 1,1 1 0,-1-1 0,1 1-1,-1 0 1,0-1 0,0 1 0,1 0-1,-1 0 1,0 0 0,0 0 0,0 0 0,0 0-1,0 0 1,0 0 0,0 0 0,0 0-1,0 1 1,-1-1 0,1 0 0,0 1 0,-1-1-1,1 0 1,-1 1 0,0-1 0,1 1-1,-1-1 1,0 1 0,0-1 0,0 1-1,0-1 1,0 1 0,0-1 0,0 0 0,0 1-1,-1-1 1,1 1 0,-1-1 0,1 1-1,-1-1 1,1 0 0,-2 2 0,-1 4 231,0 0 1,-1 0-1,0 0 1,0-1-1,0 1 0,-1-1 1,-8 8-1,-7 5 208,-1-1 0,-41 25 0,53-37-477,-1 0 1,0-1 0,0 0-1,-1 0 1,1-2 0,-1 1-1,0-1 1,0-1 0,-15 2-1,25-4-117,1 0-1,-1 0 1,1 0-1,-1 0 1,1 0-1,-1 0 1,1 0 0,-1-1-1,1 1 1,-1 0-1,1 0 1,-1-1-1,1 1 1,0 0-1,-1 0 1,1-1 0,-1 1-1,1-1 1,0 1-1,0 0 1,-1-1-1,1 1 1,0-1-1,-1 1 1,1-1 0,0 1-1,0 0 1,0-1-1,0 1 1,-1-1-1,1 1 1,0-1-1,0 1 1,0-1 0,0 1-1,0-1 1,0 1-1,0-1 1,0 0-1,1 1 1,-1 0-1,0-1 1,0 1 0,1-2-1,-1-3-2380,0-23-11607</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6.146"/>
    </inkml:context>
    <inkml:brush xml:id="br0">
      <inkml:brushProperty name="width" value="0.025" units="cm"/>
      <inkml:brushProperty name="height" value="0.025" units="cm"/>
    </inkml:brush>
  </inkml:definitions>
  <inkml:trace contextRef="#ctx0" brushRef="#br0">52 1 14734,'0'0'11808,"-2"12"-10751,-16 95 902,6-49-1057,3 1 1,-1 62-1,10-121-899,0 1 0,0-1 0,0 0 0,0 0-1,0 1 1,0-1 0,0 0 0,0 0 0,0 1-1,0-1 1,0 0 0,0 0 0,0 0 0,0 1 0,0-1-1,0 0 1,0 0 0,0 1 0,0-1 0,0 0 0,0 0-1,1 0 1,-1 1 0,0-1 0,0 0 0,0 0 0,0 0-1,1 1 1,-1-1 0,0 0 0,0 0 0,0 0 0,1 0-1,-1 0 1,0 0 0,0 0 0,0 1 0,1-1 0,-1 0-1,0 0 1,0 0 0,1 0 0,-1 0 0,0 0 0,0 0-1,1 0 1,-1 0 0,0 0 0,1 0 0,14-11 162,11-17 30,-14 8-197,0-1 0,-2 0-1,0 0 1,-2-1 0,0-1 0,-2 1-1,0-1 1,-1 0 0,-2 0 0,0-1 0,-1-30-1,-2 67-83,0 1 0,2-1 0,-1 0 1,2 1-1,0-1 0,5 17 0,-6-26 95,-1 0 0,1 0 1,0 0-1,0 0 0,0-1 0,1 1 1,-1 0-1,1-1 0,0 0 0,0 1 1,0-1-1,0-1 0,1 1 1,-1 0-1,1-1 0,-1 0 0,1 1 1,0-2-1,0 1 0,0 0 0,0-1 1,0 1-1,8 0 0,2-1 18,0 0 0,0-1 0,0-1 0,-1 0 0,1-1 0,0-1 0,-1 0 0,17-6 0,-23 7-18,-1 0 0,1-1 0,0 0 0,-1 0 0,0-1 0,0 0 1,0 0-1,0 0 0,0-1 0,-1 1 0,0-1 0,0-1 0,0 1 0,-1-1 0,0 0 0,0 0 0,5-10 0,-8 15-9,-1 0 0,1 0 0,-1 0 0,1 0 0,-1 0 0,0-1 0,1 1 0,-1 0 0,0 0 0,0 0 0,0 0 0,0 0 0,0-1 0,0 1 0,0 0 0,0 0 0,0 0 0,0 0 0,-1 0 0,1-1 0,-1 1 0,1 0 0,-1-1 0,0 1 0,0 1 0,0-1 0,0 1 0,0-1 0,0 1 0,0-1 0,0 1 0,0 0 0,0 0 0,0 0 0,0-1 0,0 1 0,0 0 0,0 0 0,0 1 0,-1-1 0,1 0 0,0 0 0,0 0 0,-1 1 0,-3 1 0,0-1 0,0 1 0,-1 0 0,2 1 0,-1-1 0,0 1 0,0 0 0,-6 6 0,1 3 0,0-1 0,1 1 0,1 1 0,-13 23 0,19-32 0,-1 1 0,1-1 0,0 1 0,1 0 0,-1 0 0,1 0 0,0 0 0,0 0 0,0 0 0,1 0 0,0 0 0,0 0 0,0 0 0,0 0 0,1 0 0,0 0 0,0 0 0,2 5 0,-2-8 0,1 0 0,-1 0 0,0-1 0,1 1 0,0-1 0,-1 1 0,1-1 0,0 1 0,-1-1 0,1 0 0,0 0 0,0 0 0,0 0 0,0 0 0,0-1 0,0 1 0,1-1 0,-1 1 0,0-1 0,2 1 0,51 0 0,-41-1 0,10-3 13,-1 0 1,1-1-1,-1-1 0,0-1 0,-1-1 1,33-15-1,47-14-677,-112 36-6830,1 0 3414,-19 3-10168</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7.047"/>
    </inkml:context>
    <inkml:brush xml:id="br0">
      <inkml:brushProperty name="width" value="0.025" units="cm"/>
      <inkml:brushProperty name="height" value="0.025" units="cm"/>
    </inkml:brush>
  </inkml:definitions>
  <inkml:trace contextRef="#ctx0" brushRef="#br0">1 134 7015,'1'8'688,"-1"0"317,1 0-1,0-1 1,1 1 0,0 0 0,0-1 0,1 1-1,3 7 1,-4-13-700,-1 1 0,1-1 0,0 0 0,0 0 0,1 0 0,-1 0 0,0-1 0,1 1 0,-1 0 0,0-1 0,1 0 0,0 0 0,-1 1 1,1-2-1,0 1 0,0 0 0,0 0 0,-1-1 0,1 0 0,0 1 0,0-1 0,0 0 0,3-1 0,6 0 141,0 0-1,0-2 1,0 1 0,0-1-1,0-1 1,-1 0 0,0-1-1,0 0 1,0 0 0,0-1 0,16-13-1,-16 11-335,0 0 1,-1-1-1,0-1 0,0 1 0,-1-1 1,-1-1-1,1 0 0,-2 0 0,0-1 0,8-16 1,-14 26-78,0 1 0,0 0 1,0 0-1,-1 0 1,1-1-1,-1 1 0,1 0 1,-1-1-1,1 1 0,-1-1 1,0 1-1,0 0 1,0-1-1,0 1 0,0-1 1,0 1-1,0-1 0,0 1 1,0 0-1,-1-1 1,1 1-1,0-1 0,-1 1 1,0 0-1,1-1 0,-1 1 1,0 0-1,1 0 1,-1 0-1,0-1 0,0 1 1,0 0-1,0 0 0,0 0 1,0 0-1,0 1 1,-1-1-1,1 0 0,0 0 1,0 1-1,-1-1 0,1 1 1,0-1-1,-1 1 1,1-1-1,-1 1 0,1 0 1,0 0-1,-1 0 0,1 0 1,-1 0-1,-1 0 1,-5 0 5,-1 0 1,1 1 0,-1 0 0,1 1 0,0-1-1,-1 2 1,-12 4 0,7 0-9,-1 0-1,2 2 1,-1-1 0,1 1 0,1 1-1,-17 16 1,23-20-17,0 1 0,0-1 0,1 1 0,0 0 0,0 0 0,1 0 0,-1 1 0,2-1 0,-1 1 0,1 0 0,1 0 0,-1 1 0,-1 13 0,4-20-17,0 0 0,0-1 0,0 1 0,0 0 0,0 0-1,1-1 1,-1 1 0,0 0 0,1-1 0,0 1 0,-1-1 0,1 1 0,0-1 0,0 1 0,0-1-1,0 1 1,0-1 0,0 0 0,0 1 0,0-1 0,1 0 0,-1 0 0,1 0 0,-1 0 0,0 0-1,1 0 1,0 0 0,-1-1 0,1 1 0,-1-1 0,1 1 0,0-1 0,-1 1 0,3-1 0,8 2-238,0 0 0,1-2 0,22 0 1,-21 0-173,2-1-857,0 0 0,28-6 0,6-9-4470,14-11-7051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7.635"/>
    </inkml:context>
    <inkml:brush xml:id="br0">
      <inkml:brushProperty name="width" value="0.025" units="cm"/>
      <inkml:brushProperty name="height" value="0.025" units="cm"/>
    </inkml:brush>
  </inkml:definitions>
  <inkml:trace contextRef="#ctx0" brushRef="#br0">0 0 16784,'0'0'705,"0"81"1377,0-39-321,2 2-448,7-3-384,2-2-672,2-2-193,0-5-1346,-5-5-1696,-6-5-1122,-2-5-1281</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8.091"/>
    </inkml:context>
    <inkml:brush xml:id="br0">
      <inkml:brushProperty name="width" value="0.025" units="cm"/>
      <inkml:brushProperty name="height" value="0.025" units="cm"/>
    </inkml:brush>
  </inkml:definitions>
  <inkml:trace contextRef="#ctx0" brushRef="#br0">1 319 12364,'12'-24'744,"2"1"1,1 0 0,0 1-1,2 1 1,1 0 0,0 2-1,22-18 1,-21 20-483,1 1-1,1 2 1,1 0 0,0 1-1,0 1 1,2 1-1,33-11 1,-50 20-187,0 0 0,0 0 0,0 1 0,0 0 0,0 0 1,1 1-1,11 0 0,-18 0-30,0 1 0,1-1 1,-1 0-1,0 1 1,1-1-1,-1 1 0,0-1 1,1 1-1,-1 0 0,0-1 1,0 1-1,0 0 1,0 0-1,0 0 0,0 0 1,0 0-1,0 0 0,0 0 1,0 0-1,-1 0 1,1 0-1,0 1 0,-1-1 1,1 0-1,-1 0 0,1 1 1,-1-1-1,0 0 1,1 1-1,-1-1 0,0 1 1,0-1-1,0 0 0,0 1 1,0-1-1,0 0 0,-1 1 1,1-1-1,0 1 1,-1-1-1,1 0 0,-1 0 1,1 1-1,-2 1 0,-8 19 677,0-1 0,-2 0 0,-1-1-1,0 0 1,-1 0 0,-1-2 0,-20 20-1,7-6 18,-7 7 68,16-19-323,1 1 0,-28 44-1,45-64-483,1-1-1,0 0 0,0 0 1,0 1-1,-1-1 0,1 0 1,0 1-1,0-1 0,0 0 1,0 1-1,-1-1 0,1 0 1,0 1-1,0-1 0,0 1 1,0-1-1,0 0 0,0 1 0,0-1 1,0 0-1,0 1 0,0-1 1,0 0-1,1 1 0,-1-1 1,0 1-1,0-1 0,0 0 1,0 1-1,0-1 0,1 0 1,-1 0-1,0 1 0,1-1 1,14 3-138,29-12-258,-34 7 281,9-2-274,0 0 0,1 2 0,-1 0 1,1 2-1,35 2 0,-50-1 355,-1-1 1,0 1-1,1 0 1,-1 0-1,0 0 1,0 1-1,1-1 1,-1 1-1,0 0 1,-1 0-1,1 0 1,0 1-1,-1-1 0,1 1 1,-1 0-1,0 0 1,0 0-1,0 1 1,0-1-1,-1 1 1,1-1-1,-1 1 1,0 0-1,0 0 1,0 0-1,-1 0 1,1 0-1,-1 1 1,0-1-1,0 0 0,0 9 1,-1-5 166,0 1 1,-1-1-1,0 1 0,-1-1 1,0 1-1,0-1 0,-1 0 0,0 0 1,-1 0-1,1 0 0,-1 0 1,-1-1-1,1 0 0,-2 0 1,1 0-1,0 0 0,-1-1 1,-11 9-1,4-3 143,-1-1 0,0-1 0,-1 0 0,1-1 1,-2-1-1,1 0 0,-2-1 0,-21 7 0,35-13-344,1 0-1,-1-1 1,0 1 0,0 0 0,0-1-1,0 0 1,1 0 0,-1 0-1,-6 0 1,9-1 27,-1 1-1,1 0 0,0 0 1,-1 0-1,1 0 1,0-1-1,-1 1 1,1 0-1,0 0 1,0-1-1,-1 1 1,1 0-1,0 0 1,0-1-1,-1 1 1,1 0-1,0-1 1,0 1-1,0 0 1,0-1-1,0 1 1,-1 0-1,1-1 1,0 1-1,0-1 1,0 1-1,0 0 1,0-1-1,0 1 1,0 0-1,0-1 1,0 1-1,0-1 1,0 1-1,1 0 1,-1-1-1,0 1 1,0 0-1,0-1 1,0 1-1,3-6-505,1 1-1,-1 0 1,1 1 0,-1-1-1,1 0 1,1 1 0,7-7-1,25-21-3909,7-5-1394</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30.473"/>
    </inkml:context>
    <inkml:brush xml:id="br0">
      <inkml:brushProperty name="width" value="0.025" units="cm"/>
      <inkml:brushProperty name="height" value="0.025" units="cm"/>
    </inkml:brush>
  </inkml:definitions>
  <inkml:trace contextRef="#ctx0" brushRef="#br0">1 1 10218,'0'0'8370,"9"6"-7745,467 278 1689,-404-243-2221,265 167-23,-335-202-5974,-2 1-497</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8.483"/>
    </inkml:context>
    <inkml:brush xml:id="br0">
      <inkml:brushProperty name="width" value="0.025" units="cm"/>
      <inkml:brushProperty name="height" value="0.025" units="cm"/>
    </inkml:brush>
  </inkml:definitions>
  <inkml:trace contextRef="#ctx0" brushRef="#br0">49 194 19314,'0'0'3203,"-24"77"-352,12-32-833,3-3-481,5-5-576,4-8-480,4-11-385,14-10-128,7-8-481,0-8-608,2-15-1409,-9-8-1506,-6-5-1505,-11-6-4357</inkml:trace>
  <inkml:trace contextRef="#ctx0" brushRef="#br0" timeOffset="1">44 1 12940,'0'0'4645,"20"57"-7560,7-52-1441</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8.858"/>
    </inkml:context>
    <inkml:brush xml:id="br0">
      <inkml:brushProperty name="width" value="0.025" units="cm"/>
      <inkml:brushProperty name="height" value="0.025" units="cm"/>
    </inkml:brush>
  </inkml:definitions>
  <inkml:trace contextRef="#ctx0" brushRef="#br0">39 0 15887,'0'0'1911,"-4"11"-309,2-7-1573,-4 7 607,1 1 0,1 1 1,-1-1-1,2 0 0,0 1 0,0 0 0,1 0 0,0 20 0,3-32-623,-1 0 0,1 0 0,-1 0 0,1 0 0,-1 0-1,1 0 1,0 0 0,-1 0 0,1-1 0,0 1-1,0 0 1,0 0 0,0-1 0,0 1 0,0-1-1,0 1 1,0-1 0,0 1 0,0-1 0,0 0-1,0 1 1,0-1 0,0 0 0,0 0 0,0 0-1,0 1 1,0-1 0,2-1 0,40 1 170,-31-1-166,-4 1-193,-1 0 1,1 0 0,-1 1 0,1-1 0,-1 2 0,12 2-1,-16-2 157,0-1 0,-1 1 0,1 0 0,0 0 0,-1 0 0,0 0 0,1 1 0,-1-1 0,0 0 0,0 1 0,0 0 0,-1-1 0,1 1-1,-1 0 1,1 0 0,-1 0 0,2 5 0,4 16 543,0-1 0,-2 2 0,0-1 0,2 42 0,-7 99 1976,-1-151-2172,0-1 0,-2 0 1,1 0-1,-1 0 0,-7 15 1,9-25-233,0 1 0,-1-1 1,0 1-1,0-1 0,0 0 1,0 0-1,0 0 0,-1 0 1,1 0-1,-5 3 1,5-5-79,1 0 0,-1 0 1,1 0-1,-1-1 1,1 1-1,-1-1 1,0 1-1,1-1 1,-1 0-1,1 1 1,-1-1-1,0 0 1,1 0-1,-1 0 0,0 0 1,1 0-1,-1-1 1,0 1-1,1 0 1,-1-1-1,1 1 1,-1-1-1,0 0 1,-1-1-1,-2-1-18,1 0 0,0 0 0,1-1 0,-1 0 0,1 0 0,-1 0 0,1 0 0,0 0 0,1 0 0,-1-1 0,-3-7 0,-20-56 0,21 52 8,1 0 0,1 0 0,0-1 0,1 1 0,1-1 0,0-27 0,2 34-31,0 0-1,1 0 1,0-1 0,1 1-1,0 0 1,0 1 0,1-1-1,0 1 1,1-1 0,0 1-1,10-14 1,37-37-3299,-7 8-3456,-10 7-1828</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19.572"/>
    </inkml:context>
    <inkml:brush xml:id="br0">
      <inkml:brushProperty name="width" value="0.025" units="cm"/>
      <inkml:brushProperty name="height" value="0.025" units="cm"/>
    </inkml:brush>
  </inkml:definitions>
  <inkml:trace contextRef="#ctx0" brushRef="#br0">9 108 13933,'0'0'8606,"-1"13"-7352,0 9-435,-4 44 908,3 0 0,9 82 1,-7-147-1691,0 0 1,0 0-1,0 1 1,0-1-1,0 0 1,0 0 0,0 0-1,1 0 1,-1 0-1,0 0 1,1 0-1,-1 0 1,1 0 0,-1 0-1,1 0 1,0 0-1,-1 0 1,1-1-1,0 1 1,0 0 0,-1 0-1,1-1 1,0 1-1,0 0 1,0-1 0,0 1-1,0-1 1,0 1-1,2 0 1,-2-2 27,0 1 0,0-1 0,1 1 0,-1-1 1,0 1-1,0-1 0,0 0 0,0 1 0,0-1 0,0 0 0,0 0 0,0 0 1,0 0-1,0 0 0,0 0 0,0 0 0,-1 0 0,1 0 0,0-1 1,-1 1-1,1 0 0,-1 0 0,1-3 0,8-26-33,-1-1-1,-1 0 0,-2 0 1,-1-1-1,-1 1 1,-2-1-1,-1 0 1,-9-61-1,9 91-31,-6-32 0,6 33 0,-1-1 0,1 1 0,0 0 0,0 0 0,0 0 0,-1-1 0,1 1 0,-1 0 0,1 0 0,-1 0 0,1 0 0,-1 0 0,0 0 0,0 0 0,1 0 0,-1 0 0,0 0 0,0 0 0,0 0 0,0 1 0,-1-2 0,1 3-11,0-1 0,0 1 0,1 0-1,-1-1 1,0 1 0,1 0 0,-1 0 0,1 0 0,-1-1 0,1 1-1,-1 0 1,1 0 0,-1 0 0,1 0 0,0 0 0,0 0 0,-1 0-1,1 0 1,0 0 0,0 0 0,0 2 0,-2 31-357,1-28 314,0 3 51,0 4 60,0 1-1,1 0 1,0 0-1,1 0 1,4 23-1,-4-35-48,-1 1 0,1-1 0,0 0 0,0 1 1,0-1-1,0 0 0,0 0 0,1 0 0,-1 0 0,1 0 0,-1 0 0,1 0 0,0 0 0,0-1 0,0 1 0,0-1 0,0 1 0,0-1 1,0 0-1,0 0 0,0 0 0,1 0 0,-1 0 0,0 0 0,1-1 0,-1 1 0,1-1 0,-1 1 0,1-1 0,-1 0 0,1 0 0,-1 0 0,0-1 1,1 1-1,-1 0 0,1-1 0,-1 0 0,0 1 0,1-1 0,1-1 0,6-2-8,0-1 0,-1 1 0,1-1 0,-1-1 0,-1 0 0,1 0 0,-1-1 0,0 0 0,0 0 0,-1-1 0,0 0 0,11-17 0,-1 1 0,-2-1 0,-1-1 0,15-39 0,-26 101 0,-2 48 0,-8 180 0,7-260-48,0-1 1,0 0-1,0 0 1,1 0-1,-1 1 0,1-1 1,-1 0-1,1 0 1,0 0-1,0 0 0,1 0 1,-1 0-1,1 0 1,-1 0-1,1-1 0,0 1 1,0 0-1,0-1 1,0 0-1,1 1 0,-1-1 1,0 0-1,1 0 1,0 0-1,-1-1 0,1 1 1,0-1-1,0 1 1,0-1-1,0 0 0,0 0 1,0 0-1,1-1 1,-1 1-1,0-1 0,0 1 1,0-1-1,1 0 1,-1 0-1,0-1 0,0 1 1,0-1-1,1 0 1,-1 1-1,0-1 0,0-1 1,3 0-1,-2-1-763,-1 1 0,1-1 0,-1 1 0,1-1 0,-1 0 0,0-1 0,0 1 0,0 0 0,-1-1 0,1 0 0,2-5 0,11-21-7383</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0.054"/>
    </inkml:context>
    <inkml:brush xml:id="br0">
      <inkml:brushProperty name="width" value="0.025" units="cm"/>
      <inkml:brushProperty name="height" value="0.025" units="cm"/>
    </inkml:brush>
  </inkml:definitions>
  <inkml:trace contextRef="#ctx0" brushRef="#br0">114 0 14830,'0'0'12305,"-5"0"-11531,-32 14 2317,34-13-3047,-1 0-1,1 0 1,-1 0 0,1 1-1,0-1 1,0 1 0,0 0-1,0 0 1,0 0 0,0 0-1,0 0 1,1 1-1,-1-1 1,1 1 0,-1 0-1,1 0 1,0 0 0,0 0-1,1 0 1,-1 0 0,1 0-1,-1 1 1,-1 5 0,1 3 76,-1 0-1,2 0 1,-1 1 0,2-1 0,1 23 0,-1-34-120,0 0 0,0 0 0,0 0 0,0 0 0,0 0 0,0 0 0,1 0 0,-1 0 0,0 0 0,1 0 0,-1 0 0,1 0 0,-1 0 0,1 0 0,0 0 0,-1 0 0,1 0 0,0-1 0,-1 1 0,1 0 0,0-1 0,0 1 0,0 0 0,0-1 0,0 1 0,0-1 0,0 1 0,1 0 0,1-1 0,0 1 0,0-1 0,0 0 0,0 0 0,-1 0 0,1 0 0,0 0 0,0-1 0,0 1 0,4-2 0,2-1 0,1-1 0,-2 1 0,1-2 0,0 1 0,13-10 0,-12 6 0,-1-1 0,0 0 0,0 0 0,-1-1 0,0 0 0,-1-1 0,0 0 0,0 0 0,-1 0 0,-1-1 0,0 1 0,3-14 0,-18 63 0,5-22 0,1 0 0,1 0 0,0 1 0,-1 27 0,4-42-40,1-1-1,-1 1 1,1-1-1,-1 1 1,1-1-1,0 1 1,-1-1-1,1 1 1,0-1 0,0 1-1,0-1 1,0 0-1,0 0 1,1 0-1,-1 1 1,0-1-1,0 0 1,1 0 0,-1-1-1,1 1 1,-1 0-1,1 0 1,-1-1-1,1 1 1,-1-1-1,1 1 1,0-1 0,-1 0-1,1 0 1,0 1-1,-1-1 1,1 0-1,-1 0 1,1-1-1,3 0 1,4 1-471,0-1 0,-1 0 0,1 0 0,0-1 0,14-5 0,-6-1-2531,0-1-1,29-21 0,-7 2-3326</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0.379"/>
    </inkml:context>
    <inkml:brush xml:id="br0">
      <inkml:brushProperty name="width" value="0.025" units="cm"/>
      <inkml:brushProperty name="height" value="0.025" units="cm"/>
    </inkml:brush>
  </inkml:definitions>
  <inkml:trace contextRef="#ctx0" brushRef="#br0">153 0 9833,'0'0'18322,"-10"4"-17271,2-1-780,0 1 0,0-1 0,0 2 0,0-1-1,1 1 1,-1 0 0,1 1 0,0 0 0,1 0-1,-8 8 1,3-1-61,-21 28 89,31-40-295,-1 1 0,1 0 0,0 0-1,0 0 1,0 0 0,0 1 0,1-1 0,-1 0 0,1 0-1,-1 0 1,1 1 0,0-1 0,-1 0 0,1 0 0,0 1-1,1-1 1,-1 0 0,1 4 0,0-4-4,1 0 0,-1-1 0,1 1 0,-1 0 0,1 0 0,0-1 0,0 1 0,0-1 0,0 0 0,0 1 0,0-1 0,0 0 0,0 0 0,0-1 0,1 1 0,-1 0 0,0-1 0,4 1 0,49 7 0,-47-7 0,128 2-4500,-96-5-2435</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1"/>
    </inkml:context>
    <inkml:brush xml:id="br0">
      <inkml:brushProperty name="width" value="0.025" units="cm"/>
      <inkml:brushProperty name="height" value="0.025" units="cm"/>
    </inkml:brush>
  </inkml:definitions>
  <inkml:trace contextRef="#ctx0" brushRef="#br0">271 1 18514,'0'0'2194,"-8"11"-267,-4 10-1351,1-1 1,1 1-1,1 1 1,1 0-1,1 0 1,1 0 0,1 1-1,-2 23 1,1 27 618,4 1 1,10 105 0,-8-177-1172,1 3-24,0-1 1,-1 1-1,0-1 1,0 1-1,0-1 1,0 1-1,-3 8 0,2-12-161,1 0-1,-1 0 1,0 0-1,0 0 1,1-1-1,-1 1 1,0 0-1,0 0 1,0-1-1,0 1 0,0 0 1,0-1-1,0 1 1,0-1-1,-1 0 1,1 1-1,0-1 1,0 0-1,0 0 1,0 1-1,-1-1 0,1 0 1,0 0-1,0 0 1,0 0-1,0-1 1,-1 1-1,1 0 1,0 0-1,0-1 1,0 1-1,0-1 0,0 1 1,-2-1-1,-33-13-5950,-22-6-5212,55 19 11272,0 1 0,0-1 0,0 1 0,0 0 1,0 0-1,0 1 0,0-1 0,0 0 1,0 1-1,-4 1 0,5 0 231,1 0 0,-1-1 0,1 1-1,-1 0 1,1 0 0,0 0 0,-1 0 0,1 1-1,0-1 1,1 0 0,-1 0 0,0 1 0,1-1 0,-1 0-1,1 1 1,-1-1 0,1 0 0,0 1 0,0-1 0,0 1-1,1 3 1,-1-1 211,1-5-386,0 1 0,0-1 1,-1 1-1,1 0 0,0-1 0,0 0 0,0 1 1,0-1-1,0 1 0,-1-1 0,1 0 0,0 0 0,0 1 1,0-1-1,0 0 0,0 0 0,0 0 0,0 0 1,0 0-1,0 0 0,1-1 0,27 1-3798,-26 0 2868,16-2-4562</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1.357"/>
    </inkml:context>
    <inkml:brush xml:id="br0">
      <inkml:brushProperty name="width" value="0.025" units="cm"/>
      <inkml:brushProperty name="height" value="0.025" units="cm"/>
    </inkml:brush>
  </inkml:definitions>
  <inkml:trace contextRef="#ctx0" brushRef="#br0">0 85 10122,'0'0'11242,"58"15"-9000,-16-33-608,9 0-897,5-4-513,8 4-192,3 4-417,0 6-1472,-4 6-1250,-11 2-1986,-8 0-2114</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1.716"/>
    </inkml:context>
    <inkml:brush xml:id="br0">
      <inkml:brushProperty name="width" value="0.025" units="cm"/>
      <inkml:brushProperty name="height" value="0.025" units="cm"/>
    </inkml:brush>
  </inkml:definitions>
  <inkml:trace contextRef="#ctx0" brushRef="#br0">1 128 17392,'0'0'4709,"49"-68"-3940,-6 50-65,11 2-31,7 3-513,7 4-96,3 5-64,-7 4-320,-6 0-1282,-14 6-2049,-13 2-3428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2.091"/>
    </inkml:context>
    <inkml:brush xml:id="br0">
      <inkml:brushProperty name="width" value="0.025" units="cm"/>
      <inkml:brushProperty name="height" value="0.025" units="cm"/>
    </inkml:brush>
  </inkml:definitions>
  <inkml:trace contextRef="#ctx0" brushRef="#br0">44 0 17328,'-4'15'2275,"-1"-1"-1704,-22 87 2636,25-90-2913,0 1 0,0-1 1,1 0-1,1 0 1,0 1-1,0-1 1,4 21-1,-3-30-278,0 0-1,1 0 1,-1 0-1,0 0 1,0-1-1,1 1 0,-1-1 1,1 1-1,-1-1 1,1 1-1,0-1 1,0 0-1,-1 0 0,1 0 1,0 0-1,0 0 1,0 0-1,0 0 1,0-1-1,0 1 0,0-1 1,1 1-1,-1-1 1,0 0-1,0 0 1,0 0-1,0 0 0,0 0 1,1-1-1,2 0 1,4 0 57,0-1-1,0 1 1,-1-2 0,1 1-1,-1-1 1,10-5 0,-7 1-60,0 0 0,-1-1-1,0-1 1,11-11 0,-11 11-1,-1 0 0,1 1 0,20-13 0,-30 21 26,1 0 1,-1 0-1,0 0 1,1 0-1,-1 0 0,1 0 1,-1 0-1,1 0 0,-1 0 1,1 0-1,-1 1 0,0-1 1,1 0-1,-1 0 1,1 1-1,-1-1 0,0 0 1,1 0-1,-1 1 0,0-1 1,1 0-1,-1 1 0,0-1 1,1 0-1,-1 1 1,0-1-1,0 1 0,0-1 1,1 1-1,-1-1 0,0 0 1,0 1-1,0-1 0,0 1 1,0-1-1,0 1 1,0-1-1,0 1 0,0-1 1,0 0-1,0 1 0,0-1 1,0 1-1,0 0 0,1 33 675,0-24-253,-1-6-354,0 1-1,0 0 1,1 0 0,0-1 0,0 1 0,0 0 0,1-1-1,-1 1 1,1-1 0,0 0 0,5 8 0,-5-11-88,-1 1 0,1-1 1,0 0-1,0 0 0,0 1 1,0-1-1,0-1 0,0 1 1,1 0-1,-1 0 0,0-1 1,0 1-1,0-1 0,1 0 1,-1 0-1,0 0 0,1 0 1,-1 0-1,0 0 0,0 0 1,1-1-1,-1 1 0,0-1 1,0 0-1,0 0 0,0 0 0,3-1 1,11-5-258,1 0 1,-1-2 0,-1 0-1,17-12 1,25-23-7923,-34 22 538</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2.587"/>
    </inkml:context>
    <inkml:brush xml:id="br0">
      <inkml:brushProperty name="width" value="0.025" units="cm"/>
      <inkml:brushProperty name="height" value="0.025" units="cm"/>
    </inkml:brush>
  </inkml:definitions>
  <inkml:trace contextRef="#ctx0" brushRef="#br0">122 195 4740,'-8'4'11430,"-7"4"-9589,0 0 1,0 1-1,-15 13 0,26-18-1489,0 0-1,0 0 0,0 0 0,0 0 1,1 1-1,0-1 0,-4 7 1,6-9-235,0 0 0,1 0 0,-1 0 0,0 0 0,1 0 1,-1 0-1,1 0 0,0 0 0,0 1 0,-1-1 0,1 0 0,1 0 1,-1 0-1,0 0 0,0 0 0,1 0 0,0 0 0,-1 0 0,3 4 0,-2-5-99,0 0-1,0 0 1,1 0-1,-1 0 0,0 0 1,1 0-1,-1 0 1,1-1-1,-1 1 0,1 0 1,0-1-1,-1 0 1,1 1-1,-1-1 0,1 0 1,0 0-1,-1 0 1,1 0-1,3 0 0,32-3 137,-26 0-119,0 0 0,-1-1 1,1 0-1,0-1 0,-1 0 0,0 0 0,0-1 0,-1-1 0,0 0 0,0 0 0,0 0 0,-1-1 0,10-12 0,-6 6-97,-1-1-1,0 0 0,-1-1 1,-1 0-1,0-1 0,-1 1 0,8-27 1,-13 30 75,1 0 1,-2 0 0,0-1 0,0-26 0,-2 39-8,0 1 0,0 0-1,0 0 1,0 0 0,-1 0 0,1-1 0,0 1-1,0 0 1,0 0 0,-1 0 0,1 0 0,0 0-1,0 0 1,-1-1 0,1 1 0,0 0-1,0 0 1,-1 0 0,1 0 0,0 0 0,0 0-1,-1 0 1,1 0 0,0 0 0,0 0 0,-1 0-1,1 0 1,0 1 0,0-1 0,-1 0 0,1 0-1,0 0 1,0 0 0,0 0 0,-1 0 0,1 0-1,0 1 1,0-1 0,0 0 0,-1 0 0,1 0-1,0 1 1,0-1 0,0 0 0,0 0-1,-1 1 1,-4 6 16,-1 0 1,1 0-1,0 1 0,1 0 0,0 0 0,0 0 0,1 0 0,-4 11 0,-14 74 46,19-84-48,0 0 1,1 1-1,0-1 0,1 1 0,0-1 1,0 1-1,4 18 0,-3-25-37,0 0 1,0-1-1,0 1 0,1 0 0,-1-1 0,1 1 0,0-1 1,0 0-1,0 1 0,0-1 0,0 0 0,0 0 1,0 0-1,1-1 0,-1 1 0,1 0 0,-1-1 0,1 0 1,0 1-1,0-1 0,0 0 0,-1 0 0,1-1 1,0 1-1,0-1 0,0 1 0,0-1 0,6 0 1,0 0-390,0 0 1,0-1-1,0 0 1,13-2-1,-14 1-747,0-1-1,0 0 0,0 0 0,0 0 1,0-1-1,-1 0 0,14-10 0,-15 9 624,-1 1-1,0-1 1,0 0-1,-1 0 0,1 0 1,-1-1-1,0 0 0,-1 0 1,1 0-1,2-7 0,-4 7 1103,0 0 0,0-1 1,-1 1-1,1-1 0,-1 1 0,0-14 0,-1 19-243,0 0 0,0 0 0,0-1 0,0 1 0,0 0 0,-1-1 0,1 1 0,0 0 0,-1 0 0,1-1 0,-1 1 0,1 0 0,-1 0 0,1 0 0,-1 0 0,0 0-1,0 0 1,0 0 0,1 0 0,-1 0 0,0 0 0,0 0 0,0 0 0,-2-1 0,0 1 7,1 1 0,-1-1-1,1 0 1,-1 1 0,1-1-1,-1 1 1,1 0 0,-1 0-1,0 0 1,1 0 0,-5 1-1,-2 0-15,0 2-1,0-1 1,0 1-1,1 0 0,-1 1 1,-9 5-1,3 0-52,1 1 1,0 0-1,-21 22 0,32-30-237,1 0 0,-1 0 0,1 1 0,0-1 0,0 1 0,0-1-1,0 1 1,0 0 0,1 0 0,-1 0 0,1 0 0,0 0 0,0 0 0,0 0-1,0 0 1,0 0 0,1 1 0,-1-1 0,1 0 0,0 1 0,0-1 0,0 0 0,1 0-1,-1 1 1,1-1 0,-1 0 0,3 5 0,-1-5-30,1 0 1,-1 0-1,1-1 0,-1 1 1,1-1-1,0 0 1,0 0-1,0 0 0,0 0 1,0 0-1,1-1 0,-1 1 1,0-1-1,1 0 1,-1 0-1,1 0 0,6 0 1,69 4-26,-72-5 16,26 1-557,0 0-595,1-2 1,44-5-1,-67 4 55,-1 0 0,1-1-1,-1 0 1,16-8 0,-20 9-44,-1-1 0,0-1 0,1 1 0,-1-1 1,-1 0-1,1 0 0,-1 0 0,9-10 0,0-8-7402</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08.505"/>
    </inkml:context>
    <inkml:brush xml:id="br0">
      <inkml:brushProperty name="width" value="0.025" units="cm"/>
      <inkml:brushProperty name="height" value="0.025" units="cm"/>
    </inkml:brush>
  </inkml:definitions>
  <inkml:trace contextRef="#ctx0" brushRef="#br0">411 1062 4548,'0'0'8371,"9"-3"-7608,341-147 2435,-1-33-2232,-73 37-389,426-190-221,-536 268-359,2 6 0,235-51 0,-783 221-505,-11 31-476,382-136 976,-1267 530 1737,1228-511-1627,-24 11 87,-108 67 1,169-88-199,21-9-146,28-7 63,12-10 123,-1-2 1,81-40 0,-48 19 49,688-277 44,199-85 22,-967 396-122,-7 3-4,-14 3 24,-284 103 77,176-58-116,-1434 567 127,1133-414-1585,355-171-3902,23-16-6166</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2.994"/>
    </inkml:context>
    <inkml:brush xml:id="br0">
      <inkml:brushProperty name="width" value="0.025" units="cm"/>
      <inkml:brushProperty name="height" value="0.025" units="cm"/>
    </inkml:brush>
  </inkml:definitions>
  <inkml:trace contextRef="#ctx0" brushRef="#br0">188 0 13164,'0'0'9994,"-11"52"-8136,-7-16-289,-7 4 225,0 1-225,-2 2-319,1-2-354,7-5-479,5-7-289,7-8-128,4-8-320,3-8-1154,5-13-6565,0-14 800</inkml:trace>
  <inkml:trace contextRef="#ctx0" brushRef="#br0" timeOffset="1">0 108 17873,'0'0'9609,"57"59"-8552,-19-44-96,6 2-513,4 3-352,-1-4-1441,-6-1-3555,-8-2-5895</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3.852"/>
    </inkml:context>
    <inkml:brush xml:id="br0">
      <inkml:brushProperty name="width" value="0.025" units="cm"/>
      <inkml:brushProperty name="height" value="0.025" units="cm"/>
    </inkml:brush>
  </inkml:definitions>
  <inkml:trace contextRef="#ctx0" brushRef="#br0">226 1 15214,'0'0'8702,"-10"11"-8147,3-3-431,0 0-1,0 0 1,1 1 0,1-1 0,-1 1-1,1 1 1,1-1 0,0 1-1,0-1 1,1 1 0,-3 14-1,0 17 497,2 0 0,2 0-1,1 1 1,9 68 0,-4-81-418,1 0 1,2-1-1,1 0 1,2 0 0,0 0-1,2-2 1,21 37-1,-60-102-772,-1 2 0,-41-43-1,-34-45 88,102 124 519,0 0 0,0 0 0,1-1 0,-1 1 0,0 0 1,1 0-1,-1 0 0,1 0 0,-1-1 0,1 1 0,-1 0 0,1 0 0,0-1 0,0 1 0,-1 0 0,1-1 0,0-1 0,1 2-32,-1 1 1,1-1-1,-1 1 1,0-1-1,1 1 1,-1-1-1,1 1 1,-1 0-1,1-1 1,-1 1-1,1 0 1,-1-1-1,1 1 0,-1 0 1,1-1-1,0 1 1,-1 0-1,1 0 1,-1 0-1,1 0 1,0 0-1,-1 0 1,1 0-1,0 0 1,0 0-1,54 11-252,-40-7 340,10 1-619,1 0-1,-1-2 1,1-1 0,36-2-1,-48-1-781,0 0-1,0-1 1,0-1-1,0 0 0,0-1 1,-1 0-1,0-1 1,0-1-1,20-11 1,-3-4-4265</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4.212"/>
    </inkml:context>
    <inkml:brush xml:id="br0">
      <inkml:brushProperty name="width" value="0.025" units="cm"/>
      <inkml:brushProperty name="height" value="0.025" units="cm"/>
    </inkml:brush>
  </inkml:definitions>
  <inkml:trace contextRef="#ctx0" brushRef="#br0">101 178 2723,'0'0'21380,"-8"3"-19768,1 0-1413,1 0 1,0 0-1,1 1 0,-1 0 0,0 0 1,1 0-1,0 1 0,0-1 1,1 1-1,-1 0 0,1 1 1,0-1-1,0 1 0,1 0 0,-1 0 1,1 0-1,1 0 0,-1 1 1,1-1-1,-2 10 0,4-15-179,1-1 0,-1 1 0,0-1-1,0 1 1,1 0 0,-1-1 0,0 1-1,0-1 1,1 1 0,-1-1 0,1 1-1,-1-1 1,1 1 0,-1-1 0,0 0-1,1 1 1,0-1 0,-1 0 0,1 1-1,-1-1 1,1 0 0,-1 0 0,1 1-1,0-1 1,-1 0 0,1 0 0,-1 0-1,1 0 1,0 0 0,-1 0 0,1 0-1,-1 0 1,1 0 0,0 0 0,-1 0-1,1 0 1,0 0 0,-1-1 0,1 1-1,-1 0 1,2-1 0,30-4 207,-24 3-184,35-11-93,0 3-1,1 1 0,1 2 0,-1 3 0,56 0 1,-97 4 93,0 0 0,0 0 1,0 0-1,0 0 0,0 1 1,0 0-1,-1-1 0,1 1 1,0 0-1,0 0 1,-1 0-1,1 1 0,-1-1 1,1 1-1,-1-1 0,1 1 1,-1 0-1,0 0 0,0 0 1,0 0-1,0 0 0,0 1 1,0-1-1,1 3 0,-24-24 945,-54-93-988,66 96 0,0-1 0,1 1 0,1-2 0,0 1 0,-5-22 0,12 38 1,0 0-1,0 0 1,0 0 0,0 0 0,0 0-1,0 0 1,1 0 0,-1 0-1,0 1 1,0-1 0,1 0-1,-1 0 1,0 0 0,1 0 0,-1 1-1,1-1 1,-1 0 0,1 0-1,-1 1 1,1-1 0,0 0 0,-1 1-1,1-1 1,0 1 0,-1-1-1,1 1 1,0-1 0,0 1 0,0-1-1,-1 1 1,1 0 0,0-1-1,0 1 1,0 0 0,0 0-1,0 0 1,0 0 0,-1 0 0,1 0-1,1 0 1,51 0-50,-33 1-59,94-2-5001,-48-5-1858</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6.467"/>
    </inkml:context>
    <inkml:brush xml:id="br0">
      <inkml:brushProperty name="width" value="0.025" units="cm"/>
      <inkml:brushProperty name="height" value="0.025" units="cm"/>
    </inkml:brush>
  </inkml:definitions>
  <inkml:trace contextRef="#ctx0" brushRef="#br0">63 22 18417,'0'0'2440,"-9"8"-1703,6-5-661,-33 37 412,34-38-461,0 1 1,1 0-1,-1-1 1,1 1 0,0 0-1,0 0 1,0 0-1,0 0 1,0 0 0,1 0-1,-1 0 1,1 0-1,0 0 1,0 1 0,0-1-1,0 0 1,1 0-1,-1 0 1,2 5-1,-1-7-28,-1 0-1,1-1 1,0 1-1,0 0 1,-1 0-1,1 0 1,0 0-1,0 0 1,0-1-1,0 1 1,0 0-1,0-1 1,0 1-1,0-1 1,0 1-1,0-1 1,0 1-1,0-1 1,0 0-1,0 0 1,0 1-1,1-1 0,-1 0 1,0 0-1,0 0 1,0 0-1,0-1 1,1 1-1,-1 0 1,0 0-1,0-1 1,0 1-1,0 0 1,0-1-1,1 0 1,3-1 25,0 0-1,0 0 1,0 0 0,-1-1 0,1 1 0,6-7 0,0 0 37,-1-2 0,-1 1 0,1-1 0,-2-1 0,0 1 0,0-1 0,-1-1 0,9-23 0,-19 56 233,1 0 0,0 32-1,2-26-175,-2 19-42,3 0 1,1 0-1,2 1 1,3-2-1,15 58 1,-4-40 13,22 83 393,-36-126-60,-1 1 0,-1 0 1,-1 0-1,0-1 0,-4 31 0,3-49-343,0 1 0,-1-1 0,1 1 0,-1 0 0,1-1 0,-1 1 0,1-1 0,-1 1 0,0-1 0,1 1-1,-1-1 1,0 0 0,0 1 0,0-1 0,0 0 0,-1 0 0,1 0 0,0 0 0,0 0 0,-1 0 0,1 0 0,0 0 0,-1 0 0,1 0 0,-1-1 0,1 1 0,-1-1-1,0 1 1,1-1 0,-1 0 0,1 1 0,-1-1 0,0 0 0,1 0 0,-1 0 0,0 0 0,1-1 0,-1 1 0,1 0 0,-1-1 0,0 1 0,1-1 0,-3-1 0,-3 0 24,0 0 0,1-1 0,0 0 0,0 0 0,0 0 0,0-1 1,0 0-1,1 0 0,-7-7 0,-3-7-41,0-1-1,1-1 1,1 0-1,1-1 1,-13-30-1,19 35-182,0 0 0,0 0 0,2 0 0,0-1 0,0 0 0,2 0 0,0 1 0,1-25 0,2 36-270,-1 1 0,1-1 0,0 1 0,0 0 0,1-1-1,-1 1 1,1 0 0,0 0 0,0 0 0,1 0 0,-1 0-1,1 0 1,4-4 0,47-38-7204,-44 38 6109,31-22-5808</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7.250"/>
    </inkml:context>
    <inkml:brush xml:id="br0">
      <inkml:brushProperty name="width" value="0.025" units="cm"/>
      <inkml:brushProperty name="height" value="0.025" units="cm"/>
    </inkml:brush>
  </inkml:definitions>
  <inkml:trace contextRef="#ctx0" brushRef="#br0">160 199 18417,'0'0'2766,"-12"-1"-919,1 0-1520,1 1 1,-1 1 0,0 0-1,0 0 1,-20 6-1,27-6-272,1 0-1,0 0 1,-1 0 0,1 1-1,0-1 1,0 1-1,0 0 1,0 0-1,0 0 1,0 0-1,1 1 1,-1-1-1,1 1 1,0 0-1,-1-1 1,1 1-1,0 0 1,1 0-1,-1 1 1,0-1 0,1 0-1,0 0 1,0 1-1,0-1 1,0 1-1,0 4 1,1-7-61,0-1 0,0 1 1,0 0-1,0 0 0,1 0 0,-1-1 1,0 1-1,0 0 0,1-1 0,-1 1 1,0 0-1,1 0 0,-1-1 1,1 1-1,-1-1 0,1 1 0,0 0 1,-1-1-1,1 1 0,-1-1 1,1 1-1,0-1 0,-1 0 0,1 1 1,0-1-1,0 0 0,-1 1 0,1-1 1,0 0-1,0 0 0,-1 0 1,1 0-1,0 1 0,0-1 0,0 0 1,-1 0-1,1-1 0,0 1 1,0 0-1,0 0 0,-1 0 0,2-1 1,37-9 85,-29 3-52,1 0 0,-1-1 1,0-1-1,-1 0 0,0 0 0,-1-1 0,1 0 0,-2 0 0,0-1 0,11-20 0,8-10 74,-25 88-262,-1-37 166,0-1-1,1 1 1,0-1-1,0 1 1,1-1-1,0 1 1,1-1 0,4 10-1,-6-17-6,1 1 0,-1-1 0,1 1 0,0-1 0,-1 1 0,1-1-1,0 0 1,0 0 0,1 0 0,-1 0 0,0 0 0,1-1 0,-1 1 0,1-1 0,-1 1 0,1-1 0,0 0-1,-1 0 1,1 0 0,0 0 0,0-1 0,0 1 0,0-1 0,0 0 0,0 0 0,0 0 0,-1 0-1,1 0 1,0-1 0,6 0 0,-1-2 35,0 0 1,-1 0-1,1-1 0,0 0 1,-1 0-1,0 0 0,0-1 0,0 0 1,-1-1-1,1 1 0,-1-1 1,6-8-1,-4 4 1,0 0 0,-1 0 0,0 0 0,0-1 0,-1 0 0,0-1 0,6-19 0,-11 16 399,-10 24-355,-11 26-53,17-27 58,1 1 0,0-1 1,0 1-1,1 0 0,0 0 0,0-1 0,1 13 0,1-20-70,-1 0-1,0 0 1,1 0-1,-1-1 1,1 1-1,-1 0 1,1-1-1,-1 1 1,1 0 0,-1-1-1,1 1 1,0 0-1,0-1 1,-1 1-1,1-1 1,0 0-1,0 1 1,-1-1 0,1 1-1,0-1 1,0 0-1,0 0 1,0 1-1,-1-1 1,1 0-1,0 0 1,0 0-1,0 0 1,0 0 0,0 0-1,0 0 1,-1-1-1,1 1 1,0 0-1,0 0 1,1-1-1,33-11 340,-18 2-286,0-2 0,-2 0 0,1 0 0,13-16 0,27-21-231,-56 49 153,0 0 0,0 0 0,1-1 0,-1 1 1,0 0-1,1 0 0,-1 0 0,0-1 0,1 1 0,-1 0 0,0 0 1,1 0-1,-1 0 0,0 0 0,1-1 0,-1 1 0,0 0 0,1 0 0,-1 0 1,0 0-1,1 0 0,-1 0 0,1 0 0,-1 1 0,0-1 0,1 0 0,-1 0 1,0 0-1,1 0 0,-1 0 0,0 0 0,1 1 0,-1-1 0,0 0 1,0 0-1,1 0 0,-1 1 0,0-1 0,1 0 0,-1 1 0,0-1 0,7 22-89,-5 38 372,-2-46-201,0-11-27,0 0 0,0 0 1,0 1-1,1-1 0,-1 0 0,1 0 0,0 0 0,0 0 0,0 0 0,1 0 0,-1 0 0,1 0 0,-1 0 0,1-1 0,0 1 0,0-1 0,0 1 0,5 3 0,-5-5 5,0 0 0,0 0 0,0 0 0,1 0 0,-1 0 0,0-1 0,1 1 0,-1-1-1,0 1 1,1-1 0,-1 0 0,1 0 0,-1 0 0,0-1 0,1 1 0,-1 0 0,1-1 0,-1 1 0,0-1 0,1 0-1,-1 0 1,0 0 0,0 0 0,0 0 0,4-3 0,3-2 48,-1 0 1,1-1-1,-1 0 0,0 0 0,-1-1 1,0 1-1,8-13 0,-12 17-69,0-1 0,-1 0 0,1 0 1,-1 0-1,0-1 0,0 1 0,-1 0 0,1-1 0,-1 1 0,0-1 0,0 1 0,-1-1 0,1 0 0,-1 1 1,0-1-1,0 0 0,-1 1 0,1-1 0,-2-5 0,0 7-28,0 0 0,0 0 0,0 0 0,-1 0 0,1 0 0,-1 1 0,0-1 0,1 1 0,-5-3 0,4 4 0,1-1 0,0 1 0,0 0 0,0-1 0,0 1 0,0-1 0,1 0 0,-1 1 0,0-1 0,1 0 0,-1 0 0,1 0 0,0 0 0,-1-1 0,1 1 0,0 0 0,1 0 0,-1-1 0,0 1 0,1 0 0,-1-1 0,0-3 0,5 5-5,0 0-1,0 0 1,0 0 0,0 0-1,0 0 1,0 1 0,0 0-1,0 0 1,4 0 0,-2 0-129,20-1-527,0 1-1790,0-2 1,32-6-1,-11-5-3795</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7.905"/>
    </inkml:context>
    <inkml:brush xml:id="br0">
      <inkml:brushProperty name="width" value="0.025" units="cm"/>
      <inkml:brushProperty name="height" value="0.025" units="cm"/>
    </inkml:brush>
  </inkml:definitions>
  <inkml:trace contextRef="#ctx0" brushRef="#br0">101 82 11563,'2'-5'1454,"0"-2"0,0 1 0,-1 0 0,1 0 0,-1-1 0,-1 1 0,1 0 0,-2-12 1,1 11-134,0 7-1266,0 0-1,0-1 1,0 1-1,0 0 1,0 0-1,0-1 1,0 1-1,0 0 1,0 0-1,0-1 1,0 1-1,0 0 1,0 0-1,0-1 0,-1 1 1,1 0-1,0 0 1,0-1-1,0 1 1,0 0-1,-1 0 1,1 0-1,0-1 1,0 1-1,0 0 1,-1 0-1,1 0 1,0 0-1,0 0 1,0-1-1,-1 1 1,1 0-1,0 0 1,-1 0-1,1 0 1,0 0-1,0 0 1,-1 0-1,1 0 1,0 0-1,-15 5 743,-11 14-272,18-8-397,0 1 1,1 0-1,1 1 1,0 0-1,0 0 1,1 0-1,1 0 1,0 1-1,1 0 1,1 0-1,0 0 1,0 22 0,2-34-141,0-1 0,0 1 0,0-1 0,0 1 0,1-1 1,-1 1-1,1-1 0,-1 1 0,1-1 0,-1 0 1,1 1-1,0-1 0,-1 0 0,1 1 0,0-1 0,0 0 1,0 0-1,0 0 0,0 0 0,0 0 0,0 0 1,1 0-1,1 1 0,0 0-55,0-1 1,1 0-1,-1 0 1,0 0-1,0 0 1,1-1-1,-1 1 1,1-1-1,-1 0 0,5 0 1,4-2-284,0 1 1,0-2 0,-1 1-1,1-2 1,14-5-1,-6-1-2328,0 0 0,36-25 0,-14 3-4977</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3:29.014"/>
    </inkml:context>
    <inkml:brush xml:id="br0">
      <inkml:brushProperty name="width" value="0.025" units="cm"/>
      <inkml:brushProperty name="height" value="0.025" units="cm"/>
    </inkml:brush>
  </inkml:definitions>
  <inkml:trace contextRef="#ctx0" brushRef="#br0">76 316 13196,'0'0'2739,"-8"8"-491,4-5-1854,-33 32 1425,34-33-1481,1 1 0,-1-1 0,1 1 0,0 0 0,0 0 0,0 0 0,0 0 0,1 0 0,-1 1 0,1-1 0,0 0 0,-1 1 0,1 3 0,5-5-315,-1-1 1,1 0 0,0 0-1,0 0 1,1 0-1,-1-1 1,0 0-1,0 0 1,0 0 0,8-1-1,-4 1 38,13 0 57,1 0 0,-1-2 1,0 0-1,1-1 0,-1-1 0,22-8 1,8-10 3291,32-10-2949,-72 29-1048,0 1 0,-1 0 1,1 1-1,0 0 1,1 1-1,16 1 1,-25-1 412,-1 0 1,1-1-1,-1 1 1,1-1-1,-1 0 1,1 1-1,-1-1 1,1 0-1,-1-1 1,0 1-1,1 0 1,-1-1-1,0 1 1,0-1-1,0 1 1,0-1-1,0 0 1,-1 0-1,3-3 1,32-48-1437,-28 40 764,-7 10 740,66-110-2179,-56 92 2721,-1-1 1,-1-1-1,10-32 0,-35 131 3788,9-26-2607,0 83 0,7-132-1614,0 1-1,0-1 1,0 1 0,0-1 0,0 0-1,0 1 1,1-1 0,-1 0 0,0 1-1,1-1 1,-1 0 0,1 1-1,0-1 1,-1 0 0,1 0 0,0 0-1,0 0 1,0 0 0,0 1 0,0-2-1,0 1 1,0 0 0,0 0 0,0 0-1,0 0 1,1-1 0,-1 1 0,0 0-1,0-1 1,1 1 0,-1-1 0,0 0-1,1 1 1,-1-1 0,1 0 0,-1 0-1,0 0 1,1 0 0,-1 0 0,1 0-1,-1 0 1,0-1 0,1 1 0,-1 0-1,0-1 1,2 0 0,12-3-30,-1 0 1,1-1-1,21-11 1,-12 6-344,-22 9 380,0 0 1,0 0-1,1 1 1,-1-1-1,0 1 1,0 0-1,1-1 1,-1 1 0,0 0-1,1 1 1,2-1-1,-4 1 19,0-1 0,0 0-1,0 1 1,0-1 0,0 1 0,0-1-1,-1 1 1,1-1 0,0 1 0,0 0-1,-1-1 1,1 1 0,-1 0 0,1-1-1,0 1 1,-1 0 0,1 0 0,-1 0 0,1 1-1,1 4 178,-1 0 0,-1 0 0,1 0 0,-1 0 0,0 0 0,0 0 0,-1 8 0,0-9-117,0-1-1,1 1 1,0 0-1,0 0 1,0 0-1,1 0 1,0 0 0,-1 0-1,4 7 1,-4-11-80,0-1-1,0 0 1,0 1-1,1-1 1,-1 1 0,0-1-1,0 0 1,1 1 0,-1-1-1,0 0 1,1 0-1,-1 1 1,0-1 0,1 0-1,-1 0 1,1 1 0,-1-1-1,0 0 1,1 0-1,-1 0 1,1 0 0,-1 0-1,0 0 1,1 0 0,-1 0-1,1 0 1,-1 0 0,1 0-1,-1 0 1,0 0-1,1 0 1,-1 0 0,1 0-1,0 0 1,14-12 368,6-20-31,-14 18-282,0-1 0,-1 1 0,0-1 0,-2 0 0,0-1 0,0 1 0,-1-1 0,-1 1 0,0-32 0,-2 45 219,7 4-309,0-1-1,0 0 1,0 0-1,1-1 1,-1 1-1,0-2 0,0 1 1,1-1-1,-1 0 1,0-1-1,0 0 1,0 0-1,11-5 1,-4 0-55,0-1 1,-1 0-1,0-1 1,-1-1 0,15-13-1,-25 33-11,-1 0-1,0 1 1,0 0-1,-1-1 1,-2 13-1,0-3 208,0 1 0,2-1 1,0 1-1,1-1 0,2 1 0,0-1 0,1 0 0,0 0 0,2 0 1,1-1-1,0 0 0,1 0 0,21 35 0,18 9 17,-25-36-296,35 59 1,-53-79 141,-1 0 0,1 0 0,-1 1 0,0-1 0,-1 1 0,0 0 1,0 0-1,-1 0 0,0 0 0,0 0 0,-1 0 0,0 0 0,-1 13 0,0-19 33,1 1 0,-1-1-1,0 0 1,0 0 0,1 0-1,-1 0 1,-1 0-1,1 0 1,0 0 0,0 0-1,-1-1 1,1 1 0,-1 0-1,1-1 1,-1 1-1,0-1 1,0 0 0,0 1-1,-3 1 1,0-1 39,0 0-1,0-1 1,0 1 0,0-1-1,0 0 1,-1 0-1,1-1 1,-7 1 0,0-1 42,0-1 0,0 0-1,1-1 1,-1 0 0,0-1 0,-21-8 0,19 4-92,-1 0 0,1-2 0,1 1 0,0-2 0,0 0 0,0 0 0,1-1 0,1-1 0,-13-16 0,18 20 0,0-1 0,1 1 0,-1-1 0,1 0 0,1-1 0,0 1 0,0-1 0,1 0 0,1 0 0,-1 0 0,2-1 0,-1 1 0,1 0 0,1-1 0,0-14 0,1 20-22,1-1 1,-1 0-1,1 0 0,0 1 0,0-1 1,1 1-1,0 0 0,0 0 0,0 0 1,0 0-1,1 0 0,0 1 0,0-1 1,0 1-1,0 0 0,1 0 0,0 1 1,-1-1-1,1 1 0,1 0 0,4-2 1,14-6-400,1 1 1,0 1 0,34-8-1,-49 15 216,156-40-8865,-81 17-58</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47.594"/>
    </inkml:context>
    <inkml:brush xml:id="br0">
      <inkml:brushProperty name="width" value="0.025" units="cm"/>
      <inkml:brushProperty name="height" value="0.025" units="cm"/>
    </inkml:brush>
  </inkml:definitions>
  <inkml:trace contextRef="#ctx0" brushRef="#br0">0 156 9161,'572'6'7860,"285"-32"-7782,-326 7 360,1676 7 2297,-313 7-666,-1055 0-459,594-23 1569,-1394 27-2848,-24 1-171,0 0 0,0-1 0,0-1 0,0 0 0,29-9 1,-44 11-186,1 0 1,0-1 0,-1 1 0,1-1 0,0 1 0,-1-1 0,1 1 0,-1-1 0,1 1-1,-1-1 1,1 1 0,-1-1 0,1 0 0,-1 1 0,0-1 0,1 0 0,-1 1-1,0-1 1,0 0 0,1 1 0,-1-1 0,0-1 0,-1-17-4434,-6 3-2167</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1.368"/>
    </inkml:context>
    <inkml:brush xml:id="br0">
      <inkml:brushProperty name="width" value="0.025" units="cm"/>
      <inkml:brushProperty name="height" value="0.025" units="cm"/>
    </inkml:brush>
  </inkml:definitions>
  <inkml:trace contextRef="#ctx0" brushRef="#br0">422 106 8808,'0'0'1308,"-1"-10"-139,0 9-1165,2-2 112,-1 0 1,0 0-1,-1 0 1,1-1-1,0 1 0,-1 0 1,0 0-1,0 0 1,0 0-1,0 0 1,0 1-1,-1-1 0,1 0 1,-1 0-1,0 1 1,1-1-1,-1 1 1,0-1-1,-1 1 0,1 0 1,0 0-1,-1 0 1,1 0-1,-1 0 1,0 1-1,1-1 0,-1 1 1,0 0-1,0 0 1,0 0-1,0 0 1,0 0-1,0 1 0,-4-1 1,-1 0-51,1 1 0,0 1 0,0-1-1,0 1 1,0 0 0,0 1 0,1 0 0,-1 0 0,0 0 0,1 1 0,-1 0 0,-6 4 0,2 1 13,0-1 0,1 1 0,0 1 1,0 0-1,1 0 0,-9 12 0,-3 9 158,2-1 0,0 2 0,-27 66 0,31-60-117,1 1-1,3 1 0,0 0 0,3 1 1,1 0-1,2 0 0,2 1 0,4 74 0,0-103-116,0 0 0,1-1 0,1 1 0,0 0 0,0-1 0,1 1 0,1-1 0,0 0 0,0-1 0,1 1 0,1-1 0,7 10 0,-8-13 14,1 0 0,0 0 0,0-1 0,0 0 0,1-1 0,-1 0 0,2 0-1,-1 0 1,0-1 0,1 0 0,0-1 0,0 0 0,0 0 0,0-1 0,16 2 0,-10-2 96,0-1 0,-1-1 0,1-1 0,-1 0 0,1 0 0,-1-2 0,0 1 1,1-2-1,-1 0 0,-1-1 0,1 0 0,24-14 0,-18 6 172,-1 0 1,-1-1-1,0-1 0,0-1 1,-2 0-1,0-1 1,19-27-1,-17 20-22,-1-2-1,-1 0 1,-2 0 0,0-1-1,-2-1 1,0 0 0,-2-1 0,9-46-1,-16 61-243,-1-1-1,-1 1 1,0 0 0,0 0-1,-2-1 1,0 1-1,-1 0 1,0 0 0,-1 0-1,0 0 1,-1 0-1,-1 0 1,0 1-1,-1 0 1,-1 0 0,1 1-1,-2 0 1,0 0-1,-1 0 1,-11-11 0,2 4-106,-2 1 1,0 1-1,-1 1 1,-1 1-1,-1 1 1,1 1 0,-2 1-1,0 1 1,-1 1-1,1 1 1,-2 1 0,1 1-1,-1 1 1,0 2-1,-35-2 1,53 6-154,0 0-1,1 0 1,-1 1 0,1 0-1,-1 1 1,1-1 0,-1 1 0,1 1-1,-10 4 1,15-6 65,1 0 1,-1 0 0,0 0-1,0 0 1,1 0-1,-1 1 1,0-1-1,1 1 1,0-1-1,-1 1 1,1 0-1,0-1 1,0 1-1,0 0 1,0 0 0,0 0-1,0 0 1,0 0-1,1 0 1,-1 0-1,1 0 1,-1 0-1,1 0 1,0 0-1,0 0 1,0 0-1,0 0 1,0 0 0,0 1-1,1-1 1,-1 0-1,1 0 1,-1 0-1,1 0 1,0 0-1,0 0 1,2 3-1,25 30-5382</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4.247"/>
    </inkml:context>
    <inkml:brush xml:id="br0">
      <inkml:brushProperty name="width" value="0.025" units="cm"/>
      <inkml:brushProperty name="height" value="0.025" units="cm"/>
    </inkml:brush>
  </inkml:definitions>
  <inkml:trace contextRef="#ctx0" brushRef="#br0">0 153 8616,'0'0'6278,"9"-4"-5589,19-8-74,-1 2 0,1 1 1,57-10-1,102-7 282,-115 18-593,643-46 1786,-550 45-1650,-163 8-420,0 1 0,0 0-1,0 0 1,0-1 0,0 1 0,0 0-1,0 1 1,0-1 0,0 0-1,0 1 1,0-1 0,0 1-1,3 1 1,-20 9 210,-48 10-3448,44-20-1373,8-1-4051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6.019"/>
    </inkml:context>
    <inkml:brush xml:id="br0">
      <inkml:brushProperty name="width" value="0.025" units="cm"/>
      <inkml:brushProperty name="height" value="0.025" units="cm"/>
    </inkml:brush>
  </inkml:definitions>
  <inkml:trace contextRef="#ctx0" brushRef="#br0">231 125 8520,'0'0'753,"5"-11"3982,14-43-614,-11 3 3171,-9 50-7161,0 1-1,1-1 1,-1 0-1,0 1 1,1-1-1,-1 1 1,0-1-1,0 0 1,0 1-1,1 0 1,-1-1-1,0 1 1,0-1-1,0 1 1,0 0-1,0 0 1,0 0-1,0-1 1,0 1-1,1 0 1,-1 0-1,0 0 1,0 0-1,0 0 1,0 1-1,0-1 1,0 0-1,0 0 0,0 1 1,0-1-1,0 0 1,-1 2-1,-34 9 374,22-3-398,0 1 0,0 1 0,1 0 0,0 1 0,1 0 0,-18 22 0,24-27-116,0 1-1,1 0 1,0 1 0,1-1 0,0 1-1,0-1 1,0 1 0,1 1-1,0-1 1,1 0 0,0 1-1,0-1 1,1 1 0,-1 13-1,2-20 3,0 1 0,1-1 0,-1 0 0,1 0 0,0 1-1,0-1 1,0 0 0,0 0 0,0 0 0,0 0-1,0 0 1,1 0 0,-1 0 0,1 0 0,-1-1-1,1 1 1,0 0 0,-1-1 0,1 1 0,0-1 0,2 1-1,54 23-501,-51-23 452,0 0 0,0 0 0,0 1 1,0 0-1,-1 0 0,0 1 0,1 0 0,6 6 0,-11-8 65,0 0 0,-1 1 1,1-1-1,-1 1 0,0-1 1,0 1-1,0 0 0,0-1 1,0 1-1,-1 0 1,1 0-1,-1 0 0,0 0 1,0-1-1,0 1 0,0 0 1,0 0-1,-1 0 0,1 0 1,-1-1-1,0 1 0,0 0 1,0 0-1,0-1 0,0 1 1,0-1-1,-1 1 0,-2 2 1,-4 8 241,0-1-1,-1-1 1,-1 1 0,-11 9 0,-37 28 703,53-45-884,1-1 0,-1 0 1,0-1-1,-1 1 0,1-1 0,0 0 1,-1 0-1,1-1 0,-1 1 1,-11 0-1,17-2-101,0-1 0,-1 1 0,1 0 0,0 0 0,0-1 0,-1 1 0,1 0 1,0 0-1,0-1 0,0 1 0,-1 0 0,1-1 0,0 1 0,0 0 0,0-1 0,0 1 0,0 0 0,0-1 0,-1 1 0,1 0 0,0-1 0,0 1 0,0-1 0,0 1 1,0 0-1,0-1 0,1 1 0,-1 0 0,0-1 0,0 1 0,0 0 0,0-1 0,0 1 0,0 0 0,1-1 0,-1 1 0,0 0 0,0-1 0,0 1 0,1 0 1,-1 0-1,0-1 0,1 1 0,-1 0 0,0 0 0,0 0 0,1-1 0,-1 1 0,1 0 0,13-17-2911,89-68-11064,-59 51 7581,-9 7 1312</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6.474"/>
    </inkml:context>
    <inkml:brush xml:id="br0">
      <inkml:brushProperty name="width" value="0.025" units="cm"/>
      <inkml:brushProperty name="height" value="0.025" units="cm"/>
    </inkml:brush>
  </inkml:definitions>
  <inkml:trace contextRef="#ctx0" brushRef="#br0">1 262 5605,'0'0'8755,"17"-10"-7842,13-6-643,0 1-1,1 2 1,64-19-1,62-1-53,1 6-1,227-8 0,327 29-97,-215 7-6,-400-5-174,0-4-1,139-30 1,-227 36-65,-6 2-90,0-1 0,0 1 0,0-1 0,1 0 0,-1 0 0,0 0 0,0 0 0,-1-1 0,1 1 0,5-4 0,-3-5-3931</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9.428"/>
    </inkml:context>
    <inkml:brush xml:id="br0">
      <inkml:brushProperty name="width" value="0.025" units="cm"/>
      <inkml:brushProperty name="height" value="0.025" units="cm"/>
    </inkml:brush>
  </inkml:definitions>
  <inkml:trace contextRef="#ctx0" brushRef="#br0">196 144 15407,'0'-10'1446,"2"-3"-985,0-4 1061,-1-1 1,0 1-1,-4-33 0,3 49-1437,0 0-1,-1 0 0,1 0 0,-1 0 0,0 0 0,1 0 0,-1 0 0,0 0 0,1 0 0,-1 1 0,0-1 1,0 0-1,0 0 0,0 1 0,0-1 0,0 0 0,0 1 0,0-1 0,0 1 0,0-1 0,0 1 0,0 0 1,0-1-1,-1 1 0,1 0 0,0 0 0,0 0 0,0 0 0,0 0 0,0 0 0,-1 0 0,1 0 0,0 0 1,0 1-1,0-1 0,0 0 0,0 1 0,0-1 0,-2 2 0,-3 0-79,0 0 1,0 1-1,0-1 0,1 1 0,-1 0 1,-5 5-1,-3 4 2,1 1 0,0 0-1,1 1 1,-15 20 0,22-27-19,1 0 0,0 0 0,1 0 0,-1 0 0,1 1 0,0-1 0,1 1 0,0 0-1,0 0 1,1 0 0,0-1 0,0 14 0,1-18-73,1-1 1,0 1-1,-1-1 0,1 1 1,0-1-1,0 1 0,1-1 0,-1 1 1,0-1-1,1 0 0,-1 0 0,1 0 1,0 0-1,0 0 0,0 0 0,0 0 1,0 0-1,0-1 0,0 1 0,0-1 1,1 0-1,-1 1 0,1-1 0,-1 0 1,1 0-1,-1-1 0,1 1 0,-1-1 1,6 1-1,9 2-912,1-1-1,0-1 1,24-1 0,-26 0-127,46-2-4551,2-10-4249</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5:59.819"/>
    </inkml:context>
    <inkml:brush xml:id="br0">
      <inkml:brushProperty name="width" value="0.025" units="cm"/>
      <inkml:brushProperty name="height" value="0.025" units="cm"/>
    </inkml:brush>
  </inkml:definitions>
  <inkml:trace contextRef="#ctx0" brushRef="#br0">152 1 15567,'-8'2'1809,"-4"1"-1110,-1 1-1,1 1 1,1 0-1,-22 12 0,28-14-460,0-1-1,1 1 0,0 0 1,-1 1-1,1-1 1,0 1-1,1 0 0,-1 0 1,1 0-1,-1 0 0,1 0 1,0 1-1,1 0 0,-1-1 1,1 1-1,-3 8 1,5-12-223,0-1 1,0 1 0,0-1 0,0 1 0,0-1-1,1 1 1,-1 0 0,0-1 0,0 1-1,0-1 1,0 1 0,1-1 0,-1 1 0,0-1-1,0 1 1,1-1 0,-1 1 0,0-1 0,1 1-1,-1-1 1,1 1 0,-1-1 0,1 0 0,-1 1-1,1-1 1,-1 0 0,1 1 0,-1-1-1,1 0 1,-1 0 0,1 1 0,-1-1 0,1 0-1,-1 0 1,1 0 0,0 0 0,0 0 0,28 1 255,-21-1-155,29-2-230,0-2 0,1-1 0,53-16 0,35-5-220,-126 26 340,0 0-1,1-1 0,-1 1 1,0 0-1,1 0 1,-1 0-1,0 0 1,1 0-1,-1 0 0,0 0 1,0 1-1,1-1 1,-1 0-1,0 0 1,1 0-1,-1 0 0,0 0 1,1 0-1,-1 1 1,0-1-1,0 0 1,1 0-1,-1 0 0,0 1 1,0-1-1,1 0 1,-1 0-1,0 1 1,0-1-1,0 0 0,0 0 1,1 1-1,-1-1 1,0 0-1,0 1 1,0-1-1,0 0 0,0 1 1,0-1-1,0 0 1,0 1-1,0-1 1,-2 22 524,-1 5 88,3-27-607,0 1 1,0 0-1,0-1 0,1 1 0,-1 0 0,0-1 0,0 1 0,0 0 0,0-1 0,1 1 0,-1 0 0,0-1 0,1 1 0,-1-1 0,0 1 0,1-1 0,-1 1 0,1-1 0,-1 1 0,1-1 0,-1 1 0,1-1 0,-1 1 0,1-1 0,0 0 1,-1 1-1,1-1 0,0 0 0,0 1 0,11 1-147,0 0 1,0-1 0,1 0 0,-1-1-1,0-1 1,0 0 0,0 0 0,1-1-1,12-4 1,62-23-10241,-45 11-3269</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0.282"/>
    </inkml:context>
    <inkml:brush xml:id="br0">
      <inkml:brushProperty name="width" value="0.025" units="cm"/>
      <inkml:brushProperty name="height" value="0.025" units="cm"/>
    </inkml:brush>
  </inkml:definitions>
  <inkml:trace contextRef="#ctx0" brushRef="#br0">91 11 13453,'0'0'5434,"-10"-2"-3346,-4-1-1449,9 1-389,1 1 0,-1 0 0,0 0 0,0 1 0,0-1 0,0 1 0,0 0 0,0 0 0,0 1 0,-5 1 0,10-3-240,-1 1-1,1 0 0,0 0 0,0 0 0,-1 0 0,1 0 1,0 0-1,0 0 0,-1 0 0,1 1 0,0-1 0,0 0 0,0 0 1,-1 0-1,1 0 0,0 0 0,0 0 0,-1 0 0,1 0 1,0 1-1,0-1 0,0 0 0,-1 0 0,1 0 0,0 0 1,0 1-1,0-1 0,0 0 0,0 0 0,-1 0 0,1 1 1,0-1-1,0 0 0,0 0 0,0 1 0,0-1 0,0 0 1,0 0-1,0 1 0,0-1 0,0 0 0,9 9 42,17 2-86,12-3-63,-20-6 10,0 1 0,-1 1 0,0 1 1,0 0-1,0 1 0,-1 1 0,28 16 0,-42-22 81,-1-1-1,0 1 1,0 0 0,1 0-1,-1 0 1,0 0 0,0 0-1,0 0 1,0 0 0,0 1-1,-1-1 1,1 0 0,0 0-1,-1 1 1,1-1 0,0 0-1,-1 1 1,0-1 0,1 1-1,-1-1 1,0 1 0,0-1-1,1 1 1,-1-1-1,-1 2 1,1 0 37,-1-1 0,0 0 1,0 1-1,-1-1 0,1 0 0,0 0 0,-1 0 0,1 0 0,-1 0 1,0 0-1,1-1 0,-1 1 0,-4 2 0,-8 5 338,0 0-1,-1-1 1,-24 9 0,30-13-170,-15 7 110,0-2 0,-36 9 0,61-18-318,-1 0 1,0 0-1,0 0 1,0-1-1,0 1 1,1 0-1,-1 0 1,0 0-1,0 0 1,0 0-1,0-1 1,0 1-1,0 0 1,0 0-1,0 0 1,0 0-1,1-1 1,-1 1-1,0 0 1,0 0-1,0 0 1,0-1-1,0 1 0,0 0 1,0 0-1,0 0 1,0-1-1,0 1 1,0 0-1,-1 0 1,1 0-1,0 0 1,0-1-1,0 1 1,0 0-1,0 0 1,0 0-1,0 0 1,0-1-1,0 1 1,-1 0-1,1 0 1,0 0-1,0 0 0,0 0 1,0-1-1,-1 1 1,1 0-1,0 0 1,0 0-1,0 0 1,0 0-1,-1 0 1,1 0-1,0 0 1,0 0-1,0 0 1,-1 0-1,16-15-1569,62-44-5179,-26 18 400</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0.654"/>
    </inkml:context>
    <inkml:brush xml:id="br0">
      <inkml:brushProperty name="width" value="0.025" units="cm"/>
      <inkml:brushProperty name="height" value="0.025" units="cm"/>
    </inkml:brush>
  </inkml:definitions>
  <inkml:trace contextRef="#ctx0" brushRef="#br0">134 1 17296,'0'0'5947,"-5"12"-4436,-1 8-1128,0 1 1,0 0-1,2 1 0,1-1 1,1 1-1,0-1 0,2 1 0,1 0 1,4 30-1,19 18-236,-1-5-1785,-16-20-2583,-7-45 4134,0 1 0,0-1 1,0 0-1,0 1 0,0-1 0,0 0 1,0 0-1,0 1 0,-1-1 0,1 0 0,0 1 1,0-1-1,0 0 0,0 1 0,0-1 1,0 0-1,-1 0 0,1 1 0,0-1 0,0 0 1,0 0-1,-1 1 0,1-1 0,0 0 1,0 0-1,-1 0 0,1 1 0,0-1 1,0 0-1,-1 0 0,1 0 0,0 0 0,-1 0 1,1 0-1,0 0 0,0 0 0,-1 1 1,-14-6-853,-13-13 792,10 0 619,1-2 0,-15-22 1,26 34 109,0 0 1,1 0 0,1-1 0,-1 0 0,2 0 0,-1 0 0,1 0 0,-3-15-1,6 23-534,0 0 0,0 0 0,0 0-1,1 0 1,-1 0 0,0 0 0,1 0-1,-1 0 1,1 1 0,-1-1 0,1 0-1,-1 0 1,1 0 0,0 1-1,-1-1 1,1 0 0,0 1 0,-1-1-1,1 1 1,0-1 0,0 1 0,0-1-1,0 1 1,-1-1 0,1 1 0,0 0-1,0-1 1,0 1 0,0 0-1,0 0 1,0 0 0,0 0 0,0 0-1,0 0 1,1 0 0,47-1-333,-35 2 410,21-1-350,36 0-2673,-23-4-3273,7-5-8589</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1.181"/>
    </inkml:context>
    <inkml:brush xml:id="br0">
      <inkml:brushProperty name="width" value="0.025" units="cm"/>
      <inkml:brushProperty name="height" value="0.025" units="cm"/>
    </inkml:brush>
  </inkml:definitions>
  <inkml:trace contextRef="#ctx0" brushRef="#br0">111 219 16047,'0'0'3897,"-11"0"-2338,9 1-1538,-7-1 214,1 1 0,-1 0 0,1 1 1,-15 4-1,21-5-179,0 0-1,-1 0 1,1 0 0,0 0 0,0 0 0,0 0 0,0 0-1,0 1 1,0-1 0,0 1 0,1 0 0,-1-1-1,0 1 1,1 0 0,-1 0 0,1 0 0,0 0 0,0 0-1,0 0 1,0 0 0,0 1 0,0-1 0,0 0 0,1 1-1,-1-1 1,1 0 0,-1 4 0,2-5-15,0-1 1,0 1-1,-1 0 1,1 0-1,0-1 1,0 1-1,0-1 1,0 1-1,0-1 1,0 1-1,0-1 1,0 0 0,0 1-1,0-1 1,0 0-1,0 0 1,0 0-1,0 1 1,0-1-1,0 0 1,0-1-1,0 1 1,0 0-1,2 0 1,29-3 511,65-23 61,-76 19-618,-1 1-1,1 1 1,0 1-1,0 0 1,33 0-1,-53 4 1,0 0-1,0 0 1,0 0-1,0 0 1,0 0-1,0 1 1,0-1 0,0 0-1,-1 0 1,1 1-1,0-1 1,0 1-1,0-1 1,0 1 0,-1-1-1,1 1 1,0-1-1,0 1 1,-1 0-1,1-1 1,0 1-1,-1 0 1,1 0 0,-1-1-1,1 1 1,0 1-1,4 27 536,1 1 216,-6-29-731,1 0-1,-1 0 0,1 0 1,0 0-1,-1 0 1,1 0-1,0-1 1,0 1-1,-1 0 0,1 0 1,0-1-1,0 1 1,0-1-1,0 1 0,0-1 1,0 1-1,0-1 1,0 1-1,0-1 0,1 0 1,-1 0-1,0 1 1,0-1-1,0 0 0,2 0 1,7-1-110,0 0 0,0-1 1,0 0-1,-1 0 1,1-1-1,0-1 0,-1 1 1,0-1-1,0-1 0,0 0 1,0 0-1,11-10 0,1-1-1934,-1-1-1,-1-1 1,30-35-1,-30 28-1111,-2 0-1,18-31 0,-7 0-4503</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1.614"/>
    </inkml:context>
    <inkml:brush xml:id="br0">
      <inkml:brushProperty name="width" value="0.025" units="cm"/>
      <inkml:brushProperty name="height" value="0.025" units="cm"/>
    </inkml:brush>
  </inkml:definitions>
  <inkml:trace contextRef="#ctx0" brushRef="#br0">179 0 10442,'0'0'11285,"-3"9"-10244,-5 19-237,2 1 0,0-1 0,-2 54 0,8-66-719,0-1 0,1 1-1,1-1 1,0 1 0,1-1-1,0 1 1,2-1-1,0 0 1,9 19 0,5-3-172,12 24-572,-30-52 45,0 0-1,0 0 0,0 0 0,0 1 1,0-1-1,-1 0 0,1 0 1,-1 7-1,-1-10 461,1 1 1,-1-1-1,1 1 0,-1-1 1,0 1-1,1-1 1,-1 1-1,0-1 1,0 1-1,1-1 0,-1 0 1,0 1-1,0-1 1,1 0-1,-1 0 1,0 0-1,0 0 0,0 1 1,1-1-1,-1 0 1,0 0-1,0-1 1,0 1-1,0 0 0,1 0 1,-1 0-1,0 0 1,0-1-1,1 1 1,-1 0-1,0-1 0,0 1 1,0-1-1,-30-12-416,10-2 1170,2 0 0,0-2 0,-26-26 0,33 29 611,0 0 1,1-1-1,0 0 0,2-1 0,-12-23 0,20 38-1153,1 1-1,0-1 0,0 0 1,-1 1-1,1-1 0,0 0 1,0 1-1,0-1 0,0 0 1,-1 1-1,1-1 0,0 0 1,0 1-1,0-1 0,0 0 1,1 1-1,-1-1 0,0 0 1,0 1-1,0-1 0,1 1 1,-1-1-1,0 0 0,0 1 1,1-1-1,-1 1 0,1-1 1,-1 1-1,0-1 0,1 1 1,-1-1-1,1 1 0,-1-1 1,1 1-1,-1-1 0,1 1 1,0 0-1,-1-1 0,1 1 1,-1 0-1,1 0 0,0 0 1,-1-1-1,1 1 0,0 0 1,-1 0-1,1 0 0,1 0 1,44 0-332,-28 1 392,56 0-167,24 1-2385,-33-6-3684,-5-6-6181</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2.313"/>
    </inkml:context>
    <inkml:brush xml:id="br0">
      <inkml:brushProperty name="width" value="0.025" units="cm"/>
      <inkml:brushProperty name="height" value="0.025" units="cm"/>
    </inkml:brush>
  </inkml:definitions>
  <inkml:trace contextRef="#ctx0" brushRef="#br0">25 74 15919,'0'0'4276,"-1"13"-3112,-6 39-130,1-24-457,2 0 1,0 0 0,3 0 0,0 0-1,4 38 1,-3-65-545,1 1 1,-1-1-1,0 0 1,1 0-1,-1 0 0,1 0 1,-1 0-1,1 0 0,-1 0 1,1 0-1,0 0 0,-1 0 1,1 0-1,0 0 0,0-1 1,0 1-1,0 0 0,0 0 1,0-1-1,0 1 1,0-1-1,0 1 0,0-1 1,0 1-1,0-1 0,0 0 1,0 1-1,1-1 0,-1 0 1,0 0-1,0 0 0,0 0 1,2 0-1,-1 0 48,0-1 0,0 1 0,0-1-1,1 1 1,-1-1 0,0 0 0,0 1 0,-1-1 0,1 0 0,0 0-1,0-1 1,0 1 0,-1 0 0,1-1 0,0 1 0,-1-1-1,3-2 1,2-8-18,0 0-1,-1-1 1,0 0-1,-1 0 1,0 0-1,-1 0 1,0-1 0,-1 1-1,-1-1 1,0 0-1,-1 1 1,-1-1-1,-2-18 1,0 28-141,1 14-105,-1 15-85,3-22 272,0 0 0,0-1 0,0 1 0,0 0 0,1-1 0,-1 1 0,1-1 0,-1 1 0,1 0 0,0-1 0,0 0 0,0 1 0,1-1-1,-1 0 1,0 1 0,1-1 0,0 0 0,-1 0 0,1 0 0,0 0 0,3 1 0,-2-1 10,0 0 0,1-1 0,-1 1 0,1-1 0,-1 0 0,1 0-1,0 0 1,-1-1 0,1 1 0,0-1 0,0 0 0,-1 0 0,7-1 0,0 0 15,0-1 0,1 0 1,-1-1-1,0 0 0,0-1 0,-1 0 1,1-1-1,-1 1 0,0-2 0,10-7 0,-12 8-9,0-1-1,-1 0 1,0-1-1,0 1 1,0-1-1,-1 0 1,0-1-1,0 1 1,-1-1-1,0 0 1,-1 0-1,1-1 1,-1 1-1,-1-1 1,0 1-1,0-1 1,-1 0-1,0 0 1,0-16-1,-1 24-20,0 0 0,1 1 1,-1-1-1,0 0 0,0 0 0,0 1 0,0-1 0,0 0 1,0 0-1,0 1 0,0-1 0,0 0 0,-1 0 0,1 0 1,0 1-1,0-1 0,-1 0 0,1 1 0,0-1 0,-1 0 0,1 1 1,-1-1-1,1 0 0,-1 1 0,1-1 0,-1 1 0,1-1 1,-1 1-1,0-1 0,1 1 0,-1-1 0,0 1 0,1 0 0,-1-1 1,0 1-1,0 0 0,1 0 0,-1-1 0,0 1 0,0 0 1,1 0-1,-1 0 0,0 0 0,0 0 0,1 0 0,-1 0 1,0 0-1,0 0 0,0 1 0,1-1 0,-1 0 0,0 0 0,1 1 1,-1-1-1,0 0 0,0 1 0,1-1 0,-1 1 0,1-1 1,-2 1-1,-2 2-4,0 0 0,0 0 0,0 0 0,0 1 0,1-1 0,-1 1 0,1 0 0,-4 6 0,-7 17 74,1 0-1,-10 32 1,19-48 46,1 0 1,0 0-1,1 1 0,0-1 1,0 1-1,1-1 0,1 1 1,2 18-1,-2-28-101,0 0 0,1 0 0,0-1-1,-1 1 1,1 0 0,0 0 0,0-1 0,0 1 0,0-1 0,0 1 0,0-1 0,0 1 0,0-1-1,1 0 1,-1 1 0,1-1 0,-1 0 0,1 0 0,2 1 0,0 1 16,1-1-1,0-1 1,0 1 0,0-1 0,0 0 0,0 0-1,6 1 1,7-2-118,0 0 1,0 0-1,20-4 0,-28 2-330,-1 0-1,1-1 1,0 0-1,-1 0 0,0-1 1,0 0-1,0 0 0,9-7 1,-9 5-866,0-1 1,-1 0 0,0 0-1,-1 0 1,1-1 0,-1 0-1,9-15 1,11-26-8930</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3.441"/>
    </inkml:context>
    <inkml:brush xml:id="br0">
      <inkml:brushProperty name="width" value="0.025" units="cm"/>
      <inkml:brushProperty name="height" value="0.025" units="cm"/>
    </inkml:brush>
  </inkml:definitions>
  <inkml:trace contextRef="#ctx0" brushRef="#br0">38 1 16303,'0'0'604,"-3"9"698,-7 27 248,2 0 0,2 0 0,1 1 1,0 63-1,16 158 821,-8-224-2232,8-71 2412,-1-172-3036,-10 220 461,0 0 0,0 0 1,1 0-1,1 0 0,0 0 1,4 13-1,-5-21 24,1 0 1,-1 0-1,1 1 0,0-1 0,0-1 0,0 1 1,0 0-1,1 0 0,-1-1 0,1 1 0,-1-1 1,1 0-1,0 0 0,0 0 0,0 0 1,0-1-1,0 1 0,0-1 0,1 1 0,-1-1 1,0 0-1,1-1 0,-1 1 0,5 0 0,-1 0 18,0 0-1,0-1 0,0 0 1,0 0-1,1-1 0,-1 0 0,0 0 1,0-1-1,0 0 0,0 0 0,-1 0 1,1-1-1,0 0 0,-1 0 1,0-1-1,0 0 0,0 0 0,0 0 1,-1-1-1,1 0 0,-1 0 1,0 0-1,-1-1 0,1 1 0,-1-1 1,0 0-1,-1-1 0,0 1 0,1 0 1,-2-1-1,1 0 0,-1 0 1,0 0-1,-1 0 0,1 0 0,-2 0 1,1-12-1,0 18-22,-1 1 1,0 0-1,0-1 1,0 1-1,0 0 1,-1-1-1,1 1 1,0-1-1,0 1 1,0 0-1,0-1 1,0 1-1,0 0 1,-1-1-1,1 1 1,0 0-1,0-1 0,0 1 1,-1 0-1,1-1 1,0 1-1,0 0 1,-1 0-1,1-1 1,0 1-1,-1 0 1,1 0-1,0 0 1,-1-1-1,1 1 1,0 0-1,-1 0 1,1 0-1,-1 0 0,1 0 1,0 0-1,-1 0 1,1 0-1,-1 0 1,1 0-1,0 0 1,-1 0-1,1 0 1,0 0-1,-1 0 1,1 0-1,-1 0 1,1 0-1,0 1 0,-1-1 1,1 0-1,0 0 1,-1 0-1,1 1 1,0-1-1,0 0 1,-1 0-1,1 1 1,0-1-1,0 0 1,-1 1-1,1-1 1,0 0-1,-1 1 1,-19 19-156,15-12 202,0 0-1,0 0 1,1 1-1,0-1 1,1 1-1,0 0 1,0 0-1,1 0 1,0 0-1,1 1 0,0-1 1,0 10-1,1-17-29,0-1-1,0 0 0,1 0 1,-1 1-1,0-1 0,1 0 0,-1 0 1,1 0-1,0 0 0,-1 0 0,1 0 1,0 0-1,-1 0 0,1 0 1,0 0-1,0 0 0,0 0 0,0 0 1,0 0-1,0-1 0,0 1 0,3 1 1,34 7 187,-23-9-134,0 0-1,0-1 0,17-2 0,-15-2-74,1 0 1,-1-1 0,1 0-1,-2-2 1,33-18-1,9-5-29,-56 30 32,-1 1 0,0-1 1,0 0-1,0 1 0,0 0 0,0-1 1,0 1-1,0 0 0,1-1 1,-1 1-1,0 0 0,0 0 0,0 0 1,1 0-1,-1 0 0,0 0 1,0 1-1,0-1 0,1 0 0,-1 0 1,0 1-1,0-1 0,0 1 1,0-1-1,0 1 0,2 1 0,15 27 193,-17-26-154,0 1 0,1-1 0,0 1 0,0-1 0,0 0 1,0 0-1,0 0 0,0 0 0,1-1 0,-1 1 0,4 2 0,0-2 23,-1 0-1,1-1 1,0 0-1,-1 0 1,1 0-1,0-1 1,0 0-1,0 0 1,0 0-1,7-1 1,67-5-17,-19 0-3633,-39 5 1127,-1-2 1,0 0-1,22-5 1,-21 1 1837,0-1 0,0 0 0,-1-2 0,39-22 0,-48 25 833,37-24 2106,-28 7 2433,-20 22-3482,-30 1 155,17 1-1132,1 0 0,-1 1 0,0 1 0,1 0 0,0 0 0,-1 1 0,1 0-1,1 1 1,-18 10 0,28-15-281,-1 1-1,1-1 1,0 0-1,0 0 1,0 1-1,0-1 1,-1 0 0,1 1-1,0-1 1,0 0-1,0 1 1,0-1-1,0 0 1,0 1-1,0-1 1,0 0-1,0 1 1,0-1-1,0 1 1,0-1-1,0 0 1,0 1-1,0-1 1,0 0-1,1 1 1,-1-1-1,0 0 1,0 1-1,0-1 1,0 0 0,1 0-1,-1 1 1,0-1-1,0 0 1,1 0-1,-1 1 1,0-1-1,0 0 1,1 0-1,-1 0 1,0 1-1,1-1 1,-1 0-1,0 0 1,1 0-1,-1 0 1,0 0-1,1 0 1,-1 0-1,0 0 1,1 0-1,-1 0 1,0 0 0,1 0-1,-1 0 1,0 0-1,1 0 1,0 0-1,27 4 87,-24-4-63,32 3-25,-20-2-198,0 0 1,1 1-1,-1 1 0,0 0 1,27 9-1,-40-10 233,0-1 0,0 1 0,0-1 1,0 1-1,0 0 0,-1 0 0,1 0 0,-1 1 0,1-1 0,-1 0 0,0 1 0,0 0 0,0-1 1,0 1-1,0 0 0,-1 0 0,1 0 0,-1 0 0,0 0 0,0 0 0,0 1 0,0-1 1,-1 0-1,1 1 0,-1-1 0,0 0 0,0 1 0,0-1 0,0 0 0,-1 1 0,1-1 1,-1 0-1,0 1 0,-1 2 0,0 0 154,-1-1 0,0 1 0,0-1-1,0 0 1,-1 0 0,1 0 0,-1-1 0,0 1 0,-1-1 0,1 0 0,-1 0-1,0-1 1,0 1 0,0-1 0,0 0 0,-6 2 0,6-1-175,-1-2 1,1 1-1,-1-1 1,0 0-1,0 0 1,0 0-1,0-1 1,0 0 0,-1 0-1,1 0 1,0-1-1,0 0 1,0 0-1,-1-1 1,-9-2-1,15 3-274,0-1 0,-1 0-1,1 0 1,0 0 0,0 0 0,0 0-1,0 0 1,0 0 0,0-1 0,0 1-1,0 0 1,0-1 0,1 1 0,-1 0-1,0-1 1,1 1 0,-1-1 0,1 1 0,-1-2-1,-2-18-6759</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4.109"/>
    </inkml:context>
    <inkml:brush xml:id="br0">
      <inkml:brushProperty name="width" value="0.025" units="cm"/>
      <inkml:brushProperty name="height" value="0.025" units="cm"/>
    </inkml:brush>
  </inkml:definitions>
  <inkml:trace contextRef="#ctx0" brushRef="#br0">166 1 15855,'-5'70'4252,"-15"36"-2024,-1 16-263,19-102-1560,-3 12 153,3 0 0,0 1 0,6 57 0,-4-92-550,-3-16 206,-1 0 0,0 1 1,-12-29-1,12 36-214,-3-6 6,0 0-1,-1 1 0,-1-1 1,0 2-1,-1-1 0,-15-16 1,19 28-134,7 11 43,11 14 4,-4-16-135,0 0-1,1 0 1,0-1-1,0 0 0,0-1 1,0 0-1,1-1 1,0 0-1,-1 0 1,1-1-1,20 2 1,12 0-4056,66-4 0,-60 0-654,5 0-2196</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6.624"/>
    </inkml:context>
    <inkml:brush xml:id="br0">
      <inkml:brushProperty name="width" value="0.025" units="cm"/>
      <inkml:brushProperty name="height" value="0.025" units="cm"/>
    </inkml:brush>
  </inkml:definitions>
  <inkml:trace contextRef="#ctx0" brushRef="#br0">1 88 3107,'0'0'3667,"8"-9"593,3-1-2630,9-11 125,-4-5 8100,-20 30-6454,-3 9-3203,5-9 180,-2 3-195,-1 0-1,1 0 1,1 0 0,0 0 0,0 1 0,0-1 0,1 1-1,0 0 1,0 0 0,1 0 0,-1 9 0,2-17-183,0 1 0,0 0 0,0-1 0,0 1 0,0 0-1,0-1 1,1 1 0,-1 0 0,0-1 0,0 1 0,0-1 0,1 1 0,-1 0 0,0-1 0,1 1 0,-1-1 0,1 1 0,-1-1 0,1 1 0,-1-1 0,1 1 0,-1-1 0,1 1-1,-1-1 1,1 0 0,-1 1 0,1-1 0,0 0 0,-1 1 0,2-1 0,25 0 137,-20-2-80,0 0-1,0 0 1,0-1 0,-1 0-1,10-5 1,-1-3-106,0 0 0,0-2 1,-1 0-1,0-1 0,-1 0 1,-1-1-1,21-32 0,-39 112-271,1-44 369,1 1 0,1 1 0,1-1 0,1 0 0,3 39 0,-2-60-42,0 0 0,0 0 0,0 0 0,1 0 0,-1 0 0,0 0 0,1 0 0,-1 0 0,0 0 0,1 0 0,-1 0 0,1 0 1,0-1-1,-1 1 0,1 0 0,0 0 0,-1-1 0,1 1 0,0 0 0,0-1 0,0 1 0,0 0 0,-1-1 0,1 1 0,0-1 1,0 0-1,2 1 0,0 0 7,-1-1 1,1 0 0,-1-1-1,0 1 1,1 0 0,-1-1-1,0 1 1,1-1 0,-1 0-1,0 0 1,4-2 0,2-1 8,0 0 0,-1-1 0,1 0 0,-1-1 0,10-10 0,-8 6-114,-1-1 1,0-1-1,0 1 0,-1-2 0,-1 1 1,0 0-1,8-26 0,-16 71 130,1-23 6,0 0-1,1-1 1,0 1-1,2 15 1,-2-24-45,1 0 1,-1 0-1,0 0 1,0 0-1,1 0 1,-1 0-1,0 0 1,1-1 0,-1 1-1,1 0 1,-1 0-1,1 0 1,-1-1-1,1 1 1,0 0-1,-1 0 1,1-1-1,0 1 1,0-1 0,-1 1-1,1-1 1,0 1-1,0-1 1,0 1-1,0-1 1,1 1-1,0-1 12,0 0-1,1 0 0,-1 0 0,0 0 0,0 0 0,0-1 0,0 1 0,0-1 0,0 1 0,0-1 0,3-1 0,3-2 29,-1 0-1,0-1 1,0 1-1,0-1 1,6-6-1,-3-1-29,0 0 0,-2-1 1,9-13-1,-4 7-339,-13 29 288,0-6-31,-1 0 1,1 1 0,1-1-1,-1 0 1,1 0-1,-1 0 1,1 1 0,2 3-1,10 3-3272,13-13-4165,-12-5 3068</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4.500"/>
    </inkml:context>
    <inkml:brush xml:id="br0">
      <inkml:brushProperty name="width" value="0.025" units="cm"/>
      <inkml:brushProperty name="height" value="0.025" units="cm"/>
    </inkml:brush>
  </inkml:definitions>
  <inkml:trace contextRef="#ctx0" brushRef="#br0">171 64 8520,'0'0'7922,"-11"0"-5322,3 1-2376,1-1-1,0 1 1,0 0-1,0 0 1,0 1-1,0 0 1,0 0-1,0 1 1,0 0-1,1 0 1,0 0 0,-1 1-1,1 0 1,0 0-1,1 1 1,-1 0-1,1 0 1,0 0-1,0 0 1,1 1-1,-1 0 1,1 0 0,-4 8-1,6-12-143,1 1 1,0-1-1,0 1 0,0-1 0,0 1 1,0-1-1,0 1 0,1-1 1,0 1-1,-1 0 0,1-1 0,0 1 1,0 0-1,0-1 0,0 1 1,1 0-1,-1-1 0,1 1 0,1 3 1,-1-4-30,1-1 1,-1 1-1,1-1 1,0 1-1,0-1 1,0 1-1,0-1 1,0 0-1,0 0 1,0 0-1,0 0 1,0 0-1,1-1 1,-1 1-1,0-1 1,1 1-1,-1-1 1,0 0-1,0 0 1,1 0-1,2 0 1,9 0 184,0-1 1,-1-1-1,1 0 1,0 0-1,-1-2 1,0 1-1,22-11 1,-27 11-126,-1 0 0,1-1 1,-1 0-1,0-1 0,0 1 0,0-1 0,-1-1 1,0 1-1,0-1 0,0 0 0,-1-1 1,1 1-1,-2-1 0,5-8 0,-7 13-39,-1 0-1,0 0 0,-1 0 0,1-1 0,0 1 0,-1 0 0,1-1 1,-1 1-1,1 0 0,-1-1 0,0 1 0,0-1 0,0 1 0,-1 0 1,1-1-1,-1 1 0,1 0 0,-1-1 0,0 1 0,1 0 0,-1 0 1,0 0-1,-2-3 0,0 1-35,0 1 0,0 0 1,-1 0-1,1 0 0,-1 0 0,0 0 1,0 0-1,0 1 0,0 0 0,0 0 1,-6-2-1,-5-1-61,-1 0 1,0 1 0,0 1 0,-1 1-1,-26-1 1,30 6-1371,16 5-1688,20 7-3762,6-8-1371</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5.117"/>
    </inkml:context>
    <inkml:brush xml:id="br0">
      <inkml:brushProperty name="width" value="0.025" units="cm"/>
      <inkml:brushProperty name="height" value="0.025" units="cm"/>
    </inkml:brush>
  </inkml:definitions>
  <inkml:trace contextRef="#ctx0" brushRef="#br0">282 14 13389,'0'0'9315,"-9"-3"-7889,1 0-1276,-1 1 0,-1 0 1,1 1-1,0 0 1,0 0-1,-1 1 0,1 0 1,0 1-1,0 0 1,0 0-1,-1 1 1,1 0-1,1 1 0,-1 0 1,0 0-1,-13 8 1,14-6-140,0 0 1,0 0 0,1 1-1,0 0 1,-9 9 0,13-12-19,0 0-1,1 0 1,-1 1 0,1-1 0,0 0 0,0 1 0,0-1-1,1 1 1,-1 0 0,1 0 0,0-1 0,0 1 0,0 0-1,0 7 1,1-10 1,1 0 0,-1 1 0,1-1 0,0 0 1,-1 0-1,1 0 0,0 0 0,0 0 0,0 0 0,-1 0 0,1 0 0,0-1 0,1 1 0,-1 0 0,0 0 0,0-1 0,0 1 0,0-1 0,0 1 0,1-1 1,-1 1-1,0-1 0,0 0 0,1 0 0,-1 0 0,2 1 0,47 5-21,-33-4 17,-15-2 10,14 3-32,1 0-1,-1 1 0,22 8 1,-35-11 25,0 1 0,1-1 0,-1 1-1,0 0 1,0 0 0,-1 0 0,1 0 0,0 1 0,-1-1 0,4 4 0,-5-5 7,0 1-1,-1-1 1,1 1 0,0-1 0,-1 0 0,1 1-1,-1-1 1,0 1 0,1 0 0,-1-1-1,0 1 1,0-1 0,0 1 0,0-1-1,0 1 1,0-1 0,0 1 0,-1-1 0,1 1-1,-1 0 1,1-1 0,-1 0 0,1 1-1,-2 1 1,-1 1 137,0 0 0,0 0 0,-1 0 0,0 0 0,0-1-1,0 1 1,0-1 0,0 0 0,-1 0 0,1-1 0,-1 1 0,0-1 0,-9 3 0,-69 18 1096,67-19-1078,-1-2-1,1 0 1,-19-1 0,35 0-158,0-1 0,-1 0-1,1 0 1,-1 0 0,1 0 0,0 0-1,-1 0 1,1 0 0,0 0 0,-1 0-1,1 0 1,-1 0 0,1 0 0,0 0-1,-1 0 1,1 0 0,0-1 0,-1 1-1,1 0 1,0 0 0,-1 0 0,1-1-1,0 1 1,-1 0 0,1 0 0,0-1-1,0 1 1,-1 0 0,1 0 0,0-1-1,0 1 1,-1 0 0,1-1 0,0 1 0,0 0-1,0-1 1,0 1 0,0 0 0,0-1-1,-1 0 1,11-15-925,23-13-1609,0 10-1705,1 1 0,49-18-1,-21 13-4058</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5.480"/>
    </inkml:context>
    <inkml:brush xml:id="br0">
      <inkml:brushProperty name="width" value="0.025" units="cm"/>
      <inkml:brushProperty name="height" value="0.025" units="cm"/>
    </inkml:brush>
  </inkml:definitions>
  <inkml:trace contextRef="#ctx0" brushRef="#br0">182 16 16239,'0'0'6166,"-9"-2"-4020,-7-2-1737,0 0 0,0 2 0,0 0 0,-17 0 0,28 2-388,0 0 0,1 1 0,-1-1 0,1 1 0,-1 0 1,1 0-1,0 1 0,-1-1 0,1 1 0,-5 2 0,7-3-78,1 1 0,-1-1 0,1 0 0,-1 1-1,1-1 1,-1 1 0,1-1 0,0 1 0,0 0 0,0-1 0,0 1 0,0 0-1,0 0 1,0 0 0,1 0 0,-1 0 0,1 0 0,-1 0 0,1 0 0,0 0 0,0 0-1,0 0 1,0 0 0,0 2 0,1-2-278,-1-1 1,1 0-1,0 1 0,0-1 0,-1 0 0,1 1 1,0-1-1,0 0 0,0 0 0,0 0 1,1 0-1,-1 0 0,0 0 0,0 0 1,1 0-1,-1 0 0,0-1 0,1 1 1,-1-1-1,1 1 0,-1-1 0,1 1 1,2-1-1,13 5-5692</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6.088"/>
    </inkml:context>
    <inkml:brush xml:id="br0">
      <inkml:brushProperty name="width" value="0.025" units="cm"/>
      <inkml:brushProperty name="height" value="0.025" units="cm"/>
    </inkml:brush>
  </inkml:definitions>
  <inkml:trace contextRef="#ctx0" brushRef="#br0">184 15 9033,'0'0'18492,"-11"-4"-18434,8 2-53,-1 1-1,1-1 1,-1 1-1,1 0 0,-1 0 1,0 0-1,1 1 1,-1-1-1,0 1 0,0 0 1,0 0-1,1 0 0,-1 1 1,0-1-1,0 1 1,1 0-1,-1 0 0,1 0 1,-1 1-1,1-1 1,-1 1-1,1 0 0,0 0 1,-1 0-1,1 0 0,0 0 1,-4 6-1,-39 35 304,44-40-244,-1 0 0,1 0 1,0 1-1,0-1 0,0 1 0,0-1 0,0 1 1,1 0-1,0 0 0,0 0 0,0-1 0,0 1 1,0 6-1,1-8-51,1-1 0,-1 0 0,1 0-1,0 0 1,-1 0 0,1 0 0,0 0 0,0-1 0,0 1 0,-1 0 0,1 0 0,0 0 0,0-1 0,0 1 0,0-1 0,1 1 0,-1-1 0,0 1-1,0-1 1,0 1 0,0-1 0,0 0 0,1 0 0,-1 1 0,0-1 0,0 0 0,0 0 0,1 0 0,1-1 0,50 0 205,-42 1-168,23-3-1008,0-1-1,43-11 1,16-12-8317,-60 14 1401</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06.835"/>
    </inkml:context>
    <inkml:brush xml:id="br0">
      <inkml:brushProperty name="width" value="0.025" units="cm"/>
      <inkml:brushProperty name="height" value="0.025" units="cm"/>
    </inkml:brush>
  </inkml:definitions>
  <inkml:trace contextRef="#ctx0" brushRef="#br0">177 257 14125,'0'0'7923,"-9"-4"-6503,5 3-1325,1-1 1,-1 1 0,0-1 0,0 1 0,0 0 0,0 1 0,0-1-1,0 1 1,0 0 0,0 0 0,0 0 0,0 0 0,0 1 0,0-1-1,0 1 1,0 0 0,0 0 0,0 1 0,1-1 0,-1 1 0,0 0-1,-5 3 1,4-1 40,-1 0-1,0 1 0,1-1 1,0 1-1,0 0 0,0 0 1,1 1-1,0-1 0,0 1 1,0 0-1,0 0 0,1 0 1,0 1-1,1-1 0,-1 1 1,-1 12-1,4-18-114,1 0 0,-1 0 1,1 0-1,-1 0 0,1 0 0,0 0 0,0 0 0,0 0 1,-1 0-1,1 0 0,0 0 0,0-1 0,0 1 0,0 0 0,0-1 1,0 1-1,1-1 0,-1 1 0,0-1 0,0 0 0,0 1 1,0-1-1,1 0 0,-1 0 0,0 0 0,0 1 0,0-1 0,1-1 1,-1 1-1,0 0 0,0 0 0,0 0 0,2-1 0,47-6 403,-31 1-417,0-2 1,-1 0 0,0-1 0,0-1 0,-1 0-1,0-1 1,0-1 0,-2-1 0,0 0 0,0-1-1,-1-1 1,13-16 0,-59 77-470,28-39 522,0 0 0,0 0 0,1 0 0,-1 0 0,2 1 0,-1-1 0,1 1 0,1 0 0,-1 0 0,0 11 0,3-18-40,-1 0 1,1 1 0,-1-1 0,1 0 0,-1 0 0,1 0 0,0 0 0,-1 0 0,1 0 0,0 0 0,0 0 0,0-1 0,0 1 0,0 0 0,0 0 0,0-1 0,0 1 0,0 0 0,0-1 0,0 1 0,0-1-1,0 0 1,1 1 0,-1-1 0,0 0 0,0 0 0,1 0 0,-1 0 0,0 0 0,0 0 0,0 0 0,1 0 0,1 0 0,46-8 558,-34 3-518,1-2-1,-1 0 1,0-1-1,-1 0 1,0-1-1,0-1 1,-1 0-1,0-1 0,12-14 1,-1-1-27,0-1 1,-2-1-1,22-37 0,-42 62-30,30-54 32,-29 53-34,-1-1 0,0 1-1,0-1 1,-1 0 0,1 0 0,-1 1-1,0-1 1,-1 0 0,1 0-1,-1-5 1,-1 9-14,0 1 0,1 0 0,-1-1 0,0 1 0,0 0 0,0 0 0,0 0 0,0 0 0,0 0-1,0 0 1,1 0 0,-1 0 0,0 0 0,0 1 0,0-1 0,0 0 0,0 0 0,1 1 0,-1-1 0,0 1 0,0-1 0,0 1 0,-17 13 3,1 0 1,1 1 0,1 1 0,0 0 0,1 1-1,-13 19 1,20-25 34,-11 12 309,-29 51 1,44-68-288,0 0 0,0 0 0,0 0 0,1 1 0,0-1 1,0 1-1,0 0 0,1-1 0,0 1 0,0 0 0,1 0 0,0 0 1,0 0-1,2 11 0,0-15-43,0 0 0,-1 0 0,1 0 0,0 0 0,0 0 0,1-1 0,-1 1 0,1-1 0,-1 1-1,1-1 1,0 0 0,0 0 0,-1 0 0,1-1 0,1 1 0,-1-1 0,0 1 0,0-1 0,1 0 0,-1 0 0,0-1 0,1 1 0,-1-1 0,5 1 0,8 0 8,0 0 0,0-1 0,30-3 0,-34 0-13,0 0 0,-1 0 0,1-1 0,0-1 0,-1 0 0,0 0 0,0-1 0,-1-1 0,0 0 0,15-12 0,-17 13 0,-1-1 0,0 1 0,-1-1 0,1 0 0,-2-1 0,1 1 0,-1-1 0,0-1 0,0 1 0,-1 0 0,0-1 0,-1 0 0,0 0 0,3-11 0,-6 20 0,0-1 0,0 1 0,0 0 0,0-1 0,0 1 0,0-1 0,0 1 0,0 0 0,0-1 0,0 1 0,0 0 0,0-1 0,0 1 0,0-1 0,0 1 0,0 0 0,-1-1 0,1 1 0,0 0 0,0-1 0,0 1 0,-1 0 0,1-1 0,0 1 0,0 0 0,-1 0 0,1-1 0,0 1 0,0 0 0,-1 0 0,1 0 0,0-1 0,-1 1 0,1 0 0,-1 0 0,-16 2 0,-15 16 0,18-7 0,1 0 0,0 0 0,1 2 0,-19 24 0,26-30 0,1-1 0,0 0 0,1 1 0,-1 0 0,1 0 0,1 0 0,-1 0 0,1 0 0,0 1 0,1-1 0,0 0 0,0 1 0,1 11 0,0-15 2,2 0 0,-1 0 1,0 0-1,1 0 0,0 0 0,0-1 0,0 1 1,0 0-1,0-1 0,1 0 0,-1 0 0,1 0 0,0 0 1,0 0-1,0 0 0,1-1 0,-1 1 0,1-1 1,-1 0-1,1 0 0,0-1 0,-1 1 0,1-1 1,5 2-1,9 3-71,1 0 1,0-2 0,34 5-1,22-4-2849,-24-8-3885,13-8-9682</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0.665"/>
    </inkml:context>
    <inkml:brush xml:id="br0">
      <inkml:brushProperty name="width" value="0.025" units="cm"/>
      <inkml:brushProperty name="height" value="0.025" units="cm"/>
    </inkml:brush>
  </inkml:definitions>
  <inkml:trace contextRef="#ctx0" brushRef="#br0">62 12 7623,'-26'2'1057,"-10"1"4047,64-2-2408,408-7-1023,285 5-1312,-425 9-328,240 11 1161,-513-16-884,-23-3-301,0 0 1,0 0 0,-1 0 0,1 0 0,0 1 0,0-1 0,0 0-1,0 0 1,0 0 0,0 0 0,0 0 0,0 0 0,0 0 0,0 0-1,0 0 1,0 0 0,0 0 0,-1 0 0,1 0 0,0 0 0,0 0-1,0 1 1,0-1 0,0 0 0,0 0 0,0 0 0,0 0 0,0 0 0,0 0-1,0 0 1,0 0 0,0 0 0,0 0 0,0 0 0,0 1 0,0-1-1,0 0 1,0 0 0,0 0 0,0 0 0,0 0 0,0 0 0,0 0-1,0 0 1,1 0 0,-1 0 0,0 0 0,0 1 0,0-1 0,0 0-1,0 0 1,0 0 0,0 0 0,0 0 0,0 0 0,0 0 0,0 0 0,-39 6 977,-788 0 24,414-13-992,117 7-152,280-2-474,23-1-398,29-4-752,137-14-4670,-52 5 2556</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4.164"/>
    </inkml:context>
    <inkml:brush xml:id="br0">
      <inkml:brushProperty name="width" value="0.025" units="cm"/>
      <inkml:brushProperty name="height" value="0.025" units="cm"/>
    </inkml:brush>
  </inkml:definitions>
  <inkml:trace contextRef="#ctx0" brushRef="#br0">45 98 5894,'0'0'3534,"-9"0"-1474,-24-2 70,31 0 1057,8-1-2357,13-2-587,153-7 2081,196 11-1,-298 2-2176,254 14 207,222-4-62,-514-13-254,49-9-1,-73 9-23,-1 1-1,0-1 1,1-1-1,-1 1 1,0-1-1,0 0 1,-1-1-1,1 1 1,-1-2-1,1 1 1,-1 0-1,7-9 1,-12 13-39,-1-1-1,1 1 1,-1 0-1,0-1 1,1 1-1,-1-1 1,0 1-1,1-1 1,-1 1-1,0-1 1,0 0-1,0 1 1,1-1-1,-1 1 1,0-1-1,0 1 1,0-1 0,0 0-1,0 1 1,0-1-1,0 1 1,0-1-1,0 1 1,0-1-1,-1 0 1,1 1-1,0-1 1,0 1-1,0-1 1,-1 1-1,1-1 1,0 1-1,-1-1 1,1 1 0,0-1-1,-1 1 1,1-1-1,-1 1 1,1 0-1,-1-1 1,1 1-1,-1 0 1,1-1-1,-1 1 1,1 0-1,-1 0 1,1-1-1,-1 1 1,1 0-1,-1 0 1,0 0 0,1 0-1,-1 0 1,1 0-1,-2 0 1,-43-7-5007,32 5 1678,-24-4-9122</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8.417"/>
    </inkml:context>
    <inkml:brush xml:id="br0">
      <inkml:brushProperty name="width" value="0.025" units="cm"/>
      <inkml:brushProperty name="height" value="0.025" units="cm"/>
    </inkml:brush>
  </inkml:definitions>
  <inkml:trace contextRef="#ctx0" brushRef="#br0">48 1 15855,'0'0'5947,"-3"8"-5104,-7 18-464,2 1 0,0 0 0,2 0 1,1 1-1,2-1 0,-1 52 0,4-77-374,-1 1 1,2-1 0,-1 0 0,0 0 0,0 0-1,1 0 1,-1 0 0,1 0 0,-1 0-1,1 0 1,0 0 0,0 0 0,0 0 0,0 0-1,0 0 1,1 0 0,-1-1 0,0 1 0,1-1-1,-1 1 1,1-1 0,0 1 0,-1-1 0,4 2-1,-2-2 20,1 0 0,0 0 0,-1-1 0,1 1 0,-1-1 0,1 1 0,0-1 0,-1-1 0,1 1 0,0 0 0,-1-1 0,1 0 0,3-1 0,12-4 49,-1-1 0,0-1 0,-1-1 0,20-12 0,-13 5-71,-17 10-1,1 1 1,0 0-1,0 0 0,1 1 1,-1 0-1,1 0 0,15-4 1,-23 8 42,0 1 1,0-1-1,0 0 0,0 0 1,0 0-1,0 1 1,0-1-1,0 1 1,-1-1-1,1 1 1,0-1-1,0 1 0,0-1 1,-1 1-1,1 0 1,0-1-1,-1 1 1,1 0-1,-1-1 0,1 1 1,-1 0-1,1 0 1,-1 0-1,1 0 1,-1 0-1,0-1 0,1 1 1,-1 0-1,0 0 1,0 0-1,0 0 1,0 0-1,0 1 0,5 46 1826,-3-27-1330,-2-19-527,0-1 0,0 1 0,1-1 1,-1 0-1,1 1 0,-1-1 1,1 0-1,-1 0 0,1 1 1,-1-1-1,1 0 0,0 0 1,0 0-1,0 0 0,0 0 1,0 0-1,0 0 0,0 0 1,0 0-1,0 0 0,0-1 0,0 1 1,1 0-1,-1-1 0,3 2 1,-1-2 15,0 0 1,0 1 0,0-1 0,0 0-1,0-1 1,0 1 0,0-1 0,0 1-1,0-1 1,0 0 0,3-1-1,8-4 71,-1-1-1,0 0 1,20-14-1,7-11-31,-32 24-134,1 0-1,0 1 1,0 0 0,1 1 0,0 0 0,0 0-1,0 1 1,13-5 0,-22 10 57,-1 0-1,1 0 1,-1 0 0,0 0 0,1 0-1,-1-1 1,1 1 0,-1 0-1,0 0 1,1 1 0,-1-1-1,1 0 1,-1 0 0,1 0-1,-1 0 1,0 0 0,1 0-1,-1 0 1,1 1 0,-1-1 0,0 0-1,1 0 1,-1 1 0,0-1-1,1 0 1,-1 0 0,0 1-1,0-1 1,1 0 0,-1 1-1,0-1 1,0 0 0,1 2-1,1 17 84,-12 20 373,10-38-525,-21 60 649,17-39-7927,5-40 923</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8.819"/>
    </inkml:context>
    <inkml:brush xml:id="br0">
      <inkml:brushProperty name="width" value="0.025" units="cm"/>
      <inkml:brushProperty name="height" value="0.025" units="cm"/>
    </inkml:brush>
  </inkml:definitions>
  <inkml:trace contextRef="#ctx0" brushRef="#br0">0 6 19218,'0'0'10474,"54"-4"-14638,-36 3-5573</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9.252"/>
    </inkml:context>
    <inkml:brush xml:id="br0">
      <inkml:brushProperty name="width" value="0.025" units="cm"/>
      <inkml:brushProperty name="height" value="0.025" units="cm"/>
    </inkml:brush>
  </inkml:definitions>
  <inkml:trace contextRef="#ctx0" brushRef="#br0">182 66 10442,'0'0'2722,"8"-6"-229,1 1-1631,-6 3-552,1 1 0,-1-1 1,0 0-1,0 0 0,0 0 1,-1-1-1,1 1 0,0-1 1,-1 1-1,0-1 0,0 0 0,3-4 1,-4 6-125,-1 1-1,0-1 1,0 1 0,1 0 0,-1-1 0,0 1 0,0-1-1,0 1 1,1-1 0,-1 1 0,0 0 0,0-1 0,0 1 0,0-1-1,0 1 1,0-1 0,0 1 0,0-1 0,0 1 0,0-1-1,0 1 1,0-1 0,0 1 0,-1-1 0,1 1 0,0-1-1,0 1 1,0 0 0,-1-1 0,1 1 0,0-1 0,-1 1-1,1 0 1,0-1 0,-1 1 0,1 0 0,-1-1 0,-23-3 1617,-26 14-1801,38-4 70,1 0 0,1 1 0,-1 0 0,1 1 0,1 0 0,-1 1 0,2 0 0,-1 1 0,1-1 1,0 2-1,1-1 0,0 1 0,1 0 0,0 0 0,1 1 0,0 0 0,1 0 0,0 0 0,1 0 0,0 0 0,1 1 0,1 0 0,-1 13 0,2-24-70,0-1-1,0 1 0,0-1 0,1 1 0,-1 0 0,0-1 0,1 1 0,-1-1 0,1 1 0,0-1 0,-1 1 0,1-1 0,0 0 0,0 1 0,0-1 0,0 0 0,0 1 0,0-1 0,0 0 0,0 0 0,1 0 0,1 1 0,0 0-19,1 0 0,-1-1 1,1 0-1,-1 1 0,1-1 0,0 0 0,0-1 0,0 1 0,5-1 0,5 0-203,0 0 0,0-1 0,0-1 1,21-5-1,-10-1-981,0-1 0,-1 0 0,0-2 0,29-17 0,38-34-7827,-42 22-761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7.682"/>
    </inkml:context>
    <inkml:brush xml:id="br0">
      <inkml:brushProperty name="width" value="0.025" units="cm"/>
      <inkml:brushProperty name="height" value="0.025" units="cm"/>
    </inkml:brush>
  </inkml:definitions>
  <inkml:trace contextRef="#ctx0" brushRef="#br0">32 1 15567,'0'0'7228,"1"9"-5408,1 41-69,-2-1 0,-3 0 0,-10 61 0,-5 98-1254,19-145-397,1-57-68,1-42-218,-2-124-2638,-1 160 2828,0 1-1,0 0 1,1 0-1,-1 0 0,0 0 1,0 0-1,0-1 1,0 1-1,1 0 0,-1 0 1,0 0-1,1-1 1,-1 1-1,1 0 0,-1 0 1,1-1-1,-1 1 1,1 0-1,-1-1 0,1 1 1,0-1-1,-1 1 1,1-1-1,0 1 0,0-1 1,-1 1-1,2-1 1,27 3 88,26-17 62,-34 6-137,-8 1-185,1 2 0,0-1 0,1 2 0,0 0 0,-1 0 0,1 2 0,0 0 0,18 0 0,-32 2 206,0 1 0,0-1 0,-1 1 0,1-1 0,0 1 0,-1 0 0,1-1 0,-1 1 0,1 0 0,-1 0 0,1 0 0,-1-1 0,1 1 0,-1 0 0,0 0 0,1 0 0,-1 0 0,0 0 0,0-1 0,0 1 0,0 0 0,0 0 0,0 0 0,0 0-1,0 0 1,0 0 0,0 1 0,-3 29 1424,0-22-1239,0 1-1,-1-1 0,0 0 0,-8 13 0,7-16-117,2 0 0,-1 1-1,1 0 1,0-1-1,0 1 1,1 0-1,0 1 1,0-1-1,-1 12 1,4-19-108,-1 1 0,1 0 0,-1 0 1,1 0-1,0-1 0,-1 1 0,1 0 0,0 0 0,0-1 0,0 1 1,-1-1-1,1 1 0,0-1 0,0 1 0,0-1 0,0 0 0,0 1 1,0-1-1,0 0 0,0 0 0,0 1 0,0-1 0,0 0 1,0 0-1,0 0 0,0 0 0,0-1 0,2 1 0,32-3-288,-26 1-394,0 0 0,0-1 0,0 0 0,-1 0 0,1-1 1,13-9-1,-18 11-325,0-1 0,1 0-1,-1 0 1,-1 0 0,1 0 0,0-1 0,-1 0 0,1 1 0,-1-1 0,0 0 0,0 0 0,-1-1 0,5-8 0,-7 11 1091,0 1 1,1-1-1,-1 1 0,0-1 0,0 1 1,0-1-1,0 1 0,0-1 1,0 1-1,-1-1 0,1 1 0,0-1 1,-1 1-1,1 0 0,-1-1 0,0 1 1,1 0-1,-1-1 0,0 1 1,0 0-1,0 0 0,0-1 0,-2-1 1,-8-3 12818,66-30-12184,-62 66-129,3-18-399,0 0 1,1 0-1,0 1 0,1 0 1,0-1-1,0 20 1,2-32-181,0 1 0,0-1 1,0 1-1,0-1 1,1 1-1,-1-1 0,0 0 1,0 1-1,0-1 1,1 1-1,-1-1 0,0 0 1,0 1-1,1-1 1,-1 0-1,0 1 0,0-1 1,1 0-1,-1 1 1,0-1-1,1 0 0,-1 0 1,1 0-1,-1 1 1,0-1-1,1 0 1,-1 0-1,1 0 0,-1 0 1,0 0-1,1 1 1,-1-1-1,1 0 0,22-1 190,20-11-308,-34 8 39,1 1 0,-1 0-1,1 0 1,0 1 0,0 1-1,0-1 1,0 1 0,0 1 0,0 0-1,0 1 1,1-1 0,-1 2-1,13 3 1,-19-4 99,0 0 0,0 0-1,0 0 1,0-1 0,1 1 0,-1-1-1,0 0 1,1 0 0,-1-1 0,0 1 0,0-1-1,1 0 1,-1 0 0,0 0 0,0-1-1,7-3 1,16-16-4002,-14 4-2299</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9.625"/>
    </inkml:context>
    <inkml:brush xml:id="br0">
      <inkml:brushProperty name="width" value="0.025" units="cm"/>
      <inkml:brushProperty name="height" value="0.025" units="cm"/>
    </inkml:brush>
  </inkml:definitions>
  <inkml:trace contextRef="#ctx0" brushRef="#br0">113 0 15118,'0'0'7714,"-9"12"-6053,0-1-1441,-10 13 1582,-25 42 1,39-58-1616,1-1 1,1 1-1,-1-1 1,1 1-1,0 0 0,1 0 1,0 0-1,0 1 1,0-1-1,1 0 1,1 1-1,0 8 0,0-16-179,0 0-1,0-1 1,0 1-1,1 0 1,-1 0-1,0-1 1,1 1-1,-1 0 1,1 0-1,-1-1 1,1 1-1,-1 0 1,1-1-1,-1 1 1,1-1-1,0 1 1,-1-1-1,1 1 1,0-1 0,-1 1-1,1-1 1,0 0-1,0 1 1,-1-1-1,1 0 1,0 0-1,0 0 1,-1 1-1,1-1 1,0 0-1,0 0 1,0 0-1,0 0 1,-1 0-1,1 0 1,0-1-1,0 1 1,0 0-1,0-1 1,2 1 11,-1 0 1,0-1-1,1 0 1,-1 0 0,0 0-1,0 0 1,0 0 0,1 0-1,-1 0 1,0-1-1,0 1 1,2-3 0,1-3-64,0 0 0,0-1 0,0 1 0,-1-1 0,0 0 1,-1-1-1,0 1 0,0-1 0,0 1 0,-1-1 0,-1 0 0,0 0 1,1-16-1,-4 31-289,1-5 329,0-1 0,1 1 0,0 0 0,-1-1 0,1 1-1,-1 0 1,1-1 0,0 1 0,-1 0 0,1-1 0,0 1 0,0 0 0,-1 0 0,1-1 0,0 1 0,0 0 0,0 0 0,0-1 0,0 1 0,0 0 0,0 0 0,0-1 0,1 1 0,-1 0 0,0 0 0,0-1 0,0 1 0,1 0 0,-1-1-1,1 1 1,-1 0 0,0-1 0,1 1 0,-1 0 0,1-1 0,-1 1 0,1-1 0,0 1 0,-1-1 0,1 1 0,-1-1 0,1 1 0,0-1 0,-1 0 0,1 0 0,0 1 0,0-1 0,-1 0 0,1 0 0,1 1 0,14 1 9,0-1 1,-1-1-1,1 0 1,0-1 0,-1 0-1,1-2 1,-1 1 0,1-2-1,-1 0 1,0-1 0,-1-1-1,1 0 1,-1-1-1,0 0 1,-1-1 0,1-1-1,17-15 1,-30 24-4,0-1 0,0 0 0,0 0 0,0 0 0,0 0 0,0 0 0,0 0 0,0-1 0,0 1 0,-1 0 0,1 0 0,0 0 0,-1-1 0,1 1 0,-1 0 0,0-1 0,1 1 0,-1-1 0,0 1 0,0-3 0,-8 2 16,-10 12 34,7 0 29,1 0 1,-1 0-1,2 1 0,-14 19 1,19-24-19,0 0 0,0 1 0,0-1 0,1 1 0,0 0 0,1 0 0,-1 0 0,1 0 0,1 1 0,-2 12 0,3-19-58,0 0 0,0 0 0,0-1 0,0 1-1,0 0 1,0-1 0,1 1 0,-1 0 0,0-1 0,0 1 0,1-1 0,-1 1 0,0 0 0,1-1 0,-1 1 0,1-1 0,-1 1 0,1-1 0,-1 1-1,1-1 1,-1 0 0,1 1 0,0-1 0,-1 1 0,1-1 0,-1 0 0,1 0 0,0 1 0,-1-1 0,2 0 0,30 1-14,28-16-1593,-11-6-2988,25-14-7107,-54 25 6428</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19.999"/>
    </inkml:context>
    <inkml:brush xml:id="br0">
      <inkml:brushProperty name="width" value="0.025" units="cm"/>
      <inkml:brushProperty name="height" value="0.025" units="cm"/>
    </inkml:brush>
  </inkml:definitions>
  <inkml:trace contextRef="#ctx0" brushRef="#br0">95 62 1089,'0'0'13463,"9"-9"-11092,26-27-369,-26 21 3963,-19 14-4349,-15 10-1217,11 3 100,1-1-1,0 2 0,1-1 0,-13 18 0,21-25-382,0 0 0,1 1 1,-1-1-1,1 1 0,0 0 0,0 0 0,1 0 0,0 0 1,0 0-1,0 0 0,1 1 0,0-1 0,0 1 1,0 9-1,2-15-104,0 0 1,-1 0-1,1 0 1,0-1-1,0 1 0,0 0 1,0 0-1,0 0 1,0-1-1,0 1 1,0-1-1,0 1 1,0-1-1,1 1 0,-1-1 1,0 0-1,0 1 1,0-1-1,1 0 1,-1 0-1,0 0 1,0 0-1,1 0 0,-1 0 1,0 0-1,0 0 1,0-1-1,1 1 1,0-1-1,42-8 255,-30 3-501,0 0-1,0-1 0,-1-1 0,0 0 0,0-1 0,-1-1 0,0 0 0,0 0 0,-1-1 1,-1-1-1,11-15 0,-20 26 261,-2 4-1,0 0-1,-1 0 1,1 0-1,-1 0 1,1 0-1,-1-1 1,0 1-1,0-1 1,-4 4-1,-3 4 14,8-8-36,-3 4 13,-1-1-1,1 1 0,0 0 0,0 1 0,1-1 0,0 1 0,0-1 0,0 1 0,1 0 0,0 0 0,1 0 1,-1 0-1,1 1 0,0 10 0,2-16-65,-1-1 0,1 0 0,0 0 0,0 0 1,-1 0-1,1 0 0,0 0 0,0-1 0,0 1 0,0 0 1,0 0-1,0-1 0,0 1 0,0 0 0,0-1 0,1 1 0,-1-1 1,0 1-1,0-1 0,1 0 0,-1 0 0,0 1 0,0-1 0,1 0 1,1 0-1,40 1-3426,-36-1 2057,24 0-4228</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0.657"/>
    </inkml:context>
    <inkml:brush xml:id="br0">
      <inkml:brushProperty name="width" value="0.025" units="cm"/>
      <inkml:brushProperty name="height" value="0.025" units="cm"/>
    </inkml:brush>
  </inkml:definitions>
  <inkml:trace contextRef="#ctx0" brushRef="#br0">127 94 6150,'0'0'-224,"6"-10"2706,2 1-1180,9-16 643,-10-1 3157,-6 26-4788,-1-1 1,0 0-1,0 0 0,0 1 1,0-1-1,0 0 0,0 0 1,0 0-1,0 1 0,0-1 1,-1 0-1,1 0 0,0 1 0,0-1 1,-1 0-1,1 0 0,0 1 1,-1-1-1,1 0 0,-1 1 1,1-1-1,-1 1 0,1-1 1,-1 1-1,1-1 0,-1 1 0,0-1 1,0 0-1,-26-3 2328,20 5-2590,1 0-1,-1 0 1,0 1 0,1 0-1,-1 0 1,-8 4-1,5 0 20,-32 20 44,40-25-117,1 0 1,-1 1 0,0-1 0,1 1 0,-1-1 0,1 1 0,-1 0 0,1 0 0,0-1 0,0 1 0,-1 0 0,2 0 0,-1 0 0,0 0 0,0 0 0,0 0 0,1 1 0,-1 1 0,1-3-5,1-1 1,-1 1-1,0-1 1,1 1-1,-1-1 1,1 1-1,-1-1 0,1 1 1,-1-1-1,1 1 1,-1-1-1,1 0 1,-1 1-1,1-1 1,-1 0-1,1 1 1,0-1-1,-1 0 1,1 0-1,-1 0 0,1 1 1,0-1-1,-1 0 1,1 0-1,0 0 1,-1 0-1,2 0 1,24 0-47,-21 0 35,178 0-1462,-182 0 1474,0 0 0,0 0 0,0 0 1,0 0-1,0 0 0,0 0 0,0 0 0,0 0 0,0 0 1,0 0-1,0 1 0,0-1 0,-1 0 0,1 1 0,0-1 1,0 1-1,0-1 0,0 1 0,0-1 0,-1 1 0,1 0 1,0-1-1,0 1 0,-1 0 0,1-1 0,0 1 0,-1 0 1,1 0-1,-1 0 0,1 0 0,-1 0 0,0 0 0,1-1 1,-1 1-1,0 0 0,1 0 0,-1 0 0,0 0 0,0 0 1,0 0-1,0 0 0,0 0 0,0 0 0,0 0 0,-1 0 1,1 0-1,0 0 0,0 0 0,-1 0 0,1 0 0,-1 1 1,-1 3 138,-1 1 1,0-1 0,0 0 0,0-1 0,0 1 0,-1 0-1,-6 5 1,-51 41 1071,57-47-1140,0-1 1,-1 0-1,0 0 0,1-1 0,-1 0 0,0 1 0,0-2 0,0 1 1,0 0-1,-1-1 0,1 0 0,-8 0 0,12-2-86,1 0 0,0 1-1,-1-1 1,1 0 0,0 0-1,0 0 1,0 0 0,0 0-1,0 0 1,0 0 0,0 0-1,0 0 1,0 0 0,1 1-1,-1-1 1,0 0 0,0 0-1,1 0 1,-1 0 0,1-1-1,10-12-1281,0 0 0,1 0-1,1 1 1,0 1 0,1 0-1,24-17 1,-12 9-1492,22-16-3601</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1.029"/>
    </inkml:context>
    <inkml:brush xml:id="br0">
      <inkml:brushProperty name="width" value="0.025" units="cm"/>
      <inkml:brushProperty name="height" value="0.025" units="cm"/>
    </inkml:brush>
  </inkml:definitions>
  <inkml:trace contextRef="#ctx0" brushRef="#br0">15 27 1698,'0'0'20734,"-2"10"-18268,0 1-1838,-2 1 315,2 0 0,0 1-1,-1 16 1,3-28-912,0-1 0,0 1-1,0-1 1,1 1 0,-1-1 0,0 1 0,0-1-1,0 1 1,1-1 0,-1 1 0,0-1-1,0 1 1,1-1 0,-1 1 0,0-1 0,1 0-1,-1 1 1,1-1 0,-1 0 0,0 1 0,1-1-1,-1 0 1,1 0 0,-1 1 0,1-1-1,-1 0 1,1 0 0,-1 0 0,1 0 0,-1 1-1,1-1 1,-1 0 0,2 0 0,21-1 115,-20 1-63,16-3 29,-1-1 0,1-1 0,-2-1-1,1 0 1,20-10 0,-23 8-155,1 2 0,-1 0 0,1 1-1,0 0 1,1 1 0,-1 1 0,24-2 0,-37 6 45,-1-1 0,0 1 0,0 0 1,0 0-1,0 0 0,0 0 1,0 0-1,0 0 0,0 0 1,0 1-1,-1-1 0,1 1 0,0-1 1,-1 1-1,1 0 0,-1 0 1,0-1-1,1 1 0,-1 0 1,0 0-1,0 0 0,-1 0 0,1 1 1,0-1-1,-1 0 0,1 0 1,0 3-1,-1-2 27,1 0-1,0 0 1,-1 0-1,1-1 1,1 1-1,-1 0 1,0-1-1,1 1 1,-1-1-1,1 1 1,0-1-1,0 0 1,0 0-1,0 0 1,0 0 0,0 0-1,0 0 1,1 0-1,-1-1 1,1 1-1,-1-1 1,6 2-1,0-2-138,-1-1-1,1 0 0,-1 0 1,1 0-1,0-1 0,-1-1 1,0 1-1,1-1 0,-1 0 1,0-1-1,0 0 0,0 0 1,0 0-1,7-6 0,-7 5-882,-1-1 1,1 0-1,-1 0 0,-1-1 0,11-11 0,-13 13-189,0-1 0,0 1 0,0-1 0,-1 0 0,1 0 0,-1 0 0,0 0 0,-1 0 0,2-6 0,-1-7-6388</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1.416"/>
    </inkml:context>
    <inkml:brush xml:id="br0">
      <inkml:brushProperty name="width" value="0.025" units="cm"/>
      <inkml:brushProperty name="height" value="0.025" units="cm"/>
    </inkml:brush>
  </inkml:definitions>
  <inkml:trace contextRef="#ctx0" brushRef="#br0">117 0 2370,'0'0'10976,"6"3"-12225,3 0 1154,0-1 1,0 0 0,1 0 0,-1-1-1,15 1 1,-23-2 325,-1 0 0,1 0 0,-1 0 1,0 1-1,1-1 0,-1 0 0,0 0 0,1 0 0,-1 0 1,0 1-1,1-1 0,-1 0 0,0 0 0,1 1 0,-1-1 1,0 0-1,0 1 0,1-1 0,-1 0 0,0 1 1,0-1-1,0 0 0,0 1 0,1-1 0,-1 0 0,0 1 1,0-1-1,0 0 0,0 2 0,1 17 3216,-6 18-574,1-20-2502,0 2 0,2-1-1,0 0 1,0 1 0,2-1 0,0 0 0,2 1-1,0-1 1,0 1 0,11 31 0,-8-31-359,0-1 0,-2 1 0,0 0 0,0 0 1,-2 1-1,-2 34 0,1-46 104,-1-1 1,0 0-1,-1 0 1,1 1-1,-1-1 1,-1 0-1,1-1 1,-1 1-1,0 0 1,-1-1-1,0 0 1,0 1-1,0-1 1,-1-1-1,1 1 1,-1-1-1,-1 0 1,1 0-1,-1 0 1,0-1-1,-7 4 0,11-6-98,-1-1 0,1 0 0,0 0-1,-1 0 1,1 0 0,-1 0-1,0 0 1,1-1 0,-1 1 0,0-1-1,1 0 1,-1 0 0,0 0-1,1 0 1,-1 0 0,0-1 0,1 1-1,-1-1 1,1 1 0,-1-1-1,-2-1 1,1-1 14,0 1-1,1-1 1,0 1-1,-1-1 1,1 0-1,0-1 1,1 1-1,-1 0 1,1-1-1,-1 1 1,1-1-1,-2-4 1,-3-8 44,1 1 0,1-2-1,0 1 1,1-1 0,-3-25 0,6 30-124,-1 0 0,2 0 0,-1-1 0,2 1 0,0 0 0,4-23 0,-4 31 31,1 0 0,-1-1 0,1 1 1,0 0-1,1 0 0,-1 0 0,0 0 1,1 1-1,0-1 0,0 1 1,0 0-1,1 0 0,-1 0 0,1 0 1,-1 0-1,1 1 0,0-1 0,0 1 1,0 0-1,0 0 0,7-1 0,178-43-2887,-186 45 2502,0 0 0,0 0 1,0 0-1,0-1 0,0 1 0,0-1 0,-1 0 0,1 1 0,3-5 0,-4 4-178,-1 0-1,1 0 0,-1 0 0,0 0 0,0-1 1,0 1-1,0 0 0,0-1 0,0 1 0,-1 0 1,1-1-1,-1 1 0,1-4 0,0-26-9348</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1.776"/>
    </inkml:context>
    <inkml:brush xml:id="br0">
      <inkml:brushProperty name="width" value="0.025" units="cm"/>
      <inkml:brushProperty name="height" value="0.025" units="cm"/>
    </inkml:brush>
  </inkml:definitions>
  <inkml:trace contextRef="#ctx0" brushRef="#br0">1 13 20788,'0'0'7975,"63"-13"-21460</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3.580"/>
    </inkml:context>
    <inkml:brush xml:id="br0">
      <inkml:brushProperty name="width" value="0.025" units="cm"/>
      <inkml:brushProperty name="height" value="0.025" units="cm"/>
    </inkml:brush>
  </inkml:definitions>
  <inkml:trace contextRef="#ctx0" brushRef="#br0">19 37 15022,'0'0'8702,"1"11"-7811,-2 23-119,-7 58 0,-3 14 973,23-136 512,-2 4-2158,12-42 0,-19 27-130,-3 38-154,0 26 33,0-21 148,0 0 1,0 1-1,1-1 0,-1 1 1,1-1-1,-1 0 1,1 0-1,-1 1 0,1-1 1,0 0-1,0 0 0,0 0 1,1 0-1,-1 0 0,0 0 1,1 0-1,-1 0 0,1 0 1,0-1-1,2 3 1,-1-2-2,1 0 1,0 0 0,0 0-1,0 0 1,0-1 0,0 1 0,0-1-1,0 0 1,0-1 0,8 2-1,-3-2 11,0 0-1,0 0 1,1-1-1,-1 0 1,0-1-1,0 0 0,0 0 1,-1-1-1,1 0 1,11-6-1,-13 6 17,0-1 1,-1 0 0,1-1-1,-1 1 1,1-1-1,-1-1 1,-1 1-1,1-1 1,-1 0-1,0 0 1,0 0-1,-1-1 1,0 0-1,0 0 1,0 0-1,-1 0 1,0 0-1,-1-1 1,1 0-1,-1 1 1,-1-1-1,2-12 1,-3 19-9,0 0 1,0 1-1,-1-1 1,1 0-1,0 0 1,0 0-1,0 0 0,-1 0 1,1 1-1,0-1 1,-1 0-1,1 0 1,-1 0-1,1 1 1,-1-1-1,1 0 1,-1 1-1,1-1 1,-1 0-1,0 1 0,1-1 1,-1 1-1,0-1 1,0 1-1,1-1 1,-1 1-1,0-1 1,0 1-1,0 0 1,0 0-1,1-1 0,-1 1 1,0 0-1,0 0 1,0 0-1,0 0 1,0 0-1,0 0 1,0 0-1,1 0 1,-1 0-1,0 1 1,0-1-1,0 0 0,0 1 1,0-1-1,1 0 1,-1 1-1,-1 0 1,-2 0 6,-1 1 1,1 0 0,0 0-1,0 1 1,0-1 0,0 1 0,0 0-1,-4 5 1,0 2-1,1 0-1,1 1 1,0 0-1,0 0 1,1 0 0,0 1-1,1 0 1,1 0-1,0 0 1,0 0 0,1 0-1,1 1 1,0 18-1,1-29-17,0-1 0,0 0 0,0 1 1,0-1-1,0 1 0,0-1 0,0 1 0,1-1 0,-1 0 0,1 1 0,-1-1 0,1 1 0,-1-1 0,1 0 0,0 0 0,-1 1 0,1-1 0,0 0 1,0 0-1,0 0 0,0 0 0,0 0 0,0 0 0,1 0 0,-1 0 0,2 1 0,0-1 16,0-1 0,0 1-1,0-1 1,0 1 0,0-1 0,0 0-1,0 0 1,0 0 0,0-1 0,0 1 0,0-1-1,4-1 1,4-1-43,-1-1 0,0 0 1,1-1-1,-2 0 0,1 0 0,11-10 0,34-33-2735,-26 10-7582,-28 35 7945</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4.032"/>
    </inkml:context>
    <inkml:brush xml:id="br0">
      <inkml:brushProperty name="width" value="0.025" units="cm"/>
      <inkml:brushProperty name="height" value="0.025" units="cm"/>
    </inkml:brush>
  </inkml:definitions>
  <inkml:trace contextRef="#ctx0" brushRef="#br0">124 4 14478,'0'0'5215,"-10"9"-2898,-1 1-1518,0 0-1,0 1 0,2 1 1,-1 0-1,1 0 0,1 0 1,0 1-1,-10 24 1,14-26-607,1-1 1,0 1 0,0 0 0,1 0-1,1 1 1,-1-1 0,2 0 0,1 17 0,-1-27-193,0 0 1,0 0 0,0-1 0,0 1 0,0 0 0,0-1 0,1 1-1,-1 0 1,0-1 0,1 1 0,-1 0 0,0-1 0,1 1 0,-1-1-1,1 1 1,-1 0 0,1-1 0,-1 1 0,1-1 0,-1 0 0,1 1 0,0-1-1,-1 1 1,1-1 0,0 0 0,-1 1 0,1-1 0,1 0-1,24-1 68,22-21 85,-24 6-446,-1-1-1,-2-1 1,38-40-1,-48 46 208,0-1 0,-1-1 0,0 0 0,-1-1-1,-1 1 1,0-2 0,10-27 0,-36 66 665,-23 39 0,32-46-425,1 0-1,0 1 0,1 0 0,1 1 0,0 0 0,2 0 0,0 0 0,-2 26 0,6-43-153,0 0 0,0 0 0,0 0 0,0 0 0,0 0 0,0 1 0,1-1 0,-1 0 0,0 0 0,1 0 0,-1-1 1,0 1-1,1 0 0,-1 0 0,1 0 0,0 0 0,-1 0 0,1 0 0,0-1 0,-1 1 0,1 0 0,0-1 0,0 1 0,0 0 0,0-1 0,1 1 0,1 0 5,-1 0-1,1 0 1,-1-1-1,1 0 0,0 1 1,-1-1-1,1 0 0,0 0 1,0 0-1,3-1 1,2-1-92,0 0 1,1 0-1,-1-1 1,-1 0-1,1 0 1,9-5 0,32-30-2952,-42 31 1292,0-1 1,0 1-1,11-18 0,1-11-5241</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4.557"/>
    </inkml:context>
    <inkml:brush xml:id="br0">
      <inkml:brushProperty name="width" value="0.025" units="cm"/>
      <inkml:brushProperty name="height" value="0.025" units="cm"/>
    </inkml:brush>
  </inkml:definitions>
  <inkml:trace contextRef="#ctx0" brushRef="#br0">141 1 12876,'0'0'11969,"-3"10"-11515,-17 70 851,0-3-207,3 0-1,3 1 1,-4 90 0,16-140-901,1-18-146,0 0 0,1-1 0,0 1 1,0 0-1,1-1 0,4 18 0,2-21 125,-1-16 27,1-14 42,-3-2-321,0 0-1,-2 0 0,-3-50 1,0 65 24,0 0 1,0 0-1,-1 1 1,0-1-1,-1 1 0,-1-1 1,1 1-1,-1 0 1,-1 0-1,0 1 1,-1 0-1,-8-12 1,14 20 45,0 1-1,0-1 1,-1 1 0,1-1 0,0 1 0,-1-1 0,1 1 0,-1-1 0,1 1 0,0-1 0,-1 1 0,1-1 0,-1 1 0,1 0 0,-1-1 0,1 1 0,-1 0 0,0-1 0,1 1 0,-1 0 0,1 0 0,-1 0 0,1 0 0,-1-1 0,0 1 0,1 0 0,-1 0 0,0 0 0,1 0 0,-1 0 0,1 0 0,-1 1 0,0-1 0,1 0 0,-1 0 0,1 0 0,-1 0 0,0 1 0,1-1 0,-1 0 0,1 1 0,-1-1 0,1 0 0,-1 1 0,1-1 0,0 1 0,-1-1 0,1 1 0,-1-1 0,1 1 0,0-1 0,-1 1 0,1-1 0,0 1 0,0-1 0,-1 1 0,1 0 0,0-1 0,0 2 0,-1-1-5,1 0 0,0 1 0,0-1 1,0 0-1,0 1 0,0-1 0,0 0 1,0 1-1,1-1 0,-1 1 0,0-1 1,1 0-1,-1 0 0,1 1 0,-1-1 1,1 0-1,0 0 0,-1 0 0,1 1 1,0-1-1,0 0 0,0 0 0,0 0 1,0 0-1,0-1 0,0 1 1,0 0-1,0 0 0,1-1 0,1 2 1,8 2-81,1-1 0,-1-1 0,1 0 0,0 0 0,0-1 1,0-1-1,0 0 0,13-2 0,-18 2-603,1-1 0,-1 0 0,0-1 0,1 0 1,-1 0-1,0-1 0,0 0 0,6-3 0,9-12-5643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6.234"/>
    </inkml:context>
    <inkml:brush xml:id="br0">
      <inkml:brushProperty name="width" value="0.025" units="cm"/>
      <inkml:brushProperty name="height" value="0.025" units="cm"/>
    </inkml:brush>
  </inkml:definitions>
  <inkml:trace contextRef="#ctx0" brushRef="#br0">138 29 9769,'8'-28'6505,"-9"41"-733,-1 28-4665,1-6-121,-2 0 1,-2 0-1,-11 45 1,-37 104 797,42-149-1770,-6 26 208,8-26 548,-18 44-1,35-140 80,4 20-827,-4 10-23,1 0 0,1 1 0,2 0 0,1 1 0,19-30 0,-32 58-2,0 1 1,1-1-1,-1 0 0,1 0 1,-1 1-1,1-1 0,-1 0 1,1 1-1,-1-1 0,1 0 1,0 1-1,0-1 0,-1 1 1,1-1-1,0 1 0,0 0 1,-1-1-1,1 1 0,0-1 1,0 1-1,0 0 0,-1 0 1,1 0-1,0 0 0,0-1 1,0 1-1,0 0 0,0 0 1,0 1-1,-1-1 0,1 0 0,0 0 1,0 0-1,0 0 0,0 1 1,0-1-1,-1 0 0,1 1 1,0-1-1,0 1 0,-1-1 1,1 1-1,0-1 0,-1 1 1,1 0-1,0-1 0,-1 1 1,1 0-1,-1-1 0,1 2 1,25 45-180,-21-36 164,-1-2 26,0-2 1,1 1-1,0 0 1,0-1-1,0 0 1,1 0-1,0-1 0,13 11 1,-16-15-2,0 0 0,0-1 1,0 1-1,0-1 0,0 1 1,0-1-1,1 0 0,-1-1 0,0 1 1,1 0-1,-1-1 0,0 0 0,1 0 1,-1 0-1,1 0 0,-1 0 0,0-1 1,1 0-1,-1 1 0,0-1 0,1 0 1,-1-1-1,0 1 0,0 0 1,0-1-1,4-2 0,8-7 59,1 0 0,-2-1-1,1 0 1,-2-1 0,0 0 0,22-30-1,-28 33-31,0 1-1,0-2 0,-1 1 0,-1-1 1,0 0-1,0 0 0,-1 0 1,-1-1-1,0 1 0,0-1 0,1-22 1,-22 65 62,15-24-95,-44 111 181,44-106-163,-1 0 0,2 0 0,0 0-1,0 0 1,1 0 0,0 0 0,1 0-1,3 17 1,-3-28-19,0 1 0,0-1 0,0 0 0,1 0 0,-1 0 0,0 0 0,1 0 0,-1 0 0,1 0 0,0 0 0,-1 0 0,1 0 0,0 0 0,-1 0 0,1 0 0,0-1 0,0 1 0,0 0 0,0 0 0,0-1 0,0 1 0,0-1 0,0 1 0,0-1 0,1 1 0,1 0 0,0-1 0,0 1 0,-1-1 0,1 0 0,0 0 0,0 0 0,0-1 0,-1 1 0,1-1 0,3 0 0,3-2 0,0 0 0,-1-1 0,0 0 0,0 0 0,13-9 0,-4-2-3,-1-1 0,0-1 0,-1 0 0,0-1 0,-2 0 0,0-2 0,-1 1 0,9-23 0,-32 67-13,5-13 20,0 0 1,1 1 0,0 0 0,1 0 0,0 0 0,1 0-1,1 1 1,-1 14 0,3-27-5,0 0 0,0 0 0,0 0 0,0 0 0,0 0 0,1 0 0,-1 0 0,0-1 0,1 1 0,-1 0 0,0 0 0,1 0 0,-1 0 0,1-1 0,-1 1 0,1 0 0,-1 0 0,1-1 0,0 1 0,-1-1 0,1 1 0,0 0 0,0-1 0,-1 1 0,1-1 0,1 1 0,30 3 0,-22-5 0,1 0 0,0-1 0,-1-1 0,12-3 0,34-21-69,-46 21 44,1 0 0,-1 1 0,1 0 0,0 0 0,1 2 0,-1-1 0,1 1 0,13-1 0,-24 4 29,-1 1 0,1-1 0,0 1 0,-1 0 0,1-1-1,0 1 1,-1 0 0,1-1 0,-1 1 0,1 0 0,-1 0-1,0-1 1,1 1 0,-1 0 0,0 0 0,1 0 0,-1 0 0,0-1-1,0 1 1,0 0 0,0 0 0,0 0 0,0 0 0,0 0-1,0-1 1,0 1 0,0 0 0,-1 0 0,1 0 0,0 0-1,0 0 1,-2 1 0,-7 32 163,9-34-167,-1-1 0,1 1 0,0 0 0,0 0 0,0 0 0,0 0 0,0 0 0,0-1 0,0 1 0,-1 0 0,1 0 0,0 0 0,0 0 0,0 0 0,0 0 0,-1 0 0,1 0 0,0 0 0,0 0 0,0 0 0,0 0 0,-1 0 0,1 0 0,0 0 0,0 0 0,0 0 0,0 0 0,-1 0 0,1 0 0,0 0 0,0 0 0,0 0 0,0 0 0,-1 0 0,1 0 0,0 0 0,0 0 0,0 0 0,0 0 0,0 0 0,-1 1 0,1-1 0,0 0 0,0 0 0,0 0 0,0 0 0,0 0 0,0 0 0,0 1 0,-1-1 0,1 0 0,0 0 0,0 0 0,0 1 0,0-31 0,10-40 0,-8 62-11,-2 3-80,1 0-1,1 0 0,-1 0 1,1 0-1,0 0 0,0 0 1,4-7-1,-4 10 12,-1 1-1,1-1 1,0 1-1,0-1 1,0 1-1,0 0 1,0-1-1,0 1 1,0 0-1,0 0 1,0 1-1,1-1 1,-1 0-1,0 1 1,1-1-1,-1 1 1,0 0-1,1 0 1,-1 0-1,3 0 1,85 0-8889,-59 0 2755</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8.257"/>
    </inkml:context>
    <inkml:brush xml:id="br0">
      <inkml:brushProperty name="width" value="0.025" units="cm"/>
      <inkml:brushProperty name="height" value="0.025" units="cm"/>
    </inkml:brush>
  </inkml:definitions>
  <inkml:trace contextRef="#ctx0" brushRef="#br0">39 4 13164,'0'0'165,"0"0"-1,0 0 1,0 0-1,0-1 1,0 1-1,0 0 1,0 0-1,0 0 1,-1 0-1,1-1 1,0 1-1,0 0 1,0 0-1,0 0 1,0 0-1,0 0 0,0-1 1,0 1-1,-1 0 1,1 0-1,0 0 1,0 0-1,0 0 1,0 0-1,-1 0 1,1 0-1,0-1 1,0 1-1,0 0 1,0 0-1,-1 0 1,1 0-1,0 0 0,0 0 1,0 0-1,0 0 1,-1 0-1,1 0 1,0 0-1,0 0 1,0 0-1,0 0 1,-1 1-1,1-1 1,0 0-1,0 0 1,0 0-1,0 0 1,-1 0-1,1 0 0,0 0 1,0 0-1,0 0 1,0 1-1,0-1 1,-1 0-1,-3 16 3077,-1 34-3043,4-40 1119,-3 36-55,-13 258 1208,21-272-3748,4-20-1501,6-8-3670,-1-4-1068</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7.914"/>
    </inkml:context>
    <inkml:brush xml:id="br0">
      <inkml:brushProperty name="width" value="0.025" units="cm"/>
      <inkml:brushProperty name="height" value="0.025" units="cm"/>
    </inkml:brush>
  </inkml:definitions>
  <inkml:trace contextRef="#ctx0" brushRef="#br0">17 6 7111,'8'-5'9120,"-7"7"-7261,-3 12-2178,-5 32 946,-1 11 426,0 65 1,10-101-2981,11-12-3198</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8.569"/>
    </inkml:context>
    <inkml:brush xml:id="br0">
      <inkml:brushProperty name="width" value="0.025" units="cm"/>
      <inkml:brushProperty name="height" value="0.025" units="cm"/>
    </inkml:brush>
  </inkml:definitions>
  <inkml:trace contextRef="#ctx0" brushRef="#br0">31 1 12268,'0'0'6320,"-2"10"-5199,-6 37 415,0-7 453,-5 73 1,14-112-1953,-1-1 0,0 1 0,0-1 1,1 1-1,-1-1 0,0 1 0,1 0 0,-1-1 0,0 1 0,1-1 1,-1 0-1,1 1 0,-1-1 0,1 1 0,-1-1 0,1 0 1,-1 1-1,1-1 0,-1 0 0,1 1 0,-1-1 0,1 0 1,0 0-1,-1 0 0,1 0 0,-1 1 0,1-1 0,0 0 1,-1 0-1,2 0 0,16 0-115,-8 0-4118,-2 0-4720</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8.960"/>
    </inkml:context>
    <inkml:brush xml:id="br0">
      <inkml:brushProperty name="width" value="0.025" units="cm"/>
      <inkml:brushProperty name="height" value="0.025" units="cm"/>
    </inkml:brush>
  </inkml:definitions>
  <inkml:trace contextRef="#ctx0" brushRef="#br0">101 3 3683,'0'0'21194,"-10"-1"-20666,5 0-458,1 0 0,-1 1 0,0 0 0,0 0 0,0 1 0,1-1 0,-1 1 0,0 0 0,-5 2 0,8-2-59,0 0-1,0 1 1,0-1 0,0 0-1,0 1 1,0-1 0,1 1-1,-1-1 1,0 1 0,1 0-1,0 0 1,-1 0 0,1 0-1,0 0 1,0 0 0,0 0-1,0 0 1,0 0 0,1 1-1,-1-1 1,1 0 0,-1 0-1,1 1 1,0-1 0,0 0-1,0 1 1,0 2 0,2-3-30,-1 0 0,1 0 1,0 0-1,0 0 1,0 0-1,0 0 0,0 0 1,0-1-1,0 1 1,1-1-1,-1 0 0,0 1 1,1-1-1,-1 0 1,1 0-1,4 1 0,7 4-1,-6-2-5,0 1-1,0 0 1,-1 1-1,1-1 1,-1 2-1,-1-1 1,1 1-1,-1 0 1,0 0-1,7 13 1,-12-18 113,1 1 0,-1-1 0,0 1 0,0 0 0,0-1 0,-1 1-1,1 0 1,-1 0 0,1 0 0,-1-1 0,0 1 0,0 0 0,0 0 0,-1 0 0,1-1 0,0 1 0,-1 0 0,0 0 0,0-1 0,0 1 0,0 0 0,0-1 0,0 1 0,-1-1 0,1 0 0,-1 1 0,0-1-1,0 0 1,0 0 0,0 0 0,0 0 0,0 0 0,0 0 0,-1-1 0,1 1 0,0-1 0,-1 0 0,-4 2 0,2 0 102,-1 0 1,1-1-1,-1 1 0,0-2 0,0 1 1,0 0-1,0-1 0,0 0 0,-1 0 1,1-1-1,0 0 0,0 0 1,-10-2-1,15 2-273,0-1 0,0 1 0,0-1 1,0 1-1,0-1 0,0 0 0,0 1 0,0-1 1,1 0-1,-1 0 0,0 0 0,0 0 1,1 0-1,-1 0 0,0 0 0,1 0 0,-1 0 1,1 0-1,-1 0 0,1 0 0,0 0 0,-1-1 1,1 1-1,0 0 0,0 0 0,0 0 0,0 0 1,0-1-1,0 1 0,0 0 0,0 0 0,1 0 1,-1 0-1,0-1 0,1 1 0,-1 0 0,1-1 1,0-3-701,1 1 1,-1 0 0,1 0 0,0-1 0,0 1 0,1 0 0,-1 1-1,4-6 1,33-25-8501,-18 18 2444</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9.381"/>
    </inkml:context>
    <inkml:brush xml:id="br0">
      <inkml:brushProperty name="width" value="0.025" units="cm"/>
      <inkml:brushProperty name="height" value="0.025" units="cm"/>
    </inkml:brush>
  </inkml:definitions>
  <inkml:trace contextRef="#ctx0" brushRef="#br0">126 1 5669,'0'0'21018,"-6"11"-20234,-6 21-409,1 0 0,1 0 0,2 1 0,1 1 0,1-1 0,3 1-1,0 0 1,3 39 0,6-52-348,6-18 151,-10-4-180,-1 0-1,0 1 1,0-1-1,0 0 1,1 0-1,-1 0 1,0 0-1,0 0 0,0 0 1,-1-1-1,1 1 1,0 0-1,0 0 1,-1-1-1,1 1 1,0 0-1,-1-1 1,1 1-1,-1 0 0,0-1 1,0 1-1,1-1 1,-1-1-1,0-9-70,0 0-1,0 0 0,-2 0 1,1 0-1,-1 0 1,-5-15-1,6 24 88,0 0 1,0-1-1,0 1 1,0 0-1,-1 0 0,1 0 1,-1 1-1,0-1 1,1 0-1,-1 1 0,-1-1 1,1 1-1,0-1 1,-1 1-1,1 0 0,-1 0 1,1 0-1,-1 0 1,0 1-1,0-1 0,0 1 1,0-1-1,0 1 1,0 0-1,0 0 0,0 1 1,-7-2-1,10 2-10,-1 1 0,0-1 0,1 0 0,-1 0 0,0 0 0,1 0 0,-1 0 0,0 1 0,1-1 0,-1 0 0,0 1 0,1-1 0,-1 0 0,1 1 0,-1-1 0,0 1 0,1-1 0,-1 1 0,1-1 0,-1 1 0,1-1 0,0 1 0,-1-1 0,1 1 0,0 0 0,-1-1 0,1 1 0,0 0 0,0-1 0,-1 1 0,1 0 0,0-1 0,0 1 0,0 0 0,0-1 0,0 1 0,0 0 0,0 0 0,0-1 0,0 1 0,1 0 0,-1-1 0,0 2 0,1 0-16,-1 0 0,1 0 1,-1 1-1,1-1 0,0 0 0,0 0 0,0 0 1,0 0-1,0 0 0,0 0 0,1-1 0,-1 1 1,2 2-1,4-1-280,0 1 0,0-1 1,0 0-1,0-1 0,0 1 0,1-1 1,-1-1-1,1 1 0,0-2 0,-1 1 0,1-1 1,10 0-1,6-2-1754,1 0 1,37-8 0,46-25-8146,-62 17 3106</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29.743"/>
    </inkml:context>
    <inkml:brush xml:id="br0">
      <inkml:brushProperty name="width" value="0.025" units="cm"/>
      <inkml:brushProperty name="height" value="0.025" units="cm"/>
    </inkml:brush>
  </inkml:definitions>
  <inkml:trace contextRef="#ctx0" brushRef="#br0">105 7 2402,'3'-6'15615,"-11"9"-11601,-14 14-2924,14-11-676,1 2 0,0-1 0,1 1 0,0 0 0,0 0 0,1 0 0,0 1 0,0 0 0,1 0 0,0 1 0,1-1 0,0 1 0,0-1 0,1 1 0,-1 11 0,3-21-404,0 1 1,0 0-1,0 0 0,0 0 0,0 0 0,1 0 0,-1 0 0,0 0 0,0-1 0,1 1 0,-1 0 0,1 0 0,-1 0 0,1-1 0,-1 1 0,1 0 0,-1 0 0,1-1 0,0 1 0,-1-1 0,1 1 0,0-1 0,-1 1 0,1-1 0,0 1 0,0-1 0,0 1 0,1-1 0,33 2 236,-28-3-190,1 0 0,0-1 0,-1 0 0,0 0 0,1-1 0,12-7 0,-16 7 16,0 0 0,-1 0 0,1 0 0,-1-1 0,1 0 0,-1 1 0,0-1-1,0 0 1,-1 0 0,1-1 0,-1 1 0,0-1 0,0 1 0,1-6 0,-3 8-48,0 0 0,1 1 0,-1-1 0,0 0 0,0 0 1,-1 1-1,1-1 0,0 0 0,0 0 0,-1 1 0,1-1 1,-1 0-1,0 1 0,1-1 0,-1 1 0,0-1 0,0 1 0,0-1 1,0 1-1,0-1 0,0 1 0,0 0 0,-1 0 0,1 0 0,0 0 1,-1 0-1,1 0 0,-1 0 0,1 0 0,-1 0 0,0 0 1,1 1-1,-1-1 0,0 1 0,1-1 0,-1 1 0,0 0 0,1 0 1,-1 0-1,0 0 0,-1 0 0,-46-1-181,48 1 137,1-1 0,-1 1 0,0 0 1,0 0-1,0 0 0,0 0 0,0 0 1,0 0-1,1 1 0,-1-1 0,0 0 1,0 0-1,0 0 0,0 1 1,1-1-1,-1 1 0,0-1 0,0 0 1,1 1-1,-1-1 0,0 1 0,1 0 1,-1-1-1,0 1 0,1 0 0,-1-1 1,1 1-1,-1 0 0,1-1 1,-1 1-1,1 0 0,0 0 0,-1 0 1,1-1-1,0 1 0,0 0 0,0 0 1,-1 0-1,1 0 0,0 0 1,0-1-1,0 1 0,0 0 0,1 0 1,-1 0-1,0 0 0,0 0 0,0-1 1,1 1-1,-1 1 0,1-1-285,0 0 1,0-1-1,0 1 0,0 0 0,0-1 1,0 1-1,0-1 0,0 1 0,0-1 1,0 1-1,0-1 0,0 1 0,0-1 0,0 0 1,1 0-1,-1 0 0,0 0 0,0 0 1,0 0-1,2 0 0,27-2-7379,-28 2 6511,29-7-14693</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0.596"/>
    </inkml:context>
    <inkml:brush xml:id="br0">
      <inkml:brushProperty name="width" value="0.025" units="cm"/>
      <inkml:brushProperty name="height" value="0.025" units="cm"/>
    </inkml:brush>
  </inkml:definitions>
  <inkml:trace contextRef="#ctx0" brushRef="#br0">154 66 8456,'0'0'8568,"3"-8"-5925,2-1-1722,4-12 86,-6-3 2595,-11 20-928,-26 8-2268,23 0-371,0 1 0,0 1 0,1 0 0,0 0 0,0 1 0,1 0 0,0 1 0,0 0 0,0 1 0,-12 15 0,53-20-19,-19-5-53,-4 1-80,-1 0-1,1 0 1,0 1 0,-1 0-1,10 3 1,-16-4 97,0 1 0,0-1 0,-1 1 0,1 0 0,0 0 0,-1 0 0,1 0 0,0 0 0,-1 0 0,0 0 0,1 0 0,-1 1 0,0-1 0,1 1 0,-1-1 0,0 1 0,0-1 0,0 1 0,0 0 1,-1-1-1,1 1 0,0 0 0,-1 0 0,1-1 0,-1 1 0,1 0 0,-1 0 0,0 0 0,0 2 0,0 1 81,0-1 0,-1 0 0,1 1 1,-1-1-1,0 1 0,0-1 0,-1 0 0,1 0 0,-1 1 1,0-1-1,0-1 0,0 1 0,-1 0 0,0 0 0,1-1 1,-1 1-1,0-1 0,0 0 0,-1 0 0,-6 5 0,5-5 56,0 0-1,-1 0 1,1 0 0,-1 0-1,0-1 1,1 0-1,-1 0 1,0-1 0,0 0-1,0 0 1,0 0-1,0-1 1,0 0-1,-1 0 1,-5-1 0,12 1-165,0 0 1,-1 0-1,1 0 1,0 0-1,0 0 1,-1 0-1,1 0 1,0 0 0,0 0-1,0 0 1,-1 0-1,1 0 1,0 0-1,0 0 1,0 0 0,-1 0-1,1-1 1,0 1-1,0 0 1,0 0-1,0 0 1,-1 0 0,1-1-1,0 1 1,0 0-1,0 0 1,0 0-1,0-1 1,0 1-1,-1 0 1,1 0 0,0 0-1,0-1 1,0 1-1,0 0 1,0 0-1,0 0 1,0-1 0,0 1-1,0 0 1,0 0-1,0-1 1,0 1-1,8-12-2183,13-6-1501,13 1-1158,0 2-1,50-14 1,26-12 143,-59 15 7133,-5-6 4562,-45 32-6602,0-1 1,0 1-1,0-1 1,0 1-1,0-1 1,0 0-1,0 1 1,-1-1-1,1 0 1,0 1-1,-1-1 1,1 0-1,0 0 1,-1 0-1,1 0 1,-1 0-1,1 0 1,-1 0-1,0 0 1,1 1-1,-1-2 0,0 1 1,0 0-1,1 0 1,-1 0-1,0 0 1,0 0-1,0 0 1,0 0-1,-1 0 1,1 0-1,0 0 1,0 0-1,-1-1 1,-12 0 4271,-8 12-4819,15-5 303,0 0 0,1 1 0,0-1 0,0 1 0,0 0 0,1 0 0,0 0 0,0 1 1,1 0-1,-1-1 0,1 1 0,1 0 0,-1 1 0,2-1 0,-3 10 0,4-16-92,1 0 0,-1 0-1,0 0 1,1 0 0,-1 0-1,1 0 1,-1 0 0,1 0-1,-1 0 1,1 0 0,0-1 0,-1 1-1,1 0 1,0-1 0,0 1-1,-1 0 1,1-1 0,0 1-1,0-1 1,0 1 0,0-1 0,0 1-1,0-1 1,0 0 0,0 1-1,0-1 1,0 0 0,0 0-1,0 0 1,0 0 0,0 0-1,0 0 1,0 0 0,0 0 0,0 0-1,0 0 1,0-1 0,0 1-1,1-1 1,46-9 253,-33 3-255,1 0-1,-1 0 0,0-2 1,-1 0-1,0 0 0,0-1 0,-1-1 1,0 0-1,-1-1 0,19-24 1,-31 36-95,-38 61-412,33-52 505,0 0 0,0 1 0,1-1-1,0 1 1,1 0 0,1 0-1,-1 0 1,0 12 0,3-21-62,0 0 1,-1-1 0,1 1-1,0 0 1,0-1-1,0 1 1,1 0 0,-1-1-1,0 1 1,0-1 0,0 1-1,0 0 1,1-1-1,-1 1 1,0-1 0,1 1-1,-1 0 1,0-1-1,1 1 1,-1-1 0,1 1-1,-1-1 1,0 1 0,1-1-1,-1 0 1,1 1-1,0-1 1,-1 0 0,1 1-1,-1-1 1,1 0-1,0 0 1,0 1 0,25-7-2262,-18 2 1046,0 0 0,0-1 0,-1 0 1,11-9-1,12-18-5578</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1.032"/>
    </inkml:context>
    <inkml:brush xml:id="br0">
      <inkml:brushProperty name="width" value="0.025" units="cm"/>
      <inkml:brushProperty name="height" value="0.025" units="cm"/>
    </inkml:brush>
  </inkml:definitions>
  <inkml:trace contextRef="#ctx0" brushRef="#br0">109 1 8712,'0'0'9134,"-5"8"-6112,-14 21-1584,-1 0 1210,-21 41-1,37-63-2470,1-1 0,0 1-1,0 1 1,1-1 0,-1 0 0,2 1 0,-1-1 0,1 1 0,0-1 0,1 1 0,0 0-1,1 11 1,5 0-123,1 13-134,-7-29 81,0 1 1,1-1 0,-1 0 0,0 1 0,1-1 0,0 1-1,0-1 1,0 0 0,0 0 0,4 6 0,-5-9 1,0 0 1,0 1-1,0-1 0,1 0 1,-1 1-1,0-1 1,1 0-1,-1 0 1,0 1-1,1-1 0,-1 0 1,0 0-1,1 1 1,-1-1-1,0 0 1,1 0-1,-1 0 0,1 0 1,-1 0-1,0 0 1,1 0-1,-1 1 1,1-1-1,-1 0 0,1 0 1,-1-1-1,0 1 1,1 0-1,-1 0 0,1 0 1,0 0-1,15-20 65,-15 18-893,0-3 2050,0-5-17539</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1.591"/>
    </inkml:context>
    <inkml:brush xml:id="br0">
      <inkml:brushProperty name="width" value="0.025" units="cm"/>
      <inkml:brushProperty name="height" value="0.025" units="cm"/>
    </inkml:brush>
  </inkml:definitions>
  <inkml:trace contextRef="#ctx0" brushRef="#br0">0 1 6182,'0'0'320</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2.246"/>
    </inkml:context>
    <inkml:brush xml:id="br0">
      <inkml:brushProperty name="width" value="0.025" units="cm"/>
      <inkml:brushProperty name="height" value="0.025" units="cm"/>
    </inkml:brush>
  </inkml:definitions>
  <inkml:trace contextRef="#ctx0" brushRef="#br0">277 57 1057,'0'0'7714,"9"-6"-3726,2 0-2736,16-11 202,-9-7 4082,-23 21 169,-23 3-4571,12 2-863,0 2 0,1 0 0,-1 0 0,1 1 1,0 1-1,-18 10 0,1 2 344,-49 35 0,73-47-503,1 0 0,0 0 0,0 1 0,1 0 0,0 0 0,0 1 0,1-1 0,-7 13 0,12-19-83,-1 1 0,0 0 0,0 0 0,1 0 0,-1-1 0,1 1 0,-1 0 0,1 0 0,0 0 0,0 0 0,0 0 0,0 0-1,0 0 1,0 0 0,0 0 0,1 0 0,-1-1 0,2 4 0,-1-3-17,1 0 0,-1 0 1,1-1-1,0 1 0,-1-1 0,1 1 0,0-1 0,0 1 0,0-1 0,0 0 0,0 0 0,0 0 0,0 0 0,0 0 0,1-1 0,-1 1 0,0-1 0,1 1 0,3-1 0,15 3-948,1-1 1,37-2-1,-41-1-355,0 0 0,0-2 0,0 0 0,-1-1 0,1 0 0,-1-2 0,0 0-1,0-1 1,-1-1 0,0 0 0,23-16 0,-17 4-9685</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3.117"/>
    </inkml:context>
    <inkml:brush xml:id="br0">
      <inkml:brushProperty name="width" value="0.025" units="cm"/>
      <inkml:brushProperty name="height" value="0.025" units="cm"/>
    </inkml:brush>
  </inkml:definitions>
  <inkml:trace contextRef="#ctx0" brushRef="#br0">180 293 8104,'0'0'20867,"-8"-3"-20055,6 2-785,0 0 1,-1 0-1,1 0 1,-1 1 0,1-1-1,-1 1 1,0-1-1,1 1 1,-1 0-1,1 0 1,-1 0-1,0 0 1,1 1-1,-1-1 1,1 1 0,-5 1-1,0 1 32,1 1 0,0 0 0,0 0 0,1 0 0,-1 1 0,-8 9 0,6-7 85,0 0 1,1 1 0,-1 0-1,2 0 1,-1 1 0,1 0-1,1 0 1,-1 1 0,-7 19-1,13-29-140,0 1 0,0-1 0,0 1 0,0-1 0,0 1 0,0-1 0,0 1 0,0-1 0,0 1 0,0-1 0,0 1 0,0-1 0,0 1 0,0-1 0,0 1 0,0-1 0,0 1 0,1-1 0,-1 1 0,0-1 0,0 0 0,1 1 0,-1-1 0,0 1 0,1-1 0,-1 0 0,0 1 0,1-1 0,-1 0 0,1 1 0,0-1 0,19 1 70,21-15 61,-17 1-290,-1 0 1,0-2 0,-1 0 0,0-2-1,-1 0 1,-1-1 0,-1-1-1,-1-1 1,23-32 0,-32 35 200,-20 30-31,-22 31 175,25-33-74,0 0 1,2 0-1,-1 1 1,1 0 0,1 0-1,0 0 1,1 1-1,0-1 1,1 1-1,0 0 1,-1 16-1,4-27-112,1-1 0,-1 0 0,0 0-1,1 1 1,-1-1 0,1 0 0,-1 0-1,1 1 1,0-1 0,0 0 0,0 0-1,-1 0 1,1 0 0,0 0 0,0 0-1,0 0 1,0-1 0,0 1 0,1 0 0,-1-1-1,0 1 1,0 0 0,0-1 0,1 1-1,-1-1 1,0 0 0,1 1 0,-1-1-1,0 0 1,1 0 0,-1 0 0,0 0-1,1 0 1,-1 0 0,0 0 0,3-1-1,5 1 12,1-1 0,-1-1 0,1 1 0,11-5 0,2-2-15,0-2 0,-1 0 0,-1-2 0,0 0 0,0-1 0,-1-1 0,-1-1 0,-1-1 0,25-26 0,-22 19 0,-1-1 0,-1 0 0,-2-2 0,0 0 0,-2-1 0,0 0 0,9-30 0,-21 51 0,-1 0 0,0-1 0,-1 1 0,1-1 0,-1 1 0,0-9 0,-1 15 0,0-1 0,0 1 0,-1 0 0,1-1 0,0 1 0,0-1 0,0 1 0,-1-1 0,1 1 0,0-1 0,-1 1 0,1 0 0,0-1 0,-1 1 0,1 0 0,0-1 0,-1 1 0,1 0 0,-1 0 0,1-1 0,-1 1 0,1 0 0,0 0 0,-1 0 0,1-1 0,-1 1 0,1 0 0,-1 0 0,1 0 0,-1 0 0,1 0 0,-1 0 0,1 0 0,-1 0 0,1 0 0,-1 0 0,1 1 0,-1-1 0,1 0 0,-1 0 0,1 0 0,-1 0 0,1 1 0,-1-1 0,-23 10 0,1 6 0,1 0 0,0 1 0,2 2 0,0 0 0,1 1 0,1 1 0,-25 37 0,40-54 0,1 0 0,-1 0 0,1 1 0,0-1 0,0 1 0,0-1 0,0 1 0,1 0 0,0-1 0,0 1 0,0 0 0,1 0 0,-1 5 0,2-7 0,-1 0 0,1 0 0,0 0 0,0 0 0,1 0 0,-1 0 0,0 0 0,1-1 0,0 1 0,-1-1 0,1 1 0,0-1 0,0 0 0,1 1 0,-1-1 0,0 0 0,1 0 0,-1-1 0,1 1 0,0 0 0,2 0 0,12 8 0,1-1 0,-1-1 0,1-1 0,1 0 0,36 8 0,-47-14 0,1 0 0,0 0 0,-1-1 0,1 0 0,0-1 0,0 0 0,-1 0 0,1-1 0,0 0 0,-1 0 0,0-1 0,1 0 0,-1 0 0,-1-1 0,12-7 0,-6 3 0,0-2 0,23-20 0,-33 27 0,0 0 0,0 0 0,-1 0 0,1-1 0,-1 1 0,1-1 0,-1 0 0,0 1 0,-1-1 0,1 0 0,0 0 0,-1 0 0,0-1 0,0 1 0,0-8 0,-1 11 0,0 1 0,-1-1 0,1 0 0,-1 0 0,1 1 0,-1-1 0,0 0 0,1 1 0,-1-1 0,1 1 0,-1-1 0,0 1 0,0-1 0,1 1 0,-1-1 0,0 1 0,0 0 0,0-1 0,1 1 0,-1 0 0,0 0 0,0 0 0,0-1 0,0 1 0,0 0 0,1 0 0,-1 0 0,0 0 0,0 1 0,0-1 0,-1 0 0,-33 5 0,29-1 0,0-1 0,0 1 0,1 0 0,-1 0 0,1 1 0,0-1 0,0 1 0,0 0 0,0 1 0,1-1 0,0 1 0,0 0 0,-3 8 0,6-12 0,-1 0 0,1 0 0,0 0 0,0 1 0,0-1 0,0 0 0,1 1 0,-1-1 0,0 1 0,1-1 0,0 0 0,0 1 0,0-1 0,0 1 0,0-1 0,0 1 0,0-1 0,1 1 0,-1-1 0,1 1 0,0-1 0,0 0 0,0 1 0,0-1 0,0 0 0,0 0 0,1 0 0,-1 0 0,1 0 0,0 0 0,-1 0 0,1 0 0,0-1 0,0 1 0,0 0 0,0-1 0,0 0 0,0 0 0,4 2 0,5 1-150,0 0 0,1-1 0,-1 0 1,1-1-1,0-1 0,18 1 0,-13-2-761,-1 0-1,1-2 1,-1 0 0,20-4 0,21-16-7898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8.940"/>
    </inkml:context>
    <inkml:brush xml:id="br0">
      <inkml:brushProperty name="width" value="0.025" units="cm"/>
      <inkml:brushProperty name="height" value="0.025" units="cm"/>
    </inkml:brush>
  </inkml:definitions>
  <inkml:trace contextRef="#ctx0" brushRef="#br0">37 251 11179,'0'0'14413,"-5"8"-13014,3-5-1256,-2 5 118,-1-1 0,1 1 0,0 0 0,1 1 0,-4 12-1,6-19-252,1-1 0,-1 1 0,1-1 0,0 1 0,0 0-1,0-1 1,0 1 0,0-1 0,0 1 0,0-1-1,1 1 1,-1 0 0,0-1 0,1 1 0,-1-1 0,1 0-1,0 1 1,-1-1 0,1 1 0,0-1 0,0 0 0,0 0-1,0 1 1,0-1 0,0 0 0,0 0 0,1 0-1,-1 0 1,0 0 0,0 0 0,1-1 0,-1 1 0,1 0-1,-1-1 1,1 1 0,-1-1 0,1 1 0,-1-1 0,1 0-1,-1 0 1,1 1 0,-1-1 0,1 0 0,3-1-1,13 1-175,0-1-1,-1-1 0,1 0 0,0-2 0,27-8 0,-32 7 195,0 1 0,0 1 0,1 0 0,-1 1 1,1 0-1,0 1 0,0 1 0,-1 0 0,1 0 0,25 6 0,-35-5-16,13 4 123,1 0 1,27 3-1,-39-7-229,0-1-1,0 0 1,0 0-1,0 0 1,0-1 0,0 0-1,1-1 1,-2 1-1,1-1 1,0 0 0,7-4-1,29-15-1801,125-57-11087,-154 71 15194,-15 0 589,1 7-2737,0 0 1,0 0 0,0-1 0,0 1-1,-1 0 1,1 0 0,0 0 0,0 0-1,0 0 1,0 0 0,0 1 0,0-1 0,0 0-1,0 1 1,-1-1 0,1 0 0,0 1-1,0-1 1,1 1 0,-1-1 0,0 1-1,-2 1 1,-8 7 935,0 1 0,0 0 0,-16 20 0,24-26-571,-1 0-1,1 1 0,0 0 1,0 0-1,1 0 1,-1 0-1,1 0 0,0 0 1,1 1-1,-1-1 1,1 1-1,-1 8 0,2-13-408,0-1 0,0 0 0,0 1 0,0-1-1,1 1 1,-1-1 0,0 0 0,0 0-1,0 1 1,0-1 0,1 0 0,-1 1-1,0-1 1,1 0 0,-1 0 0,0 1 0,0-1-1,1 0 1,-1 0 0,0 0 0,1 0-1,-1 1 1,0-1 0,1 0 0,-1 0 0,0 0-1,1 0 1,-1 0 0,1 0 0,-1 0-1,0 0 1,1 0 0,-1 0 0,0 0 0,1 0-1,-1 0 1,0 0 0,1 0 0,-1-1-1,0 1 1,1 0 0,0 0 0,17-7 132,-1-3-48,0-1 0,0-1 1,-1 0-1,-1-1 0,17-19 1,66-80-632,-82 93 302,6-8 63,-2-1-1,34-60 1,-69 159 1056,6-47-820,2 0 0,1 0-1,1 1 1,1 0 0,1 0 0,1 0-1,2 46 1,1-67-295,-1 0-1,1 0 1,0-1 0,1 1-1,-1 0 1,1-1 0,3 7-1,12 7-5080,7-11-6706</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8.840"/>
    </inkml:context>
    <inkml:brush xml:id="br0">
      <inkml:brushProperty name="width" value="0.025" units="cm"/>
      <inkml:brushProperty name="height" value="0.025" units="cm"/>
    </inkml:brush>
  </inkml:definitions>
  <inkml:trace contextRef="#ctx0" brushRef="#br0">374 54 6406,'31'-31'5719,"-20"18"-1809,0 3 4494,-166 169-6575,79-76-1507,17-18-135,24-26-473,-63 55 1,98-94 183,0 0 1,1 0-1,-1 0 0,0 0 0,0 0 1,0-1-1,0 1 0,0 0 1,0 0-1,0 0 0,0 0 0,0 0 1,0 0-1,0 0 0,0-1 1,0 1-1,0 0 0,0 0 0,0 0 1,0 0-1,0 0 0,0 0 0,0-1 1,0 1-1,0 0 0,0 0 1,-1 0-1,1 0 0,0 0 0,0 0 1,0 0-1,0 0 0,0 0 0,0-1 1,0 1-1,0 0 0,0 0 1,0 0-1,-1 0 0,1 0 0,0 0 1,0 0-1,0 0 0,0 0 0,0 0 1,0 0-1,0 0 0,-1 0 1,1 0-1,0 0 0,0 0 0,0 0 1,0 0-1,0 0 0,0 0 1,-1 0-1,1 0 0,0 0 0,0 0 1,0 0-1,4-13-2715,8-15-4085</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39.199"/>
    </inkml:context>
    <inkml:brush xml:id="br0">
      <inkml:brushProperty name="width" value="0.025" units="cm"/>
      <inkml:brushProperty name="height" value="0.025" units="cm"/>
    </inkml:brush>
  </inkml:definitions>
  <inkml:trace contextRef="#ctx0" brushRef="#br0">13 0 15727,'0'0'3988,"-2"9"-2942,-3 23-33,1 1 0,2 0 0,4 66 0,0-79-804,1-1-1,1 1 1,0-1 0,2 0 0,0-1 0,1 1-1,1-1 1,14 25 0,-6-21-44,1 0 0,36 37-1,-34-40-821,-2 0-1,0 1 1,15 24 0,-24-27-2909,-7-6-2147</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1.352"/>
    </inkml:context>
    <inkml:brush xml:id="br0">
      <inkml:brushProperty name="width" value="0.025" units="cm"/>
      <inkml:brushProperty name="height" value="0.025" units="cm"/>
    </inkml:brush>
  </inkml:definitions>
  <inkml:trace contextRef="#ctx0" brushRef="#br0">111 21 9385,'18'-20'7298,"-18"20"-7175,0 0 0,1 0-1,-1 0 1,0 0 0,1 0 0,-1 0 0,0 0-1,0 0 1,1 0 0,-1 0 0,0 0 0,1 0 0,-1 0-1,0 0 1,1 0 0,-1 0 0,0 0 0,0 1 0,1-1-1,-1 0 1,0 0 0,0 0 0,1 0 0,-1 1 0,0-1-1,0 0 1,0 0 0,1 1 0,-1-1 0,0 0-1,0 0 1,0 1 0,0-1 0,0 0 0,0 0 0,1 1-1,-1-1 1,0 0 0,0 1 0,4 48 2845,-4-49-2970,-4 38 700,0 0 0,-3 0 0,-1-1-1,-20 58 1,7-24-39,10-33-396,-4 11 103,3 1 0,1-1 0,2 2 0,-2 67-1,11-117-353,0-1 0,0 1-1,0 0 1,0-1-1,0 1 1,0 0-1,0 0 1,0-1 0,0 1-1,0 0 1,0-1-1,1 1 1,-1 0-1,0-1 1,0 1 0,1-1-1,-1 1 1,0 0-1,1-1 1,-1 1-1,1-1 1,-1 1 0,1-1-1,-1 1 1,1-1-1,-1 1 1,1-1-1,-1 0 1,1 1 0,0-1-1,-1 0 1,1 1-1,0-1 1,0 0 0,27-7 517,22-27 250,-50 33-774,14-10 33,1 0 0,0 1 0,0 1 0,1 0-1,0 1 1,0 0 0,29-7 0,-33 12-76,1 0-1,0 1 1,-1 1 0,1 0 0,0 1 0,0 0 0,-1 1 0,1 1 0,0 0 0,-1 0 0,20 7 0,-6-4-2928,-9-11-2439,-7-13-1359</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3.467"/>
    </inkml:context>
    <inkml:brush xml:id="br0">
      <inkml:brushProperty name="width" value="0.025" units="cm"/>
      <inkml:brushProperty name="height" value="0.025" units="cm"/>
    </inkml:brush>
  </inkml:definitions>
  <inkml:trace contextRef="#ctx0" brushRef="#br0">458 7 9257,'0'0'139,"0"0"0,0 0 0,0 0 0,0 0 0,-1 0 0,1 0 0,0 0 1,0 0-1,0 0 0,0 0 0,0 0 0,-1 0 0,1 0 0,0 0 0,0 0 0,0 0 0,0 0 1,0 0-1,0-1 0,-1 1 0,1 0 0,0 0 0,0 0 0,0 0 0,0 0 0,0 0 0,0 0 1,0-1-1,0 1 0,0 0 0,0 0 0,-1 0 0,1 0 0,0 0 0,0-1 0,0 1 0,0 0 1,0 0-1,0 0 0,0 0 0,0-1 0,0 1 0,0 0 0,0 0 0,1 0 0,-1 0 0,0 0 1,0-1-1,0 1 0,0 0 0,0 0 0,0 0 0,0 0 0,0 0 0,0 0 0,0-1 0,1 1 1,-1 0-1,0 0 0,0 0 0,0 0 0,0 0 0,-18 11 2178,-21 22-1535,-108 98 805,-105 97-3073,267-244-3118,17-25-663,0-5-2399</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3.826"/>
    </inkml:context>
    <inkml:brush xml:id="br0">
      <inkml:brushProperty name="width" value="0.025" units="cm"/>
      <inkml:brushProperty name="height" value="0.025" units="cm"/>
    </inkml:brush>
  </inkml:definitions>
  <inkml:trace contextRef="#ctx0" brushRef="#br0">1 57 12107,'4'-9'2066,"0"-2"-1347,16-25 2123,-14 62-744,-1 72-1342,5 0 1,39 173-1,-45-258-748,0 1 0,1-1 0,1 1 0,0-1 0,11 17 0,-14-25-368,1 0 0,-1-1 0,1 0-1,-1 0 1,1 0 0,0 0 0,1 0 0,-1-1-1,1 0 1,0 0 0,-1 0 0,1 0 0,0-1-1,1 0 1,-1 0 0,10 2 0,20-2-5192</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4.182"/>
    </inkml:context>
    <inkml:brush xml:id="br0">
      <inkml:brushProperty name="width" value="0.025" units="cm"/>
      <inkml:brushProperty name="height" value="0.025" units="cm"/>
    </inkml:brush>
  </inkml:definitions>
  <inkml:trace contextRef="#ctx0" brushRef="#br0">44 1 16271,'0'0'3497,"8"0"-3283,17 1-78,1 2 1,-1 1 0,0 1 0,25 8 0,103 39 252,-148-50-390,0 0-1,0 0 1,0 0 0,-1 1 0,1 0 0,-1 0 0,6 5 0,-9-8 5,-1 1 0,1 0 1,-1-1-1,1 1 0,-1 0 0,1 0 0,-1 0 1,1-1-1,-1 1 0,0 0 0,0 0 0,1 0 1,-1 0-1,0 0 0,0 0 0,0-1 0,0 1 1,0 0-1,0 0 0,0 0 0,0 0 0,0 0 1,-1 0-1,1 0 0,0-1 0,0 1 1,-1 0-1,1 0 0,-1 0 0,1 0 0,-1-1 1,1 1-1,-1 0 0,1-1 0,-1 1 0,0 0 1,1-1-1,-1 1 0,0-1 0,1 1 0,-1-1 1,0 1-1,0-1 0,0 1 0,0-1 0,1 0 1,-1 0-1,-1 1 0,-157 75 2340,116-59-1285,1 2-1,-78 49 1,118-66-1068,0-1 0,0 1-1,0-1 1,0 1 0,0-1 0,0 1 0,1 0-1,-1 0 1,0 0 0,1 0 0,-2 4 0,2-6-51,1 1 1,0-1 0,0 1-1,0-1 1,0 0 0,0 1-1,0-1 1,1 1 0,-1-1 0,0 0-1,0 1 1,0-1 0,0 1-1,0-1 1,1 0 0,-1 1-1,0-1 1,0 0 0,0 1-1,1-1 1,-1 0 0,0 1 0,1-1-1,-1 0 1,0 0 0,1 0-1,-1 1 1,0-1 0,1 0-1,-1 0 1,0 0 0,1 1-1,-1-1 1,0 0 0,1 0 0,-1 0-1,1 0 1,-1 0 0,1 0-1,4 0-742,0 1-1,-1-1 0,1-1 1,0 1-1,0-1 0,0 0 1,-1 0-1,1 0 0,0 0 1,8-5-1,30-18-10621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6.779"/>
    </inkml:context>
    <inkml:brush xml:id="br0">
      <inkml:brushProperty name="width" value="0.025" units="cm"/>
      <inkml:brushProperty name="height" value="0.025" units="cm"/>
    </inkml:brush>
  </inkml:definitions>
  <inkml:trace contextRef="#ctx0" brushRef="#br0">151 46 12684,'0'0'4479,"-11"1"-3075,6-1-1257,1 0-86,0 0 0,1 1 0,-1-1-1,1 1 1,-1 0 0,0 0 0,1 0-1,-1 0 1,1 0 0,0 1 0,0-1-1,-1 1 1,1 0 0,0 0 0,0 0-1,1 1 1,-1-1 0,0 1 0,1-1-1,-1 1 1,-2 4 0,-4 8 191,1 1 0,0 0 1,1 0-1,1 1 0,0 0 0,1 0 1,1 1-1,1-1 0,0 1 0,1 0 1,1 31-1,1-46-223,0-1 0,1 1 0,-1 0 0,1-1 0,-1 1 0,1-1 0,0 1 0,0-1 0,0 1 0,0-1 0,1 1 0,-1-1 0,1 0 0,-1 0 0,1 0 0,0 0 0,-1 0 0,1 0 0,0 0 0,1 0 0,-1-1 0,0 1 0,0-1 0,1 0 0,-1 1 0,1-1 0,-1 0 0,1-1 0,-1 1 0,1 0 0,-1-1 0,1 1 0,0-1 0,-1 0 0,1 0 0,0 0 0,5-1 0,3 1 254,0-2-1,1 0 1,-1 0-1,0-1 1,0 0 0,0-1-1,18-8 1,-7 1 121,0-2 1,-1 0-1,0-2 0,32-28 0,-46 36-240,-1 1-1,0-1 1,0 0-1,0 0 0,-1-1 1,0 0-1,0 0 1,-1 0-1,0 0 0,-1 0 1,1-1-1,-2 0 1,1 0-1,-1 0 0,-1 0 1,1-11-1,-2 17-115,0-1 0,0 0 0,-1 1 0,1-1-1,-1 1 1,0-1 0,0 1 0,0 0 0,-1-1 0,1 1 0,-1 0-1,0 0 1,0 0 0,0 0 0,0 0 0,-5-4 0,2 2 4,0 1 1,0 0 0,-1 0-1,1 0 1,-1 1 0,0 0-1,0 0 1,-11-3 0,6 3-276,1 0 0,0 1 0,-1 0 0,1 0 0,-1 2 0,1-1 0,-1 1 0,1 1 0,-1 0 0,1 0 0,-19 5 0,12 2-1911,9-1-2821</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8.877"/>
    </inkml:context>
    <inkml:brush xml:id="br0">
      <inkml:brushProperty name="width" value="0.025" units="cm"/>
      <inkml:brushProperty name="height" value="0.025" units="cm"/>
    </inkml:brush>
  </inkml:definitions>
  <inkml:trace contextRef="#ctx0" brushRef="#br0">0 56 16496,'0'0'6566,"112"32"-5413,-28-32-512,10-8-449,3-6-64,-5 0-481,-15 1-1664,-19 4-290,-21-3-511,-19 2-1827,-15 3-6117</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49.265"/>
    </inkml:context>
    <inkml:brush xml:id="br0">
      <inkml:brushProperty name="width" value="0.025" units="cm"/>
      <inkml:brushProperty name="height" value="0.025" units="cm"/>
    </inkml:brush>
  </inkml:definitions>
  <inkml:trace contextRef="#ctx0" brushRef="#br0">1 72 14574,'0'0'1687,"9"-6"-337,15-5-964,1 1 0,-1 2-1,1 0 1,1 1 0,0 1 0,-1 2-1,30-2 1,-34 5-212,12-2-22,1 2 0,66 6 0,-98-5-133,1 0 0,-1 0 1,1 1-1,0-1 0,-1 1 0,1 0 1,-1-1-1,1 1 0,-1 0 1,0 1-1,1-1 0,-1 0 0,0 1 1,0-1-1,0 1 0,0 0 0,0 0 1,0-1-1,0 1 0,-1 0 1,1 1-1,-1-1 0,1 0 0,-1 0 1,0 1-1,0-1 0,0 1 0,0-1 1,0 1-1,-1-1 0,1 1 1,-1-1-1,0 1 0,1 0 0,-1-1 1,0 1-1,-1-1 0,1 1 0,0 0 1,-2 4-1,0 1 152,-1 0 1,0 0-1,0 0 0,-1 0 0,0 0 1,0-1-1,-1 0 0,0 0 0,0 0 1,-1 0-1,-8 7 0,-22 16 150,-1-2-1,-1-1 1,-42 21-1,42-27-1989,-63 23 1,54-30-3345</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6.669"/>
    </inkml:context>
    <inkml:brush xml:id="br0">
      <inkml:brushProperty name="width" value="0.025" units="cm"/>
      <inkml:brushProperty name="height" value="0.025" units="cm"/>
    </inkml:brush>
  </inkml:definitions>
  <inkml:trace contextRef="#ctx0" brushRef="#br0">294 46 8040,'31'-27'5492,"-10"8"3853,-40 43-5210,8-11-3789,-297 360 2090,300-362-4097,14-20-77,28-47-3255,-14 5 503,1-9-1788</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2.435"/>
    </inkml:context>
    <inkml:brush xml:id="br0">
      <inkml:brushProperty name="width" value="0.025" units="cm"/>
      <inkml:brushProperty name="height" value="0.025" units="cm"/>
    </inkml:brush>
  </inkml:definitions>
  <inkml:trace contextRef="#ctx0" brushRef="#br0">225 69 10154,'3'-8'2525,"2"-3"-3164,13-34 8128,-14 41-3506,-9 32-2917,-46 158 381,-128 304-1,167-562-17439,4 24 5316</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40.348"/>
    </inkml:context>
    <inkml:brush xml:id="br0">
      <inkml:brushProperty name="width" value="0.025" units="cm"/>
      <inkml:brushProperty name="height" value="0.025" units="cm"/>
    </inkml:brush>
  </inkml:definitions>
  <inkml:trace contextRef="#ctx0" brushRef="#br0">113 14 15439,'0'0'2007,"-9"7"-651,0-1-1066,1 1 0,-1 0 1,2 1-1,-1-1 1,1 2-1,1-1 0,-1 1 1,1 0-1,1 0 0,0 0 1,0 1-1,1 0 0,0 0 1,0 0-1,1 1 0,1-1 1,-3 19-1,5-28-266,0 0 0,0 0 0,0 0 0,0 0 0,0 0 0,1 0 0,-1 0 0,0 0 0,0 0 0,1 0 0,-1 0 0,0 0 0,1 0 0,-1 0 0,1 0 0,-1 0 0,1 0 0,0-1 0,-1 1 0,1 0 0,0 0 0,0-1 0,-1 1 1,1-1-1,0 1 0,0 0 0,0-1 0,0 1 0,0-1 0,0 0 0,0 1 0,0-1 0,-1 0 0,1 0 0,1 1 0,-1-1 0,0 0 0,0 0 0,0 0 0,0 0 0,0 0 0,0-1 0,0 1 0,0 0 0,0 0 0,0-1 0,0 1 0,-1 0 0,1-1 0,0 1 0,0-1 0,1 0 0,6-2 76,-1-1 0,1 0 0,-1 0 1,0 0-1,7-7 0,9-9-48,-1-2-1,-1-1 1,22-30-1,18-19-188,-60 97 244,-19 45 459,11-48-441,1 0-1,1 0 0,1 1 0,1-1 1,1 1-1,1 37 0,1-59-157,0 0-1,1 0 1,-1 1-1,0-1 1,1 0-1,-1 0 1,1 0-1,-1 0 1,1 1 0,0-1-1,-1 0 1,1 0-1,0 0 1,0-1-1,0 1 1,0 0-1,0 0 1,0 0-1,0-1 1,0 1 0,0 0-1,0-1 1,0 1-1,0-1 1,0 1-1,0-1 1,1 1-1,-1-1 1,0 0-1,0 0 1,1 0 0,-1 0-1,0 0 1,2 0-1,0 0-475,0 0 0,0 0 0,0-1 0,-1 1-1,1-1 1,0 0 0,0 0 0,0 0 0,-1 0 0,1 0-1,-1-1 1,1 1 0,-1-1 0,4-2 0,12-17-6314</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7.029"/>
    </inkml:context>
    <inkml:brush xml:id="br0">
      <inkml:brushProperty name="width" value="0.025" units="cm"/>
      <inkml:brushProperty name="height" value="0.025" units="cm"/>
    </inkml:brush>
  </inkml:definitions>
  <inkml:trace contextRef="#ctx0" brushRef="#br0">1 1 16528,'0'0'7543,"0"11"-6305,0 1-974,1 0-1,0 0 0,1 0 1,1 0-1,0-1 0,0 1 1,1-1-1,0 0 1,1 0-1,1 0 0,6 10 1,13 14 280,1-1 1,1-2-1,50 46 1,-50-54-459,-2 0 1,-1 2-1,-2 1 0,0 1 0,33 57 0,-50-75-157,-1 1-1,0-1 0,-1 1 0,0-1 0,-1 1 0,2 16 0,-6 11-5249,-1-33-1149,-4-5-4105</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7.712"/>
    </inkml:context>
    <inkml:brush xml:id="br0">
      <inkml:brushProperty name="width" value="0.025" units="cm"/>
      <inkml:brushProperty name="height" value="0.025" units="cm"/>
    </inkml:brush>
  </inkml:definitions>
  <inkml:trace contextRef="#ctx0" brushRef="#br0">70 1 14638,'0'0'10410,"8"4"-9519,-5-2-833,0 0-1,0-1 0,-1 1 0,1 0 1,-1 0-1,1 0 0,-1 1 1,0-1-1,0 1 0,0-1 1,0 1-1,-1 0 0,1-1 1,-1 1-1,2 4 0,0 2 101,-1 1 0,-1-1-1,0 0 1,0 1 0,-1 14-1,-3 9 211,-1 0 0,-1 0 0,-3 0 0,0-1-1,-2 0 1,-18 42 0,-18 57 25,45-128-391,-8 47 836,9-49-808,0 0 0,0 0 0,0 0 0,0 1 1,0-1-1,1 0 0,-1 0 0,0 0 0,1 0 0,-1 0 0,0 1 0,1-1 0,0 0 0,-1 0 0,1 0 0,-1 0 0,1 0 0,0 0 0,0-1 0,0 1 0,0 0 0,-1 0 1,1 0-1,0-1 0,0 1 0,0-1 0,0 1 0,1-1 0,-1 1 0,0-1 0,0 1 0,0-1 0,0 0 0,0 0 0,2 1 0,15 0-13,1-1 0,-1 0 0,0-1-1,0-1 1,33-8 0,91-34-103,-50 14-922,-70 21-2321,-10 0-2775,-6-3-5015</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2.128"/>
    </inkml:context>
    <inkml:brush xml:id="br0">
      <inkml:brushProperty name="width" value="0.025" units="cm"/>
      <inkml:brushProperty name="height" value="0.025" units="cm"/>
    </inkml:brush>
  </inkml:definitions>
  <inkml:trace contextRef="#ctx0" brushRef="#br0">1 39 12236,'55'-1'7540,"12"-3"-3622,299-30-2714,-347 35-1475,-27 4-1726,-30 7-6673,23-11 3006</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2.596"/>
    </inkml:context>
    <inkml:brush xml:id="br0">
      <inkml:brushProperty name="width" value="0.025" units="cm"/>
      <inkml:brushProperty name="height" value="0.025" units="cm"/>
    </inkml:brush>
  </inkml:definitions>
  <inkml:trace contextRef="#ctx0" brushRef="#br0">2 41 13389,'0'0'12182,"-1"-7"-11883,1 6-273,0 0 0,0 0 1,-1 0-1,1 0 0,0 0 0,0 0 0,0 0 1,0 0-1,0 0 0,0 0 0,1-1 1,-1 1-1,0 0 0,0 0 0,1 0 1,-1 0-1,1 0 0,-1 0 0,1 0 0,-1 0 1,1 0-1,0 1 0,-1-1 0,1 0 1,0 0-1,0 0 0,-1 1 0,3-2 1,2 1 102,-1 0 1,1 0 0,0 0 0,-1 1-1,1 0 1,0 0 0,8 1 0,321 43 777,-325-43-901,0 1 0,-1 0 0,1 0-1,15 8 1,-23-10 15,0 1-1,0-1 1,0 1-1,0-1 1,0 1-1,0-1 1,0 1 0,0 0-1,0 0 1,0-1-1,0 1 1,0 0-1,-1 0 1,1 0 0,0 0-1,-1 0 1,1 0-1,-1 0 1,1 0-1,-1 0 1,1 0 0,-1 0-1,0 1 1,0-1-1,1 0 1,-1 0-1,0 0 1,0 0-1,0 1 1,0-1 0,0 0-1,-1 0 1,1 0-1,0 0 1,-1 0-1,1 1 1,0-1 0,-1 0-1,1 0 1,-1 0-1,1 0 1,-1 0-1,0 0 1,0 0 0,1-1-1,-1 1 1,0 0-1,0 0 1,-1 1-1,-23 19 308,1-1-1,-2-1 0,-1-1 0,0-2 0,-53 24 0,28-13 97,-119 64 243,175-89-2758,16-1-111,24-7-6045,-16-7-2163</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4.525"/>
    </inkml:context>
    <inkml:brush xml:id="br0">
      <inkml:brushProperty name="width" value="0.025" units="cm"/>
      <inkml:brushProperty name="height" value="0.025" units="cm"/>
    </inkml:brush>
  </inkml:definitions>
  <inkml:trace contextRef="#ctx0" brushRef="#br0">313 0 11787,'0'0'13949,"-5"13"-13244,-21 43 40,-3-2 1,-2 0-1,-74 96 0,-7 10 694,108-154-1471,13-20-1864,-1-1 0,0 1 0,8-22-1,5-22-7142,-6 8-3853</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4.898"/>
    </inkml:context>
    <inkml:brush xml:id="br0">
      <inkml:brushProperty name="width" value="0.025" units="cm"/>
      <inkml:brushProperty name="height" value="0.025" units="cm"/>
    </inkml:brush>
  </inkml:definitions>
  <inkml:trace contextRef="#ctx0" brushRef="#br0">1 0 17168,'0'0'10074,"6"13"-8862,122 186 874,-16-30-1343,-51-70-65,91 115 0,-152-214-758,0-1 0,0 1 0,0 0 1,0 0-1,0-1 0,1 1 0,-1 0 1,0 0-1,0-1 0,0 1 0,0 0 0,0 0 1,0 0-1,0-1 0,0 1 0,1 0 0,-1 0 1,0 0-1,0-1 0,0 1 0,1 0 0,-1 0 1,0 0-1,0 0 0,0 0 0,1-1 0,-1 1 1,0 0-1,0 0 0,0 0 0,1 0 0,-1 0 1,0 0-1,0 0 0,1 0 0,-1 0 0,0 0 1,0 0-1,1 0 0,-1 0 0,0 0 1,0 0-1,1 0 0,-1 0 0,0 0 0,0 0 1,1 0-1,-1 1 0,0-1 0,0 0 0,0 0 1,1 0-1,-1 0 0,0 0 0,0 1 0,-4-28-8866,-8 0-6659</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6.332"/>
    </inkml:context>
    <inkml:brush xml:id="br0">
      <inkml:brushProperty name="width" value="0.025" units="cm"/>
      <inkml:brushProperty name="height" value="0.025" units="cm"/>
    </inkml:brush>
  </inkml:definitions>
  <inkml:trace contextRef="#ctx0" brushRef="#br0">386 1 10282,'0'0'10997,"-8"13"-9524,-20 32-462,-3-1-1,-1-2 1,-2-1-1,-2-1 1,-1-2-1,-80 61 1,78-79-162,38-19-837,0-1 0,1 0 0,-1 0 0,0 0 0,0 0-1,1 0 1,-1 0 0,0 0 0,0 0 0,1 0 0,-1 0-1,0 0 1,1 0 0,-1 0 0,0 0 0,0-1 0,1 1-1,-1 0 1,0-1 0,1 1 0,-1 0 0,1-1 0,-1 1-1,0-1 1,1 1 0,-1-1 0,1 1 0,-1-1 0,1 1-1,-1-1 1,1 0 0,0 1 0,-1-1 0,1 0-1,0 1 1,-1-1 0,1 0 0,0 1 0,0-1 0,0 0-1,0 1 1,0-1 0,-1 0 0,1 0 0,0 1 0,1-1-1,-1 0 1,0 0 0,0 0 0,1-11-27,1 1 0,0 0-1,0-1 1,1 1 0,1 0 0,0 1-1,0-1 1,1 1 0,9-15 0,4-4-152,42-52 0,-56 77 167,0-1 0,0 1 0,0 1 0,0-1 0,0 0 0,1 1 0,-1 0 0,10-4 0,-12 6-3,0 0 1,-1 1 0,1-1-1,0 1 1,0-1-1,0 1 1,-1 0 0,1 0-1,0 0 1,0 0-1,0 0 1,-1 0 0,1 1-1,0-1 1,0 1-1,0-1 1,-1 1 0,1-1-1,0 1 1,-1 0-1,1 0 1,-1 0 0,1 0-1,-1 0 1,1 0-1,-1 0 1,0 1 0,1-1-1,-1 1 1,1 1-1,34 45 34,-29-37-17,0 0 0,1 0 0,1 0 0,0-1-1,0-1 1,0 1 0,2-2 0,-1 1 0,1-1 0,0-1 0,15 8 0,-20-12-174,49 22 471,-22-3-3975,-30-20-1845</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7.587"/>
    </inkml:context>
    <inkml:brush xml:id="br0">
      <inkml:brushProperty name="width" value="0.025" units="cm"/>
      <inkml:brushProperty name="height" value="0.025" units="cm"/>
    </inkml:brush>
  </inkml:definitions>
  <inkml:trace contextRef="#ctx0" brushRef="#br0">1 0 11082,'0'0'10058,"1"56"-8232,15-24-161,5 7-191,5 1 159,3 1-672,1-1-544,0-3-321,1-7-32,-2-9-128,-4-7-609,-3-9-961,-3-5-928,-6-8-1698,-6-15-2627</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07.947"/>
    </inkml:context>
    <inkml:brush xml:id="br0">
      <inkml:brushProperty name="width" value="0.025" units="cm"/>
      <inkml:brushProperty name="height" value="0.025" units="cm"/>
    </inkml:brush>
  </inkml:definitions>
  <inkml:trace contextRef="#ctx0" brushRef="#br0">104 0 17264,'0'0'1506,"-30"95"448,15-34 576,-2 7-640,2 6-129,0 3-511,6 1-834,6-1-320,3-2-320,12-10-2947,8-16-3299,4-17-7656</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16.984"/>
    </inkml:context>
    <inkml:brush xml:id="br0">
      <inkml:brushProperty name="width" value="0.025" units="cm"/>
      <inkml:brushProperty name="height" value="0.025" units="cm"/>
    </inkml:brush>
  </inkml:definitions>
  <inkml:trace contextRef="#ctx0" brushRef="#br0">358 66 8840,'17'-15'906,"-11"9"-342,1 0 1,-1 1-1,1-1 0,0 1 1,0 1-1,1-1 0,-1 1 0,16-5 1,-22 9-487,-1 0 1,1 0-1,0 0 1,0 0-1,-1 0 1,1 0 0,0 0-1,-1 1 1,1-1-1,0 0 1,-1 0-1,1 1 1,0-1-1,-1 1 1,1-1 0,-1 0-1,1 1 1,-1-1-1,1 1 1,-1 0-1,1-1 1,-1 1-1,1-1 1,-1 1-1,0 0 1,1-1 0,-1 1-1,0 0 1,1-1-1,-1 1 1,0 0-1,0-1 1,0 1-1,0 0 1,0 0 0,0-1-1,0 1 1,0 0-1,0-1 1,0 1-1,0 1 1,-4 35 988,-1-20-834,-1 0 0,0 0-1,-1 0 1,-1-1 0,-1 0-1,0 0 1,-14 17-1,4-8 95,-1-1-1,-1-1 0,-34 28 0,38-36 87,-2-1 0,0-1 0,-39 20-1,49-28-245,0-1-1,-1-1 0,1 1 0,-1-1 1,0-1-1,0 0 0,0-1 0,0 1 1,0-2-1,0 0 0,-14-1 0,23 1-159,-1-1 0,0 1 1,0-1-1,0 0 0,1 0 0,-1 0 0,1 0 0,-1 0 0,0 0 0,1 0 0,0 0 1,-1-1-1,1 1 0,0-1 0,-1 1 0,1-1 0,0 1 0,0-1 0,0 1 0,1-1 1,-1 0-1,0 0 0,1 0 0,-1 1 0,1-1 0,-1 0 0,1 0 0,0 0 0,0 0 0,0 0 1,0 0-1,0 1 0,0-1 0,1-3 0,0-3-63,0 0 0,0 0 1,1 0-1,0 1 0,0-1 0,1 1 1,3-8-1,0 4 17,0 1 0,1 0 1,0 1-1,1-1 1,0 2-1,0-1 0,1 1 1,0 0-1,0 1 0,1 0 1,20-11-1,-25 15 33,-1 1 1,1 0-1,0 0 1,0 0-1,1 1 1,-1 0-1,0 0 1,0 0-1,1 0 1,-1 1-1,0 0 0,1 0 1,-1 1-1,0-1 1,0 1-1,1 0 1,-1 1-1,0-1 1,0 1-1,0 0 1,0 0-1,-1 1 0,1-1 1,0 1-1,-1 0 1,0 0-1,0 1 1,6 5-1,134 161 33,-133-157-291,3 2-1532,-4-6-2422</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40.705"/>
    </inkml:context>
    <inkml:brush xml:id="br0">
      <inkml:brushProperty name="width" value="0.025" units="cm"/>
      <inkml:brushProperty name="height" value="0.025" units="cm"/>
    </inkml:brush>
  </inkml:definitions>
  <inkml:trace contextRef="#ctx0" brushRef="#br0">88 0 14157,'0'0'5387,"-5"10"-3225,-41 108 2537,37-89-4203,1 0 0,1 0 0,2 1 1,-3 57-1,8-87-491,0 0 0,0 1 1,0-1-1,0 0 0,1 0 0,-1 1 0,0-1 1,0 0-1,0 0 0,0 1 0,0-1 0,1 0 1,-1 0-1,0 0 0,0 1 0,0-1 0,0 0 1,1 0-1,-1 0 0,0 1 0,0-1 0,1 0 1,-1 0-1,0 0 0,0 0 0,1 0 0,-1 0 1,0 0-1,0 0 0,1 0 0,-1 0 0,0 1 1,1-1-1,-1 0 0,0-1 0,0 1 0,1 0 1,-1 0-1,0 0 0,1 0 0,-1 0 0,0 0 1,0 0-1,1 0 0,-1 0 0,0-1 0,0 1 1,0 0-1,1 0 0,-1 0 0,0 0 0,0-1 1,1 1-1,-1 0 0,0 0 0,0 0 0,0-1 1,0 1-1,0 0 0,1-1 0,15-13 249,38-47-220,4 2-1,2 2 0,102-74 1,-157 128 874,0-1-6471,-13 5-1639,-10 6-410</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17.435"/>
    </inkml:context>
    <inkml:brush xml:id="br0">
      <inkml:brushProperty name="width" value="0.025" units="cm"/>
      <inkml:brushProperty name="height" value="0.025" units="cm"/>
    </inkml:brush>
  </inkml:definitions>
  <inkml:trace contextRef="#ctx0" brushRef="#br0">5 27 13933,'0'0'2467,"9"-4"-861,7-1-975,0 0-1,0 1 0,0 1 0,1 1 0,-1 0 0,1 1 1,21 1-1,-22 0-522,0 1-1,0 1 1,0 0 0,0 1-1,-1 1 1,1 1 0,-1 0 0,20 10-1,-34-15-107,1 1 0,-1-1 0,0 1 0,1 0 0,-1-1 0,0 1 0,0 0 0,0 0 0,0 0 0,0 0 0,0 0 0,0 0 0,0 0 0,0 0 0,0 1 0,0-1 0,-1 0 0,1 0 0,-1 1 0,1-1 0,-1 0 0,1 1 0,-1-1 0,0 0 0,1 1 0,-1-1 0,0 1 0,0-1 0,0 1 0,0-1 0,-1 0 0,1 1 0,0-1 0,0 1 0,-1-1 0,1 0 0,-1 1 0,1-1 0,-1 0 0,0 0 0,1 1-1,-1-1 1,0 0 0,0 0 0,0 0 0,0 0 0,0 0 0,0 0 0,0 0 0,-2 1 0,-9 8 321,0 0-1,-1-1 1,-25 14-1,21-13 49,-10 7 46,-176 123 2448,191-127-3033,17-10-1598,25-14-1857,0-12-1206,2-5-3534</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17.931"/>
    </inkml:context>
    <inkml:brush xml:id="br0">
      <inkml:brushProperty name="width" value="0.025" units="cm"/>
      <inkml:brushProperty name="height" value="0.025" units="cm"/>
    </inkml:brush>
  </inkml:definitions>
  <inkml:trace contextRef="#ctx0" brushRef="#br0">1 391 6502,'0'0'16207,"15"-5"-15480,-1 1-675,0-1 1,0 0 0,-1-1-1,1 0 1,-1-1 0,0-1 0,16-12-1,6-9 333,-1-2 0,-2 0 1,-1-3-1,-1 0 0,-2-2 0,45-77 0,-67 97 2335,-17 29-2113,-20 35-640,16-16 57,1 1-1,2 0 1,1 1 0,1 1 0,2-1-1,2 2 1,1-1 0,0 56-1,5-91-25,4 56-864,-3-54 630,-1 0 0,1 0 0,0 0 0,0 0 1,0 0-1,0-1 0,0 1 0,0 0 0,0 0 0,0 0 0,1-1 0,-1 1 0,1-1 1,-1 1-1,1-1 0,0 0 0,-1 1 0,1-1 0,0 0 0,0 0 0,0 0 0,3 0 0,19 2-6394</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2.562"/>
    </inkml:context>
    <inkml:brush xml:id="br0">
      <inkml:brushProperty name="width" value="0.025" units="cm"/>
      <inkml:brushProperty name="height" value="0.025" units="cm"/>
    </inkml:brush>
  </inkml:definitions>
  <inkml:trace contextRef="#ctx0" brushRef="#br0">165 453 11243,'1'-8'3261,"1"-9"-1715,-1 0-1,0 0 1,-1 1-1,-3-21 1,3 33-1254,-1 1 1,0-1 0,0 1 0,0-1-1,0 1 1,0-1 0,-1 1 0,1 0-1,-1 0 1,0-1 0,0 1 0,0 1-1,-3-4 1,3 5-208,0-1 0,1 1 1,-1 0-1,0 0 0,0 0 0,0 1 0,0-1 0,-1 0 0,1 1 1,0-1-1,0 1 0,0 0 0,0-1 0,-1 1 0,1 0 0,0 1 1,0-1-1,0 0 0,0 1 0,-1-1 0,1 1 0,0-1 1,0 1-1,-2 1 0,-2 1-76,1 0 0,0 0 0,0 1 0,1-1 0,-1 1 0,1 0 0,-1 0 0,1 1 0,1-1-1,-1 1 1,0 0 0,1 0 0,0 0 0,1 0 0,-1 1 0,-2 8 0,0-2-7,1 0 0,1 0 0,0 1 0,1-1 0,0 0 0,0 24-1,2-34-2,0 0 0,1-1 0,-1 1 0,0-1 0,1 1 0,-1-1-1,1 1 1,-1-1 0,1 1 0,0-1 0,-1 1 0,1-1 0,0 0 0,0 1-1,0-1 1,0 0 0,0 0 0,0 0 0,1 0 0,-1 0 0,0 0-1,1 0 1,-1 0 0,0 0 0,1-1 0,-1 1 0,1 0 0,-1-1 0,1 0-1,0 1 1,-1-1 0,1 0 0,-1 1 0,1-1 0,0 0 0,-1 0-1,1-1 1,-1 1 0,1 0 0,-1 0 0,3-1 0,5-1 22,0 0 0,0 0 1,0-1-1,0 0 0,0 0 1,10-7-1,17-12 3,0-3 0,-2 0 0,-1-2 0,-2-2 0,0-1 0,-2-1 0,-1-1 0,-2-2 0,-1-1 0,-2-1 0,36-73 0,-40 61 133,-18 43 10,-12 30-133,-55 151 518,59-151-490,1 0 0,1 0 0,2 1 0,0 0-1,1 33 1,2-55-98,0-1 0,1 1 0,0 0 0,-1-1 0,1 1 0,0-1 0,1 1 0,-1-1 0,0 0 0,1 1 0,0-1-1,0 0 1,0 0 0,0 0 0,1-1 0,-1 1 0,1 0 0,-1-1 0,1 1 0,0-1 0,0 0 0,0 0 0,0 0 0,0-1 0,7 3 0,-6-2-392,1-1 1,0 1 0,0-1 0,0 0 0,0-1 0,0 1 0,0-1 0,6 0 0,-6-1-582,0 1 1,0-1-1,0 0 1,1-1-1,-1 1 1,0-1-1,-1 0 0,6-3 1,21-18-9599</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2.953"/>
    </inkml:context>
    <inkml:brush xml:id="br0">
      <inkml:brushProperty name="width" value="0.025" units="cm"/>
      <inkml:brushProperty name="height" value="0.025" units="cm"/>
    </inkml:brush>
  </inkml:definitions>
  <inkml:trace contextRef="#ctx0" brushRef="#br0">1 215 18898,'0'0'5867,"9"3"-5125,0-2-601,1 0-1,-1 0 1,1-1 0,0 0 0,0 0 0,-1-1-1,1-1 1,-1 0 0,1 0 0,-1-1 0,0 0 0,0 0-1,0-1 1,14-8 0,7-4-87,0-2 0,-1-1-1,29-25 1,-53 41-21,37-36 54,-40 37-44,0 0 1,0-1 0,0 1-1,0-1 1,0 0 0,-1 0-1,1 1 1,-1-1-1,0 0 1,0 0 0,0 0-1,0 0 1,0-1 0,0-3-1,-2 7 6,0-1 0,1 1 0,-1 0 0,0-1 0,0 1-1,1 0 1,-1-1 0,0 1 0,0 0 0,1 0 0,-1 0-1,0-1 1,0 1 0,0 0 0,1 0 0,-1 0 0,0 1-1,0-1 1,0 0 0,1 0 0,-1 0 0,0 0 0,0 1-1,1-1 1,-1 0 0,-1 2 0,-8 3 71,0 0 1,1 1-1,0 1 0,0-1 1,0 1-1,1 1 0,0 0 1,-11 14-1,1 1 60,1 0 0,-16 31 0,28-45-144,-1 1 0,1 0 1,1 0-1,0 0 0,1 1 0,-1-1 0,2 1 1,0 0-1,0-1 0,1 1 0,0 0 1,1 0-1,1 13 0,0-22-40,-1 0 0,1 0 1,0 0-1,0 0 0,0 0 0,0 0 0,0 0 0,0 0 1,1 0-1,-1 0 0,1-1 0,-1 1 0,1-1 0,-1 1 1,1-1-1,0 0 0,0 0 0,4 3 0,-1-2-4,1 0 1,0 0-1,0 0 0,0-1 0,0 1 0,11-1 0,-2 0-675,0-1-1,0-1 1,0 0 0,28-6-1,6-14-5551,-2-9-3999</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4.586"/>
    </inkml:context>
    <inkml:brush xml:id="br0">
      <inkml:brushProperty name="width" value="0.025" units="cm"/>
      <inkml:brushProperty name="height" value="0.025" units="cm"/>
    </inkml:brush>
  </inkml:definitions>
  <inkml:trace contextRef="#ctx0" brushRef="#br0">268 37 12844,'0'-1'237,"1"0"0,-1 0 0,1 0 0,-1 0 0,0-1 0,0 1-1,0 0 1,1 0 0,-1 0 0,0 0 0,-1-1 0,1 1 0,0 0 0,0 0 0,0 0-1,-1 0 1,1-1 0,0 1 0,-1 0 0,1 0 0,-1 0 0,0 0 0,1 0 0,-1 0 0,0 0-1,1 0 1,-1 0 0,0 1 0,-1-2 0,0 1-93,-1 0 0,1 1 0,-1-1 0,1 1 0,0 0 0,-1-1 0,1 1 0,-1 0 0,1 1 0,0-1 0,-1 0 0,1 1 1,-1-1-1,-2 2 0,-6 2-70,0 0 1,0 1-1,1 1 1,0 0-1,0 0 1,0 0-1,1 2 1,0-1-1,-12 13 1,5-3 219,1 0 0,1 2 0,-23 35 0,33-48-209,1 0 0,0 1 0,0-1 0,0 1 0,1 0 0,-1 0 0,2 0 0,-1 0 0,1 1 0,0-1 0,1 10 0,0-15-76,0 1 0,1-1 0,0 1 0,-1 0 0,1-1 1,0 1-1,0-1 0,1 0 0,-1 1 0,0-1 0,1 0 0,-1 0 0,1 0 0,0 0 0,0 0 0,0 0 0,0 0 0,0 0 0,0-1 0,0 1 0,1-1 0,-1 0 0,0 0 0,1 0 1,-1 0-1,1 0 0,-1 0 0,1 0 0,0-1 0,-1 0 0,1 1 0,5-1 0,16 2-436,1-1 1,-1-1-1,1-1 0,-1-1 1,28-5-1,-33 2-1334,-1 0 0,0 0 0,0-2 0,20-10 0,13-13-7357</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5.131"/>
    </inkml:context>
    <inkml:brush xml:id="br0">
      <inkml:brushProperty name="width" value="0.025" units="cm"/>
      <inkml:brushProperty name="height" value="0.025" units="cm"/>
    </inkml:brush>
  </inkml:definitions>
  <inkml:trace contextRef="#ctx0" brushRef="#br0">110 28 15054,'0'0'5915,"-10"9"-4719,1 0-909,0 0 1,0 1-1,1 0 1,1 0-1,0 1 1,0 0-1,1 0 1,0 1-1,1-1 0,0 1 1,1 1-1,-3 12 1,-3 48 82,10-68-324,-1 1 0,1 0 0,0-1 0,1 1 0,-1 0 0,1-1 0,0 1-1,0 0 1,1-1 0,3 9 0,-5-13-3,1-1 0,-1 1 0,1 0 0,-1 0 0,1 0 0,-1-1 0,1 1 0,0 0 0,-1-1 0,1 1 0,0 0 0,0-1 0,-1 1 0,1-1-1,0 1 1,0-1 0,0 0 0,0 1 0,0-1 0,-1 0 0,1 1 0,0-1 0,0 0 0,0 0 0,0 0 0,0 0 0,0 0 0,1 0 0,0-1 12,0 0 0,1 0 0,-2 0 0,1 0 0,0 0 0,0 0 0,0 0 0,0-1 0,-1 1 0,1-1 0,2-2 0,29-49 303,-25 36-448,-1-1 1,-1 0-1,-1-1 1,0 1-1,-2-1 0,0 0 1,-1 0-1,0-29 1,-2 49 78,-1-1-1,1 1 1,0-1 0,0 1 0,-1-1 0,1 1 0,0-1-1,-1 0 1,1 1 0,-1-1 0,1 1 0,0-1 0,-1 0 0,1 0-1,-1 1 1,1-1 0,-1 0 0,1 0 0,-1 1 0,1-1-1,-1 0 1,1 0 0,-1 0 0,1 0 0,-1 0 0,0 0 0,1 0-1,-1 0 1,1 0 0,-1 0 0,1 0 0,-1 0 0,1 0-1,-1 0 1,1 0 0,-1-1 0,1 1 0,-1 0 0,1 0 0,-1-1-1,1 1 1,-1 0 0,1-1 0,-1 1 0,1 0 0,0-1-1,-1 1 1,1-1 0,0 1 0,-1-1 0,1 1 0,0-1 0,0 1-1,-1-1 1,1 0 0,-1 4 10,1 0-1,-1-1 1,1 1-1,0 0 1,0 0-1,0 0 1,0-1-1,1 1 1,-1 0-1,1 0 0,-1-1 1,1 1-1,0 0 1,0-1-1,0 1 1,1-1-1,-1 1 1,1-1-1,-1 1 1,1-1-1,3 4 1,-1-3 6,1-1 0,-1 0 0,0 0 0,1 0 0,-1-1 0,1 1 0,-1-1 0,1 0 0,0 0 0,-1-1 0,1 1 0,8-1 0,1 0 52,0-1 0,-1 0 1,1 0-1,-1-1 0,1-1 0,-1 0 0,0-1 0,0-1 0,0 0 0,-1-1 0,1 0 1,-1 0-1,-1-2 0,1 1 0,-1-1 0,-1-1 0,0 0 0,0-1 0,9-10 1,-7-8 87,-12 27-141,0 1 1,0-1-1,0 0 0,0 0 0,0 1 0,0-1 0,0 0 0,-1 1 0,1-1 1,0 0-1,0 1 0,-1-1 0,1 0 0,0 1 0,-1-1 0,1 1 0,0-1 1,-1 0-1,1 1 0,-1-1 0,1 1 0,-1-1 0,0 0 0,-1 1-8,0-1-1,-1 0 1,1 1-1,0 0 0,0 0 1,0-1-1,0 1 1,0 1-1,-1-1 1,1 0-1,0 0 0,0 1 1,0-1-1,0 1 1,0 0-1,0-1 1,0 1-1,0 0 0,0 0 1,0 0-1,-2 3 1,-6 3 27,1 0 0,0 1 0,1 0 1,0 0-1,0 1 0,0 0 0,1 0 0,1 1 1,0 0-1,0 0 0,1 1 0,0 0 0,0 0 1,2 0-1,-1 0 0,1 0 0,1 1 0,0 0 1,1-1-1,0 1 0,1 0 0,1 12 1,-1-21-22,1-1 0,0 0 0,0 1 0,0-1 0,0 0 0,0 0 0,1 1 0,-1-1 0,1 0 0,0 0 0,-1-1 0,1 1 0,0 0 0,0 0 0,0-1 0,0 1 0,0-1 0,0 0 0,1 0 0,-1 0 0,0 0 0,1 0 0,-1 0 0,1 0 0,-1-1 0,4 1 0,9 2-77,0-1-1,0-1 1,18 0 0,-19-1-218,19 1-790,-13 0-1486,0 0 0,1-2 0,34-4-1,-31-4-3270</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5.905"/>
    </inkml:context>
    <inkml:brush xml:id="br0">
      <inkml:brushProperty name="width" value="0.025" units="cm"/>
      <inkml:brushProperty name="height" value="0.025" units="cm"/>
    </inkml:brush>
  </inkml:definitions>
  <inkml:trace contextRef="#ctx0" brushRef="#br0">160 65 10154,'0'0'11659,"-11"-3"-10015,8 2-1559,0 0 1,-1 0 0,1 0-1,0 0 1,-1 1-1,1 0 1,-1-1 0,1 1-1,-1 0 1,1 1-1,-1-1 1,1 1-1,-1-1 1,1 1 0,0 0-1,-1 1 1,1-1-1,0 0 1,0 1 0,0 0-1,0 0 1,0-1-1,0 2 1,1-1-1,-1 0 1,1 1 0,-1-1-1,1 1 1,0 0-1,-4 5 1,-1 2 314,0 1 0,0-1 1,1 1-1,-6 15 0,10-21-317,0 0-1,1 0 1,-1-1 0,1 1 0,0 0 0,0 0 0,1 0-1,-1 0 1,1 0 0,0 0 0,1 0 0,-1 0 0,2 8-1,0-11-67,-1 0 0,1-1-1,-1 1 1,1 0-1,0-1 1,0 1 0,0-1-1,0 1 1,0-1 0,0 0-1,0 0 1,0 0 0,0 0-1,1 0 1,-1 0-1,0-1 1,0 1 0,1-1-1,-1 1 1,1-1 0,-1 0-1,0 0 1,1 0-1,2-1 1,62-6 345,-50 2-334,0-1 0,0-1 0,-1 0 0,0-1 0,0-1 0,17-13 0,-23 15-71,0-1 0,0 0 0,-1 0 1,0-1-1,0 0 0,-1 0 0,0-1 0,-1-1 0,10-18 0,-14 12-12,-14 20-61,-17 20 160,18-12 38,1 0 0,0 1-1,1 0 1,-7 14 0,13-22-68,0 0 0,0 0 0,0 1 0,0-1 0,1 0 0,0 1 0,0-1 0,0 1 0,0-1 0,1 1 0,-1 0 0,1-1 0,1 1 0,-1-1 0,1 1 0,1 8 0,0-11-20,-1 0-1,1-1 1,0 1-1,0 0 1,-1-1-1,1 1 1,0-1-1,0 0 1,1 1-1,-1-1 1,0 0-1,0 0 1,1-1 0,-1 1-1,0 0 1,1-1-1,-1 1 1,0-1-1,1 0 1,-1 0-1,1 0 1,2 0-1,57-4-1397,-53 2 790,1 0 0,-1-1-1,0 0 1,0 0 0,15-9 0,-14 6-539,0-1-1,0 0 1,0-1 0,-1 0-1,0 0 1,0-1 0,-1 0-1,0-1 1,-1 1-1,0-2 1,-1 1 0,8-16-1,3-24 294,-11-2 4159,-6 51-3089,0 1 0,0-1 0,0 1 0,0-1 0,0 1 0,0 0 0,0-1 0,0 1 0,0-1 0,0 1 0,0-1 0,0 1 0,0-1 0,0 1 0,-1-1 0,1 1 0,0-1 0,0 1 0,-1 0 0,1-1 0,0 1 0,-1 0 0,1-1 0,0 1 0,-1 0 0,1-1 0,0 1 0,-1 0 0,1-1 0,-1 1 0,1 0 0,-1 0 0,0-1 0,-17 7 2362,-12 19-938,28-23-1578,1-1 0,-1 1-1,1 0 1,0-1-1,-1 1 1,1 0 0,0 0-1,0 0 1,0 0-1,1 0 1,-1 0 0,0 0-1,1 0 1,-1 0-1,1 1 1,0-1 0,0 0-1,0 0 1,0 0-1,0 1 1,0-1 0,0 0-1,1 0 1,1 4-1,0-3-61,0-1 0,0 1 0,0-1 0,0 0 0,1 0-1,-1 0 1,1 0 0,0 0 0,-1-1 0,1 1-1,0-1 1,0 0 0,0 0 0,0 0 0,0 0 0,5 1-1,67 9-533,-61-11 457,1 2 0,0 0 0,-1 1 0,0 0 0,0 1 0,0 0 0,19 10 0,-32-14 119,0 1 0,1-1 0,-1 1 0,0 0 0,0 0 0,0-1 0,0 1 0,-1 0 0,1 0 0,0 0 0,0 0 0,0 0 0,-1 0 0,1 0-1,0 0 1,-1 0 0,1 0 0,-1 0 0,0 0 0,1 1 0,-1-1 0,0 0 0,1 0 0,-1 0 0,0 1 0,0-1 0,0 2 0,-1-1 47,0 1-1,0-1 1,0 1 0,0-1-1,0 1 1,-1-1 0,1 0-1,-1 0 1,0 1 0,1-1-1,-1 0 1,-2 1-1,-8 7 269,-1 0 0,0-1-1,-17 9 1,27-16-321,-12 8 58,0-2 0,0 0 0,-1-1 0,0 0 0,0-1 0,-1-1 0,1-1 0,-35 5 0,51-10-154,0 1 0,0-1 0,-1 1 0,1 0 1,0-1-1,0 1 0,0-1 0,0 1 0,0-1 0,0 1 0,1-1 0,-1 1 1,0-1-1,0 1 0,0 0 0,0-1 0,0 1 0,1-1 0,-1 1 0,0 0 1,0-1-1,1 1 0,-1-1 0,0 1 0,1 0 0,-1 0 0,1-1 0,9-9-1280,1 1-1,1 0 0,-1 0 0,24-12 0,-9 5-795,27-15-3333</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6.264"/>
    </inkml:context>
    <inkml:brush xml:id="br0">
      <inkml:brushProperty name="width" value="0.025" units="cm"/>
      <inkml:brushProperty name="height" value="0.025" units="cm"/>
    </inkml:brush>
  </inkml:definitions>
  <inkml:trace contextRef="#ctx0" brushRef="#br0">40 1 16912,'0'0'7591,"-6"8"-5717,5-6-1768,-27 51 2238,28-52-2306,-1 0 0,0 0 1,1 1-1,-1-1 0,1 1 1,-1-1-1,1 0 0,0 1 0,-1-1 1,1 1-1,0-1 0,0 1 1,0-1-1,0 1 0,0-1 0,1 0 1,-1 1-1,0-1 0,1 1 1,-1-1-1,1 0 0,-1 1 1,1-1-1,0 0 0,-1 1 0,1-1 1,0 0-1,0 0 0,0 0 1,0 0-1,0 0 0,0 0 0,0 0 1,0 0-1,1 0 0,-1 0 1,0-1-1,0 1 0,1 0 1,1 0-1,25 3-45,0-2 0,0 0 0,0-2 0,0-1 0,0-1 1,49-10-1,-37 5-390,-6 0 116,0 2 1,43-1-1,-76 6 288,0 0 0,-1 0 0,1 0 0,0 0 0,-1 0 0,1 1 0,0-1 0,-1 0 0,1 0 0,-1 1 0,1-1 1,-1 0-1,1 0 0,0 1 0,-1-1 0,1 1 0,-1-1 0,0 1 0,1-1 0,-1 1 0,1-1 0,-1 1 0,0-1 0,1 1 0,-1-1 0,0 1 0,1-1 0,-1 1 0,0 0 0,0 0 0,3 27 753,-3-26-714,-1 1 1,1-1 0,0 0-1,0 1 1,1-1 0,-1 0 0,0 0-1,1 1 1,-1-1 0,1 0-1,0 0 1,0 1 0,0-1-1,0 0 1,2 3 0,1-3-12,1 1 0,0-1 0,-1 0 0,1-1 0,0 1 0,0-1 0,0 0 0,0 0 0,0-1 0,1 1 1,7-1-1,61-5-140,-65 4-14,6 0-703,-1-2 0,0 0 1,1 0-1,23-10 0,-32 10-139,0 1 0,0-1 0,-1-1 0,1 1 0,-1-1-1,0 0 1,8-8 0,5-13-5749</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6.653"/>
    </inkml:context>
    <inkml:brush xml:id="br0">
      <inkml:brushProperty name="width" value="0.025" units="cm"/>
      <inkml:brushProperty name="height" value="0.025" units="cm"/>
    </inkml:brush>
  </inkml:definitions>
  <inkml:trace contextRef="#ctx0" brushRef="#br0">1 1 15727,'0'0'10826,"73"31"-10890,-25-13-1986,4-6-1761,0-5-3076</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7.013"/>
    </inkml:context>
    <inkml:brush xml:id="br0">
      <inkml:brushProperty name="width" value="0.025" units="cm"/>
      <inkml:brushProperty name="height" value="0.025" units="cm"/>
    </inkml:brush>
  </inkml:definitions>
  <inkml:trace contextRef="#ctx0" brushRef="#br0">285 0 1057,'0'0'18973,"-8"10"-17228,-23 35-544,28-38-1122,0-1 0,1 1 0,0-1 0,1 1-1,-1 0 1,1 0 0,1 0 0,-1 0 0,1 0-1,0 0 1,1-1 0,1 13 0,0 5-52,4 38 24,2 0 0,29 105-1,-2-11 1827,-33-147-1581,0-1 1,-1 1-1,0 0 1,0 0-1,-1 0 1,-1 0-1,1 0 1,-5 17-1,4-22-122,-1 0 0,0-1 0,0 1 0,0 0 0,0-1 0,-1 1 0,1-1 0,-1 0 0,0 0-1,0 0 1,0 0 0,0 0 0,-1-1 0,1 1 0,-1-1 0,0 0 0,0 0 0,1 0 0,-1-1-1,-6 2 1,2 0-147,-1 0 0,0-1 0,0 0-1,1 0 1,-1-1 0,0 0 0,0 0 0,0-1-1,-1-1 1,1 1 0,1-2 0,-1 1 0,-17-6-1,20 5-25,-1-1 0,1-1 0,0 1 0,0-1-1,0 0 1,0 0 0,1-1 0,0 0 0,0 0-1,0 0 1,0 0 0,1-1 0,0 0 0,0 0 0,0 0-1,1 0 1,-5-14 0,4 12-3,1 0 1,0 0-1,1 0 1,0 0-1,0-1 1,1 1-1,0-1 1,0 0-1,1 1 1,0-1-1,1 1 0,-1-1 1,2 1-1,-1-1 1,1 1-1,1 0 1,-1-1-1,1 1 1,1 0-1,0 1 0,0-1 1,0 1-1,1 0 1,0 0-1,0 0 1,1 0-1,0 1 1,0 0-1,0 0 0,12-7 1,0 2-267,2 1 1,-1 0-1,1 1 1,1 1-1,27-6 0,114-19-3454,-39 9-1493,-29 0-1651</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41.035"/>
    </inkml:context>
    <inkml:brush xml:id="br0">
      <inkml:brushProperty name="width" value="0.025" units="cm"/>
      <inkml:brushProperty name="height" value="0.025" units="cm"/>
    </inkml:brush>
  </inkml:definitions>
  <inkml:trace contextRef="#ctx0" brushRef="#br0">1 0 15278,'0'0'8777,"33"55"-6984,-9-45-383,9 1-738,3 0-543,7-6-1571,3-5-5893</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9.064"/>
    </inkml:context>
    <inkml:brush xml:id="br0">
      <inkml:brushProperty name="width" value="0.025" units="cm"/>
      <inkml:brushProperty name="height" value="0.025" units="cm"/>
    </inkml:brush>
  </inkml:definitions>
  <inkml:trace contextRef="#ctx0" brushRef="#br0">27 36 14478,'0'0'6897,"-3"11"-6555,-19 179 1670,21-179 1976,3-60-3634,1-8-136,-1 40-340,2 15-237,-2 5 354,1-1 0,-1 1 0,1-1 0,0 0 0,0 1 1,0-1-1,0 0 0,0-1 0,0 1 0,1-1 1,-1 1-1,0-1 0,1 0 0,-1 0 0,1 0 0,-1-1 1,1 1-1,0-1 0,-1 0 0,1 0 0,-1 0 0,7-2 1,1 1 22,-1 0 1,0-1 0,0 0 0,0-1 0,-1 0 0,20-9 0,-18 6 5,0-1 1,0 0-1,-1-1 0,13-12 0,-20 17-6,0 0-1,0 1 1,-1-1-1,0 0 1,1 0-1,-1-1 1,0 1-1,0 0 1,0-1-1,-1 1 1,1-1-1,-1 1 1,0-1-1,0 0 1,0 0-1,-1 0 1,1 1-1,-1-9 1,0 12-20,-1-1 0,1 1 0,0 0 0,-1-1 0,1 1 0,-1-1 0,1 1 0,0-1 0,-1 1 1,1 0-1,-1-1 0,1 1 0,-1 0 0,1 0 0,-1-1 0,0 1 0,1 0 0,-1 0 0,1 0 0,-1 0 0,1 0 1,-1 0-1,0 0 0,1 0 0,-1 0 0,1 0 0,-1 0 0,0 0 0,1 0 0,-1 0 0,1 0 0,-1 0 0,1 1 1,-1-1-1,1 0 0,-1 1 0,1-1 0,-1 0 0,1 1 0,-1-1 0,1 0 0,-1 1 0,1-1 0,0 1 0,-1 0 1,-23 17-103,18-11 99,2 0 1,-1 0-1,1 0 1,0 1 0,0 0-1,1 0 1,0 0-1,0 0 1,1 1 0,0-1-1,1 1 1,-1 14-1,2-20 2,0 0-1,0 1 0,0-1 1,1 0-1,-1 0 1,1 0-1,0 0 0,0 0 1,0 0-1,0 0 0,1 0 1,-1 0-1,1 0 0,-1-1 1,1 1-1,0-1 0,0 1 1,0-1-1,1 0 0,-1 1 1,1-1-1,-1 0 0,1-1 1,-1 1-1,1 0 1,0-1-1,0 0 0,0 1 1,0-1-1,0 0 0,0-1 1,0 1-1,0 0 0,1-1 1,-1 0-1,4 0 0,9 1-601,-1 0 0,0-2 0,1 0 0,-1 0 0,0-1 0,20-6-1,-25 4-660,0 1 0,0-2 0,0 1 0,-1-1 0,1-1 0,-1 0 0,-1 0 0,1 0 0,14-16 0,10-15-8006</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29.856"/>
    </inkml:context>
    <inkml:brush xml:id="br0">
      <inkml:brushProperty name="width" value="0.025" units="cm"/>
      <inkml:brushProperty name="height" value="0.025" units="cm"/>
    </inkml:brush>
  </inkml:definitions>
  <inkml:trace contextRef="#ctx0" brushRef="#br0">79 1 14125,'0'0'5099,"-9"9"-4496,2-2-424,1-1 1,0 1 0,1-1 0,0 2-1,0-1 1,0 0 0,1 1 0,0 0-1,1 0 1,0 0 0,0 1-1,0-1 1,1 1 0,-1 13 0,0 6 96,1 1 0,2-1 1,1 1-1,1-1 1,1 1-1,2-1 1,0 0-1,17 47 0,-22-75-244,0 0-1,0 1 0,0-1 1,0 0-1,0 0 1,0 0-1,1 1 0,-1-1 1,0 0-1,0 0 1,0 0-1,0 1 0,0-1 1,0 0-1,0 0 0,0 0 1,1 1-1,-1-1 1,0 0-1,0 0 0,0 0 1,0 0-1,1 0 0,-1 1 1,0-1-1,0 0 1,0 0-1,1 0 0,-1 0 1,0 0-1,0 0 1,0 0-1,1 0 0,-1 0 1,0 0-1,0 0 0,1 0 1,-1 0-1,0 0 1,0 0-1,0 0 0,1 0 1,-1 0-1,0 0 0,7-11 747,0-17-186,-3-4-399,-1-58 0,-3 88-190,-1 24-57,0-16 3,1 0 0,0 0 0,0 0 0,0 0 0,1 0 0,0 0 0,2 8 0,-2-11 40,0-1 0,1 0 0,-1 0-1,0 0 1,1-1 0,-1 1 0,1 0 0,-1-1-1,1 1 1,0 0 0,0-1 0,0 0 0,0 1-1,0-1 1,0 0 0,0 0 0,0 0 0,0-1-1,0 1 1,1 0 0,-1-1 0,0 1 0,1-1-1,2 0 1,3 1 45,0-1-1,1 0 0,-1 0 1,0-1-1,0 0 0,0 0 1,-1-1-1,1 0 1,0 0-1,0-1 0,-1 0 1,12-7-1,-16 8-17,1 0 1,-1 0-1,0-1 0,0 1 1,0-1-1,0 0 0,0 1 1,0-1-1,-1-1 1,1 1-1,-1 0 0,0-1 1,0 1-1,0-1 0,-1 0 1,1 1-1,-1-1 0,0 0 1,0 0-1,0 0 0,-1 0 1,1 0-1,-1 0 0,0 0 1,0 0-1,0 0 0,-2-5 1,2 9-20,0 0 0,0-1 0,0 1 0,0-1 0,-1 1 1,1-1-1,0 1 0,0 0 0,-1-1 0,1 1 0,0-1 0,0 1 0,-1 0 1,1-1-1,-1 1 0,1 0 0,0 0 0,-1-1 0,1 1 0,-1 0 0,1 0 1,0-1-1,-1 1 0,1 0 0,-1 0 0,1 0 0,-1 0 0,1 0 0,-1 0 1,1 0-1,-1 0 0,1 0 0,-1 0 0,1 0 0,-1 0 0,1 0 0,0 0 1,-1 0-1,1 0 0,-1 1 0,1-1 0,-1 0 0,1 0 0,0 1 0,-1-1 1,1 0-1,-1 1 0,-19 14-51,16-11 70,1 1 1,-1 0 0,1 0-1,0 0 1,1 1 0,-1-1-1,1 1 1,0-1 0,1 1-1,-1 0 1,1-1 0,0 1 0,0 0-1,1 0 1,0 9 0,1-13-13,0 0 1,0-1 0,0 1 0,1 0 0,-1-1 0,0 1 0,1-1 0,-1 0 0,1 1 0,0-1 0,-1 0 0,1 0 0,0 0 0,0 0 0,0 0 0,0 0 0,0-1 0,-1 1-1,1-1 1,1 1 0,-1-1 0,0 0 0,0 0 0,0 0 0,0 0 0,0 0 0,3 0 0,60-4 177,-53 1-155,-1 0 1,0-1-1,1 0 0,10-6 1,-14 5-12,1 1 0,0 1 1,1-1-1,-1 2 0,0-1 0,17-1 1,-25 4-19,1 0 0,-1 1 0,0-1 1,0 1-1,0-1 0,0 1 0,0-1 1,-1 1-1,1 0 0,0 0 1,0-1-1,0 1 0,0 0 0,-1 0 1,1 0-1,0 0 0,-1 0 0,1 0 1,-1 0-1,1 0 0,-1 0 0,0 0 1,1 0-1,-1 0 0,0 0 0,0 0 1,1 1-1,-1-1 0,0 0 0,0 0 1,-1 2-1,2 48 597,-1-37-344,0-11-216,0 1 0,0-1-1,0 0 1,1 0 0,-1 0 0,1 0 0,0 0 0,0 0 0,0 0-1,0 0 1,0 0 0,1-1 0,-1 1 0,1 0 0,0-1 0,-1 1-1,1-1 1,0 1 0,1-1 0,-1 0 0,5 4 0,-4-5-2,0 0 0,0 0 1,0-1-1,0 1 0,1-1 0,-1 1 1,0-1-1,0 0 0,0 0 0,0 0 1,1-1-1,-1 1 0,0-1 1,0 0-1,0 1 0,0-1 0,0-1 1,0 1-1,-1 0 0,1-1 0,0 1 1,2-3-1,7-3 20,-1-1 0,0 0 1,-1 0-1,0-1 0,0 0 1,16-20-1,-22 22-32,1 1 1,-1-1-1,-1 0 1,1-1-1,-1 1 0,0 0 1,-1-1-1,0 0 1,0 1-1,-1-1 0,1 0 1,-1-14-1,3 20-854,-1 1 0,1 0-1,0 0 1,0 1 0,0-1-1,0 1 1,0 0 0,-1 0-1,1 0 1,4 1 0,0-1-827,21 0-3214,5-4-2023</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0.216"/>
    </inkml:context>
    <inkml:brush xml:id="br0">
      <inkml:brushProperty name="width" value="0.025" units="cm"/>
      <inkml:brushProperty name="height" value="0.025" units="cm"/>
    </inkml:brush>
  </inkml:definitions>
  <inkml:trace contextRef="#ctx0" brushRef="#br0">147 6 14606,'0'0'3027,"-8"-1"-150,-5-1-1750,0 0 0,0 1 0,-26 2 0,35-1-899,0 0 0,0 1 0,0 0 0,0 0 0,1 0 1,-1 1-1,0-1 0,-7 5 0,10-5-203,-1 0 0,1 0 1,0 0-1,0 0 0,-1 0 0,1 1 1,0-1-1,0 1 0,0-1 0,0 1 0,0-1 1,1 1-1,-1-1 0,0 1 0,1 0 1,-1-1-1,1 1 0,0 0 0,-1-1 1,1 1-1,0 3 0,0-4-45,0 0-1,1 0 0,-1 0 1,0 0-1,1 0 1,-1 0-1,1 0 0,-1 0 1,1 0-1,0-1 1,-1 1-1,1 0 0,0 0 1,-1-1-1,1 1 0,0 0 1,0-1-1,0 1 1,0-1-1,0 1 0,0-1 1,-1 1-1,1-1 1,0 0-1,0 1 0,0-1 1,0 0-1,2 0 1,35 5-621,-31-4 513,40 0-593,44 6 127,-86-7 590,0 1 0,1 1 1,-1-1-1,0 1 0,0 0 1,0 0-1,0 0 0,0 1 0,0 0 1,0 0-1,-1 0 0,0 1 1,5 3-1,-8-6 55,0 1-1,0-1 1,0 0 0,0 0-1,0 1 1,-1-1 0,1 0-1,0 1 1,-1-1 0,1 1 0,0-1-1,-1 1 1,0-1 0,1 1-1,-1-1 1,0 1 0,0 0-1,0-1 1,0 1 0,0-1 0,0 1-1,-1-1 1,1 1 0,0-1-1,-1 1 1,0-1 0,1 1-1,-1-1 1,0 1 0,1-1 0,-1 0-1,0 1 1,0-1 0,0 0-1,0 0 1,0 0 0,0 1-1,-1-1 1,1 0 0,0-1-1,0 1 1,-2 1 0,-6 4 420,-1 0 1,0-1-1,1 0 1,-18 6 0,-4 1-116,-1-1 1,0-2-1,0 0 1,-43 4 0,83-26-6352,13-11-1447</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0.902"/>
    </inkml:context>
    <inkml:brush xml:id="br0">
      <inkml:brushProperty name="width" value="0.025" units="cm"/>
      <inkml:brushProperty name="height" value="0.025" units="cm"/>
    </inkml:brush>
  </inkml:definitions>
  <inkml:trace contextRef="#ctx0" brushRef="#br0">172 0 14606,'0'0'3875,"-3"13"-2785,-9 36-71,2 0 1,3 1-1,2 0 1,1 1 0,3-1-1,7 59 1,-1-88-1000,0 0 0,2 0 0,1-1 0,0 0 0,1-1 0,1 0 0,18 25 0,-69-96-6691,7 10 4347,-47-60-522,22 38 6386,82 64-1992,62 15-1932,-46-7-575,62 4 1,20-11-6403,-63-1 1456</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1.262"/>
    </inkml:context>
    <inkml:brush xml:id="br0">
      <inkml:brushProperty name="width" value="0.025" units="cm"/>
      <inkml:brushProperty name="height" value="0.025" units="cm"/>
    </inkml:brush>
  </inkml:definitions>
  <inkml:trace contextRef="#ctx0" brushRef="#br0">160 15 801,'24'-9'8767,"-39"6"-1593,-17 5-2831,6 4-4715,17-1 667,-1 0 1,1 1-1,0 0 1,1 1-1,0 0 1,-13 13-1,17-16-130,1 0-1,-1 1 1,1-1 0,0 1-1,0 0 1,0-1-1,1 2 1,0-1 0,0 0-1,0 0 1,1 1 0,-1-1-1,1 1 1,0 8 0,1-13-146,1 0 1,-1 1 0,1-1 0,-1 0 0,1 1-1,-1-1 1,1 0 0,0 0 0,0 1 0,0-1-1,0 0 1,0 0 0,0 0 0,0 0 0,0 0-1,0 0 1,0 0 0,1-1 0,-1 1 0,0 0-1,1-1 1,-1 1 0,0-1 0,1 1 0,-1-1-1,1 0 1,-1 1 0,0-1 0,1 0 0,-1 0-1,1 0 1,1 0 0,57-1 484,-54 0-428,11 0 2,-1-2 1,0-1 0,0 0 0,0 0 0,26-13-1,-33 14-50,0-2-1,-1 1 1,1-1-1,-1-1 0,0 1 1,0-1-1,0-1 1,-1 0-1,0 0 0,11-15 1,-17 21-18,0 0 1,0 0-1,0 0 1,-1 0-1,1 0 0,0-1 1,-1 1-1,1 0 1,-1-1-1,1 1 1,-1 0-1,1-1 1,-1 1-1,0 0 0,0-1 1,0 1-1,0-1 1,0 1-1,0-1 1,0 1-1,0 0 1,0-1-1,-1 1 0,1-1 1,-1 1-1,1 0 1,-1-1-1,1 1 1,-1 0-1,0 0 1,0-1-1,1 1 0,-1 0 1,0 0-1,0 0 1,0 0-1,0 0 1,0 0-1,-1 0 0,1 1 1,0-1-1,0 0 1,-1 1-1,1-1 1,0 0-1,-1 1 1,1 0-1,0-1 0,-1 1 1,1 0-1,-3-1 1,-11-1 10,1 0 1,-1 0-1,-29 2 0,32 0-41,1 0-27,8-1 5,0 1 1,0 0 0,0 0-1,0-1 1,0 2-1,0-1 1,0 0 0,0 1-1,0-1 1,0 1-1,0 0 1,0 0 0,0 0-1,1 0 1,-5 3-1,7-4-29,0 1-1,0-1 0,0 1 0,0-1 1,0 0-1,0 1 0,0-1 1,0 1-1,0-1 0,0 1 0,0-1 1,0 0-1,0 1 0,0-1 0,0 1 1,1-1-1,-1 0 0,0 1 1,0-1-1,0 1 0,1-1 0,-1 0 1,0 1-1,1-1 0,-1 0 1,0 0-1,1 1 0,-1-1 0,0 0 1,1 0-1,-1 1 0,1-1 0,-1 0 1,0 0-1,1 0 0,-1 0 1,1 1-1,-1-1 0,0 0 0,1 0 1,-1 0-1,1 0 0,-1 0 0,1 0 1,-1 0-1,0 0 0,1-1 1,0 1-1,24 3-1896,-24-3 1957,91 0-8231,-32-1-1271</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1.649"/>
    </inkml:context>
    <inkml:brush xml:id="br0">
      <inkml:brushProperty name="width" value="0.025" units="cm"/>
      <inkml:brushProperty name="height" value="0.025" units="cm"/>
    </inkml:brush>
  </inkml:definitions>
  <inkml:trace contextRef="#ctx0" brushRef="#br0">277 1 16560,'-8'0'1537,"-15"-1"-674,0 2-1,0 0 1,0 2 0,1 0 0,-1 2-1,1 0 1,0 2 0,0 0-1,-30 16 1,39-11-756,21-5-135,30-3 14,-35-4 40,52 1 69,-20-2-480,-1 2 1,1 1 0,0 2 0,-1 1 0,60 17 0,-93-22 392,1 1 1,-1-1 0,1 1 0,0-1-1,-1 1 1,0-1 0,1 1 0,-1 0-1,1-1 1,-1 1 0,0 0 0,0 0-1,1 0 1,-1 0 0,0 0 0,0 0-1,0 1 1,0-1 0,0 0-1,0 1 1,0-1 0,-1 0 0,1 1-1,0-1 1,-1 1 0,1-1 0,-1 3-1,0-1 60,-1-1 0,0 0 0,0 0-1,0 0 1,0 0 0,0 0-1,0 0 1,-1 0 0,1 0 0,-1-1-1,1 1 1,-1 0 0,0-1-1,1 1 1,-1-1 0,-3 2 0,-12 7 546,-1 1-1,-37 14 1,54-25-616,-27 12 211,0-2 0,0-1 0,-1-2 1,-52 8-1,81-15-224,0 0 0,0 0 0,0 0-1,-1 0 1,1 0 0,0 0 0,0 0 0,0 1 0,0-1-1,0 0 1,0 0 0,-1 0 0,1 0 0,0 0 0,0 0-1,0 0 1,0 0 0,-1 0 0,1 0 0,0 0 0,0 0 0,0 0-1,0 0 1,0 0 0,-1 0 0,1 0 0,0 0 0,0 0-1,0 0 1,0 0 0,0 0 0,-1 0 0,1 0 0,0-1-1,0 1 1,0 0 0,0 0 0,0 0 0,0 0 0,-1 0 0,1 0-1,0 0 1,0 0 0,0-1 0,0 1 0,0 0 0,0 0-1,0 0 1,0 0 0,0 0 0,0-1 0,0 1 0,0 0-1,0 0 1,0 0 0,0 0 0,0 0 0,0-1 0,0 1 0,0 0-1,0 0 1,0 0 0,0 0 0,0-1 0,0 1 0,0 0-1,0 0 1,0 0 0,0 0 0,14-12-1347,23-9-1383,67-27-5465,-43 22 261</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2.008"/>
    </inkml:context>
    <inkml:brush xml:id="br0">
      <inkml:brushProperty name="width" value="0.025" units="cm"/>
      <inkml:brushProperty name="height" value="0.025" units="cm"/>
    </inkml:brush>
  </inkml:definitions>
  <inkml:trace contextRef="#ctx0" brushRef="#br0">288 7 11211,'0'0'7895,"-13"-2"-5391,7 2-2278,-7-2 225,1 0 1,-1 1 0,0 1 0,1 0 0,-1 1-1,0 1 1,0 0 0,-20 5 0,17 0 43,0 0 0,1 1 1,-23 14-1,34-19-431,1-1 0,-1 1 0,1-1 0,0 1 0,0 0 0,0 0 0,0 1 0,0-1 0,1 1 0,-1-1 0,1 1 0,0 0 0,0-1 0,0 1 0,1 0 0,-1 1 1,1-1-1,0 0 0,-1 8 0,3-10-56,-1 0 1,1-1-1,0 1 0,-1 0 1,1 0-1,0-1 1,0 1-1,0-1 1,0 1-1,0-1 1,0 1-1,0-1 1,1 1-1,-1-1 1,0 0-1,1 0 0,-1 0 1,1 0-1,0 0 1,-1 0-1,1 0 1,0 0-1,-1-1 1,1 1-1,0-1 1,0 1-1,0-1 1,-1 0-1,1 0 0,3 0 1,65 5 131,-61-5-121,13 0-294,60-3-1225,-44-8-2131,-36 10 3015,1-1 1,-1 1-1,0-1 0,1 1 0,-1-1 0,0 0 0,0 0 1,0 0-1,-1 0 0,1 0 0,1-2 0,1-7-5827</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2.598"/>
    </inkml:context>
    <inkml:brush xml:id="br0">
      <inkml:brushProperty name="width" value="0.025" units="cm"/>
      <inkml:brushProperty name="height" value="0.025" units="cm"/>
    </inkml:brush>
  </inkml:definitions>
  <inkml:trace contextRef="#ctx0" brushRef="#br0">179 190 13773,'0'0'4687,"-1"-9"-2701,0 6-1809,1-1-1,-1 1 1,0 0-1,1 0 1,-2 0-1,1 0 1,0 0-1,0 1 1,-1-1-1,0 0 1,-3-4-1,3 5-8,0 1 0,-1-1-1,1 1 1,0 0 0,-1 0-1,1 0 1,-1 0 0,1 0-1,-1 0 1,0 1 0,1-1-1,-1 1 1,0 0 0,1 0-1,-1 0 1,0 0 0,1 0-1,-1 1 1,-3 0 0,0 0-73,1 1 0,-1 0 0,1 0 1,0 0-1,-1 1 0,1 0 0,1 0 0,-1 0 0,0 0 0,1 1 1,-1 0-1,1 0 0,0 0 0,-4 6 0,5-7-13,0 1 1,0 0-1,0 0 0,0 1 0,1-1 0,0 0 0,0 1 1,0 0-1,0-1 0,1 1 0,0 0 0,0 0 0,0 0 0,1 0 1,-1 0-1,1 8 0,1-12-70,0 1 1,0 0-1,0-1 1,0 1-1,0-1 1,1 1-1,-1-1 1,0 0-1,1 0 1,-1 1-1,1-1 1,-1 0-1,1 0 1,-1 0 0,1 0-1,0-1 1,-1 1-1,1 0 1,0-1-1,0 1 1,0-1-1,0 0 1,-1 0-1,1 1 1,0-1-1,0 0 1,3-1-1,56-1 135,-61 2-142,18-4-25,0 0 0,-1-1 0,0-1 0,0-1 1,-1 0-1,0-1 0,0 0 0,0-2 0,-1 0 0,-1 0 1,0-2-1,0 0 0,12-14 0,-24 24 17,0 0 0,0 0 0,0 0 0,0 0-1,-1 0 1,1 0 0,-1 0 0,1 0 0,-1-1 0,0 1 0,0-1-1,0 1 1,0-1 0,0 1 0,-1-1 0,1-3 0,-3 6 4,0 0 0,0 1 0,0-1 0,-1 0 0,1 1 1,0 0-1,0-1 0,0 1 0,0 0 0,0 0 0,1 0 0,-1 0 1,-2 2-1,-2 1 78,1 1 1,0-1-1,0 1 0,0 0 1,0 0-1,1 0 1,0 0-1,0 1 1,1 0-1,-1 0 1,1 0-1,0 0 1,1 1-1,0-1 0,0 1 1,-2 9-1,4-14-72,0-1 0,1 0 0,-1 1 0,0-1-1,1 0 1,-1 0 0,0 1 0,1-1 0,0 0 0,-1 0-1,1 0 1,0 0 0,-1 0 0,1 0 0,0 0-1,0 0 1,0 0 0,0 0 0,0 0 0,0 0 0,0-1-1,0 1 1,1 0 0,-1-1 0,0 1 0,0-1 0,0 1-1,1-1 1,-1 0 0,0 1 0,1-1 0,1 0 0,52 2 171,-45-3-128,7 0-67,-1-2 0,1 0 0,0-1-1,-1-1 1,0 0 0,0-2 0,0 1 0,-1-2 0,0 0-1,-1-1 1,1 0 0,-2-1 0,1-1 0,-2 0-1,1-1 1,-1 0 0,-1-1 0,-1 0 0,1-1 0,-2 0-1,0-1 1,7-16 0,-15 29 11,0 0-1,0 0 1,0 0 0,-1 0-1,1-1 1,-1 1 0,1 0-1,-1 0 1,0-1 0,0 1 0,0 0-1,0-3 1,0 4 4,-1 1 1,1 0-1,0-1 1,0 1-1,-1 0 1,1-1-1,0 1 1,-1 0-1,1 0 1,0-1-1,-1 1 1,1 0-1,0 0 1,-1-1-1,1 1 1,0 0-1,-1 0 1,1 0-1,-1 0 1,1 0-1,0 0 1,-1 0-1,1 0 1,-1 0-1,1 0 1,0 0-1,-1 0 1,1 0-1,-1 0 1,1 0-1,0 0 1,-1 0-1,1 0 1,-1 0-1,1 1 1,0-1-1,-1 0 1,-4 3 17,0 0 1,0 0 0,0 0 0,0 0-1,1 1 1,-1 0 0,-6 7 0,5-5 22,0 1 1,0 0-1,0 0 1,1 0-1,0 1 1,0-1-1,1 1 1,-1 0-1,2 1 1,0-1-1,0 1 1,0-1-1,1 1 1,-2 18-1,4-25-34,0 0-1,1-1 0,-1 1 1,1 0-1,-1 0 1,1 0-1,-1-1 0,1 1 1,0 0-1,0-1 1,0 1-1,0-1 0,0 1 1,1-1-1,-1 1 1,0-1-1,1 0 0,-1 0 1,1 1-1,-1-1 1,1 0-1,-1-1 0,1 1 1,0 0-1,-1 0 1,1-1-1,0 1 0,0-1 1,0 1-1,-1-1 1,4 1-1,9 1 44,0-1 0,0 0 0,19-1 1,-17-1 2,0 1-37,0-2 0,0 0 0,0 0 0,0-2 0,30-10 0,-37 11-15,0-1 1,0 0-1,0 0 0,0-1 0,-1 0 0,0-1 0,0 0 1,-1 0-1,0-1 0,0 0 0,8-10 0,-14 17 11,0-1 0,-1 0-1,1 1 1,-1-1-1,1 0 1,-1 0-1,1 0 1,-1 1 0,0-1-1,1 0 1,-1 0-1,0 0 1,0 0-1,1 0 1,-1 1 0,0-1-1,0 0 1,0 0-1,0 0 1,0 0-1,0-1 1,-14-2 449,10 4-389,0 1-1,0 0 1,0 0 0,0 0 0,0 0 0,0 1-1,-6 2 1,6-1-58,0 0 0,0 0-1,0 1 1,0-1 0,0 1 0,1 0 0,0 0-1,-1 0 1,2 0 0,-5 6 0,7-8-12,-1 0 1,0-1 0,0 1 0,1 0-1,-1-1 1,1 1 0,0 0 0,-1 0-1,1-1 1,0 1 0,0 0 0,0 0-1,0 0 1,0-1 0,1 1 0,-1 0-1,1 0 1,-1-1 0,1 1 0,-1 0-1,1-1 1,0 1 0,0-1 0,0 1-1,0-1 1,0 1 0,0-1 0,0 1-1,0-1 1,1 0 0,-1 0 0,0 0-1,3 2 1,18 10-666,1 0-1,1-2 1,0 0 0,0-2 0,1 0-1,0-2 1,50 8 0,-20-10-6953</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5.147"/>
    </inkml:context>
    <inkml:brush xml:id="br0">
      <inkml:brushProperty name="width" value="0.025" units="cm"/>
      <inkml:brushProperty name="height" value="0.025" units="cm"/>
    </inkml:brush>
  </inkml:definitions>
  <inkml:trace contextRef="#ctx0" brushRef="#br0">337 0 14286,'0'0'11087,"-13"11"-10932,-147 147 310,31-27-172,107-115-372,22-16 1,0 1 0,-1-1 0,1 0 0,0 0 0,0 0-1,-1 0 1,1 0 0,0 0 0,-1 1 0,1-1 0,-1 0-1,1 0 1,0 0 0,-1 0 0,1 0 0,0 0 0,-1 0-1,1 0 1,0-1 0,-1 1 0,1 0 0,0 0 0,-1 0-1,1 0 1,0 0 0,-1 0 0,1-1 0,0 1 0,0 0-1,-1 0 1,1-1 0,-1 1 0,1-3-469,-1 0 0,1-1 1,-1 1-1,1 0 0,0 0 0,0 0 1,0-1-1,1 1 0,-1 0 0,1 0 1,1-5-1,12-40-5656,1-10-1554</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5.536"/>
    </inkml:context>
    <inkml:brush xml:id="br0">
      <inkml:brushProperty name="width" value="0.025" units="cm"/>
      <inkml:brushProperty name="height" value="0.025" units="cm"/>
    </inkml:brush>
  </inkml:definitions>
  <inkml:trace contextRef="#ctx0" brushRef="#br0">0 0 12876,'0'0'8744,"15"85"-7366,-2-44-577,7 5-225,6 3-95,5 2-129,2-3-192,5-5-96,4-2-480,-6-8-1058,-5-4-544,-6-11-1441,-6-5-2627</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52.813"/>
    </inkml:context>
    <inkml:brush xml:id="br0">
      <inkml:brushProperty name="width" value="0.025" units="cm"/>
      <inkml:brushProperty name="height" value="0.025" units="cm"/>
    </inkml:brush>
  </inkml:definitions>
  <inkml:trace contextRef="#ctx0" brushRef="#br0">1 0 5125,'0'0'6123,"3"10"-5813,5 7-42,0 1 0,2-1 1,0-1-1,1 0 1,0 0-1,26 25 1,7 1 133,2-3 0,2-2 0,98 59 0,8 4-88,-123-74-148,0 1 0,-2 2 0,38 46 0,20 21 312,-138-146-423,-56-57-414,-128-99 1,-2 6-1726,141 116 1872,80 74 438,12 16 138,20 24-179,59 44 279,164 127 0,11 8-357,-171-132-3817,-66-60-1943</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5.958"/>
    </inkml:context>
    <inkml:brush xml:id="br0">
      <inkml:brushProperty name="width" value="0.025" units="cm"/>
      <inkml:brushProperty name="height" value="0.025" units="cm"/>
    </inkml:brush>
  </inkml:definitions>
  <inkml:trace contextRef="#ctx0" brushRef="#br0">55 0 17777,'0'0'6144,"9"1"-5044,-6-1-1043,-1 0 0,1 0 0,-1 0 0,1 1 0,-1-1 0,0 1 0,1 0 0,-1-1 0,0 1 0,1 0 0,-1 1 0,0-1 0,0 0 0,0 0 0,0 1 0,3 2 0,-3 0 10,0-1 0,0 1 0,-1 0 0,1-1 0,-1 1 0,0 0 0,0 0-1,0 0 1,0 0 0,-1 0 0,0 0 0,0 0 0,0 5 0,-2 15 249,-1 1 1,-1-1-1,-1 1 0,-1-1 1,-1-1-1,-1 1 0,-18 35 1,13-30-212,2 0 1,1 0 0,1 1-1,-5 31 1,13-59-97,1 0 1,0 0-1,0 0 1,-1 0-1,1-1 0,0 1 1,1 0-1,-1 0 1,0 0-1,0 0 1,1-1-1,-1 1 1,1 0-1,0 0 1,-1-1-1,1 1 0,0-1 1,0 1-1,0 0 1,0-1-1,0 0 1,1 1-1,-1-1 1,0 0-1,1 1 1,-1-1-1,1 0 0,-1 0 1,1 0-1,-1 0 1,1 0-1,0-1 1,0 1-1,2 0 1,5 1 32,1 0 0,0-1 0,0 0 0,0 0 0,13-2 1,-3 1 24,17 1-214,136-4-324,-152 0-1304,0 0 0,0-1-1,27-9 1,-4-7-7786</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6.946"/>
    </inkml:context>
    <inkml:brush xml:id="br0">
      <inkml:brushProperty name="width" value="0.025" units="cm"/>
      <inkml:brushProperty name="height" value="0.025" units="cm"/>
    </inkml:brush>
  </inkml:definitions>
  <inkml:trace contextRef="#ctx0" brushRef="#br0">1 24 17585,'0'0'3267,"55"0"-2563,-6 0-191,11 0-385,9 0-128,2 0-256,4-2-449,-11 0-704,-11-2 160,-11-4-962,-14 0-2145</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7.302"/>
    </inkml:context>
    <inkml:brush xml:id="br0">
      <inkml:brushProperty name="width" value="0.025" units="cm"/>
      <inkml:brushProperty name="height" value="0.025" units="cm"/>
    </inkml:brush>
  </inkml:definitions>
  <inkml:trace contextRef="#ctx0" brushRef="#br0">93 1 16239,'0'0'5307,"14"1"-4256,20 3-619,-1 1 0,37 12 0,-59-15-374,0 2 0,0-1 0,0 1 0,-1 1 0,1 0 0,-1 1 0,-1 0 0,1 0 0,-1 1 0,0 0 0,15 16 0,-22-20-53,1 1 1,-1 0 0,0 0-1,0 0 1,0 0-1,-1 1 1,1-1 0,-1 0-1,0 1 1,0-1 0,-1 1-1,0-1 1,1 1 0,-1-1-1,-1 1 1,1-1-1,-1 1 1,1-1 0,-1 0-1,-1 1 1,1-1 0,0 0-1,-1 0 1,0 0 0,0 0-1,0 0 1,-1 0 0,0 0-1,1-1 1,-5 5-1,-8 9 38,0-1 0,-2 0 0,0 0 0,-28 18 0,-103 65-121,82-65-2406,36-24-2999,13-8-6677</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39.652"/>
    </inkml:context>
    <inkml:brush xml:id="br0">
      <inkml:brushProperty name="width" value="0.025" units="cm"/>
      <inkml:brushProperty name="height" value="0.025" units="cm"/>
    </inkml:brush>
  </inkml:definitions>
  <inkml:trace contextRef="#ctx0" brushRef="#br0">240 86 9801,'11'-8'3582,"12"-12"-2117,19-16 1073,-13 15 4841,-70 52-7046,2 2 0,1 2 1,2 1-1,-36 46 1,-26 27-1638,98-109 1233,-1 1 1,1 0 0,-1-1-1,1 1 1,-1-1-1,1 1 1,-1-1 0,0 1-1,1-1 1,-1 1 0,0-1-1,1 1 1,-1-1-1,0 0 1,0 1 0,1-1-1,-1 0 1,0 0-1,0 0 1,0 0 0,-1 1-1,-2-14-2599,10-31-3303,-5 39 5024,8-39-5639</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0.015"/>
    </inkml:context>
    <inkml:brush xml:id="br0">
      <inkml:brushProperty name="width" value="0.025" units="cm"/>
      <inkml:brushProperty name="height" value="0.025" units="cm"/>
    </inkml:brush>
  </inkml:definitions>
  <inkml:trace contextRef="#ctx0" brushRef="#br0">0 0 13357,'0'0'9352,"5"12"-8636,19 37-368,3 0 0,2-2-1,1-1 1,3-1 0,56 58 0,-78-91-821,-1-1 0,-1 1 0,0 1-1,-1 0 1,10 20 0,-15-26-774,0 1 1,-1-1-1,0 1 0,0 0 1,-1 0-1,0 0 1,1 12-1,-2-4-6841</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0.406"/>
    </inkml:context>
    <inkml:brush xml:id="br0">
      <inkml:brushProperty name="width" value="0.025" units="cm"/>
      <inkml:brushProperty name="height" value="0.025" units="cm"/>
    </inkml:brush>
  </inkml:definitions>
  <inkml:trace contextRef="#ctx0" brushRef="#br0">243 72 13164,'11'-8'2061,"-2"1"-1623,46-31 2143,-51 36-2261,0-1 1,1 1-1,-1 0 1,1 0-1,-1 0 1,1 1-1,0 0 1,-1 0-1,1 0 1,0 0-1,0 1 1,8 0 0,-11 1-278,-1-1 1,1 1 0,0 0 0,-1 0-1,0 0 1,1 0 0,-1 0 0,0 0 0,1 0-1,-1 1 1,0-1 0,0 0 0,0 1-1,0-1 1,0 1 0,0-1 0,0 1 0,-1-1-1,1 1 1,-1 0 0,1-1 0,-1 1-1,1 0 1,-1-1 0,0 1 0,0 0 0,0 2-1,1 55 151,-2-50-97,-1 6 24,0 1 0,-1 0 1,-1-1-1,-1 0 0,0 0 1,-1 0-1,-1 0 1,0-1-1,-1 0 0,0-1 1,-2 0-1,-14 18 0,3-7 371,-1-1-1,0-2 1,-1 0 0,-2-1-1,-38 23 1,57-38-438,-1-1 0,0 0 0,0 0 0,-1-1 0,1 0 0,-1 0 1,0 0-1,1-1 0,-1-1 0,0 1 0,0-1 0,0-1 0,-14 0 1,21 0-50,-1 0 1,1-1 0,0 0 0,-1 1-1,1-1 1,0 0 0,0 0 0,-1 0-1,1 0 1,0 0 0,0 0 0,0 0-1,0 0 1,1 0 0,-1 0 0,0 0-1,0-1 1,1 1 0,-1 0 0,0-1-1,1 1 1,-1 0 0,1-1 0,0 1-1,0-1 1,-1 1 0,1-3-1,-1-48-396,1 38 163,3-17-115,0 1 1,2 0 0,1 1 0,13-39 0,-7 28 376,-12 40-32,1 0 0,-1 0 0,1 0 0,-1 0 0,1 0-1,-1 0 1,1 0 0,-1 0 0,0 0 0,1 0 0,-1 0 0,1 0-1,-1 0 1,1 0 0,-1 0 0,0 1 0,1-1 0,-1 0-1,1 0 1,-1 1 0,0-1 0,1 0 0,-1 1 0,0-1 0,1 0-1,-1 1 1,0-1 0,1 0 0,-1 1 0,0-1 0,0 0 0,0 1-1,1-1 1,-1 1 0,0-1 0,0 1 0,0 0 0,17 22-85,-16-20 106,12 14 13,1 1 0,1-2 1,0 0-1,1-1 0,23 18 0,94 54 138,-56-39-95,-74-45-99,1-1 1,-1 1-1,1-1 1,-1 1-1,0 0 1,0 0 0,0 1-1,-1-1 1,5 7-1,-7-9-39,1 0 0,-1 0-1,0 0 1,1 1 0,-1-1-1,0 0 1,0 0 0,0 0-1,0 0 1,0 0 0,0 0-1,0 0 1,0 1 0,0-1-1,0 0 1,-1 0 0,1 0 0,0 0-1,-1 0 1,1 0 0,-1 0-1,1 0 1,-1 0 0,0 0-1,1 0 1,-1 0 0,0-1-1,1 1 1,-1 0 0,0 0-1,0-1 1,0 1 0,0 0-1,0-1 1,0 1 0,0-1 0,0 1-1,0-1 1,0 0 0,-2 1-1,-32 8-4072,-7-6-3341</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1.352"/>
    </inkml:context>
    <inkml:brush xml:id="br0">
      <inkml:brushProperty name="width" value="0.025" units="cm"/>
      <inkml:brushProperty name="height" value="0.025" units="cm"/>
    </inkml:brush>
  </inkml:definitions>
  <inkml:trace contextRef="#ctx0" brushRef="#br0">1 1 11787,'0'0'5600,"10"6"-3870,-2-1-1402,-1 0 0,0 1 0,1-1 0,-2 2 0,1-1 0,-1 1 0,0 0 1,-1 0-1,1 0 0,-1 1 0,-1 0 0,8 17 0,3 12 225,1 3-138,25 44 0,-36-75-508,0 0 1,1 0 0,0-1 0,0 0 0,1-1-1,0 1 1,0-1 0,0 0 0,1-1 0,15 10-1,-21-15-44,0 0 0,0 0-1,1 0 1,-1 0-1,0 0 1,1 0 0,-1-1-1,0 1 1,1-1-1,-1 0 1,1 0-1,-1 1 1,1-2 0,-1 1-1,1 0 1,-1 0-1,0-1 1,1 1 0,-1-1-1,0 0 1,1 0-1,2-1 1,-2 0-448,-1 0 1,0 0-1,1 0 1,-1 0-1,0 0 1,0 0-1,0-1 1,0 1-1,-1-1 1,1 0-1,1-3 1,11-29-11038</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1.741"/>
    </inkml:context>
    <inkml:brush xml:id="br0">
      <inkml:brushProperty name="width" value="0.025" units="cm"/>
      <inkml:brushProperty name="height" value="0.025" units="cm"/>
    </inkml:brush>
  </inkml:definitions>
  <inkml:trace contextRef="#ctx0" brushRef="#br0">197 1 14446,'0'0'1409,"-25"57"-96,8-15 97,0 8 95,2 10 161,-3 6-481,2 10-353,-1 4-607,4 5-129,-1-2-128,4 2-1057,-1-6-1153,-2-7-2563,2-7-9641</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3.735"/>
    </inkml:context>
    <inkml:brush xml:id="br0">
      <inkml:brushProperty name="width" value="0.025" units="cm"/>
      <inkml:brushProperty name="height" value="0.025" units="cm"/>
    </inkml:brush>
  </inkml:definitions>
  <inkml:trace contextRef="#ctx0" brushRef="#br0">269 42 10442,'1'-1'265,"0"-1"0,0 1 1,0 0-1,0 0 0,-1-1 0,1 1 0,-1-1 1,1 1-1,-1 0 0,1-1 0,-1 1 0,0-1 1,0 1-1,0-1 0,0 1 0,0-1 1,0 1-1,0-1 0,0 1 0,0-1 0,-1 1 1,1-1-1,-2-1 0,1 2-124,0 0 0,0 1-1,0-1 1,0 1 0,0-1 0,-1 1 0,1-1-1,0 1 1,0 0 0,-1-1 0,1 1 0,0 0-1,-1 0 1,1 0 0,0 0 0,0 0 0,-1 0-1,1 1 1,0-1 0,-3 1 0,-4 1 7,0 1-1,0 0 1,0 0 0,0 0 0,0 1 0,-13 10-1,2 2-8,1 1 1,1 1-1,1 1 0,0 0 0,-12 22 0,19-26 41,0-1 0,1 1 0,1 1 1,1-1-1,0 1 0,1 1 0,1-1 0,-3 21 0,6-34-148,1 0 0,-1 0 0,1-1 0,0 1 0,0 0 0,1 0 0,-1 0 0,0 0 0,1 0 0,0-1 0,0 1 0,0 0 0,0 0 0,0-1 0,0 1 0,1-1 0,-1 1 0,1-1 0,0 0-1,0 1 1,-1-1 0,1 0 0,1 0 0,-1 0 0,0-1 0,0 1 0,1 0 0,-1-1 0,1 0 0,0 1 0,-1-1 0,1 0 0,0 0 0,-1-1 0,1 1 0,0-1 0,0 1 0,5-1 0,4 1 76,-1-1 0,1 0 1,-1-1-1,1 0 0,-1-1 0,1 0 0,-1-1 1,19-7-1,-19 5-56,0 0 0,-1-1 1,0 0-1,0-1 0,0 0 0,-1 0 1,0-1-1,-1 0 0,1-1 1,11-15-1,-16 17 4,1 1 0,-1-1 0,-1 0 0,1 0 1,-1 0-1,0-1 0,-1 1 0,0-1 0,0 1 0,0-1 0,-1 0 0,0 0 1,-1 0-1,0 1 0,0-1 0,-1 0 0,-1-8 0,1 12-37,-1 0-1,0 0 0,0 0 1,0 1-1,0-1 1,0 0-1,-1 1 0,0 0 1,0-1-1,0 1 0,0 0 1,0 0-1,0 1 1,-1-1-1,0 1 0,1 0 1,-1 0-1,0 0 0,0 0 1,0 1-1,0-1 1,-6 0-1,7 1-185,-1 0 0,1 0 1,-1 1-1,1 0 0,-1 0 0,0 0 0,1 0 1,-1 0-1,0 1 0,1-1 0,-1 1 1,-3 1-1,5-1-222,0 0 0,0 0 1,0 1-1,0-1 1,0 0-1,0 1 0,0 0 1,0-1-1,0 1 0,1 0 1,-1 0-1,1 0 0,-1 0 1,1 0-1,0 0 0,0 0 1,0 0-1,0 0 1,-1 3-1,1 6-5291,1-4-3171</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4.123"/>
    </inkml:context>
    <inkml:brush xml:id="br0">
      <inkml:brushProperty name="width" value="0.025" units="cm"/>
      <inkml:brushProperty name="height" value="0.025" units="cm"/>
    </inkml:brush>
  </inkml:definitions>
  <inkml:trace contextRef="#ctx0" brushRef="#br0">354 1 10218,'0'0'10335,"-11"8"-9583,-40 30 738,-102 57-1,105-74-1129,31-14-60,0 1 0,1 1-1,-17 10 1,33-19-294,0 0-1,-1 1 1,1-1 0,-1 0-1,1 0 1,0 0 0,-1 1-1,1-1 1,-1 0 0,1 0-1,0 1 1,-1-1-1,1 0 1,0 1 0,0-1-1,-1 0 1,1 1 0,0-1-1,0 1 1,0-1 0,-1 0-1,1 1 1,0-1 0,0 1-1,0-1 1,0 0 0,0 1-1,0-1 1,0 1-1,0-1 1,0 1 0,0-1-1,0 1 1,0-1 0,0 0-1,0 1 1,0-1 0,0 1-1,1-1 1,-1 1 0,0-1-1,0 0 1,0 1-1,1-1 1,-1 0 0,0 1-1,1-1 1,-1 0 0,0 1-1,1-1 1,-1 0 0,0 0-1,1 1 1,-1-1 0,0 0-1,1 0 1,-1 0-1,1 1 1,-1-1 0,0 0-1,1 0 1,-1 0 0,1 0-1,-1 0 1,1 0 0,0 0-1,34 6-8,-31-5 45,39 4-54,100 15-2560,-50 1-3680,-61-10 583</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19.545"/>
    </inkml:context>
    <inkml:brush xml:id="br0">
      <inkml:brushProperty name="width" value="0.025" units="cm"/>
      <inkml:brushProperty name="height" value="0.025" units="cm"/>
    </inkml:brush>
  </inkml:definitions>
  <inkml:trace contextRef="#ctx0" brushRef="#br0">10 729 7559,'0'0'5696,"-3"-10"-5167,2 5-461,-1-1 1,1 0 0,0 0 0,0 0-1,1 0 1,-1 0 0,1 0 0,1-1-1,-1 1 1,1 0 0,0 0-1,1 0 1,-1 1 0,1-1 0,5-11-1,24-43 292,138-303 823,-152 323-764,-14 39-194,-9 25-159,-163 413 126,200-532-261,195-419 122,-350 775-63,108-230-122,3-8-127,0 1 0,2 1-1,0 0 1,2 1 0,-8 36 0,16-67-8790</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4.634"/>
    </inkml:context>
    <inkml:brush xml:id="br0">
      <inkml:brushProperty name="width" value="0.025" units="cm"/>
      <inkml:brushProperty name="height" value="0.025" units="cm"/>
    </inkml:brush>
  </inkml:definitions>
  <inkml:trace contextRef="#ctx0" brushRef="#br0">413 74 7271,'0'0'2536,"9"-9"-150,-3 2-1470,29-32 1208,-8 20 4103,-35 39-3744,-20 20-2286,-2-2 0,-1-1 0,-1-1 0,-3-1 0,0-2 0,-3-2 0,0-1 0,-2-2 0,-75 39 0,107-63-177,0 0 0,0 0 0,-1-1 1,-12 3-1,21-6-19,0 0 0,-1 0 0,1 0 0,0 0 1,0 0-1,0 0 0,0 0 0,-1 0 0,1 0 0,0 0 0,0 0 0,0 0 1,-1 0-1,1 0 0,0 0 0,0 0 0,0 0 0,0 0 0,-1 0 1,1 0-1,0 0 0,0-1 0,0 1 0,0 0 0,0 0 0,-1 0 0,1 0 1,0 0-1,0 0 0,0 0 0,0-1 0,0 1 0,0 0 0,0 0 0,-1 0 1,1 0-1,0-1 0,0 1 0,0 0 0,0 0 0,0 0 0,0 0 0,0-1 1,0 1-1,0 0 0,0 0 0,0 0 0,0-1 0,0 1 0,0 0 1,5-15-167,12-11-422,41-46-1599,115-113 0,-153 172 2781,-20 13-577,0 0-1,1 0 0,-1 0 0,1 0 0,-1 0 1,0 0-1,1 0 0,-1 0 0,1 0 0,-1 1 1,0-1-1,1 0 0,-1 0 0,0 0 0,1 0 1,-1 0-1,0 1 0,1-1 0,-1 0 0,0 0 1,1 1-1,-1-1 0,0 0 0,1 1 0,-1-1 1,0 0-1,0 0 0,1 2 0,4 35 644,-4-21-537,0 5 129,2 0 0,0-1 0,1 1 0,1-1 0,13 32 1,-16-46-361,1 0 0,0 0 0,1 0 0,-1-1 0,1 1 0,0-1 0,0 0 1,1 0-1,-1 0 0,1 0 0,0-1 0,1 0 0,-1 0 0,1-1 0,-1 1 0,1-1 1,0 0-1,0-1 0,1 1 0,-1-1 0,11 2 0,17-2-4527</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5.163"/>
    </inkml:context>
    <inkml:brush xml:id="br0">
      <inkml:brushProperty name="width" value="0.025" units="cm"/>
      <inkml:brushProperty name="height" value="0.025" units="cm"/>
    </inkml:brush>
  </inkml:definitions>
  <inkml:trace contextRef="#ctx0" brushRef="#br0">0 166 10122,'0'0'-4004,"10"-54"1153,-2 27 2178,-3-1 1314,-2-1 128,-3 2-3075</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5.536"/>
    </inkml:context>
    <inkml:brush xml:id="br0">
      <inkml:brushProperty name="width" value="0.025" units="cm"/>
      <inkml:brushProperty name="height" value="0.025" units="cm"/>
    </inkml:brush>
  </inkml:definitions>
  <inkml:trace contextRef="#ctx0" brushRef="#br0">413 1 13677,'0'0'9678,"-14"12"-8754,-51 40-684,-113 68 0,144-101-215,17-11 18,2 1 0,-1 1 0,1 0 0,1 1 0,-24 22 0,37-33-41,1 1-1,-1-1 1,1 1-1,-1-1 1,1 1-1,-1 0 1,1-1-1,0 1 0,-1 0 1,1-1-1,0 1 1,-1 0-1,1-1 1,0 1-1,0 0 1,-1-1-1,1 1 1,0 0-1,0 0 1,0-1-1,0 1 0,0 0 1,0 0-1,0-1 1,1 1-1,-1 0 1,0 0-1,0-1 1,0 1-1,1 0 1,-1-1-1,0 1 1,1 0-1,-1-1 0,1 1 1,-1 0-1,1-1 1,-1 1-1,1-1 1,-1 1-1,1-1 1,-1 1-1,1-1 1,0 0-1,-1 1 0,1-1 1,0 0-1,0 1 1,40 10 91,-35-10-60,239 31-78,-140-23-2617,-54-7-1261,-10-1-2323</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5.955"/>
    </inkml:context>
    <inkml:brush xml:id="br0">
      <inkml:brushProperty name="width" value="0.025" units="cm"/>
      <inkml:brushProperty name="height" value="0.025" units="cm"/>
    </inkml:brush>
  </inkml:definitions>
  <inkml:trace contextRef="#ctx0" brushRef="#br0">169 1 13453,'0'0'11664,"-1"11"-10735,-1-1-878,-1 0 0,0 0 0,-1 0 0,0-1 0,0 1 1,-1-1-1,-1 0 0,1 0 0,-1-1 0,-1 1 0,1-1 0,-2-1 0,-11 11 0,15-14-53,3-2 6,-1 0-1,0 0 0,1 0 0,-1-1 0,0 1 1,-1 0-1,1-1 0,0 1 0,0-1 0,-1 0 1,1 0-1,0 0 0,-1 0 0,1 0 0,-1 0 1,0-1-1,1 1 0,-1-1 0,1 1 0,-1-1 0,0 0 1,1 0-1,-5-1 0,7 1-260,-1 0 0,0 0 0,1 0 0,-1 1 0,1-1 0,-1 0 0,0 1 0,1-1 0,-1 0 0,1 1 0,-1-1 0,1 0 1,-1 1-1,1-1 0,-1 1 0,1-1 0,0 1 0,-1-1 0,1 1 0,0-1 0,-1 1 0,1 0 0,0-1 0,-1 2 0,-4 5-4748,0-3-2106</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46.421"/>
    </inkml:context>
    <inkml:brush xml:id="br0">
      <inkml:brushProperty name="width" value="0.025" units="cm"/>
      <inkml:brushProperty name="height" value="0.025" units="cm"/>
    </inkml:brush>
  </inkml:definitions>
  <inkml:trace contextRef="#ctx0" brushRef="#br0">1 435 15759,'0'0'8088,"3"-12"-6113,-2 10-1872,1-5 100,-1 0 0,2 0 0,-1 0 1,1 1-1,0-1 0,0 1 0,1 0 0,0 0 0,0 0 0,0 0 0,1 1 1,8-8-1,150-109 1297,-110 85-1128,-1-1 0,82-82 0,-118 105 11,-29 35-312,-5 9-120,2 2 48,1 0 0,1 1 1,2 1-1,1 0 0,1 0 0,3 1 0,0 0 0,2 1 0,2-1 0,1 1 0,4 47 1,11-18-384,1-34-1731,5-9-4168,-5-15-2130</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0.664"/>
    </inkml:context>
    <inkml:brush xml:id="br0">
      <inkml:brushProperty name="width" value="0.025" units="cm"/>
      <inkml:brushProperty name="height" value="0.025" units="cm"/>
    </inkml:brush>
  </inkml:definitions>
  <inkml:trace contextRef="#ctx0" brushRef="#br0">413 8 9353,'19'-8'8347,"-33"16"-3730,0 2-5607,-119 100 4104,-137 105-1274,276-231-7932,19-27 1836,-9 15-344,13-23-5548</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1.039"/>
    </inkml:context>
    <inkml:brush xml:id="br0">
      <inkml:brushProperty name="width" value="0.025" units="cm"/>
      <inkml:brushProperty name="height" value="0.025" units="cm"/>
    </inkml:brush>
  </inkml:definitions>
  <inkml:trace contextRef="#ctx0" brushRef="#br0">9 1 7143,'0'0'14985,"-2"10"-14580,-1 8-245,1-1-1,1 1 1,0 0 0,1-1-1,1 1 1,1 0-1,0-1 1,7 26-1,3-18 110,0 0 0,1-1-1,2 0 1,0-2 0,25 30-1,3 4-1613,-4 4-3598,-34-53-353</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1.880"/>
    </inkml:context>
    <inkml:brush xml:id="br0">
      <inkml:brushProperty name="width" value="0.025" units="cm"/>
      <inkml:brushProperty name="height" value="0.025" units="cm"/>
    </inkml:brush>
  </inkml:definitions>
  <inkml:trace contextRef="#ctx0" brushRef="#br0">0 1 13485,'0'0'8744,"34"63"-6790,-14-31-545,3 4-448,3-2-256,4-4-161,-1-2-287,0-8-129,-4-3-32,1-7-256,-8-5-1026,-1-5-1216,-4-6-1570,-4-20-4035</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6:52.284"/>
    </inkml:context>
    <inkml:brush xml:id="br0">
      <inkml:brushProperty name="width" value="0.025" units="cm"/>
      <inkml:brushProperty name="height" value="0.025" units="cm"/>
    </inkml:brush>
  </inkml:definitions>
  <inkml:trace contextRef="#ctx0" brushRef="#br0">199 0 18674,'0'0'704,"-19"59"802,7-14 95,-1 9-255,-2 5 383,-3 3-63,-3 7-737,0 5-545,2 2-320,1 4-256,3 3-2018,2-7-2403,-2-9-4771</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7:56.914"/>
    </inkml:context>
    <inkml:brush xml:id="br0">
      <inkml:brushProperty name="width" value="0.025" units="cm"/>
      <inkml:brushProperty name="height" value="0.025" units="cm"/>
    </inkml:brush>
  </inkml:definitions>
  <inkml:trace contextRef="#ctx0" brushRef="#br0">1 298 14606,'0'0'14323,"9"-12"-12839,196-274 870,-202 287-2354,-1 9 0,-2 14 0,-22 102 0,13-81 0,1 0 0,-2 69 0,15-89-1858,-4-25 1722,-1 1 0,0-1-1,1 1 1,-1-1 0,1 0-1,-1 1 1,1-1 0,-1 0-1,1 1 1,-1-1 0,1 0-1,-1 0 1,1 0 0,-1 1 0,1-1-1,0 0 1,-1 0 0,1 0-1,-1 0 1,1 0 0,-1 0-1,1 0 1,0 0 0,-1 0-1,1 0 1,-1 0 0,1 0-1,-1-1 1,1 1 0,0 0-1,-1 0 1,1-1 0,-1 1 0,1 0-1,-1-1 1,0 1 0,1 0-1,-1-1 1,1 1 0,-1-1-1,0 1 1,1-1 0,19-23-9537</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54.751"/>
    </inkml:context>
    <inkml:brush xml:id="br0">
      <inkml:brushProperty name="width" value="0.025" units="cm"/>
      <inkml:brushProperty name="height" value="0.025" units="cm"/>
    </inkml:brush>
  </inkml:definitions>
  <inkml:trace contextRef="#ctx0" brushRef="#br0">14 108 6566,'0'0'11334,"-7"-26"-8585,5 36-2612,0 0 1,1-1-1,1 1 1,-1 0-1,2 0 1,1 16-1,-1-18-10,-1-8-124,0 0 0,0 0 0,1 0 0,-1-1 0,0 1 0,0 0 1,0 0-1,1 0 0,-1 0 0,0 0 0,0 0 0,1 0 0,-1-1 0,0 1 0,0 0 0,0 0 0,1 0 0,-1 0 1,0 0-1,0 0 0,1 0 0,-1 0 0,0 0 0,0 0 0,1 0 0,-1 0 0,0 1 0,0-1 0,1 0 1,-1 0-1,0 0 0,0 0 0,1 0 0,-1 0 0,0 1 0,0-1 0,0 0 0,0 0 0,1 0 0,-1 0 1,0 1-1,0-1 0,0 0 0,0 0 0,0 0 0,1 1 0,-1-1 0,0 0 0,0 0 0,0 1 0,0-1 0,0 0 1,0 0-1,0 1 0,0-1 0,0 0 0,0 0 0,0 1 0,0-1 0,0 0 0,0 0 0,0 1 0,9-19 187,-5-1 181,-1 0-1,-1-1 1,-1-19-1,1 9 956,-7 79-1240,2 87 0,3-92-82,5-14-60,1-22-34,1-22-52,0-20 445,-2 0-1,-1 0 0,-2-1 1,-3-54-1,0 32 103,-1 51 457,-4 23-671,-4 28-209,-8 132 792,20-236-445,0 33-243,-2-1 0,0 1 0,-6-35 0,1 50 56,0 18-83,0 19-73,2 193-216,7-479 914,-13 493-572,9-227-164,0 19 141,1-18-232,2-11-365,6-25-81,7-51-1,-6 22-2393,5 2-7119</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26.758"/>
    </inkml:context>
    <inkml:brush xml:id="br0">
      <inkml:brushProperty name="width" value="0.025" units="cm"/>
      <inkml:brushProperty name="height" value="0.025" units="cm"/>
    </inkml:brush>
  </inkml:definitions>
  <inkml:trace contextRef="#ctx0" brushRef="#br0">1 0 16143,'0'0'10474</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6.826"/>
    </inkml:context>
    <inkml:brush xml:id="br0">
      <inkml:brushProperty name="width" value="0.025" units="cm"/>
      <inkml:brushProperty name="height" value="0.025" units="cm"/>
    </inkml:brush>
  </inkml:definitions>
  <inkml:trace contextRef="#ctx0" brushRef="#br0">136 94 15855,'0'-10'2771,"0"8"-2707,0-5 556,0-1 1,-1 1-1,1-1 0,-2 1 1,-1-8-1,2 13-513,1 1-1,0-1 1,-1 1-1,1-1 1,-1 1-1,0 0 1,1-1-1,-1 1 1,0 0-1,0 0 1,0-1-1,0 1 1,0 0-1,0 0 0,0 0 1,0 0-1,0 0 1,0 1-1,0-1 1,-1 0-1,1 0 1,0 1-1,-1-1 1,1 1-1,-1-1 1,1 1-1,0-1 1,-1 1-1,1 0 1,-1 0-1,1 0 1,-1 0-1,1 0 1,-1 0-1,1 0 1,-1 1-1,1-1 0,-1 0 1,1 1-1,0-1 1,-1 1-1,-1 0 1,1 1-103,-1 0 0,1 0 0,0 0 0,0 0 0,0 0 0,0 0 0,0 1 0,0-1 0,0 0 0,1 1 0,-1 0 0,1-1 0,0 1 1,0 0-1,0 0 0,0 0 0,-1 5 0,-8 60-20,9-62 34,-4 92 650,10 126 0,0 18-83,-10-197-455,5-43-98,0-1 0,0 1-1,-1-1 1,1 1-1,0-1 1,-1 1-1,1-1 1,-1 1-1,1-1 1,-1 0-1,0 1 1,1-1 0,-1 0-1,0 1 1,0-1-1,0 0 1,0 0-1,0 0 1,0 0-1,-1 0 1,1 0-1,0 0 1,0 0 0,-1-1-1,-1 2 1,2-3 24,1 0 1,-1 1-1,0-1 0,0 0 1,1 0-1,-1 1 1,0-1-1,1 0 0,-1 0 1,1 0-1,-1 0 1,1 0-1,0 0 1,-1 0-1,1 0 0,0 0 1,-1 0-1,1 0 1,0 0-1,0 0 1,0 0-1,0-1 0,1 0 1,-3-36 158,2 33-151,-1-10-55,-1-13-8,2 0-1,0 0 0,2 0 0,0 1 0,3-1 1,0 1-1,14-42 0,-19 67-11,1 1 0,-1-1 0,1 1 0,0 0 0,-1-1 0,1 1 0,0 0-1,0-1 1,0 1 0,0 0 0,0 0 0,0 0 0,1 0 0,-1 0 0,0 0 0,1 0 0,-1 0 0,0 1 0,1-1 0,-1 0 0,1 1 0,-1-1 0,1 1 0,-1 0 0,1-1-1,-1 1 1,1 0 0,-1 0 0,1 0 0,0 0 0,-1 0 0,1 0 0,-1 1 0,1-1 0,1 1 0,6 2-37,0 1-1,0 0 1,0 1 0,15 10-1,12 5 107,-32-18-50,1-1-1,-1 1 1,1-1 0,0-1-1,-1 1 1,1-1 0,0 1-1,0-2 1,-1 1 0,1 0-1,0-1 1,-1 0-1,1 0 1,0 0 0,-1 0-1,1-1 1,-1 0 0,0 0-1,0 0 1,7-5 0,3-3 38,-1-2 0,-1 1 0,1-2 0,13-17 0,0 0-15,-26 30-33,0 0 0,0-1 0,0 1 0,1 0 0,-1 0 0,0-1 0,0 1 0,0 0 0,1 0 0,-1-1 0,0 1 0,0 0 0,1 0 1,-1 0-1,0 0 0,0-1 0,1 1 0,-1 0 0,0 0 0,0 0 0,1 0 0,-1 0 0,0 0 0,1 0 0,-1 0 0,0 0 0,0 0 0,1 0 0,-1 0 0,0 0 1,1 0-1,-1 0 0,0 0 0,0 0 0,1 0 0,-1 0 0,0 0 0,1 1 0,-1-1 0,0 0 0,0 0 0,1 1 0,4 16 125,-3 41 341,-2-32-316,0-24-142,0 0-1,0 0 1,0-1 0,1 1-1,-1 0 1,0 0 0,1-1-1,-1 1 1,1-1 0,0 1-1,0 0 1,-1-1 0,1 1 0,0-1-1,0 0 1,1 1 0,-1-1-1,0 0 1,0 0 0,1 1-1,-1-1 1,3 1 0,-1-1 9,-1 0 0,1 0 1,-1-1-1,1 1 0,0-1 1,-1 0-1,1 0 1,0 0-1,0 0 0,-1 0 1,1 0-1,0-1 0,3 0 1,9-4 69,0-1 0,0-1 0,27-15 0,-33 17-77,17-10-8,52-25 0,-73 37 0,1 1 0,-1 1 0,1-1 0,0 1 0,-1 0 0,1 0 0,0 0 0,0 1 0,-1 0 0,1 0 0,0 1 0,8 1 0,15 17-3362,-28-17 2877,0-1 1,1 1-1,-1 0 1,1-1-1,0 0 1,-1 1-1,1-1 1,0 0-1,0 0 1,0 0-1,0 0 1,0 0-1,0 0 1,0 0-1,0-1 1,0 1-1,0-1 1,0 0-1,1 1 1,-1-1-1,0 0 1,0 0-1,0-1 1,1 1-1,-1 0 1,0-1-1,3 0 1,3-6-12472</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7.200"/>
    </inkml:context>
    <inkml:brush xml:id="br0">
      <inkml:brushProperty name="width" value="0.025" units="cm"/>
      <inkml:brushProperty name="height" value="0.025" units="cm"/>
    </inkml:brush>
  </inkml:definitions>
  <inkml:trace contextRef="#ctx0" brushRef="#br0">170 22 20948,'0'0'8232,"-9"-5"-7357,5 3-814,2 0-46,0 1 0,0-1 1,-1 1-1,1 0 1,-1-1-1,1 1 1,-1 0-1,1 0 1,-1 1-1,0-1 0,0 1 1,1-1-1,-1 1 1,0 0-1,0 0 1,1 0-1,-1 0 1,0 1-1,0-1 0,1 1 1,-1-1-1,0 1 1,1 0-1,-1 0 1,1 0-1,-1 1 1,1-1-1,0 1 0,-1-1 1,-3 4-1,-1 2-22,0 1-1,0-1 1,1 1-1,0 0 1,0 1-1,1-1 1,0 1-1,1 0 1,0 1 0,0-1-1,1 1 1,0-1-1,1 1 1,-2 16-1,4-24 6,0-1-1,0 1 1,0 0 0,0 0-1,1-1 1,-1 1 0,0 0-1,1-1 1,-1 1-1,1 0 1,0-1 0,0 1-1,-1 0 1,1-1 0,0 1-1,0-1 1,1 0-1,-1 1 1,0-1 0,0 0-1,3 2 1,-1-1-2,1 0 0,0 0 0,-1 0 0,1-1 0,0 1 0,0-1 0,0 0 1,0 0-1,5 0 0,8 0-372,0 0-1,0-2 1,26-3 0,-28 2-846,0-2-1,-1 1 1,1-2-1,-1 0 1,0-1-1,0 0 1,0-1-1,-1-1 1,0 0-1,0-1 1,-1 0-1,0-1 1,11-11-1,14-21-5391</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7.652"/>
    </inkml:context>
    <inkml:brush xml:id="br0">
      <inkml:brushProperty name="width" value="0.025" units="cm"/>
      <inkml:brushProperty name="height" value="0.025" units="cm"/>
    </inkml:brush>
  </inkml:definitions>
  <inkml:trace contextRef="#ctx0" brushRef="#br0">89 65 11659,'-3'-9'3294,"0"2"-2447,0 1 1,-1-1-1,0 0 0,0 1 1,-6-7-1,10 12-709,-1 1-1,1-1 1,-1 0 0,0 0-1,0 1 1,1-1 0,-1 1-1,0-1 1,0 0 0,0 1-1,0 0 1,0-1 0,0 1-1,1-1 1,-1 1 0,0 0-1,0 0 1,0 0 0,0 0-1,0-1 1,0 1 0,-2 1-1,2-1-98,-1 1-1,1 0 0,-1 0 0,1 0 1,0 0-1,0 1 0,-1-1 1,1 0-1,0 0 0,0 1 1,0-1-1,0 1 0,1-1 0,-1 1 1,0-1-1,1 1 0,-1 0 1,1-1-1,-1 3 0,-4 12 97,2 1 0,-1-1 0,2 1-1,1-1 1,0 1 0,2 26 0,18 102 973,-6-65-357,-5-2 1854,-8-77-1847,0-18 1511,0 0-2229,0 0 1,-1 0-1,-1 0 0,-1 1 1,-1-1-1,0 1 0,-1 0 1,-9-21-1,18 48-40,-4-8 0,1 0 0,-1-1 0,1 1 0,0-1 0,0 1 0,0-1 0,0 0 0,1 1 0,-1-1 0,3 3 0,1 0 0,1 0 0,0 0 0,0-1 0,1 1 0,0-1 0,-1-1 0,1 1 0,1-1 0,-1 0 0,0-1 0,1 0 0,-1 0 0,1-1 0,0 1 0,-1-2 0,1 1 0,0-1 0,0 0 0,-1-1 0,1 0 0,0 0 0,-1 0 0,1-1 0,-1-1 0,1 1 0,-1-1 0,0 0 0,0-1 0,0 1 0,-1-1 0,1-1 0,-1 1 0,0-1 0,0 0 0,-1-1 0,1 0 0,-1 1 0,0-1 0,-1-1 0,0 1 0,6-12 0,-9 16 0,0 1 0,-1-1 0,1 1 0,-1-1 0,1 1 0,-1-1 0,0 1 0,0-1 0,1 0 0,-1 1 0,0-1 0,-1 1 0,1-1 0,0 0 0,-1-1 0,-6 1 0,-5 14 0,5-1 0,1 0 0,0 1 0,0-1 0,1 1 0,1 1 0,0-1 0,1 0 0,0 1 0,0 0 0,2 0 0,0-1 0,0 20 0,1-30 0,1-1 0,-1 1 0,0 0 0,1 0 0,-1-1 0,1 1 0,0 0 0,0-1 0,-1 1 0,1-1 0,0 1 0,0-1 0,0 0 0,1 1 0,-1-1 0,0 0 0,0 0 0,1 1 0,-1-1 0,1 0 0,-1-1 0,1 1 0,-1 0 0,1 0 0,0-1 0,-1 1 0,1-1 0,0 1 0,0-1 0,-1 1 0,1-1 0,0 0 0,0 0 0,-1 0 0,1 0 0,0-1 0,0 1 0,2-1 0,3 0 0,0 0 0,0 0 0,-1 0 0,1-1 0,0 0 0,-1-1 0,0 1 0,1-1 0,5-5 0,-6 4-195,0 0 1,-1-1-1,0 0 1,0 0-1,0 0 1,-1-1-1,1 0 0,-1 0 1,-1 0-1,1 0 1,3-9-1,-5 8-312,0 0-1,0 0 0,-1 0 1,0 0-1,0 0 0,-1 0 1,1 0-1,-2 0 1,1 0-1,-1 0 0,0 0 1,0 0-1,-1 0 1,0 0-1,0 0 0,-1 1 1,0-1-1,-4-6 1,-17-27-11280</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8.012"/>
    </inkml:context>
    <inkml:brush xml:id="br0">
      <inkml:brushProperty name="width" value="0.025" units="cm"/>
      <inkml:brushProperty name="height" value="0.025" units="cm"/>
    </inkml:brush>
  </inkml:definitions>
  <inkml:trace contextRef="#ctx0" brushRef="#br0">1 1 15246,'0'0'8264,"59"18"-9353,-37-6-3171,-1-1-3107</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8.399"/>
    </inkml:context>
    <inkml:brush xml:id="br0">
      <inkml:brushProperty name="width" value="0.025" units="cm"/>
      <inkml:brushProperty name="height" value="0.025" units="cm"/>
    </inkml:brush>
  </inkml:definitions>
  <inkml:trace contextRef="#ctx0" brushRef="#br0">51 1 17617,'0'0'2130,"-4"8"432,-3 4-1903,1-3-5,1 0-1,0 0 0,0 1 1,1-1-1,0 1 0,1 0 1,0 0-1,-2 20 1,6-29-646,-1 0 1,1 0 0,0 0 0,-1 0 0,1 1 0,0-1-1,0 0 1,0 0 0,0-1 0,0 1 0,0 0 0,0 0-1,1 0 1,-1-1 0,0 1 0,0-1 0,0 1-1,1-1 1,-1 1 0,0-1 0,1 0 0,-1 1 0,0-1-1,1 0 1,-1 0 0,0 0 0,1 0 0,-1 0 0,1 0-1,-1-1 1,2 0 0,49-6 307,-10-13-191,-36 16-117,-1 1 1,1 0-1,0 0 0,0 1 0,0-1 1,0 1-1,0 1 0,1-1 0,8 0 1,-13 4 54,-1 0 0,0 0 0,0 1 0,0-1 0,0 1 1,0-1-1,0 1 0,-1-1 0,1 1 0,-1-1 0,0 1 0,1 0 1,-1-1-1,-1 1 0,1 4 0,0 8 171,1-13-224,-1 0 0,0 0 0,1 0 0,-1 0 0,1 0 0,0-1 0,0 1 0,0 0 0,0 0 0,0 0 0,0-1 0,0 1 1,0-1-1,1 1 0,-1-1 0,0 1 0,1-1 0,-1 0 0,1 0 0,0 0 0,-1 1 0,4 0 0,-2-1 45,1 0 0,-1-1 0,1 1 0,-1 0 0,1-1-1,0 0 1,-1 0 0,1 0 0,0 0 0,-1-1 0,6-1 0,44-16-1916,-12-5-5464,-17 6 97</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8.772"/>
    </inkml:context>
    <inkml:brush xml:id="br0">
      <inkml:brushProperty name="width" value="0.025" units="cm"/>
      <inkml:brushProperty name="height" value="0.025" units="cm"/>
    </inkml:brush>
  </inkml:definitions>
  <inkml:trace contextRef="#ctx0" brushRef="#br0">99 2 19699,'0'0'3715,"-9"-1"-79,5 1-3288,-4 0 245,1-1 0,-1 1-1,0 0 1,1 1 0,-12 2-1,17-2-565,1-1 0,0 0 0,-1 1 0,1-1 0,-1 1 0,1-1 0,0 1-1,-1 0 1,1 0 0,0 0 0,0 0 0,0-1 0,0 1 0,0 1 0,0-1 0,0 0-1,0 0 1,0 0 0,0 0 0,0 1 0,1-1 0,-1 0 0,1 1 0,-1-1 0,1 1 0,-1-1-1,1 1 1,0-1 0,-1 0 0,1 1 0,0-1 0,0 1 0,0-1 0,1 1 0,-1-1-1,0 1 1,0-1 0,1 1 0,-1-1 0,1 2 0,0-2-44,0 1 1,0-1-1,0 0 1,0 0-1,0 0 0,0 0 1,0 0-1,0 0 1,0 0-1,0 0 1,1 0-1,-1-1 0,0 1 1,0 0-1,1-1 1,-1 1-1,1-1 0,-1 1 1,0-1-1,4 1 1,33 3-278,-31-3 247,15 0-51,-5 0-78,0 1 0,0 0 1,0 1-1,19 6 0,-35-9 179,0 0-1,0 1 1,0-1 0,-1 0-1,1 1 1,0-1-1,0 0 1,0 1-1,-1-1 1,1 1-1,0-1 1,-1 1-1,1 0 1,0-1-1,-1 1 1,1-1-1,-1 1 1,1 0 0,-1 0-1,1-1 1,-1 1-1,0 0 1,1 0-1,-1 0 1,0-1-1,1 1 1,-1 0-1,0 0 1,0 0-1,0 0 1,0 0-1,0 0 1,0-1-1,0 1 1,0 0 0,0 0-1,-1 0 1,1 0-1,0 0 1,0-1-1,-1 1 1,1 0-1,0 0 1,-1-1-1,1 1 1,-1 0-1,1 0 1,-1-1-1,0 1 1,1 0 0,-2 0-1,-33 30 544,22-22-600,0-1-1,-1 0 0,0 0 0,-23 7 0,-5-8-6333,21-7-3958</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9.720"/>
    </inkml:context>
    <inkml:brush xml:id="br0">
      <inkml:brushProperty name="width" value="0.025" units="cm"/>
      <inkml:brushProperty name="height" value="0.025" units="cm"/>
    </inkml:brush>
  </inkml:definitions>
  <inkml:trace contextRef="#ctx0" brushRef="#br0">88 431 12556,'0'0'18022,"-9"-4"-17531,7 3-484,-1 0 0,1 0 0,0 0 0,0 0 0,-1 0 0,1 0 0,-1 1 0,1-1 0,-1 1 0,1 0 0,-1-1 0,1 1 0,-1 0 0,1 1 0,-4-1 0,4 2-8,0-1 0,0 1 0,0-1 0,0 1 0,0 0 0,0-1 0,0 1 0,1 0 0,-1 0 0,1 0 0,-1 1 0,1-1 0,0 0 0,0 0 0,0 1 0,0-1 0,0 1 0,0-1 0,1 1 0,-1 2 0,-1-1-6,1 0 1,0 1-1,0-1 0,0 0 0,1 0 1,0 1-1,-1-1 0,1 0 0,1 0 1,-1 1-1,1-1 0,-1 0 0,3 7 1,-1-9 6,-1 0 1,1 0 0,-1 0 0,1-1-1,-1 1 1,1-1 0,0 1 0,0-1-1,0 0 1,0 0 0,0 0-1,0 0 1,0 0 0,0 0 0,0 0-1,0-1 1,1 1 0,-1-1 0,0 1-1,0-1 1,1 0 0,-1 0-1,0 0 1,1 0 0,-1-1 0,4 0-1,5-1 31,-1 0-1,0-1 0,0 0 0,0-1 0,0 0 0,0 0 0,-1-1 0,0 0 0,0-1 0,0 0 1,-1-1-1,1 0 0,13-15 0,-10 9 109,0-1 0,-1 0-1,0 0 1,-1-1 0,-1-1 0,-1 0 0,11-25 0,-18 38-129,1-1 0,-1 0 0,0 1 1,0-1-1,0 0 0,-1 0 0,1 0 1,-1 0-1,0 0 0,0 1 0,0-1 1,-1-5-1,0 10-27,0-1 0,0 1 1,0-1-1,0 1 0,0 0 1,0 0-1,0-1 0,0 1 0,0 0 1,0 0-1,1 0 0,-1 0 0,0 0 1,1 0-1,-1 0 0,0 0 0,1 0 1,0 0-1,-1 0 0,1 0 0,-1 2 1,-5 33-235,6-36 252,0 1 0,0 0-1,0 0 1,0-1 0,0 1 0,1 0 0,-1-1-1,0 1 1,0 0 0,1-1 0,-1 1 0,1 0-1,-1-1 1,0 1 0,1-1 0,-1 1 0,1-1-1,-1 1 1,1-1 0,0 1 0,-1-1 0,1 0 0,-1 1-1,1-1 1,0 0 0,-1 1 0,1-1 0,0 0-1,-1 0 1,1 0 0,0 1 0,0-1 0,-1 0-1,1 0 1,0 0 0,-1 0 0,1 0 0,0 0-1,0-1 1,-1 1 0,1 0 0,0 0 0,-1 0-1,1-1 1,1 0 0,7-2 35,0 0-1,0-1 1,0 0 0,0-1-1,-1 0 1,0 0 0,10-9-1,55-51 255,-55 47-267,11-9-23,32-40 0,-53 56 0,0 1 0,0-1 0,-1-1 0,-1 1 0,0-1 0,-1 0 0,7-22 0,-12 34 0,1 0 0,-1 0 0,0-1 0,0 1 0,0 0 0,1 0 0,-1-1 0,0 1 0,0 0 0,0-1 0,0 1 0,0 0 0,0-1 0,1 1 0,-1 0 0,0-1 0,0 1 0,0 0 0,0 0 0,0-1 0,0 1 0,0 0 0,0-1 0,-1 1 0,1 0 0,0-1 0,0 1 0,0 0 0,0-1 0,0 1 0,0 0 0,-1 0 0,1-1 0,0 1 0,0 0 0,0 0 0,-1-1 0,1 1 0,0 0 0,0 0 0,-1 0 0,1-1 0,0 1 0,-1 0 0,1 0 0,0 0 0,-1 0 0,1-1 0,-6 4 0,-1 2 0,1 0 0,0 1 0,0-1 0,0 1 0,1 1 0,0-1 0,0 1 0,0 0 0,-4 10 0,-3 5 0,-14 44 0,21-47 0,1 1 0,1 0 0,1 0 0,1 0 0,1 0 0,0 0 0,4 25 0,-1-12 0,-2 44 0,-22 111 0,20-180 0,0-1 0,1 1 0,1 0 0,-1-1 0,3 12 0,-2-13 0,0-1 0,0 1 0,-1-1 0,0 1 0,0-1 0,0 1 0,-2 8 0,1-13 0,0 0 0,0 0 0,0 0 0,0 0 0,0 0 0,0 0 0,0 0 0,0 0 0,0 0 0,-1 0 0,1 0 0,0-1 0,-1 1 0,1-1 0,0 1 0,-1-1 0,1 1 0,-1-1 0,1 0 0,-1 0 0,1 0 0,-1 0 0,1 0 0,-1 0 0,1 0 0,-1 0 0,-1-1 0,-1 1 0,0 0 0,-1-1 0,1 0 0,0 0 0,0 0 0,0 0 0,0 0 0,1-1 0,-5-2 0,1-2 0,0-1 0,1 1 0,0-2 0,0 1 0,1-1 0,0 0 0,1 0 0,-1 0 0,2 0 0,-1-1 0,1 0 0,0 1 0,1-1 0,0-1 0,0 1 0,1 0 0,0 0 0,1 0 0,0-1 0,1 1 0,2-14 0,-2 18 0,0 0 0,1 0 0,0 1 0,0-1 0,1 1 0,-1-1 0,1 1 0,0 0 0,0 0 0,0 0 0,1 0 0,-1 0 0,1 1 0,0 0 0,0 0 0,0 0 0,1 0 0,-1 0 0,1 1 0,-1 0 0,8-2 0,9-4 0,1 1 0,-1 2 0,35-5 0,34-1-357,-45 6-2265,69-15 1,-65 5-7570</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2.691"/>
    </inkml:context>
    <inkml:brush xml:id="br0">
      <inkml:brushProperty name="width" value="0.025" units="cm"/>
      <inkml:brushProperty name="height" value="0.025" units="cm"/>
    </inkml:brush>
  </inkml:definitions>
  <inkml:trace contextRef="#ctx0" brushRef="#br0">17 1 18578,'-2'76'6454,"-3"9"-4589,-3 95-1163,8-15 1412,-1-164-2090,1 0 0,0 0 0,0 0 0,0-1 0,0 1 0,0 0 0,0 0 0,0 0 0,0 0 0,0-1-1,1 1 1,-1 0 0,0 0 0,0 0 0,1-1 0,-1 1 0,1 0 0,-1 0 0,0-1 0,1 1 0,-1 0 0,1-1-1,0 1 1,-1-1 0,1 1 0,-1-1 0,1 1 0,0-1 0,0 1 0,1 0 0,-1-1 12,1 0 0,0 0 0,-1 0 0,1-1 1,-1 1-1,1 0 0,0-1 0,-1 1 0,1-1 0,-1 0 1,1 1-1,-1-1 0,1 0 0,1-1 0,44-39 661,41-64-282,-27 29-61,-47 67-251,-7 19-18,-8 34 19,0-29-92,-17 181-12,19-196 0,-1 1 0,0-1 0,0 1 0,0-1 0,1 0 0,-1 1 0,0-1 0,1 0 0,-1 0 0,0 1 0,1-1 0,-1 0 0,0 0 0,1 1 0,-1-1 0,1 0 0,-1 0 0,0 0 0,1 0 0,-1 0 0,1 0 0,-1 0 0,0 1 0,1-1 0,-1 0 0,1 0 0,-1 0 0,1-1 0,-1 1 0,0 0 0,1 0 0,-1 0 0,1 0 0,-1 0 0,1-1 0,17-4 0,25-25-3290,13-30-7423,-29 27 501</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3.341"/>
    </inkml:context>
    <inkml:brush xml:id="br0">
      <inkml:brushProperty name="width" value="0.025" units="cm"/>
      <inkml:brushProperty name="height" value="0.025" units="cm"/>
    </inkml:brush>
  </inkml:definitions>
  <inkml:trace contextRef="#ctx0" brushRef="#br0">140 0 8040,'0'0'11392,"-12"7"-7223,0 0-3444,0 1 0,1 1 0,0-1 0,0 2 0,-9 10 0,15-14-446,0 0 0,0 1 1,0-1-1,1 1 0,0 0 1,0 1-1,1-1 0,0 1 1,0-1-1,1 1 0,0 0 1,-1 10-1,2-15-264,0-1 1,1 1-1,0 0 1,0-1-1,-1 1 1,2 0-1,-1-1 0,0 1 1,0 0-1,1-1 1,0 1-1,-1-1 1,1 1-1,0-1 0,0 1 1,0-1-1,1 0 1,-1 1-1,0-1 1,3 2-1,-1-2-3,0 0-1,1 0 1,-1-1-1,1 1 1,-1-1-1,1 0 1,-1 0-1,1 0 1,0-1 0,-1 1-1,1-1 1,0 0-1,7 0 1,-4-1 15,1 0 1,-1 0-1,0-1 1,1 0-1,-1 0 1,0-1 0,0 1-1,0-2 1,0 1-1,-1-1 1,0 0-1,1 0 1,10-10-1,-3 1 36,-1 0 0,0-1 0,-1-1-1,15-22 1,-27 37-63,0 0 0,0 0 0,0 0 0,0 0 0,0-1 0,0 1 0,0 0 0,0 0 0,0 0 0,0 0 0,0-1 0,0 1 0,0 0 0,0 0 0,0 0 0,0 0 0,0 0 0,0-1 0,1 1 0,-1 0 0,0 0 0,0 0 0,0 0 0,0 0 0,0 0 0,0-1 0,1 1 0,-1 0 0,0 0 0,0 0 0,0 0 0,0 0 0,0 0 0,1 0 0,-1 0 0,0 0 0,0 0 0,0 0 0,0 0 0,1 0 0,-1 0 0,0 0 0,0 0 0,0 0 0,0 0 0,0 0 0,1 0 0,-1 0 0,0 0 0,0 0 0,0 0 0,0 0 0,1 0 0,-1 0 0,0 1 0,0-1 0,0 0 0,0 0 0,0 0 0,0 0 0,0 0 0,1 0 0,-1 1 0,0-1 0,0 0 0,0 0 0,0 0 0,1 19 0,-5 22 0,3-12 0,1-29 0,0 1 0,0-1 0,1 1 0,-1-1 0,0 1 0,1-1 0,-1 1 0,0-1 0,1 1 0,-1-1 0,0 1 0,1-1 0,-1 1 0,1-1 0,-1 0 0,1 1 0,-1-1 0,1 0 0,-1 1 0,1-1 0,-1 0 0,1 0 0,-1 0 0,1 1 0,0-1 0,3 0 0,0-1 0,-1 1 0,1-1 0,0 0 0,-1 0 0,1 0 0,-1-1 0,0 1 0,1-1 0,-1 0 0,5-3 0,66-47 0,-52 35 0,1 0 0,43-22 0,-65 39 0,-1 0 0,1 0 0,-1-1 0,0 1 0,1 0 0,-1 0 0,1 0 0,-1 0 0,1 0 0,-1 0 0,1 0 0,-1 0 0,1 0 0,-1 0 0,0 0 0,1 0 0,-1 0 0,1 0 0,-1 1 0,1-1 0,-1 0 0,0 0 0,1 0 0,-1 1 0,1-1 0,-1 0 0,0 1 0,1-1 0,-1 0 0,0 1 0,1-1 0,-1 0 0,0 1 0,0-1 0,1 0 0,-1 1 0,0-1 0,0 1 0,0 0 0,6 28 0,-8 33 0,2-61 0,0-1 0,-1 1 0,1-1 0,0 1 0,0 0 0,0-1 0,0 1 0,0 0 0,0-1 0,0 1 0,0-1 0,0 1 0,0 0 0,0-1 0,1 1 0,-1-1 0,0 1 0,0 0 0,1-1 0,-1 1 0,0-1 0,1 1 0,-1-1 0,0 1 0,1-1 0,-1 1 0,1-1 0,-1 1 0,1-1 0,-1 0 0,1 1 0,20-7 0,31-36 0,-39 31 0,0 1 0,-6 3 0,0 1 0,1 0 0,0 0 0,0 0 0,0 1 0,1 1 0,-1-1 0,1 1 0,14-4 0,-23 8 0,1 0 0,-1 0 0,1 1 0,-1-1 0,1 0 0,-1 0 0,1 0 0,-1 0 0,1 1 0,-1-1 0,1 0 0,-1 0 0,0 1 0,1-1 0,-1 0 0,1 1 0,-1-1 0,0 1 0,1-1 0,-1 0 0,0 1 0,0-1 0,1 1 0,-1-1 0,0 1 0,0-1 0,1 1 0,-1-1 0,0 1 0,0-1 0,0 1 0,0-1 0,0 2 0,3 28 0,-3-27 0,0 1 0,1 0 0,-1-1 0,0 1 0,1-1 0,0 1 0,0-1 0,0 1 0,2 3 0,-2-6 0,0 0 0,0 1 0,0-1 0,1 0 0,-1 0 0,1 0 0,-1 0 0,0-1 0,1 1 0,0 0 0,-1-1 0,1 1 0,-1 0 0,1-1 0,0 0 0,-1 1 0,1-1 0,0 0 0,-1 0 0,1 0 0,3-1 0,37-12 0,-38 11 0,-1 0 0,1 1 0,0-1 0,0 1 0,0 0 0,1 0 0,-1 0 0,0 1 0,0-1 0,6 1 0,-10 1-263,1 0 0,-1 1-1,0-1 1,1 0 0,-1 0 0,0 0 0,0 0 0,0 0-1,0 0 1,0 1 0,0-1 0,0 0 0,0 0-1,0 0 1,-1 0 0,1 0 0,0 1 0,-1-1 0,0 1-1,-9 2-8021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9:19.497"/>
    </inkml:context>
    <inkml:brush xml:id="br0">
      <inkml:brushProperty name="width" value="0.025" units="cm"/>
      <inkml:brushProperty name="height" value="0.025" units="cm"/>
    </inkml:brush>
  </inkml:definitions>
  <inkml:trace contextRef="#ctx0" brushRef="#br0">1 32 10762,'0'0'8862,"10"-4"-7912,0-1-683,0 1 0,0 0 0,1 0 0,0 1 0,-1 1 0,1 0 0,0 0-1,15 1 1,1 2-63,0 2-1,0 1 0,0 1 1,41 14-1,0-1 24,-29-11 102,1-2-1,0-2 1,0-1-1,0-3 1,52-6-1,50 0 157,-136 7-473,0 0 1,-1 0-1,1 1 1,-1 0 0,1 0-1,-1 0 1,1 0-1,-1 1 1,0 0-1,0 0 1,0 1-1,0-1 1,0 1-1,0 0 1,-1 0-1,1 1 1,-1 0-1,0-1 1,0 1-1,0 1 1,-1-1-1,1 0 1,-1 1 0,0 0-1,4 8 1,-73-42 1604,40 21-1419,-1 0 0,0 1 0,0 2 0,0 1-1,-46-1 1,-138 14-105,148-3 23,-1-3 0,-89-8 0,111-7 487,30 6-342,31 4-548,96 19 205,11 1 116,212-27-385,-220 1 99,-17 8-127,-252 18 795,-1-10-297,-364 30-153,977-60-1383,-6 2 85,-432 16 1790,-41 0 576,-38 1 730,-25 2-1559,1 3-1,0 3 0,-156 32 0,232-36-526,-29 10-355,18 2-5082</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4.023"/>
    </inkml:context>
    <inkml:brush xml:id="br0">
      <inkml:brushProperty name="width" value="0.025" units="cm"/>
      <inkml:brushProperty name="height" value="0.025" units="cm"/>
    </inkml:brush>
  </inkml:definitions>
  <inkml:trace contextRef="#ctx0" brushRef="#br0">99 52 12107,'0'0'17350,"-11"2"-16554,7-1-760,-1 0 0,1 0 0,-1 0 0,1 1 0,0 0 0,0 0 0,0 0 1,0 0-1,0 1 0,0-1 0,1 1 0,-1 0 0,1 0 0,0 0 0,0 1 0,0-1 1,0 1-1,0 0 0,1 0 0,0 0 0,0 0 0,0 0 0,0 0 0,0 0 0,1 1 1,0-1-1,0 1 0,0-1 0,1 1 0,-1-1 0,1 1 0,0 0 0,1 6 0,0-10-31,-1 0-1,1 0 0,-1-1 0,1 1 0,-1 0 0,1 0 0,-1-1 0,1 1 1,0-1-1,-1 1 0,1-1 0,0 1 0,0-1 0,-1 1 0,1-1 0,0 1 0,0-1 1,0 0-1,-1 0 0,1 1 0,0-1 0,0 0 0,0 0 0,0 0 0,0 0 0,0 0 1,-1 0-1,1 0 0,0 0 0,0 0 0,0-1 0,0 1 0,0 0 0,-1-1 1,1 1-1,0 0 0,0-1 0,1 0 0,34-15 182,-25 8-153,1-1-1,-1 0 1,-1 0-1,0-1 1,0 0-1,-1-1 1,0 0-1,-1-1 1,0 0-1,-1 0 1,10-23-1,-15 20 25,-10 24-234,-10 24-66,15-24 127,0 1-1,0-1 1,1 1-1,1 0 0,-2 12 1,3-20-38,0 0 1,0 0-1,0 0 1,0 0-1,0-1 1,0 1-1,0 0 1,1 0-1,-1 0 1,1 0-1,-1 0 1,1 0-1,0-1 1,0 1-1,0 0 1,0-1-1,0 1 1,0 0-1,0-1 0,0 1 1,1-1-1,-1 0 1,1 1-1,-1-1 1,1 0-1,-1 0 1,1 0-1,0 0 1,-1 0-1,1 0 1,0-1-1,3 2 1,0-1-490,1 0 0,0 0 0,0-1 0,0 1 0,0-1 0,0-1 0,0 1 0,0-1 0,-1 0 0,1 0 0,0-1 0,0 0 0,-1 0 0,1 0 1,7-5-1,19-17-4813</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4.758"/>
    </inkml:context>
    <inkml:brush xml:id="br0">
      <inkml:brushProperty name="width" value="0.025" units="cm"/>
      <inkml:brushProperty name="height" value="0.025" units="cm"/>
    </inkml:brush>
  </inkml:definitions>
  <inkml:trace contextRef="#ctx0" brushRef="#br0">224 73 8840,'0'0'2072,"-7"10"-177,-5 6-1525,-2 4 1746,1 0 0,-20 42 0,30-56-1956,0 1 1,1 0-1,-1 0 0,2 0 1,-1 0-1,1 0 0,0 0 1,0 0-1,1 1 0,0-1 1,0 0-1,1 0 0,0 1 1,0-1-1,4 11 0,5 9-38,0-3-132,-2 0 1,0 1-1,8 48 0,-15-65 115,-1 0 1,0 1 0,0-1-1,0 1 1,-1-1-1,-1 1 1,1-1 0,-1 0-1,-1 0 1,0 0-1,0 0 1,0 0 0,-1-1-1,0 1 1,-10 13 0,6-11 289,-1 1 0,0-2 0,-15 14 1,20-20-232,1 0 1,-1 0 0,1-1 0,-1 0-1,0 1 1,0-1 0,0-1-1,0 1 1,0-1 0,-1 1 0,1-1-1,0 0 1,-1-1 0,-6 1-1,10-1-126,-1 0-1,1-1 0,-1 1 1,1-1-1,0 1 1,-1-1-1,1 0 0,0 1 1,0-1-1,-1 0 0,1 0 1,0 0-1,0 0 0,0 0 1,0 0-1,0 0 0,0 0 1,0 0-1,1-1 1,-1 1-1,0 0 0,1 0 1,-1-1-1,1 1 0,-1-1 1,1 1-1,-1 0 0,1-1 1,0-1-1,-4-50 796,4 46-806,1-4-31,0 0 1,1 0-1,0 0 0,0 0 1,1 1-1,1-1 0,0 1 0,0 0 1,1 0-1,0 0 0,1 1 1,0-1-1,8-9 0,13-12-20,2 0-1,37-32 1,-11 12 15,-28 26 34,6-7 6,42-52-1,-68 76-13,0-1 0,-1 0 0,0-1 0,-1 1 0,0-1 0,-1 0-1,1 0 1,-2-1 0,0 1 0,0-1 0,2-17 0,-5 27-14,0 0 1,0 0-1,1 1 0,-1-1 1,0 0-1,0 0 1,0 1-1,0-1 0,0 0 1,0 1-1,0-1 1,-1 0-1,1 0 0,0 1 1,0-1-1,0 0 1,-1 1-1,1-1 1,0 0-1,-1 1 0,1-1 1,-1 0-1,1 1 1,-1-1-1,1 1 0,-1-1 1,1 1-1,-1-1 1,1 1-1,-1-1 0,0 1 1,1 0-1,-1-1 1,0 1-1,1 0 0,-1 0 1,0-1-1,1 1 1,-1 0-1,0 0 0,0 0 1,1 0-1,-1 0 1,0 0-1,0 0 1,1 0-1,-1 0 0,0 0 1,0 0-1,1 1 1,-1-1-1,0 0 0,1 0 1,-1 1-1,-1 0 1,-2 1 12,0 0 1,0 0 0,0 0 0,0 1 0,0-1 0,1 1 0,-7 6-1,2 1 15,1 0 0,0 0 0,0 1 0,-9 22 0,14-27-15,-1 0-1,1-1 1,0 1 0,1 0-1,0 0 1,0 1-1,0-1 1,0 0-1,1 0 1,0 0 0,2 13-1,-1-18-6,0 1 1,0-1-1,0 0 0,1 1 1,-1-1-1,0 0 1,1 0-1,-1 0 0,1 0 1,-1 0-1,1 0 0,-1 0 1,1-1-1,0 1 0,-1 0 1,1-1-1,0 0 0,0 1 1,-1-1-1,1 0 0,0 0 1,0 0-1,-1 0 0,4 0 1,49-4 279,-40 0-249,0 1-1,1-2 0,-1 0 1,-1-1-1,1 0 0,15-10 1,74-55 298,-113 97 527,5-16-833,1-5-31,1 0 0,1 0 1,-1 0-1,1 0 0,0 0 1,0 0-1,0 1 1,1-1-1,0 1 0,0-1 1,0 8-1,3-12-1,1-1 0,-1 0 0,1 1 0,-1-1 0,1 0 0,-1 0 0,0-1 0,1 1 0,-1-1 0,1 1 0,-1-1 0,0 0 0,4-1 0,5-4 0,0 0 0,-1 0 0,1-2 0,12-11 0,-15 12 0,1 0 0,0 0 0,0 1 0,1 0 0,16-7 0,-23 42-64,-4-18 447,1-8-1104,-1 0 0,1-1 1,0 1-1,0 0 0,0 0 1,0 0-1,1 0 0,-1 0 1,2 5-1,-1-7 217,0 0 1,0 0-1,0-1 1,0 1-1,0 0 0,0 0 1,0-1-1,1 1 1,-1 0-1,0-1 0,0 1 1,1-1-1,-1 0 1,0 1-1,0-1 0,1 0 1,-1 0-1,0 0 1,1 0-1,-1 0 0,0 0 1,1 0-1,-1 0 1,0 0-1,2-1 0,17-2-8533</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5.426"/>
    </inkml:context>
    <inkml:brush xml:id="br0">
      <inkml:brushProperty name="width" value="0.025" units="cm"/>
      <inkml:brushProperty name="height" value="0.025" units="cm"/>
    </inkml:brush>
  </inkml:definitions>
  <inkml:trace contextRef="#ctx0" brushRef="#br0">68 107 10730,'0'0'17985,"-9"6"-17643,7-5-336,-36 31 383,36-29-367,0-1 1,0 0-1,1 1 0,-1-1 0,1 1 0,-1-1 0,1 1 0,0 0 0,0-1 1,0 1-1,0 0 0,1 0 0,-1 0 0,1 0 0,0 0 0,-1 0 1,1 0-1,1 0 0,0 4 0,-1-6-15,1 0 0,-1-1 1,1 1-1,0-1 0,-1 1 0,1-1 1,0 1-1,0-1 0,0 1 1,-1-1-1,1 0 0,0 1 0,0-1 1,0 0-1,0 0 0,0 0 0,-1 1 1,1-1-1,0 0 0,0 0 0,0 0 1,0-1-1,0 1 0,0 0 0,0 0 1,-1 0-1,1-1 0,0 1 0,0 0 1,1-1-1,28-11 168,-23 7-156,0 0 0,-1-1 0,1 0 0,-1 0 0,0-1 0,-1 0 0,0 0 0,0 0 0,0-1 0,-1 1 0,0-1 0,0 0 0,-1-1 0,0 1 0,0 0 0,-1-1 0,1-11 0,-3 20-19,0 0 1,1-1-1,-1 1 1,0 0-1,0 0 1,0-1-1,0 1 0,0 0 1,0-1-1,0 1 1,0 0-1,0-1 0,0 1 1,0 0-1,0 0 1,0-1-1,-1 1 1,1 0-1,0-1 0,0 1 1,0 0-1,0 0 1,0-1-1,-1 1 0,1 0 1,0 0-1,0-1 1,0 1-1,-1 0 1,1 0-1,0 0 0,0-1 1,-1 1-1,1 0 1,0 0-1,-1 0 1,-9 6 34,-9 18 58,16-19-45,1 0 0,0-1 0,0 1 0,0 0 0,0 0 0,1 1 0,0-1 0,0 0 1,0 0-1,1 1 0,0-1 0,0 6 0,1-10-32,-1 0 0,1 0 0,0 0 0,0 0-1,0-1 1,0 1 0,0 0 0,0 0 0,0-1 0,0 1 0,0-1 0,0 1 0,0-1 0,1 1 0,-1-1 0,0 1 0,0-1 0,0 0 0,1 0 0,-1 0 0,0 0 0,0 0 0,1 0 0,-1 0-1,2 0 1,35-4 221,-24-2-248,-1 0 0,-1 0 0,1-1 0,-1-1-1,0 0 1,-1-1 0,0 0 0,0-1 0,-1 0 0,0-1 0,13-18 0,-30 39 19,1 0 0,0 0 0,0 1 1,1 0-1,0 1 0,1-1 1,0 1-1,-4 23 0,8-34 3,0 0-1,1 0 0,-1 0 1,0-1-1,0 1 1,1 0-1,-1 0 0,0 0 1,1 0-1,-1 0 0,1 0 1,-1 0-1,1-1 0,0 1 1,-1 0-1,1 0 1,0-1-1,0 1 0,-1 0 1,1-1-1,0 1 0,0-1 1,0 1-1,0-1 1,0 1-1,-1-1 0,1 0 1,0 1-1,0-1 0,0 0 1,0 0-1,0 0 1,0 0-1,0 0 0,0 0 1,0 0-1,0 0 0,0 0 1,0 0-1,0-1 1,0 1-1,0 0 0,1-1 1,5 0 41,-1-1 0,0 1 0,0-1 0,0-1 0,11-4 0,-1-3-52,-1 0 0,0-1 0,0 0 0,-1-1 0,0-1 0,-1-1 0,-1 1 0,0-2 0,-1 0 0,14-24 0,-48 62 0,15-13 0,1-1 0,0 1 0,0 1 0,1 0 0,0 0 0,1 0 0,1 0 0,-1 1 0,2 0 0,-1 0 0,-1 19 0,5-30-2,0 0 0,0 0 0,0 0 1,0 0-1,1 0 0,-1 0 0,0 0 0,0 0 0,1 0 0,-1 0 1,1-1-1,-1 1 0,1 0 0,-1 0 0,1 0 0,0-1 0,-1 1 1,1 0-1,0-1 0,0 1 0,-1 0 0,1-1 0,0 1 0,0-1 1,0 1-1,0-1 0,1 1 0,36 3-274,-26-4-113,-1-2-1,0 1 1,0-2 0,19-5 0,-20 3-1702,1 0 1,-1 0-1,1-1 1,10-9-1,7-9-6770</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45.798"/>
    </inkml:context>
    <inkml:brush xml:id="br0">
      <inkml:brushProperty name="width" value="0.025" units="cm"/>
      <inkml:brushProperty name="height" value="0.025" units="cm"/>
    </inkml:brush>
  </inkml:definitions>
  <inkml:trace contextRef="#ctx0" brushRef="#br0">136 1 17168,'0'0'12935,"-9"5"-12171,-28 16-273,36-21-482,0 1 0,0 0 0,0-1 0,0 1 0,0 0 0,0 0 0,0-1 0,1 1 0,-1 0 0,0 0 0,0 0 0,1 0 0,-1 0 0,1 0 0,-1 0 0,1 0 0,-1 0 0,1 0 0,-1 1 0,1 0 0,0-1-3,0-1-1,1 1 0,-1 0 0,0-1 0,1 1 0,-1 0 0,0-1 0,1 1 1,-1-1-1,1 1 0,-1-1 0,1 1 0,-1-1 0,1 1 0,-1-1 0,1 1 1,0-1-1,-1 1 0,1-1 0,-1 0 0,1 0 0,1 1 0,36 6 195,-25-7-101,-10 0-185,0-1 0,1 1 0,-1 0 0,0 1 0,0-1 1,0 0-1,1 1 0,-1 0 0,6 2 0,-8-2 70,0 0 0,0 0 1,0 1-1,0-1 0,0 0 0,0 1 0,0-1 0,0 1 0,-1-1 0,1 1 0,-1-1 0,1 1 0,-1-1 0,1 1 0,-1 0 0,0-1 0,0 1 0,0 0 0,0-1 0,0 1 0,0 0 0,-1 2 0,0 2 74,0-1-1,-1 1 0,0 0 1,0-1-1,-1 1 0,1-1 1,-1 0-1,0 0 0,-1 0 0,1 0 1,-1-1-1,0 1 0,0-1 1,0 0-1,-1 0 0,-5 3 0,-2 3-69,-1-1-1,0-1 0,0 0 0,-1 0 0,-15 5 0,10-9-2022,8-5-2384,5-7-4074</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0.856"/>
    </inkml:context>
    <inkml:brush xml:id="br0">
      <inkml:brushProperty name="width" value="0.025" units="cm"/>
      <inkml:brushProperty name="height" value="0.025" units="cm"/>
    </inkml:brush>
  </inkml:definitions>
  <inkml:trace contextRef="#ctx0" brushRef="#br0">247 415 2050,'0'0'10170,"0"-10"-6060,0 9-4092,1-2 171,-1 1 0,1-1 0,-1 0 0,0 1 1,0-1-1,0 0 0,-1 1 0,1-1 0,-1 1 0,1-1 0,-1 0 0,0 1 0,0-1 0,0 1 1,0 0-1,0-1 0,-1 1 0,1 0 0,-1 0 0,1 0 0,-1 0 0,0 0 0,0 0 0,0 0 1,0 0-1,0 1 0,0-1 0,0 1 0,-1 0 0,1-1 0,0 1 0,-1 0 0,1 0 0,-1 1 1,0-1-1,-3 0 0,0 0-56,-1-1 0,0 1 1,0 1-1,0 0 0,0 0 1,0 0-1,0 1 0,1-1 1,-1 2-1,0-1 0,0 1 1,1 0-1,-1 1 0,1-1 0,0 1 1,0 0-1,0 1 0,0 0 1,0 0-1,1 0 0,-1 0 1,1 1-1,0 0 0,1 0 1,-1 0-1,1 1 0,0-1 1,0 1-1,1 0 0,0 0 1,0 1-1,0-1 0,1 1 0,0-1 1,0 1-1,-1 11 0,3-17-116,0 0 0,0 0 0,0 0 0,0 0 0,0 0 0,0 0 0,0 0 0,0 0 0,0 0 0,1 0 0,-1-1-1,0 1 1,1 0 0,-1 0 0,1 0 0,-1 0 0,1-1 0,-1 1 0,1 0 0,-1 0 0,1-1 0,0 1 0,0-1-1,-1 1 1,1 0 0,0-1 0,0 1 0,-1-1 0,1 0 0,0 1 0,0-1 0,0 0 0,0 1 0,0-1 0,0 0 0,0 0-1,0 0 1,0 0 0,-1 0 0,1 0 0,0 0 0,0 0 0,0 0 0,0 0 0,0-1 0,0 1 0,0 0 0,0-1-1,0 1 1,-1 0 0,2-1 0,6-2 82,-1 0 0,1 0 0,-1 0 0,0-1 0,8-5 0,15-13 49,-1-2 1,-1-1 0,-1-2-1,-1 0 1,-1-2-1,-2-1 1,-1 0-1,-1-2 1,-2-1 0,-1 0-1,20-54 1,-22 24 758,-38 105-581,6 6-326,2 1 0,3 1 0,1 0 0,3 0 0,2 0 0,1 56 0,4-104-140,1 0 0,-1 0-1,0-1 1,1 1 0,-1 0 0,1-1 0,-1 1 0,1 0-1,0-1 1,0 1 0,-1-1 0,1 1 0,0-1-1,1 0 1,-1 1 0,0-1 0,0 0 0,0 0-1,1 0 1,1 1 0,-2-1-165,1 0 1,-1 0-1,1 0 0,-1-1 0,1 1 1,0-1-1,0 1 0,-1-1 1,1 1-1,0-1 0,-1 0 0,1 0 1,0 0-1,0 0 0,0 0 1,-1-1-1,1 1 0,0 0 0,-1-1 1,1 1-1,0-1 0,-1 0 0,1 1 1,-1-1-1,1 0 0,-1 0 1,1 0-1,-1 0 0,1 0 0,1-3 1,12-17-8734</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1.217"/>
    </inkml:context>
    <inkml:brush xml:id="br0">
      <inkml:brushProperty name="width" value="0.025" units="cm"/>
      <inkml:brushProperty name="height" value="0.025" units="cm"/>
    </inkml:brush>
  </inkml:definitions>
  <inkml:trace contextRef="#ctx0" brushRef="#br0">1 19 11115,'0'0'9069,"1"9"-7035,0-5-1901,8 41 2132,-9-44-2189,1 0 0,-1 1 0,1-1-1,-1 0 1,1 1 0,0-1 0,-1 0-1,1 0 1,0 1 0,0-1 0,0 0 0,0 0-1,0 0 1,0 0 0,0 0 0,0 0-1,1-1 1,-1 1 0,0 0 0,0-1 0,1 1-1,-1 0 1,0-1 0,1 0 0,-1 1-1,0-1 1,1 0 0,-1 0 0,1 0 0,-1 1-1,1-1 1,-1-1 0,0 1 0,3 0-1,-2-1-52,-1 0 0,1 0 0,-1 0-1,1-1 1,-1 1 0,1 0-1,-1-1 1,0 1 0,0 0 0,1-1-1,-1 0 1,0 1 0,-1-1 0,1 0-1,0 1 1,0-1 0,-1 0-1,1 0 1,-1 1 0,1-1 0,-1 0-1,0 0 1,0-2 0,3-49 636,-3 47-395,0 6-252,0 1 1,0-1 0,0 0 0,-1 0 0,1 0 0,0 1 0,0-1 0,0 0 0,-1 0-1,1 0 1,0 1 0,0-1 0,-1 0 0,1 0 0,0 0 0,0 0 0,-1 0 0,1 0 0,0 1-1,0-1 1,-1 0 0,1 0 0,0 0 0,-1 0 0,1 0 0,0 0 0,0 0 0,-1 0-1,1 0 1,0 0 0,-1-1 0,1 1 0,0 0 0,0 0 0,-1 0 0,1 0 0,0 0-1,0 0 1,-1 0 0,1-1 0,0 1 0,0 0 0,0 0 0,-1 0 0,1-1 0,0 1 0,0 0-1,0 0 1,0-1 0,-1 1 0,1 0 0,0 0 0,0-1 0,0 1 0,0 0 0,0 0-1,0-1 1,0 1 0,0 0 0,0-1 0,0 1 0,-15 21 506,9-3-503,0-1-1,1 1 0,0 0 1,2 1-1,0-1 1,1 1-1,1-1 0,2 26 1,-1-43-21,0 0 0,1-1 0,-1 1 1,0 0-1,0-1 0,0 1 0,1 0 0,-1-1 1,0 1-1,1-1 0,-1 1 0,0 0 0,1-1 1,-1 1-1,1-1 0,-1 1 0,1-1 0,-1 1 1,1-1-1,-1 1 0,1-1 0,0 0 0,-1 1 1,1-1-1,0 0 0,-1 0 0,1 1 0,0-1 1,-1 0-1,1 0 0,0 0 0,-1 0 0,1 0 1,0 0-1,-1 0 0,1 0 0,0 0 0,0 0 1,-1 0-1,1 0 0,0 0 0,-1-1 0,1 1 1,0 0-1,0-1 0,30-18-260,-24 11-392,1-2-1,-2 1 0,1-1 1,-1 0-1,5-12 1,-4 6-2829,0-1 0,6-30 0,-7 17-3779</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1.789"/>
    </inkml:context>
    <inkml:brush xml:id="br0">
      <inkml:brushProperty name="width" value="0.025" units="cm"/>
      <inkml:brushProperty name="height" value="0.025" units="cm"/>
    </inkml:brush>
  </inkml:definitions>
  <inkml:trace contextRef="#ctx0" brushRef="#br0">110 13 8200,'0'0'13351,"0"11"-11360,2 57 764,0 12-1466,4 1-1,17 85 0,-19-148-1204,-1-4 55,1 0-1,-2-1 0,0 1 0,-1 0 1,0 0-1,-1 0 0,-2 18 0,2-30-111,-1 0 0,0 0-1,0 0 1,0-1 0,-1 1-1,1 0 1,0-1 0,-1 1-1,1 0 1,-1-1-1,1 0 1,-1 1 0,0-1-1,1 0 1,-1 0 0,0 0-1,0 0 1,0 0 0,0 0-1,0 0 1,0-1 0,0 1-1,0-1 1,0 0 0,0 1-1,0-1 1,0 0-1,-1 0 1,-1-1 0,0 1 20,-1 0 0,0 0 1,1 0-1,-1-1 0,1 0 1,-1 0-1,1 0 0,-1 0 1,1-1-1,0 0 0,0 0 1,-6-3-1,6 1-47,0 1 1,1 0-1,-1-1 1,1 0-1,0 0 1,0 0-1,1 0 0,-1 0 1,1-1-1,0 1 1,0-1-1,0 1 0,1-1 1,0 0-1,0 0 1,0 1-1,0-1 1,1 0-1,0 0 0,0 0 1,0 0-1,0 0 1,1 0-1,0 0 0,0 1 1,3-11-1,5-6-5,0 0 0,1 0 0,2 0-1,20-28 1,-8 11-28,14-26-218,60-137 0,-93 186 621,-10 24-404,-10 27-329,14-32 219,0 0 0,0 0-1,0 1 1,1-1 0,0 0-1,0 0 1,0 1 0,0-1-1,1 0 1,0 1 0,-1-1-1,2 0 1,-1 0-1,0 0 1,1 0 0,2 4-1,-3-6-259,1 0 0,-1 0-1,1 0 1,0 0-1,0 0 1,0-1-1,0 1 1,0-1 0,0 1-1,1-1 1,2 2-1,-1-2-703,1 1-1,-1-1 1,1 0-1,-1 0 1,1 0-1,-1-1 1,8 0-1,13 0-7187</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2.617"/>
    </inkml:context>
    <inkml:brush xml:id="br0">
      <inkml:brushProperty name="width" value="0.025" units="cm"/>
      <inkml:brushProperty name="height" value="0.025" units="cm"/>
    </inkml:brush>
  </inkml:definitions>
  <inkml:trace contextRef="#ctx0" brushRef="#br0">28 24 15086,'0'0'9097,"-4"9"-7997,-2 15-365,0 0-1,2 0 1,0 0 0,2 1 0,1 41 0,1-48-516,1 0 0,0 0 0,1 0 0,8 30-1,-7-48 178,0-9 275,2-13 243,2-190-914,-7 210 0,0 13 0,-1-7 0,0 0 0,1 0 0,-1 0 0,1 0 0,0 0 0,1 0 0,-1 0 0,1 0 0,-1 0 0,1-1 0,0 1 0,1 0 0,-1 0 0,1-1 0,-1 1 0,1-1 0,0 1 0,1-1 0,-1 0 0,0 0 0,1 0 0,0 0 0,0 0 0,0 0 0,4 2 0,-3-2 0,1-1 0,0 0 0,0 0 0,0 0 0,0-1 0,0 0 0,0 0 0,0 0 0,0 0 0,0-1 0,1 0 0,-1 0 0,0 0 0,0-1 0,1 1 0,-1-1 0,0-1 0,0 1 0,0-1 0,0 0 0,0 0 0,-1 0 0,1-1 0,-1 1 0,9-8 0,-7 6 0,-1-1 0,0 0 0,1 0 0,-2 0 0,1 0 0,-1-1 0,0 0 0,0 0 0,0 0 0,-1-1 0,0 1 0,0-1 0,-1 0 0,0 1 0,0-1 0,0 0 0,-1 0 0,0-12 0,-1 19 0,1-1 0,-1 1 0,0-1 0,0 1 0,0-1 0,0 1 0,0-1 0,0 1 0,-1-1 0,1 1 0,0-1 0,0 1 0,0-1 0,0 1 0,-1-1 0,1 1 0,0-1 0,0 1 0,-1 0 0,1-1 0,0 1 0,-1-1 0,1 1 0,0 0 0,-1-1 0,1 1 0,-1 0 0,1 0 0,-1-1 0,1 1 0,-1 0 0,1 0 0,0 0 0,-2-1 0,-19 7 0,-14 21 0,31-22 0,0 1 0,0-1 0,1 1 0,0 0 0,0 0 0,1 0 0,-1 1 0,1-1 0,1 0 0,-1 1 0,1-1 0,0 1 0,1 0 0,0 10 0,0-13 0,1-1 0,0 0 0,0 1 0,1-1 0,-1 0 0,1 0 0,-1 0 0,1 0 0,0-1 0,0 1 0,0 0 0,0-1 0,1 1 0,-1-1 0,1 0 0,-1 0 0,1 0 0,0 0 0,0 0 0,0 0 0,0-1 0,0 0 0,0 1 0,0-1 0,1 0 0,-1-1 0,0 1 0,1 0 0,5-1 0,-1 1 0,-1 0 0,0 0 0,1-1 0,-1 0 0,1 0 0,-1-1 0,0 0 0,1 0 0,-1-1 0,0 0 0,0 0 0,0-1 0,0 1 0,0-2 0,-1 1 0,7-5 0,-5 1 0,0 0 0,0 0 0,-1-1 0,0 0 0,0 0 0,-1-1 0,0 0 0,-1 0 0,1-1 0,4-14 0,-6 16 0,0-1 0,-1 1 0,-1-1 0,1 0 0,-1 0 0,-1 0 0,0 0 0,0 0 0,-1 0 0,0-11 0,-1 19 0,1 1 0,0-1 0,0 1 0,-1 0 0,1-1 0,0 1 0,-1-1 0,1 1 0,0-1 0,-1 1 0,1 0 0,0-1 0,-1 1 0,1 0 0,-1 0 0,1-1 0,-1 1 0,1 0 0,-1 0 0,1 0 0,-1-1 0,1 1 0,-1 0 0,1 0 0,-1 0 0,1 0 0,-1 0 0,1 0 0,-1 0 0,1 0 0,-1 0 0,1 0 0,-1 0 0,1 1 0,-1-1 0,1 0 0,-1 0 0,1 0 0,-1 1 0,1-1 0,-1 0 0,1 0 0,-1 1 0,-21 12 0,16-7 0,0 0 0,0 0 0,1 1 0,0 0 0,0 0 0,1 0 0,0 0 0,0 1 0,1 0 0,0-1 0,0 1 0,1 1 0,0-1 0,0 0 0,1 0 0,0 1 0,0-1 0,1 1 0,1 9 0,-1-16 0,1 0 0,-1 0 0,1 0 0,0 0 0,0-1 0,0 1 0,0 0 0,0 0 0,0-1 0,0 1 0,0 0 0,1-1 0,-1 1 0,0-1 0,1 0 0,0 1 0,-1-1 0,1 0 0,0 0 0,0 0 0,-1 0 0,1 0 0,0 0 0,0-1 0,0 1 0,0-1 0,0 1 0,3-1 0,7 2 0,0-1 0,-1 0 0,21-2 0,-27 1 0,-4 0-53,0 0 0,0 0 0,-1-1-1,1 1 1,0 0 0,-1 0 0,1 0 0,-1 0 0,1-1 0,0 1 0,-1 0-1,1 0 1,0-1 0,-1 1 0,1-1 0,-1 1 0,1 0 0,-1-1 0,1 1-1,-1-1 1,1 1 0,-1-1 0,0 0 0,1 1 0,-1-1 0,3-18-5372,-3 5-4425</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8:53.487"/>
    </inkml:context>
    <inkml:brush xml:id="br0">
      <inkml:brushProperty name="width" value="0.025" units="cm"/>
      <inkml:brushProperty name="height" value="0.025" units="cm"/>
    </inkml:brush>
  </inkml:definitions>
  <inkml:trace contextRef="#ctx0" brushRef="#br0">348 1 16688,'0'0'7965,"3"11"-7191,-2-5-713,1-1 0,-1 1 0,-1-1 0,1 1 0,-1 0 0,0-1 0,0 1 0,-1-1 0,0 1 0,0-1 0,0 1 0,0-1 0,-1 1 0,0-1 0,0 0 0,0 0 0,-1 0 0,0 0 1,0 0-1,0-1 0,-1 1 0,-7 7 0,-9 11 286,-2-1 1,0-1 0,-40 29 0,50-42-63,0 0 0,0 0 1,-1-1-1,0-1 0,0 0 1,-1-1-1,1 0 0,-1-1 0,-26 4 1,39-7-264,0-1 0,-1 0 0,1 0 0,0 0 0,0 0 0,0 0 0,0 0 0,0-1 0,-1 1 0,1 0 0,0-1 1,0 1-1,0 0 0,0-1 0,0 1 0,0-1 0,0 0 0,0 1 0,0-1 0,0 0 0,0 0 0,0 1 0,1-1 0,-1 0 0,0 0 0,0-1 0,0-1-27,0 1 0,0 0-1,0-1 1,1 1-1,-1-1 1,1 1-1,0-1 1,0 1 0,0-1-1,0 1 1,1-6-1,0 1-71,0 0 0,1-1 0,0 1 0,1 0 0,0 0 0,0 0 0,7-12 0,-7 15 60,1-1 0,-1 1-1,1-1 1,0 1 0,1 0 0,-1 1-1,1-1 1,-1 1 0,1 0-1,0 0 1,0 0 0,0 1-1,1-1 1,-1 1 0,1 1-1,-1-1 1,1 1 0,-1 0 0,1 0-1,0 1 1,8-1 0,-5 2 13,0 1 1,0 0 0,0 0-1,-1 0 1,1 1 0,-1 1-1,0-1 1,0 1 0,0 1 0,0 0-1,-1 0 1,0 0 0,8 7-1,41 44-288,-30-29 1175,40 31 0,-15-26-3542,-44-29 1362,0 0 1,0 0 0,1-1 0,-1 0-1,12 1 1,1-2-11238</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05.199"/>
    </inkml:context>
    <inkml:brush xml:id="br0">
      <inkml:brushProperty name="width" value="0.025" units="cm"/>
      <inkml:brushProperty name="height" value="0.025" units="cm"/>
    </inkml:brush>
  </inkml:definitions>
  <inkml:trace contextRef="#ctx0" brushRef="#br0">68 473 7271,'0'0'5498,"-8"-4"-3837,-5-2-943,-8-4 22,-4 4 3268,40 8-2836,0-1-1,0 0 0,1-1 1,15-3-1,120-25-462,-60 10-25,513-47 47,-120 20-336,-124 13 346,-41 6-94,19-34-399,-39 4-240,-60 19 19,212-24-16,-402 61-36,-3 1 342,-37-4-2051,-17-2-2323,-16-7-2269</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9:52.442"/>
    </inkml:context>
    <inkml:brush xml:id="br0">
      <inkml:brushProperty name="width" value="0.025" units="cm"/>
      <inkml:brushProperty name="height" value="0.025" units="cm"/>
    </inkml:brush>
  </inkml:definitions>
  <inkml:trace contextRef="#ctx0" brushRef="#br0">139 264 2050,'0'0'582,"-10"-1"-86,-78-3 1914,48 3 553,39 1-1594,19 2-285,59-7-1166,-13 0 1680,-61 3-1575,1 0-1,0 0 0,-1 0 0,1 0 0,-1 0 0,1-1 1,-1 1-1,0-1 0,0 0 0,-1 0 0,1 0 0,0-1 1,-1 1-1,0 0 0,3-7 0,16-17 83,-20 26-86,-1 0 0,1 0 0,0 0 1,0 0-1,0 0 0,0 1 1,0-1-1,0 0 0,0 0 0,0 1 1,0-1-1,0 0 0,0 1 1,0-1-1,1 1 0,-1 0 0,0-1 1,0 1-1,0 0 0,1 0 1,1-1-1,-2 3 84,0-1 0,0 1 1,0-1-1,0 1 0,-1-1 1,1 1-1,0-1 0,-1 1 1,1 0-1,-1-1 0,0 1 1,1 0-1,-1 2 0,1 3 66,-1-6-164,0 0 1,0-1-1,0 1 1,0-1-1,0 1 1,0-1-1,0 1 1,1 0-1,-1-1 0,0 1 1,0-1-1,0 1 1,1-1-1,-1 1 1,0-1-1,1 1 1,-1-1-1,0 1 1,1-1-1,-1 1 1,0-1-1,1 0 0,-1 1 1,1-1-1,-1 0 1,1 1-1,-1-1 1,1 0-1,-1 0 1,1 1-1,-1-1 1,1 0-1,0 0 1,14-12 70,7-29 84,-16 23-111,-1-1 1,-1-1 0,-1 1 0,0 0 0,0-26 0,-3 44-26,0 1 1,0-1 0,0 1 0,0-1-1,0 1 1,0 0 0,0-1 0,0 1 0,0-1-1,0 1 1,0-1 0,0 1 0,0 0-1,0-1 1,-1 1 0,1-1 0,0 1 0,0 0-1,0-1 1,0 1 0,-1 0 0,1-1-1,0 1 1,-1 0 0,1-1 0,0 1 0,0 0-1,-1-1 1,1 1 0,-1 0 0,1 0-1,0-1 1,-1 1 0,1 0 0,0 0 0,-1 0-1,1 0 1,-1 0 0,1 0 0,-1 0-1,1-1 1,0 1 0,-1 0 0,1 0 0,-1 0-1,1 1 1,-1-1 0,1 0 0,0 0-1,-1 0 1,1 0 0,-1 0 0,1 0 0,0 1-1,-1-1 1,1 0 0,0 0 0,-1 1-1,0-1 1,-20 20 357,17-10-353,0 1 1,0 0-1,1 0 0,0 0 1,-1 15-1,4-33-9,-1 1-1,-1 0 1,1 0-1,-1 0 0,0 0 1,0 0-1,-1 1 1,0-1-1,-4-6 1,7 10 9,-1 1 1,0-1 0,0 1-1,0-1 1,0 1 0,0 0-1,0-1 1,0 1-1,0 0 1,0 0 0,-1 0-1,1 0 1,0 0 0,-1 0-1,1 0 1,-1 0-1,1 0 1,-1 1 0,0-1-1,1 1 1,-1-1 0,0 1-1,1 0 1,-1-1-1,0 1 1,1 0 0,-1 0-1,0 0 1,1 0 0,-1 1-1,0-1 1,1 0-1,-1 1 1,0-1 0,1 1-1,-1-1 1,0 1 0,1 0-1,0 0 1,-3 1-1,2 0-20,0 0 0,0 0 0,0 0-1,0 0 1,0 0 0,0 0-1,1 1 1,-1-1 0,1 1-1,-1-1 1,1 1 0,0 0 0,0-1-1,0 1 1,0 0 0,1 0-1,-1 0 1,1-1 0,0 1-1,0 0 1,0 0 0,0 0 0,0 0-1,0 0 1,1 0 0,0 0-1,-1-1 1,1 1 0,0 0-1,0-1 1,1 1 0,-1 0 0,0-1-1,1 1 1,0-1 0,-1 0-1,1 1 1,0-1 0,0 0-1,0 0 1,1-1 0,-1 1-1,0 0 1,1-1 0,-1 1 0,1-1-1,0 0 1,-1 1 0,1-2-1,0 1 1,0 0 0,-1 0-1,6 0 1,43 0-931,-50-2 740,1 1 0,0 0 0,0-1 0,0 1 0,0-1 0,0 0 0,-1 1 0,1-1 0,0 0 0,0 0 0,-1 0 0,1 0 0,-1-1 0,1 1 0,-1 0 0,1-1 0,-1 1 0,0-1 0,0 1 0,0-1 0,0 1 0,0-1 0,1-2 0,3-34-6005</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17.443"/>
    </inkml:context>
    <inkml:brush xml:id="br0">
      <inkml:brushProperty name="width" value="0.025" units="cm"/>
      <inkml:brushProperty name="height" value="0.025" units="cm"/>
    </inkml:brush>
  </inkml:definitions>
  <inkml:trace contextRef="#ctx0" brushRef="#br0">0 1 13389,'0'0'7852,"4"10"-6469,4 13-702,31 83 448,-5 1 0,34 184 0,-53-115-32,-12 277 0,-12-236-272,-1 78-177,10-292-672,-1-1 5,1 0-1,0 0 1,0 0-1,0 1 1,0-1-1,0 0 1,0 0-1,1 0 1,-1 0-1,1 0 1,-1 0-1,1 0 1,0 0-1,0 0 0,0 0 1,0 0-1,0 0 1,3 3-1,-3-14-2291,-4-112-7336,-6 52 3204</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17.909"/>
    </inkml:context>
    <inkml:brush xml:id="br0">
      <inkml:brushProperty name="width" value="0.025" units="cm"/>
      <inkml:brushProperty name="height" value="0.025" units="cm"/>
    </inkml:brush>
  </inkml:definitions>
  <inkml:trace contextRef="#ctx0" brushRef="#br0">33 538 11371,'0'0'7826,"-6"9"-6593,-19 26-85,25-35-1115,0 0 1,0 1 0,0-1-1,-1 0 1,1 1 0,0-1-1,0 1 1,0-1 0,0 0-1,-1 1 1,1-1 0,0 1-1,0-1 1,0 1 0,0-1-1,0 1 1,0-1 0,0 0-1,0 1 1,1-1 0,-1 1-1,0-1 1,0 0 0,0 1-1,0-1 1,0 1 0,1-1-1,-1 0 1,0 1 0,0-1-1,1 0 1,-1 1 0,0-1-1,1 0 1,-1 1-1,0-1 1,1 0 0,-1 0-1,0 1 1,1-1 0,-1 0-1,1 0 1,-1 0 0,0 1-1,1-1 1,-1 0 0,1 0-1,-1 0 1,1 0 0,-1 0-1,0 0 1,1 0 0,-1 0-1,1 0 1,-1 0 0,1 0-1,0-1 1,25-3 1110,-15-4-649,-1 0-1,0-1 1,0 0-1,-1-1 1,0 0-1,-1 0 1,0-1-1,12-21 1,-9 15-125,28-43 747,45-92 0,-70 122-970,-1-1 0,-2 0 1,-1-1-1,-1 0 0,6-46 0,-11 56-69,-2 41-26,1 13-27,16 19-1098,2-1 0,2 0 0,2-2 0,3-1 0,65 85 0,-63-97-4655,-1-10-4495</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0.789"/>
    </inkml:context>
    <inkml:brush xml:id="br0">
      <inkml:brushProperty name="width" value="0.025" units="cm"/>
      <inkml:brushProperty name="height" value="0.025" units="cm"/>
    </inkml:brush>
  </inkml:definitions>
  <inkml:trace contextRef="#ctx0" brushRef="#br0">1 58 10826,'0'-5'931,"0"-28"2441,0 33-3045,0-1 0,0 0 0,0 0-1,-1 0 1,1 0 0,1 0 0,-1 0 0,0 0-1,0 0 1,0 1 0,0-1 0,1 0-1,-1 0 1,0 0 0,1 0 0,-1 1 0,1-1-1,-1 0 1,1 0 0,-1 1 0,1-1 0,1-1-1,0 5-181,0 0-1,0 0 1,0 1-1,0-1 1,0 0-1,-1 1 1,1-1-1,-1 1 1,0 0-1,0-1 1,-1 1-1,1 4 1,2 2 176,63 273 1723,-35-135-1745,-30-142-199,1-1 0,-1 1-1,1-1 1,0 0 0,0 1-1,5 7 1,-6-12-70,0 0-1,0 0 1,-1 0-1,1 0 0,0-1 1,0 1-1,0 0 1,0-1-1,0 1 1,0-1-1,0 1 1,0-1-1,0 1 1,0-1-1,0 0 1,0 1-1,1-1 1,-1 0-1,0 0 0,0 0 1,0 0-1,0 0 1,0 0-1,1 0 1,-1 0-1,0 0 1,0-1-1,0 1 1,0 0-1,0-1 1,0 1-1,0-1 0,0 1 1,0-1-1,0 0 1,0 1-1,0-1 1,0 0-1,0 0 1,1-1-1,16-16 202,-1-1 0,-1 0 0,-1-1 1,0-1-1,-2 0 0,21-44 0,-9 19 404,-25 47-626,-1-1 0,1 0 0,0 0-1,0 0 1,0 0 0,0 0 0,0 0 0,0 0 0,0 0-1,0 1 1,0-1 0,0 0 0,0 0 0,0 0 0,0 0 0,0 0-1,0 0 1,0 0 0,0 1 0,1-1 0,-1 0 0,0 0-1,0 0 1,0 0 0,0 0 0,0 0 0,0 0 0,0 0 0,0 0-1,0 0 1,0 1 0,0-1 0,0 0 0,1 0 0,-1 0 0,0 0-1,0 0 1,0 0 0,0 0 0,0 0 0,0 0 0,0 0-1,0 0 1,1 0 0,-1 0 0,0 0 0,0 0 0,0 0 0,0 0-1,0 0 1,0 0 0,0 0 0,0 0 0,1 0 0,-1 0-1,0 0 1,0 0 0,0 0 0,0 0 0,0 0 0,0 0 0,0-1-1,0 1 1,1 0 0,1 19 155,-1 21 15,-1 84-552,0-124 294,0 0 0,0 0 0,-1 0 0,1 0 0,0 1 0,0-1 0,0 0 0,0 0 0,0 0 0,0 1 1,0-1-1,0 0 0,0 0 0,0 0 0,0 1 0,0-1 0,0 0 0,0 0 0,0 0 0,1 0 0,-1 1 1,0-1-1,0 0 0,0 0 0,0 0 0,0 0 0,0 1 0,0-1 0,0 0 0,1 0 0,-1 0 1,0 0-1,0 0 0,0 1 0,0-1 0,1 0 0,-1 0 0,0 0 0,0 0 0,0 0 0,0 0 0,1 0 1,-1 0-1,0 0 0,0 0 0,0 0 0,1 0 0,-1 0 0,0 0 0,10-8-2956,6-16-2140,-2-8-3479</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1.461"/>
    </inkml:context>
    <inkml:brush xml:id="br0">
      <inkml:brushProperty name="width" value="0.025" units="cm"/>
      <inkml:brushProperty name="height" value="0.025" units="cm"/>
    </inkml:brush>
  </inkml:definitions>
  <inkml:trace contextRef="#ctx0" brushRef="#br0">27 94 19538,'0'0'8537,"-4"8"-8404,-15 48 683,18-52-716,0 1-1,0-1 0,1 1 0,-1-1 0,1 1 0,0-1 1,1 1-1,-1-1 0,1 1 0,-1-1 0,1 1 0,1-1 1,1 7-1,-2-10-83,0 0 0,0 0 0,-1-1 1,1 1-1,0 0 0,0 0 0,0 0 1,0-1-1,0 1 0,0 0 0,0-1 1,0 1-1,0-1 0,0 1 0,0-1 0,0 0 1,0 1-1,0-1 0,1 0 0,-1 0 1,0 0-1,0 0 0,0 0 0,0 0 0,1 0 1,-1 0-1,0 0 0,0-1 0,0 1 1,0 0-1,0-1 0,0 1 0,0-1 1,0 1-1,0-1 0,0 0 0,2-1 0,2-1 133,0 0-1,0-1 0,0 1 0,0-2 0,7-6 0,-1-4 83,-1 0 0,17-32 1,-6 10-77,-17 87-155,-2-38 0,-2-7 0,1 0 0,0 0 0,0-1 0,0 1 0,0 0 0,1-1 0,0 1 0,0-1 0,0 0 0,5 7 0,-6-10 0,0 1 0,1-1 0,-1 0 0,1 0 0,-1 0 0,1-1 0,0 1 0,-1 0 0,1 0 0,0-1 0,0 1 0,-1-1 0,1 0 0,0 0 0,0 1 0,0-1 0,-1 0 0,1 0 0,0-1 0,0 1 0,0 0 0,-1-1 0,1 1 0,0-1 0,0 1 0,-1-1 0,1 0 0,0 0 0,-1 0 0,1 0 0,-1 0 0,2-1 0,15-10 0,-1 0 0,-1-1 0,24-24 0,-24 21 0,1 1 0,0 1 0,21-13 0,-37 26 0,-1 0 0,1 1 0,-1-1 0,1 1 0,0-1 0,0 1 0,-1-1 0,1 1 0,0-1 0,0 1 0,0 0 0,-1-1 0,1 1 0,0 0 0,0 0 0,0 0 0,0-1 0,0 1 0,0 0 0,-1 0 0,1 0 0,0 1 0,0-1 0,0 0 0,0 0 0,0 0 0,0 1 0,-1-1 0,1 0 0,0 1 0,0-1 0,-1 1 0,1-1 0,0 1 0,0-1 0,-1 1 0,1-1 0,0 1 0,-1 0 0,1-1 0,-1 1 0,1 0 0,-1 0 0,1-1 0,-1 1 0,0 0 0,1 0 0,-1 0 0,0-1 0,0 1 0,1 0 0,-1 0 0,0 1 0,1 8 0,0 0 0,-1 0 0,0 0 0,-2 11 0,1-2 0,1 34 0,0-53 0,0 0 0,0 1 0,0-1 0,0 0 0,1 0 0,-1 0 0,0 1 0,0-1 0,0 0 0,0 0 0,1 1 0,-1-1 0,0 0 0,0 0 0,1 0 0,-1 0 0,0 0 0,0 1 0,1-1 0,-1 0 0,0 0 0,0 0 0,1 0 0,-1 0 0,0 0 0,0 0 0,1 0 0,-1 0 0,0 0 0,1 0 0,-1 0 0,0 0 0,0 0 0,1 0 0,-1 0 0,0 0 0,0 0 0,1 0 0,-1-1 0,0 1 0,0 0 0,1 0 0,-1 0 0,0 0 0,0-1 0,1 1 0,-1 0 0,0 0 0,0 0 0,0-1 0,0 1 0,1 0 0,-1 0 0,0-1 0,0 1 0,0 0 0,0-1 0,15-13 0,26-36 0,-29 33 0,1 1 0,1 0 0,0 0 0,1 2 0,0-1 0,1 2 0,25-16 0,-40 28 0,1 0 0,-1 1 0,1-1 0,0 0 0,-1 1 0,1-1 0,0 1 0,0-1 0,0 1 0,-1 0 0,1 0 0,0 0 0,3 0 0,-5 0 0,1 0 0,0 1 0,-1-1 0,1 0 0,0 1 0,-1-1 0,1 0 0,-1 1 0,1-1 0,0 1 0,-1-1 0,1 1 0,-1-1 0,1 1 0,-1 0 0,0-1 0,1 1 0,-1 0 0,0-1 0,1 1 0,-1 0 0,0-1 0,1 2 0,0 5 0,-1 0 0,1 1 0,-1-1 0,0 0 0,-3 14 0,2-16 0,0-1 0,1 1 0,-1 0 0,1 0 0,0 0 0,1 0 0,-1 0 0,1 0 0,1 6 0,-1-11-31,-1 1 0,1-1 1,-1 1-1,1-1 0,0 0 0,-1 1 0,1-1 1,0 0-1,-1 0 0,1 1 0,0-1 0,-1 0 1,1 0-1,0 0 0,-1 0 0,1 0 0,0 0 1,-1 0-1,1 0 0,0 0 0,-1 0 0,1 0 1,0-1-1,0 1 0,-1 0 0,1 0 0,-1-1 0,1 1 1,0 0-1,-1-1 0,1 1 0,-1 0 0,1-1 1,-1 1-1,1-1 0,0 0 0,19-19-4456,-11 5-3723</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2.450"/>
    </inkml:context>
    <inkml:brush xml:id="br0">
      <inkml:brushProperty name="width" value="0.025" units="cm"/>
      <inkml:brushProperty name="height" value="0.025" units="cm"/>
    </inkml:brush>
  </inkml:definitions>
  <inkml:trace contextRef="#ctx0" brushRef="#br0">135 167 8584,'0'0'4815,"3"-10"-2711,0 2-1710,14-48 3068,-16 52-2893,0 0 1,0 0-1,-1-1 0,1 1 0,-1 0 1,0 0-1,0-1 0,-1 1 0,1 0 1,-1-1-1,-2-6 0,3 10-512,-1 0 1,0 0-1,0 0 0,1 0 1,-1 0-1,0 1 0,0-1 0,0 0 1,0 0-1,0 1 0,0-1 0,-1 1 1,1-1-1,0 1 0,0-1 1,0 1-1,0 0 0,-1-1 0,1 1 1,0 0-1,0 0 0,-1 0 1,1 0-1,0 0 0,0 0 0,-1 0 1,1 0-1,0 1 0,0-1 1,0 0-1,0 1 0,-1-1 0,1 1 1,0 0-1,0-1 0,-2 2 0,-2 1 127,0 0 0,0 0 0,0 0 0,1 0-1,-1 1 1,-5 6 0,-2 5-184,1 0 0,1 1 0,-11 19 0,18-28 0,0-1 0,0 1 0,0 0 0,1-1 0,0 1 0,0 0 0,1 0 0,0 1 0,0-1 0,1 0 0,0 10 0,0-16 3,1-1 1,-1 1-1,1-1 1,-1 1-1,1-1 1,-1 1-1,1-1 1,-1 0-1,1 1 1,-1-1-1,1 1 1,-1-1-1,1 0 1,0 0-1,-1 1 1,1-1-1,0 0 1,-1 0-1,1 0 1,0 0-1,-1 1 1,1-1-1,0 0 0,-1 0 1,1-1-1,0 1 1,-1 0-1,1 0 1,0 0-1,-1 0 1,1 0-1,0-1 1,23-6 287,-13 1-184,-1 0 1,1-1 0,-2 0 0,1-1-1,-1 0 1,0-1 0,-1 0 0,0 0-1,7-11 1,-9 12 27,0 0-1,-1 0 0,0-1 1,0 1-1,-1-1 1,0-1-1,-1 1 1,0 0-1,-1-1 0,0 1 1,2-17-1,-4 25-132,0 0 0,0 1 0,0-1 0,0 0 0,0 1 0,-1-1 0,1 0 0,0 1 0,0-1 0,0 0 0,-1 1 0,1-1 0,0 1 0,-1-1-1,1 0 1,0 1 0,-1-1 0,1 1 0,-1-1 0,1 1 0,-1-1 0,1 1 0,-1 0 0,1-1 0,-1 1 0,0 0 0,1-1 0,-1 1 0,1 0 0,-1 0 0,0-1 0,1 1 0,-1 0-1,0 0 1,1 0 0,-1 0 0,0 0 0,1 0 0,-1 0 0,0 0 0,1 0 0,-1 0 0,0 0 0,1 1 0,-1-1 0,0 0 0,0 1 0,-2 0-4,1-1 1,-1 1-1,1 0 0,-1 1 1,1-1-1,-1 0 1,1 1-1,0-1 1,0 1-1,0 0 1,-2 2-1,2-2-100,0 0 1,1 0-1,-1 0 1,1 1-1,0-1 0,0 0 1,0 1-1,0-1 1,0 1-1,0-1 0,1 1 1,-1 3-1,1-5-14,0-1-1,0 1 1,0 0 0,0 0-1,0-1 1,0 1 0,1 0 0,-1 0-1,0-1 1,1 1 0,-1 0-1,0-1 1,1 1 0,-1 0-1,1-1 1,-1 1 0,1-1-1,-1 1 1,1-1 0,-1 1-1,1-1 1,0 1 0,-1-1-1,1 1 1,0-1 0,1 1-1,1 0-308,1-1-1,0 1 1,-1-1 0,1 0-1,0 0 1,0 0-1,-1-1 1,1 1-1,0-1 1,-1 0-1,1 0 1,-1 0-1,1 0 1,-1-1-1,7-3 1,24-18-6611,0-4-6497</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3.242"/>
    </inkml:context>
    <inkml:brush xml:id="br0">
      <inkml:brushProperty name="width" value="0.025" units="cm"/>
      <inkml:brushProperty name="height" value="0.025" units="cm"/>
    </inkml:brush>
  </inkml:definitions>
  <inkml:trace contextRef="#ctx0" brushRef="#br0">1 144 17713,'0'0'7559,"0"13"-6737,2 37-201,2 1 0,3-2 0,1 1 0,2-1 0,24 66 0,-34-114-600,0 0 0,1 0 0,-1 0-1,0 0 1,0 0 0,1-1 0,-1 1 0,0 0-1,1 0 1,-1 0 0,1 0 0,-1-1 0,1 1-1,-1 0 1,1-1 0,0 1 0,-1 0 0,1-1-1,0 1 1,0-1 0,-1 1 0,2 0 0,0-20 990,-7-33 446,-25-68-1457,32 119 0,0 1 0,0-1 0,1 1 0,-1 0 0,0 0 0,0-1 0,1 1 0,-1 1 0,0-1 0,1 0 0,-1 1 0,0-1 0,4 2 0,-2-1 0,4-1 0,1 0 0,-1 0 0,1 0 0,-1-1 0,1-1 0,-1 1 0,0-1 0,0-1 0,1 1 0,-2-1 0,1-1 0,0 0 0,-1 0 0,1 0 0,-1-1 0,0 0 0,-1 0 0,1-1 0,-1 0 0,0 0 0,-1 0 0,1-1 0,6-11 0,-4 5 0,0 0 0,-1-1 0,-1 0 0,0 0 0,-1 0 0,-1 0 0,0-1 0,-1 0 0,0 0 0,-1 0 0,-1 0 0,-1-23 0,0 36 0,0-1 0,0 1 0,-1 0 0,1 0 0,-1-1 0,1 1 0,-1 0 0,0 0 0,0 0 0,0 0 0,0 0 0,-1 0 0,1 0 0,0 0 0,-1 0 0,1 1 0,-1-1 0,0 1 0,1-1 0,-4-1 0,4 2 0,0 1 0,-1-1 0,1 1 0,0 0 0,0-1 0,0 1 0,-1 0 0,1 0 0,0 0 0,-1 0 0,1 0 0,0 0 0,0 0 0,-1 1 0,1-1 0,0 0 0,0 1 0,-1-1 0,1 1 0,0-1 0,0 1 0,0-1 0,0 1 0,0 0 0,0 0 0,0-1 0,0 1 0,0 0 0,0 0 0,0 0 0,0 0 0,1 0 0,-1 0 0,0 0 0,1 1 0,-1 0 0,-8 16 0,0-1 0,2 1 0,0 1 0,1-1 0,1 1 0,-3 20 0,2-1 0,2 1 0,1 40 0,3-77 0,0 0 0,0 0 0,0 0 0,0 0 0,1 0 0,-1 0 0,1 0 0,-1-1 0,1 1 0,0 0 0,0 0 0,-1 0 0,1-1 0,1 1 0,-1 0 0,0-1 0,0 1 0,1-1 0,-1 1 0,0-1 0,4 2 0,-2-1 0,1 0 0,-1 0 0,1-1 0,0 0 0,-1 1 0,1-1 0,0-1 0,0 1 0,0-1 0,6 1 0,3-2 0,0 1 0,1-2 0,-1 0 0,0-1 0,23-7 0,-7-2 0,-19 7 0,1 1 0,-1 0 0,1 1 0,0 0 0,18-2 0,-28 5 0,0 2 0,0-1 0,0 0 0,0 0 0,0 0 0,0 0 0,0 1 0,-1-1 0,1 0 0,0 1 0,-1-1 0,1 0 0,-1 1 0,1-1 0,-1 1 0,0-1 0,0 1 0,0-1 0,1 1 0,-2-1 0,1 1 0,0-1 0,0 1 0,-1 1 0,-1 45 0,-4-20-133,4-22-33,1-1 0,-1 0 0,1 0 0,0 1 0,1-1 0,-1 1 0,1-1 0,0 1 0,1-1 0,0 8 0,0-13-30,-1 0 0,0 0 0,1 1 0,-1-1 0,0 0 0,1 0 0,-1 0-1,1 0 1,-1 0 0,0 0 0,1 0 0,-1 0 0,0 0 0,1 0 0,-1 0 0,1 0 0,-1 0 0,0 0 0,1 0 0,-1 0 0,0 0 0,1 0 0,-1 0 0,0 0 0,1-1 0,-1 1 0,0 0 0,1 0 0,-1-1 0,0 1 0,1 0 0,-1 0-1,0-1 1,0 1 0,1 0 0,-1-1 0,0 1 0,0 0 0,0-1 0,1 1 0,-1 0 0,0-1 0,12-14-5441,-1-9-6780</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5.328"/>
    </inkml:context>
    <inkml:brush xml:id="br0">
      <inkml:brushProperty name="width" value="0.025" units="cm"/>
      <inkml:brushProperty name="height" value="0.025" units="cm"/>
    </inkml:brush>
  </inkml:definitions>
  <inkml:trace contextRef="#ctx0" brushRef="#br0">0 167 9097,'0'0'270,"0"1"0,0-1-1,0 0 1,0 1 0,0-1 0,0 0 0,0 0 0,0 1 0,0-1 0,0 0 0,1 1 0,-1-1 0,0 0 0,0 0 0,0 1 0,0-1 0,0 0 0,0 0 0,1 1 0,-1-1 0,0 0 0,0 0 0,0 0 0,1 1 0,-1-1 0,0 0-1,0 0 1,1 0 0,-1 0 0,0 0 0,0 1 0,1-1 0,-1 0 0,0 0 0,0 0 0,1 0 0,-1 0 0,0 0 0,1 0 0,-1 0 0,1 0 0,22 1 3275,22-8-1628,-39 4-1698,1-1 0,-1 0 1,0-1-1,-1 1 0,1-1 1,-1-1-1,0 1 0,0-1 1,-1 1-1,1-1 0,-1-1 1,0 1-1,-1 0 0,0-1 1,0 0-1,0 0 0,-1 0 1,0 0-1,0 0 0,-1 0 1,0-1-1,0-7 0,-1 14-205,0 0 0,0 0 0,0 0 0,0 0 0,0 0 0,-1 0 0,1 0-1,0 0 1,-1 0 0,1 0 0,-1 0 0,1 0 0,-1 1 0,1-1 0,-1 0 0,0 0 0,1 0 0,-1 1-1,0-1 1,1 0 0,-1 1 0,0-1 0,0 0 0,0 1 0,0-1 0,0 1 0,0 0 0,0-1-1,0 1 1,0 0 0,0-1 0,0 1 0,0 0 0,0 0 0,0 0 0,0 0 0,0 0 0,0 0-1,0 0 1,0 0 0,0 1 0,0-1 0,0 0 0,0 0 0,-1 1 0,-2 0-22,-1 1 1,1-1 0,0 1-1,-1-1 1,1 1 0,0 0-1,0 1 1,0-1 0,-4 5-1,0 1 7,0 1 0,1 0 0,1 1 0,0-1 0,0 1 0,0 0 0,1 1 0,1 0 0,0-1 0,0 1 0,1 0 0,1 1 0,0-1 0,0 1 0,1 17 0,1-27 4,0 0 0,0-1 0,0 1 0,0 0 0,0-1 0,1 1 0,-1-1 0,1 1 0,-1 0 0,1-1 0,0 1 0,0-1 0,-1 1 0,1-1 0,0 0 0,0 1 0,0-1 0,1 0 0,-1 0 0,0 0 0,0 0-1,1 0 1,-1 0 0,2 1 0,2 0 12,-1 0 1,0-1-1,0 0 0,1 0 0,-1 0 0,1 0 0,-1-1 0,1 1 0,4-1 0,8-1-31,-1-1 0,0 0 0,0-1-1,19-6 1,55-26-3725,-36 4-4449,-19 4-3314</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6.186"/>
    </inkml:context>
    <inkml:brush xml:id="br0">
      <inkml:brushProperty name="width" value="0.025" units="cm"/>
      <inkml:brushProperty name="height" value="0.025" units="cm"/>
    </inkml:brush>
  </inkml:definitions>
  <inkml:trace contextRef="#ctx0" brushRef="#br0">0 1 18097,'0'0'3299,"0"11"-1927,5 49-621,3-1 1,2 0-1,21 71 0,-6-29-585,-14-70-25,-3-21 502,-4-20 970,-1-42-793,-6-76-1,-1 114-759,0 24-107,0 24 18,4-29 38,0 0 0,0 1 0,1-1 0,-1 1 0,1-1-1,1 0 1,-1 1 0,1-1 0,0 0 0,0 0 0,0 0 0,1 0 0,0-1 0,0 1 0,6 7 0,-6-9 5,0-1 0,0 1 0,1-1 0,-1 0 0,1 0 0,-1 0 1,1 0-1,0-1 0,-1 0 0,1 1 0,0-1 0,0-1 0,0 1 1,0 0-1,0-1 0,0 0 0,0 0 0,1 0 0,-1-1 1,0 1-1,7-3 0,-4 1 64,-1-1 0,0 0 1,1 0-1,-1-1 0,0 1 0,-1-1 1,1-1-1,-1 1 0,1-1 0,-1 0 1,-1 0-1,1 0 0,-1-1 1,0 0-1,0 1 0,6-13 0,-4 6 32,0 0 0,-1-1-1,0 1 1,-1-1 0,0 0-1,2-14 1,-15 91-110,5-44 43,2 0-1,-1 0 1,2 0 0,1 0-1,3 31 1,-3-49-106,1 1-1,-1-1 1,1 0-1,-1 0 1,1 0-1,0 0 1,0 0-1,0 0 1,0 0-1,0 0 1,0 0-1,0-1 1,1 1-1,-1 0 1,1-1-1,-1 1 1,1-1-1,0 1 1,0-1-1,-1 0 1,1 0-1,0 0 1,0 0-1,0 0 1,0 0-1,0 0 1,0-1-1,0 1 1,1-1-1,-1 0 1,0 1 0,0-1-1,0 0 1,0 0-1,1 0 1,3-1-1,-2 0-141,-1 0 0,1 0 0,-1 0-1,0 0 1,1-1 0,-1 1 0,0-1 0,0 0-1,0 0 1,0 0 0,0 0 0,0 0 0,-1-1 0,1 0-1,-1 1 1,1-1 0,-1 0 0,0 0 0,0 0 0,-1 0-1,1 0 1,1-4 0,3-31-5598,-5-8-2082</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6.531"/>
    </inkml:context>
    <inkml:brush xml:id="br0">
      <inkml:brushProperty name="width" value="0.025" units="cm"/>
      <inkml:brushProperty name="height" value="0.025" units="cm"/>
    </inkml:brush>
  </inkml:definitions>
  <inkml:trace contextRef="#ctx0" brushRef="#br0">0 0 14414,'0'0'5893,"43"57"-5797,-10-39-672,0-3-1250,1-5-2338,-3-3-5029</inkml:trace>
  <inkml:trace contextRef="#ctx0" brushRef="#br0" timeOffset="1">316 102 17168,'0'0'7922,"-8"10"-6219,-7 9-745,1 0-1,-22 42 1,29-48-777,1-1-1,1 1 1,0 1 0,1-1 0,0 1 0,1-1-1,-2 25 1,5-36-178,0 1 0,-1-1 1,1 1-1,0-1 0,1 1 0,-1 0 0,0-1 0,1 1 1,-1-1-1,1 0 0,0 1 0,0-1 0,0 1 0,0-1 1,0 0-1,0 0 0,1 0 0,-1 0 0,1 0 0,3 4 0,-1-4 9,-1-1-1,1 1 0,0 0 1,0-1-1,0 0 0,0 0 1,0 0-1,0 0 0,1-1 1,-1 1-1,0-1 0,4-1 1,10 2-374,0-2 0,0 0 0,0-1 0,33-8 1,-41 7-1287,1-1 0,-1 0 0,1-1 0,-2 0 0,16-10 0,10-12-10134</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7.635"/>
    </inkml:context>
    <inkml:brush xml:id="br0">
      <inkml:brushProperty name="width" value="0.025" units="cm"/>
      <inkml:brushProperty name="height" value="0.025" units="cm"/>
    </inkml:brush>
  </inkml:definitions>
  <inkml:trace contextRef="#ctx0" brushRef="#br0">1 34 8104,'0'0'12022,"1"10"-10597,37 190 3095,-19-118-3529,10 118 0,-24 80 1519,-5-217-1673,37-181 530,28-229-1359,-22 105-53,-40 226-70,1 0 1,0 0-1,2 1 1,11-26-1,-15 38 60,0-1 1,0 0-1,0 1 0,0-1 1,1 1-1,-1 0 0,1 0 1,0 0-1,0 0 0,0 0 1,0 1-1,0-1 0,1 1 1,-1 0-1,1 0 0,-1 0 1,1 1-1,0-1 0,0 1 1,0 0-1,0 0 0,0 0 1,5 0-1,-8 1 46,-1 0 0,0 0 0,1 0-1,-1 1 1,0-1 0,1 0 0,-1 0 0,0 0 0,1 1-1,-1-1 1,0 0 0,0 1 0,1-1 0,-1 0 0,0 1-1,0-1 1,0 0 0,0 1 0,1-1 0,-1 0 0,0 1-1,0-1 1,0 1 0,0-1 0,0 0 0,0 1 0,0-1-1,0 0 1,0 1 0,0-1 0,0 1 0,0-1 0,0 0-1,0 1 1,-1-1 0,1 0 0,0 1 0,0-1-1,0 0 1,0 1 0,-1-1 0,-7 19-65,-5-4 100,0-1 0,0-1 1,-1 0-1,-1-1 0,0-1 0,-27 16 0,-37 29-262,70-44-1938,16-8-2701,23-7-2106,-3-8 127</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41.894"/>
    </inkml:context>
    <inkml:brush xml:id="br0">
      <inkml:brushProperty name="width" value="0.025" units="cm"/>
      <inkml:brushProperty name="height" value="0.025" units="cm"/>
    </inkml:brush>
  </inkml:definitions>
  <inkml:trace contextRef="#ctx0" brushRef="#br0">35 1 10154,'0'0'16100,"-7"6"-15449,2-1-800,3-4 258,1 0 1,0 0 0,0 0 0,0-1 0,0 1-1,0 0 1,0 0 0,0 1 0,0-1 0,1 0-1,-1 0 1,0 0 0,1 1 0,-1-1 0,0 2-1,3-2 69,-1 0-1,1 0 1,-1-1 0,1 1-1,-1 0 1,1-1-1,0 1 1,-1-1-1,1 1 1,0-1 0,0 0-1,-1 0 1,1 0-1,0 0 1,0 0-1,-1 0 1,1 0 0,3-1-1,273 11 532,-93 1-537,3 1-172,98-1 0,-272-13 0,0 0 0,-1-1 0,1 0 0,-1-1 0,0-1 0,0 0 0,0-1 0,21-13 0,-24 14 0,-55 3 0,-415 19 0,-58-12 0,849 13 0,0-1 0,-125-17 0,-383 3 0,-259-12 0,96-18 0,370 30 0,55 14 0,9 0 0,403-4 0,-314-16 0,-131 7 0,-52-4 0,0 0 0,0 0 0,0 0 0,0 0 0,0 0 0,0 0 0,-1 0 0,1 1 0,0-1 0,0 0 0,0 0 0,0 0 0,0 0 0,0 0 0,0 0 0,0 0 0,0 0 0,0 0 0,0 0 0,0 0 0,0 0 0,-1 0 0,1 1 0,0-1 0,0 0 0,0 0 0,0 0 0,0 0 0,0 0 0,0 0 0,0 0 0,0 0 0,0 1 0,0-1 0,-33 1 0,-613-2 0,613 1 0,1-1 0,-48-9 0,69 8 0,1 0 0,0-1 0,0 0 0,1 0 0,-1-1 0,1-1 0,-1 0 0,1 0 0,1 0 0,-1-1 0,-14-13 0,22 18 0,1 1 0,-1-1 0,0 0 0,1 1 0,-1-1 0,0 0 0,1 1 0,-1-1 0,1 0 0,-1 1 0,1-1 0,0 0 0,-1 0 0,1 0 0,0 1 0,-1-1 0,1 0 0,0 0 0,0 0 0,0 0 0,0 0 0,0 1 0,0-1 0,0-2 0,1 2 0,-1 1 0,1-1 0,0 0 0,-1 1 0,1-1 0,0 1 0,-1-1 0,1 1 0,0-1 0,0 1 0,0-1 0,0 1 0,0 0 0,-1 0 0,1-1 0,0 1 0,0 0 0,2 0 0,48 2 0,154 50 4,-40-7-24,-82-30-135,-1-4 0,1-3 1,167-7-1,-246-1 148,0 0 8,0 0-1,0 0 0,0 0 1,0 0-1,0-1 1,0 0-1,0 0 1,-1 0-1,1 0 1,0 0-1,0-1 0,-1 0 1,1 0-1,3-3 1,-7 5 5,0-1 0,0 0 0,0 1 0,0-1 0,-1 0 0,1 1 0,0-1 1,-1 0-1,1 1 0,0-1 0,-1 1 0,1-1 0,-1 0 0,1 1 0,-1-1 0,1 1 1,-1-1-1,1 1 0,-1 0 0,1-1 0,-1 1 0,0 0 0,1-1 0,-1 1 0,0 0 1,1 0-1,-1-1 0,0 1 0,0 0 0,1 0 0,-2 0 0,-27-7 103,-23 0-80,0 2 0,0 2 0,-78 7 0,-158 29-22,202-21 30,-2-1 49,-95 0-1,182-11-88,1 0 1,0 0-1,-1 0 1,1 0-1,0-1 0,-1 1 1,1 0-1,0 0 0,-1 0 1,1 0-1,0 0 1,-1 0-1,1-1 0,0 1 1,-1 0-1,1 0 0,0-1 1,-1 1-1,1 0 1,0 0-1,0-1 0,-1 1 1,1 0-1,0-1 0,0 1 1,0 0-1,0-1 1,-1 1-1,1 0 0,0-1 1,0 1-1,0 0 1,0-1-1,0 1 0,0 0 1,0-1-1,0 1 0,0 0 1,0-1-1,0 1 1,0-1-1,0 1 0,0 0 1,0-1-1,1 1 0,-1 0 1,0-1-1,0 1 1,0 0-1,0-1 0,1 1 1,-1 0-1,0 0 0,1-1 1,12-19-174,-4 14 155,0 0 1,0 0 0,0 1-1,1 0 1,0 1-1,0 0 1,0 0 0,0 1-1,1 1 1,-1 0-1,1 0 1,12 0 0,16 0-278,77 5 1,-34 8-452,149 38-1,-79-13-105,17 10-600,-100-22-2540,-60-22-863</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28.149"/>
    </inkml:context>
    <inkml:brush xml:id="br0">
      <inkml:brushProperty name="width" value="0.025" units="cm"/>
      <inkml:brushProperty name="height" value="0.025" units="cm"/>
    </inkml:brush>
  </inkml:definitions>
  <inkml:trace contextRef="#ctx0" brushRef="#br0">9 79 17360,'0'0'10373,"0"14"-9519,-8 257 353,10-259-853,4-19 590,3-21 320,-4-2-1196,-2 0 1,-1 0-1,-2 0 1,0 0-1,-6-34 1,7 77-83,0-9 7,-1 0 0,1 0-1,0 0 1,0 0 0,0 0-1,0 0 1,0 0 0,1 0 0,0-1-1,0 1 1,4 5 0,-3-5 8,1-1 1,-1 1-1,1-1 1,0 1 0,0-1-1,0-1 1,1 1-1,-1 0 1,1-1 0,-1 0-1,1 0 1,0-1 0,0 1-1,0-1 1,0 0-1,0 0 1,0 0 0,0-1-1,0 0 1,0 0-1,0 0 1,0-1 0,0 0-1,0 0 1,0 0-1,0 0 1,0-1 0,5-2-1,-2 1 3,1-1-1,-1 0 1,0 0-1,0-1 0,-1 0 1,1 0-1,-1-1 1,0 0-1,-1 0 0,1-1 1,-1 1-1,-1-2 1,1 1-1,-1 0 1,4-9-1,-6 9-3,0 0 0,-1-1 0,0 1 0,0 0 0,-1-1 0,0 1 0,0-1 0,-1-10 0,0 17 0,0-1 0,0 0 0,0 0 0,0 0 0,0 0 0,-1 1 0,1-1 0,0 0 0,-1 0 0,0 0 0,1 1 0,-1-1 0,0 0 0,0 1 0,0-1 0,0 1 0,0-1 0,0 1 0,-1 0 0,1-1 0,0 1 0,-1 0 0,1 0 0,-1 0 0,1 0 0,-1 0 0,1 0 0,-1 0 0,0 0 0,1 1 0,-1-1 0,0 1 0,0-1 0,0 1 0,1 0 0,-1 0 0,-3 0 0,2 0 0,0 1 0,0 0 0,0 0 0,1 1 0,-1-1 0,0 0 0,1 1 0,-1 0 0,1-1 0,0 1 0,0 0 0,-1 0 0,1 1 0,1-1 0,-1 0 0,0 1 0,0-1 0,1 1 0,0-1 0,-1 1 0,1 0 0,0 0 0,-1 3 0,-2 5 0,0 1 0,1-1 0,0 1 0,-1 20 0,3-29-56,1 0-1,0 0 1,0 1-1,0-1 1,0 0-1,0 0 1,1 1-1,0-1 1,-1 0-1,1 0 1,1 0 0,-1 0-1,0 0 1,1 0-1,-1 0 1,1 0-1,0-1 1,0 1-1,4 4 1,-2-4-150,0 0-1,1-1 1,-1 1 0,0-1-1,1 0 1,-1-1-1,1 1 1,0-1 0,0 0-1,-1 0 1,1 0 0,9 0-1,28-2-4037,2-5-2306</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0.204"/>
    </inkml:context>
    <inkml:brush xml:id="br0">
      <inkml:brushProperty name="width" value="0.025" units="cm"/>
      <inkml:brushProperty name="height" value="0.025" units="cm"/>
    </inkml:brush>
  </inkml:definitions>
  <inkml:trace contextRef="#ctx0" brushRef="#br0">1 191 6566,'5'-14'1367,"32"-86"3360,-24 60 8,-2 4 3420,-19 67-7811,2 1 1,1 0-1,2 1 1,1-1-1,1 1 1,5 40 0,39 192 1723,-10-94-906,-27-137-717,-1-2 298,-13-58-356,-34-101-387,24 78 0,-19-84 0,37 133 0,0-1 0,0 0 0,0 0 0,0 0 0,0 0 0,0 1 0,0-1 0,1 0 0,-1 0 0,0 1 0,1-1 0,-1 0 0,0 0 0,1 1 0,-1-1 0,1 0 0,-1 1 0,1-1 0,-1 0 0,1 1 0,0-1 0,-1 1 0,1-1 0,0 1 0,-1-1 0,1 1 0,0 0 0,-1-1 0,1 1 0,0 0 0,0 0 0,0-1 0,-1 1 0,1 0 0,0 0 0,0 0 0,0 0 0,-1 0 0,1 0 0,0 0 0,0 0 0,0 0 0,0 1 0,-1-1 0,1 0 0,1 1 0,52 10 0,-42-8 0,-2 0 0,0-1 0,-1 0 0,1-1 0,0 0 0,-1-1 0,1 0 0,0 0 0,17-4 0,-22 3 0,-1-1 0,0 0 0,0 0 0,0 0 0,0 0 0,0 0 0,0-1 0,-1 0 0,1 0 0,-1 0 0,0 0 0,0 0 0,0-1 0,0 1 0,0-1 0,-1 0 0,0 0 0,0 0 0,0 0 0,0 0 0,1-5 0,0 1 0,-1-1 0,0 0 0,0 0 0,-1-1 0,0 1 0,0 0 0,-1 0 0,-2-15 0,2 24 0,0-1 0,0 0 0,0 0 0,0 1 0,0-1 0,0 0 0,0 1 0,-1-1 0,1 0 0,0 0 0,0 1 0,-1-1 0,1 0 0,0 1 0,-1-1 0,1 1 0,-1-1 0,1 0 0,-1 1 0,1-1 0,-1 1 0,1-1 0,-1 1 0,0 0 0,1-1 0,-1 1 0,0 0 0,1-1 0,-1 1 0,0 0 0,1 0 0,-1-1 0,0 1 0,1 0 0,-1 0 0,0 0 0,0 0 0,1 0 0,-1 0 0,0 0 0,0 0 0,1 0 0,-1 0 0,0 1 0,1-1 0,-1 0 0,0 0 0,1 1 0,-1-1 0,0 1 0,1-1 0,-1 0 0,0 1 0,1-1 0,-1 2 0,-3 0 0,0 1 0,1-1 0,-1 1 0,1 0 0,0 1 0,0-1 0,0 0 0,-3 5 0,0 3 0,1 0 0,0 1 0,1-1 0,0 1 0,0 0 0,2 0 0,-1 0 0,0 24 0,3-35 0,0 0 0,0 0 0,0 0 0,1 0 0,-1 0 0,0 0 0,1 0 0,-1 0 0,1-1 0,-1 1 0,1 0 0,-1 0 0,1 0 0,-1-1 0,1 1 0,0 0 0,0-1 0,-1 1 0,1 0 0,0-1 0,0 1 0,0-1 0,-1 1 0,1-1 0,0 0 0,0 1 0,0-1 0,0 0 0,0 0 0,0 1 0,0-1 0,0 0 0,0 0 0,0 0 0,0 0 0,0 0 0,0-1 0,0 1 0,0 0 0,1-1 0,43-10 0,-14-4 0,-1-1 0,-2-2 0,1-1 0,-2-1 0,34-32 0,-61 52 0,0 0 0,0 0 0,0 0 0,0 0 0,1 0 0,-1-1 0,0 1 0,0 0 0,0 0 0,0 0 0,1 0 0,-1 0 0,0 0 0,0 0 0,0 0 0,0 0 0,1 0 0,-1 0 0,0 0 0,0 0 0,0 1 0,0-1 0,1 0 0,-1 0 0,0 0 0,0 0 0,0 0 0,0 0 0,0 0 0,1 0 0,-1 0 0,0 1 0,0-1 0,0 0 0,0 0 0,0 0 0,0 0 0,0 0 0,0 1 0,0-1 0,1 0 0,-1 0 0,0 0 0,0 0 0,0 1 0,0-1 0,0 0 0,0 0 0,0 0 0,0 0 0,0 1 0,0-1 0,0 0 0,0 0 0,0 0 0,0 0 0,-1 1 0,2 21 0,-4 19 0,3-40 0,-1 0 0,1 0 0,0 0 0,0-1 0,-1 1 0,1 0 0,0 0 0,0 0 0,0 0 0,0 0 0,0 0 0,0 0 0,0 0 0,0 0 0,1-1 0,-1 1 0,0 0 0,0 0 0,1 0 0,-1 0 0,1 0 0,-1-1 0,1 1 0,-1 0 0,1 0 0,-1-1 0,1 1 0,0 0 0,0 0 0,1-1 0,0 1 0,-1-1 0,1 0 0,0 0 0,-1 0 0,1-1 0,-1 1 0,1 0 0,0-1 0,-1 1 0,1-1 0,-1 1 0,1-1 0,-1 0 0,3-1 0,62-45 0,-54 38 0,-9 6 0,0 1 0,0 0 0,0 0 0,0 0 0,0 1 0,0-1 0,0 1 0,7-3 0,-9 5 0,0-1 0,0 0 0,0 0 0,0 1 0,0-1 0,0 0 0,0 1 0,0-1 0,0 1 0,-1-1 0,1 1 0,0-1 0,0 1 0,0 0 0,-1-1 0,1 1 0,-1 0 0,1 0 0,0-1 0,-1 1 0,1 0 0,-1 0 0,1 0 0,-1 0 0,0 0 0,1 0 0,-1 0 0,0 0 0,0 0 0,0 0 0,0 0 0,0 0 0,0 0 0,0 1 0,1 1-49,-1 0 0,0 0 0,1 0 0,0 0 0,0 0 0,0 0 0,0 0 0,0-1 0,1 1 0,-1 0 0,1-1 0,0 1 0,0-1 0,2 3 0,-2-4-17,-1-1 1,1 1-1,-1-1 1,1 1-1,0-1 1,-1 0 0,1 1-1,0-1 1,0 0-1,-1 0 1,1 0-1,0-1 1,-1 1-1,1 0 1,0-1 0,-1 1-1,1-1 1,0 1-1,-1-1 1,1 0-1,-1 1 1,1-1-1,-1 0 1,0 0 0,1 0-1,-1 0 1,2-2-1,41-31-7600,-23 14 1116</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0.577"/>
    </inkml:context>
    <inkml:brush xml:id="br0">
      <inkml:brushProperty name="width" value="0.025" units="cm"/>
      <inkml:brushProperty name="height" value="0.025" units="cm"/>
    </inkml:brush>
  </inkml:definitions>
  <inkml:trace contextRef="#ctx0" brushRef="#br0">182 5 8360,'0'0'14141,"-8"-1"-10943,2 0-2783,2 0-206,0 1 1,-1-1-1,1 1 1,0 0 0,-1 0-1,1 0 1,0 0-1,-1 1 1,1 0-1,0 0 1,0 0-1,0 0 1,0 0-1,0 1 1,0 0 0,-5 3-1,1 1-133,0 1-1,0 0 0,1 0 1,0 0-1,1 1 1,-1 0-1,1 1 1,1-1-1,0 1 1,0 0-1,1 0 0,0 1 1,0-1-1,-4 21 1,8-29-82,0 0-1,0 0 1,1 0 0,-1 0-1,0 0 1,0 0 0,0 0 0,1 0-1,-1 0 1,0 0 0,1 0-1,-1 0 1,1 0 0,0 0 0,-1 0-1,1-1 1,0 1 0,-1 0 0,1 0-1,0 0 1,0-1 0,-1 1-1,1-1 1,0 1 0,0 0 0,0-1-1,0 0 1,0 1 0,0-1-1,0 1 1,0-1 0,0 0 0,0 0-1,0 0 1,0 0 0,2 0-1,47 1-712,-41-2 459,64-11-3199,-2-14-3684,-29 5-961</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0.917"/>
    </inkml:context>
    <inkml:brush xml:id="br0">
      <inkml:brushProperty name="width" value="0.025" units="cm"/>
      <inkml:brushProperty name="height" value="0.025" units="cm"/>
    </inkml:brush>
  </inkml:definitions>
  <inkml:trace contextRef="#ctx0" brushRef="#br0">42 137 3267,'0'0'11173,"-8"8"-8728,-21 28-688,29-36-1728,0 1 1,-1-1-1,1 0 1,0 0 0,-1 1-1,1-1 1,0 0 0,0 0-1,-1 1 1,1-1-1,0 0 1,0 1 0,-1-1-1,1 1 1,0-1-1,0 0 1,0 1 0,0-1-1,0 1 1,0-1 0,-1 0-1,1 1 1,0-1-1,0 1 1,0-1 0,0 0-1,0 1 1,1-1-1,-1 1 1,0-1 0,0 0-1,0 1 1,0-1 0,0 1-1,0-1 1,1 0-1,-1 1 1,0-1 0,0 0-1,1 1 1,-1-1-1,0 0 1,0 1 0,1-1-1,-1 0 1,0 0 0,1 1-1,-1-1 1,1 0-1,-1 0 1,0 0 0,1 0-1,-1 1 1,0-1-1,1 0 1,-1 0 0,1 0-1,-1 0 1,0 0-1,1 0 1,0 0 0,25-1 841,-24 1-594,6-2-21,-1 0 1,1 0 0,0 0-1,-1-1 1,1 0-1,-1-1 1,0 1 0,0-1-1,-1-1 1,1 1-1,-1-1 1,0-1 0,0 1-1,0-1 1,-1 0-1,0 0 1,0 0 0,-1-1-1,1 0 1,-1 0-1,-1 0 1,1 0 0,-1 0-1,-1-1 1,1 0-1,-1 1 1,-1-1 0,0 0-1,1-15 1,-2 23-233,1-1 1,-1 0-1,0 0 1,0 1 0,0-1-1,0 0 1,0 1-1,-1-1 1,1 0-1,0 0 1,0 1-1,0-1 1,-1 0 0,1 1-1,0-1 1,-1 0-1,1 1 1,0-1-1,-1 1 1,1-1-1,-1 0 1,1 1 0,-1-1-1,1 1 1,-1 0-1,1-1 1,-1 1-1,0-1 1,1 1-1,-1 0 1,0-1 0,1 1-1,-1 0 1,0 0-1,1 0 1,-1-1-1,0 1 1,0 0 0,1 0-1,-1 0 1,0 0-1,1 0 1,-1 0-1,0 0 1,0 1-1,1-1 1,-1 0 0,0 0-1,1 0 1,-1 1-1,0-1 1,1 0-1,-1 1 1,0 0-1,-4 1-15,1 0-1,-1 1 1,1-1-1,0 1 0,0 0 1,-7 7-1,2 1 118,0 1 0,0-1 0,1 2 0,-9 18 0,14-26-63,1 0 0,0 0 1,0 0-1,0 1 1,0-1-1,1 1 0,0-1 1,0 1-1,1 0 0,-1-1 1,1 1-1,1 0 1,-1-1-1,2 9 0,-1-12-55,0 0-1,0-1 1,0 1 0,0-1-1,0 1 1,1-1-1,-1 0 1,0 1-1,1-1 1,-1 0 0,1 0-1,0 0 1,-1 0-1,1 0 1,0 0-1,-1-1 1,1 1 0,0 0-1,0-1 1,0 1-1,-1-1 1,1 0-1,3 0 1,51 2-412,-43-3 28,-4 1-322,1 0-1,-1-1 1,1-1-1,-1 0 1,0 0-1,1-1 1,-1 0-1,11-5 1,-11 3-1344,0-1 0,0 1 0,0-1 1,9-9-1,14-13-8149</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1.290"/>
    </inkml:context>
    <inkml:brush xml:id="br0">
      <inkml:brushProperty name="width" value="0.025" units="cm"/>
      <inkml:brushProperty name="height" value="0.025" units="cm"/>
    </inkml:brush>
  </inkml:definitions>
  <inkml:trace contextRef="#ctx0" brushRef="#br0">195 1 10698,'0'0'9529,"-8"1"-7281,6-1-2142,-31 11 1326,31-11-1413,1 1-1,0 0 0,0 0 0,0 0 0,0 0 0,0 0 0,0 0 1,1 0-1,-1 0 0,0 0 0,0 1 0,1-1 0,-1 0 0,1 0 1,-1 1-1,1-1 0,-1 0 0,1 1 0,0-1 0,0 0 0,0 1 1,0-1-1,0 1 0,0-1 0,0 0 0,0 1 0,0-1 0,1 0 0,-1 1 1,0-1-1,2 3 0,-1-2-17,0-1 0,0 1-1,0 0 1,1 0 0,-1-1 0,0 1 0,1-1 0,0 1 0,-1-1-1,1 0 1,0 0 0,-1 1 0,1-1 0,0 0 0,0-1-1,0 1 1,0 0 0,0 0 0,2 0 0,51 9 150,-20-3-95,-33-7 25,0 0-1,0 1 1,0-1-1,0 1 1,0 0 0,0-1-1,0 1 1,0 0-1,0 0 1,0 0 0,0 1-1,0-1 1,-1 0-1,1 1 1,0-1-1,-1 1 1,1 0 0,-1-1-1,0 1 1,1 0-1,-1 0 1,0 0 0,0 0-1,0 0 1,-1 0-1,1 0 1,0 0-1,-1 0 1,1 0 0,-1 0-1,0 1 1,0-1-1,0 0 1,0 0 0,0 0-1,0 1 1,-1 2-1,-1 0 198,0 1 0,-1-1 0,0 0-1,0 0 1,0 0 0,0 0 0,-1-1-1,0 1 1,0-1 0,0 0-1,0 0 1,-1 0 0,-6 3 0,-17 12 157,-1-2 0,-44 20 0,25-20-2663,1-8-3971,19-8-3458</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2.222"/>
    </inkml:context>
    <inkml:brush xml:id="br0">
      <inkml:brushProperty name="width" value="0.025" units="cm"/>
      <inkml:brushProperty name="height" value="0.025" units="cm"/>
    </inkml:brush>
  </inkml:definitions>
  <inkml:trace contextRef="#ctx0" brushRef="#br0">8 450 17969,'0'0'8568,"-1"11"-7805,0 5-455,-4 83 833,5-90-1073,0 0 0,1 1 0,0-1 0,0 1 0,1-1 0,1 0 0,-1 0 0,8 16 0,-9-24-62,0 1 0,0-1 1,-1 0-1,1 1 0,0-1 0,1 0 0,-1 0 1,0 1-1,0-1 0,0 0 0,1 0 0,-1 0 1,0-1-1,1 1 0,-1 0 0,1 0 0,-1-1 0,1 1 1,-1-1-1,1 1 0,0-1 0,-1 0 0,1 0 1,0 0-1,-1 0 0,1 0 0,-1 0 0,1 0 0,0 0 1,-1 0-1,1-1 0,-1 1 0,1-1 0,0 1 1,-1-1-1,0 0 0,1 0 0,-1 1 0,1-1 0,-1 0 1,0 0-1,1 0 0,-1-1 0,0 1 0,1-1 1,6-6 42,1 0 1,-2-1-1,1 1 1,-1-1-1,5-11 1,98-177 1094,-62 106-1156,-36 66 53,-1 0 1,-1 0 0,-2-2-1,0 1 1,-2-1 0,-1 0-1,-1 0 1,-1 0-1,-2-51 1,-4 60 164,-2 30-236,-3 33-130,-7 562 1420,20-532-1260,26 136 0,-68-351 0,23 96 0,2-1 0,2 0 0,-5-53 0,14 82 6,0 1 1,1-1-1,1 0 0,0 1 0,1-1 1,6-23-1,-5 31-21,0 1 1,0-1-1,1 1 0,0 0 1,0 0-1,1 1 0,-1-1 1,2 1-1,-1 0 0,1 0 1,-1 1-1,2-1 0,-1 1 1,10-5-1,-4 2-481,9-5-2117,-5-5-3941,-12 1-487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2.598"/>
    </inkml:context>
    <inkml:brush xml:id="br0">
      <inkml:brushProperty name="width" value="0.025" units="cm"/>
      <inkml:brushProperty name="height" value="0.025" units="cm"/>
    </inkml:brush>
  </inkml:definitions>
  <inkml:trace contextRef="#ctx0" brushRef="#br0">0 1 17745,'0'0'7623,"50"8"-9737,-6 3-2050,0 1-3683</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3.049"/>
    </inkml:context>
    <inkml:brush xml:id="br0">
      <inkml:brushProperty name="width" value="0.025" units="cm"/>
      <inkml:brushProperty name="height" value="0.025" units="cm"/>
    </inkml:brush>
  </inkml:definitions>
  <inkml:trace contextRef="#ctx0" brushRef="#br0">347 0 22485,'0'0'4015,"1"11"-3134,1 12-555,0 0 1,-2 1 0,-1-1 0,-1 0 0,0 0 0,-2 0-1,-1 0 1,-12 34 0,6-30 27,-3-2-1,0 0 1,-28 37 0,33-51-240,0 1 1,-1-2-1,-1 1 1,0-1-1,0-1 1,-1 0-1,0 0 1,-23 11-1,32-18-114,0 0 0,0-1 0,0 0 0,0 0 0,0 0 0,0 0 0,0 0 0,0-1 0,0 1 0,0-1 0,-1 0 0,1 0 0,0 0 0,0 0 0,0-1 0,0 1 0,0-1 0,-1 0 0,1 0 0,0 0 0,-5-3 0,5 2 0,0-1 0,-1 0 0,1 0 0,1 0 0,-1-1 0,0 1 0,1-1 0,0 1 0,0-1 0,0 0 0,0 0 0,0 0 0,1 0 0,-1-5 0,-2-7 0,1 1 0,1-1 0,1 0 0,0 1 0,1-1 0,1 0 0,5-28 0,-6 39 0,1 0 0,0 1 0,0-1 0,1 0 0,-1 1 0,1-1 0,0 1 0,0 0 0,0-1 0,1 1 0,0 0 0,-1 0 0,1 1 0,1-1 0,-1 0 0,0 1 0,1 0 0,0 0 0,0 0 0,0 0 0,0 1 0,0 0 0,1-1 0,-1 2 0,1-1 0,-1 0 0,1 1 0,-1 0 0,1 0 0,0 0 0,0 1 0,0-1 0,-1 1 0,1 0 0,8 2 0,3 0 0,0 2 0,0 0 0,-1 1 0,1 0 0,-1 1 0,-1 1 0,1 0 0,-1 1 0,18 14 0,94 74-214,-100-87-2480,-7-10-2694,-6-2-922</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3.422"/>
    </inkml:context>
    <inkml:brush xml:id="br0">
      <inkml:brushProperty name="width" value="0.025" units="cm"/>
      <inkml:brushProperty name="height" value="0.025" units="cm"/>
    </inkml:brush>
  </inkml:definitions>
  <inkml:trace contextRef="#ctx0" brushRef="#br0">1 71 18642,'0'0'12299,"76"-10"-11082,-27 2-608,6 0-609,1-1 0,1-1 0,-6 2 0,-7 1-1473,-10 3-1058,-13 0-2177,-13 1-1282</inkml:trace>
  <inkml:trace contextRef="#ctx0" brushRef="#br0" timeOffset="1">53 198 17136,'0'0'9065,"89"4"-6471,-36-19-1120,7-3-674,1-2-511,0 2-193,-9 4-352,-8 1-1666,-11-2-2370,-8-2-6567</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09:33.918"/>
    </inkml:context>
    <inkml:brush xml:id="br0">
      <inkml:brushProperty name="width" value="0.025" units="cm"/>
      <inkml:brushProperty name="height" value="0.025" units="cm"/>
    </inkml:brush>
  </inkml:definitions>
  <inkml:trace contextRef="#ctx0" brushRef="#br0">0 671 13293,'0'0'9977,"11"-7"-7671,22-20-1464,-1-2-1,-1-1 1,-2-1 0,34-45-1,93-159 2142,-141 211-2983,-1-2 0,-1 0 0,-1-1 0,-1 0 0,-1 0 0,10-52 0,-26 130-190,2 0 0,7 94 0,-1-121-120,1 1 1,1-1-1,2 0 0,0 0 0,1 0 0,1-1 1,2 0-1,21 38 0,-2-25-6544,1-17-5900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44.778"/>
    </inkml:context>
    <inkml:brush xml:id="br0">
      <inkml:brushProperty name="width" value="0.025" units="cm"/>
      <inkml:brushProperty name="height" value="0.025" units="cm"/>
    </inkml:brush>
  </inkml:definitions>
  <inkml:trace contextRef="#ctx0" brushRef="#br0">0 0 14894,'0'0'8456,"11"13"-7564,61 77-312,-4 3 1,-5 4-1,56 112 1,-111-182-5123,-8-26 4313,0 0 0,0-1 0,0 1 0,-1 0 0,1 0 0,0-1 0,0 1 0,-1 0 1,1-1-1,0 1 0,-1 0 0,1-1 0,-1 1 0,1 0 0,-1-1 0,1 1 0,-1-1 0,0 1 0,1-1 0,-1 1 0,1-1 0,-1 0 0,0 1 0,0-1 1,1 0-1,-1 1 0,0-1 0,1 0 0,-1 0 0,0 0 0,0 0 0,-1 1 0,-19 0-3892</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0:19.548"/>
    </inkml:context>
    <inkml:brush xml:id="br0">
      <inkml:brushProperty name="width" value="0.025" units="cm"/>
      <inkml:brushProperty name="height" value="0.025" units="cm"/>
      <inkml:brushProperty name="color" value="#E71224"/>
    </inkml:brush>
  </inkml:definitions>
  <inkml:trace contextRef="#ctx0" brushRef="#br0">79 7 15246,'-9'-1'630,"-59"-5"1965,66 6-2077,22 4-369,49 18-16,1-3-1,1-3 0,0-3 1,84 5-1,32-20 420,320-42 1,-243 15 558,61 18-402,-307 13-516,-29 1 172,-29 2-132,-1053 69-143,939-61 44,-95 11 202,370-18-6005,-52-10 1046,3-8-3043</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0:27.581"/>
    </inkml:context>
    <inkml:brush xml:id="br0">
      <inkml:brushProperty name="width" value="0.025" units="cm"/>
      <inkml:brushProperty name="height" value="0.025" units="cm"/>
      <inkml:brushProperty name="color" value="#E71224"/>
    </inkml:brush>
  </inkml:definitions>
  <inkml:trace contextRef="#ctx0" brushRef="#br0">10483 263 13357,'-172'-47'176,"-2"8"0,-272-26 0,-664 34-1844,555 25 1057,-498-27 1503,-720-8 928,11 99-3484,1516-46 1758,-115 3 245,-588 42 445,740-32-253,0 8 1,-301 88-1,448-101-116,0 3 0,1 2-1,2 3 1,-102 65 0,120-64-398,2 1 1,2 2 0,0 1 0,2 2-1,2 2 1,1 1 0,-27 44 0,24-27-51,3 2 1,2 1-1,2 2 0,-37 122 1,53-136 5,1 0 1,2 1 0,3 0-1,1 0 1,3 1 0,1-1-1,10 76 1,0-79 143,1 0 1,2 0-1,3-1 1,1-1-1,38 72 0,0-22-10,86 114 0,-63-109-165,4-4-1,4-4 1,4-3 0,4-4-1,3-5 1,199 122-1,-111-94-21,5-9-1,4-8 1,243 75-1,542 101 139,17-64 22,-553-115-79,1870 328 645,23-158-315,1268-178-235,-1783-157-28,-1440 56-78,-303 19 43,475-37-287,-384 21 7,208-52 0,-330 61 261,-1-2 1,0-3-1,-1-1 0,0-2 1,-2-2-1,-1-2 0,64-48 1,-81 52 27,0-1 1,-1-1-1,-1-1 1,-2 0-1,0-2 1,-1-1-1,-2 0 1,0-1-1,-2-1 1,-1 0-1,-2-1 1,15-47-1,-22 52-32,0 1-1,-1-1 0,-1 0 0,-1 1 0,-2-1 0,0 0 0,-2 0 0,-6-39 1,0 29 7,-1 1 1,-2 1 0,-1 0 0,-1 0 0,-24-40-1,-16-9 100,-3 2 0,-3 3 0,-91-91 0,-521-476 262,472 473-160,-7 10 0,-7 9 0,-362-194 0,-1166-465 410,1379 669-1171,-6 15-1,-5 16 0,-5 17 1,-3 17-1,-449-33 0,-136 68-4438,451 39-63</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1.281"/>
    </inkml:context>
    <inkml:brush xml:id="br0">
      <inkml:brushProperty name="width" value="0.025" units="cm"/>
      <inkml:brushProperty name="height" value="0.025" units="cm"/>
      <inkml:brushProperty name="color" value="#E71224"/>
    </inkml:brush>
  </inkml:definitions>
  <inkml:trace contextRef="#ctx0" brushRef="#br0">0 221 5125,'0'0'8974,"4"0"-8654,111-13 700,632-25 420,-673 32-1407,1103-67 1707,-988 59-1332,1302-63 44,-642 104-436,751 3 0,-952-62 10,-345 12-15,-209 20 11,-93 0-17,0 0 1,1 1-1,-1 0 0,0-1 1,1 1-1,-1 0 1,0 0-1,0 0 1,0-1-1,0 1 1,1 1-1,-1-1 1,-1 0-1,1 0 1,0 0-1,0 0 1,0 1-1,-1-1 1,1 0-1,0 1 1,-1-1-1,1 0 1,-1 1-1,0-1 1,1 1-1,-1-1 1,0 1-1,0-1 1,0 1-1,0-1 1,0 0-1,0 1 1,-1-1-1,1 1 1,-1 1-1,0 5 23,0-1 0,0 0 1,-1 0-1,0 0 0,0 0 0,-4 7 1,-126 204 799,-39 77 452,-23 222-1190,75-179-57,118-335-32,-86 246 83,77-212-92,1 0-1,3 0 1,1 1-1,-1 73 1,7-101 7,1 0 1,0-1 0,0 0-1,1 1 1,0-1-1,1 0 1,0-1 0,0 1-1,1 0 1,0-1-1,0 0 1,1-1 0,0 1-1,0-1 1,1 0-1,0 0 1,1-1 0,-1 0-1,11 6 1,14 9 2,1-1 0,1-2 0,51 19 0,95 28 48,192 43 0,-191-59-27,-11-7-23,2-8 0,191 14 0,356-8 59,-522-33-92,2468-43 103,-1311-65-44,-753 55-127,399-15-57,-517 35 193,-333 19 54,139-11-14,-210 10 14,124-31 0,-196 38-45,31-12 266,-37 13-288,0 0-1,-1 0 0,1-1 1,0 1-1,-1 0 0,1-1 1,0 1-1,-1-1 0,1 1 0,0-1 1,-1 1-1,1-1 0,-1 0 1,1 1-1,-1-1 0,1 1 1,-1-1-1,0 0 0,1 0 0,-1 1 1,0-1-1,1 0 0,-1 0 1,0 1-1,0-1 0,0 0 0,0 0 1,0 1-1,0-1 0,0 0 1,0 0-1,0 0 0,0 1 1,0-1-1,0 0 0,0 0 0,-1 1 1,1-1-1,0 0 0,-1 0 1,0 0-1,-1-1-266,0 0 0,-1 1 0,1-1 0,-1 1 0,1-1 0,-1 1 0,0 0 0,0 0 0,1 0 0,-1 1-1,0-1 1,-5 0 0,-8-2-1854,-23-10-4104</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6.617"/>
    </inkml:context>
    <inkml:brush xml:id="br0">
      <inkml:brushProperty name="width" value="0.025" units="cm"/>
      <inkml:brushProperty name="height" value="0.025" units="cm"/>
      <inkml:brushProperty name="color" value="#E71224"/>
    </inkml:brush>
  </inkml:definitions>
  <inkml:trace contextRef="#ctx0" brushRef="#br0">1 824 15407,'0'0'4404,"11"-7"-3449,487-293 3458,-46 32-4229,-365 211-91,153-131 1,-240 185-2754,-9 4 728,-12 5-1441,-7 5-2681</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6.975"/>
    </inkml:context>
    <inkml:brush xml:id="br0">
      <inkml:brushProperty name="width" value="0.025" units="cm"/>
      <inkml:brushProperty name="height" value="0.025" units="cm"/>
      <inkml:brushProperty name="color" value="#E71224"/>
    </inkml:brush>
  </inkml:definitions>
  <inkml:trace contextRef="#ctx0" brushRef="#br0">736 1 15118,'0'0'6171,"-5"13"-5183,-9 17-466,-2 0 0,0 0 0,-35 44-1,-28 13 719,-4-3 0,-127 98-1,5-4 744,196-169-1863,0 0 1,0 0 0,-11 17-1,19-25-119,0 0 0,0 0 0,0-1 0,1 1 0,-1 0 0,1 0 0,-1 0 0,0 0 0,1 0 0,-1 0 0,1 0 0,0 0 0,-1 0 0,1 0 0,0 0 0,0 0 0,0 0 0,0 0 0,-1 0 0,1 0 0,1 1-1,-1-1 1,0 0 0,0 0 0,0 0 0,1 0 0,-1 0 0,0 0 0,1 0 0,-1 0 0,1 0 0,-1 0 0,1 0 0,-1 0 0,1-1 0,0 1 0,0 0 0,-1 0 0,1 0 0,0-1 0,0 1 0,0 0 0,0-1 0,0 1 0,0-1-1,0 1 1,0-1 0,0 0 0,0 1 0,0-1 0,0 0 0,0 0 0,0 0 0,0 1 0,0-1 0,0 0 0,0-1 0,2 1 0,30 3 42,0-2-1,1-2 1,60-8 0,101-29 120,-63 10-161,133-11-1441,-155 25-2210,0-3-4529,-36 3-8664</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8.955"/>
    </inkml:context>
    <inkml:brush xml:id="br0">
      <inkml:brushProperty name="width" value="0.025" units="cm"/>
      <inkml:brushProperty name="height" value="0.025" units="cm"/>
      <inkml:brushProperty name="color" value="#E71224"/>
    </inkml:brush>
  </inkml:definitions>
  <inkml:trace contextRef="#ctx0" brushRef="#br0">0 0 21588,'0'0'3796,"2"13"-2520,45 298 2231,-47-310-3507,14 47 263,-14-47-228,0 0 1,1 0-1,-1 0 1,0 0-1,1 0 1,-1 0-1,1 0 0,-1 0 1,1 0-1,0 0 1,-1 0-1,1 0 1,0-1-1,-1 1 1,1 0-1,0 0 0,0-1 1,0 1-1,0-1 1,0 1-1,0-1 1,0 1-1,0-1 0,0 1 1,0-1-1,0 0 1,0 0-1,0 1 1,0-1-1,0 0 0,0 0 1,0 0-1,0 0 1,0 0-1,0-1 1,0 1-1,0 0 0,0 0 1,0-1-1,0 1 1,2-1-1,4-5 40,0-1 0,0 1 0,-1-1 0,0 0 0,0-1 0,-1 0 0,0 0-1,0 0 1,-1 0 0,6-15 0,0 2-50,94-223-25,-104 244 0,0 0 0,0 0 0,0 0 0,0 1 0,0-1 0,0 0 0,0 0 0,0 0 0,0 0 0,0 0 0,0 0 0,0 0 0,0 0 0,0 1 0,0-1 0,0 0 0,0 0 0,0 0 0,0 0 0,0 0 0,0 0 0,0 0 0,0 0 0,1 0 0,-1 0 0,0 0 0,0 0 0,0 0 0,0 1 0,0-1 0,0 0 0,0 0 0,0 0 0,0 0 0,0 0 0,1 0 0,-1 0 0,0 0 0,0 0 0,0 0 0,0 0 0,0 0 0,0 0 0,0 0 0,0 0 0,1 0 0,-1 0 0,0 0 0,0 0 0,0 0 0,0-1 0,0 1 0,0 0 0,0 0 0,0 0 0,0 0 0,0 0 0,1 0 0,1 18 0,-1 25 0,-2 1-22,0-27-132,0 0-1,1 0 0,1 0 0,0 0 0,1 0 1,1-1-1,8 27 0,-11-42-34,0 0 0,1 0 0,-1 0 0,1 0 0,-1 0 0,1 0-1,-1 0 1,1 0 0,0 0 0,-1-1 0,1 1 0,0 0 0,0 0 0,0-1 0,-1 1-1,1 0 1,0-1 0,0 1 0,0-1 0,0 1 0,0-1 0,0 1 0,0-1 0,0 0 0,0 0-1,0 1 1,0-1 0,1 0 0,-1 0 0,0 0 0,0 0 0,0 0 0,0-1 0,0 1 0,0 0-1,0 0 1,0-1 0,0 1 0,0 0 0,0-1 0,2 0 0,1-2-796,0 1 0,0-1 1,0 0-1,-1 0 0,1-1 0,-1 1 0,0-1 1,4-5-1,20-30-8144</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39.576"/>
    </inkml:context>
    <inkml:brush xml:id="br0">
      <inkml:brushProperty name="width" value="0.025" units="cm"/>
      <inkml:brushProperty name="height" value="0.025" units="cm"/>
      <inkml:brushProperty name="color" value="#E71224"/>
    </inkml:brush>
  </inkml:definitions>
  <inkml:trace contextRef="#ctx0" brushRef="#br0">110 349 10570,'0'0'7410,"-7"10"-3759,-6 7-2966,1 0-1,1 1 1,1 1-1,1 0 1,0 0-1,1 1 1,2 0-1,0 0 1,0 1 0,2 0-1,1-1 1,-1 25-1,4-43-669,-1-1 0,1 0 0,0 1 0,0-1 0,0 0 0,0 1 1,0-1-1,0 0 0,0 1 0,1-1 0,-1 0 0,0 1 0,1-1 0,-1 0 0,1 1 0,-1-1 0,1 0 0,0 0 0,-1 0 0,1 0 0,0 1 0,0-1 0,0 0 0,0 0 0,0-1 0,0 1 0,0 0 1,0 0-1,0 0 0,1-1 0,-1 1 0,0-1 0,0 1 0,1-1 0,-1 1 0,0-1 0,1 0 0,-1 1 0,0-1 0,1 0 0,-1 0 0,0 0 0,1 0 0,-1 0 0,0 0 0,1-1 0,-1 1 0,0 0 0,3-2 0,2 0 59,-1 0-1,1 0 0,-1-1 1,0 0-1,1 0 0,-1 0 1,-1-1-1,1 0 0,0 0 1,4-5-1,1-5-25,-1 1 1,0-1-1,-2-1 1,1 1-1,-2-1 1,0 0-1,0-1 0,-2 0 1,0 0-1,-1 0 1,0 0-1,-1 0 1,-1-33-1,-1 47-48,0 1 0,0-1 0,0 1 0,0-1 0,0 0 0,0 1 0,0-1 0,-1 1 0,1-1 0,-1 1 0,1-1 0,-1 1 0,1-1 0,-2-1 0,1 3 0,1-1 0,-1 1 0,1 0 0,0 0 0,-1 0 0,1 0 0,-1 0 0,1 0 0,0 0 0,-1 0 0,1 0 0,-1 0 0,1 0 0,0 0 0,-1 0 0,1 0 0,-1 0 0,1 0 0,0 1 0,-1-1 0,1 0 0,0 0 0,-1 0 0,1 1 0,0-1 0,-1 0 0,1 0 0,0 1 0,-1-1 0,1 0 0,0 1 0,0-1 0,-1 1 0,-2 2 0,0 1 0,1 0 0,-1 0 0,1 0 0,0 1 0,0-1 0,-3 9 0,3-1 0,0 0 0,0 0 0,2-1 0,-1 1 0,1 0 0,3 20 0,-2-30 0,-1 0 0,0 0 0,1 0 0,-1 0 0,1 0 0,0-1 0,-1 1 0,1 0 0,0 0 0,0-1 0,0 1 0,1 0 0,-1-1 0,0 1 0,0-1 0,1 0 0,-1 1 0,1-1 0,2 2 0,-2-3 0,0 0 0,1 1 0,-1-1 0,0 0 0,1 0 0,-1 0 0,0 0 0,1-1 0,-1 1 0,0-1 0,0 1 0,0-1 0,1 0 0,-1 0 0,0 0 0,0 0 0,0 0 0,0 0 0,0 0 0,0-1 0,2-2 0,9-7 0,0 0 0,-1-1 0,-1-1 0,1 1 0,-2-2 0,15-24 0,-6 6 0,-2-1 0,14-38 0,-22 50 0,-2 0 0,0-1 0,-1 0 0,-2-1 0,0 1 0,-1-1 0,-1 0 0,-1 1 0,-4-40 0,-6 41 0,9 21 0,-1 0 0,1-1 0,-1 1 0,1 0 0,0 0 0,-1 0 0,1-1 0,-1 1 0,1 0 0,-1 0 0,1 0 0,0 0 0,-1 0 0,1 0 0,-1 0 0,1 0 0,-1 0 0,1 0 0,-1 0 0,1 0 0,0 1 0,-1-1 0,1 0 0,-1 0 0,1 0 0,-1 1 0,1-1 0,-1 0 0,-1 2 0,0 0 0,1 0 0,-1 0 0,0 0 0,1 0 0,-1 0 0,1 0 0,0 0 0,0 1 0,-1-1 0,2 0 0,-1 1 0,-1 3 0,-4 24 0,0 0 0,3 0 0,0 1 0,2-1 0,1 1 0,2-1 0,6 37 0,-5-55 0,-1-1 0,2 0 0,0 0 0,0 0 0,1-1 0,0 1 0,1-1 0,0 0 0,11 13 0,-10-16 0,-1-1 0,1 0 0,-1 0 0,2-1 0,-1 0 0,0 0 0,1-1 0,0 1 0,0-2 0,1 1 0,-1-1 0,1-1 0,15 4 0,-18-5 0,-1 0 0,1-1 0,-1 0 0,1 1 0,-1-2 0,11 0 0,-15 0 0,0 1 0,-1 0 0,1 0 0,-1 0 0,1 0 0,0-1 0,-1 1 0,1 0 0,-1-1 0,1 1 0,-1 0 0,1-1 0,-1 1 0,1-1 0,-1 1 0,0 0 0,1-1 0,-1 1 0,1-1 0,-1 0 0,0 1 0,1-1 0,-1 1 0,0-1 0,1-1 0,-2 1 0,1-1 0,0 1 0,0-1 0,-1 1 0,1-1 0,-1 0 0,1 1 0,-1 0 0,0-1 0,0 1 0,0-1 0,1 1 0,-1 0 0,0 0 0,-2-2 0,-12-13 0,1 2 0,-2 0 0,0 1 0,-1 1 0,-20-12 0,-96-47 0,92 55 0,31 12 0,0 0 0,-1 0 0,1-1 0,-15-10 0,59 6 0,68-1-9,-67 8-750,-1-2 1,0-1 0,64-18-1,-55 4-6768</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0.759"/>
    </inkml:context>
    <inkml:brush xml:id="br0">
      <inkml:brushProperty name="width" value="0.025" units="cm"/>
      <inkml:brushProperty name="height" value="0.025" units="cm"/>
      <inkml:brushProperty name="color" value="#E71224"/>
    </inkml:brush>
  </inkml:definitions>
  <inkml:trace contextRef="#ctx0" brushRef="#br0">2 137 5221,'0'-10'8061,"0"-3"-6612,-1 2-603,1 1 1,0 0-1,1-1 0,0 1 1,0 0-1,1 0 1,0 0-1,1 0 1,4-11-1,-5 22-665,-1 1 0,-1-1 0,1 1-1,0 0 1,0-1 0,-1 1 0,1 0 0,-1-1-1,1 1 1,-1 0 0,0 0 0,1-1 0,-1 1-1,0 3 1,3 78 1750,16 245 1593,-10-241-3000,34 146-1,-41-224-489,9 29 164,-11-37-192,1 1 0,-1-1 0,1 0 0,-1 1 0,1-1 0,0 0 0,-1 0 0,1 1 0,0-1 0,0 0 0,0 0 0,0 0 0,0 0 0,0 0 0,0 0 0,0-1 0,0 1 0,1 0 0,-1 0 0,2 0 0,-1-1-6,-1-1 0,0 1 0,0-1 0,0 1 0,0-1 0,0 0 0,0 0 0,0 1 0,0-1 0,0 0 0,0 0 0,0 0 0,-1 0 0,1 0 0,0 0 0,0 0 0,-1 0 0,1 0 0,-1 0 0,1-1 0,-1 1 0,0 0 0,1 0 0,-1-1 0,0 1 0,0 0 0,0-2 0,7-44 0,-7 42 0,4-36 0,-2-1 0,-7-68 0,3 90 0,0 0 0,-2 0 0,-1 1 0,0-1 0,-2 1 0,0 1 0,-15-30 0,22 47 0,0 1 0,0 0 0,0 0 0,0 0 0,0 0 0,0 0 0,0-1 0,0 1 0,0 0 0,-1 0 0,1 0 0,0 0 0,0 0 0,0 0 0,0-1 0,0 1 0,0 0 0,0 0 0,0 0 0,0 0 0,0 0 0,0 0 0,0 0 0,-1-1 0,1 1 0,0 0 0,0 0 0,0 0 0,0 0 0,0 0 0,0 0 0,-1 0 0,1 0 0,0 0 0,0 0 0,0 0 0,0 0 0,0 0 0,0 0 0,-1 0 0,1 0 0,0 0 0,0 0 0,0 0 0,0 0 0,0 0 0,-1 0 0,1 0 0,0 0 0,0 0 0,0 0 0,0 0 0,0 0 0,0 0 0,-1 0 0,1 0 0,0 1 0,0-1 0,0 0 0,0 0 0,0 0 0,0 0 0,0 0 0,-3 15 0,6 21 0,-1-27 0,0 0 0,1 0 0,0 0 0,1-1 0,0 1 0,0-1 0,0 0 0,1 0 0,1 0 0,0-1 0,12 13 0,-16-18 0,0 0 0,1 0 0,-1 0 0,1 0 0,-1-1 0,1 1 0,0-1 0,0 1 0,0-1 0,0 0 0,0 0 0,0-1 0,0 1 0,0-1 0,0 1 0,0-1 0,0 0 0,0 0 0,0 0 0,0 0 0,0-1 0,0 0 0,0 1 0,0-1 0,0 0 0,0 0 0,0 0 0,0-1 0,-1 1 0,1-1 0,-1 0 0,1 1 0,-1-1 0,1 0 0,-1-1 0,0 1 0,0 0 0,0 0 0,2-4 0,3-3 0,0 0 0,0 0 0,-1-1 0,-1 0 0,1 0 0,-2 0 0,1-1 0,-2 1 0,4-14 0,-3 2 0,0 1 0,-2 0 0,0-41 0,-2 60 0,-1-1 0,1 1 0,0 0 0,-1 0 0,1 0 0,-1-1 0,0 1 0,1 0 0,-1 0 0,0 0 0,0 0 0,-1 0 0,0-2 0,-9 1 0,0 18 0,6 0 0,1 0 0,1 0 0,0 1 0,1-1 0,1 1 0,0 0 0,1-1 0,1 1 0,3 21 0,-4-35 0,1 0 0,-1 0 0,1 0 0,-1 0 0,1 0 0,0 0 0,0-1 0,0 1 0,0 0 0,0-1 0,0 1 0,0 0 0,1-1 0,-1 0 0,1 1 0,-1-1 0,1 0 0,-1 0 0,1 1 0,0-1 0,-1-1 0,1 1 0,0 0 0,0 0 0,0-1 0,0 1 0,-1-1 0,1 1 0,0-1 0,0 0 0,0 0 0,0 0 0,0 0 0,0 0 0,0 0 0,0 0 0,0-1 0,0 1 0,0-1 0,0 1 0,0-1 0,-1 0 0,1 0 0,2-1 0,5-2 0,0-1 0,-1 1 0,0-2 0,0 1 0,-1-1 0,1 0 0,11-13 0,-11 9 0,0 0 0,-1 0 0,0-1 0,0 0 0,-1-1 0,-1 1 0,0-1 0,-1 0 0,0 0 0,-1 0 0,3-22 0,-10 96 0,2-48 0,0 1 0,1-1 0,0 0 0,1 1 0,1-1 0,1 0 0,0 1 0,5 19 0,-6-32-73,0 0 0,0 0 0,0 0 0,0-1 0,0 1 0,0 0 0,1 0 0,-1-1 0,1 1 0,-1-1 0,1 1 0,0-1 0,0 1 0,-1-1 0,1 0 0,0 0 0,0 0 0,0 0 0,0 0 0,0-1 0,0 1 0,1-1 0,-1 1-1,0-1 1,0 0 0,0 1 0,1-1 0,-1 0 0,0-1 0,0 1 0,0 0 0,0-1 0,1 1 0,1-2 0,2 1-422,1-2 0,-1 1 0,0-1 0,0 0 0,-1 0-1,1 0 1,-1-1 0,1 0 0,-1 0 0,5-6 0,21-30-6856,-4-7-3401</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1.571"/>
    </inkml:context>
    <inkml:brush xml:id="br0">
      <inkml:brushProperty name="width" value="0.025" units="cm"/>
      <inkml:brushProperty name="height" value="0.025" units="cm"/>
      <inkml:brushProperty name="color" value="#E71224"/>
    </inkml:brush>
  </inkml:definitions>
  <inkml:trace contextRef="#ctx0" brushRef="#br0">0 54 6246,'0'0'17387,"1"11"-16810,6 64 727,3 0 0,28 104 1,-37-175-1267,0 0 0,1 0 0,-1 0 1,1 0-1,0 0 0,-1-1 1,2 1-1,-1-1 0,0 1 0,1-1 1,0 0-1,-1 0 0,1 0 1,4 3-1,-6-6 5,1 1 0,-1 0 0,1-1 1,0 1-1,-1-1 0,1 1 0,0-1 0,-1 0 1,1 0-1,0 0 0,-1 0 0,1 0 0,0 0 1,-1 0-1,1-1 0,0 1 0,-1 0 0,1-1 1,-1 1-1,1-1 0,-1 0 0,1 0 0,-1 1 1,1-1-1,-1 0 0,0 0 0,1 0 0,-1-1 1,0 1-1,0 0 0,0 0 0,0-1 0,0 1 1,0 0-1,0-1 0,1-1 0,7-12 143,0 0-1,-1 0 0,0 0 0,-1-1 1,-1 0-1,0 0 0,-1-1 0,3-24 1,-2-3 71,-2 0 1,-2-47-1,-1 83-241,-4-36 8,3 43-25,0-1 1,-1 0 0,1 0-1,0 0 1,-1 0-1,0 0 1,1 1 0,-1-1-1,0 0 1,0 1-1,0-1 1,0 1-1,0-1 1,-1 1 0,1-1-1,0 1 1,-1 0-1,-2-2 1,4 2 0,-1 1 0,1 0 0,-1 0 0,0 0 0,1-1 0,-1 1 0,0 0 0,1 0 0,-1 0 0,1 0 0,-1 0 0,0 0 0,1 0 0,-1 0 0,0 1 0,1-1 0,-1 0 0,0 0 0,1 0 0,-1 1 0,1-1 0,-1 0 0,1 1 0,-1-1 0,1 0 0,-1 1 0,1-1 0,-1 1 0,1-1 0,-1 1 0,1-1 0,0 1 0,-1-1 0,1 1 0,0-1 0,-1 1 0,1 0 0,0-1 0,0 1 0,-1-1 0,1 1 0,0 0 0,0 0 0,-6 30 0,3 7 0,1 0 0,4 58 0,-1-83 0,0 0 0,2-1 0,-1 1 0,1 0 0,1-1 0,0 0 0,1 0 0,0 0 0,1 0 0,0-1 0,10 13 0,-14-22 0,0 1 0,0-1 0,0 1 0,0-1 0,0 0 0,1 0 0,-1 0 0,1 0 0,-1 0 0,1-1 0,0 1 0,0-1 0,-1 1 0,1-1 0,0 0 0,0-1 0,0 1 0,1 0 0,-1-1 0,0 1 0,0-1 0,0 0 0,0 0 0,0-1 0,1 1 0,-1 0 0,0-1 0,0 0 0,0 0 0,0 0 0,0 0 0,0 0 0,0-1 0,-1 1 0,1-1 0,4-3 0,0 0 0,0-2 0,0 1 0,-1-1 0,0 1 0,0-2 0,0 1 0,-1-1 0,0 0 0,-1 0 0,1 0 0,3-12 0,-3 6 0,-1-1 0,0 1 0,-1-1 0,0 1 0,-1-1 0,-1 0 0,0 0 0,-3-22 0,-1 34 0,-3 11 0,-2 9 0,5-4 0,0 0 0,1 1 0,0 0 0,1 0 0,1 27 0,0-39 0,1 0 0,-1 1 0,0-1 0,1 1 0,-1-1 0,1 1 0,0-1 0,0 0 0,0 0 0,0 1 0,0-1 0,0 0 0,1 0 0,-1 0 0,1 0 0,-1 0 0,1 0 0,0-1 0,-1 1 0,1-1 0,0 1 0,0-1 0,1 1 0,-1-1 0,0 0 0,0 0 0,0 0 0,1 0 0,-1-1 0,0 1 0,1-1 0,-1 1 0,1-1 0,-1 0 0,1 0 0,-1 0 0,1 0 0,-1 0 0,1-1 0,2 0 0,1 0 0,-1-1 0,1 0 0,-1 0 0,1-1 0,-1 1 0,0-1 0,0 0 0,0-1 0,-1 1 0,1-1 0,-1 0 0,1 0 0,-1 0 0,-1 0 0,1-1 0,-1 0 0,6-9 0,27-29 0,-35 47 0,1 0 0,-1 1 0,0-1 0,0 1 0,-1 0 0,0-1 0,0 6 0,1-4 0,6 41 0,2-1 0,3 0 0,1 0 0,28 63 0,-14-38 0,-25-66 0,0 0 0,-1 1 0,1-1 0,-1 0 0,0 1 0,0-1 0,-1 1 0,0 8 0,0-12 0,0-1 0,-1 1 0,1-1 0,-1 1 0,1-1 0,-1 0 0,0 1 0,0-1 0,1 0 0,-1 1 0,0-1 0,0 0 0,0 0 0,0 0 0,-1 0 0,1 0 0,0 0 0,0 0 0,-1 0 0,1 0 0,0-1 0,-1 1 0,1 0 0,-1-1 0,1 1 0,-1-1 0,1 0 0,-1 0 0,1 1 0,-1-1 0,1 0 0,-1 0 0,-1 0 0,-13 0 0,0 0 0,1-1 0,-1-1 0,1 0 0,-1-1 0,-22-7 0,34 9 0,-1-1 0,0 0 0,1 1 0,-1-2 0,1 1 0,-1 0 0,1-1 0,0 0 0,0 0 0,0 0 0,1 0 0,-1-1 0,1 1 0,-1-1 0,1 0 0,0 0 0,1 0 0,-1 0 0,1-1 0,0 1 0,0-1 0,0 1 0,1-1 0,-2-8 0,3 9 0,0 1 0,0-1 0,0 0 0,1 0 0,0 1 0,0-1 0,0 0 0,0 1 0,0-1 0,1 1 0,-1 0 0,1-1 0,0 1 0,0 0 0,1 0 0,-1 0 0,0 0 0,1 0 0,3-2 0,7-6 0,1 0 0,27-17 0,-36 25 0,116-65-1580,-46 28-2344,-7 0-5274</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2.835"/>
    </inkml:context>
    <inkml:brush xml:id="br0">
      <inkml:brushProperty name="width" value="0.025" units="cm"/>
      <inkml:brushProperty name="height" value="0.025" units="cm"/>
      <inkml:brushProperty name="color" value="#E71224"/>
    </inkml:brush>
  </inkml:definitions>
  <inkml:trace contextRef="#ctx0" brushRef="#br0">131 147 16624,'3'-9'1329,"0"0"0,0 0 1,-1 0-1,0 0 0,0 0 0,-1-1 1,0-14-1,-1 23-1226,0 0 0,0 0-1,-1 1 1,1-1 0,-1 0 0,1 0 0,-1 0 0,1 1 0,-1-1-1,1 0 1,-1 0 0,0 1 0,1-1 0,-1 1 0,0-1 0,1 1-1,-1-1 1,0 1 0,0-1 0,0 1 0,0-1 0,1 1 0,-1 0-1,0 0 1,0-1 0,0 1 0,0 0 0,0 0 0,0 0 0,0 0 0,0 0-1,0 0 1,0 0 0,1 0 0,-1 1 0,0-1 0,0 0 0,0 1-1,0-1 1,0 0 0,0 1 0,0 0 0,-4 0-39,1 0-1,0 0 1,0 1 0,-1 0 0,1 0-1,0 0 1,0 0 0,-4 4 0,0 3-19,0 2 1,0-1 0,0 1 0,2 0-1,-1 0 1,-6 17 0,11-21-32,-1-1-1,1 1 1,-1 0 0,2-1-1,-1 1 1,1 0 0,0 0 0,1 0-1,-1 0 1,1 0 0,1 0 0,-1 0-1,3 10 1,-1-15-14,-1 0-1,0 0 1,1-1 0,-1 1 0,1 0-1,0-1 1,0 0 0,-1 1 0,1-1-1,0 0 1,0 0 0,0 0 0,0 0-1,0 0 1,0 0 0,1-1-1,-1 1 1,0-1 0,0 1 0,0-1-1,1 0 1,-1 0 0,0 0 0,5 0-1,57-7-222,-41 2-658,0-2 1,0-1-1,36-17 0,25-18-5800,-24 12-2386,-60 30 9126,1 1-1,0-1 1,-1 1 0,1 0-1,0 0 1,-1-1 0,1 1-1,0 0 1,-1 0 0,1 0 0,0-1-1,0 1 1,-1 0 0,1 0-1,0 0 1,-1 0 0,1 1 0,0-1-1,0 0 1,-1 0 0,1 0-1,0 0 1,-1 1 0,1-1-1,0 0 1,-1 1 0,2 0 0,9 18 3917,-11-17-3740,1 0 0,0 0 0,0 0 0,0 0 0,0 0 0,0 0 0,0 0 0,0 0 0,0-1 0,1 1 0,-1-1 0,1 1 0,-1-1 0,1 1 0,0-1-1,-1 0 1,1 1 0,0-1 0,0 0 0,2 0 0,3 1 69,1-1-1,-1 0 1,0 0-1,1-1 1,-1 0-1,1 0 1,-1-1-1,0 0 1,1 0-1,-1-1 1,0 0-1,10-4 0,6-4-104,0-1-1,28-19 1,15-7-401,-65 36 152,0 0-1,0 1 1,0-1-1,0 1 0,0-1 1,0 1-1,1 0 1,-1-1-1,0 1 0,0 0 1,0 0-1,1 0 1,-1 0-1,0 0 0,0 0 1,1 0-1,-1 0 1,0 1-1,0-1 0,0 0 1,1 1-1,-1-1 1,0 1-1,0-1 0,0 1 1,0-1-1,0 1 1,0 0-1,0 0 0,0 0 1,0-1-1,0 1 1,0 0-1,-1 0 0,1 0 1,0 0-1,-1 0 1,1 1-1,-1-1 0,1 0 1,-1 0-1,1 0 1,-1 2-1,1-1 49,0 0-1,0 0 1,0 0-1,0 0 1,0-1-1,0 1 1,0 0-1,1-1 1,-1 1-1,1-1 1,-1 1-1,1-1 1,-1 0-1,1 1 0,0-1 1,0 0-1,-1 0 1,1-1-1,0 1 1,0 0-1,3 0 1,3-1-267,0 0 0,0 0 1,-1-1-1,1 0 0,0-1 0,0 0 1,-1 0-1,1-1 0,-1 0 0,0 0 1,0 0-1,0-1 0,0 0 0,-1-1 1,7-4-1,13-12-2514,-1-1-1,24-27 1,-34 31 1599,-3 4 6928,-13 30-1477,-6 9-3708,2-1 1,1 1-1,1 0 1,1 0-1,1 0 1,1 0-1,4 32 1,6 6 88,29 102-1,-33-131-543,-3-14 1764,-1-40-260,-3-39-1520,4-114-196,-1 147 73,2 0 0,0 1 0,2-1 0,12-37 1,-15 58 11,-1 0 1,1 0 0,0 1 0,1-1 0,-1 1-1,1 0 1,0 0 0,0 0 0,0 0 0,0 1-1,1-1 1,-1 1 0,1 0 0,0 1-1,0-1 1,0 1 0,0 0 0,1 0 0,-1 0-1,0 1 1,1 0 0,-1 0 0,1 1-1,-1-1 1,1 1 0,0 0 0,-1 1 0,1-1-1,-1 1 1,1 0 0,-1 0 0,1 1 0,-1 0-1,0 0 1,0 0 0,0 0 0,0 1-1,6 4 1,-10-6 33,1 0 0,0 0 0,-1 0 0,1 0 0,-1 1 0,0-1 0,1 0 0,-1 1 0,0-1 0,0 1 0,0 0 0,0-1 0,0 1 0,0 0 0,0 0 0,0-1 0,-1 1 0,1 0 0,-1 0 0,0 0 0,1 0 0,-1 0 0,0 0 0,0 2 0,-1-1 43,0 0 1,0 0-1,0 0 0,0 0 1,-1 0-1,1 0 0,-1 0 1,0-1-1,0 1 0,0-1 1,0 1-1,0-1 0,-3 3 1,-8 6 176,-1-1 1,0 0-1,-1 0 1,-16 7-1,-17 5-223,45-21-12,1 0 0,-1 0 0,0 0 0,0 0 0,0 0 0,0-1 0,0 0-1,0 1 1,0-1 0,0 0 0,0 0 0,0 0 0,0-1 0,-4 0 0,7 0-92,-1 1 1,1-1 0,0 0 0,-1 1 0,1-1-1,0 0 1,-1 0 0,1 1 0,0-1-1,0 0 1,-1 1 0,1-1 0,0 0 0,0 0-1,0 0 1,0 1 0,0-1 0,0 0 0,0 0-1,1 1 1,-1-1 0,0 0 0,0 0-1,0 1 1,1-1 0,-1 0 0,0 1 0,1-2-1,11-21-4027,33-28-8033,-14 24 485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2.763"/>
    </inkml:context>
    <inkml:brush xml:id="br0">
      <inkml:brushProperty name="width" value="0.025" units="cm"/>
      <inkml:brushProperty name="height" value="0.025" units="cm"/>
    </inkml:brush>
  </inkml:definitions>
  <inkml:trace contextRef="#ctx0" brushRef="#br0">1 237 15695,'0'0'3598,"4"-9"-2130,2 1-1170,-1 0 1,1 1-1,0 0 1,0 0 0,1 0-1,0 1 1,0 0-1,1 0 1,-1 1-1,1 0 1,17-8-1,58-34 871,-49 26-1014,2 1 0,0 2-1,43-14 1,-77 31-155,0 0-1,0 0 0,-1 1 0,1-1 1,0 1-1,0 0 0,0-1 1,-1 1-1,1 0 0,0 0 0,0 0 1,0 1-1,0-1 0,0 0 1,-1 0-1,1 1 0,0 0 0,0-1 1,-1 1-1,1 0 0,0 0 0,-1 0 1,1 0-1,-1 0 0,1 0 1,-1 0-1,1 0 0,-1 1 0,0-1 1,0 0-1,1 1 0,-1-1 0,0 1 1,-1-1-1,1 1 0,0 0 1,0 0-1,-1-1 0,1 1 0,-1 0 1,1 2-1,2 10 17,-1 0 1,-1 0-1,-1 0 1,-1 24-1,0-12 66,1 0-386,4 78 923,7-54-2509,-9-45 1071,1 0 0,-1 0 0,1 0 0,-1 0 0,1 0 0,6 6 0,10 5-7664</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45.135"/>
    </inkml:context>
    <inkml:brush xml:id="br0">
      <inkml:brushProperty name="width" value="0.025" units="cm"/>
      <inkml:brushProperty name="height" value="0.025" units="cm"/>
    </inkml:brush>
  </inkml:definitions>
  <inkml:trace contextRef="#ctx0" brushRef="#br0">0 374 10186,'0'0'4681,"11"9"-2764,-2-1-1495,1-1-1,0 0 1,0-1 0,1 0 0,16 6-1,-22-10-151,1 0 1,-1 0-1,1-1 0,0 1 0,-1-1 0,1-1 0,0 1 0,0-1 0,0 0 0,-1-1 0,1 1 0,0-1 0,0 0 0,-1 0 0,1-1 0,9-4 0,-8 3 14,-1-2-1,0 1 1,1 0-1,-2-1 1,1 0-1,0-1 1,-1 1-1,0-1 1,-1 0-1,1 0 1,-1-1-1,0 1 1,-1-1-1,1 0 0,-1 0 1,-1 0-1,1 0 1,-1-1-1,1-7 1,1-10 29,0 1-1,-2-2 1,-1 1 0,-3-37 0,1 51-597,0-1 1,-1 1-1,0 0 0,-6-17 1,-14-15-5015,4 20-2469</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3.254"/>
    </inkml:context>
    <inkml:brush xml:id="br0">
      <inkml:brushProperty name="width" value="0.025" units="cm"/>
      <inkml:brushProperty name="height" value="0.025" units="cm"/>
      <inkml:brushProperty name="color" value="#E71224"/>
    </inkml:brush>
  </inkml:definitions>
  <inkml:trace contextRef="#ctx0" brushRef="#br0">0 62 20115,'0'0'11221,"10"8"-10318,33 24-450,-40-31-450,0 0 1,0 1-1,0-1 0,-1 0 0,1-1 1,0 1-1,0 0 0,1-1 0,-1 0 0,0 0 1,0 0-1,0 0 0,0 0 0,0-1 1,0 1-1,0-1 0,0 0 0,0 0 0,0 0 1,0 0-1,-1 0 0,1-1 0,0 1 1,-1-1-1,1 0 0,-1 1 0,1-1 0,2-4 1,-3 5-5,0-1 0,0 0 1,0 0-1,0 0 0,0-1 1,-1 1-1,1 0 0,0-1 1,-1 1-1,0-1 0,0 1 1,0-1-1,0 0 0,0 1 1,0-1-1,-1 0 0,1 0 1,-1 0-1,0 0 0,0 1 1,0-1-1,0 0 0,0 0 1,-1 0-1,1 0 0,-1 1 1,-1-4-1,1 4 1,1 2 0,-1-1 0,0 0 0,0 0 0,0 0 0,0 0 0,0 0 0,0 1 0,-1-1 0,1 0 0,0 1 0,0-1 0,0 1 0,-1 0 0,1-1 0,0 1 0,0 0 0,-1 0 0,1-1 0,0 1 0,-1 0 0,1 0 0,0 1 0,0-1 0,-1 0 0,1 0 0,0 1 0,-3 0 0,1 0 0,0 0 0,-1 0 0,1 0 0,0 1 0,-1 0 0,1-1 0,0 1 0,0 0 0,-4 4 0,2 1-30,-1 0-1,1 0 1,0 1 0,1 0 0,0 0-1,0 0 1,0 0 0,1 1 0,1-1-1,-1 1 1,-1 14 0,3-21 1,1 1 0,-1 0 0,1 0 0,0 0 0,0 0 0,0-1 0,0 1 0,0 0 0,1 0 0,-1 0 0,1 0 0,0-1 0,0 1 0,0 0 0,0-1 0,0 1 0,1 0 0,-1-1 0,1 0 0,-1 1 0,1-1 0,0 0 0,0 0 0,0 0 0,0 0 0,1 0-1,-1 0 1,0-1 0,1 1 0,-1-1 0,1 0 0,-1 0 0,1 1 0,0-2 0,0 1 0,-1 0 0,1 0 0,5-1 0,-1 1-544,0 0 0,0-1 0,0 0-1,0-1 1,0 0 0,0 0 0,0 0 0,0-1-1,7-2 1,-6 0-586,1 0-1,-2-1 1,1 0-1,0 0 1,-1-1-1,0 1 1,0-2-1,-1 1 0,1-1 1,8-12-1,13-20-5283</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4.080"/>
    </inkml:context>
    <inkml:brush xml:id="br0">
      <inkml:brushProperty name="width" value="0.025" units="cm"/>
      <inkml:brushProperty name="height" value="0.025" units="cm"/>
      <inkml:brushProperty name="color" value="#E71224"/>
    </inkml:brush>
  </inkml:definitions>
  <inkml:trace contextRef="#ctx0" brushRef="#br0">47 54 9001,'-1'-9'6165,"1"7"-5055,-5-27 1654,4 28-2532,1 0 0,0 0 0,-1 1 0,1-1 0,-1 0 0,1 0 0,-1 1-1,1-1 1,-1 0 0,1 1 0,-1-1 0,1 0 0,-1 1 0,0-1 0,0 1 0,1-1 0,-1 1 0,0-1 0,0 1 0,-1-1 0,1 1-83,0 1 1,0-1 0,0 0-1,-1 1 1,1-1 0,0 1 0,0-1-1,0 1 1,0 0 0,0-1-1,1 1 1,-1 0 0,0-1 0,0 1-1,0 0 1,1 0 0,-1 0-1,0 0 1,1 0 0,-1 0 0,1 0-1,-1 0 1,1 0 0,-1 0-1,1 0 1,0 0 0,0 1 0,-1-1-1,1 0 1,0 0 0,0 0-1,0 2 1,-4 46 320,4-46-280,-1 29-35,2 1 1,1-1-1,2 1 1,1-1-1,2 0 0,1-1 1,12 33-1,-20-64-142,0 0-1,0 0 0,0 1 0,0-1 0,0 0 0,0 0 1,0 1-1,0-1 0,0 0 0,0 0 0,0 1 0,0-1 0,0 0 1,0 0-1,0 1 0,0-1 0,0 0 0,1 0 0,-1 1 1,0-1-1,0 0 0,0 0 0,0 0 0,1 0 0,-1 1 1,0-1-1,0 0 0,0 0 0,1 0 0,-1 0 0,0 1 0,0-1 1,0 0-1,1 0 0,-1 0 0,0 0 0,0 0 0,1 0 1,-1 0-1,0 0 0,0 0 0,1 0 0,-1 0 0,0 0 1,0 0-1,1 0 0,-1 0 0,0 0 0,0 0 0,1 0 0,-1 0 1,0 0-1,0 0 0,1-1 0,-1 1 0,0 0 0,8-20 403,0-31-183,-6 30-191,-1 0 0,-3-42 0,2 63-39,0-1 0,0 1 0,0 0 0,0 0 0,0-1 0,0 1 0,0 0 0,0 0 0,0-1 0,0 1 0,0 0 0,0 0 0,0-1 0,0 1 0,0 0 0,0 0 0,-1-1 0,1 1 0,0 0 0,0 0 0,0 0 0,0-1 0,-1 1 0,1 0 0,0 0 0,0 0 0,0 0 0,-1-1 0,1 1 0,0 0 0,0 0 0,0 0 0,-1 0 0,1 0 0,0 0 0,0 0 0,-1 0 0,1 0 0,0 0 0,0-1 0,-1 1 0,1 0 0,0 1 0,0-1 0,-1 0 0,1 0 0,0 0 0,-1 0 0,-7 11 119,6-1-103,0-1 0,0 1 0,1 0 1,1 0-1,-1 0 0,2 0 0,-1 0 0,1-1 0,5 19 1,-5-24-14,0-1-1,0 1 1,0-1 0,1 0 0,-1 0 0,1 1 0,0-1 0,0 0 0,0 0 0,0 0 0,1-1 0,-1 1 0,1-1 0,0 1 0,-1-1 0,1 0 0,0 0 0,1 0 0,-1 0 0,0-1 0,0 1 0,1-1 0,-1 0 0,1 0 0,-1 0 0,1 0 0,-1-1 0,1 1 0,6-1 0,-5-1-5,-1 0 0,0 0 0,1 0 0,-1-1 0,0 0 0,0 0 0,0 0 0,0 0 0,0-1 0,-1 1 0,1-1 0,-1 0 0,0 0 0,1-1 0,-1 1 0,-1 0 0,1-1 0,0 0 0,-1 0 0,3-6 0,6-9 0,-1-1 0,12-36 0,-16 38 0,-19 71 0,12-48 0,-1 0 0,2 0 0,-1 0 0,0 1 0,1-1 0,0 0 0,0 0 0,1 0 0,0 0 0,1 9 0,0-13 0,0 0 0,0 0 0,0 1 0,0-1 0,0-1 0,0 1 0,0 0 0,0 0 0,0-1 0,0 1 0,0-1 0,0 0 0,1 1 0,-1-1 0,0 0 0,0 0 0,0-1 0,5 0 0,41-7 0,8-22 0,-55 33 0,0 0 0,0 1 0,-1-1 0,1 0 0,-1 1 0,1-1 0,-1 1 0,-1 5 0,1-9 0,0 2 0,0-1 0,0 1 0,1-1 0,-1 0 0,0 1 0,0-1 0,1 1 0,-1-1 0,1 0 0,-1 1 0,1-1 0,0 0 0,-1 1 0,1-1 0,0 0 0,0 0 0,0 0 0,0 0 0,0 0 0,0 0 0,0 0 0,0 0 0,0 0 0,1 0 0,-1-1 0,2 2 0,2 0 0,-1-1 0,0 0 0,0 0 0,1-1 0,-1 1 0,1-1 0,-1 0 0,0 0 0,6-1 0,2 0 0,-1-1 0,1-1 0,-1 0 0,0 0 0,1-1 0,16-9 0,-24 11 0,0 0 0,0-1 0,0 1 0,0-1 0,-1 0 0,1 0 0,-1-1 0,0 1 0,0-1 0,0 1 0,0-1 0,0 0 0,-1 0 0,0 0 0,0-1 0,0 1 0,0 0 0,-1-1 0,0 1 0,0-1 0,0 0 0,0 1 0,-1-1 0,1 0 0,-1 1 0,-1-1 0,1 0 0,-2-6 0,2 11 0,0-1 0,0 0 0,-1 0 0,1 1 0,0-1 0,-1 0 0,1 1 0,0-1 0,-1 0 0,1 1 0,-1-1 0,1 1 0,-1-1 0,0 1 0,1-1 0,-1 1 0,1-1 0,-1 1 0,0 0 0,1-1 0,-1 1 0,0 0 0,0-1 0,1 1 0,-1 0 0,0 0 0,0 0 0,1 0 0,-1 0 0,0 0 0,0 0 0,1 0 0,-1 0 0,0 0 0,0 0 0,1 0 0,-1 1 0,0-1 0,0 0 0,1 0 0,-1 1 0,0-1 0,1 1 0,-2 0 0,2-1 0,-1 0 0,1 0 0,0 1 0,0-1 0,-1 0 0,1 0 0,0 1 0,0-1 0,-1 0 0,1 1 0,0-1 0,0 0 0,0 0 0,-1 1 0,1-1 0,0 1 0,0-1 0,0 0 0,0 1 0,0-1 0,0 0 0,0 1 0,0-1 0,0 0 0,0 1 0,0-1 0,0 1 0,0-1 0,0 0 0,0 1 0,1 0 0,-1-1 0,1 1 0,0 0 0,0 0 0,0-1 0,0 1 0,0 0 0,0-1 0,0 1 0,0-1 0,0 1 0,0-1 0,0 0 0,0 1 0,1-1 0,-1 0 0,0 0 0,2 0 0,9 1 0,1 0 0,-1-1 0,0-1 0,0 0 0,0 0 0,0-1 0,0-1 0,23-8 0,-30 9 0,1 0 0,-1 0 0,0-1 0,0 0 0,0 0 0,0 0 0,-1-1 0,1 1 0,-1-1 0,0 0 0,0 0 0,0-1 0,-1 1 0,1-1 0,-1 0 0,0 1 0,-1-2 0,1 1 0,-1 0 0,0 0 0,2-7 0,-4 11 0,1 0 0,-1 0 0,0 0 0,0 0 0,0 0 0,0 0 0,0 0 0,0 0 0,0 0 0,0 0 0,0 0 0,0 0 0,0 0 0,0 0 0,-1 0 0,1 0 0,-1 0 0,0-2 0,1 3 0,-1 0 0,1-1 0,-1 1 0,1 0 0,0 0 0,-1 0 0,1 0 0,-1-1 0,1 1 0,-1 0 0,1 0 0,-1 0 0,1 0 0,-1 0 0,0 0 0,1 0 0,-1 0 0,1 0 0,-1 0 0,1 1 0,0-1 0,-1 0 0,1 0 0,-1 0 0,0 1 0,-2 1 0,0 0 0,-1 0 0,1 0 0,1 0 0,-1 0 0,0 1 0,0-1 0,-4 7 0,4-4 0,0 0 0,0 0 0,0 1 0,0-1 0,1 1 0,0 0 0,0 0 0,1 0 0,-1 0 0,1 0 0,1 0 0,-1 0 0,1 0 0,0 0 0,0 0 0,1 0 0,0 0 0,0 0 0,0 0 0,1 0 0,0 0 0,0 0 0,0-1 0,1 1 0,0-1 0,0 1 0,0-1 0,1 0 0,0 0 0,-1-1 0,2 1 0,-1-1 0,1 0 0,-1 0 0,1 0 0,0-1 0,0 0 0,8 4 0,-3-2-10,0 0 1,0 0-1,1-1 1,0-1-1,0 0 1,0 0-1,0-1 1,0-1-1,0 1 1,1-2-1,-1 0 1,0 0-1,13-2 1,-24 1-175,1 1 0,0-1 1,0 1-1,0-1 1,0 0-1,0 1 1,-1-1-1,1 0 1,0 1-1,0-1 1,-1 0-1,1 0 1,-1 0-1,1 0 1,-1 1-1,1-1 0,-1 0 1,1 0-1,-1 0 1,0 0-1,0 0 1,1 0-1,-1 0 1,0 0-1,0 0 1,0 0-1,0-2 1,-4-31-8953,-10-2-5700</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4.438"/>
    </inkml:context>
    <inkml:brush xml:id="br0">
      <inkml:brushProperty name="width" value="0.025" units="cm"/>
      <inkml:brushProperty name="height" value="0.025" units="cm"/>
      <inkml:brushProperty name="color" value="#E71224"/>
    </inkml:brush>
  </inkml:definitions>
  <inkml:trace contextRef="#ctx0" brushRef="#br0">80 58 16848,'0'0'8168,"-58"-42"-4100,42 32-994,11 4-2465,8 6-609,12 9 0,-2 4-1954,-4-2-3267,-3 0-8648</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5.119"/>
    </inkml:context>
    <inkml:brush xml:id="br0">
      <inkml:brushProperty name="width" value="0.025" units="cm"/>
      <inkml:brushProperty name="height" value="0.025" units="cm"/>
      <inkml:brushProperty name="color" value="#E71224"/>
    </inkml:brush>
  </inkml:definitions>
  <inkml:trace contextRef="#ctx0" brushRef="#br0">0 23 15855,'0'0'10202,"6"9"-8660,4 10-1017,-1 1-1,-1 1 1,0-1-1,6 36 1,-6-30-404,-7-19-95,1 0 0,1-1 0,-1 1 0,1-1 0,1 1 0,4 7 1,-7-13-5,0 1 1,0-1-1,0 0 1,1 1-1,-1-1 1,0 0-1,0 0 1,1 0 0,-1 0-1,0-1 1,1 1-1,-1 0 1,1 0-1,-1-1 1,1 1-1,-1-1 1,1 1 0,0-1-1,-1 0 1,1 0-1,0 0 1,-1 1-1,1-2 1,0 1-1,-1 0 1,1 0 0,-1 0-1,1-1 1,0 1-1,-1-1 1,1 1-1,-1-1 1,1 0-1,1-1 1,4-2 58,-1-1-1,0-1 1,0 1-1,0-1 1,-1 0-1,1 0 1,-2-1-1,1 0 1,-1 0 0,7-14-1,3-8 203,13-42 0,-12 12-283,-16 82 0,0 0 0,1 0 0,2 0 0,0 0 0,9 35 0,-11-55 0,1-1 0,0 1 0,0 0 0,0-1 0,0 1 0,0-1 0,1 1 0,-1-1 0,1 0 0,-1 1 0,1-1 0,0 0 0,0 0 0,0 0 0,0-1 0,1 1 0,-1 0 0,0-1 0,4 2 0,-4-2 0,1-1 0,-1 1 0,1-1 0,-1 0 0,1 0 0,-1 0 0,1 0 0,-1 0 0,1-1 0,0 1 0,-1-1 0,0 1 0,1-1 0,-1 0 0,1 0 0,3-3 0,5-3 0,-1 0 0,1-1 0,-2 0 0,1-1 0,-1 0 0,15-20 0,-10 10 0,-1-1 0,0 0 0,-1 0 0,-2-2 0,12-31 0,-22 73-20,1-1 1,4 34-1,-4-50-221,-1 1-1,0-1 0,1 0 1,0 0-1,0 0 0,0 0 1,0 0-1,1 0 1,-1 0-1,1 0 0,0 0 1,-1 0-1,1-1 0,0 1 1,1-1-1,-1 1 1,0-1-1,1 0 0,0 0 1,3 2-1,-3-3-201,0 0 1,-1 0-1,1 0 1,0-1-1,0 1 1,0-1-1,0 0 1,-1 0-1,1 0 1,0 0-1,0-1 0,0 1 1,0-1-1,-1 0 1,1 1-1,0-1 1,0-1-1,-1 1 1,1 0-1,-1 0 1,1-1-1,-1 0 0,0 1 1,3-3-1,23-21-6550</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5.744"/>
    </inkml:context>
    <inkml:brush xml:id="br0">
      <inkml:brushProperty name="width" value="0.025" units="cm"/>
      <inkml:brushProperty name="height" value="0.025" units="cm"/>
      <inkml:brushProperty name="color" value="#E71224"/>
    </inkml:brush>
  </inkml:definitions>
  <inkml:trace contextRef="#ctx0" brushRef="#br0">71 360 15599,'0'0'5621,"-6"10"-3902,-4 6-894,1 1 0,0 1-1,2-1 1,0 2 0,1-1 0,1 1-1,-6 36 1,11-54-797,0 0 0,1-1-1,-1 1 1,0 0 0,1-1-1,-1 1 1,1 0 0,-1-1-1,1 1 1,-1 0 0,1-1 0,-1 1-1,1-1 1,-1 1 0,1-1-1,0 0 1,-1 1 0,1-1-1,0 1 1,0-1 0,-1 0-1,1 0 1,0 1 0,0-1-1,-1 0 1,1 0 0,0 0 0,0 0-1,-1 0 1,1 0 0,0 0-1,0 0 1,0 0 0,-1-1-1,2 1 1,32-5 518,49-26-278,-62 22-411,1 1 0,41-10 1,-58 17 137,-6 0 47,1 0 1,0 0-1,0 0 1,0 0 0,0 0-1,0-1 1,0 1-1,0 0 1,1 0 0,-1 0-1,0 0 1,0 0-1,1 0 1,-1 0 0,1 0-1,-1 0 1,1 0-1,-1 0 1,1 0 0,0 0-1,-1 1 1,1-1-1,1-1 1,29-47-72,-14 22 61,-8 11-692,-2-1-1,0 0 1,-1 0 0,0-1 0,-2 1 0,0-1 0,-1 0 0,2-35 0,-5 26-326,0 1 0,-2 0 0,-1 0 0,-1 0 0,-11-40 0,4 145 4963,10-32-2675,-1-10-94,1 0 0,2 0 1,2 0-1,1-1 1,10 42-1,-14-74-1203,1-1 0,0 0-1,0 0 1,0 0 0,0 0 0,0 1-1,1-1 1,-1-1 0,1 1-1,0 0 1,0 0 0,0-1 0,0 1-1,0-1 1,1 1 0,-1-1-1,1 0 1,-1 0 0,1 0 0,0 0-1,0-1 1,0 1 0,0-1-1,0 0 1,0 0 0,0 0 0,0 0-1,1 0 1,-1-1 0,0 1 0,1-1-1,-1 0 1,0 0 0,1 0-1,-1-1 1,0 1 0,0-1 0,1 1-1,-1-1 1,4-2 0,6-2-10,-1-1 1,1 0 0,-1-1 0,-1 0-1,1-1 1,-1 0 0,-1-1-1,15-15 1,-12 10 4,-1-1 0,0 0 0,-1-1 0,-1 0 0,-1-1 0,0 0 0,6-18 0,-9 21 0,-2 0 0,0 1 0,0-2 0,-2 1 0,1 0 0,-2 0 0,0-1 0,-1 1 0,-3-28 0,3 41-9,0 1-1,0-1 1,0 0-1,0 1 1,0-1 0,-1 1-1,1-1 1,0 1-1,0-1 1,-1 1 0,1-1-1,0 1 1,-1-1 0,1 1-1,-1-1 1,1 1-1,0 0 1,-1-1 0,1 1-1,-1 0 1,1-1-1,-1 1 1,1 0 0,-1-1-1,1 1 1,-1 0-1,0 0 1,1 0 0,-1 0-1,1 0 1,-1 0-1,0-1 1,1 1 0,-1 0-1,1 1 1,-1-1-1,1 0 1,-1 0 0,0 0-1,1 0 1,-1 0 0,1 0-1,-1 1 1,1-1-1,-1 0 1,1 1 0,-1-1-1,1 0 1,-1 1-1,1-1 1,-1 0 0,1 1-1,-1 0 1,-25 21-2580,8-1-2931,0 3-1687</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6.131"/>
    </inkml:context>
    <inkml:brush xml:id="br0">
      <inkml:brushProperty name="width" value="0.025" units="cm"/>
      <inkml:brushProperty name="height" value="0.025" units="cm"/>
      <inkml:brushProperty name="color" value="#E71224"/>
    </inkml:brush>
  </inkml:definitions>
  <inkml:trace contextRef="#ctx0" brushRef="#br0">0 0 12396,'0'0'16848,"59"31"-15759,-37-24-737,0 4-320,3 0-737,-2-2-2273,-2-1-2051,-3-6-2594</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6.551"/>
    </inkml:context>
    <inkml:brush xml:id="br0">
      <inkml:brushProperty name="width" value="0.025" units="cm"/>
      <inkml:brushProperty name="height" value="0.025" units="cm"/>
      <inkml:brushProperty name="color" value="#E71224"/>
    </inkml:brush>
  </inkml:definitions>
  <inkml:trace contextRef="#ctx0" brushRef="#br0">1 401 16015,'0'0'4746,"0"8"-3326,-1 27-886,1-33-476,1-1 1,-1 0-1,1 0 0,-1 1 1,1-1-1,-1 0 0,1 0 1,-1 0-1,1 1 1,0-1-1,0 0 0,0 0 1,0 0-1,0 0 1,0-1-1,0 1 0,0 0 1,0 0-1,0 0 0,0-1 1,0 1-1,1-1 1,-1 1-1,0-1 0,0 1 1,1-1-1,-1 0 0,0 0 1,1 0-1,-1 1 1,0-1-1,1 0 0,1-1 1,0 1 53,-1 0-1,1 0 1,-1 0 0,1 0 0,-1-1 0,1 1-1,-1-1 1,1 0 0,-1 1 0,1-1 0,-1-1 0,0 1-1,1 0 1,2-3 0,-3 2 20,0-1 0,-1 1-1,1-1 1,-1 0 0,0 1 0,1-1-1,-1 0 1,-1 0 0,1 0 0,0 0-1,-1 0 1,1 0 0,-1 0 0,0 0 0,0 0-1,0 0 1,-1 0 0,0-4 0,1 7-140,0-1 0,0 1 1,0 0-1,-1 0 0,1 0 0,0 0 1,0-1-1,0 1 0,-1 0 1,1 0-1,0 0 0,0 0 1,-1 0-1,1-1 0,0 1 0,0 0 1,-1 0-1,1 0 0,0 0 1,0 0-1,-1 0 0,1 0 0,0 0 1,-1 0-1,1 0 0,0 0 1,0 0-1,-1 0 0,1 0 1,0 1-1,0-1 0,-1 0 0,1 0 1,0 0-1,0 0 0,-1 0 1,1 0-1,0 1 0,0-1 1,0 0-1,-1 0 0,1 0 0,0 1 1,0-1-1,0 0 0,0 0 1,-1 1-1,1-1 0,-9 12-356,6-5 324,1 0 0,-1 0 0,1 0 0,1 1 0,-1-1 0,1 0 0,1 1 0,-1 12 0,1-19 54,0 1 1,1 0-1,-1-1 1,0 1-1,1-1 1,-1 1-1,1 0 1,-1-1-1,1 1 1,-1-1-1,1 0 1,0 1 0,0-1-1,0 1 1,0-1-1,0 0 1,0 0-1,0 0 1,1 0-1,-1 0 1,0 0-1,1 0 1,-1 0-1,0 0 1,1 0-1,-1-1 1,1 1-1,-1-1 1,1 1-1,-1-1 1,1 1-1,0-1 1,-1 0-1,1 0 1,0 0 0,-1 0-1,1 0 1,-1 0-1,1 0 1,0-1-1,-1 1 1,1-1-1,-1 1 1,3-2-1,4-1 125,-1 0 0,1 0 0,-1-1 0,0 0 0,0 0 0,-1-1 0,1 0 0,-1 0 0,0 0 0,-1-1 0,1 0 0,4-7 0,9-11 372,27-49 1,-33 49-376,-2 0 1,0-1 0,-2 0 0,-1-1 0,-1 0 0,-1-1 0,-1 1-1,-1-1 1,-2 0 0,-1-36 0,-1 60-137,0 1 0,0-1 0,0 1 0,-1-1 0,1 1 0,-1 0 0,0-1 0,1 1 0,-1 0 0,0 0 0,0-1 0,-1 1 0,-1-3 0,-9 2 0,-3 18 0,8-1 0,1 1 0,0 0 0,1 0 0,1 0 0,0 0 0,1 1 0,-1 20 0,1 3 0,5 71 0,0-98 0,-1-1 0,1 1 0,1-1 0,0 0 0,0 0 0,2 0 0,-1-1 0,1 1 0,10 15 0,-12-21 0,0 0 0,1-1 0,0 1 0,-1-1 0,2 0 0,-1 0 0,0 0 0,1-1 0,-1 0 0,1 1 0,0-1 0,0-1 0,1 1 0,-1-1 0,0 0 0,1 0 0,-1-1 0,1 1 0,0-1 0,11 0 0,-17-1 0,1 0 0,-1-1 0,1 1 0,0 0 0,-1 0 0,1-1 0,-1 1 0,1-1 0,-1 1 0,1 0 0,-1-1 0,1 1 0,-1-1 0,0 1 0,1-1 0,-1 1 0,0-1 0,1 1 0,-1-1 0,0 0 0,0 1 0,1-1 0,-1 1 0,0-1 0,0 0 0,0 1 0,0-1 0,0 0 0,0 1 0,0-1 0,0 0 0,0 1 0,0-1 0,0 1 0,-1-1 0,1 0 0,0 1 0,0-1 0,0 1 0,-1-1 0,1 1 0,0-1 0,-1 0 0,0 0 0,-14-29 0,-5 9-3,0 2-1,-1 0 1,-1 1 0,-1 2-1,0 0 1,-1 1 0,-30-13-1,100 29 32,-16-2-178,-5 2-274,101 3-5205,-105-5 2066,0 0 1,1-2 0,37-8 0,-13-4-5967</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6.936"/>
    </inkml:context>
    <inkml:brush xml:id="br0">
      <inkml:brushProperty name="width" value="0.025" units="cm"/>
      <inkml:brushProperty name="height" value="0.025" units="cm"/>
      <inkml:brushProperty name="color" value="#E71224"/>
    </inkml:brush>
  </inkml:definitions>
  <inkml:trace contextRef="#ctx0" brushRef="#br0">144 9 13997,'0'0'9721,"-10"-3"-6720,6 2-2852,1 0 1,0 0-1,-1 0 1,1 1-1,-1-1 0,1 1 1,-1-1-1,1 1 1,-1 0-1,1 1 1,-1-1-1,1 1 1,-1-1-1,1 1 1,-1 0-1,1 0 1,0 1-1,0-1 1,-1 1-1,1-1 1,0 1-1,0 0 1,1 0-1,-1 0 0,0 1 1,1-1-1,-5 6 1,2-2-44,1-1 0,0 1 0,0 0 1,1 0-1,-1 1 0,1-1 0,1 1 0,-1-1 0,1 1 1,-2 11-1,4-16-88,0 1 1,0-1 0,-1 0 0,1 0 0,1 0-1,-1 1 1,0-1 0,0 0 0,1 0 0,0 0-1,-1 0 1,1 0 0,0 0 0,0 0 0,0 0-1,0 0 1,0 0 0,1 0 0,-1 0 0,0-1-1,1 1 1,-1 0 0,1-1 0,0 0 0,0 1-1,-1-1 1,1 0 0,0 0 0,0 0-1,0 0 1,0 0 0,0 0 0,0-1 0,1 1-1,-1-1 1,3 1 0,29 4-748,1-2-1,-1-2 1,39-3-1,-8 1-238,-37 5 295,-27-4 677,-1 1 0,1-1 1,-1 0-1,0 0 0,1 0 0,-1 1 0,0-1 0,1 0 0,-1 1 0,0-1 0,1 0 1,-1 1-1,0-1 0,0 0 0,1 1 0,-1-1 0,0 0 0,0 1 0,0-1 1,1 1-1,-1-1 0,0 0 0,0 1 0,0-1 0,0 1 0,0-1 0,0 1 0,0-1 1,0 0-1,0 2 0,-1 0 82,-1 0-1,1 0 1,-1 0 0,1 0 0,-1 0-1,0 0 1,0 0 0,0 0 0,0-1 0,0 1-1,0-1 1,0 1 0,0-1 0,-1 0-1,-4 2 1,-118 49 987,106-46-2545,0-1 1,-31 5-1,12-9-5868</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7.959"/>
    </inkml:context>
    <inkml:brush xml:id="br0">
      <inkml:brushProperty name="width" value="0.025" units="cm"/>
      <inkml:brushProperty name="height" value="0.025" units="cm"/>
      <inkml:brushProperty name="color" value="#E71224"/>
    </inkml:brush>
  </inkml:definitions>
  <inkml:trace contextRef="#ctx0" brushRef="#br0">180 135 9257,'0'0'8306,"-4"-10"-4254,2 6-3840,1 0 162,-1 1 0,0-1 0,0 0-1,0 0 1,0 1 0,-1-1-1,-4-4 1,6 7-258,-1-1 0,1 1 0,-1 0 1,1 0-1,-1 1 0,1-1 0,-1 0 0,0 0 0,0 1 1,1-1-1,-1 1 0,0 0 0,0-1 0,1 1 0,-1 0 0,0 0 1,0 0-1,0 0 0,1 1 0,-1-1 0,0 0 0,0 1 0,1-1 1,-1 1-1,0-1 0,0 1 0,-1 1 0,-5 3-47,0 0 0,1 1 0,0 0 0,0 0 0,0 1 0,1-1 0,0 2 0,0-1 0,1 0 0,0 1 0,0 0 0,1 0 0,0 1 0,0-1 0,1 1 0,0 0-1,1 0 1,0 0 0,0 0 0,1 0 0,0 0 0,0 1 0,2 16 0,0-25-64,-1 0 0,1 0-1,-1 0 1,1 0 0,0 0-1,-1 0 1,1 0 0,0 0 0,0 0-1,0 0 1,0 0 0,0-1-1,0 1 1,0 0 0,0 0-1,0-1 1,0 1 0,0-1 0,0 1-1,1-1 1,-1 0 0,0 1-1,0-1 1,0 0 0,1 0 0,-1 0-1,0 0 1,0 0 0,1 0-1,-1 0 1,0 0 0,0 0 0,0-1-1,1 1 1,-1 0 0,0-1-1,2 0 1,3-1 132,1 0-1,-1-1 1,1 1-1,-1-1 1,9-6-1,14-14 157,-2-1 0,-1-1 0,-1-1 0,30-39 0,1-1 111,-57 118-319,-1-40-65,0 0-8,0 1 0,1-1-1,1 0 1,-1 1 0,4 20 0,-2-32-12,-1 1 0,1-1 0,-1 0 0,1 0 0,0 0 0,0 0 0,-1 1 0,1-1 0,0 0 0,0 0 0,0 0 0,0-1 0,0 1 0,1 0 0,-1 0 0,0 0 0,0-1 0,0 1 0,1-1 0,-1 1 0,0-1 0,1 0 0,-1 1 0,0-1 0,1 0 0,-1 0 0,0 0 0,1 0 0,-1 0 0,1 0 0,1 0 0,4-1 0,-1 0 0,1 0 0,-1 0 0,1-1 0,8-3 0,2-4 0,0 0 0,0 0 0,-1-2 0,0 0 0,23-22 0,-7 3 0,38-49 0,-65 126 0,-5-46-1,0 0 1,0 0-1,0 0 1,0 0-1,0 0 1,0 0-1,0 1 1,0-1-1,0 0 0,0 0 1,0 0-1,1 0 1,-1 0-1,0 0 1,1 0-1,-1 0 0,1-1 1,-1 1-1,1 0 1,0 0-1,-1 0 1,1 0-1,0-1 1,-1 1-1,1 0 0,0-1 1,0 1-1,0 0 1,0-1-1,1 1 1,0 0-3,1-1 0,-1-1 1,0 1-1,0 0 0,0-1 1,0 1-1,0-1 0,0 1 1,0-1-1,0 0 0,0 0 1,0 0-1,3-2 0,8-6-12,-1-1-1,22-21 1,-27 24 222,-3 2-365,1 1 0,-1-1 0,1 1 0,1-1 0,-1 1-1,6-3 1,-10 7 110,0-1-1,0 1 1,0 0-1,-1-1 1,1 1-1,0 0 1,0 0 0,0 0-1,0 0 1,0 0-1,0 0 1,-1 0-1,1 0 1,0 0-1,0 0 1,0 0-1,0 1 1,0-1-1,-1 0 1,3 1-1,-2 0 8,0 0 1,0 1-1,1-1 0,-1 0 0,0 0 0,0 1 0,0-1 0,0 1 0,-1-1 1,1 1-1,0-1 0,-1 1 0,1-1 0,0 4 0,19 62 497,-3 2 0,-3-1 0,-3 2 0,3 89 0,-14-158-450,1 0-1,-1 1 1,0-1 0,-1 0 0,1 0 0,0 1 0,0-1-1,0 0 1,-1 0 0,1 1 0,-1-1 0,1 0 0,-1 0-1,1 0 1,-1 0 0,0 0 0,0 0 0,1 0 0,-1 0-1,0 0 1,0 0 0,0 0 0,0 0 0,0 0 0,0-1-1,0 1 1,0-1 0,0 1 0,-1 0 0,1-1 0,0 0 0,0 1-1,0-1 1,-1 0 0,1 1 0,0-1 0,-1 0 0,1 0-1,0 0 1,0 0 0,-1 0 0,1-1 0,0 1 0,0 0-1,-1-1 1,1 1 0,-1-1 0,-5-1 3,1 0 0,-1 0 0,1-1 0,0 1 0,0-2 0,0 1 0,-8-7 0,4 2-9,0 0 0,1-1 0,0-1 0,0 1 0,1-2 0,1 1 0,-13-22 0,18 28 0,1 0 0,-1 0 0,1 0 0,-1 0 0,1 0 0,0 0 0,1 0 0,-1 0 0,1 0 0,0 0 0,0 0 0,0 0 0,0 0 0,1 0 0,0-1 0,0 1 0,0 0 0,0 0 0,0 1 0,1-1 0,0 0 0,0 0 0,0 1 0,0-1 0,1 1 0,-1 0 0,1 0 0,4-4 0,14-12-1111,1 2 1,1 1-1,1 1 1,0 1-1,43-19 1,-29 15-2931,49-32 0,-50 22-8344</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8.554"/>
    </inkml:context>
    <inkml:brush xml:id="br0">
      <inkml:brushProperty name="width" value="0.025" units="cm"/>
      <inkml:brushProperty name="height" value="0.025" units="cm"/>
      <inkml:brushProperty name="color" value="#E71224"/>
    </inkml:brush>
  </inkml:definitions>
  <inkml:trace contextRef="#ctx0" brushRef="#br0">25 0 15407,'0'0'6187,"-3"8"-5258,-15 64 4876,15-19-1580,9-22-4144,-5-29-78,0-1 1,0 1-1,0 0 1,0-1 0,0 1-1,1-1 1,-1 1-1,1-1 1,-1 1 0,1-1-1,-1 0 1,1 0-1,0 0 1,-1 0 0,1 0-1,0 0 1,0-1-1,0 1 1,0 0 0,0-1-1,0 1 1,-1-1-1,1 0 1,0 0 0,0 0-1,0 0 1,0 0-1,0 0 1,0 0 0,0-1-1,0 1 1,2-2-1,3 1-1,0-1 0,-1 0 0,1-1 0,-1 0-1,0 0 1,0 0 0,11-8 0,2-7-2,-1 0 0,0-1 0,29-42 0,-46 60 0,0 2 0,0 0 0,-1 0 0,1 0 0,0 0 0,-1 1 0,1-1 0,-1 0 0,1 0 0,-1 1 0,0-1 0,0 0 0,1 1 0,-1-1 0,0 1 0,0-1 0,0 0 0,-1 1 0,1 2 0,1 39 0,-1-42 0,0 0 1,0 0-1,0 0 1,0 0-1,0 0 0,0 0 1,0 0-1,0 0 1,0-1-1,1 1 0,-1 0 1,0 0-1,1 0 1,-1 0-1,0 0 0,1 0 1,-1-1-1,1 1 0,0 0 1,-1 0-1,1-1 1,0 1-1,-1 0 0,1-1 1,0 1-1,0-1 1,-1 1-1,1-1 0,1 1 1,0 0-2,1-1 0,-1 0 0,0 0 0,0 0 0,0 0 0,0 0 0,1-1 0,-1 1 0,0 0-1,0-1 1,0 0 0,3-1 0,9-5-131,0 0-1,24-17 1,-33 20-3,36-26-2731,-5 3-2450,2 4-7343,-25 17 3285</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8.442"/>
    </inkml:context>
    <inkml:brush xml:id="br0">
      <inkml:brushProperty name="width" value="0.025" units="cm"/>
      <inkml:brushProperty name="height" value="0.025" units="cm"/>
    </inkml:brush>
  </inkml:definitions>
  <inkml:trace contextRef="#ctx0" brushRef="#br0">0 55 6822,'0'0'11099,"2"-9"-8755,7-26-524,-9 35-1783,0-1 0,0 1 0,0-1 0,0 1 0,0 0 0,0-1 0,0 1 0,0-1 0,0 1 0,0 0 0,0-1 0,1 1 0,-1 0 0,0-1 0,0 1 0,0 0 0,1-1 0,-1 1 1,0 0-1,0-1 0,1 1 0,-1 0 0,0 0 0,1-1 0,-1 1 0,0 0 0,1 0 0,-1 0 0,0-1 0,1 1 0,-1 0 0,0 0 0,1 0 0,-1 0 0,1 0 0,-1 0 0,0 0 0,1 0 0,-1 0 0,1 0 0,-1 0 0,0 0 0,1 0 0,-1 0 0,1 0 0,-1 0 0,0 1 0,1-1 0,-1 0 1,0 0-1,1 0 0,-1 0 0,0 1 0,1-1 0,-1 0 0,0 0 0,0 1 0,1-1 0,-1 1 0,11 15 960,-1 11-520,-2-1 0,-2 2 1,0-1-1,-1 1 0,-2 0 1,0 52-1,2 10 794,-1-75-907,3-17-90,7-26 17,16-69 90,-15 44-350,38-86 0,-52 137-36,0 0 1,0 0-1,0-1 0,0 1 0,1 1 0,-1-1 0,0 0 0,1 0 0,0 0 1,-1 1-1,1-1 0,0 1 0,0-1 0,3-1 0,6 7-76,-5 18 75,-4 90 785,-3-78-466,7 61-1,-6-94-321,0 0 0,0 0 1,0 0-1,0 1 0,0-1 0,0 0 0,1 0 1,-1 0-1,0 0 0,1 0 0,-1 0 0,1 0 1,-1 0-1,1 0 0,0 0 0,-1 0 0,1-1 0,0 1 1,0 0-1,1 1 0,-2-2-97,1 0-1,0 0 1,-1 0-1,1 0 1,0 0 0,-1 0-1,1-1 1,0 1-1,-1 0 1,1 0 0,0 0-1,-1-1 1,1 1-1,-1 0 1,1-1 0,0 1-1,-1-1 1,1 1 0,-1 0-1,1-1 1,-1 1-1,1-1 1,0 0 0,23-40-8548,-14 18 1767</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9.081"/>
    </inkml:context>
    <inkml:brush xml:id="br0">
      <inkml:brushProperty name="width" value="0.025" units="cm"/>
      <inkml:brushProperty name="height" value="0.025" units="cm"/>
      <inkml:brushProperty name="color" value="#E71224"/>
    </inkml:brush>
  </inkml:definitions>
  <inkml:trace contextRef="#ctx0" brushRef="#br0">0 247 7976,'0'0'14429,"10"-1"-13729,21-4-401,-13 1-187,1 2 0,28-2 0,-45 4-31,1 1 1,-1-1 0,0 0 0,0 1-1,0 0 1,0-1 0,0 1-1,0 0 1,0 0 0,0 0 0,-1 1-1,1-1 1,0 0 0,0 1-1,-1-1 1,1 1 0,1 2 0,24 38 2022,-25-37-1872,1 0 1,-1 0-1,1 0 0,1 0 1,-1 0-1,0-1 1,1 0-1,0 1 0,7 4 1,-10-9-199,-1 0 0,1 0 0,-1-1 0,1 1 0,-1 0 0,1-1 0,-1 1 0,1 0 1,-1-1-1,1 1 0,-1-1 0,1 1 0,-1-1 0,0 1 0,1-1 0,-1 1 0,0-1 0,1 1 1,-1-1-1,0 1 0,0-1 0,0 0 0,0 1 0,1-1 0,-1 1 0,0-1 0,0 0 0,0 1 1,0-1-1,0 1 0,-1-2 0,5-23 17,-4-14 32,2-22-219,0 60 118,0 1-1,0-1 1,0 1 0,0 0 0,0-1-1,0 1 1,0 0 0,1 0 0,-1 1-1,0-1 1,3 1 0,19 4 179,0-2-1,0 0 1,1-1 0,-1-2-1,1 0 1,26-5 0,-45 4-121,1 0 1,0-1-1,-1 1 1,0-2-1,1 1 1,-1-1-1,0 0 1,0 0-1,0-1 1,-1 1-1,1-1 1,-1-1-1,0 1 0,0-1 1,0 0-1,-1 0 1,1 0-1,-1 0 1,-1-1-1,1 0 1,-1 0-1,0 0 1,0 0-1,-1 0 1,1-1-1,-2 1 1,3-8-1,-4 11-40,1 0 0,0 0 0,-1-1 0,1 1 0,-1 0 0,0 0 0,0 0 0,0 0 0,-1-1 0,1 1 0,-1 0 0,0 0 0,0 0 0,0 0 0,0 0 0,0 0 0,-1 0 0,1 1 0,-1-1 0,0 0 0,1 1 0,-6-5 0,5 5 0,0 1 0,-1 0 0,1-1 0,-1 1 0,1 0 0,-1 1 0,0-1 0,1 0 0,-1 1 0,0 0 0,1-1 0,-1 1 0,0 0 0,0 0 0,1 1 0,-1-1 0,0 0 0,1 1 0,-1 0 0,0-1 0,1 1 0,-1 0 0,1 1 0,-1-1 0,1 0 0,0 1 0,-5 2 0,-1 2 0,1 1 0,-1 0 0,1 0 0,0 0 0,0 1 0,1 0 0,0 0 0,1 1 0,-8 14 0,10-18 0,0 1 0,1-1 0,-1 1 0,1 0 0,1 0 0,-1 0 0,1 1 0,0-1 0,0 0 0,0 1 0,1-1 0,0 0 0,1 1 0,-1-1 0,1 0 0,3 11 0,-2-13 0,1-1 0,0 1 0,0 0 0,0-1 0,1 1 0,-1-1 0,1 0 0,0 0 0,0-1 0,0 1 0,0-1 0,0 0 0,0 0 0,1 0 0,-1-1 0,1 1 0,-1-1 0,1 0 0,0 0 0,-1-1 0,10 1 0,13 1 0,0-2 0,37-3 0,-51 1-556,1 0 0,-1 0 0,0-1 0,-1-1 0,18-7 0,-22 8-265,0-1 0,0 0 1,-1-1-1,0 0 1,0 0-1,0 0 1,-1-1-1,1 0 1,6-9-1,10-20-10859</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9.443"/>
    </inkml:context>
    <inkml:brush xml:id="br0">
      <inkml:brushProperty name="width" value="0.025" units="cm"/>
      <inkml:brushProperty name="height" value="0.025" units="cm"/>
      <inkml:brushProperty name="color" value="#E71224"/>
    </inkml:brush>
  </inkml:definitions>
  <inkml:trace contextRef="#ctx0" brushRef="#br0">1 1 25913,'0'0'1377,"17"56"673,-1-14 64,1 9-1025,6 3-865,2 1-224,0 0 0,-3-1 0,-6-2-2082,-8-6-3459,-8-5-3940</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49.816"/>
    </inkml:context>
    <inkml:brush xml:id="br0">
      <inkml:brushProperty name="width" value="0.025" units="cm"/>
      <inkml:brushProperty name="height" value="0.025" units="cm"/>
      <inkml:brushProperty name="color" value="#E71224"/>
    </inkml:brush>
  </inkml:definitions>
  <inkml:trace contextRef="#ctx0" brushRef="#br0">1 0 22870,'0'0'6342,"34"48"-4837,-16-30-1377,2-5-576,-5-4-2211,-3-5-6405</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8.387"/>
    </inkml:context>
    <inkml:brush xml:id="br0">
      <inkml:brushProperty name="width" value="0.025" units="cm"/>
      <inkml:brushProperty name="height" value="0.025" units="cm"/>
      <inkml:brushProperty name="color" value="#E71224"/>
    </inkml:brush>
  </inkml:definitions>
  <inkml:trace contextRef="#ctx0" brushRef="#br0">0 775 19122,'0'0'2595,"77"-73"-2467,-14 33 32,17-10 64,13-7-64,14-3-128,6-5 0,2 0 0,-6-2-64,-5 6-32,-11 1 64,-16 9-256,-19 6-673,-17 10-1313,-20 7-1666,-17 11-3299</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8.764"/>
    </inkml:context>
    <inkml:brush xml:id="br0">
      <inkml:brushProperty name="width" value="0.025" units="cm"/>
      <inkml:brushProperty name="height" value="0.025" units="cm"/>
      <inkml:brushProperty name="color" value="#E71224"/>
    </inkml:brush>
  </inkml:definitions>
  <inkml:trace contextRef="#ctx0" brushRef="#br0">679 0 11307,'0'0'6683,"2"9"-5882,-1 2-594,0-1-1,-1 1 1,-1 0-1,1 0 1,-2 0-1,1-1 1,-2 1 0,1-1-1,-2 1 1,1-1-1,-1 0 1,-11 19-1,-41 71 819,-110 145-1,-93 79 127,136-174-635,115-140-490,3-5-18,0 1 0,1 0-1,-1 0 1,2 0 0,-1 1-1,-4 10 1,8-17-17,-1 1 1,1-1-1,0 0 0,0 0 0,0 1 1,0-1-1,0 0 0,0 1 1,0-1-1,0 0 0,0 0 1,0 1-1,0-1 0,0 0 0,0 1 1,0-1-1,0 0 0,0 1 1,0-1-1,0 0 0,0 0 1,0 1-1,0-1 0,0 0 0,1 1 1,-1-1-1,0 0 0,0 0 1,0 1-1,0-1 0,1 0 1,-1 0-1,0 0 0,0 1 1,1-1-1,-1 0 0,0 0 0,0 0 1,1 0-1,-1 0 0,0 1 1,1-1-1,-1 0 0,0 0 1,0 0-1,1 0 0,-1 0 0,0 0 1,1 0-1,18-3-436,-18 3 428,48-15-509,-1-2 0,-1-3 0,46-25 1,0 0-671,32-13-1479,3-1-1921</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19.881"/>
    </inkml:context>
    <inkml:brush xml:id="br0">
      <inkml:brushProperty name="width" value="0.025" units="cm"/>
      <inkml:brushProperty name="height" value="0.025" units="cm"/>
      <inkml:brushProperty name="color" value="#E71224"/>
    </inkml:brush>
  </inkml:definitions>
  <inkml:trace contextRef="#ctx0" brushRef="#br0">85 0 15182,'0'0'6871,"-8"9"-5878,7-7-960,-3 1 68,0 1 0,1 1 0,-1-1 0,1 0 0,0 1 1,0-1-1,1 1 0,0 0 0,-1 0 0,2 0 0,-1 0 0,1 0 0,-1 1 0,1-1 0,1 0 0,-1 10 0,6 67 767,4 0 0,3 0 0,29 101 0,17 104 1361,-56-257-1415,-11-52 225,-4-12-623,-117-281-416,120 296 0,9 25 0,2-2 0,0 0 0,0 1 0,1-1 0,-1 0 0,1 0 0,0 0 0,3 4 0,0-1 0,1-1 0,0-1 0,-1 1 0,2-1 0,-1 0 0,0 0 0,1-1 0,0 0 0,0 0 0,1 0 0,-1-1 0,1 0 0,-1-1 0,1 1 0,0-2 0,0 1 0,0-1 0,0 0 0,0-1 0,0 0 0,0 0 0,11-2 0,-13 1 0,0 0 0,0 0 0,0-1 0,0 0 0,0 0 0,0-1 0,-1 0 0,1 0 0,-1 0 0,0 0 0,0-1 0,0 0 0,0 0 0,-1 0 0,0-1 0,1 1 0,-2-1 0,1 0 0,0 0 0,-1-1 0,0 1 0,-1-1 0,1 1 0,-1-1 0,0 0 0,0 0 0,-1 0 0,1 0 0,-1-10 0,0 12 0,0-5 0,1 1 0,-2-2 0,1 1 0,-1 0 0,0 0 0,-1 0 0,0 0 0,-1 0 0,-5-17 0,7 26 0,0 1 0,0-1 0,0 1 0,0-1 0,0 0 0,0 1 0,0-1 0,0 0 0,0 1 0,-1-1 0,1 0 0,0 1 0,0-1 0,0 0 0,0 1 0,-1-1 0,1 0 0,0 0 0,0 1 0,-1-1 0,1 0 0,0 0 0,-1 0 0,1 1 0,0-1 0,0 0 0,-1 0 0,1 0 0,0 0 0,-1 0 0,1 1 0,-1-1 0,1 0 0,0 0 0,-1 0 0,1 0 0,0 0 0,-1 0 0,1 0 0,0 0 0,-1 0 0,1 0 0,0-1 0,-1 1 0,1 0 0,0 0 0,-1 0 0,1 0 0,0 0 0,-1-1 0,1 1 0,0 0 0,-1 0 0,1-1 0,0 1 0,0 0 0,0 0 0,-1-1 0,1 1 0,0 0 0,0-1 0,0 1 0,-1 0 0,1-1 0,-3 32 0,3-30 0,0 1 0,0 7 0,0 0 0,0 0 0,0-1 0,1 1 0,1 0 0,3 15 0,-4-22 0,0 0 0,0 0 0,1-1 0,-1 1 0,0 0 0,1 0 0,-1-1 0,1 1 0,-1-1 0,1 1 0,0-1 0,0 0 0,0 1 0,-1-1 0,1 0 0,0 0 0,0 0 0,1-1 0,-1 1 0,0 0 0,0-1 0,0 0 0,0 1 0,1-1 0,-1 0 0,0 0 0,0 0 0,0 0 0,1-1 0,-1 1 0,0 0 0,3-2 0,2 0 0,0 0 0,-1-1 0,1 0 0,-1 0 0,0 0 0,0-1 0,0 1 0,0-2 0,-1 1 0,1 0 0,-1-1 0,0 0 0,-1-1 0,1 1 0,-1-1 0,0 1 0,6-13 0,-2 1 0,0 1 0,0-1 0,-2-1 0,0 1 0,5-30 0,-12 69 0,1-1 0,1 1 0,0 0 0,7 28 0,-8-48-137,1 1 0,0-1 0,-1 1 1,1 0-1,0-1 0,0 0 0,0 1 0,1-1 0,-1 0 0,0 1 0,1-1 1,-1 0-1,1 0 0,0 0 0,0-1 0,0 1 0,0 0 0,0-1 1,0 1-1,0-1 0,1 1 0,-1-1 0,1 0 0,-1 0 0,0 0 1,1-1-1,0 1 0,2 0 0,-1-1-130,-1 0 1,0 0-1,0-1 1,0 0-1,0 1 0,0-1 1,0 0-1,0 0 1,0 0-1,0-1 1,0 1-1,0-1 1,0 0-1,-1 1 0,1-1 1,-1-1-1,0 1 1,1 0-1,-1 0 1,0-1-1,0 1 0,3-6 1,11-27-5158,-1-6-3651</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0.692"/>
    </inkml:context>
    <inkml:brush xml:id="br0">
      <inkml:brushProperty name="width" value="0.025" units="cm"/>
      <inkml:brushProperty name="height" value="0.025" units="cm"/>
      <inkml:brushProperty name="color" value="#E71224"/>
    </inkml:brush>
  </inkml:definitions>
  <inkml:trace contextRef="#ctx0" brushRef="#br0">0 28 17969,'0'8'1222,"0"38"1041,2-1 0,15 84-1,-14-116-2214,-1 1 0,2-1 0,0 0 0,1 0 0,0 0 0,1 0-1,0-1 1,1 0 0,0-1 0,1 1 0,1-1 0,-1-1 0,2 0-1,15 14 1,-23-22 13,-1-1 0,1 0 0,0 1 0,0-1-1,0 0 1,0 0 0,1 0 0,-1-1 0,0 1 0,0 0 0,0-1-1,1 0 1,-1 1 0,0-1 0,1 0 0,-1 0 0,0 0-1,0 0 1,1-1 0,-1 1 0,0-1 0,0 1 0,1-1 0,-1 0-1,0 1 1,0-1 0,0-1 0,0 1 0,0 0 0,0 0-1,0-1 1,-1 1 0,1-1 0,0 1 0,-1-1 0,1 0 0,-1 0-1,0 0 1,2-2 0,5-9 157,0 0 0,-2 0-1,1-1 1,6-23 0,-12 34-255,9-25 86,-2-1 0,-1-1-1,3-34 1,-8 50-28,-1 0 0,0 0 0,-1 0 0,-1-1 0,-1 1 0,0 1 0,0-1 1,-9-26-1,10 38-16,1 0 0,-1 0 1,0 0-1,1 0 0,-1 0 1,0 0-1,-1 0 0,1 0 1,0 0-1,-1 1 1,1-1-1,0 0 0,-1 1 1,0-1-1,1 1 0,-1 0 1,0-1-1,0 1 0,0 0 1,0 0-1,0 0 1,0 1-1,-3-2 0,3 2-3,0 1 0,1-1 0,-1 1-1,1 0 1,-1 0 0,1-1 0,-1 1-1,1 0 1,-1 0 0,1 1 0,0-1-1,-1 0 1,1 0 0,0 1 0,0-1-1,0 0 1,0 1 0,0-1 0,0 1-1,1-1 1,-1 1 0,0 0 0,1-1 0,-1 1-1,1 0 1,0-1 0,0 1 0,-1 0-1,1 2 1,-4 18 10,1 0 1,1 0-1,1 0 0,1 0 0,4 30 1,-3-41-7,0 0 1,1-1-1,1 1 1,0-1-1,0 0 1,1 0 0,0 0-1,1 0 1,0-1-1,0 1 1,1-1-1,1-1 1,7 10 0,-11-15 33,0 0 1,0-1 0,0 1 0,0-1 0,0 1-1,1-1 1,-1 0 0,1 0 0,0-1 0,-1 1-1,1-1 1,0 1 0,0-1 0,0 0-1,0-1 1,0 1 0,0-1 0,0 0 0,0 0-1,0 0 1,0 0 0,7-2 0,-7 0 5,0 1-1,0-1 1,0 0 0,0-1-1,0 1 1,0-1 0,-1 1-1,1-1 1,-1 0 0,0 0 0,0-1-1,0 1 1,0-1 0,-1 1-1,1-1 1,-1 0 0,0 0 0,0 0-1,2-8 1,0-1-46,0 0 0,-1 0 0,0-1 0,-2 1 0,2-25 0,-5 67 0,1-20 0,0 0 0,1 0 0,0 0 0,1 0 0,-1 0 0,5 16 0,-4-22 0,1 0 0,-1 0 0,0-1 0,1 1 0,0 0 0,-1-1 0,1 1 0,0-1 0,1 0 0,-1 0 0,0 0 0,0 0 0,1 0 0,0 0 0,-1 0 0,1-1 0,0 1 0,-1-1 0,1 0 0,0 0 0,0 0 0,0 0 0,0-1 0,0 1 0,0-1 0,4 0 0,4 1 0,0 0 0,0-2 0,0 1 0,0-1 0,0-1 0,0 0 0,0-1 0,0 0 0,-1 0 0,11-6 0,-16 7 0,-1 0 0,1 0 0,-1-1 0,0 1 0,0-1 0,0 0 0,0 0 0,0 0 0,0-1 0,-1 0 0,0 1 0,0-1 0,0 0 0,0 0 0,-1-1 0,1 1 0,-1 0 0,0-1 0,-1 0 0,1 1 0,-1-1 0,0 0 0,0 0 0,1-9 0,-11 23 0,-2 12 0,4-3 0,2 1 0,0 0 0,1 0 0,2 0 0,-1 1 0,2-1 0,1 1 0,0-1 0,5 26 0,1-6 0,3 1 0,1-2 0,22 56 0,-27-81 0,0 1 0,0 0 0,-2 0 0,1 0 0,1 29 0,-5-42 0,0-1 0,1 1 0,-1 0 0,0 0 0,-1 0 0,1-1 0,0 1 0,0 0 0,0 0 0,0-1 0,0 1 0,-1 0 0,1-1 0,0 1 0,-1 0 0,1 0 0,0-1 0,-1 1 0,1-1 0,-1 1 0,1 0 0,-1-1 0,0 1 0,1-1 0,-1 1 0,1-1 0,-1 0 0,0 1 0,1-1 0,-1 0 0,0 1 0,0-1 0,1 0 0,-1 0 0,0 1 0,0-1 0,1 0 0,-1 0 0,0 0 0,0 0 0,1 0 0,-1 0 0,0 0 0,0 0 0,1-1 0,-1 1 0,0 0 0,0 0 0,1-1 0,-1 1 0,0 0 0,1-1 0,-1 1 0,0-1 0,0 0 0,-4-1 0,0-1 0,1 1 0,-1-1 0,1-1 0,0 1 0,-8-7 0,2-4 0,1 0 0,0 0 0,0-1 0,2 0 0,-1 0 0,2 0 0,0-1 0,1 0 0,1-1 0,1 1 0,0-1 0,1 1 0,0-1 0,2-30 0,1 43-50,0 0-1,0 0 1,0-1-1,0 1 1,1 0-1,0 0 1,0 0 0,0 0-1,0 1 1,1-1-1,-1 1 1,1-1 0,0 1-1,0 0 1,6-5-1,4-2-1049,1 1 0,27-14 0,-24 14-217,32-17-6904</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1.623"/>
    </inkml:context>
    <inkml:brush xml:id="br0">
      <inkml:brushProperty name="width" value="0.025" units="cm"/>
      <inkml:brushProperty name="height" value="0.025" units="cm"/>
      <inkml:brushProperty name="color" value="#E71224"/>
    </inkml:brush>
  </inkml:definitions>
  <inkml:trace contextRef="#ctx0" brushRef="#br0">168 139 8456,'56'-52'9319,"-53"49"-8578,0-1 0,0 0 0,0 0 0,0-1 0,0 1-1,-1-1 1,0 1 0,0-1 0,0 0 0,-1 0 0,0 0 0,2-8 0,-3 12-619,-1 0-1,1 0 1,0 0-1,0 0 1,-1 0-1,1 1 1,0-1-1,-1 0 1,1 0-1,-1 0 1,1 0-1,-1 1 1,1-1-1,-1 0 1,0 0-1,1 1 1,-1-1-1,0 0 1,0 1-1,0-1 1,1 1-1,-1-1 1,0 1-1,0 0 1,0-1-1,0 1 1,0 0-1,0-1 1,0 1 0,0 0-1,1 0 1,-1 0-1,0 0 1,0 0-1,0 0 1,-2 0-1,-39 5 508,33-2-614,0 2 1,0-1-1,0 1 0,1 1 0,-1-1 0,1 2 0,1-1 1,-1 1-1,1 0 0,0 0 0,1 1 0,-10 14 1,5-6-10,0 1 0,2 0 0,0 1 1,1 0-1,-9 30 0,15-42-6,0 0 0,1 0 0,0 0 0,0 0 0,0 0 0,1 0 0,0 0 0,1 7 0,-1-11 0,1 0 0,-1 0 0,1-1 0,0 1 0,-1 0 0,1-1 0,0 1 0,0-1 0,0 1 0,0-1 0,0 0 0,1 1 0,-1-1 0,0 0 0,1 0 0,-1 0 0,1 0 0,-1 0 0,1 0 0,-1 0 0,1-1 0,-1 1 0,1 0 0,0-1 0,0 1 0,-1-1 0,1 0 0,0 1 0,0-1 0,3 0 0,9-1-424,0 1 1,1-2-1,-1 0 1,0 0-1,0-2 1,0 0-1,0 0 0,-1-1 1,0-1-1,0 0 1,0-1-1,16-11 0,-1-1-1000,-1-2-1,-1 0 0,-1-2 0,26-29 0,-37 35-969,-2 0 0,20-34 0,-27 41 2364,-17 37 9646,-14 57-5357,25-83-4197,1 0 0,-1 0 1,1 0-1,0 0 1,-1 0-1,1 0 0,0 0 1,0 0-1,0 1 1,0-1-1,0 0 0,0 0 1,0 0-1,0 0 1,0 0-1,0 0 0,1 0 1,-1 0-1,0 0 1,1 0-1,-1 0 0,1 0 1,-1 0-1,1 0 1,-1 0-1,1 0 0,0 0 1,0 0-1,-1 0 1,3 1-1,-1-2 34,1 1-1,-1-1 1,1 0-1,-1 0 1,1 1-1,-1-2 1,1 1 0,-1 0-1,1 0 1,-1-1-1,1 1 1,-1-1 0,4-1-1,12-5 159,0-1-1,27-17 0,-34 18-256,0 1 1,0 0-1,0 0 0,1 1 0,0 1 0,-1 0 0,2 0 0,-1 1 0,22-2 0,-33 5-4,0 0-1,0 0 0,0 0 0,0 0 1,0 1-1,0-1 0,0 0 0,0 0 1,0 1-1,0-1 0,0 1 0,0-1 1,0 1-1,0-1 0,0 1 0,0 0 1,0 0-1,-1-1 0,1 1 0,0 0 1,-1 0-1,1 0 0,0-1 0,-1 1 1,1 0-1,-1 0 0,1 2 0,7 35 112,-1 2 50,-6-38-156,-1-1 0,1 1-1,-1-1 1,1 0 0,0 1 0,0-1 0,-1 0-1,1 0 1,0 1 0,0-1 0,0 0 0,1 0 0,-1 0-1,0 0 1,0 0 0,1 0 0,-1-1 0,0 1 0,1 0-1,2 0 1,1 0 21,0 0 0,0-1 1,1 1-1,-1-1 0,0 0 0,0-1 0,1 0 0,-1 1 0,0-2 1,0 1-1,0 0 0,0-1 0,0 0 0,0 0 0,-1-1 0,7-3 0,10-8-929,-1 0 0,23-22 0,-10 8-2984,-23 21 2558,-8 4 948,1 1-1,0-1 1,0 1-1,0 0 1,0 0 0,0 0-1,0 0 1,1 1 0,-1-1-1,1 1 1,-1 0 0,8-1-1,4 22 2161,-11-18-1768,0-1 0,0 0-1,0 0 1,0-1-1,1 1 1,-1-1-1,0 0 1,0 0-1,0 0 1,0-1 0,0 1-1,0-1 1,0 0-1,0 0 1,4-2-1,5-2-1472,-1-1 1,0 0-1,14-10 0,-5 2-3982</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2.512"/>
    </inkml:context>
    <inkml:brush xml:id="br0">
      <inkml:brushProperty name="width" value="0.025" units="cm"/>
      <inkml:brushProperty name="height" value="0.025" units="cm"/>
      <inkml:brushProperty name="color" value="#E71224"/>
    </inkml:brush>
  </inkml:definitions>
  <inkml:trace contextRef="#ctx0" brushRef="#br0">0 84 11499,'7'120'10858,"1"87"-1959,-8-205-8360,0-18 364,3-26-892,1 1 1,2 0-1,2-1 1,1 2-1,28-73 1,-35 106-125,1 1-1,0-1 1,1 1 0,-1 0 0,1 1-1,0-1 1,1 0 0,4-4-1,-7 8 67,0 0-1,0 1 0,0-1 0,0 0 0,1 1 0,-1 0 1,1-1-1,-1 1 0,0 0 0,1 0 0,0 1 1,-1-1-1,1 0 0,-1 1 0,1-1 0,0 1 0,0 0 1,-1 0-1,1 0 0,0 1 0,-1-1 0,1 0 0,4 2 1,-6-1 41,1-1 0,-1 1 0,1 0 0,-1 0 0,1-1 1,-1 1-1,0 0 0,1 0 0,-1 0 0,0 1 0,0-1 0,0 0 1,0 0-1,0 0 0,0 1 0,0-1 0,0 1 0,-1-1 1,1 1-1,0-1 0,-1 1 0,1-1 0,-1 1 0,0-1 1,0 1-1,1 0 0,-1-1 0,0 1 0,0-1 0,0 1 0,-1 0 1,1-1-1,0 1 0,-1-1 0,1 1 0,-1 0 0,1-1 1,-1 1-1,0-1 0,1 0 0,-2 2 0,-1 4 77,0-1-1,-1 0 1,0 0-1,0 0 1,0 0 0,0-1-1,-1 1 1,-6 4-1,0-1 108,0 0 0,0-1 0,-1-1-1,0 0 1,-1-1 0,1 0 0,-1-1-1,0 0 1,-21 4 0,34-8-178,-1-1 0,1 0 0,0 0 0,-1 0 0,1 0 1,0 0-1,-1 0 0,1 0 0,0 0 0,-1 0 0,1 0 0,0 0 0,-1 0 0,1 0 0,0 0 0,-1 0 1,1-1-1,0 1 0,-1 0 0,1 0 0,0 0 0,0 0 0,-1-1 0,1 1 0,0 0 0,0 0 0,-1 0 1,1-1-1,0 1 0,0 0 0,0-1 0,-1 1 0,1 0 0,0 0 0,0-1 0,0 0 0,4-13-68,15-14-758,-10 20-736,-1 0 1,1 1 0,20-12 0,34-11-9630,-31 21 2196</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3.336"/>
    </inkml:context>
    <inkml:brush xml:id="br0">
      <inkml:brushProperty name="width" value="0.025" units="cm"/>
      <inkml:brushProperty name="height" value="0.025" units="cm"/>
      <inkml:brushProperty name="color" value="#E71224"/>
    </inkml:brush>
  </inkml:definitions>
  <inkml:trace contextRef="#ctx0" brushRef="#br0">23 356 8904,'0'0'11280,"8"-3"-7884,1-1-2630,1-1 1,-2 0 0,1 0-1,0-1 1,-1 0-1,10-9 1,-15 12-593,0 0-1,0 0 1,0 0 0,0 0-1,-1 0 1,1-1 0,-1 1-1,0-1 1,0 1 0,0-1 0,-1 0-1,1 0 1,-1 0 0,0 0-1,0 0 1,0 0 0,-1 0-1,0-1 1,1 1 0,-1 0-1,-1-6 1,0 9-174,1 0 0,0 1 0,-1-1 0,1 0 0,-1 0 0,1 1 0,-1-1 0,1 0 0,-1 1 0,1-1 0,-1 0 0,0 1 0,1-1 0,-1 1 0,0-1 0,0 1 0,1 0 0,-1-1 0,0 1 0,0 0 0,0-1 0,0 1 0,1 0 0,-1 0 0,0 0 0,0 0 0,0 0 0,0 0 0,0 0 0,0 0 0,1 0 0,-1 0 0,0 0 0,0 0 0,0 1 0,0-1 0,-1 1 0,-2 0 0,0 0 0,1 1 0,-1-1 0,1 1 0,-1 0 0,1 0 0,-6 4 0,1 3 0,0 1 0,1-1 0,0 1 0,1 1 0,0-1 0,1 1 0,0 0 0,0 0 0,1 1 0,1-1 0,0 1 0,1 0 0,0 0 0,0 0 0,2 0 0,-1 0 0,1 0 0,3 19 0,-2-28-16,0 0 0,0 0 0,0-1-1,0 1 1,0 0 0,0-1 0,1 1 0,-1-1 0,1 0 0,-1 1 0,1-1-1,0 0 1,0 0 0,0 0 0,0 0 0,1 0 0,-1-1 0,0 1-1,4 1 1,-1-1-60,-1 0-1,1-1 0,0 0 0,0 1 0,0-2 0,0 1 1,0 0-1,0-1 0,0 0 0,7-1 0,-2 0-175,1-1 0,-1 0 0,1-1 0,-1 0 0,0-1 0,0 0-1,0 0 1,-1-1 0,17-11 0,-15 7-657,0-1 0,0-1 1,-1 1-1,-1-2 0,0 1 0,-1-2 0,0 1 0,0-1 0,-2 0 1,1 0-1,-2-1 0,0 0 0,4-16 0,-2-2-460,-2-1 0,-1 0-1,-1 0 1,-3-57 0,-3 72 2119,-7-13 5088,10 30-5579,-1 0 0,1 1 1,0-1-1,-1 0 0,1 1 0,-1-1 1,1 0-1,-1 1 0,1-1 0,-1 1 0,1-1 1,-1 1-1,0-1 0,1 1 0,-1-1 0,0 1 1,1-1-1,-1 1 0,0 0 0,1 0 1,-3-1-1,2 1-125,0 1 0,0-1 1,0 1-1,0-1 0,1 1 0,-1-1 1,0 1-1,0-1 0,0 1 1,0 0-1,1 0 0,-1-1 1,0 1-1,1 0 0,-1 0 0,1 0 1,-1 0-1,1 0 0,-1 0 1,1 0-1,-1 0 0,1 1 1,-6 12 106,1 0 1,1 0 0,0 1 0,1 0-1,1 0 1,0 0 0,1 0 0,1 0 0,0 0-1,1 0 1,3 16 0,-3-24-212,0 1 0,0 0 1,1-1-1,0 1 0,1-1 1,0 0-1,0 1 0,1-1 1,-1-1-1,2 1 0,-1-1 0,1 1 1,0-1-1,0 0 0,0-1 1,1 1-1,0-1 0,0 0 0,0-1 1,1 0-1,-1 0 0,15 6 1,-20-10 29,-1 0-1,1 0 1,-1 0 0,1-1 0,-1 1 0,1 0 0,-1 0 0,1-1 0,-1 1 0,1 0-1,-1-1 1,0 1 0,1-1 0,-1 1 0,1-1 0,-1 1 0,0-1 0,1 1 0,-1-1 0,0 1-1,0-1 1,0 1 0,1-1 0,-1 1 0,0-1 0,0 1 0,0-1 0,0 0 0,0 1-1,0-1 1,0 1 0,0-1 0,0 1 0,0-1 0,0 0 0,-1 0 0,1-33 791,0 28-790,0 0-22,0 1-1,-1-1 1,1 0 0,-1 0-1,-1 0 1,1 1 0,-1-1 0,0 0-1,0 1 1,0 0 0,-5-8-1,15 26 189,-7-11-230,-1 0 1,1 0-1,0-1 1,1 1-1,-1-1 1,0 1 0,0-1-1,1 1 1,-1-1-1,1 0 1,-1 1-1,1-1 1,-1 0-1,1 0 1,2 1-1,3 1 17,-1-1 0,1 0 0,0 0 0,0 0 0,-1 0 0,1-1 0,0-1 0,1 1 0,-1-1 0,0 0 0,0-1-1,0 1 1,0-1 0,0-1 0,-1 0 0,1 1 0,8-5 0,-10 4-4,-1 0-1,1 0 1,-1 0 0,0-1-1,0 1 1,0-1 0,0 0-1,0-1 1,-1 1 0,0 0-1,1-1 1,-1 0 0,0 0-1,-1 0 1,1 0 0,-1 0-1,0-1 1,0 1-1,0-1 1,0 1 0,-1-1-1,0 1 1,0-1 0,0 0-1,0-8 1,-4 10-10,-3 9 0,-3 10 0,5-6 1,1 0 0,0 0-1,0 1 1,1-1 0,1 1 0,-1 0 0,2 0-1,0-1 1,1 16 0,-1-24-1,1 1-1,0 0 1,-1 0-1,1-1 1,0 1-1,0 0 1,1-1-1,-1 1 1,0-1-1,1 1 1,0-1-1,-1 0 1,1 0-1,0 0 1,0 0 0,3 3-1,-2-4-1,0 1 0,0-1 0,1 1 0,-1-1 1,0 0-1,1-1 0,-1 1 0,0 0 0,1-1 0,-1 0 0,1 0 0,-1 0 1,0 0-1,1 0 0,-1-1 0,7-1 0,-8 1-182,0 1-1,0-1 1,-1 0-1,1 1 1,0-1 0,0 0-1,-1 0 1,1 0-1,-1 0 1,1-1 0,-1 1-1,1 0 1,-1-1-1,0 1 1,1-1 0,-1 1-1,0-1 1,0 1 0,0-1-1,0 0 1,0 0-1,0-1 1,1-3-1588,-1 0 0,1 0 0,-1-1 0,-1 1 0,1-11 0,-1-16-7986</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8.785"/>
    </inkml:context>
    <inkml:brush xml:id="br0">
      <inkml:brushProperty name="width" value="0.025" units="cm"/>
      <inkml:brushProperty name="height" value="0.025" units="cm"/>
    </inkml:brush>
  </inkml:definitions>
  <inkml:trace contextRef="#ctx0" brushRef="#br0">1 181 15727,'0'0'7703,"9"-2"-6539,-2 0-1068,0 0 1,0-1-1,-1 0 0,1 0 1,-1-1-1,0 0 1,0 0-1,0 0 0,0-1 1,-1 0-1,0 0 0,0 0 1,0-1-1,-1 1 1,1-1-1,-1 0 0,-1 0 1,4-8-1,-3 8 64,0-1 0,-1 1 0,0-1 1,0 1-1,-1-1 0,0 0 0,0 0 0,-1 0 0,1 0 1,-1-7-1,-1 14-124,0-1 0,0 1 1,0 0-1,0 0 0,0 0 1,0 0-1,0-1 0,0 1 0,0 0 1,0 0-1,0 0 0,0 0 1,0 0-1,0-1 0,0 1 1,0 0-1,0 0 0,0 0 1,0 0-1,0 0 0,0-1 1,0 1-1,-1 0 0,1 0 0,0 0 1,0 0-1,0 0 0,0 0 1,0-1-1,0 1 0,0 0 1,-1 0-1,1 0 0,0 0 1,0 0-1,0 0 0,0 0 1,0 0-1,-1 0 0,1 0 0,0 0 1,0 0-1,0 0 0,0 0 1,-1 0-1,1 0 0,0 0 1,0 0-1,0 0 0,0 0 1,0 0-1,-1 0 0,1 0 0,0 0 1,0 0-1,-12 9 616,-8 14-310,12-7-218,1 0 0,0 1 1,1-1-1,1 1 0,1 1 1,1-1-1,0 0 1,1 1-1,0 34 0,2-50-128,0-1 0,0 1 0,0-1 0,0 1 0,0 0 0,0-1 1,0 1-1,1-1 0,-1 1 0,0 0 0,1-1 0,0 1 0,-1-1 0,1 1 0,0-1 0,0 0 0,0 1 0,0-1 0,0 0 0,0 0 0,0 1 0,1 0 0,0-2-41,-1 1 0,1-1 0,-1 1-1,1-1 1,-1 0 0,1 0 0,-1 1 0,1-1 0,-1 0 0,1 0 0,-1-1 0,1 1 0,-1 0 0,1 0-1,-1-1 1,1 1 0,-1-1 0,3 0 0,2-3-740,1 1-1,-1-1 0,0 0 1,0 0-1,-1 0 1,1-1-1,-1 0 1,7-8-1,5-13-5951,-3-2-3278</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3.691"/>
    </inkml:context>
    <inkml:brush xml:id="br0">
      <inkml:brushProperty name="width" value="0.025" units="cm"/>
      <inkml:brushProperty name="height" value="0.025" units="cm"/>
      <inkml:brushProperty name="color" value="#E71224"/>
    </inkml:brush>
  </inkml:definitions>
  <inkml:trace contextRef="#ctx0" brushRef="#br0">0 0 10570,'0'0'17008,"25"60"-20787,-3-47-2243,-3-2-8808</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4.049"/>
    </inkml:context>
    <inkml:brush xml:id="br0">
      <inkml:brushProperty name="width" value="0.025" units="cm"/>
      <inkml:brushProperty name="height" value="0.025" units="cm"/>
      <inkml:brushProperty name="color" value="#E71224"/>
    </inkml:brush>
  </inkml:definitions>
  <inkml:trace contextRef="#ctx0" brushRef="#br0">0 70 19891,'0'0'5835,"10"-2"-4154,2-2-1350,-8 3-259,0-1 0,1 1 0,-1 0 0,0 1-1,0-1 1,1 1 0,-1 0 0,0 0 0,1 0 0,4 1-1,-8-1-53,0 0 0,0 1-1,-1-1 1,1 0 0,0 1 0,0-1-1,0 1 1,-1-1 0,1 1-1,0-1 1,-1 1 0,1-1 0,0 1-1,-1 0 1,1 0 0,-1-1-1,1 1 1,-1 0 0,1 0 0,-1-1-1,0 1 1,1 0 0,-1 0-1,1 1 1,2 31 306,-12 29 180,6-50-419,0-1 172,1 0 0,0 0 1,0 0-1,1 1 0,1 22 0,0-33-233,1 1 0,0-1 0,0 1-1,0-1 1,0 0 0,0 1 0,0-1 0,0 0-1,1 1 1,-1-1 0,0 0 0,1 0 0,-1 0-1,1 0 1,-1-1 0,1 1 0,-1 0 0,1 0 0,-1-1-1,1 1 1,0-1 0,-1 0 0,1 1 0,0-1-1,0 0 1,-1 0 0,1 0 0,0 0 0,-1 0-1,1-1 1,3 0 0,4 0 72,-1 0 1,1 0-1,-1-1 0,1 0 1,9-4-1,-9 2-96,0-1 0,0 0 0,-1-1 0,0 0 0,0 0 0,0-1 0,-1 0 0,10-12 0,-12 14 0,-1 0 0,0-1 0,-1 0 0,1 1 0,-1-2 0,0 1 0,-1 0 0,1 0 0,-1-1 0,-1 0 0,1 1 0,-1-1 0,1-9 0,-2 15 0,0 0 0,0 0 0,0 0 0,0 1 0,0-1 0,-1 0 0,1 0 0,0 0 0,0 0 0,-1 0 0,1 1 0,0-1 0,-1 0 0,1 0 0,-1 1 0,1-1 0,-1 0 0,1 1 0,-1-1 0,0 0 0,1 1 0,-1-1 0,0 1 0,0-1 0,1 1 0,-1-1 0,0 1 0,0 0 0,1-1 0,-1 1 0,0 0 0,0 0 0,0 0 0,0-1 0,0 1 0,1 0 0,-1 0 0,0 0 0,0 0 0,0 0 0,0 1 0,0-1 0,1 0 0,-1 0 0,0 1 0,0-1 0,0 0 0,1 1 0,-1-1 0,0 1 0,0-1 0,1 1 0,-1-1 0,0 1 0,1-1 0,-2 2 0,1-2 0,1 1 0,-1-1 0,0 1 0,0 0 0,1-1 0,-1 1 0,0 0 0,1 0 0,-1-1 0,1 1 0,-1 0 0,1 0 0,-1 0 0,1-1 0,0 1 0,-1 0 0,1 0 0,0 0 0,0 0 0,-1 0 0,1 1 0,1 0 0,-1-1 0,0 0 0,1 0 0,0-1 0,-1 1 0,1 0 0,-1 0 0,1 0 0,0 0 0,0 0 0,-1-1 0,1 1 0,0 0 0,0-1 0,0 1 0,0-1 0,0 1 0,0-1 0,0 1 0,0-1 0,0 1 0,0-1 0,0 0 0,0 0 0,2 1 0,9 1 0,0-1 0,0 0 0,0 0 0,0-1 0,0-1 0,1 0 0,-2-1 0,1 0 0,0-1 0,14-4 0,-18 4 0,-1 1 0,1-1 0,-1 0 0,0-1 0,0 0 0,0 0 0,-1 0 0,1-1 0,-1 0 0,0 0 0,-1-1 0,1 1 0,-1-1 0,0-1 0,0 1 0,5-11 0,-9 16 0,0 0 0,-1 0 0,1 0 0,0 0 0,-1 1 0,1-1 0,-1 0 0,0 0 0,1 0 0,-1-1 0,0 1 0,1 0 0,-1 0 0,0 0 0,0 0 0,0 0 0,0 0 0,0 0 0,0 0 0,0 0 0,-1 0 0,1 0 0,0-1 0,0 1 0,-1 0 0,1 0 0,-1 0 0,1 0 0,-1 1 0,1-1 0,-1 0 0,0 0 0,1 0 0,-1 0 0,0 0 0,0 1 0,0-1 0,1 0 0,-1 1 0,0-1 0,0 1 0,0-1 0,0 1 0,0-1 0,0 1 0,0 0 0,0-1 0,0 1 0,-1 0 0,1 0 0,0 0 0,0 0 0,0 0 0,0 0 0,-2 0 0,-1 0 0,-1 1 0,1-1 0,-1 1 0,1 0 0,0 0 0,-1 0 0,1 1 0,0 0 0,0-1 0,0 1 0,0 1 0,-6 3 0,6-2 0,0 1 0,0-1 0,1 1 0,-1 0 0,1 0 0,0 0 0,1 0 0,-1 1 0,1-1 0,-3 9 0,5-12 0,-1 0 0,1 0 0,-1 0 0,1 0 0,0 0 0,0 0 0,0 0 0,0 0 0,0 0 0,0 0 0,1 0 0,-1 0 0,1 0 0,-1 0 0,1 0 0,0-1 0,-1 1 0,1 0 0,0 0 0,0 0 0,1-1 0,-1 1 0,0-1 0,0 1 0,1-1 0,-1 1 0,1-1 0,0 0 0,-1 1 0,1-1 0,0 0 0,2 1 0,8 3-126,1-1 1,-1 0-1,1-1 0,0 0 1,0-1-1,20 1 0,42-3-3548,-19-5-6154</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4.810"/>
    </inkml:context>
    <inkml:brush xml:id="br0">
      <inkml:brushProperty name="width" value="0.025" units="cm"/>
      <inkml:brushProperty name="height" value="0.025" units="cm"/>
      <inkml:brushProperty name="color" value="#E71224"/>
    </inkml:brush>
  </inkml:definitions>
  <inkml:trace contextRef="#ctx0" brushRef="#br0">1 0 20692,'0'0'7463,"7"9"-6780,11 18-279,-2 0 1,-1 0-1,23 57 0,-38-81-350,1 0-1,0 0 0,1 0 0,-1 0 1,0 0-1,1 0 0,0-1 0,-1 1 0,1-1 1,0 1-1,0-1 0,5 4 0,-6-6-7,1 1-1,-1-1 1,1 0 0,-1 0-1,1 0 1,-1 0 0,1 0-1,-1 0 1,1-1-1,-1 1 1,1 0 0,-1-1-1,0 1 1,1-1 0,-1 1-1,0-1 1,1 0 0,-1 1-1,0-1 1,0 0-1,0 0 1,1 0 0,-1 0-1,0 0 1,0 0 0,0-1-1,-1 1 1,1 0 0,1-2-1,29-36 39,-2-1 0,27-49 0,-46 72-85,-10 17 1,0 0 0,0 0 0,0 0 0,0 0 0,0 0 0,1 0 0,-1-1 0,0 1 0,0 0 0,0 0 0,0 0 0,0 0 0,0 0 0,0 0 0,0-1 0,0 1 0,0 0 0,0 0 0,0 0 0,1 0 0,-1 0 0,0 0 0,0 0 0,0 0 0,0 0 0,0 0 0,0 0 0,0 0 0,1-1 0,-1 1 0,0 0 0,0 0 0,0 0 0,0 0 0,0 0 0,0 0 0,1 0 0,-1 0 0,0 0 0,0 0 0,0 0 0,0 0 0,0 1 0,1-1 0,-1 0 0,0 0 0,0 0 0,0 0 0,0 0 0,0 0 0,0 0 0,0 0 0,1 0 0,-1 0 0,0 0 0,0 1 0,0-1 0,0 0 0,0 0 0,0 0 0,0 0 0,0 0 0,0 0 0,0 0 0,0 1 0,0-1 0,0 0 0,0 0 0,0 0 0,3 18 0,-1 28 0,-2-42 0,-1 12 0,1-4 0,-1-1 0,2 1 0,0 0 0,4 20 0,-5-30 0,0 0 0,1-1 0,-1 1 0,1 0 0,-1-1 0,1 1 0,0-1 0,0 1 0,0-1 0,0 1 0,0-1 0,0 0 0,0 1 0,0-1 0,0 0 0,1 0 0,-1 0 0,0 0 0,1 0 0,-1 0 0,1 0 0,-1 0 0,1-1 0,-1 1 0,1 0 0,0-1 0,-1 0 0,1 1 0,0-1 0,-1 0 0,1 0 0,0 0 0,0 0 0,-1 0 0,1 0 0,0 0 0,-1-1 0,1 1 0,0-1 0,1 0 0,4-2 0,-1 0 0,0 0 0,0-1 0,0 0 0,0 0 0,-1-1 0,0 1 0,0-1 0,0 0 0,7-10 0,39-61 0,-44 64-790,-3 7-558,-1 0 0,0 0-1,0 0 1,0-1-1,-1 1 1,3-9 0,-6 26-7551,-1 6-3908</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5.216"/>
    </inkml:context>
    <inkml:brush xml:id="br0">
      <inkml:brushProperty name="width" value="0.025" units="cm"/>
      <inkml:brushProperty name="height" value="0.025" units="cm"/>
      <inkml:brushProperty name="color" value="#E71224"/>
    </inkml:brush>
  </inkml:definitions>
  <inkml:trace contextRef="#ctx0" brushRef="#br0">64 261 10570,'0'0'19042,"-9"7"-18999,-28 29-33,35-35-10,0 1 0,1-1-1,-1 1 1,1 0 0,0 0 0,-1 0-1,1 0 1,0 0 0,0 0-1,1 0 1,-1 0 0,0 1-1,1-1 1,-1 3 0,1-4 5,0 0 1,0-1-1,0 1 1,0 0-1,1 0 0,-1-1 1,0 1-1,1 0 1,-1-1-1,0 1 1,1 0-1,-1-1 1,1 1-1,-1 0 1,1-1-1,-1 1 0,1-1 1,-1 1-1,1-1 1,0 1-1,-1-1 1,1 0-1,0 1 1,0-1-1,-1 0 1,2 1-1,2 0 35,0 0 0,1 0 0,-1-1 0,1 1 0,-1-1 0,0 0 0,1 0 0,-1-1-1,1 1 1,6-3 0,26-11-33,-30 11-53,-1 0-1,1 0 1,0 1 0,0 0 0,0 0 0,0 1-1,11-2 1,-14 13-99,-4-11 157,0 1 0,1 0 0,-1-1 0,0 1 0,0 0 0,1-1 0,-1 1 0,0 0-1,0 0 1,1 0 0,-1-1 0,0 1 0,1 0 0,-1 0 0,0 0 0,1 0 0,-1-1 0,0 1 0,1 0 0,-1 0 0,0 0 0,1 0 0,-1 0 0,0 0 0,1 0 0,-1 0 0,0 0 0,1 0 0,-1 0 0,0 0 0,1 0 0,-1 1 0,0-1 0,1 0 0,-1 0 0,0 0 0,1 0 0,-1 0 0,0 1 0,1-1 0,-1 0-1,0 0 1,0 1 0,1-1 0,-1 0 0,0 0 0,0 1 0,0-1 0,1 0 0,-1 1 0,0-1 0,0 0 0,0 1 0,0-1 0,0 0 0,0 1 0,1-1 0,-1 0 0,0 1 0,0-1 0,0 1 0,0 0 0,18-27-5,-1-1 0,-1 0-1,21-49 1,-23 46-798,15-39-3298,-17 21-2376,-6 17 422</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5.606"/>
    </inkml:context>
    <inkml:brush xml:id="br0">
      <inkml:brushProperty name="width" value="0.025" units="cm"/>
      <inkml:brushProperty name="height" value="0.025" units="cm"/>
      <inkml:brushProperty name="color" value="#E71224"/>
    </inkml:brush>
  </inkml:definitions>
  <inkml:trace contextRef="#ctx0" brushRef="#br0">6 1 18097,'0'0'2205,"-1"10"53,-4 206 4629,7-182-6485,1-1 0,10 47 0,-13-77-348,1 0 1,0 0-1,-1-1 1,1 1-1,0 0 1,1-1-1,-1 1 1,0-1-1,1 1 1,-1-1-1,1 0 0,0 1 1,0-1-1,0 0 1,0 0-1,0 0 1,0-1-1,1 1 1,4 2-1,-5-3-9,1 0-1,-1-1 1,1 0-1,-1 1 1,1-1-1,-1 0 1,1 0 0,-1 0-1,1-1 1,-1 1-1,1-1 1,-1 1-1,1-1 1,-1 0 0,1 0-1,-1 0 1,0 0-1,0 0 1,1 0-1,-1-1 1,0 1-1,2-3 1,14-12-45,-1 0 0,-1-1 0,-1-1 0,0 0 0,-1-1 0,-1-1 0,-1 0 0,-1 0 0,0-2 0,-2 1 0,0-1 0,9-41 0,-16 57 0,-2-14 0,-8 28-2001,-9 10-5404,2-1-101</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5.980"/>
    </inkml:context>
    <inkml:brush xml:id="br0">
      <inkml:brushProperty name="width" value="0.025" units="cm"/>
      <inkml:brushProperty name="height" value="0.025" units="cm"/>
      <inkml:brushProperty name="color" value="#E71224"/>
    </inkml:brush>
  </inkml:definitions>
  <inkml:trace contextRef="#ctx0" brushRef="#br0">1 1 18001,'0'0'5381,"11"49"-3395,4-36-897,3-1-448,0-4-481,4-3-641,1-4-2433,-2-1-2596,-2-5-3330</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6.352"/>
    </inkml:context>
    <inkml:brush xml:id="br0">
      <inkml:brushProperty name="width" value="0.025" units="cm"/>
      <inkml:brushProperty name="height" value="0.025" units="cm"/>
      <inkml:brushProperty name="color" value="#E71224"/>
    </inkml:brush>
  </inkml:definitions>
  <inkml:trace contextRef="#ctx0" brushRef="#br0">29 371 18930,'0'0'8296,"9"0"-7826,28-1-236,-36 1-218,0 0 0,0-1 0,0 1 0,0 0 0,0 0-1,0-1 1,0 1 0,0-1 0,0 1 0,0-1 0,0 1 0,0-1-1,0 1 1,0-1 0,-1 0 0,1 0 0,0 1 0,-1-1-1,1 0 1,0 0 0,-1 0 0,1 0 0,-1 0 0,1 1 0,-1-1-1,1 0 1,-1 0 0,0 0 0,0 0 0,1-1 0,-1 1-1,0 0 1,0 0 0,0 0 0,0 0 0,0-1 0,0 0 54,-1 1 0,1 0 0,0-1 0,0 1 0,0 0 0,-1-1 0,1 1 0,-1 0 1,1 0-1,-1-1 0,1 1 0,-1 0 0,0 0 0,0 0 0,0 0 0,1 0 0,-1 0 1,0 0-1,0 0 0,0 0 0,0 0 0,-1 1 0,-1-2 0,1 1-48,-1 1 0,1-1 0,-1 1-1,1 0 1,-1 0 0,1 0 0,-1 0-1,1 1 1,0-1 0,-1 1 0,1-1-1,-1 1 1,1 0 0,0 0 0,0 0-1,-1 0 1,1 0 0,0 0 0,0 1 0,0-1-1,0 1 1,0 0 0,1-1 0,-1 1-1,0 0 1,1 0 0,-1 0 0,1 0-1,0 0 1,0 0 0,0 1 0,0-1-1,0 0 1,0 0 0,0 4 0,-2 3-15,1 1-1,0 0 1,0 0 0,1 0 0,0 0 0,1 0 0,2 16-1,-2-24-1,0 1 0,1-1 0,0 1 0,0-1-1,0 0 1,0 1 0,0-1 0,0 0 0,0 0 0,1 1-1,-1-1 1,1 0 0,0-1 0,-1 1 0,1 0 0,0 0-1,0-1 1,0 1 0,0-1 0,1 1 0,-1-1 0,0 0-1,0 0 1,1 0 0,-1 0 0,1-1 0,-1 1 0,1-1-1,-1 1 1,1-1 0,-1 0 0,1 0 0,0 0 0,3 0-1,2-1 9,-1 1-1,1-1 0,-1 0 1,1-1-1,-1 0 0,0 0 0,0-1 1,0 1-1,0-2 0,12-6 1,-6 0-23,-1 0 0,0-1 0,-1-1 0,0 0 0,-1 0 0,0-1 0,-1-1 1,-1 1-1,0-1 0,-1-1 0,0 0 0,9-30 0,-7 11 50,-1-1-1,-2 1 1,-2-1-1,1-66 1,-11 72 9,6 28-37,0 0-1,-1 1 0,1-1 0,0 1 1,-1-1-1,1 1 0,0-1 1,-1 1-1,1-1 0,-1 1 1,1-1-1,-1 1 0,0-1 1,1 1-1,-1 0 0,1-1 1,-1 1-1,0 0 0,1 0 1,-1-1-1,0 1 0,1 0 0,-2 0 1,0 0-4,0 1 0,0 0 0,0-1 0,1 1 0,-1 0 0,0 0 0,0 0 0,0 0 0,1 1 0,-1-1 0,1 0 0,-1 1 0,1-1 0,-1 1 0,1-1 0,0 1 0,0 0 0,0-1 0,0 1 0,0 0 0,-1 2 0,-5 9 13,1-1 1,1 1 0,0-1-1,0 2 1,1-1 0,1 0-1,0 1 1,1 0 0,1-1-1,0 1 1,0 0 0,2 0-1,0-1 1,0 1 0,1 0 0,1-1-1,0 1 1,1-1 0,0 0-1,1 0 1,1 0 0,0-1-1,1 0 1,0 0 0,0 0-1,2-1 1,-1 0 0,1-1-1,1 0 1,0 0 0,21 15 0,-74-79 143,-66-53-165,97 89 0,12 17 0,0 1 0,0-1 0,0 1 0,0 0 0,0-1 0,0 1 0,1 0 0,-1-1 0,0 1 0,0 0 0,0-1 0,0 1 0,1 0 0,-1-1 0,0 1 0,0 0 0,0-1 0,1 1 0,-1 0 0,0 0 0,1 0 0,-1-1 0,0 1 0,1 0 0,-1 0 0,0 0 0,1-1 0,-1 1 0,0 0 0,1 0 0,40-2 0,-27 3 0,8-1-189,32 0-5322,78-9 0,-81 0-2816</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2:26.710"/>
    </inkml:context>
    <inkml:brush xml:id="br0">
      <inkml:brushProperty name="width" value="0.025" units="cm"/>
      <inkml:brushProperty name="height" value="0.025" units="cm"/>
      <inkml:brushProperty name="color" value="#E71224"/>
    </inkml:brush>
  </inkml:definitions>
  <inkml:trace contextRef="#ctx0" brushRef="#br0">234 4 17392,'0'0'9754,"-9"-2"-7336,3 1-2295,1 0 0,-1 1 1,1 0-1,-1 0 0,1 1 0,-1 0 0,1 0 1,-1 0-1,1 0 0,0 1 0,-1 0 0,1 0 0,0 0 1,0 1-1,1 0 0,-1 0 0,0 0 0,1 0 1,0 1-1,0-1 0,0 1 0,0 0 0,0 1 1,1-1-1,-6 10 0,8-12-124,-1-1-1,1 1 1,0-1 0,0 1 0,0 0-1,0 0 1,1-1 0,-1 1 0,0 0-1,1 0 1,-1 0 0,1 0 0,0 0-1,0 0 1,0 0 0,-1 0-1,2 0 1,-1 0 0,0 0 0,1 3-1,0-4-2,0 1 0,0-1-1,0 1 1,0-1-1,0 0 1,1 0-1,-1 1 1,0-1 0,1 0-1,-1 0 1,1 0-1,-1-1 1,1 1-1,0 0 1,-1 0 0,1-1-1,0 1 1,2 0-1,12 1-68,0 0 0,0-1 0,0-1 0,20-2 0,-11 1-118,144 1-2201,-168 0 2412,0 0 0,0 0 0,0-1 1,0 1-1,0 0 0,0 0 0,0 0 0,0 1 0,0-1 0,0 0 0,0 0 0,0 1 0,0-1 1,0 0-1,0 1 0,0-1 0,0 1 0,0-1 0,0 1 0,0 0 0,-1-1 0,1 1 0,1 1 1,-2-2 29,-1 1 0,1 0 0,0 0 0,0 0 0,-1 0 0,1 0 0,0-1 0,-1 1 0,1 0 0,-1 0 0,1-1 0,-1 1 0,1 0 0,-1-1 0,0 1 0,1 0 0,-1-1 0,0 1 0,1-1 1,-2 1-1,-47 28 1475,-259 126-2160,273-138-3705,8-9-5291</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3:37.496"/>
    </inkml:context>
    <inkml:brush xml:id="br0">
      <inkml:brushProperty name="width" value="0.025" units="cm"/>
      <inkml:brushProperty name="height" value="0.025" units="cm"/>
      <inkml:brushProperty name="color" value="#E71224"/>
    </inkml:brush>
  </inkml:definitions>
  <inkml:trace contextRef="#ctx0" brushRef="#br0">6864 148 12139,'-11'-6'524,"-4"-3"-103,-142-74 2015,136 74-2375,-2 0 0,0 2 0,0 0 1,0 2-1,-45-5 0,10 7-61,0 4 0,-105 14 0,-113 38-114,-64 7-92,185-49 236,-1-7 0,-286-31 0,134 4 21,-319 17 0,-309 70 862,645-30-685,2 13 0,-534 158 0,610-132-265,4 8 1,3 10-1,4 9 1,-257 171 0,425-249 34,-91 66-6,110-76 4,0 1 0,1 0 1,1 1-1,0 1 0,-17 24 1,26-32-2,0 0 1,0 0 0,1 0-1,0 0 1,1 0 0,-1 1-1,1-1 1,1 1 0,0-1 0,0 1-1,0 0 1,1-1 0,0 1-1,0 0 1,1 0 0,0-1-1,1 1 1,-1-1 0,1 1-1,1-1 1,-1 1 0,1-1 0,1 0-1,-1 0 1,1-1 0,1 1-1,-1-1 1,11 11 0,4 4-7,1-1 1,1-2 0,1 0-1,0-1 1,1-1-1,45 23 1,-4-8 2,2-3-1,2-3 1,0-3 0,1-3 0,90 13-1,361 22-192,952 11 181,-615-35 206,793 1-47,-5-148-113,-925-6-281,-559 85 280,-1-7-1,211-90 1,-358 129 0,20-7 135,-2-1 0,1-1 1,-2-1-1,0-2 1,-1-1-1,42-37 0,-67 52-70,0 0-1,-1 0 0,1 0 0,-1 0 1,0-1-1,0 1 0,0-1 0,-1 0 1,1 0-1,-1 0 0,-1 0 0,1 0 1,-1 0-1,0 0 0,0-1 0,0 1 1,0 0-1,-1-9 0,-1 7 21,-1 0 0,1 0 0,-1 0 0,-1 1 0,1-1 0,-1 1 0,0-1 0,0 1 0,-1 0 0,0 0 0,0 1 0,0-1-1,-9-7 1,-27-26 81,-2 3-1,-1 1 1,-2 3-1,-1 1 1,-65-32-1,-263-99 232,-515-117-95,-23 75-1268,173 66-3586,490 98-118</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4.020"/>
    </inkml:context>
    <inkml:brush xml:id="br0">
      <inkml:brushProperty name="width" value="0.025" units="cm"/>
      <inkml:brushProperty name="height" value="0.025" units="cm"/>
    </inkml:brush>
  </inkml:definitions>
  <inkml:trace contextRef="#ctx0" brushRef="#br0">151 45 15503,'0'0'7073,"-9"-8"-5044,-29-22-358,37 29-1603,-1 0 0,0 1 0,1-1 0,-1 0 0,0 0 0,1 1 1,-1-1-1,0 1 0,0 0 0,0 0 0,0-1 0,1 1 0,-1 0 1,0 0-1,0 1 0,0-1 0,0 0 0,1 1 0,-1-1 0,0 1 1,0-1-1,1 1 0,-1 0 0,0 0 0,1-1 0,-1 1 1,1 0-1,-1 1 0,1-1 0,0 0 0,-1 0 0,1 1 0,0-1 1,0 1-1,0-1 0,0 1 0,0-1 0,-1 4 0,-4 4-27,1 1 0,1 1 0,0-1 0,-4 16 1,7-26-33,-2 14 39,0 0 1,0 0 0,1 0-1,1 1 1,0-1 0,1 0 0,2 18-1,-2-31-39,0 1 0,1-1 0,-1 0 0,0 1 0,1-1 0,-1 1 0,1-1 0,-1 1 0,1-1 0,0 0 0,0 0 0,0 1 1,-1-1-1,1 0 0,0 0 0,0 0 0,1 0 0,-1 0 0,0 0 0,0 0 0,0 0 0,1-1 0,-1 1 0,0 0 0,3 0 0,0 0 46,0 0 0,-1-1-1,1 0 1,0 1 0,0-1 0,0-1 0,-1 1 0,1-1 0,0 1 0,4-2 0,5-2 148,0-1-1,0 0 1,0-1 0,19-11 0,-10 2-45,-1 0 0,0-1 1,-1-1-1,-1 0 1,28-34-1,-51 83 269,-5-4-427,-7 30 0,16-58 0,1 1 0,-1 0 0,0-1 0,0 1 0,0 0 0,0-1 0,0 1 0,1 0 0,-1-1 0,0 1 0,1-1 0,-1 1 0,0-1 0,1 1 0,-1 0 0,1-1 0,-1 1 0,1-1 0,-1 0 0,1 1 0,-1-1 0,1 1 0,-1-1 0,1 0 0,-1 1 0,1-1 0,0 0 0,-1 0 0,1 0 0,0 1 0,-1-1 0,1 0 0,0 0 0,-1 0 0,1 0 0,0 0 0,-1 0 0,1 0 0,0 0 0,-1 0 0,1-1 0,0 1 0,-1 0 0,2-1 0,32-8 0,33-29 0,-58 31 0,1 0 0,-1 1 0,2 1 0,-1-1 0,1 2 0,-1-1 0,1 1 0,21-4 0,-31 8 0,0 1 0,0-1 0,0 0 0,0 0 0,0 1 0,0-1 0,0 0 0,0 1 0,-1-1 0,1 1 0,0-1 0,0 1 0,0 0 0,-1-1 0,1 1 0,0 0 0,0-1 0,-1 1 0,1 0 0,-1 0 0,1 0 0,-1 0 0,1-1 0,-1 1 0,1 0 0,-1 0 0,0 0 0,0 0 0,1 0 0,-1 0 0,0 0 0,0 0 0,0 0 0,0 0 0,0 1 0,0 51 0,0-26 0,1-26-17,1 0 1,0-1-1,0 1 0,0 0 1,-1-1-1,1 0 0,0 1 1,0-1-1,0 0 1,0 0-1,0 0 0,0 0 1,0 0-1,0-1 0,0 1 1,3-1-1,2-2-747,0 1 0,0-1-1,0 0 1,-1-1 0,1 1 0,-1-1-1,9-7 1,37-37-10541,-26 18-877</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9.173"/>
    </inkml:context>
    <inkml:brush xml:id="br0">
      <inkml:brushProperty name="width" value="0.025" units="cm"/>
      <inkml:brushProperty name="height" value="0.025" units="cm"/>
    </inkml:brush>
  </inkml:definitions>
  <inkml:trace contextRef="#ctx0" brushRef="#br0">9 55 16111,'0'0'5985,"6"-8"-6546,1-3 492,19-24 53,-26 73 3133,-2 15-1042,1-36-1783,-1 0 0,2 0 0,0 0 0,2 0 0,-1 0 0,2-1 0,0 1 0,8 22 0,11-9-367,-19-27 64,-1 0 0,1 0 0,-1 0 0,0 0 0,0 0 0,0 1-1,0-1 1,0 0 0,-1 1 0,1 0 0,0 4 0,0 3 254,-1 0 0,0 0-1,0 0 1,-1 1 0,-1-1-1,-2 14 1,2-22-149,1 0 0,-1 0 0,0 0-1,0 0 1,0 0 0,0 0 0,-1 0 0,1 0 0,-1-1-1,0 1 1,0-1 0,-2 3 0,2-3-65,1-1 0,-1 0-1,1 0 1,-1-1 0,1 1 0,-1 0 0,0 0 0,1-1-1,-1 1 1,0-1 0,1 0 0,-1 1 0,0-1 0,0 0 0,0 0-1,1 0 1,-1 0 0,0 0 0,0-1 0,0 1 0,1 0-1,-4-2 1,2 1-30,0-1 1,0 1-1,0-1 0,0 0 0,0 0 1,0 0-1,1 0 0,-1 0 0,1-1 1,0 1-1,-1-1 0,1 0 0,0 1 0,1-1 1,-1 0-1,0 0 0,1 0 0,0 0 1,-1-1-1,1 1 0,1 0 0,-1 0 1,0-1-1,1 1 0,0-1 0,-1 1 0,2-5 1,-2 1-444,2 0 0,-1 1 0,1-1 0,0 0 0,0 0 0,1 0 0,-1 1 1,2-1-1,-1 1 0,1-1 0,0 1 0,5-9 0,32-37-10105,-16 22-437</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4.422"/>
    </inkml:context>
    <inkml:brush xml:id="br0">
      <inkml:brushProperty name="width" value="0.025" units="cm"/>
      <inkml:brushProperty name="height" value="0.025" units="cm"/>
    </inkml:brush>
  </inkml:definitions>
  <inkml:trace contextRef="#ctx0" brushRef="#br0">72 83 16303,'0'0'3001,"-9"10"-386,4-5-2024,-30 31 1397,33-34-1627,-1 1 1,1 0-1,0-1 0,0 1 0,0 0 0,0 1 1,1-1-1,-1 0 0,1 0 0,0 1 0,-2 6 1,4-10-352,-1 1 0,1-1 0,-1 1 0,1-1 0,-1 0 1,1 1-1,0-1 0,-1 1 0,1-1 0,0 0 0,-1 0 0,1 0 1,0 1-1,-1-1 0,1 0 0,0 0 0,0 0 0,-1 0 1,1 0-1,0 0 0,-1 0 0,1 0 0,0 0 0,0-1 1,-1 1-1,1 0 0,1-1 0,22-4 15,-13-1-62,0 0 0,0 0 0,0-1 0,-1-1 1,0 0-1,11-10 0,-16 13 83,1-1 1,0 0 0,-1 0 0,0 0 0,-1-1-1,1 0 1,-1 1 0,0-2 0,-1 1 0,5-15-1,-7 21-16,-1 0 0,1 0-1,-1-1 1,0 1-1,0 0 1,1 0-1,-1-1 1,0 1 0,0 0-1,0-1 1,0 1-1,-1 0 1,1-1-1,0 1 1,0 0 0,-1 0-1,1-1 1,-1 1-1,1 0 1,-2-2-1,1 3 19,0-1 0,1 1 0,-1 0 0,0 0-1,0 0 1,0 0 0,1 0 0,-1 0 0,0 0-1,0 0 1,0 0 0,1 0 0,-1 0 0,0 0 0,0 0-1,1 1 1,-1-1 0,0 0 0,0 1 0,1-1-1,-1 0 1,0 1 0,0 0 0,-6 4 272,0 0 0,0 1 0,0 0 0,-7 9 0,0 1-320,1 1 0,1 0 0,-14 29 0,22-40 0,1 1 0,0 1 0,0-1 0,1 0 0,0 1 0,0-1 0,0 1 0,1-1 0,0 1 0,1 0 0,0 0 0,1 13 0,0-19 0,0 0 0,1 0 0,-1 0 0,0 0 0,0-1 0,1 1 0,-1 0 0,1-1 0,0 1 0,0-1 0,-1 1 0,1-1 0,0 0 0,0 0 0,0 0 0,0 0 0,0 0 0,0 0 0,1 0 0,-1-1 0,0 1 0,0-1 0,0 0 0,1 0 0,-1 1 0,0-1 0,4-1 0,67-4 0,-61 3-264,1-1 1,-1-1-1,0 0 1,12-6-1,23-14-4360,15-16-7019</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5.031"/>
    </inkml:context>
    <inkml:brush xml:id="br0">
      <inkml:brushProperty name="width" value="0.025" units="cm"/>
      <inkml:brushProperty name="height" value="0.025" units="cm"/>
    </inkml:brush>
  </inkml:definitions>
  <inkml:trace contextRef="#ctx0" brushRef="#br0">12 1 18834,'0'0'3763,"-2"8"-1601,0 0-2009,0-2 308,0 1 0,1-1 1,0 1-1,0 0 0,0 8 0,1-14-393,0 1 1,0-1-1,0 1 0,1-1 1,-1 0-1,0 1 0,1-1 1,-1 1-1,0-1 0,1 0 1,0 1-1,-1-1 0,1 0 0,0 0 1,0 1-1,0-1 0,0 0 1,0 0-1,0 0 0,0 0 1,0 0-1,0 0 0,0 0 1,0-1-1,1 1 0,-1 0 1,0-1-1,1 1 0,-1-1 0,0 1 1,1-1-1,-1 0 0,3 1 1,11 0 64,0-2 1,0 1-1,0-2 0,1 0 1,-2 0-1,1-2 1,0 0-1,-1 0 1,0-2-1,15-6 0,-16 5-15,1 1 0,0 1 0,0 1 0,0 0 0,1 0 0,-1 2 0,1-1 0,0 2 0,0 0 0,20 2 0,-33-1-116,0 1 0,0 0 0,0 0 0,0-1 0,0 1 0,0 0 0,-1 0 0,1 1 0,0-1 0,0 0 0,-1 1 0,1-1 0,-1 1 0,0-1 1,1 1-1,-1 0 0,0-1 0,0 1 0,0 0 0,0 0 0,0 0 0,0 0 0,-1 0 0,1 0 0,-1 0 0,1 3 0,0-2-30,0 0-1,0 0 1,0 0 0,0 0 0,1 0-1,-1 0 1,1-1 0,0 1-1,0 0 1,2 2 0,-4-5-114,1 0 1,-1 1 0,0-1-1,0 0 1,1 0-1,-1 0 1,0 1 0,1-1-1,-1 0 1,0 0-1,1 0 1,-1 0 0,0 0-1,0 0 1,1 0-1,-1 0 1,0 0-1,1 0 1,-1 0 0,0 0-1,1 0 1,-1 0-1,0 0 1,1 0 0,-1 0-1,0 0 1,1 0-1,-1 0 1,0 0 0,1-1-1,-1 1 1,0 0-1,0 0 1,1 0 0,-1-1-1,0 1 1,0 0-1,1 0 1,-1-1 0,0 1-1,0 0 1,0 0-1,1-1 1,-1 1 0,0 0-1,0-1 1,0 1-1,0 0 1,0-1 0,0 1-1,0-1 1,4-17-5938,-3-4-2398</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5.419"/>
    </inkml:context>
    <inkml:brush xml:id="br0">
      <inkml:brushProperty name="width" value="0.025" units="cm"/>
      <inkml:brushProperty name="height" value="0.025" units="cm"/>
    </inkml:brush>
  </inkml:definitions>
  <inkml:trace contextRef="#ctx0" brushRef="#br0">0 1 11435,'0'0'13933,"10"58"-27129</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5.838"/>
    </inkml:context>
    <inkml:brush xml:id="br0">
      <inkml:brushProperty name="width" value="0.025" units="cm"/>
      <inkml:brushProperty name="height" value="0.025" units="cm"/>
    </inkml:brush>
  </inkml:definitions>
  <inkml:trace contextRef="#ctx0" brushRef="#br0">31 158 12396,'-3'16'2066,"-21"186"4738,21-109-988,4-122-5198,2 1 0,1 0 0,1 0 0,9-31 1,43-106-1132,-55 159 451,4-11 6,1 1-1,0 0 1,15-22-1,-21 35 32,0 1 1,1-1-1,-1 1 0,1-1 0,0 1 0,0 0 0,0 0 1,0 0-1,0 0 0,0 0 0,0 1 0,0-1 1,1 1-1,-1-1 0,1 1 0,-1 0 0,1 0 1,0 0-1,-1 0 0,1 0 0,0 1 0,0-1 1,-1 1-1,1 0 0,0 0 0,0 0 0,0 0 0,-1 0 1,1 1-1,4 0 0,-5 0 15,-1 0 1,0 0-1,1 0 0,-1 0 1,0 0-1,0 1 0,0-1 1,0 0-1,0 0 0,0 1 1,0-1-1,0 1 1,0-1-1,-1 1 0,1-1 1,0 1-1,-1-1 0,1 1 1,-1 0-1,0-1 0,0 1 1,0 0-1,1-1 0,-1 1 1,-1 0-1,1-1 0,0 1 1,0 0-1,-1-1 0,1 1 1,-2 2-1,1 2 33,-1 0 1,0 0-1,0-1 0,-1 1 0,1-1 1,-1 0-1,-7 10 0,-1-3 444,-2 0 0,1-1 0,-1 0 0,-1-1-1,0-1 1,0 0 0,-1-1 0,-26 11 0,41-19-476,0-1 1,0 1-1,0 0 1,0 0-1,0 0 1,0 0-1,0 0 1,0 0-1,0 0 1,0 0-1,0 0 1,0 0-1,0-1 1,0 1 0,0 0-1,0 0 1,0 0-1,0 0 1,-1 0-1,1 0 1,0 0-1,0 0 1,0 0-1,0 0 1,0 0-1,0 0 1,0-1-1,0 1 1,0 0 0,0 0-1,0 0 1,0 0-1,0 0 1,-1 0-1,1 0 1,0 0-1,0 0 1,0 0-1,0 0 1,0 0-1,0 0 1,0 0-1,0 0 1,0 0 0,0 0-1,-1 0 1,1 0-1,0 0 1,0 0-1,0 0 1,11-11-581,18-12-980,80-42-7986,-43 26 1109,-24 13 2185</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6.212"/>
    </inkml:context>
    <inkml:brush xml:id="br0">
      <inkml:brushProperty name="width" value="0.025" units="cm"/>
      <inkml:brushProperty name="height" value="0.025" units="cm"/>
    </inkml:brush>
  </inkml:definitions>
  <inkml:trace contextRef="#ctx0" brushRef="#br0">52 221 8168,'0'0'13570,"-3"9"-10650,-9 19-1112,5-15-1068,1 0 0,1 1 0,0 0 0,1 0 0,0 0 0,-2 18 0,6-31-733,0 0 0,0-1 1,0 1-1,1 0 0,-1-1 0,0 1 0,0-1 0,0 1 1,0 0-1,0-1 0,1 1 0,-1-1 0,0 1 1,1-1-1,-1 1 0,0-1 0,1 1 0,-1-1 1,0 1-1,1-1 0,-1 1 0,1-1 0,-1 1 0,1-1 1,-1 0-1,1 0 0,0 1 0,-1-1 0,2 1 1,21-2 147,-17 0-158,0-1 1,0 0 0,0-1 0,0 1 0,10-7 0,-2-3-301,-1 1 0,1-2 1,-2 0-1,0 0 0,0-2 0,-2 1 1,1-1-1,-2-1 0,11-22 1,-26 52 557,1 0 0,1 0 1,0 0-1,1 0 1,-2 22-1,5-36-238,0 1 0,1-1 0,-1 1 0,0-1 1,0 1-1,0-1 0,0 0 0,0 1 0,0-1 0,1 1 0,-1-1 0,0 0 1,0 1-1,0-1 0,1 1 0,-1-1 0,0 0 0,1 1 0,-1-1 0,0 0 1,1 0-1,-1 1 0,0-1 0,1 0 0,-1 0 0,1 0 0,-1 1 0,0-1 1,1 0-1,-1 0 0,1 0 0,0 0 0,20-1 453,21-13 48,-25 3-486,0-1 0,-1 0 0,0-1 0,-1-1 0,-1-1 1,0 0-1,-1 0 0,0-2 0,-1 1 0,-1-2 0,-1 1 0,-1-1 0,0-1 0,-1 0 0,-1 0 0,8-34 0,-15 47-37,-3 9-8,-9 19-25,-11 34-2,13-26 74,1 0 0,2 1 0,-5 39 0,12-60-22,-1 0 0,1 0-1,1 0 1,0 0 0,0 0 0,4 14 0,-4-20-10,1 0 1,-1 1-1,1-1 1,0 0-1,1 0 1,-1 0-1,1 0 1,-1 0-1,1-1 1,0 1-1,0-1 1,1 0-1,-1 0 1,7 5-1,-9-8-3,-1 1-1,1-1 1,-1 1-1,1 0 1,-1-1-1,1 0 1,-1 1-1,1-1 1,0 1-1,-1-1 1,1 0-1,0 1 1,-1-1 0,1 0-1,0 0 1,-1 1-1,1-1 1,0 0-1,0 0 1,-1 0-1,1 0 1,0 0-1,0 0 1,-1 0-1,1 0 1,0 0-1,-1-1 1,1 1 0,0 0-1,0-1 1,-5-19-101,-23-28-61,4 20 256,-39-37 0,0-1 31,62 66-127,0 0 0,0 0 0,0-1 0,0 1 0,0 0 0,0 0 0,0 0 0,0-1 0,0 1 1,0 0-1,0 0 0,0-1 0,1 1 0,-1 0 0,0 0 0,0 0 0,0-1 0,0 1 0,0 0 0,0 0 0,1 0 0,-1 0 0,0-1 0,0 1 0,0 0 0,0 0 0,1 0 0,-1 0 0,0 0 1,0-1-1,0 1 0,1 0 0,-1 0 0,0 0 0,0 0 0,1 0 0,-1 0 0,0 0 0,0 0 0,0 0 0,1 0 0,-1 0 0,0 0 0,0 0 0,1 0 0,-1 0 0,0 0 0,1 0 1,24-2-397,27 1-953,38 6-2886,19 0-4603,-61-5 2163</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7.472"/>
    </inkml:context>
    <inkml:brush xml:id="br0">
      <inkml:brushProperty name="width" value="0.025" units="cm"/>
      <inkml:brushProperty name="height" value="0.025" units="cm"/>
    </inkml:brush>
  </inkml:definitions>
  <inkml:trace contextRef="#ctx0" brushRef="#br0">166 163 9577,'-3'-48'8551,"2"39"-7785,-1 0 0,1 1-1,-2-1 1,1 1 0,-1-1-1,-1 1 1,1 0 0,-1 0-1,-1 1 1,1-1 0,-8-7-1,12 14-688,0 0 0,-1 1-1,1-1 1,0 1 0,-1-1-1,1 1 1,-1-1-1,1 1 1,-1 0 0,1-1-1,-1 1 1,1 0 0,-1-1-1,1 1 1,-1 0-1,0 0 1,1-1 0,-1 1-1,1 0 1,-1 0 0,0 0-1,1 0 1,-1 0-1,0 0 1,1 0 0,-1 0-1,1 0 1,-1 0-1,0 0 1,1 0 0,-1 0-1,-1 1 1,-10 19 615,2 38-813,9-53 283,-9 116 922,8 174 0,2-285-1082,1 1 1,0-1 0,0 1-1,1-1 1,0 0 0,1 0-1,5 12 1,-6-48-3,-5 12 0,-1 0 0,0 1 0,-1-1 0,0 1 0,-1 0 0,-12-19 0,8 16 0,2-1 0,-13-33 0,50 47 0,1 4-1715,0-1 0,0-2 0,1-1-1,-1-1 1,-1-2 0,50-15 0,-63 10 1037,-2-4 3384,-12 2 1460,-3 12-3990,1 0 1,-1 1-1,0-1 0,0 1 1,1-1-1,-1 1 1,0-1-1,0 1 0,0 0 1,1-1-1,-1 1 0,0 0 1,0 0-1,0 0 0,0-1 1,0 1-1,0 0 0,0 0 1,0 0-1,-1 1 0,0-1-121,-1 1-1,0-1 0,1 1 0,-1 0 0,0 0 0,1 0 1,-1 1-1,1-1 0,0 0 0,-1 1 0,1 0 1,0-1-1,0 1 0,0 0 0,0 0 0,0 0 0,0 1 1,1-1-1,-1 0 0,1 1 0,-1-1 0,1 1 1,0-1-1,-1 5 0,0-1 9,0-1 0,0 1-1,0-1 1,1 1 0,0 0 0,0 0 0,1-1 0,-1 1-1,1 0 1,1 0 0,0 6 0,0-10-63,0-1 0,0 0 0,0 1 0,0-1 0,0 0 0,0 1 0,1-1 0,-1 0 0,0 0 0,1 0 0,-1 0 0,1-1 0,-1 1 0,1 0 0,-1 0 0,1-1 0,-1 1 0,1-1 0,0 0 0,-1 1 0,1-1 0,0 0 0,-1 0 0,1 0 0,3 0 0,46-3 0,-43 1 1,0 0 0,1 0 0,-1 0-1,0-1 1,0-1 0,0 1 0,-1-1 0,1-1 0,-1 1-1,9-8 1,-4 1-61,1 0-1,-2-1 1,1 0-1,11-18 0,-21 44-7849,-6 19 5296,3-20 721,0-11 1614,1-1-1,0 1 0,0 0 0,0 0 1,-1-1-1,2 1 0,-1 0 0,0 0 1,0 0-1,0-1 0,1 1 0,-1 0 1,1-1-1,0 1 0,-1 0 0,1-1 1,0 1-1,0-1 0,0 1 0,0-1 1,0 1-1,3 1 0,-3-2 284,1 0 1,0-1-1,0 0 0,0 1 0,0-1 1,0 0-1,0 0 0,0 0 0,0 0 1,0 0-1,0 0 0,-1-1 0,1 1 1,0-1-1,0 1 0,0-1 0,0 0 0,-1 0 1,1 0-1,0 0 0,-1 0 0,3-1 1,3-3 388,0 0 0,0 0 0,0-1 0,-1 1 0,0-1 0,0-1 0,-1 1 0,1-1 0,-1 0 0,5-11 0,-7 13 533,0-1 0,-1 0 0,0 1-1,0-1 1,0 0 0,-1 0-1,0-1 1,0 1 0,0-7 0,-1 13-881,0 0 1,0-1 0,0 1 0,-1 0 0,1 0 0,0 0 0,0-1 0,0 1 0,-1 0 0,1 0-1,0 0 1,0 0 0,-1 0 0,1-1 0,0 1 0,0 0 0,-1 0 0,1 0 0,0 0 0,0 0 0,-1 0-1,1 0 1,0 0 0,0 0 0,-1 0 0,1 0 0,0 0 0,0 0 0,-1 0 0,1 0 0,0 0 0,0 0-1,-1 1 1,1-1 0,0 0 0,0 0 0,-1 0 0,1 0 0,0 0 0,0 1 0,0-1 0,-1 0-1,1 0 1,0 0 0,0 1 0,0-1 0,0 0 0,-1 0 0,1 1 0,0-1 0,0 0 0,0 0 0,0 1-1,-13 11-14,7-4-13,1 0 1,1 0 0,-1 1-1,1-1 1,1 1 0,0 0-1,0 0 1,0 0 0,1 1-1,1-1 1,0 0 0,0 1-1,1 13 1,0-21-28,0-1 1,0 0-1,0 0 0,1 1 1,-1-1-1,0 0 0,1 0 1,-1 0-1,1 0 1,0 0-1,-1 0 0,1 0 1,0 0-1,0 0 0,-1 0 1,1 0-1,0 0 0,0 0 1,0 0-1,0-1 0,0 1 1,0 0-1,2 0 0,1 1-45,-1-1-1,1 0 0,-1 0 1,1 0-1,0-1 0,0 1 0,-1-1 1,5 0-1,2 0-369,0-1 0,0 0-1,0-1 1,0 0 0,15-5-1,-12 0-830,0 1-1,0-2 0,0 0 1,-1 0-1,0-1 0,-1 0 0,0-1 1,10-12-1,13-18-6228</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38.164"/>
    </inkml:context>
    <inkml:brush xml:id="br0">
      <inkml:brushProperty name="width" value="0.025" units="cm"/>
      <inkml:brushProperty name="height" value="0.025" units="cm"/>
    </inkml:brush>
  </inkml:definitions>
  <inkml:trace contextRef="#ctx0" brushRef="#br0">95 0 14542,'0'0'8274,"-9"3"-5594,6-2-2517,-1 0-1,0 1 1,0 0-1,0 0 0,1 0 1,-1 0-1,1 0 1,0 1-1,0 0 1,-1 0-1,2-1 1,-1 2-1,0-1 1,-2 4-1,1 0 109,0 0 0,0 0 0,1 0-1,0 0 1,1 1 0,0-1 0,0 1-1,-1 10 1,0 3-42,1 0 0,1 0 0,3 41 0,-1-51-217,1-1 0,0 0 1,0 0-1,1 0 1,0 0-1,1-1 0,0 1 1,0-1-1,1 0 0,7 11 1,-12-20-7,1 0 0,-1 1 0,0-1 0,0 0 0,0 1 0,0-1 0,1 0 0,-1 1 1,0-1-1,0 0 0,1 0 0,-1 1 0,0-1 0,0 0 0,1 0 0,-1 1 0,0-1 0,1 0 0,-1 0 0,0 0 1,1 0-1,-1 1 0,1-1 0,-1 0 0,0 0 0,1 0 0,-1 0 0,0 0 0,1 0 0,-1 0 0,1 0 1,-1 0-1,0 0 0,1 0 0,-1 0 0,0 0 0,1-1 0,-1 1 0,0 0 0,1 0 0,-1 0 0,1-1 1,7-18 163,-3-27-90,-6-49-106,-4 85 55,0 14-200,5-3 140,0 1-1,0-1 1,0 0 0,0 0 0,0 0-1,0 0 1,0 0 0,0 0 0,0 0-1,1 0 1,-1 0 0,0 0 0,1 0-1,-1 0 1,1 0 0,-1 0 0,1-1-1,0 1 1,-1 0 0,1 0 0,0 0-1,-1-1 1,1 1 0,0 0 0,0-1-1,0 1 1,0-1 0,0 1 0,0-1-1,1 1 1,11 4-735,1 0 0,-1-1 0,1-1 0,0 0 0,1-1 0,-1 0 0,0-1 0,0-1 0,1 0 0,-1-1-1,17-4 1,-29 5 797,0 0-1,0 0 1,0-1-1,0 1 0,0-1 1,0 1-1,0-1 1,0 0-1,0 0 0,0 0 1,0 0-1,0 0 0,-1 0 1,1-1-1,0 1 1,-1 0-1,1-1 0,-1 0 1,1 1-1,-1-1 1,0 0-1,0 0 0,0 1 1,0-1-1,1-3 1,-2 5 123,-1-1 1,1 1 0,0 0 0,-1-1-1,1 1 1,0-1 0,-1 1 0,1 0 0,-1-1-1,1 1 1,-1 0 0,1-1 0,-1 1 0,1 0-1,-1 0 1,1-1 0,-1 1 0,1 0-1,-1 0 1,1 0 0,-1 0 0,1 0 0,-1 0-1,1 0 1,-1 0 0,0 0 0,1 0 0,-1 0-1,1 0 1,-1 0 0,0 1 0,-22 3 1089,16-1-1066,0 2-1,1-1 0,-1 1 1,1-1-1,0 2 0,1-1 0,-1 1 1,1 0-1,0 0 0,1 0 1,-1 1-1,1-1 0,0 1 0,1 0 1,0 0-1,0 1 0,0-1 1,-1 11-1,4-17-170,0 0 0,0 0 1,0 0-1,0-1 0,0 1 1,0 0-1,0 0 0,1 0 0,-1 0 1,0 0-1,0 0 0,1 0 0,-1 0 1,1-1-1,-1 1 0,1 0 0,-1 0 1,1-1-1,0 1 0,-1 0 1,1-1-1,0 1 0,-1 0 0,1-1 1,0 1-1,1 0 0,30 6 171,36-12 14,-68 5-192,48-10-141,-1-2 1,82-32-1,-142 22 381,6 13-155,1-1-1,0 0 0,0 0 1,-5-15-1,9 20-84,1-1 0,-1 1 0,1-1 0,1 1 0,-1-1 0,1 0 0,0 1 0,0-1 0,0 0 0,2-5 0,-1 8 0,0 1 0,0-1 0,0 1 0,1 0 0,-1-1 0,1 1 0,0 0 0,-1 0 0,1 0 0,0 0 0,0 1 0,0-1 0,0 0 0,1 1 0,-1 0 0,0-1 0,1 1 0,-1 0 0,1 0 0,-1 0 0,1 0 0,-1 1 0,4-1 0,34-7-522,0 2 1,0 2-1,57 2 0,-60 2-1091,1-1 0,0-2-1,0-1 1,47-13-1,-38 2-12447</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48.571"/>
    </inkml:context>
    <inkml:brush xml:id="br0">
      <inkml:brushProperty name="width" value="0.025" units="cm"/>
      <inkml:brushProperty name="height" value="0.025" units="cm"/>
    </inkml:brush>
  </inkml:definitions>
  <inkml:trace contextRef="#ctx0" brushRef="#br0">0 2220 7719,'0'0'353,"10"-3"-215,67-23 845,136-67 0,73-62-454,-36 18 244,622-311 695,-669 345-1689,337-183 1424,364-227 1263,-718 418-1902,106-60 1265,-241 124-1338,-2-3 0,-1-2-1,66-63 1,-107 94-409,-13 5-10728</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54.099"/>
    </inkml:context>
    <inkml:brush xml:id="br0">
      <inkml:brushProperty name="width" value="0.025" units="cm"/>
      <inkml:brushProperty name="height" value="0.025" units="cm"/>
    </inkml:brush>
  </inkml:definitions>
  <inkml:trace contextRef="#ctx0" brushRef="#br0">0 233 641,'0'0'5925,"11"-8"-5439,8-6-333,0 2 1,1 0-1,0 1 0,1 1 0,0 2 1,34-11-1,62-6-91,-60 15-731,107-36 0,-97 19-1440,1-3-1062</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4:54.535"/>
    </inkml:context>
    <inkml:brush xml:id="br0">
      <inkml:brushProperty name="width" value="0.025" units="cm"/>
      <inkml:brushProperty name="height" value="0.025" units="cm"/>
    </inkml:brush>
  </inkml:definitions>
  <inkml:trace contextRef="#ctx0" brushRef="#br0">0 1374 2530,'605'-287'-1324,"-245"75"3239,-72 39 2927,-89 70-4376,-14 18 511,358-180-640,-500 238-169,68-56 1,-80 57-106,1 2 1,0 1 0,61-31 0,-81 47-4046,-10 3-1859</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9.516"/>
    </inkml:context>
    <inkml:brush xml:id="br0">
      <inkml:brushProperty name="width" value="0.025" units="cm"/>
      <inkml:brushProperty name="height" value="0.025" units="cm"/>
    </inkml:brush>
  </inkml:definitions>
  <inkml:trace contextRef="#ctx0" brushRef="#br0">78 0 15663,'0'0'4457,"-7"10"-1563,-36 60 1239,39-62-3718,0 0 0,0 1 0,1-1 0,0 1 0,0 0 0,1 0 0,0 0 1,0 13-1,2-22-418,0 1 1,0-1 0,0 1-1,0-1 1,1 1 0,-1-1 0,0 0-1,0 1 1,0-1 0,1 1 0,-1-1-1,0 0 1,0 1 0,1-1 0,-1 0-1,0 1 1,1-1 0,-1 0 0,0 0-1,1 1 1,-1-1 0,1 0-1,-1 0 1,0 0 0,1 0 0,-1 1-1,1-1 1,-1 0 0,1 0 0,-1 0-1,0 0 1,1 0 0,-1 0 0,1 0-1,-1 0 1,1 0 0,-1 0-1,1 0 1,-1 0 0,0-1 0,1 1-1,-1 0 1,1 0 0,-1 0 0,0-1-1,1 1 1,-1 0 0,1 0 0,-1-1-1,0 1 1,0 0 0,1-1-1,0 0 1,21-15 23,-7 0-970,-2-1 1,0 0-1,-1-1 0,-1-1 1,-1 0-1,13-29 0,-33 136 1291,7-72-243,1-7-29,0 0 0,1 1 1,0-1-1,0 0 1,1 1-1,0-1 0,3 19 1,-3-28-161,0 1 0,1-1 0,-1 0 0,0 1 0,0-1 0,0 0 0,1 1 1,-1-1-1,0 0 0,1 0 0,-1 1 0,0-1 0,0 0 0,1 0 0,-1 0 0,0 1 1,1-1-1,-1 0 0,0 0 0,1 0 0,-1 0 0,1 0 0,-1 0 0,0 0 0,1 0 0,-1 0 1,0 0-1,1 0 0,-1 0 0,1 0 0,-1 0 0,0 0 0,1 0 0,-1 0 0,0 0 0,1-1 1,-1 1-1,0 0 0,1 0 0,-1 0 0,0-1 0,1 1 0,-1 0 0,0 0 0,0-1 0,1 1 1,-1 0-1,0 0 0,0-1 0,0 1 0,1 0 0,-1-1 0,14-17-6580,-6-3-3035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5:07.062"/>
    </inkml:context>
    <inkml:brush xml:id="br0">
      <inkml:brushProperty name="width" value="0.025" units="cm"/>
      <inkml:brushProperty name="height" value="0.025" units="cm"/>
    </inkml:brush>
  </inkml:definitions>
  <inkml:trace contextRef="#ctx0" brushRef="#br0">0 1 865,'0'0'3843,"27"21"-3778,-13-17-65,7 2 0,7-2 0,8 0-65,11-4-703,9 0-2531</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5:07.433"/>
    </inkml:context>
    <inkml:brush xml:id="br0">
      <inkml:brushProperty name="width" value="0.025" units="cm"/>
      <inkml:brushProperty name="height" value="0.025" units="cm"/>
    </inkml:brush>
  </inkml:definitions>
  <inkml:trace contextRef="#ctx0" brushRef="#br0">1 0 5157,'0'0'-1185</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2.827"/>
    </inkml:context>
    <inkml:brush xml:id="br0">
      <inkml:brushProperty name="width" value="0.025" units="cm"/>
      <inkml:brushProperty name="height" value="0.025" units="cm"/>
    </inkml:brush>
  </inkml:definitions>
  <inkml:trace contextRef="#ctx0" brushRef="#br0">20 660 6182,'0'0'10084,"-5"0"-9545,5 0-506,-1 1 0,1-1 0,-1 0 0,1 0 0,-1 0 0,1 0 0,-1 0 0,1 0 0,-1 0 0,1 0 0,-1 0 0,1 0 0,-1 0 0,1 0 0,-1 0 0,0 0 0,1-1 0,0 1 0,-1 0 0,1 0-1,-1-1 1,1 1 0,-1 0 0,1 0 0,-1-1 0,1 1 0,0 0 0,-1-1 0,6-14 847,36-30 396,-16 18-993,96-107-133,5 5-1,147-115 1,-241 222-1274,2-1-1542,-16 5-2491</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3.416"/>
    </inkml:context>
    <inkml:brush xml:id="br0">
      <inkml:brushProperty name="width" value="0.025" units="cm"/>
      <inkml:brushProperty name="height" value="0.025" units="cm"/>
    </inkml:brush>
  </inkml:definitions>
  <inkml:trace contextRef="#ctx0" brushRef="#br0">0 340 8456,'0'0'6572,"10"-5"-5724,106-58 806,-35 17-1309,90-36 0,153-18-308,-201 67-5631,-110 28 1296,-5-1-2850</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4.038"/>
    </inkml:context>
    <inkml:brush xml:id="br0">
      <inkml:brushProperty name="width" value="0.025" units="cm"/>
      <inkml:brushProperty name="height" value="0.025" units="cm"/>
    </inkml:brush>
  </inkml:definitions>
  <inkml:trace contextRef="#ctx0" brushRef="#br0">0 139 6822,'0'0'12444,"9"-3"-11937,71-17 46,1 3-1,111-9 1,-74 12-310,-45 5-356,58-10-277,-47-2-5785,-73 16 2822,-2 1-795</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04.521"/>
    </inkml:context>
    <inkml:brush xml:id="br0">
      <inkml:brushProperty name="width" value="0.025" units="cm"/>
      <inkml:brushProperty name="height" value="0.025" units="cm"/>
    </inkml:brush>
  </inkml:definitions>
  <inkml:trace contextRef="#ctx0" brushRef="#br0">0 80 6726,'0'0'5542,"55"-6"-4421,-27 2-96,5 0-64,5 1 320,0 1 32,4 0-480,-1-1-225,-1 0-223,-3-1-97,-1 0-192,-4-3 0,-5 3-64,-4-3 0,-5 3-800,-5-6-1507,-9-3-3042</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14.100"/>
    </inkml:context>
    <inkml:brush xml:id="br0">
      <inkml:brushProperty name="width" value="0.025" units="cm"/>
      <inkml:brushProperty name="height" value="0.025" units="cm"/>
    </inkml:brush>
  </inkml:definitions>
  <inkml:trace contextRef="#ctx0" brushRef="#br0">4499 238 5733,'-11'-3'87,"-524"-97"3371,255 65-2594,-643-57 1368,683 84-1853,-465 48 0,559-19-149,2 5-1,2 7 1,0 6 0,-195 83-1,286-100 40,1 2 0,1 3 1,1 1-1,2 3 0,0 2 0,3 1 0,1 3 0,1 1 0,2 2 1,2 2-1,-49 72 0,33-31-136,-80 166 1,113-201-146,2 0 1,2 1-1,2 0 1,3 1-1,-9 74 0,-10 849 402,32-905-342,4 0-1,2 0 1,4-1 0,2 0-1,33 93 1,149 311 297,-164-399-335,24 42 1,4-2 0,5-3 0,5-2-1,5-4 1,4-3 0,168 164 0,-134-163 3,3-5 0,5-5 0,3-6 0,4-5 0,201 92 0,-87-66 45,5-12 1,4-10 0,3-11-1,3-12 1,415 46 0,119-33 6,0-40-410,-287-55 260,-414 10 77,-1-4 0,-1-3 0,137-48 0,-126 29 41,-2-5 1,-1-3-1,128-84 0,-180 99-18,-1-1 1,-2-3-1,-1-1 0,-1-2 0,-3-1 0,-1-3 0,-2 0 1,50-83-1,-34 32-10,-5-2 0,-4-2 1,-3-1-1,-6-2 0,-3-2 1,-5 0-1,-4-1 0,-5-1 1,-5-1-1,-5-163 0,-11 193-8,-3 0 1,-3 0-1,-4 1 0,-2 1 0,-36-85 1,-15-7 3,-94-161 1,-274-336-83,301 472 69,-5-4 260,-239-250 0,261 323-75,-5 4 0,-258-180 0,304 246-153,-2 4-1,-168-68 1,-187-35-1199,287 100-1005,-1-6-3129</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14.969"/>
    </inkml:context>
    <inkml:brush xml:id="br0">
      <inkml:brushProperty name="width" value="0.025" units="cm"/>
      <inkml:brushProperty name="height" value="0.025" units="cm"/>
    </inkml:brush>
  </inkml:definitions>
  <inkml:trace contextRef="#ctx0" brushRef="#br0">1 1 13613,'0'0'-3043</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29.600"/>
    </inkml:context>
    <inkml:brush xml:id="br0">
      <inkml:brushProperty name="width" value="0.025" units="cm"/>
      <inkml:brushProperty name="height" value="0.025" units="cm"/>
    </inkml:brush>
  </inkml:definitions>
  <inkml:trace contextRef="#ctx0" brushRef="#br0">378 137 5509,'-276'37'7541,"174"-34"-1389,266 6-5828,61 1-141,901-74 212,1002-64 1586,-1845 124-2014,1774 6 3205,-1126 36-2518,259 7 277,-1121-42-788,-37-1 142,0-1-1,0-2 1,47-6 0,-78 7-271,0 0 1,-1 0-1,1 1 1,-1-1-1,1 0 1,0-1-1,-1 1 1,1 0-1,-1 0 1,1 0-1,-1 0 1,1 0-1,-1-1 0,1 1 1,0 0-1,-1 0 1,1-1-1,-1 1 1,1 0-1,-1-1 1,0 1-1,1 0 1,-1-1-1,1 1 1,-1-1-1,0 1 1,1-1-1,-1 1 1,0-1-1,1 1 1,-1-1-1,0 1 1,0-1-1,0 0 1,0 1-1,1-1 1,-1 1-1,0-2 1,-1 1-145,0 1 0,1-1 0,-1 0 1,0 1-1,0-1 0,1 0 0,-1 1 1,0-1-1,0 1 0,0-1 0,0 1 0,0-1 1,0 1-1,0 0 0,0-1 0,0 1 0,0 0 1,0 0-1,0 0 0,0 0 0,-2 0 0,-42-6-10306,20-2-2526</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6:33.972"/>
    </inkml:context>
    <inkml:brush xml:id="br0">
      <inkml:brushProperty name="width" value="0.025" units="cm"/>
      <inkml:brushProperty name="height" value="0.025" units="cm"/>
    </inkml:brush>
  </inkml:definitions>
  <inkml:trace contextRef="#ctx0" brushRef="#br0">81 122 9833,'-9'1'406,"-26"0"597,33-1-942,1 0 1,-1 0-1,1 0 0,-1 0 0,0 0 0,1 0 0,-1 0 1,0 1-1,1-1 0,-1 1 0,1-1 0,-1 1 1,1 0-1,-1-1 0,1 1 0,-1 0 0,1 0 1,0 0-1,-1 0 0,1 0 0,0 0 0,0 1 0,-2 1 1,4-2-50,-1-1 0,0 1 1,0 0-1,1-1 0,-1 1 1,1-1-1,-1 1 0,0-1 1,1 1-1,-1-1 0,1 1 1,0-1-1,-1 1 1,1-1-1,-1 1 0,1-1 1,0 0-1,-1 0 0,1 1 1,-1-1-1,1 0 0,0 0 1,-1 0-1,1 1 0,0-1 1,0 0-1,-1 0 0,2 0 1,26 2 571,-23-2-421,443 0 3704,224-39-2293,123-2 133,2303 2 856,-578 9-540,-1055 39-1009,-1403-8-513,-57-1-382,-20 0-361,-3 0-94,-61-4-5418,37-6-108</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0.028"/>
    </inkml:context>
    <inkml:brush xml:id="br0">
      <inkml:brushProperty name="width" value="0.025" units="cm"/>
      <inkml:brushProperty name="height" value="0.025" units="cm"/>
    </inkml:brush>
  </inkml:definitions>
  <inkml:trace contextRef="#ctx0" brushRef="#br0">2 1 6342,'0'0'15124,"0"10"-12856,0 17-1408,-1 52 671,3 0 0,4 0-1,16 81 1,-13-138-1240,-3-30-20,1-35-123,-7 38-166,1-13-115,-1 0 1,0 0-1,-1 0 0,-1 0 1,-1 0-1,0 0 0,-1 0 1,-9-20-1,13 38 129,0 0 0,0 0 0,0 0 0,0 0-1,0 1 1,0-1 0,0 0 0,-1 0 0,1 0 0,0 0-1,0 0 1,0 0 0,0 0 0,0 0 0,0 0 0,-1 0-1,1 0 1,0 0 0,0 0 0,0 0 0,0 0-1,0 1 1,-1-1 0,1 0 0,0-1 0,0 1 0,0 0-1,0 0 1,0 0 0,-1 0 0,1 0 0,0 0 0,0 0-1,0 0 1,0 0 0,0 0 0,-1 0 0,1 0 0,0 0-1,0 0 1,0-1 0,0 1 0,0 0 0,0 0 0,0 0-1,0 0 1,-1 0 0,1 0 0,0 0 0,0-1 0,0 1-1,0 0 1,0 0 0,0 0 0,0 0 0,0 0-1,0-1 1,0 1 0,0 0 0,0 0 0,0 0 0,0 0-1,0-1 1,0 1 0,0 0 0,0 0 0,0 0 0,0-1-1,-2 19-120,6 26 47,-3-42 69,0 1-1,0 0 1,0 0 0,0-1-1,0 1 1,1-1 0,-1 1-1,1-1 1,0 1 0,0-1-1,0 0 1,0 0-1,0 0 1,0 0 0,5 3-1,-5-5 2,-1 1 0,1 0 0,0-1-1,0 1 1,0-1 0,0 1-1,0-1 1,0 0 0,1 0 0,-1 0-1,0 0 1,0-1 0,0 1 0,0 0-1,0-1 1,0 1 0,2-2 0,3-2 24,0 1 0,-1-1 1,0 0-1,1-1 1,-2 0-1,1 0 1,0 0-1,-1 0 1,0-1-1,6-9 1,44-77 741,-57 127-96,-11 61 0,7-60-123,-4 64 0,14-96-932,3-10-671,4-11-2380,-6-7-1739,-3-4-1933</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05.383"/>
    </inkml:context>
    <inkml:brush xml:id="br0">
      <inkml:brushProperty name="width" value="0.025" units="cm"/>
      <inkml:brushProperty name="height" value="0.025" units="cm"/>
    </inkml:brush>
  </inkml:definitions>
  <inkml:trace contextRef="#ctx0" brushRef="#br0">65 122 4901,'-7'0'55,"-31"0"2305,37 0-2234,1 0 0,-1 0 0,0 0 0,1 0 1,-1 0-1,0 0 0,0 0 0,1 0 0,-1 0 1,0 0-1,1 1 0,-1-1 0,0 0 0,1 0 1,-1 1-1,1-1 0,-1 0 0,0 1 0,1-1 1,-1 1-1,1-1 0,-1 0 0,1 1 0,-1-1 1,1 1-1,0 0 0,-1-1 0,1 1 0,-1-1 1,1 1-1,0 0 0,0-1 0,-1 1 0,1 0 1,0-1-1,0 1 0,0 0 0,0-1 0,0 2 1,1-1 9,1 0 0,0-1 0,0 1 0,0 0 0,0-1 0,-1 1 1,1-1-1,0 0 0,0 0 0,0 0 0,0 0 0,0 0 0,0 0 1,2-1-1,3 1 42,1205-44 3326,-172-2-2545,-11 48-673,565-5-107,-925-12-47,170-1 1289,-547 11-1223,-281 2 487,-16-1-58,-19-2-407,-42 5-3793,47 1 126,1 0-3039</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21.041"/>
    </inkml:context>
    <inkml:brush xml:id="br0">
      <inkml:brushProperty name="width" value="0.025" units="cm"/>
      <inkml:brushProperty name="height" value="0.025" units="cm"/>
    </inkml:brush>
  </inkml:definitions>
  <inkml:trace contextRef="#ctx0" brushRef="#br0">1 17 4708,'0'0'2691,"8"0"-2066,299-13 5845,-168 9-5577,240 26 0,-3 1 22,-169-22-637,1036 29 1617,350 14-1276,-118-7 662,-1132-19-1006,545-41 0,-668 1 104,739-43 5,-866 70-880,-33 3-2851,-38-5-1746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30.242"/>
    </inkml:context>
    <inkml:brush xml:id="br0">
      <inkml:brushProperty name="width" value="0.025" units="cm"/>
      <inkml:brushProperty name="height" value="0.025" units="cm"/>
    </inkml:brush>
  </inkml:definitions>
  <inkml:trace contextRef="#ctx0" brushRef="#br0">0 42 8456,'0'0'-352,"58"-33"384,-12 26-64,8 6 32,9 1-193,3 0-1824</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30.603"/>
    </inkml:context>
    <inkml:brush xml:id="br0">
      <inkml:brushProperty name="width" value="0.025" units="cm"/>
      <inkml:brushProperty name="height" value="0.025" units="cm"/>
    </inkml:brush>
  </inkml:definitions>
  <inkml:trace contextRef="#ctx0" brushRef="#br0">0 1 11659,'0'0'-8456</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36.068"/>
    </inkml:context>
    <inkml:brush xml:id="br0">
      <inkml:brushProperty name="width" value="0.025" units="cm"/>
      <inkml:brushProperty name="height" value="0.025" units="cm"/>
    </inkml:brush>
  </inkml:definitions>
  <inkml:trace contextRef="#ctx0" brushRef="#br0">1 191 5157,'20'-1'921,"0"-2"-1,35-7 1,8-2-683,428-20 3083,-207 34-3018,474-16 2207,141-45-1319,-447 32-786,202 9-275,-138 8-30,680 4 471,-561 19-263,144 6 697,1070 18-204,-1496-19-734,-30 1-1,220-15-8,267 4 108,213-6-56,-185-4-97,-353 18 14,83 1-22,-242-34 52,57 1 14,-381 16-240,0 0 1,0-1-1,0 1 0,0 0 0,0 1 0,0-1 0,0 0 0,0 1 0,0-1 0,0 1 0,0-1 0,-1 1 0,1 0 0,0 0 0,0 0 0,-1 0 0,1 0 0,0 0 0,-1 1 1,1-1-1,-1 0 0,1 1 0,-1-1 0,0 1 0,0 0 0,0-1 0,0 1 0,0 0 0,0 0 0,0-1 0,0 1 0,-1 0 0,1 3 0</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47.330"/>
    </inkml:context>
    <inkml:brush xml:id="br0">
      <inkml:brushProperty name="width" value="0.025" units="cm"/>
      <inkml:brushProperty name="height" value="0.025" units="cm"/>
    </inkml:brush>
  </inkml:definitions>
  <inkml:trace contextRef="#ctx0" brushRef="#br0">4292 3320 15150,'11'-9'112,"51"-35"-107,-3-3 0,-1-2 0,56-64 0,-95 93-8,-2-1 0,0-1 0,-2 0 1,0-1-1,-2-1 0,0 0 1,-2-1-1,0 0 0,-2 0 1,-1-1-1,-1-1 0,6-48 0,-11 40 118,-2-1 0,-2 1 0,-1-1-1,-2 1 1,-1 0 0,-2 1 0,-1 0 0,-2 0-1,-1 0 1,-2 2 0,-1 0 0,-1 0-1,-2 1 1,-1 2 0,-42-51 0,14 26 16,-3 3 0,-2 2 0,-2 3 0,-2 1 1,-2 4-1,-122-67 0,-383-162-664,-16 31 1064,540 223-460,-929-294 1317,809 263-1199,3-6 0,-210-103-1,356 151-163,-305-142 842,247 120-446,-1 3 1,-126-27 0,61 31 73,84 15-108,0-3 1,1-2-1,-90-30 1,130 37-378,1-1 0,0 0 1,0 0-1,0 0 1,1-1-1,0-1 1,-1 1-1,2-1 1,-1-1-1,1 1 1,0-1-1,0 0 0,-9-15 1,9 8-684,0 0 0,0-1 0,1 0 0,1 0 0,1 0 0,0-1 1,-1-16-1,-1-2-3358,-4 2-2983</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7:47.795"/>
    </inkml:context>
    <inkml:brush xml:id="br0">
      <inkml:brushProperty name="width" value="0.025" units="cm"/>
      <inkml:brushProperty name="height" value="0.025" units="cm"/>
    </inkml:brush>
  </inkml:definitions>
  <inkml:trace contextRef="#ctx0" brushRef="#br0">54 277 10794,'0'0'6049,"-8"4"-5451,-25 14-70,33-18-465,0 0-1,-1 0 1,1 0 0,0 0 0,0 0-1,0 0 1,-1 0 0,1 0 0,0 0-1,0 0 1,-1 0 0,1 0-1,0 0 1,0 0 0,0 0 0,-1 0-1,1 0 1,0 0 0,0 0 0,0 0-1,0 0 1,-1 0 0,1-1-1,0 1 1,0 0 0,0 0 0,0 0-1,-1 0 1,1 0 0,0-1 0,0 1-1,0 0 1,0 0 0,0 0 0,0-1-1,0 1 1,0 0 0,-1 0-1,1 0 1,0-1 0,0 1 0,0 0-1,0-1 1,-3-17 1008,3-31-856,0 37 191,-3-177 1292,4 188-1703,-1 0 1,0 0 0,1-1-1,-1 1 1,1 0 0,-1 0-1,1-1 1,-1 1 0,1 0-1,0 0 1,0 0 0,-1 0-1,1 0 1,0 0 0,0 0-1,0 0 1,0 1-1,0-1 1,1 0 0,-1 0-1,0 1 1,0-1 0,0 1-1,0-1 1,1 1 0,-1-1-1,0 1 1,1 0 0,-1 0-1,0 0 1,1-1 0,2 2-1,56-1-222,-41 1 181,137 13-100,15 0-1256,24-18-2683,-65-2-2283,-99 4 4185,53 0-6983</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18:18.684"/>
    </inkml:context>
    <inkml:brush xml:id="br0">
      <inkml:brushProperty name="width" value="0.025" units="cm"/>
      <inkml:brushProperty name="height" value="0.025" units="cm"/>
    </inkml:brush>
  </inkml:definitions>
  <inkml:trace contextRef="#ctx0" brushRef="#br0">249 126 3619,'-10'-3'214,"-8"-2"155,1 0 0,0-1 0,1-1 0,0 0 0,0-1 0,0-1 0,-17-13 0,28 19-164,1 1-1,-1-1 1,1 1-1,-1 0 1,0 0-1,0 1 1,0-1-1,-8 0 0,12 1-163,0 1-1,0 0 0,0-1 0,0 1 0,-1 0 1,1 0-1,0-1 0,0 1 0,0 0 0,-1 0 1,1 0-1,0 1 0,0-1 0,0 0 0,0 0 1,-1 1-1,1-1 0,0 0 0,0 1 0,0-1 1,0 1-1,0 0 0,0-1 0,0 1 0,0 0 1,0-1-1,0 1 0,0 0 0,1 0 0,-1 0 1,0 0-1,1 0 0,-1 0 0,0 0 0,1 0 1,-1 0-1,1 0 0,0 0 0,-1 1 0,1-1 1,-1 1-1,41 0 2325,219-5-539,313 8-1122,-397 11 109,35 1 248,66-4 62,116 2-623,136-18-152,397 3 83,-372 16-308,316 2 64,-851-18-187,1272-23 197,295-9-83,-878 27-84,-313-1 116,687-5 547,2381 20-389,-3242-17 328,301-51 1,-508 58-1129,23-4 1661,-30 2-2802,-18-1-3742,-6 0 457</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0:37.567"/>
    </inkml:context>
    <inkml:brush xml:id="br0">
      <inkml:brushProperty name="width" value="0.025" units="cm"/>
      <inkml:brushProperty name="height" value="0.025" units="cm"/>
    </inkml:brush>
  </inkml:definitions>
  <inkml:trace contextRef="#ctx0" brushRef="#br0">0 148 7431,'0'0'406,"8"0"-17,243-8 6705,137-20-4021,-163 10-2504,548-29 365,-602 40-624,422-11 1676,21 3-1546,330 8-16,-530 40-376,32 0 6,328-12 586,-126-5 508,-634-16-1135,-9-1-25,-1 1-1,0 0 1,1 0-1,-1 0 1,0 0-1,0 1 1,1-1-1,-1 1 1,7 3-1,-53 9-3836,29-12-21,2-1-2675</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3:19.292"/>
    </inkml:context>
    <inkml:brush xml:id="br0">
      <inkml:brushProperty name="width" value="0.025" units="cm"/>
      <inkml:brushProperty name="height" value="0.025" units="cm"/>
    </inkml:brush>
  </inkml:definitions>
  <inkml:trace contextRef="#ctx0" brushRef="#br0">2194 68 6790,'-242'5'-727,"-320"35"5341,276-27-2949,158-9-69,-201 29 1,275-23-1769,-3 0 435,1 2 0,-72 25-1,111-31-138,0 1 0,0 1 0,1 1 0,0 1 0,1 0 0,0 0 0,0 2-1,1 0 1,1 1 0,0 0 0,-15 21 0,6-2-104,2 0 0,2 2-1,1 0 1,2 2 0,1-1 0,1 2-1,3-1 1,1 2 0,-6 49 0,14-77 32,0 1 0,0 0 0,1 0 0,1 0 1,0 0-1,0-1 0,1 1 0,1 0 0,-1-1 1,6 12-1,-4-13-24,1-1-1,0 0 1,0-1 0,1 0-1,-1 1 1,2-2 0,-1 1-1,1-1 1,0 0 0,0 0-1,1-1 1,11 7 0,3-1-5,0-1 0,0-1 0,0 0 0,1-2 1,1-1-1,-1-1 0,32 3 0,175 3 173,-166-11-134,587-6 254,81 2 14,-639 7-329,508-10 24,-597 7-23,36-3 4,0-2 1,0-2-1,75-22 0,-113 28 53,0 0 0,1 0 0,-1 0 0,0 0 0,0 0 0,1-1 0,-1 1 0,0-1 0,0 0 0,-1 1 0,1-1 0,0 0 0,0 0 0,-1 0 0,0 0 0,1-1 0,-1 1 0,0 0 0,2-4 0,-2 2 24,-1-1 0,1 1-1,-1 0 1,1-1 0,-1 1-1,-1 0 1,1 0 0,0-1-1,-1 1 1,-2-8 0,-4-7 62,0 0-1,-2 1 1,-21-35 0,25 44-209,-68-101 331,-5 3 0,-124-132 0,167 200-227,-3 1 1,-1 2-1,-1 2 0,-2 2 1,-47-28-1,60 43-93,-1 1 0,-1 2 0,0 1 0,0 2 0,-2 0 0,1 3 0,-1 0 0,-1 2 0,-33-1 0,9 5-2667,-109 10 0,45 11-4108</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0.369"/>
    </inkml:context>
    <inkml:brush xml:id="br0">
      <inkml:brushProperty name="width" value="0.025" units="cm"/>
      <inkml:brushProperty name="height" value="0.025" units="cm"/>
    </inkml:brush>
  </inkml:definitions>
  <inkml:trace contextRef="#ctx0" brushRef="#br0">6 1 12844,'0'0'6630,"-5"63"-4740,5-46-1762,7-2-576,3-3-1986,1-6-2787</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4:48.018"/>
    </inkml:context>
    <inkml:brush xml:id="br0">
      <inkml:brushProperty name="width" value="0.025" units="cm"/>
      <inkml:brushProperty name="height" value="0.025" units="cm"/>
    </inkml:brush>
  </inkml:definitions>
  <inkml:trace contextRef="#ctx0" brushRef="#br0">132 46 5189,'-8'0'288,"-27"2"107,-10 1 1708,2-2 6039,73 5-6845,52-3-762,0-2 0,96-13 0,-19 1-314,712 30-24,257-4-102,-626-22-345,-13 23 192,-445-17 40,-90 0-7,-28-2 9,-2157-74 1019,2057 88-687,-237 45-1,-48 4 58,375-57-379,49-3 105,27 0 96,12-1 142,466-27 66,6 30-374,-476-2-29,522 25-414,49 1-635,107-36 718,-176-1 369,-478 11-28,64-4 65,-79-1 137,-21 0-73,-24-1-73,-551-46 232,-694 28 1,-43 149 417,1292-120-638,-35 3-391,67-8 292,0 0 0,0 0 0,0 0-1,0 0 1,0 0 0,0 0 0,0 0 0,0-1 0,0 1 0,0 0-1,-1 0 1,1 0 0,0 0 0,0 0 0,0 0 0,0 0-1,0 0 1,0-1 0,0 1 0,0 0 0,0 0 0,0 0-1,0 0 1,0 0 0,0 0 0,-1 0 0,42-11-935,111-22-507,261-21 0,163 27 1229,151 23-996,155-5-3674,-855 8 4811,-12 1 84,-1 0 1,1-2-1,15-2 0,-64-2 1279,-833 49-717,781-36-1132,-130 11-2672</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00.857"/>
    </inkml:context>
    <inkml:brush xml:id="br0">
      <inkml:brushProperty name="width" value="0.025" units="cm"/>
      <inkml:brushProperty name="height" value="0.025" units="cm"/>
    </inkml:brush>
  </inkml:definitions>
  <inkml:trace contextRef="#ctx0" brushRef="#br0">0 229 2851,'0'-1'183,"0"1"0,0-1 0,1 1 0,-1 0 0,0-1 0,0 1 0,0-1 0,0 1 0,1 0 0,-1-1 0,0 1 0,0 0 0,1-1 0,-1 1 0,0 0 0,0 0 0,1-1 0,-1 1 0,0 0 0,1 0 0,-1-1 0,0 1 0,1 0 0,-1 0 0,1 0 0,-1-1 1,1 1-1,149-6 2259,198 16 1,-38 1-1542,-4-9 248,841-30 1605,-838 2-2063,537-43-211,2 33-98,1983-36 403,-1868 66 58,-936 12-1626</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09.325"/>
    </inkml:context>
    <inkml:brush xml:id="br0">
      <inkml:brushProperty name="width" value="0.025" units="cm"/>
      <inkml:brushProperty name="height" value="0.025" units="cm"/>
    </inkml:brush>
  </inkml:definitions>
  <inkml:trace contextRef="#ctx0" brushRef="#br0">9354 378 9449,'0'0'1335,"-10"-2"-946,-21-6-50,-1 3 0,-1 0 0,1 2 0,-45 2 0,-147 14 34,95-3-241,-21-7 1069,-289-31 0,15-14 152,-155-19-1217,-558-54 121,456 61-240,-630-26 30,115 135-35,402-6 2,517-40-102,-382 21 517,462-13-52,-256 58 0,395-63-338,1 4 0,-101 40 1,143-49-44,0 0 0,1 0 0,-1 2 0,2 0 0,-1 0 0,1 1-1,0 1 1,1 0 0,1 1 0,0 0 0,0 1 0,1 0 0,1 0 0,0 1 0,-8 17 0,14-23-11,1-1 0,0 1 0,0-1-1,0 1 1,1 0 0,0 0 0,1-1 0,-1 1 0,1 0-1,1 0 1,0 0 0,3 14 0,0-10 36,0 1 1,1-1-1,0 1 0,1-1 1,1-1-1,0 1 1,8 9-1,9 8 111,1-2 1,1-1-1,1-1 0,47 34 0,-23-25-17,1-2 0,1-2 0,2-3-1,1-2 1,99 30 0,307 52 109,484 25-143,11-65-71,634-20 141,2-46 125,-9-86 39,-868-12-264,-572 67-29,-3-6 0,264-105 0,-323 105 21,79-49 0,-133 69-13,0-3 1,-2 0-1,0-1 1,-1-2-1,-2 0 1,26-31-1,-44 46-12,0 1-1,0-1 0,-1 0 0,0 0 0,0 0 0,-1 0 0,0-1 0,0 0 0,0 1 1,-1-1-1,-1 0 0,1 0 0,-1 0 0,-1-1 0,1 1 0,-1 0 0,-2-16 0,-1 13-10,0 1-1,-1-1 0,0 1 1,0 0-1,-1 0 0,-1 0 0,1 0 1,-2 1-1,1 0 0,-1 0 1,-1 1-1,-11-12 0,-12-7 70,0 1 0,-1 2 0,-1 1 0,-2 1 0,-62-29 0,45 29 12,-2 3-1,0 1 1,-83-14-1,5 13-275,0 6-1,-234 9 0,-148 33-5918,220-7-3854</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5.069"/>
    </inkml:context>
    <inkml:brush xml:id="br0">
      <inkml:brushProperty name="width" value="0.025" units="cm"/>
      <inkml:brushProperty name="height" value="0.025" units="cm"/>
    </inkml:brush>
  </inkml:definitions>
  <inkml:trace contextRef="#ctx0" brushRef="#br0">0 1 13773,'0'0'6694,"58"44"-5701,-2-43-448,9-1-289,3 0-160,-2 2-32,-2-1-32,-7-1-961,-5 0-1889,-13 0-1090,-7 0-2530</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5.431"/>
    </inkml:context>
    <inkml:brush xml:id="br0">
      <inkml:brushProperty name="width" value="0.025" units="cm"/>
      <inkml:brushProperty name="height" value="0.025" units="cm"/>
    </inkml:brush>
  </inkml:definitions>
  <inkml:trace contextRef="#ctx0" brushRef="#br0">0 12 6342,'9'-2'5749,"133"-8"-2022,-90 10-3477,0 2 0,0 3-1,0 1 1,91 25 0,-135-29-240,-1 0 1,1 1 0,-1 1-1,13 6 1,-19-9 33,0-1 0,0 1 0,0-1 0,0 1 1,0 0-1,0 0 0,0 0 0,0 0 0,0-1 0,0 1 0,-1 0 1,1 0-1,0 1 0,-1-1 0,1 0 0,-1 0 0,1 0 0,-1 0 1,1 0-1,-1 1 0,0-1 0,0 0 0,0 0 0,1 1 1,-1-1-1,0 0 0,0 0 0,-1 1 0,1-1 0,0 0 0,0 0 1,-1 0-1,1 1 0,0-1 0,-1 0 0,0 0 0,1 0 0,-1 0 1,1 0-1,-2 1 0,-6 6 382,-1 0 0,1-1 0,-1 0 1,-1 0-1,1-1 0,-1 0 0,0-1 0,-22 8 1,6-1 8,-78 32 591,70-32-1023,1 2 0,1 1 1,0 1-1,1 2 1,-45 34-1,63-39-3564</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6.521"/>
    </inkml:context>
    <inkml:brush xml:id="br0">
      <inkml:brushProperty name="width" value="0.025" units="cm"/>
      <inkml:brushProperty name="height" value="0.025" units="cm"/>
    </inkml:brush>
  </inkml:definitions>
  <inkml:trace contextRef="#ctx0" brushRef="#br0">86 0 10570,'0'0'8515,"7"9"-7827,-3-4-603,0 0-1,0 0 1,0 0-1,-1 1 0,0-1 1,0 1-1,0 0 1,-1 0-1,0 0 1,0 0-1,-1 0 0,0 0 1,0 0-1,0 0 1,0 12-1,-3 7-140,-2 0-1,0 0 1,-1 0 0,-2 0-1,0-1 1,-2 0 0,-1-1-1,-13 24 1,20-41-824,0-1-1,0 0 1,0 0 0,-1 0 0,1-1-1,-1 1 1,0-1 0,-7 5 0,-11 7-8292</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6.895"/>
    </inkml:context>
    <inkml:brush xml:id="br0">
      <inkml:brushProperty name="width" value="0.025" units="cm"/>
      <inkml:brushProperty name="height" value="0.025" units="cm"/>
    </inkml:brush>
  </inkml:definitions>
  <inkml:trace contextRef="#ctx0" brushRef="#br0">0 61 12172,'0'0'6694,"67"-19"-5797,-23 15-257,8 2-287,3-1-193,3 2-96,-3-2-64,-6 2-609,-7-3-1024,-14-1-321,-10-3-1569,-14-2-4069</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7.237"/>
    </inkml:context>
    <inkml:brush xml:id="br0">
      <inkml:brushProperty name="width" value="0.025" units="cm"/>
      <inkml:brushProperty name="height" value="0.025" units="cm"/>
    </inkml:brush>
  </inkml:definitions>
  <inkml:trace contextRef="#ctx0" brushRef="#br0">1 52 14478,'0'0'4260,"50"-1"-2883,-4-4 128,9-1-191,8-3-482,4 1-639,3-1-161,-3 4-321,-11 2-2017,-12-3-3619</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7.769"/>
    </inkml:context>
    <inkml:brush xml:id="br0">
      <inkml:brushProperty name="width" value="0.025" units="cm"/>
      <inkml:brushProperty name="height" value="0.025" units="cm"/>
    </inkml:brush>
  </inkml:definitions>
  <inkml:trace contextRef="#ctx0" brushRef="#br0">0 15 12876,'0'0'6049,"10"-4"-4960,-5 2-1034,-3 1 9,1-1 0,-1 1 0,0 1 0,0-1 1,1 0-1,-1 0 0,1 1 0,-1-1 0,0 1 0,1 0 0,2 0 0,-3 1-16,-1-1 0,0 1 0,0 0 0,0 0 0,0-1 0,0 1 0,0 0 0,0 0 0,0 0 0,-1 0 0,1 0 0,0 1 0,-1-1 0,1 0 0,0 0 0,-1 0 0,0 1 0,1-1 0,-1 0-1,0 0 1,1 1 0,-1-1 0,0 0 0,0 1 0,0-1 0,0 0 0,0 1 0,-1-1 0,1 3 0,-1 18 501,-2 0 0,-8 40 0,5-30-77,8-22 187,9-16-202,18-20 86,-24 21-429,19-20 48,38-35-40,-57 56-126,0 0 0,0 0 1,1 0-1,0 1 0,-1 0 0,1 0 0,0 0 0,0 1 0,13-4 0,-19 6 7,1 0 0,-1 0 0,1 0 0,0 0-1,-1 0 1,1 0 0,-1 0 0,1 0 0,-1 0-1,1 0 1,0 1 0,-1-1 0,1 0 0,-1 0-1,1 0 1,-1 1 0,1-1 0,-1 0 0,1 1-1,-1-1 1,1 0 0,-1 1 0,0-1 0,1 1-1,-1-1 1,0 1 0,1-1 0,-1 1-1,0-1 1,1 1 0,-1-1 0,0 1 0,0 0-1,2 26 555,-13 26 505,10-51-1038,0 0 0,0 0 0,1 0 0,-1 0 0,1 1 0,0-1 0,-1 0 0,1 0 0,0 0 0,0 0 0,0 0 0,0 0 0,1 0 0,0 5 0,0-7-9,-1 1-1,1 0 1,-1-1-1,1 1 0,-1 0 1,1-1-1,-1 1 1,1-1-1,0 1 0,0-1 1,-1 1-1,1-1 0,0 1 1,-1-1-1,1 0 1,0 0-1,0 1 0,0-1 1,-1 0-1,1 0 0,0 0 1,0 0-1,0 0 1,0 0-1,1 0 0,3 0-394,0-1-1,0-1 0,0 1 0,0-1 1,0 0-1,0 0 0,0 0 0,-1-1 1,1 1-1,6-6 0,12-11-6249,-2 1-5552</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8.484"/>
    </inkml:context>
    <inkml:brush xml:id="br0">
      <inkml:brushProperty name="width" value="0.025" units="cm"/>
      <inkml:brushProperty name="height" value="0.025" units="cm"/>
    </inkml:brush>
  </inkml:definitions>
  <inkml:trace contextRef="#ctx0" brushRef="#br0">213 58 3555,'0'0'12540,"1"-9"-10522,5-27 0,-6 35-1919,1 1 0,-1 0 0,0-1 0,0 1 0,0-1-1,0 1 1,0-1 0,0 1 0,0 0 0,0-1 0,0 1 0,0-1 0,-1 1 0,1-1 0,0 1-1,0 0 1,0-1 0,0 1 0,-1 0 0,1-1 0,0 1 0,0-1 0,-1 1 0,1 0-1,0 0 1,0-1 0,-1 1 0,1 0 0,0-1 0,-1 1 0,1 0 0,-1 0 0,1 0 0,0-1-1,-1 1 1,-19 1 839,-15 12-813,15 0 14,1 1 0,1 0 0,-24 25 0,36-33-14,0 0-1,0 1 1,1 0 0,-1 0 0,2 0 0,-1 1-1,1 0 1,0 0 0,1 0 0,0 0 0,0 0-1,-2 11 1,5-17-119,0-1 0,0 0 0,0 0 0,0 0 0,0 0 0,0 0 0,1 1 0,-1-1 0,0 0 0,0 0 0,1 0 0,-1 0-1,1 0 1,-1 0 0,1 0 0,-1 0 0,1 0 0,0 0 0,0 0 0,-1 0 0,1-1 0,0 1 0,0 0 0,0 0 0,0-1 0,0 1 0,1 0 0,3 1-2,-1 0 1,0-1-1,0 0 1,1 0-1,-1 0 0,1 0 1,6 0-1,9-1-628,-1-1 0,29-4-1,-31 1-1182,-1 0 0,0-1 0,26-12 0,0-3-4855</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0.743"/>
    </inkml:context>
    <inkml:brush xml:id="br0">
      <inkml:brushProperty name="width" value="0.025" units="cm"/>
      <inkml:brushProperty name="height" value="0.025" units="cm"/>
    </inkml:brush>
  </inkml:definitions>
  <inkml:trace contextRef="#ctx0" brushRef="#br0">80 1 13965,'0'0'9300,"-9"8"-8574,3-2-425,-1 1 1,1 0 0,0 1-1,0-1 1,1 1-1,0 0 1,0 0 0,1 1-1,0 0 1,1-1 0,0 1-1,0 1 1,1-1-1,0 0 1,-1 15 0,4-24-294,0 0 1,0 1 0,0-1 0,0 0-1,0 0 1,0 0 0,0 0-1,0 0 1,1 0 0,-1-1 0,0 1-1,0 0 1,0 0 0,0-1 0,0 1-1,0-1 1,0 1 0,0-1 0,0 1-1,0-1 1,1-1 0,7-7-392,0-1 0,0 0 1,-1-1-1,0 0 0,10-21 0,20-25-1153,-37 63 1794,1 0 1,-1 0-1,-1 0 1,1 1-1,-1-1 1,0 7 0,0 72 1102,0-85-1354,0 1 1,0-1 0,-1 1-1,1-1 1,0 1-1,0-1 1,0 1 0,0-1-1,0 1 1,0-1-1,1 1 1,-1-1-1,0 1 1,0-1 0,0 1-1,0-1 1,0 1-1,1-1 1,-1 1 0,0-1-1,1 0 1,-1 1-1,0-1 1,1 1 0,-1-1-1,0 0 1,1 1-1,-1-1 1,0 0 0,1 0-1,-1 1 1,1-1-1,-1 0 1,1 0-1,-1 1 1,1-1 0,-1 0-1,1 0 1,0 0-1,21-10-76,16-25-1313,26-38-8665,-42 50 2440</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19.433"/>
    </inkml:context>
    <inkml:brush xml:id="br0">
      <inkml:brushProperty name="width" value="0.025" units="cm"/>
      <inkml:brushProperty name="height" value="0.025" units="cm"/>
    </inkml:brush>
  </inkml:definitions>
  <inkml:trace contextRef="#ctx0" brushRef="#br0">82 34 11915,'0'0'12022,"-9"9"-11077,2-3-814,1 0 0,0 0 0,0 1 1,0 0-1,1 0 0,0 0 0,0 0 0,1 1 0,0 0 0,1 0 0,-1 0 0,2 0 0,-1 1 0,1-1 1,0 1-1,1 0 0,-1 10 0,9 16 54,-6-34-177,-1-1-1,0 1 0,0 0 1,1-1-1,-1 1 1,0-1-1,1 1 0,-1 0 1,1-1-1,-1 1 0,1-1 1,-1 1-1,1-1 0,-1 1 1,1-1-1,-1 0 0,1 1 1,0-1-1,-1 0 0,1 1 1,0-1-1,-1 0 0,1 0 1,0 1-1,-1-1 1,1 0-1,0 0 0,-1 0 1,1 0-1,0 0 0,-1 0 1,1 0-1,0 0 0,0 0 1,-1-1-1,1 1 0,0 0 1,-1 0-1,1-1 0,0 1 1,-1 0-1,1-1 0,-1 1 1,1 0-1,0-1 1,-1 1-1,1-1 0,-1 1 1,1-1-1,0 0 0,1-2 4,0 1-1,0-1 0,-1 0 0,1 0 0,0 0 0,-1 0 1,0 0-1,0 0 0,0 0 0,0 0 0,0-1 1,-1 1-1,1 0 0,-1-5 0,0-55 136,0 40-124,0 23-24,0-1 0,0 1 0,1-1 0,-1 0 1,0 1-1,0-1 0,0 1 0,0-1 1,0 1-1,0-1 0,0 0 0,0 1 0,0-1 1,0 1-1,0-1 0,-1 1 0,1-1 0,0 0 1,0 1-1,0-1 0,-1 1 0,1-1 0,0 1 1,-1-1-1,1 1 0,0 0 0,-1-1 1,1 1-1,-1-1 0,1 1 0,-1 0 0,1-1 1,0 1-1,-1 0 0,1 0 0,-1-1 0,0 1 1,1 0-1,-1 0 0,1 0 0,-1-1 0,1 1 1,-1 0-1,1 0 0,-1 0 0,0 0 1,1 0-1,-1 0 0,1 0 0,-1 1 0,1-1 1,-2 0-1,1 1-4,-1 0 1,1-1 0,0 1-1,-1 0 1,1 0-1,0 0 1,0 0 0,0 1-1,0-1 1,0 0-1,0 0 1,0 1 0,0-1-1,0 1 1,1-1-1,-1 1 1,0-1 0,0 3-1,1-4 5,0 1 0,0 0 0,0-1 0,0 1 0,0 0 0,0-1 0,0 1 0,0 0 0,0-1-1,0 1 1,0 0 0,0-1 0,0 1 0,1 0 0,-1-1 0,0 1 0,1 0 0,-1-1 0,0 1 0,1-1 0,-1 1 0,1-1 0,-1 1 0,1-1 0,-1 1 0,1-1-1,-1 1 1,1-1 0,-1 1 0,1-1 0,-1 0 0,2 1 0,30 4 12,48-16 32,-66 8-51,1 0 24,0 0 1,-1-1 0,1-1-1,27-12 1,-36 14-4,0 0 0,-1 0 0,0-1 0,0 1 1,0-1-1,0 0 0,-1-1 0,1 1 0,-1-1 0,0 1 1,0-1-1,-1-1 0,0 1 0,0 0 0,3-7 0,-8 8 692,-8 10-559,-9 8-137,4 3 76,0-1 1,-17 27 0,28-37-65,0 1 0,1-1 1,-1 1-1,1 0 0,1 0 0,-1 0 1,1 0-1,0 0 0,1 1 1,0-1-1,0 8 0,1-13-17,1-1-1,-1 1 1,1-1-1,0 0 1,-1 0 0,1 1-1,0-1 1,0 0-1,0 0 1,0 0-1,0 0 1,0 0-1,0 0 1,1 0-1,-1 0 1,0 0-1,0-1 1,1 1-1,-1 0 1,1-1-1,-1 1 1,0-1 0,1 0-1,-1 1 1,1-1-1,-1 0 1,1 0-1,-1 0 1,1 0-1,-1 0 1,1 0-1,1-1 1,55-4-1381,-40 0-425,1-1-1,-1-1 0,-1-1 0,1 0 1,-1-1-1,-1-1 0,0-1 0,0 0 1,27-26-1,-30 24 1825,-1 0 1,0 0 0,12-19 0,-19 16 5512,-13 13-394,-5 6-1932,-1 5-3471,3 1 744,0 0 0,1 1 0,-16 19 0,23-25-312,0 0 1,0 1-1,0-1 0,0 1 1,1 0-1,0 0 1,0 0-1,0 0 0,1 0 1,-1 1-1,1-1 0,0 11 1,1-15-163,1 0 1,0 0 0,-1 0 0,1 0 0,0-1-1,0 1 1,0 0 0,-1 0 0,1-1 0,0 1-1,0 0 1,0-1 0,0 1 0,0-1 0,0 1-1,0-1 1,1 0 0,-1 1 0,0-1 0,0 0-1,0 0 1,0 0 0,0 0 0,0 0 0,1 0-1,-1 0 1,0 0 0,0 0 0,0-1-1,2 1 1,39-7 172,-27 3-454,0-2 0,-1 0 0,0-1 0,0 0 0,0-1 0,-1-1-1,-1 0 1,1 0 0,-1-2 0,-1 1 0,18-23 0,-71 73-186,35-32 499,-27 36 351,33-42-376,-1 0 0,1 0 0,0 1 0,-1-1 1,1 0-1,1 1 0,-1-1 0,0 1 0,0-1 1,1 1-1,-1-1 0,1 1 0,0 0 0,0-1 1,0 1-1,0 0 0,1 3 0,0-5-21,0-1 0,-1 1-1,1 0 1,0-1 0,0 1-1,0 0 1,0-1 0,0 1-1,0-1 1,0 0 0,-1 1-1,1-1 1,0 0 0,1 1-1,-1-1 1,0 0 0,0 0-1,0 0 1,0 0 0,0 0-1,0 0 1,1 0 0,26-3-828,-26 3 665,4-1-551,1 0 0,-1-1 0,0 0 0,0 0 0,0-1 0,0 0 0,0 0 0,5-4 0,20-13-5585</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0.071"/>
    </inkml:context>
    <inkml:brush xml:id="br0">
      <inkml:brushProperty name="width" value="0.025" units="cm"/>
      <inkml:brushProperty name="height" value="0.025" units="cm"/>
    </inkml:brush>
  </inkml:definitions>
  <inkml:trace contextRef="#ctx0" brushRef="#br0">125 0 13164,'0'0'2232,"-10"4"288,2 0-2124,-50 22 2472,54-24-2455,0 0 0,-1 1 0,1-1 0,0 1 0,0 0 1,1 1-1,-1-1 0,1 0 0,-1 1 0,1 0 0,-3 5 0,6-8-412,1 0 1,-1-1-1,1 1 1,0 0-1,-1-1 1,1 1 0,0-1-1,0 0 1,-1 1-1,1-1 1,0 1-1,0-1 1,0 0-1,-1 0 1,1 1 0,0-1-1,0 0 1,0 0-1,0 0 1,0 0-1,-1 0 1,1 0-1,0 0 1,0 0 0,1-1-1,35 2-284,-31-2 99,50-1-1448,-31 1 968,-1 0-1,27 3 1,-50-2 677,-1 0-1,1 0 1,0 1-1,-1-1 1,1 0 0,0 0-1,-1 0 1,1 1 0,-1-1-1,1 0 1,-1 1 0,1-1-1,-1 1 1,1-1 0,-1 1-1,1-1 1,-1 0 0,1 1-1,-1 0 1,1-1-1,-1 1 1,0-1 0,1 1-1,-1-1 1,0 1 0,0 0-1,0-1 1,1 1 0,-1 0-1,0-1 1,0 1 0,0 0-1,0-1 1,0 1 0,0 0-1,0-1 1,0 1-1,0 0 1,-1-1 0,1 1-1,0-1 1,0 1 0,0 0-1,-1 0 1,-15 27 1094,5-19-685,0 0 0,-1 0-1,0-1 1,0 0 0,-1-1 0,1-1-1,-2 0 1,1-1 0,-1 0-1,1-1 1,-1 0 0,-20 1 0,57-22-1122,49-25-2970,-23 17-3713,82-32-1,-65 36 5776,-66 21 1880,1 0 1,0-1 0,-1 1-1,1 0 1,-1 0-1,1-1 1,0 1 0,0 0-1,-1 0 1,1 0 0,0 0-1,-1 0 1,1 0-1,0 0 1,-1 0 0,1 0-1,0 0 1,-1 0 0,1 0-1,0 1 1,-1-1 0,1 0-1,0 0 1,-1 1-1,1-1 1,0 0 0,-1 1-1,1-1 1,-1 1 0,1 0-1,-2 17 5316,0-17-5500,1 0 0,0-1 0,-1 1 0,1 0 0,0-1 0,-1 1 0,1 0 0,0-1 0,0 1 0,0 0 0,0-1 0,-1 1 0,1 0 0,0 0 0,0-1 1,0 1-1,0 0 0,1 0 0,-1-1 0,0 1 0,0 0 0,0-1 0,1 1 0,-1 0 0,0-1 0,1 1 0,-1 0 0,0-1 0,1 1 0,-1-1 0,1 1 0,-1 0 0,1-1 0,-1 1 0,1-1 0,-1 0 0,1 1 0,0-1 0,-1 1 0,2 0 0,12-1-116,0 0-1,0 0 0,0-1 0,0-1 1,0-1-1,-1 1 0,1-2 0,-1 0 1,17-8-1,-14 6-278,1 0 0,-1 1 0,1 1 0,0 1-1,30-3 1,-45 23 3094,-2-16-2701,-1 1 0,1-1 1,0 1-1,0-1 0,0 1 1,0-1-1,0 1 1,0-1-1,0 1 0,1-1 1,-1 1-1,0-1 1,1 1-1,-1-1 0,1 0 1,1 3-1,5-3-152,1 1-1,-1-1 1,1-1 0,0 0-1,0 0 1,-1 0-1,1-1 1,-1 0 0,1 0-1,12-4 1,-14 3-909,0 0 0,0-1 0,0 1 0,0-1 0,0 0-1,-1-1 1,10-6 0,-3-6-5409</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0.429"/>
    </inkml:context>
    <inkml:brush xml:id="br0">
      <inkml:brushProperty name="width" value="0.025" units="cm"/>
      <inkml:brushProperty name="height" value="0.025" units="cm"/>
    </inkml:brush>
  </inkml:definitions>
  <inkml:trace contextRef="#ctx0" brushRef="#br0">1 15 16239,'0'0'5221,"66"-14"-16367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0.804"/>
    </inkml:context>
    <inkml:brush xml:id="br0">
      <inkml:brushProperty name="width" value="0.025" units="cm"/>
      <inkml:brushProperty name="height" value="0.025" units="cm"/>
    </inkml:brush>
  </inkml:definitions>
  <inkml:trace contextRef="#ctx0" brushRef="#br0">184 0 8232,'0'0'7687,"0"8"-6123,2 5-1040,1 0-1,0 0 0,0 0 1,10 21-1,4 15-193,-15-38-151,0 0 1,0 0-1,-1 0 0,-1 0 1,0 0-1,0 1 1,-1-1-1,0 0 0,-1 0 1,-1 0-1,1-1 0,-2 1 1,0 0-1,-8 16 1,9-20 154,0-1 0,-1 1 0,0-1 0,0 0 0,-1 0 0,0-1 0,0 1 0,0-1 0,0 0 1,-1 0-1,0-1 0,0 0 0,0 0 0,0 0 0,-1-1 0,1 0 0,-1 0 0,0 0 0,0-1 0,0 0 1,0-1-1,-1 0 0,-7 1 0,13-2-309,0 0 1,0 0-1,0 0 0,0-1 1,0 1-1,0 0 0,0-1 1,0 0-1,0 1 0,0-1 1,0 0-1,1 0 0,-1 0 1,0 0-1,1 0 1,-1 0-1,1-1 0,-1 1 1,1-1-1,-1 1 0,1-1 1,-1-1-1,-1-1 27,1-1 1,0 1-1,0 0 0,0-1 1,1 0-1,0 1 0,0-1 1,0 0-1,0-5 0,0-1 6,1 1 0,0 0 0,0 0 0,1 0 0,1 0 0,0 0 0,0 0 0,7-17 0,-5 19-226,1 0 1,0 0-1,0 1 1,1 0-1,0 0 0,1 0 1,-1 1-1,1-1 0,0 2 1,15-10-1,6-1-2024,54-23-1,-33 18-189,-1-4-5567</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1.441"/>
    </inkml:context>
    <inkml:brush xml:id="br0">
      <inkml:brushProperty name="width" value="0.025" units="cm"/>
      <inkml:brushProperty name="height" value="0.025" units="cm"/>
    </inkml:brush>
  </inkml:definitions>
  <inkml:trace contextRef="#ctx0" brushRef="#br0">13 17 13100,'0'0'9924,"-1"9"-9144,-11 187 4222,16-193-4123,3-9-453,6-9-12,-8 6-346,1-1 1,-2 0-1,1 0 1,-1 0-1,-1 0 0,0-1 1,0 0-1,-1 1 1,0-1-1,0-21 1,-2 31-117,14 23-524,-10-19 576,-1 0 0,1 0 0,0-1-1,0 1 1,0-1 0,0 0-1,0 0 1,0-1 0,0 1 0,1-1-1,-1 0 1,1 0 0,-1 0 0,1-1-1,-1 1 1,1-1 0,-1 0-1,1 0 1,-1-1 0,1 0 0,-1 1-1,1-1 1,6-3 0,-7 3 14,-1 0 1,1 0-1,-1-1 0,0 1 1,1-1-1,-1 1 0,0-1 1,0 0-1,0 0 1,0 0-1,-1-1 0,1 1 1,0-1-1,-1 0 0,0 1 1,0-1-1,0 0 0,0 0 1,0-1-1,0 1 1,-1 0-1,0 0 0,1-1 1,-1 1-1,-1-1 0,1 1 1,0-1-1,-1 1 1,0-8-1,0 10-16,0-1 0,0 1 0,0 0 0,-1-1 0,1 1 0,-1 0 0,1 0 0,-1 0 0,0-1 0,1 1 1,-1 0-1,0 0 0,0 0 0,1 0 0,-1 0 0,0 0 0,0 1 0,0-1 0,0 0 0,-1 0 0,1 1 0,0-1 0,0 0 0,0 1 0,0-1 0,-1 1 0,1 0 0,0-1 0,0 1 1,-1 0-1,1 0 0,0 0 0,-1 0 0,1 0 0,0 0 0,-1 0 0,1 0 0,0 1 0,0-1 0,-3 1 0,0 0-3,1 0-1,-1 0 0,0 0 1,0 0-1,1 1 1,-1 0-1,1 0 1,-1 0-1,1 0 1,0 0-1,-1 1 1,-3 3-1,2 1 25,0 0 1,1 1-1,0-1 0,0 1 0,1-1 1,0 1-1,0 0 0,1 0 0,0 1 1,1-1-1,-1 0 0,2 1 0,-1 9 1,1-17-23,0 0 1,0 1-1,0-1 1,1 0-1,-1 0 1,0 0-1,0 0 0,1 0 1,-1 0-1,1 0 1,-1 0-1,1 0 1,0 0-1,-1 0 1,1 0-1,0-1 1,-1 1-1,1 0 1,0 0-1,0-1 1,0 1-1,0 0 1,1 0-1,32 8 88,39-11-276,-69 2 116,9-2-644,0 0 0,0-1-1,0 0 1,0-1 0,16-7-1,-18 5-1209,1 1-1,-2-2 1,1 1 0,-1-1-1,18-17 1,4-12-9974</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2.264"/>
    </inkml:context>
    <inkml:brush xml:id="br0">
      <inkml:brushProperty name="width" value="0.025" units="cm"/>
      <inkml:brushProperty name="height" value="0.025" units="cm"/>
    </inkml:brush>
  </inkml:definitions>
  <inkml:trace contextRef="#ctx0" brushRef="#br0">78 0 17905,'0'0'1884,"-8"10"118,0-2-1627,1-1 1,1 2-1,0-1 0,0 1 0,0 0 1,1 1-1,0-1 0,1 1 0,0 0 0,1 0 1,0 0-1,0 0 0,-1 14 0,4-13-337,1-1 1,0 0-1,0 1 0,1-1 0,0 0 0,1 0 0,0 0 1,0-1-1,1 1 0,1-1 0,0 1 0,0-1 0,0-1 1,1 1-1,1-1 0,-1 0 0,1 0 0,1-1 0,10 9 1,-17-22 101,1 0 0,-1 1 1,-1-1-1,1 0 0,-1 1 1,0-8-1,0-58-12,-7 114-416,7-40 298,0 0 0,0 0 0,1 0 1,-1 0-1,1 0 0,0 0 0,0 0 0,0 0 0,0-1 1,0 1-1,1 0 0,-1-1 0,1 1 0,0-1 1,0 0-1,0 1 0,0-1 0,0 0 0,0 0 1,0 0-1,1 0 0,-1-1 0,1 1 0,-1-1 1,1 1-1,0-1 0,0 0 0,0 0 0,-1 0 0,1-1 1,0 1-1,0 0 0,0-1 0,0 0 0,5 0 1,0 0 18,0 1 0,0-2 0,0 1 1,-1-1-1,1-1 0,0 1 1,0-1-1,-1 0 0,1-1 0,-1 0 1,0 0-1,12-8 0,28-30 132,-44 38-140,-1 0-1,1 0 0,-1 0 0,0 0 0,0 0 1,0-1-1,0 1 0,-1 0 0,1-1 0,-1 0 1,0 1-1,0-1 0,0 0 0,0-4 1,-23 49 133,20-36-67,0 0-1,0-1 0,1 1 0,0 0 1,0-1-1,0 1 0,0 0 1,1 0-1,-1 5 0,2-8-63,-1-1-1,1 0 1,-1 0 0,1 1-1,-1-1 1,1 0 0,0 0-1,-1 0 1,1 1-1,0-1 1,0 0 0,0 0-1,0 0 1,0 0 0,0-1-1,0 1 1,0 0 0,0 0-1,0-1 1,1 1-1,-1 0 1,0-1 0,0 1-1,1-1 1,-1 0 0,0 1-1,1-1 1,-1 0-1,0 0 1,1 0 0,-1 0-1,0 0 1,1 0 0,1-1-1,11 1 32,0-2-1,0 0 0,0 0 1,-1-1-1,1-1 1,-1 0-1,0-1 0,15-8 1,-27 12-52,1 1 1,-1-1-1,0 1 1,1-1-1,-1 1 0,0 0 1,1-1-1,-1 1 1,1 0-1,-1 0 1,0 0-1,1 0 1,-1 0-1,1 0 1,-1 0-1,1 1 0,-1-1 1,0 1-1,1-1 1,-1 1-1,0-1 1,1 1-1,-1-1 1,0 1-1,0 0 1,0 0-1,1 0 0,-1 0 1,0 0-1,0 0 1,0 0-1,-1 0 1,1 0-1,0 0 1,0 1-1,0-1 0,0 2 1,0-1 15,0 0 0,1 0 0,-1-1 0,1 1 0,-1 0 0,1 0 0,0-1 0,0 1 0,-1-1-1,1 1 1,0-1 0,1 0 0,-1 0 0,0 0 0,0 0 0,0 0 0,4 0 0,1 0-9,-1-1 1,1 0-1,0 0 0,0-1 0,0 0 1,0 0-1,0-1 0,0 0 1,-1 0-1,1 0 0,-1-1 0,1 0 1,-1 0-1,0-1 0,0 1 0,-1-1 1,1-1-1,7-7 0,-2 3 2,1 1 0,0 0-1,18-9 1,-26 17-11,-1-1 0,1 1 0,0 0 0,-1 0 0,1 0 0,0 0 0,-1 1 0,1-1 0,0 1 0,-1 0 0,1 0 0,-1 0 0,1 1 0,2 1 0,24 6 0,73 4-3406,-94-11 1631,0 0 0,1-1 0,-1 0 0,0-1 0,19-1 0,-3-3-4412</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2.637"/>
    </inkml:context>
    <inkml:brush xml:id="br0">
      <inkml:brushProperty name="width" value="0.025" units="cm"/>
      <inkml:brushProperty name="height" value="0.025" units="cm"/>
    </inkml:brush>
  </inkml:definitions>
  <inkml:trace contextRef="#ctx0" brushRef="#br0">107 9 8584,'0'0'20318,"-9"-3"-20355,6 2 33,0 0 1,0 0 0,0 0-1,0 1 1,0-1 0,0 1-1,0 0 1,0 0 0,0 0-1,0 0 1,0 0 0,-1 1 0,1-1-1,0 1 1,0 0 0,1 0-1,-1 0 1,0 0 0,0 0-1,0 1 1,1-1 0,-1 1-1,1 0 1,-1 0 0,1 0-1,0 0 1,-1 0 0,1 0-1,0 1 1,1-1 0,-1 1-1,0-1 1,1 1 0,-1 0 0,1-1-1,-2 6 1,3-7-2,0-1 1,-1 1-1,1 0 1,0 0-1,0 0 1,0-1-1,0 1 1,0 0-1,0 0 1,0 0-1,0 0 1,0-1-1,0 1 1,0 0-1,0 0 1,1 0-1,-1-1 1,0 1 0,0 0-1,1 0 1,-1-1-1,1 1 1,-1 0-1,1-1 1,-1 1-1,1 0 1,-1-1-1,1 1 1,0-1-1,-1 1 1,1-1-1,0 1 1,-1-1-1,1 1 1,0-1-1,0 0 1,-1 1-1,1-1 1,0 0-1,0 0 1,0 0-1,-1 1 1,1-1-1,0 0 1,0 0-1,0 0 1,1-1-1,51 3-255,-42-3 21,14 0-361,-18 1 415,1-1 0,-1 1 0,1 0 0,-1 0 1,0 1-1,1 0 0,-1 0 0,9 4 0,-15-5 203,0 0-1,0 0 1,-1 1-1,1-1 1,0 0-1,-1 1 1,1-1-1,0 1 1,-1-1 0,1 1-1,0-1 1,-1 1-1,1 0 1,-1-1-1,1 1 1,-1 0-1,0-1 1,1 1 0,-1 0-1,0 0 1,1-1-1,-1 1 1,0 0-1,0 0 1,1-1-1,-1 1 1,0 0 0,0 0-1,0 1 1,-1 0 108,1 0 1,-1 0-1,0-1 1,0 1-1,0 0 1,0 0-1,0-1 1,0 1-1,0-1 1,0 1-1,-4 2 1,-41 29 2446,35-28-2297,0 0 0,-1 0 1,1-1-1,-1 0 0,0-1 0,0-1 1,-24 3-1,36-5-395,-1 0 1,1 0 0,0 0-1,-1 0 1,1 0 0,0-1-1,-1 1 1,1 0 0,0 0-1,-1 0 1,1 0 0,0 0-1,-1 0 1,1-1-1,0 1 1,0 0 0,-1 0-1,1-1 1,0 1 0,0 0-1,-1 0 1,1-1 0,0 1-1,0 0 1,0-1-1,-1 1 1,1 0 0,0 0-1,0-1 1,0 1 0,0 0-1,0-1 1,0 1 0,0 0-1,0-1 1,0 1 0,0-1-1,0 1 1,0 0-1,0-1 1,0 0 0,0 0-629,-1-17-7548</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3.805"/>
    </inkml:context>
    <inkml:brush xml:id="br0">
      <inkml:brushProperty name="width" value="0.025" units="cm"/>
      <inkml:brushProperty name="height" value="0.025" units="cm"/>
    </inkml:brush>
  </inkml:definitions>
  <inkml:trace contextRef="#ctx0" brushRef="#br0">3 0 13933,'0'0'7778,"5"11"-7068,4 17-228,-1 2-1,-1-1 0,-2 1 1,3 44-1,-5-49-203,-1 1 79,-1-14-81,0 0 0,0-1 0,1 1 1,1-1-1,0 0 0,4 12 1,-6-22-133,-1-13 624,0-1-693,-1 0-1,0 1 0,-1-1 1,0 1-1,0-1 0,-2 1 1,1 0-1,-2 0 0,0 0 1,0 1-1,-1-1 0,-9-12 1,2 12 426,9 20-492,4-7-27,0 1-1,1-1 1,-1 1 0,0 0 0,1-1 0,-1 1 0,1-1 0,0 1 0,0-1 0,-1 0 0,1 1 0,0-1 0,0 0-1,0 0 1,0 1 0,1-1 0,-1 0 0,0 0 0,0 0 0,1 0 0,1 0 0,6 3-504,1-1-1,0 0 1,0 0 0,0-1 0,0-1 0,0 0-1,0 0 1,0-1 0,0 0 0,19-3-1,2-2-1889,-1-1-1,35-12 0,-47 13 1110,45-16-3374,-26 3 4475,-44 17 9037,-34 5-6096,35-2-2522,-1 1 0,1 1 0,0-1 0,0 1 0,0 0 0,1 0 0,-1 1 0,1 0 0,0 0 0,0 0 0,1 0 0,0 1 0,0 0 0,0 0 0,0 0 0,1 0 0,0 0 0,0 1 0,1 0 0,0-1 0,0 1 0,-1 11 0,3-17-198,1 0-1,-1 0 1,1 0-1,-1 0 1,1 0 0,-1 0-1,1 0 1,0-1-1,-1 1 1,1 0 0,0 0-1,0-1 1,-1 1 0,1 0-1,0-1 1,0 1-1,0-1 1,0 1 0,0-1-1,0 1 1,0-1-1,0 0 1,0 0 0,0 1-1,0-1 1,0 0-1,0 0 1,0 0 0,0 0-1,1 0 1,-1 0-1,1-1 1,40-2 846,-32 0-769,1 0 1,-1 0 0,0-1 0,-1-1 0,1 0-1,-1 0 1,0-1 0,11-8-1,-17 12-18,0-1 0,0 1 0,0-1 0,0 1-1,0-1 1,0 0 0,-1 0 0,1 0 0,-1-1-1,0 1 1,0 0 0,0-1 0,-1 1 0,1-1-1,-1 0 1,0 0 0,0 1 0,0-1 0,0 0-1,-1 0 1,1 0 0,-1 0 0,0 0 0,0 0-1,-2-6 1,1 7-56,-1 0-1,0 0 0,-1 1 1,1-1-1,0 1 1,-1-1-1,1 1 0,-1 0 1,0 0-1,1 0 1,-1 0-1,0 1 0,0-1 1,-1 1-1,1 0 1,0-1-1,0 1 1,-1 1-1,1-1 0,0 0 1,-5 1-1,0-2-39,0 1 0,-1 1 0,1-1-1,-1 1 1,1 1 0,0-1 0,-15 4 0,22-4-26,0 1 1,0-1 0,0 0-1,0 1 1,0-1 0,0 1-1,0-1 1,0 1-1,0-1 1,1 1 0,-1 0-1,0-1 1,0 1 0,0 0-1,1 0 1,-1 0-1,0-1 1,1 1 0,-1 0-1,1 0 1,-1 0-1,1 0 1,0 0 0,-1 2-1,1-2-145,0 0-1,0 0 0,0 0 0,0 0 0,1 0 1,-1 0-1,0 0 0,1 0 0,-1 0 0,1 0 1,-1 0-1,1 0 0,-1 0 0,1-1 1,-1 1-1,1 0 0,0 0 0,0-1 0,-1 1 1,1 0-1,0-1 0,0 1 0,0 0 0,0-1 1,0 1-1,0-1 0,0 0 0,0 1 0,0-1 1,0 0-1,0 0 0,0 1 0,0-1 1,0 0-1,1 0 0,29 1-3638,5-1-1083</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4.413"/>
    </inkml:context>
    <inkml:brush xml:id="br0">
      <inkml:brushProperty name="width" value="0.025" units="cm"/>
      <inkml:brushProperty name="height" value="0.025" units="cm"/>
    </inkml:brush>
  </inkml:definitions>
  <inkml:trace contextRef="#ctx0" brushRef="#br0">125 17 9065,'0'0'14216,"-8"-5"-13122,5 4-995,0-1 0,0 1 0,0-1 0,0 1 0,0 0 0,-1 0 0,1 0 0,0 1 0,-1-1 0,1 1 0,0 0 0,-1 0 0,1 0 0,-1 0 0,1 1 0,0-1 0,-1 1 0,1 0 0,0 0 0,0 0 0,0 0 0,-1 1 0,1-1 0,1 1 0,-1 0 0,0 0 0,0 0 0,1 0 0,-1 0 0,1 0 0,-1 1 0,-3 5 0,5-8-87,1 1 0,-1-1-1,0 0 1,0 1 0,1-1-1,-1 1 1,1-1 0,-1 1-1,0 0 1,1-1 0,-1 1-1,1 0 1,-1-1 0,1 1-1,0 0 1,-1-1 0,1 1-1,0 0 1,-1 0 0,1 0-1,0-1 1,0 1 0,0 0-1,-1 0 1,1 0 0,0-1-1,0 1 1,0 0 0,1 0-1,-1 0 1,0 0 0,0-1 0,0 1-1,1 0 1,-1 0 0,0-1-1,1 1 1,0 1 0,32 9 375,-15-7-333,17 3-168,-26-6 57,0 0 1,0 1-1,0 0 1,0 0-1,-1 1 0,1 1 1,0-1-1,-1 1 1,0 1-1,8 5 0,-15-9 59,0 0-1,-1 0 0,1 0 1,0 0-1,0 0 0,-1 0 1,1 1-1,-1-1 0,1 0 1,-1 0-1,0 1 0,1-1 0,-1 0 1,0 1-1,0-1 0,0 0 1,0 1-1,0-1 0,0 0 1,0 1-1,0-1 0,-1 0 1,1 0-1,0 1 0,-1-1 1,1 0-1,-1 0 0,0 1 1,1-1-1,-1 0 0,0 0 1,0 0-1,0 0 0,1 0 1,-1 0-1,0 0 0,0 0 0,-1 0 1,-1 1-1,-4 3 92,0 1 0,-1-1 0,0 0 0,-10 5 0,9-5-44,0-1 0,0 0 0,-1 0 0,1-1 0,-1 0 0,1-1 0,-1 0 0,0-1 0,0 0-1,0 0 1,-11-1 0,29-16-3433,1 8 1885,1 0 1,0 1-1,0 0 1,1 1-1,13-7 1,-4 3-877,25-14-3326</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4.784"/>
    </inkml:context>
    <inkml:brush xml:id="br0">
      <inkml:brushProperty name="width" value="0.025" units="cm"/>
      <inkml:brushProperty name="height" value="0.025" units="cm"/>
    </inkml:brush>
  </inkml:definitions>
  <inkml:trace contextRef="#ctx0" brushRef="#br0">174 51 7687,'0'0'14072,"-9"-2"-12193,4 1-1636,-1-1-1,0 1 1,0 1-1,0-1 1,0 1-1,0 0 1,0 0-1,0 1 1,0 0-1,0 0 1,1 0-1,-1 1 1,0 0-1,0 0 0,1 0 1,0 1-1,-1-1 1,-7 7-1,-23 24 703,35-31-916,0-1-1,0 1 1,-1-1-1,1 1 1,1-1 0,-1 1-1,0 0 1,0-1 0,0 1-1,1 0 1,-1 0-1,1-1 1,0 1 0,-1 0-1,1 0 1,0 0 0,0 0-1,0-1 1,0 1-1,0 0 1,1 0 0,-1 0-1,1 0 1,0 1 0,1-1-12,1-1 0,0 0 1,0 0-1,0 0 1,0 0-1,0 0 0,0-1 1,0 1-1,0-1 1,0 0-1,0 0 0,0 0 1,0 0-1,0-1 1,0 1-1,4-2 0,-2 2 24,6-2 0,0-1 0,0 0 0,0 0 0,-1-1 0,1-1 0,-1 1 0,0-2 0,19-12 0,-24 15-22,0-1 0,-1 1 0,1-1-1,0 0 1,-1 0 0,0 0 0,0-1 0,0 1-1,-1-1 1,0 0 0,1 0 0,-2 0-1,1 0 1,-1-1 0,1 1 0,-1-1-1,-1 0 1,3-10 0,-4 16-17,0-1-1,0 1 1,0 0-1,0 0 1,0 0 0,0-1-1,0 1 1,0 0 0,0 0-1,0 0 1,0-1-1,0 1 1,0 0 0,-1 0-1,1 0 1,0-1 0,0 1-1,0 0 1,0 0 0,0 0-1,0-1 1,0 1-1,0 0 1,-1 0 0,1 0-1,0 0 1,0 0 0,0-1-1,0 1 1,-1 0-1,1 0 1,0 0 0,0 0-1,0 0 1,-1 0 0,1 0-1,0 0 1,0 0-1,0 0 1,-1 0 0,1 0-1,0 0 1,-1 0 0,-10 5 11,-8 13 30,18-17-42,-26 50 182,25-48-176,1 0-1,0 0 1,0 1 0,0-1-1,1 1 1,-1-1-1,1 0 1,0 1 0,0-1-1,0 1 1,0-1-1,0 0 1,1 1-1,1 5 1,-1-7-40,0-1-1,0 1 1,0-1-1,1 0 1,-1 0 0,0 1-1,0-1 1,1 0-1,-1 0 1,1 0 0,-1 0-1,1-1 1,-1 1 0,1 0-1,-1-1 1,1 1-1,0-1 1,0 1 0,-1-1-1,1 0 1,2 1-1,44 0-2887,-37-1 1554,22-2-3700,-3-5-2481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1.165"/>
    </inkml:context>
    <inkml:brush xml:id="br0">
      <inkml:brushProperty name="width" value="0.025" units="cm"/>
      <inkml:brushProperty name="height" value="0.025" units="cm"/>
    </inkml:brush>
  </inkml:definitions>
  <inkml:trace contextRef="#ctx0" brushRef="#br0">1 1 18514,'0'0'5146,"0"9"-3860,1 87 442,-2-33 303,4 1 0,13 89 0,-16-152-2030,1 1-1,-1-1 1,0 1-1,0-1 1,0 1-1,1-1 1,-1 1-1,1-1 1,-1 1-1,1-1 1,0 0-1,0 1 1,-1-1 0,1 0-1,0 0 1,0 1-1,0-1 1,0 0-1,0 0 1,3 1-1,-3-2 1,-1 0-1,1 0 1,0-1-1,0 1 1,0 0-1,0-1 1,0 1-1,-1 0 1,1-1-1,0 1 1,0-1-1,-1 0 0,1 1 1,0-1-1,-1 0 1,1 1-1,0-1 1,-1 0-1,1 0 1,-1 1-1,1-1 1,-1 0-1,1-1 1,4-8-24,-1 1 0,0-1 1,-1 1-1,4-19 0,-4 1-407,-1-1-1,-3-28 0,-1 43 339,-4 17 37,-2 22 117,7-17-29,1-3 43,-1 1 0,1-1 0,0 1 0,0-1 0,1 1 0,1 9-1,-1-15-64,0 0 0,-1 1 0,1-1-1,0 0 1,-1 0 0,1 1-1,0-1 1,0 0 0,0 0 0,0 0-1,0 0 1,0 0 0,0 0-1,1 0 1,-1-1 0,0 1 0,0 0-1,1 0 1,-1-1 0,0 1-1,1-1 1,-1 0 0,1 1 0,-1-1-1,0 0 1,1 0 0,-1 0 0,1 0-1,-1 0 1,1 0 0,-1 0-1,1 0 1,2-1 0,-1 0-12,-1 0-1,1 0 1,0 0 0,0 0-1,-1 0 1,1 0 0,-1-1-1,1 1 1,-1-1 0,1 0 0,-1 0-1,0 1 1,0-2 0,0 1-1,3-4 1,24-42-87,-14 22 63,-12 60 356,-4 17-153,3 59-14,2-99-341,3-15-365,4-19-1723,-8-32-7499,-3 18 2845</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5.439"/>
    </inkml:context>
    <inkml:brush xml:id="br0">
      <inkml:brushProperty name="width" value="0.025" units="cm"/>
      <inkml:brushProperty name="height" value="0.025" units="cm"/>
    </inkml:brush>
  </inkml:definitions>
  <inkml:trace contextRef="#ctx0" brushRef="#br0">201 6 9257,'0'0'19373,"-9"-2"-19149,4 1-192,1 0 0,0 1-1,-1-1 1,1 1 0,-1 0 0,1 0 0,-1 0-1,1 1 1,0 0 0,-1 0 0,1 0 0,0 0-1,0 1 1,-1-1 0,1 1 0,1 0 0,-1 0 0,0 1-1,0-1 1,1 1 0,-1 0 0,1 0 0,-4 4-1,-6 4 227,-38 36 731,48-44-915,1 0-1,0 0 1,-1 0-1,1 0 1,0 0-1,0 0 1,1 1 0,-1-1-1,1 0 1,0 1-1,-1 0 1,2-1-1,-1 1 1,0 0-1,0 3 1,2-6-67,-1 0 1,0 0-1,1-1 0,-1 1 1,1 0-1,-1-1 0,0 1 1,1 0-1,0-1 0,-1 1 1,1-1-1,-1 1 0,1-1 1,0 1-1,-1-1 0,1 1 1,0-1-1,-1 0 0,1 1 1,0-1-1,0 0 0,-1 0 1,1 1-1,0-1 0,0 0 1,0 0-1,-1 0 0,2 0 1,29 2 105,-26-2-71,30 0-95,0-1-1,43-9 0,19-11-5625,-76 14 1426,-11-1-2849</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6.265"/>
    </inkml:context>
    <inkml:brush xml:id="br0">
      <inkml:brushProperty name="width" value="0.025" units="cm"/>
      <inkml:brushProperty name="height" value="0.025" units="cm"/>
    </inkml:brush>
  </inkml:definitions>
  <inkml:trace contextRef="#ctx0" brushRef="#br0">138 100 13357,'0'0'15214,"-11"-5"-15022,8 4-184,1-1-6,-1 1-1,1-1 0,0 1 0,-1 0 0,1 0 0,-1 0 0,0 0 1,1 0-1,-1 1 0,0-1 0,1 1 0,-1 0 0,0 0 0,1 0 0,-1 0 1,0 0-1,0 1 0,1-1 0,-1 1 0,1-1 0,-1 1 0,0 0 1,1 0-1,-1 1 0,1-1 0,0 0 0,-1 1 0,1-1 0,0 1 1,0 0-1,0 0 0,0-1 0,0 1 0,-1 3 0,-25 41 500,26-44-450,1 1 1,0-1 0,0 1-1,0 0 1,1-1-1,-1 1 1,0 0-1,1-1 1,0 1 0,0 0-1,0 0 1,0-1-1,0 1 1,0 0-1,1 0 1,0 4 0,0-6-34,0 0 1,0 0 0,0 0 0,1 0 0,-1-1 0,0 1 0,0 0 0,0-1 0,0 1 0,1-1 0,-1 1 0,0-1 0,0 0-1,1 1 1,-1-1 0,0 0 0,1 0 0,-1 0 0,0 0 0,3-1 0,28-2 336,-20 0-305,-1 0 0,1-1 1,-1 0-1,0-1 0,0-1 0,-1 0 0,1 0 0,-1-1 0,-1 0 0,14-13 0,-11 10-22,-1-1 0,0-1 0,-1 0 0,0 0 0,-1-1 0,0-1-1,10-22 1,-14 17-18,-13 26-94,-16 26 137,17-18 29,0-1 1,-8 29-1,14-38-59,-1 1-1,1 0 1,0 0 0,0 0-1,1 0 1,0 0 0,0 0-1,0 0 1,1 0 0,2 11-1,-2-16-58,0 1-1,1 0 0,-1 0 0,1-1 1,-1 1-1,1-1 0,0 1 0,-1-1 0,1 0 1,0 0-1,0 0 0,0 0 0,0 0 0,0 0 1,0 0-1,0 0 0,0-1 0,0 1 0,1-1 1,-1 0-1,0 0 0,0 0 0,0 0 1,1 0-1,3-1 0,-2 1-565,1 0-1,0 0 1,-1-1 0,1 1 0,-1-1-1,1-1 1,-1 1 0,0-1 0,1 1-1,-1-1 1,6-4 0,6-14-5393,-2-6-2728</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6.625"/>
    </inkml:context>
    <inkml:brush xml:id="br0">
      <inkml:brushProperty name="width" value="0.025" units="cm"/>
      <inkml:brushProperty name="height" value="0.025" units="cm"/>
    </inkml:brush>
  </inkml:definitions>
  <inkml:trace contextRef="#ctx0" brushRef="#br0">43 1 15631,'0'0'8557,"-6"8"-7030,1-1-1283,0 1 1,1-1-1,0 1 1,1 0-1,0 0 1,0 0-1,0 0 1,1 1-1,0-1 0,1 1 1,0 0-1,0-1 1,1 1-1,0-1 1,1 1-1,0 0 1,0-1-1,4 14 0,-1-12-268,0-1-1,1 0 1,0 0 0,1-1-1,0 1 1,0-1-1,1-1 1,0 1-1,0-1 1,0 0-1,15 9 1,-22-15-117,1-1 1,-1 1-1,0-1 1,1 0 0,-1 0-1,0 1 1,1-1-1,-1 0 1,1 0-1,-1 1 1,1-1-1,-1 0 1,0 0-1,1 0 1,-1 0 0,1 0-1,-1 0 1,1 0-1,-1 0 1,1 0-1,-1 0 1,1 0-1,-1 0 1,1 0-1,-1 0 1,1 0-1,-1 0 1,1 0 0,-1-1-1,0 1 1,1 0-1,-1 0 1,1 0-1,-1-1 1,0 1-1,1 0 1,-1-1-1,0 1 1,1-1 0,3-19-5912,-3 1 692</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5:26.998"/>
    </inkml:context>
    <inkml:brush xml:id="br0">
      <inkml:brushProperty name="width" value="0.025" units="cm"/>
      <inkml:brushProperty name="height" value="0.025" units="cm"/>
    </inkml:brush>
  </inkml:definitions>
  <inkml:trace contextRef="#ctx0" brushRef="#br0">8 94 13773,'0'0'5451,"11"1"-3487,-10-1-1930,17 2 913,-1 0 0,1-2 0,33-3 1,-46 3-691,1-1 1,-1-1-1,0 1 1,0-1-1,1 0 1,-1 0-1,0 0 1,8-6-1,-11 7-180,0-1-1,0 0 0,0 0 1,0 0-1,0 0 0,-1 0 0,1 0 1,-1 0-1,0 0 0,1-1 0,-1 1 1,0-1-1,0 1 0,0-1 1,-1 1-1,1-1 0,-1 1 0,1-1 1,-1-4-1,0 6-5,0 0-1,0 1 1,0-1-1,0 0 1,0 0-1,-1 0 1,1 0-1,0 0 1,-1 0-1,1 1 1,0-1 0,-1 0-1,1 0 1,-1 1-1,1-1 1,-1 0-1,0 0 1,1 1-1,-1-1 1,0 1-1,1-1 1,-1 1 0,0-1-1,0 1 1,0-1-1,-1 0 1,-33-6 548,25 7-524,0 0 1,0 1-1,0 0 0,-17 4 0,21-2-48,0-1 0,0 1 0,1 0 0,0 0 0,-1 0 0,1 1 0,0-1 0,0 2 0,1-1 0,-7 8 0,8-9-27,1 0 1,0 0 0,-1 0 0,2 0 0,-1 1 0,0-1 0,0 1 0,1-1-1,0 1 1,0-1 0,0 1 0,0 0 0,1 0 0,-1-1 0,1 1-1,0 0 1,0 0 0,1 6 0,0-8-21,0 1 0,0-1 0,1 0 0,-1 0 0,1-1 0,-1 1 0,1 0 0,0 0 0,-1-1 0,1 1 0,0-1 0,0 1 0,0-1 0,0 0 0,0 0 0,0 0 0,1 0 0,-1 0 0,0 0 0,0-1 0,1 1 0,-1-1 0,4 1 0,63 5 0,-60-5 0,32 1-115,-11 1-530,-1-2 0,1 0 1,0-3-1,0 0 0,-1-1 0,35-10 1,-30-3-5955,-9-4-5172</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24.687"/>
    </inkml:context>
    <inkml:brush xml:id="br0">
      <inkml:brushProperty name="width" value="0.025" units="cm"/>
      <inkml:brushProperty name="height" value="0.025" units="cm"/>
    </inkml:brush>
  </inkml:definitions>
  <inkml:trace contextRef="#ctx0" brushRef="#br0">70 6 2691,'-12'1'1210,"7"0"-452,0 0-1,-1 0 1,0-1-1,1 0 1,-1 0-1,1-1 1,-11-1-1,13-4 306,14 6-2180,-5 1-2592,-2-1-984</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27.250"/>
    </inkml:context>
    <inkml:brush xml:id="br0">
      <inkml:brushProperty name="width" value="0.025" units="cm"/>
      <inkml:brushProperty name="height" value="0.025" units="cm"/>
    </inkml:brush>
  </inkml:definitions>
  <inkml:trace contextRef="#ctx0" brushRef="#br0">0 68 5830,'0'0'6331,"6"-8"-5215,20-25-257,-24 31-807,0 1 1,0 0-1,0-1 0,0 1 1,0 0-1,0 0 0,0 1 0,0-1 1,1 0-1,-1 1 0,0-1 1,0 1-1,1 0 0,-1 0 0,0 0 1,1 0-1,-1 0 0,0 0 1,0 0-1,5 2 0,1-1 105,27 2 208,42 10 0,21 2 20,599-3 3007,-419-15-3015,143-22-267,-16 0-118,585 28 89,-752-1-45,136 24-13,-12 1-9,118-26 316,527 20-211,1253 68 783,-261-166 208,-1500 42-1067,836-29-22,565 128 17,-990-28-16,-309-18-17,1007-1 0,-648-70 81,148-2 20,892 64-111,-1616-27 2129,-382 17-2119,21 1-259,-22-1 137,-1 1 1,0 0-1,1 0 1,-1 0-1,0 1 1,1-1-1,-1 0 1,0 0 0,1 0-1,-1 0 1,0 0-1,1 0 1,-1 0-1,0 1 1,0-1-1,1 0 1,-1 0-1,0 0 1,0 0-1,1 1 1,-1-1-1,0 0 1,0 0-1,1 1 1,-1-1-1,0 0 1,0 1 0,0-1-1,0 0 1,0 0-1,1 1 1,-1-1-1,0 0 1,0 1-1,0-1 1,0 0-1,0 1 1,0-1-1,0 0 1,0 1-1,0-1 1,0 0-1,0 1 1,0-1 0,0 0-1,-1 1 1,1-1-1,0 0 1,0 1-1,0-1 1,0 0-1,0 0 1,-1 1-1,1-1 1,0 0-1,0 0 1,-1 1-1,1-1 1</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29.114"/>
    </inkml:context>
    <inkml:brush xml:id="br0">
      <inkml:brushProperty name="width" value="0.025" units="cm"/>
      <inkml:brushProperty name="height" value="0.025" units="cm"/>
    </inkml:brush>
  </inkml:definitions>
  <inkml:trace contextRef="#ctx0" brushRef="#br0">34 113 2338,'0'-7'353,"-4"-1"704,0-1-673,0 2-256,1-3-96,0 2-64,0 0-192,1-2-193,2 3 1,-3-1 288,3 1 96,-2 0 32,1 0 0,-3-3-1441</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30.014"/>
    </inkml:context>
    <inkml:brush xml:id="br0">
      <inkml:brushProperty name="width" value="0.025" units="cm"/>
      <inkml:brushProperty name="height" value="0.025" units="cm"/>
    </inkml:brush>
  </inkml:definitions>
  <inkml:trace contextRef="#ctx0" brushRef="#br0">5170 381 4548,'0'0'337,"-11"-4"415,-180-59 1211,-3 7 0,-380-57 0,-547 12-1455,986 90-354,-430-21-20,2 42 164,429 2-244,2 6 0,-171 47 0,208-38-69,1 5 0,1 4 0,-157 85-1,-103 101 156,314-194 31,2 3 0,1 1-1,1 1 1,2 2 0,2 1-1,-44 66 1,64-84-87,0 1 1,2 1-1,0 0 0,2 0 1,0 1-1,1 0 1,1 0-1,1 0 0,-2 39 1,6-43-41,0-1 1,1 0-1,1 1 1,0-1 0,1 0-1,1 0 1,1 0-1,0-1 1,1 0 0,0 0-1,1 0 1,1 0-1,15 19 1,3-1 68,2-2 0,1-1 0,1-2 0,2 0 0,1-2-1,40 23 1,226 114 202,-203-121-266,1-5 1,2-3-1,1-5 1,1-5-1,171 20 1,-59-27 2,371-17-1,-262-25-3,487-100 1,-617 84-43,345-123 1,-458 133 242,-1-3 0,-2-4 0,-2-3 0,-1-3 0,-3-4 0,121-105 0,-162 124-149,-1 0 0,-1-2-1,-2-1 1,-1-1 0,35-66 0,-51 84-76,-1 0-1,0 0 1,-1-1-1,-1 0 0,-1 0 1,0-1-1,-1 1 1,0-1-1,-2 1 1,0-1-1,-1 0 1,0 1-1,-2-1 1,0 0-1,-1 1 1,-8-31-1,6 36-92,-1 0 0,1 0-1,-2 0 1,1 1 0,-2 0 0,1 1-1,-1-1 1,-1 1 0,1 1-1,-2 0 1,1 0 0,-1 0 0,0 2-1,0-1 1,-1 1 0,0 1 0,0 0-1,-1 0 1,1 1 0,-14-3-1,-17-3-480,1 3 0,-1 1-1,0 2 1,-65 2-1,-5 6-3052,3 15-2766</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32.798"/>
    </inkml:context>
    <inkml:brush xml:id="br0">
      <inkml:brushProperty name="width" value="0.025" units="cm"/>
      <inkml:brushProperty name="height" value="0.025" units="cm"/>
    </inkml:brush>
  </inkml:definitions>
  <inkml:trace contextRef="#ctx0" brushRef="#br0">9206 347 6342,'0'-1'49,"-1"-1"0,1 1 0,0 0 0,-1 0 0,1 0 0,-1-1 0,0 1 0,1 0 0,-1 0 0,0 0 0,0 0 0,0 0 0,1 0 0,-1 1 0,0-1 0,0 0 0,0 0 0,0 0 0,-1 1 0,1-1 0,0 1 0,0-1 0,0 1 0,0-1 0,-1 1 0,1 0 0,0 0 0,0-1 0,-3 1 0,-48-5-395,33 4 423,-1340-95 2279,572 47-1359,-1545-88 449,371 103 97,1728 43-1374,1 10-1,-309 66 1,-444 155 1460,692-154-895,231-64-617,0 3-1,-90 50 1,143-70-85,-1 1 0,1 0-1,0 1 1,1 0 0,0 1 0,0-1-1,0 1 1,1 1 0,-11 16 0,16-22-23,0 0 1,1 1-1,-1-1 1,1 1 0,0 0-1,0-1 1,0 1-1,1 0 1,-1 0 0,1-1-1,0 1 1,0 0-1,0 0 1,0 0 0,1-1-1,-1 1 1,1 0-1,0-1 1,0 1 0,1 0-1,-1-1 1,1 0-1,0 1 1,0-1 0,0 0-1,0 0 1,0 0-1,1 0 1,-1 0 0,1 0-1,4 3 1,11 8 50,-1 0-1,2-1 1,0-1 0,38 19 0,91 29 2,-100-42-50,184 64 26,243 52 1,252 10 29,287-17-42,7-50 18,-603-49-34,1662 39 88,-1455-88 72,822-132-1,-982 62-109,-384 70-43,0-4 0,-2-3 0,120-61 1,-177 78-7,-1-2 1,0 0 0,-1-1 0,-1-1 0,-1-1 0,0 0 0,0-2 0,16-22 0,-28 32 34,0-1 1,0 0-1,-1 0 0,-1-1 1,1 1-1,-1-1 0,-1 0 0,0 0 1,-1 0-1,0 0 0,0 0 1,-1-1-1,0 1 0,-1-1 1,0 1-1,-1-1 0,0 1 1,0 0-1,-1-1 0,-1 1 1,-5-15-1,1 8 15,-2 0 1,0 1-1,0 0 0,-2 0 1,0 1-1,-1 0 0,0 1 0,-1 1 1,-1 0-1,0 1 0,0 0 1,-17-10-1,-9-3 17,-1 2 1,0 1-1,-75-26 0,31 19-18,-2 4 0,-99-16-1,-182-9-1523,245 35-347,-15-5-2785,0-7-4613</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3.142"/>
    </inkml:context>
    <inkml:brush xml:id="br0">
      <inkml:brushProperty name="width" value="0.025" units="cm"/>
      <inkml:brushProperty name="height" value="0.025" units="cm"/>
    </inkml:brush>
  </inkml:definitions>
  <inkml:trace contextRef="#ctx0" brushRef="#br0">267 55 17040,'0'0'1089,"-9"-7"513,2 1-1200,0 0 1,0 1 0,-1 0-1,0 0 1,0 1 0,-15-6 0,18 8-258,0 1 0,1 0 1,-1 0-1,0 0 0,0 1 0,0 0 1,1-1-1,-1 2 0,0-1 1,0 0-1,0 1 0,0 0 1,1 0-1,-1 1 0,0-1 1,1 1-1,-8 4 0,4-1-13,0 1 0,0 0 0,1 0 0,-1 1 0,2-1 1,-1 2-1,1-1 0,-8 13 0,11-16-63,0 1-1,0-1 1,0 1 0,1 0 0,0 0 0,0 0 0,0 0 0,1 0 0,0 1 0,0-1-1,0 0 1,0 1 0,1-1 0,0 1 0,0-1 0,2 10 0,-1-13-55,1 0 1,-1 0-1,0 0 1,1 0-1,0 0 1,-1 0-1,1-1 1,0 1-1,0-1 1,0 1-1,0-1 1,0 0-1,0 0 1,0 1-1,0-2 1,1 1 0,-1 0-1,0 0 1,1-1-1,-1 1 1,1-1-1,-1 0 1,0 0-1,1 0 1,-1 0-1,5-1 1,8 1 71,0-1 0,0-1 0,16-4 0,-8 0-42,-1-1 0,0-1 0,0-1 0,-1 0 0,25-17 0,94-71 98,-140 97-141,0 0 1,0 0-1,0 0 0,0 0 0,0 0 0,0-1 1,0 1-1,1 0 0,-1 0 0,0 0 1,0 0-1,0 0 0,0 0 0,0 0 1,0 0-1,0 0 0,0 0 0,1 0 0,-1 0 1,0 0-1,0 0 0,0 0 0,0 0 1,0 0-1,0 0 0,0 0 0,0 0 1,1 0-1,-1 0 0,0 0 0,0 0 0,0 0 1,0 0-1,0 0 0,0 0 0,0 0 1,0 0-1,0 0 0,1 0 0,-1 0 0,0 0 1,0 1-1,0-1 0,0 0 0,0 0 1,0 0-1,0 0 0,0 0 0,0 0 1,0 0-1,0 0 0,0 0 0,0 1 0,0-1 1,0 0-1,0 0 0,0 0 0,0 0 1,0 0-1,0 0 0,0 0 0,0 0 1,0 1-1,0-1 0,0 0 0,0 0 0,0 0 1,-2 15 274,-12 27 450,9-27-477,4-11-196,0-1 1,0 1 0,1 0-1,-1 0 1,1-1 0,-1 1-1,1 0 1,0 0 0,1 5 0,0-7-30,-1-1 0,1 1 0,-1-1 0,1 0 0,-1 1 0,1-1 0,0 0 0,-1 0 0,1 1 0,0-1 0,0 0 0,0 0 0,0 0 1,0 0-1,0 0 0,1 0 0,-1 0 0,1 0 0,5 1 33,0 0 0,-1 0 0,1-1 0,0 0 0,0 0 0,0 0 0,0-1 0,0 0 0,8-2 0,6 0-25,-1-1 0,0-1 0,36-12 0,-38 10-191,0 1 0,0 0 0,1 2 0,34-3 0,-53 6 171,1 1 1,0 0 0,-1-1 0,1 1 0,-1 0 0,0 0 0,1 0 0,-1 0 0,0-1-1,1 1 1,-1 0 0,0 0 0,0 0 0,0 0 0,0 0 0,0 0 0,0 0 0,0 0-1,0 0 1,0-1 0,0 1 0,-1 2 0,-2 23 785,2-24-775,1 0 0,-1-1 0,1 1 0,0-1 0,-1 1-1,1 0 1,0-1 0,0 1 0,0 0 0,0-1 0,0 1 0,0 0 0,0-1 0,1 1 0,-1-1 0,1 1 0,-1 0 0,1-1-1,0 1 1,-1-1 0,1 1 0,1 1 0,1-2-6,-1-1-1,1 1 0,-1 0 1,1-1-1,-1 1 1,1-1-1,-1 0 1,1 0-1,0 0 1,-1 0-1,1 0 1,-1-1-1,1 1 1,3-2-1,65-20-306,-60 17 115,0 1 1,1 0 0,-1 0-1,1 2 1,-1-1 0,20 0-1,-23 7-15354</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1.490"/>
    </inkml:context>
    <inkml:brush xml:id="br0">
      <inkml:brushProperty name="width" value="0.025" units="cm"/>
      <inkml:brushProperty name="height" value="0.025" units="cm"/>
    </inkml:brush>
  </inkml:definitions>
  <inkml:trace contextRef="#ctx0" brushRef="#br0">1 0 9289,'0'0'12812,"18"48"-18578,-11-43-3650</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3.512"/>
    </inkml:context>
    <inkml:brush xml:id="br0">
      <inkml:brushProperty name="width" value="0.025" units="cm"/>
      <inkml:brushProperty name="height" value="0.025" units="cm"/>
    </inkml:brush>
  </inkml:definitions>
  <inkml:trace contextRef="#ctx0" brushRef="#br0">147 99 18706,'0'0'2135,"-9"2"347,1 0-2165,1 1 0,-1-1 0,1 1 0,-1 0 0,1 1 0,0 0 0,0 0 0,0 1 0,1 0-1,0 0 1,0 0 0,0 1 0,0-1 0,1 2 0,0-1 0,0 0 0,1 1 0,0 0 0,0 0 0,0 0-1,-2 9 1,5-14-289,0 0 0,1 0 0,-1-1 0,1 1 0,-1 0-1,1 0 1,0 0 0,-1 0 0,1 0 0,0 0 0,0 0-1,1 0 1,-1 0 0,0 0 0,1 0 0,-1-1 0,1 1 0,0 0-1,-1 0 1,1 0 0,0-1 0,0 1 0,0 0 0,0-1 0,0 1-1,1-1 1,-1 1 0,0-1 0,1 1 0,-1-1 0,4 2-1,1-1 13,0 0 0,0 0 0,1-1 0,-1 0-1,1 0 1,-1 0 0,1-1 0,8 0 0,3-2-27,0 0 0,-1-1 0,1 0 0,-1-2 1,1 0-1,-2-1 0,1-1 0,-1 0 1,0-1-1,0-1 0,-1 0 0,0-1 1,0-1-1,-2 0 0,1-1 0,-1-1 1,-1 0-1,0-1 0,-1 0 0,-1 0 1,0-1-1,-1-1 0,0 1 0,8-25 0,-16 39-6,-1 0 0,1 0-1,-1 0 1,1 0-1,-1 0 1,0 0-1,1 0 1,-1 0-1,0 0 1,0 0-1,0 0 1,0 0-1,0 0 1,0 0 0,0 0-1,0 0 1,0 0-1,-1 0 1,1 0-1,0 0 1,-1-1-1,-15 7 300,-20 30 136,31-29-442,1 1 0,-1-1 0,1 1 0,0 0 0,1 0 0,-1 0 0,1 0 0,1 1 0,0 0 0,0-1 0,-2 10 0,4-13 0,0 0 0,0 0 0,1 0 0,-1 0 0,1 0 0,0 0 0,0 0 0,0 0 0,0 0 0,1-1 0,-1 1 0,1 0 0,0-1 0,0 0 0,0 1 0,1-1 0,-1 0 0,1 0 0,0 0 0,0 0 0,0-1 0,0 1 0,0-1 0,4 2 0,1 1-320,1 0 0,-1-1 0,1 0 0,0-1-1,0 0 1,17 4 0,-8-4-2063,0-1 0,32-1 0,15-2-10136</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5.739"/>
    </inkml:context>
    <inkml:brush xml:id="br0">
      <inkml:brushProperty name="width" value="0.025" units="cm"/>
      <inkml:brushProperty name="height" value="0.025" units="cm"/>
    </inkml:brush>
  </inkml:definitions>
  <inkml:trace contextRef="#ctx0" brushRef="#br0">46 0 10602,'0'0'13447,"0"13"-12827,-20 259 3073,5-103-745,18-163-2527,5-16 58,7-18 78,52-125-557,-42 91 0,35-62 0,-59 122-8,1-1 0,-1 0 0,1 1 0,0-1 0,0 1 0,0-1 0,0 1-1,0 0 1,1 0 0,-1 0 0,1 0 0,0 0 0,-1 0 0,1 1 0,0-1 0,0 1 0,0 0 0,0 0 0,0 0 0,0 0 0,0 1 0,4-1-1,-5 1 3,-1 0-1,0 0 0,1 1 0,-1-1 0,1 0 0,-1 1 0,0-1 0,1 1 0,-1-1 0,0 1 0,0 0 0,0 0 0,1-1 0,-1 1 0,0 0 0,0 0 1,0 0-1,0 0 0,1 2 0,-1-1 0,0 1 1,1-1 0,-1 1 0,0-1 0,-1 1 0,1-1-1,0 1 1,-1 0 0,1 0 0,-1-1 0,0 1-1,0 0 1,0 3 0,-2 0 7,1-1-1,0 0 1,-1 1 0,0-1 0,0 0-1,-1 0 1,0 0 0,1 0-1,-2-1 1,1 1 0,0-1 0,-1 0-1,0 0 1,0 0 0,-7 6-1,-11 7 164,-42 25 0,57-38-129,-3 3-32,0 0 1,-1-1 0,0 0 0,0-1-1,-1 0 1,0-1 0,1 0 0,-2-1-1,-13 2 1,25-5-13,1 0 1,-1 0-1,1 0 1,-1 0-1,1 0 1,0 0-1,-1 0 1,1 0-1,-1 0 1,1 0-1,-1-1 1,1 1-1,-1 0 1,1 0-1,0 0 1,-1-1-1,1 1 1,0 0-1,-1-1 1,1 1-1,0 0 1,-1-1-1,1 1 1,0 0-1,-1-1 0,1 1 1,0-1-1,0 1 1,0 0-1,-1-1 1,1 1-1,0-1 1,0 1-1,0-1 1,0 1-1,0-1 1,0 1-1,0 0 1,0-1-1,0 1 1,0-1-1,0 1 1,0-1-1,0 1 1,0-1-1,0 1 1,1-1-1,-1 1 1,0 0-1,0-1 1,0 1-1,1-1 0,-1 1 1,0 0-1,1-1 1,-1 1-1,0 0 1,1-1-1,0 1 1,19-25-1600,-4 13-1038,0 1 1,0 0 0,31-13 0,-7 5-3489</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6.392"/>
    </inkml:context>
    <inkml:brush xml:id="br0">
      <inkml:brushProperty name="width" value="0.025" units="cm"/>
      <inkml:brushProperty name="height" value="0.025" units="cm"/>
    </inkml:brush>
  </inkml:definitions>
  <inkml:trace contextRef="#ctx0" brushRef="#br0">32 31 14798,'0'0'12497,"-3"12"-11397,-7 37 332,2 1 1,-2 77-1,10-127-1430,0 1-1,0-1 1,0 0-1,0 1 0,0-1 1,0 0-1,0 1 1,0-1-1,0 0 0,0 1 1,0-1-1,0 0 1,0 1-1,1-1 1,-1 0-1,0 0 0,0 1 1,0-1-1,0 0 1,1 1-1,-1-1 0,0 0 1,0 0-1,1 0 1,-1 1-1,0-1 0,0 0 1,1 0-1,-1 0 1,0 0-1,1 1 1,-1-1-1,0 0 0,1 0 1,-1 0-1,0 0 1,1 0-1,-1 0 0,0 0 1,1 0-1,-1 0 1,0 0-1,0 0 1,1 0-1,-1 0 0,0 0 1,1 0-1,-1 0 1,0-1-1,1 1 0,-1 0 1,0 0-1,1 0 1,-1 0-1,0-1 1,0 1-1,1 0 0,-1 0 1,0-1-1,0 1 1,0 0-1,1 0 0,-1-1 1,0 1-1,0-1 1,18-19-21,-13 3 19,0 0 0,-1 1 0,-1-2 0,0 1 0,-2 0 0,0 0 0,-1-1 0,-3-33 0,-4 36 0,-1 19 0,8-3 0,-1 0 0,1 0 0,0 0 0,-1 0 0,1 0 0,0 0 0,0 0 0,0 0 0,-1 1 0,1-1 0,1 0 0,-1 0 0,0 0 0,0 0 0,0 0 0,0 1 0,1-1 0,-1 0 0,1 0 0,-1 0 0,1 0 0,-1 0 0,1 0 0,-1 0 0,1 0 0,1 1 0,2 1-168,-1 0 0,1-1 0,0 1 0,-1-1 0,1 0 0,0 0 1,1 0-1,-1-1 0,0 1 0,0-1 0,1 0 0,-1 0 0,7 0 0,65 1-3800,-53-2 3059,-12-1 215,-1 1 0,1-1 1,0-1-1,0 0 0,-1-1 0,13-4 0,-21 6 744,1 0-1,0 0 0,0 0 0,0 0 0,0-1 0,-1 1 1,1-1-1,-1 0 0,1 0 0,-1 0 0,0 0 0,0 0 1,0 0-1,0-1 0,0 1 0,0-1 0,-1 1 1,1-1-1,-1 0 0,1 1 0,-1-1 0,0 0 0,0 0 1,-1 0-1,1 0 0,0-5 0,-1 8 70,0-1 1,0 0-1,0 1 1,0-1-1,0 0 0,0 1 1,0-1-1,-1 0 0,1 1 1,0-1-1,0 0 0,-1 1 1,1-1-1,0 0 0,-1 1 1,1-1-1,-1 1 0,1-1 1,-1 1-1,1-1 0,-1 1 1,1-1-1,-1 1 0,1-1 1,-1 1-1,1 0 0,-1-1 1,0 1-1,1 0 0,-1 0 1,0-1-1,1 1 0,-1 0 1,0 0-1,1 0 0,-1 0 1,0 0-1,0 0 0,1 0 1,-1 0-1,0 0 1,1 0-1,-1 0 0,0 1 1,1-1-1,-2 0 0,-1 1 10,1 0 0,-1 0-1,0 0 1,0 0 0,1 1 0,-1-1-1,1 0 1,-1 1 0,1 0 0,-4 3-1,-1 3 139,0 1-1,0 1 0,1-1 0,0 1 0,-6 16 0,10-22-184,0 0-1,0 1 1,1-1 0,0 0-1,0 1 1,0 0-1,0-1 1,1 1 0,-1 0-1,1-1 1,0 1 0,1 0-1,-1-1 1,1 1-1,0-1 1,2 7 0,-1-9-66,-1 0 0,1 0 1,0 0-1,0 0 0,0 0 0,0-1 1,1 1-1,-1-1 0,0 1 1,1-1-1,-1 0 0,0 0 1,1 0-1,0 0 0,-1 0 0,1-1 1,-1 1-1,1-1 0,0 0 1,-1 0-1,1 0 0,0 0 1,-1 0-1,6-1 0,-3 1 11,1-1-1,-1 0 1,1 0-1,-1 0 1,0-1-1,1 1 1,-1-1 0,0 0-1,0-1 1,0 0-1,6-4 1,-6 2-26,-1-2 0,1 1 0,-1-1 0,0 1 0,0-1 0,-1 0 0,0 0 0,0-1 0,-1 1 0,0-1 0,0 1 0,-1-1 1,0 0-1,0 1 0,-1-1 0,0 0 0,0 0 0,-1 0 0,-2-11 0,2 17-40,0 0 0,0 0 0,0 0 0,0 0 0,0 1 0,-1-1 0,1 0 0,-1 0 0,1 1 0,-1-1 0,0 1 0,1 0 0,-1-1 0,0 1 0,0 0 0,0 0 0,0 0 0,0 0 0,0 1 0,-1-1-1,1 0 1,0 1 0,0 0 0,-3-1 0,5 1-15,-1-1-1,0 1 0,0 0 0,0 0 1,0 0-1,0 0 0,1-1 0,-1 1 1,0 0-1,0 0 0,0 1 0,0-1 1,0 0-1,1 0 0,-1 0 1,0 0-1,0 1 0,0-1 0,0 0 1,1 1-1,-1-1 0,0 1 0,1-1 1,-1 1-1,0-1 0,1 1 0,-1 0 1,0-1-1,1 1 0,-1 0 0,1-1 1,-1 1-1,1 0 0,-1 0 0,1-1 1,0 1-1,-1 0 0,1 0 0,0 0 1,0-1-1,0 1 0,0 0 0,-1 0 1,1 0-1,0 0 0,0 0 1,1 0-1,-1-1 0,0 1 0,0 0 1,0 0-1,0 0 0,1 0 0,-1-1 1,1 2-1,5 3-5582,8-4-3102</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8.710"/>
    </inkml:context>
    <inkml:brush xml:id="br0">
      <inkml:brushProperty name="width" value="0.025" units="cm"/>
      <inkml:brushProperty name="height" value="0.025" units="cm"/>
    </inkml:brush>
  </inkml:definitions>
  <inkml:trace contextRef="#ctx0" brushRef="#br0">160 229 4869,'4'-7'1150,"-1"-1"0,1 0 1,-1 0-1,-1 0 1,1 0-1,-1 0 1,-1-1-1,1 1 0,-2 0 1,1-1-1,-1 1 1,0-1-1,-2-9 1,1 17-1053,1 0 1,-1 0 0,1 1-1,-1-1 1,0 0 0,0 1-1,1-1 1,-1 0 0,0 1-1,0-1 1,0 1 0,0-1 0,0 1-1,0 0 1,0-1 0,0 1-1,1 0 1,-1 0 0,0 0-1,0-1 1,0 1 0,0 0-1,0 0 1,0 0 0,0 1 0,0-1-1,0 0 1,-1 1 0,-30 9 647,23-3-647,0 1 0,0 1-1,1 0 1,0 0 0,0 1-1,1 0 1,0 0 0,1 0-1,-5 13 1,3-6 28,0 0-1,2 1 1,0 0-1,1 0 0,-3 24 1,7-40-124,1 0 0,-1 0 1,1 0-1,0 0 0,0 0 1,0 0-1,0 0 0,0 0 0,1 0 1,-1 0-1,1 0 0,-1 0 0,1 0 1,0-1-1,-1 1 0,1 0 1,2 3-1,-1-4 1,-1 0 1,1 0 0,-1 0-1,1-1 1,-1 1 0,1-1-1,-1 1 1,1-1 0,-1 0-1,1 1 1,0-1 0,-1 0-1,1 0 1,0 0 0,-1 0-1,1 0 1,0-1 0,-1 1-1,1 0 1,-1-1 0,1 1-1,0-1 1,1-1 0,6-1 28,-1-1-1,0-1 1,0 0 0,-1 0 0,1 0-1,-1-1 1,0 0 0,10-11 0,46-61 51,-50 61 81,-1-1 0,-1 0 0,0-1 0,-1 0 0,-1 0 0,-1-1 0,-1 0 0,-1-1 0,0 0 0,2-24 0,-11 36 1126,-6 16-949,-7 16-299,8-8 4,0 0 1,1 1-1,0 0 0,2 1 0,0-1 0,0 1 1,2 0-1,0 0 0,1 0 0,1 0 1,0 1-1,2 17 0,0-33-41,0 1 0,0-1-1,0 1 1,0-1 0,0 0 0,0 0 0,1 0-1,-1 0 1,1 0 0,-1 0 0,1 0 0,0 0-1,0-1 1,0 1 0,0-1 0,0 1 0,0-1 0,0 0-1,0 1 1,1-1 0,-1-1 0,0 1 0,1 0-1,-1 0 1,1-1 0,-1 0 0,1 1 0,-1-1-1,1 0 1,-1 0 0,4-1 0,4 1 25,-1 0-1,1-1 1,-1 0 0,0-1 0,1 0 0,-1-1 0,11-4-1,-6 0-16,-1 0 0,0-1 0,-1 0 0,1-1 0,-2-1 0,12-11 0,-18 17-11,0-1 1,0 0 0,-1-1-1,1 1 1,-1-1-1,-1 0 1,1 0-1,-1 0 1,0-1 0,0 1-1,-1-1 1,0 1-1,0-1 1,0 0 0,0-9-1,-23 46-24,14-18 143,1 0-1,0 0 1,0 0 0,2 1-1,-1 0 1,2 0 0,-1 0 0,2 0-1,-2 26 1,4-37-122,0-1 0,1 0 0,-1 0 0,0 0 0,1 0 0,0 0 0,-1 0 0,1 0 0,-1 0 0,1 0 0,0 0 0,0 0 0,0 0 0,-1 0 0,1 0 0,0-1 0,0 1 0,0 0 0,0-1 0,0 1 0,1-1 0,-1 1 0,0-1 0,0 1 0,0-1 0,0 0 0,0 1 0,1-1 0,-1 0 0,0 0 0,0 0 0,0 0 0,1 0 0,-1 0 0,0-1 0,2 1 0,4-1 0,0 0 0,0 0 0,0-1 0,-1 0 0,9-3 0,-2-1 0,0 0 0,0-1 0,-1-1 0,0 1 0,-1-2 0,0 0 0,0 0 0,-1-1 0,0-1 0,0 1 0,-2-1 0,1-1 0,-1 0 0,-1 0 0,0 0 0,8-22 0,-53 105 0,34-61 0,0 0 0,1 1 0,0-1 0,0 1 0,2 0 0,-1 0 0,1 14 0,1-23-5,0-1 0,1 0 0,-1 1 0,1-1 0,-1 0-1,1 0 1,0 1 0,0-1 0,-1 0 0,1 0 0,0 0 0,0 0 0,0 0 0,0 0 0,0 0-1,0 0 1,0-1 0,0 1 0,1 0 0,-1-1 0,0 1 0,0 0 0,1-1 0,-1 0 0,0 1-1,1-1 1,-1 0 0,0 1 0,1-1 0,-1 0 0,3 0 0,52-1-975,-45 1 484,17-5-3009,-2-7-3715,-4-5-4022</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49.769"/>
    </inkml:context>
    <inkml:brush xml:id="br0">
      <inkml:brushProperty name="width" value="0.025" units="cm"/>
      <inkml:brushProperty name="height" value="0.025" units="cm"/>
    </inkml:brush>
  </inkml:definitions>
  <inkml:trace contextRef="#ctx0" brushRef="#br0">117 39 15535,'1'-2'449,"0"-1"0,-1 1-1,1 0 1,-1 0 0,1 0 0,-1 0 0,0 0 0,0-1 0,0 1 0,0 0 0,0 0 0,-1-4 0,1 5-336,-1 1 0,1 0 0,0-1 1,0 1-1,-1-1 0,1 1 0,0 0 1,-1-1-1,1 1 0,-1 0 0,1-1 1,0 1-1,-1 0 0,1 0 0,-1-1 1,1 1-1,-1 0 0,1 0 0,-1 0 1,1-1-1,-1 1 0,1 0 1,-1 0-1,1 0 0,-1 0 0,1 0 1,-1 0-1,1 0 0,-1 0 0,1 0 1,-1 1-1,0-1 0,-3 1 6,1 1 0,-1 0 0,0 0 0,1 0 0,-1 0 0,1 0 0,0 1 0,0-1 0,0 1 0,0 0 0,0 0 0,-2 4 0,-4 5 367,0 1 0,1 0 1,-12 29-1,17-37-339,1 1 1,0 0-1,0 0 0,1 0 0,0 0 1,0 0-1,0 0 0,1 0 0,0 1 0,0-1 1,0 0-1,3 12 0,-2-16-137,0 0-1,0-1 1,0 1-1,1-1 1,-1 1-1,0-1 1,1 1-1,-1-1 1,1 0-1,0 1 1,-1-1-1,1 0 1,0 0 0,0 0-1,-1-1 1,1 1-1,0 0 1,0-1-1,0 1 1,0-1-1,0 1 1,0-1-1,0 0 1,0 0-1,3 0 1,54-3 129,-58 3-136,15-3-24,0-1 1,-1-1 0,1-1-1,-1 0 1,0 0-1,-1-2 1,25-15-1,44-22-119,-81 44 155,-1 1 0,1-1 1,-1 1-1,1-1 1,-1 1-1,1-1 0,-1 1 1,1 0-1,-1 0 1,1 0-1,-1 0 0,1 0 1,-1 0-1,1 0 0,-1 0 1,1 0-1,-1 1 1,1-1-1,-1 1 0,1-1 1,-1 1-1,1 0 1,-1-1-1,0 1 0,0 0 1,1 0-1,-1 0 1,0 0-1,0 0 0,0 0 1,0 0-1,0 0 1,0 1-1,0-1 0,0 0 1,0 1-1,0 1 0,0-1 32,0 0-1,1 0 1,-1 0-1,0-1 0,1 1 1,-1 0-1,1-1 1,0 1-1,0-1 0,-1 1 1,1-1-1,0 0 0,0 0 1,0 0-1,1 0 1,-1 0-1,0 0 0,0 0 1,0-1-1,4 1 0,9-1-26,0-1 0,0 0 0,0-2 0,-1 1 0,1-2 0,-1 0 0,0 0 0,0-2 0,16-7 0,-9 3-416,0 2 0,41-10 1,-61 18 391,1 1 0,-1-1-1,0 1 1,0-1 0,1 1 0,-1 0 0,0 0 0,0 0 0,0 0-1,0 0 1,0 0 0,0 0 0,0 0 0,0 0 0,-1 0-1,1 0 1,0 1 0,-1-1 0,1 0 0,-1 1 0,1-1 0,-1 0-1,0 1 1,1 2 0,11 21 1,48 38-621,-43-47 237,0 2 0,26 36 0,-38-47 387,-1 1 0,0 0 0,0 0-1,0 0 1,-1 0 0,-1 0-1,1 1 1,-1 0 0,-1-1-1,1 1 1,-1 15 0,-1-18 95,0-1 0,0 1 0,0 0 0,-1 0 0,0-1 0,0 1 0,-1-1 0,1 1 0,-1-1 0,0 0 0,-1 1 0,1-1 0,-1 0 1,0 0-1,-1-1 0,1 1 0,-1-1 0,1 0 0,-2 1 0,1-2 0,0 1 0,-1 0 0,1-1 0,-1 0 0,0 0 0,0 0 0,0-1 0,0 0 0,-1 0 0,-7 2 0,9-3-77,0 1-1,0-2 0,-1 1 0,1 0 0,0-1 0,0 0 0,-1 0 0,1 0 0,0 0 1,-1-1-1,1 0 0,0 0 0,0 0 0,0 0 0,0 0 0,0-1 0,0 0 0,0 0 1,0 0-1,1 0 0,-7-5 0,7 3-8,0 0 0,0 0-1,0 0 1,1-1 0,-1 1 0,1-1 0,0 0 0,0 1-1,0-1 1,1 0 0,0 0 0,0 0 0,0 0 0,1 0 0,-1 0-1,1 0 1,0 0 0,1-6 0,1 4-7,-1 0 1,1 0-1,0 0 0,1 1 1,0-1-1,0 1 0,0 0 1,1 0-1,-1 0 1,1 0-1,1 1 0,-1-1 1,1 1-1,0 0 0,0 0 1,11-7-1,9-5-69,0 0 1,42-19-1,28-11-4524,-51 19-1548</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0.595"/>
    </inkml:context>
    <inkml:brush xml:id="br0">
      <inkml:brushProperty name="width" value="0.025" units="cm"/>
      <inkml:brushProperty name="height" value="0.025" units="cm"/>
    </inkml:brush>
  </inkml:definitions>
  <inkml:trace contextRef="#ctx0" brushRef="#br0">208 14 12716,'-151'-12'13213,"123"11"-12043,19 0-254,28 6-782,-11-3-142,1 0 0,-1 1 0,0 0-1,0 0 1,0 1 0,0 0 0,0 1 0,-1-1-1,0 1 1,0 1 0,0 0 0,-1-1-1,10 13 1,-13-13 41,1-1-1,-1 1 1,-1 0 0,1 0-1,-1 0 1,0 1 0,0-1-1,0 1 1,-1-1-1,0 1 1,0-1 0,0 1-1,-1 0 1,0-1 0,0 1-1,0 0 1,-1-1-1,1 1 1,-2 0 0,1-1-1,0 1 1,-3 5 0,0-2 205,-1-1 0,1 1 0,-1-1 0,0 0 0,-1 0 0,0 0 1,-1-1-1,-7 8 0,11-12-154,0 0-1,0 0 1,0-1-1,-1 1 1,1-1-1,-1 0 1,1 0 0,-1 0-1,0 0 1,0-1-1,1 1 1,-1-1 0,0 0-1,-1 0 1,1-1-1,0 1 1,0-1 0,0 0-1,0 0 1,0 0-1,-6-1 1,8 0-101,0 0 1,0-1-1,0 1 0,1 0 0,-1-1 1,0 1-1,1-1 0,0 1 1,-1-1-1,1 0 0,0 0 0,0 0 1,0 1-1,0-1 0,0 0 1,0 0-1,0 0 0,1-1 1,-1 1-1,1 0 0,-1 0 0,1 0 1,0 0-1,0-3 0,0 2-67,-1 0-1,1 0 1,0 0 0,0 0-1,0 0 1,1 0 0,-1 0-1,1 0 1,0 0-1,0 0 1,0 0 0,0 0-1,0 0 1,1 0-1,-1 1 1,4-5 0,3 1-1169,0 1 1,0 1-1,1 0 1,0 0-1,-1 0 1,1 1-1,0 1 1,19-4-1,-5 1-2032,15-4-4071</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1.249"/>
    </inkml:context>
    <inkml:brush xml:id="br0">
      <inkml:brushProperty name="width" value="0.025" units="cm"/>
      <inkml:brushProperty name="height" value="0.025" units="cm"/>
    </inkml:brush>
  </inkml:definitions>
  <inkml:trace contextRef="#ctx0" brushRef="#br0">21 0 13549,'0'0'11344,"-3"11"-10575,1-7-723,-1 4 68,0 1 1,1-1 0,-1 1 0,2 0-1,-1-1 1,1 13 0,1-19-101,0 0 0,0 1 1,0-1-1,1 0 0,-1 0 1,1 1-1,-1-1 0,1 0 1,0 0-1,0 0 0,0 0 1,0 0-1,1 0 0,-1 0 1,0 0-1,1 0 0,-1 0 1,1-1-1,0 1 0,-1-1 1,1 1-1,0-1 0,0 0 1,0 0-1,0 0 0,0 0 1,0 0-1,0 0 0,1 0 1,-1-1-1,0 1 0,0-1 1,1 1-1,2-1 0,7 1 35,0-1-1,0 0 1,0-1-1,0 0 1,-1 0-1,1-2 1,-1 1-1,1-2 1,-1 1-1,0-1 1,0-1 0,0 0-1,-1-1 1,11-7-1,19-8 148,-39 22-94,-1-1 0,1 1 0,0 0 1,-1-1-1,1 1 0,-1 0 0,0 0 1,1-1-1,-1 1 0,0 0 0,1 0 0,-1 0 1,0 0-1,0 0 0,0-1 0,0 1 1,0 0-1,0 0 0,0 0 0,0 0 0,0 0 1,0-1-1,0 1 0,0 0 0,-1 1 1,1-1-34,-1 1 0,1-1 0,0 0 0,0 1 0,0-1 1,0 1-1,0-1 0,0 0 0,1 1 0,-1-1 0,0 0 0,1 1 1,-1-1-1,1 0 0,-1 1 0,1-1 0,0 0 0,0 2 1,10-5 2,-1 0 0,1-1 0,-1 0 1,0-1-1,0 0 0,0 0 1,-1-1-1,1 0 0,9-8 0,23-11-100,-40 23 26,6-3-30,-1 0-1,1 1 1,-1 0-1,1 0 1,0 1-1,0 0 1,0 0-1,9 0 1,-16 3 36,0-1 1,0 0-1,0 1 0,-1-1 0,1 1 1,0-1-1,-1 1 0,1-1 1,0 1-1,-1 0 0,1-1 1,0 1-1,-1 0 0,1 0 0,-1-1 1,0 1-1,1 0 0,-1 0 1,1 0-1,-1 0 0,0 0 1,0-1-1,0 1 0,1 0 1,-1 0-1,0 0 0,0 0 0,0 1 1,2 38 249,-1-20-174,0-18-80,-1-1 0,0 1 0,1-1 0,-1 1 0,1 0 0,-1-1 0,1 0 0,0 1 0,0-1 0,0 1 0,0-1 0,0 0 0,0 0 0,0 1 0,0-1 0,0 0 0,0 0 0,1 0 0,-1 0 0,0 0 0,1-1 0,-1 1 0,3 1 0,0-1 0,0 0 0,0-1 0,0 1 0,0 0 0,0-1 0,0 0 0,0 0 0,0 0 0,5-2 0,6-1 0,1 0 0,-1-1 0,27-12 0,-6-4 0,-29 15 0,1 1 0,0-1 0,0 1 0,0 1 0,0 0 0,1 0 0,-1 0 0,12-1 0,-18 8 0,-1 1 0,0-1 0,0 1 0,0 0 0,0-1 0,-1 1 0,0 0 0,0-1 0,0 1 0,-1 6 0,1-5 0,-1-3 0,1-1 0,0 1 0,0-1 0,0 1 0,1 0 0,-1-1 0,0 1 0,1-1 0,0 1 0,0-1 0,0 1 0,1 2 0,0-3 0,-1-1 0,1 0 0,0 0 0,0 0 0,-1 0 0,1 0 0,0 0 0,0 0 0,0-1 0,0 1 0,0-1 0,3 1 0,14 3 0,1 3-8782</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1.637"/>
    </inkml:context>
    <inkml:brush xml:id="br0">
      <inkml:brushProperty name="width" value="0.025" units="cm"/>
      <inkml:brushProperty name="height" value="0.025" units="cm"/>
    </inkml:brush>
  </inkml:definitions>
  <inkml:trace contextRef="#ctx0" brushRef="#br0">28 1 17969,'0'0'11979,"4"14"-11717,-1-6-234,0-1-8,-1 1 1,0-1-1,0 1 0,0-1 1,-1 1-1,0 0 0,-1-1 1,0 1-1,0 0 1,-1 0-1,-2 11 0,-5 17-4,-2-3-131,2 1-1,2 0 1,1 1 0,-1 66 0,6-99-97,0 1 1,1-1-1,-1 1 1,0-1 0,1 0-1,0 1 1,-1-1-1,1 0 1,0 1 0,1-1-1,-1 0 1,0 0-1,0 0 1,1 0-1,-1 0 1,3 2 0,-3-3-212,1 0 0,-1 0 1,1 0-1,-1 0 0,1 0 1,-1-1-1,1 1 0,0-1 1,-1 1-1,1-1 0,0 1 1,-1-1-1,1 0 0,0 0 1,2 0-1,13-1-5305</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2.450"/>
    </inkml:context>
    <inkml:brush xml:id="br0">
      <inkml:brushProperty name="width" value="0.025" units="cm"/>
      <inkml:brushProperty name="height" value="0.025" units="cm"/>
    </inkml:brush>
  </inkml:definitions>
  <inkml:trace contextRef="#ctx0" brushRef="#br0">0 1 10410,'0'0'17515,"9"6"-16682,-9-5-828,3 1 67,1 0 0,-1 1-1,0-1 1,0 1-1,0 0 1,-1 0-1,1 0 1,-1 0 0,0 0-1,0 1 1,0-1-1,0 1 1,0-1-1,-1 1 1,1 0 0,-1 0-1,0 0 1,0 0-1,-1-1 1,1 1-1,-1 7 1,0 59 19,0-59-4557,0-5-4617,0-24 563</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2.839"/>
    </inkml:context>
    <inkml:brush xml:id="br0">
      <inkml:brushProperty name="width" value="0.025" units="cm"/>
      <inkml:brushProperty name="height" value="0.025" units="cm"/>
    </inkml:brush>
  </inkml:definitions>
  <inkml:trace contextRef="#ctx0" brushRef="#br0">49 37 15567,'0'0'12171,"-49"-36"-11242,60 36-3427,1 9-129,-2 0-1761,0-1-3940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5.924"/>
    </inkml:context>
    <inkml:brush xml:id="br0">
      <inkml:brushProperty name="width" value="0.025" units="cm"/>
      <inkml:brushProperty name="height" value="0.025" units="cm"/>
    </inkml:brush>
  </inkml:definitions>
  <inkml:trace contextRef="#ctx0" brushRef="#br0">91 1 13164,'0'0'10837,"1"12"-9481,0 26-572,-1 1 0,-2 0-1,-13 71 1,6-59-379,3 0 1,1 57-1,5-106-400,0 0-1,0 0 0,0 0 1,0 0-1,0 0 0,1-1 1,-1 1-1,1 0 1,-1 0-1,1 0 0,0-1 1,-1 1-1,1 0 1,0-1-1,0 1 0,0-1 1,1 1-1,-1-1 0,0 1 1,0-1-1,1 0 1,-1 0-1,1 0 0,-1 1 1,1-1-1,0-1 1,-1 1-1,1 0 0,0 0 1,-1-1-1,1 1 0,0-1 1,0 1-1,0-1 1,0 0-1,-1 0 0,1 1 1,0-1-1,0-1 1,0 1-1,2 0 0,10-3-59,0 1-1,0-1 1,-1-1-1,21-9 1,-12 5-380,-11 4 321,0 1 0,0 0 1,1 1-1,14-1 1,-25 3 108,1-1 1,0 1-1,-1 0 0,1 0 1,0 0-1,0 0 1,-1 0-1,1 0 1,0 1-1,-1-1 0,1 1 1,-1-1-1,1 1 1,-1-1-1,1 1 0,-1 0 1,1 0-1,-1 0 1,1 0-1,-1 0 1,0 0-1,1 0 0,-1 0 1,0 0-1,0 1 1,0-1-1,0 0 0,0 1 1,0-1-1,-1 1 1,1-1-1,0 1 1,-1 0-1,1-1 0,-1 1 1,0-1-1,1 4 1,-1 2 98,-1 1-1,0-1 1,0 0 0,-1 1 0,0-1 0,0 0 0,-1 0 0,0 0 0,0 0 0,0-1 0,-1 1 0,0-1 0,0 0 0,-1 0 0,0 0 0,0 0 0,0-1 0,-1 0 0,1 0-1,-1-1 1,-1 1 0,-7 3 0,1 0 103,1 0 1,-2-1-1,1-1 0,-1 0 0,0-1 0,0-1 0,0 0 1,-1-1-1,1 0 0,-23 1 0,34-4-324,0 0 0,0 0 1,0 0-1,0-1 0,1 1 0,-1-1 0,0 0 0,0 0 1,0 0-1,1 0 0,-1 0 0,0 0 0,1-1 0,-1 1 1,1-1-1,-1 0 0,1 0 0,0 0 0,0 0 0,0 0 1,0 0-1,0 0 0,1-1 0,-1 1 0,1-1 0,-1 1 1,1-1-1,0 0 0,-1-3 0,1 3-105,0 0 0,1-1 0,0 1 0,0 0 0,0-1 0,0 1 0,0-1 0,0 1 0,1 0 1,0-1-1,0 1 0,0 0 0,0 0 0,0-1 0,1 1 0,-1 0 0,1 0 0,0 0 0,0 1 0,0-1 0,0 0 0,0 1 0,1-1 0,5-3 0,23-15-4385,5 4-1661</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1.837"/>
    </inkml:context>
    <inkml:brush xml:id="br0">
      <inkml:brushProperty name="width" value="0.025" units="cm"/>
      <inkml:brushProperty name="height" value="0.025" units="cm"/>
    </inkml:brush>
  </inkml:definitions>
  <inkml:trace contextRef="#ctx0" brushRef="#br0">8 0 10794,'0'0'10698,"1"10"-8771,-1 17-74,-1 0-1,-4 34 1,4-58-1599,0 32 1477,1-34-1719,0 0 0,0-1 0,0 1 0,0-1 0,1 1 0,-1-1 0,0 1 0,0-1 0,1 1 0,-1-1 0,0 1 0,1-1 0,-1 1 0,1-1 0,-1 1 0,1-1 0,-1 0 0,1 1 0,-1-1 0,1 0 0,-1 1 0,1-1 0,-1 0 0,1 0 0,-1 0 1,1 1-1,0-1 0,-1 0 0,1 0 0,-1 0 0,1 0 0,0 0 0,-1 0 0,1 0 0,-1 0 0,1 0 0,-1 0 0,1-1 0,0 1 0,-1 0 0,1 0 0,-1 0 0,1-1 0,-1 1 0,1 0 0,-1-1 0,1 1 0,-1 0 0,1-1 0,-1 1 0,1-1 0,8-5-18,-1 0 0,1-1 0,-2 0 0,1 0 0,8-10 0,-11 10-70,0 1 0,1 0-1,0 0 1,0 1 0,1 0-1,0 0 1,-1 0 0,2 1-1,-1 0 1,11-4 0,-18 7 77,1 1 0,0 0 0,-1 0 0,1 0 0,-1 0 0,1 0 0,0 0 0,-1 0 0,1 0 0,-1 0 0,1 0 0,0 0 0,-1 0 0,1 0 0,-1 0-1,1 0 1,-1 1 0,1-1 0,-1 0 0,1 0 0,0 1 0,-1-1 0,0 0 0,1 1 0,-1-1 0,1 1 0,-1-1 0,1 0 0,-1 1 0,0-1 0,1 1 0,-1-1 0,0 1 0,1 0 0,-1-1 0,0 1 0,0 0 0,5 30 441,1 2-567,-6-32 71,0 0 0,0-1 0,1 1 0,-1 0 0,1 0 0,-1-1 1,0 1-1,1 0 0,-1-1 0,1 1 0,-1-1 0,1 1 0,0-1 0,-1 1 0,1-1 0,-1 1 0,1-1 0,0 1 0,0-1 0,-1 0 1,1 0-1,0 1 0,-1-1 0,1 0 0,0 0 0,0 0 0,0 0 0,-1 1 0,1-1 0,0 0 0,0-1 0,1 1 0,3-2-772,-1-1-1,0 0 0,0 0 1,0-1-1,0 1 0,0-1 1,-1 0-1,1 0 0,-1 0 1,0 0-1,0 0 0,-1-1 1,4-5-1,2-3-1987,12-18-3629</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3.291"/>
    </inkml:context>
    <inkml:brush xml:id="br0">
      <inkml:brushProperty name="width" value="0.025" units="cm"/>
      <inkml:brushProperty name="height" value="0.025" units="cm"/>
    </inkml:brush>
  </inkml:definitions>
  <inkml:trace contextRef="#ctx0" brushRef="#br0">137 65 9577,'0'0'17355,"1"-8"-16116,-1 6-1197,0 1-18,1-1 1,-1 1 0,1 0-1,-1 0 1,0-1-1,0 1 1,0 0-1,0 0 1,0-1 0,0 1-1,0 0 1,0-1-1,0 1 1,-1 0 0,1 0-1,0 0 1,-1-1-1,1 1 1,-1 0 0,1 0-1,-1 0 1,0 0-1,0 0 1,1 0-1,-1 0 1,0 0 0,0 0-1,0 0 1,0 0-1,0 1 1,0-1 0,0 0-1,0 0 1,0 1-1,-1-1 1,1 1 0,0 0-1,0-1 1,0 1-1,-1 0 1,1-1-1,0 1 1,0 0 0,-1 0-1,1 0 1,0 0-1,0 0 1,-1 1 0,1-1-1,0 0 1,0 0-1,-2 1 1,-2 1 17,0-1 0,0 1 1,0-1-1,0 1 0,0 1 1,1-1-1,-1 1 0,1 0 0,-1 0 1,1 0-1,0 1 0,0-1 0,1 1 1,-1 0-1,-3 5 0,4-6 10,0 1-1,1-1 1,0 1 0,0-1-1,0 1 1,0 0-1,0-1 1,1 1 0,-1 0-1,1 0 1,0 0-1,0 0 1,1 1 0,-1-1-1,1 0 1,0 0-1,0 0 1,0 0 0,2 7-1,-1-10-43,0 0 1,0 1-1,1-1 0,-1 0 0,0-1 0,1 1 0,-1 0 1,0 0-1,1 0 0,-1-1 0,1 1 0,-1-1 1,1 1-1,-1-1 0,1 0 0,0 1 0,-1-1 1,1 0-1,-1 0 0,1 0 0,2-1 0,37-2 127,-36 2-156,0 0 0,1-1-1,-1 0 1,0 0 0,0-1 0,0 1-1,-1-1 1,1 0 0,-1-1 0,1 1-1,4-5 1,-4 3-1,0 1-1,0 0 1,0 0 0,1 1 0,-1 0-1,12-5 1,-16 11 40,0-1 1,0 1-1,0 0 0,0 0 0,0 0 1,-1 0-1,1 0 0,-1 0 0,0 0 1,0 3-1,1-1 80,-1 0-45,0-1 1,1 1-1,0 0 0,0-1 1,1 1-1,-1-1 0,1 1 0,0-1 1,0 0-1,0 0 0,1 0 1,-1 0-1,6 6 0,-6-8-30,1-1 0,-1 1 0,0-1-1,1 1 1,-1-1 0,1 0 0,0 0 0,-1 0 0,1 0 0,0-1-1,-1 1 1,1-1 0,0 0 0,0 1 0,0-1 0,-1-1-1,1 1 1,0 0 0,0-1 0,0 1 0,-1-1 0,1 0-1,0 0 1,-1 0 0,4-1 0,-3 0-23,1 1 0,-1-1 0,1 0 0,-1 0 0,0-1 0,1 1 0,-1 0 0,0-1 0,-1 0 0,1 0 0,0 0 0,-1 0 0,0 0 0,0 0 0,0-1 0,0 1 0,0-1 0,-1 1 0,1-1 0,-1 0 0,0 0 0,0 0 0,0 1 0,-1-1 0,1-5 0,-1 2 0,0 0 0,0 1 0,-1-1 0,0 0 0,0 0 0,-1 1 0,1-1 0,-1 0 0,-1 1 0,0 0 0,1-1 0,-2 1 0,-5-8 0,12 13 0,-1 0 0,1 0 0,0 0 0,0 0 0,-1 0 0,1 1 0,0 0 0,0-1 0,-1 1 0,1 0 0,0 0 0,5 1 0,-4-1 0,33 1-342,-18 0-1143,-1 0 0,1-2-1,35-5 1,-21-7-7222</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4.038"/>
    </inkml:context>
    <inkml:brush xml:id="br0">
      <inkml:brushProperty name="width" value="0.025" units="cm"/>
      <inkml:brushProperty name="height" value="0.025" units="cm"/>
    </inkml:brush>
  </inkml:definitions>
  <inkml:trace contextRef="#ctx0" brushRef="#br0">239 5 15150,'0'0'12583,"-12"-2"-11526,5 1-1032,1 0 1,-1 1 0,1-1-1,-1 1 1,1 1-1,-1-1 1,1 1-1,-1 0 1,1 1 0,-1-1-1,1 1 1,0 0-1,0 1 1,0 0-1,0 0 1,1 0 0,-1 0-1,-8 8 1,-1 1-6,0 0 1,-20 23 0,31-31-19,1 1 0,-1-1 0,1 0 1,0 1-1,1 0 0,-1-1 1,1 1-1,0 0 0,0 1 0,0-1 1,1 0-1,-1 0 0,2 1 0,-2 5 1,2-10-4,1 0-1,-1 0 1,0 0 0,1 0 0,-1 0 0,1 0 0,-1 0-1,1 0 1,-1 0 0,1 0 0,0 0 0,-1-1 0,1 1-1,0 0 1,0-1 0,0 1 0,-1 0 0,1-1-1,0 1 1,0-1 0,0 1 0,0-1 0,0 1 0,0-1-1,0 0 1,0 0 0,0 1 0,2-1 0,38 6-20,-29-5-15,4 1-62,15 1-70,-1 1-1,38 11 1,-61-13 157,1 1 1,-1 0-1,1 0 0,-1 0 1,0 1-1,0 0 0,-1 0 0,1 0 1,-1 1-1,0 0 0,0 1 1,0-1-1,-1 1 0,5 8 1,-7-11 46,-1 1-1,0 0 1,0 0 0,0 0 0,0 1 0,-1-1 0,0 0 0,0 1 0,0-1 0,0 0-1,-1 1 1,0-1 0,0 1 0,0 0 0,0-1 0,-1 0 0,0 6 0,-2-3 110,1 0 0,-1 1 0,0-1 1,-1-1-1,1 1 0,-1-1 1,-1 1-1,1-1 0,-8 8 0,-2-1 122,0 0-1,0-1 1,-1 0 0,-1-2-1,0 1 1,0-2-1,-23 10 1,35-17-268,1-1 0,-1 1 0,1-1 0,-1 1 0,0-1 0,1-1 0,-1 1 0,0 0 0,0-1 0,0 0 0,0 0 0,0 0 0,1 0 0,-1 0 0,0-1 0,0 0 0,0 0 0,-3-1 0,4 0 0,1 0 0,0 0 0,-1-1 0,1 1 0,0 0 0,0-1 0,1 1 0,-1-1 0,1 0 0,-1 0 0,1 0 0,0 1 0,0-1 0,0 0 0,0 0 0,0 0 0,1-1 0,-1 1 0,1 0 0,0 0 0,0 0 0,1-4 0,-2-5-256,1 0 0,0 0 0,1 0 0,0 0 0,1 0 0,0 0 0,1 0 0,1 0 0,0 1 0,0 0 0,1 0 0,1 0 0,-1 0 0,2 1 0,-1 0 0,2 0 0,-1 1 0,1-1 0,1 2 0,0-1 0,0 1 0,15-10 0,50-21-8456,-36 21 1499</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4.398"/>
    </inkml:context>
    <inkml:brush xml:id="br0">
      <inkml:brushProperty name="width" value="0.025" units="cm"/>
      <inkml:brushProperty name="height" value="0.025" units="cm"/>
    </inkml:brush>
  </inkml:definitions>
  <inkml:trace contextRef="#ctx0" brushRef="#br0">208 56 14221,'0'0'7464,"-9"-4"-4507,7 3-2883,-1-1 99,-1 0 0,0 0 0,0 0 0,0 1-1,0 0 1,-1-1 0,1 2 0,0-1 0,-1 0 0,1 1 0,0 0-1,-1 0 1,1 0 0,0 0 0,-1 1 0,1-1 0,0 1 0,0 0-1,-1 1 1,1-1 0,0 1 0,0 0 0,-6 3 0,1 3 50,-1 1 1,1-1-1,1 1 1,0 1 0,0-1-1,-10 19 1,15-24-160,0 0 0,1 0 0,0 1 0,0-1 0,0 1 0,0 0 0,1-1 0,0 1 0,0 0 0,0 0 0,0 0 0,1-1 0,0 1 0,0 0 0,0 0 0,1 0 0,0 0 0,0 0 0,2 8 0,-1-10-51,0-1 0,1 1 0,-1 0-1,0-1 1,1 0 0,0 1 0,0-1 0,-1 0 0,1-1 0,0 1-1,1 0 1,-1-1 0,0 1 0,0-1 0,1 0 0,-1 0 0,0-1-1,1 1 1,-1-1 0,7 1 0,1 0 17,-1-1 0,0 0 0,1-1 0,-1 0 0,0 0 0,11-3 0,-14 1-5,0 0 0,0-1 0,0 0 0,0 0 0,-1 0 0,0 0 0,0-1 0,0 0 0,0-1 0,-1 1-1,0-1 1,0 0 0,-1-1 0,1 1 0,-1-1 0,-1 1 0,1-1 0,-1 0 0,0-1 0,3-13 0,-5 16-82,0 1-1,0 0 1,0 0 0,0-1 0,-1 1 0,0-1 0,0 1 0,0 0 0,0-1 0,-1 1 0,0-1 0,0 1 0,0 0 0,0 0 0,0 0 0,-1-1 0,0 2 0,0-1 0,0 0 0,-1 0 0,1 0 0,-1 1 0,0 0 0,0-1 0,0 1 0,0 0 0,0 0 0,-1 1 0,1-1-1,-1 1 1,0 0 0,0-1 0,0 2 0,0-1 0,0 0 0,0 1 0,-6-1 0,8 1-160,0 0 0,0 1 0,-1-1 0,1 1 0,0 0 0,-1 0-1,1 0 1,0 0 0,0 0 0,-1 0 0,1 0 0,0 1 0,-1-1 0,1 1 0,0 0-1,0 0 1,0 0 0,-1 0 0,1 0 0,0 0 0,0 0 0,1 1 0,-1-1 0,0 1-1,0-1 1,1 1 0,-3 3 0,3-3-288,-1 1 0,1 0 0,0-1 1,0 1-1,0 0 0,1 0 0,-1 0 0,1 0 0,0 0 0,-1 0 0,1 0 1,0-1-1,1 1 0,-1 0 0,1 0 0,-1 0 0,1 0 0,0 0 0,0 0 0,0-1 1,0 1-1,2 3 0,11 11-6008</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4.758"/>
    </inkml:context>
    <inkml:brush xml:id="br0">
      <inkml:brushProperty name="width" value="0.025" units="cm"/>
      <inkml:brushProperty name="height" value="0.025" units="cm"/>
    </inkml:brush>
  </inkml:definitions>
  <inkml:trace contextRef="#ctx0" brushRef="#br0">201 106 12780,'0'0'9599,"-9"-5"-7571,4 2-1887,0 1-1,1-1 0,-1 1 1,0 0-1,-1 0 1,1 1-1,0-1 1,0 1-1,-1 0 1,1 1-1,0-1 1,-1 1-1,1 0 0,0 1 1,-1-1-1,1 1 1,0 0-1,-1 0 1,1 1-1,0 0 1,0 0-1,0 0 1,0 0-1,0 1 0,1 0 1,-1-1-1,1 2 1,-7 5-1,7-5-3,0 1 0,0 0 1,0-1-1,1 2 0,-1-1 0,1 0 0,0 0 0,1 1 0,-3 6 0,5-11-118,-1 1-1,1-1 1,0 0 0,-1 1-1,1-1 1,0 1 0,0-1-1,0 1 1,-1-1 0,2 0-1,-1 1 1,0-1 0,0 1-1,0-1 1,1 1 0,-1-1-1,1 0 1,-1 1-1,1-1 1,-1 0 0,1 1-1,0-1 1,0 0 0,0 0-1,0 0 1,0 0 0,0 1-1,0-1 1,0-1 0,0 1-1,0 0 1,0 0 0,1 0-1,-1-1 1,0 1-1,0 0 1,1-1 0,-1 1-1,1-1 1,-1 0 0,1 1-1,1-1 1,5 2 46,1-1-1,0 0 1,-1 0-1,1-1 1,0 0-1,-1-1 1,1 0-1,-1 0 1,1 0-1,-1-1 1,1-1-1,-1 0 1,0 0-1,0 0 1,0-1-1,7-4 1,-10 4-23,0 0 1,-1 0-1,1 0 1,-1 0-1,0-1 0,0 1 1,-1-1-1,1 0 0,-1 0 1,0 0-1,-1-1 1,1 1-1,-1-1 0,0 0 1,0 1-1,-1-1 0,1 0 1,-1 0-1,-1 0 1,1 0-1,-1 0 0,0 0 1,-2-11-1,2 14-51,-1 0-1,1 1 1,-1-1-1,0 1 1,0-1 0,0 1-1,-1-1 1,1 1-1,0 0 1,-1-1 0,1 1-1,-1 0 1,0 0-1,0 0 1,0 0 0,0 1-1,0-1 1,0 1-1,0-1 1,-1 1 0,-3-2-1,2 1-40,0 0 1,0 1-1,0 0 0,0 0 1,0 0-1,0 0 0,0 0 1,0 1-1,0 0 0,-1 0 1,1 0-1,0 1 0,-6 0 1,9 0-86,0-1-1,0 0 1,0 1 0,0-1 0,0 1-1,0 0 1,0-1 0,0 1 0,0 0-1,0 0 1,0-1 0,1 1 0,-1 0 0,0 0-1,1 0 1,-1 0 0,0 0 0,1 0-1,-1 0 1,1 0 0,0 0 0,-1 0-1,1 0 1,0 0 0,0 1 0,-1-1-1,1 0 1,0 0 0,0 0 0,0 0 0,0 0-1,1 1 1,-1-1 0,0 0 0,1 2-1,-1 0-311,1 0 0,0-1 0,0 1 0,0 0-1,0 0 1,1 0 0,-1-1 0,1 1 0,-1 0-1,1-1 1,0 0 0,3 4 0,1-2-795,-1-1 0,1 1 0,0-1 0,0 0 1,0 0-1,0-1 0,9 3 0,20 3-7412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5.130"/>
    </inkml:context>
    <inkml:brush xml:id="br0">
      <inkml:brushProperty name="width" value="0.025" units="cm"/>
      <inkml:brushProperty name="height" value="0.025" units="cm"/>
    </inkml:brush>
  </inkml:definitions>
  <inkml:trace contextRef="#ctx0" brushRef="#br0">262 248 13229,'0'0'6272,"-6"-9"-3080,1 2-2506,4 4-522,0 0 0,-1 1 0,1-1 0,-1 1-1,0-1 1,0 1 0,0 0 0,0 0 0,0 0 0,0 0 0,-1 0 0,1 0 0,0 1 0,-1-1 0,0 1 0,1-1 0,-1 1 0,0 0 0,0 0 0,0 1 0,-4-2 0,-1 1-24,0 1 0,0 0 0,0 1 0,0 0 1,0 0-1,0 0 0,1 1 0,-1 0 0,1 1 1,-1 0-1,1 0 0,0 0 0,0 1 0,0 0 1,1 0-1,-1 1 0,1 0 0,0 0 1,0 0-1,1 1 0,-1 0 0,1 0 0,1 0 1,-1 1-1,1 0 0,0 0 0,1 0 0,-1 0 1,2 0-1,-1 1 0,1-1 0,0 1 0,-1 9 1,3-15-127,-1 0 0,1 0-1,0 0 1,1 0 0,-1 1 0,0-1 0,0 0 0,1 0 0,0 0 0,-1 0 0,1 0 0,0 0 0,0 0-1,0 0 1,0 0 0,0-1 0,1 1 0,-1 0 0,0-1 0,3 3 0,0-1 4,-1-1-1,0 0 1,1 0 0,0 0 0,0 0 0,-1 0 0,1-1-1,0 0 1,0 0 0,5 1 0,3-1 12,-1 0 1,0 0-1,0-1 1,1-1-1,-1 0 0,0 0 1,16-5-1,-14 1-19,0 0 0,0-1-1,0-1 1,0 0 0,-1-1 0,-1 0-1,1 0 1,-1-2 0,-1 1 0,1-1-1,-2-1 1,1 0 0,-2 0 0,13-20 0,-11 14 0,-1 0 0,-1 0 0,0 0 0,-1-1 0,-1-1 0,-1 1 0,0-1 0,-2 1 0,0-1 0,0-28 0,-2 46-11,-1 0 0,0 0 0,0 0 0,1 0 0,-1 0 0,0 0 0,0 0 0,0 0 0,0 0 0,-1 0 0,1 0 0,0 0 0,0 0 0,-1 0 0,1 0 0,0 0 0,-1 0 0,1 0 0,-1 0 0,0 0 0,1 0 0,-1 0 0,0 0 0,1 1 0,-1-1 0,0 0 0,0 1 0,0-1 0,1 0 0,-1 1 0,0-1 0,0 1 0,0-1 0,0 1 0,0 0 0,0-1 0,0 1 0,0 0 0,0 0 0,-2-1 0,0 2 0,1 0 0,-1-1 0,1 1 0,-1 0 0,0 0 0,1 1 0,0-1 0,-1 1 0,1-1 0,0 1 0,0-1 0,0 1 0,0 0 0,0 0 0,-2 3 0,-2 3-122,0 0 0,0 1-1,1-1 1,0 1 0,1 0 0,0 1-1,0-1 1,1 1 0,1 0 0,-1 0-1,1 0 1,1 0 0,0 0 0,0 0 0,1 0-1,2 19 1,0-21-57,-1-1 0,1 1 0,0 0 0,1-1-1,-1 1 1,2-1 0,-1 0 0,1 0 0,0 0 0,0-1 0,1 1 0,0-1-1,0 0 1,0-1 0,1 1 0,0-1 0,0 0 0,0 0 0,1-1 0,0 0-1,0 0 1,7 3 0,12 1-4738,-1-7-1873</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5.534"/>
    </inkml:context>
    <inkml:brush xml:id="br0">
      <inkml:brushProperty name="width" value="0.025" units="cm"/>
      <inkml:brushProperty name="height" value="0.025" units="cm"/>
    </inkml:brush>
  </inkml:definitions>
  <inkml:trace contextRef="#ctx0" brushRef="#br0">171 59 8712,'0'0'14035,"0"-8"-10517,-1-26-587,1 33-2846,-1 0 0,0 0 1,0 0-1,1 0 0,-1 0 1,0 0-1,0 0 1,0 0-1,0 0 0,0 0 1,-1 0-1,1 1 0,0-1 1,0 0-1,0 1 0,-1-1 1,1 1-1,0-1 1,0 1-1,-1 0 0,1 0 1,0-1-1,-1 1 0,1 0 1,0 0-1,-1 0 1,-2 1-1,-36 3 1096,32-2-1181,0 0 0,1 1 0,-1 0 0,1 1 0,-14 8 0,18-10 0,1-1 0,-1 1 0,1 0 0,0-1 0,-1 1 0,1 1 0,0-1 0,0 0 0,0 0 0,0 1 0,1-1 0,-1 1 0,1-1 0,-1 1 0,1 0 0,0 0 0,0 0 0,0-1 0,0 5 0,1-6 0,0 0 0,1 0 1,-1 0-1,1 0 0,-1 0 0,1 0 0,-1 0 1,1 0-1,-1 0 0,1 0 0,0 0 0,0 0 0,0-1 1,-1 1-1,1 0 0,0-1 0,0 1 0,0 0 1,0-1-1,0 1 0,0-1 0,0 1 0,0-1 1,0 0-1,0 0 0,3 1 0,35 6-15,-32-6 4,60 5-783,-43-5 556,0 1 0,0 1 0,-1 1 1,1 1-1,-1 1 0,0 1 1,30 14-1,-52-21 264,0 0-1,0 1 1,0-1 0,-1 0 0,1 1 0,0-1 0,-1 1-1,1-1 1,0 1 0,-1-1 0,1 1 0,-1-1 0,1 1-1,0 0 1,-1-1 0,0 1 0,1 0 0,-1-1-1,1 1 1,-1 0 0,0 0 0,1-1 0,-1 1 0,0 0-1,0 0 1,0 0 0,0-1 0,0 1 0,0 0 0,0 0-1,0 0 1,0 0 0,0-1 0,0 1 0,0 0 0,0 0-1,-1 0 1,1-1 0,0 1 0,-1 0 0,1 0 0,0-1-1,-1 1 1,1 0 0,-1-1 0,1 1 0,-1 0-1,0-1 1,1 1 0,-1-1 0,0 1 0,1-1 0,-2 1-1,-40 23 1298,-185 50-2022,225-83-11606</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6.330"/>
    </inkml:context>
    <inkml:brush xml:id="br0">
      <inkml:brushProperty name="width" value="0.025" units="cm"/>
      <inkml:brushProperty name="height" value="0.025" units="cm"/>
    </inkml:brush>
  </inkml:definitions>
  <inkml:trace contextRef="#ctx0" brushRef="#br0">157 9 17809,'0'0'3988,"-9"-3"-1639,7 2-2242,0 0 0,-1 0 0,1 0 1,0 1-1,-1-1 0,1 1 0,0 0 1,-1-1-1,1 1 0,-1 0 0,1 0 1,-1 1-1,1-1 0,0 0 1,-1 1-1,1-1 0,0 1 0,-4 1 1,3 1 24,-1 0 1,0 0 0,1 0-1,0 1 1,0-1 0,0 1-1,0 0 1,0 0 0,1 0-1,0 0 1,-4 8 0,-4 10 189,0 2 0,1-1 0,2 1 0,0 1 0,1-1 0,2 1 0,1 0 0,0 0 0,2 0 0,1 1 1,6 45-1,-3-60-543,0 1 1,1 0 0,1-1 0,0 0 0,0 0 0,1 0 0,1-1 0,-1 0 0,2 0 0,-1 0-1,2-1 1,12 12 0,27 15-4435,2-13-3278,-15-15-1596</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6.968"/>
    </inkml:context>
    <inkml:brush xml:id="br0">
      <inkml:brushProperty name="width" value="0.025" units="cm"/>
      <inkml:brushProperty name="height" value="0.025" units="cm"/>
    </inkml:brush>
  </inkml:definitions>
  <inkml:trace contextRef="#ctx0" brushRef="#br0">232 255 18161,'0'0'1313,"-12"-6"214,5 3-1208,-44-19 1616,48 21-1816,-1 1 1,0-1-1,1 0 0,-1 1 1,0 0-1,0-1 1,0 2-1,1-1 0,-1 0 1,0 1-1,0 0 1,1 0-1,-1 0 0,0 0 1,-4 3-1,0 0 54,1 2 0,0-1-1,0 1 1,1 0 0,-1 0 0,1 1 0,1 0-1,-1 0 1,1 0 0,0 1 0,1-1-1,0 1 1,0 0 0,1 1 0,0-1-1,0 1 1,1-1 0,0 1 0,1 0 0,-1 0-1,1 9 1,2-16-152,-1 0 0,0 0-1,1-1 1,-1 1 0,1 0 0,-1 0-1,1-1 1,0 1 0,0 0 0,0-1-1,0 1 1,0-1 0,0 1 0,0-1 0,1 0-1,-1 1 1,0-1 0,1 0 0,-1 0-1,1 0 1,-1 0 0,1 0 0,0 0-1,-1 0 1,1-1 0,0 1 0,-1-1-1,1 1 1,0-1 0,0 0 0,0 1 0,0-1-1,-1 0 1,1 0 0,0 0 0,4-1-1,2 1 67,1-1 0,0 0 0,0 0 0,0-1 0,-1 0 0,16-6 0,-8 0-52,0-1-1,0-1 1,-1 0-1,0-1 1,-1-1-1,0 0 1,-1-1-1,0-1 1,-1 0-1,-1 0 1,0-1-1,-1-1 1,-1 1-1,0-2 1,-1 1-1,-1-1 1,-1 0-1,0-1 1,-1 1-1,-1-1 1,0 0-1,-2-1 1,0 1-1,-1 0 1,-2-23-1,1 40-25,0 1 0,1-1 0,-1 0 0,0 1 0,-1-1-1,1 1 1,0-1 0,0 1 0,0-1 0,0 0 0,0 1 0,0-1-1,-1 1 1,1-1 0,0 1 0,0-1 0,-1 1 0,1-1 0,0 1-1,-1-1 1,1 1 0,-1-1 0,1 1 0,-1 0 0,1-1 0,0 1-1,-1 0 1,1-1 0,-1 1 0,0 0 0,1 0 0,-1 0 0,1-1 0,-1 1-1,1 0 1,-1 0 0,1 0 0,-1 0 0,0 0 0,1 0 0,-1 0-1,1 0 1,-1 0 0,0 0 0,1 0 0,-1 0 0,1 1 0,-1-1-1,1 0 1,-1 0 0,1 0 0,-1 1 0,1-1 0,-1 0 0,0 1-1,-24 23 185,15-8-81,2 1-1,0 0 1,-11 33 0,17-42-79,-1 0-1,2 0 1,-1 0-1,1 1 1,0-1-1,1 0 1,0 0 0,0 1-1,1-1 1,0 0-1,3 10 1,-2-14-33,0 0 0,0-1 0,0 1 0,0-1 0,1 0 0,-1 0 0,1 0 0,0 0 0,0 0 0,0-1 0,0 1 0,0-1 0,1 0 0,-1 0 0,1 0 0,0 0 0,-1 0 0,1-1 0,0 0 0,0 0 0,0 0 0,0 0 0,0-1 0,7 1 0,-4 0 0,-1-1 0,1 0 0,0 0 0,-1 0 0,1-1 0,-1 0 0,1-1 0,-1 1 0,1-1 0,-1 0 0,0-1 0,0 1 0,0-1 0,9-6 0,-10 4 0,1 0 0,0 0 0,-1-1 0,0 0 0,0 0 0,-1-1 0,0 0 0,0 1 0,0-1 0,-1 0 0,0-1 0,-1 1 0,1 0 0,-1-1 0,-1 0 0,2-14 0,-5 18 0,-4 10 0,-4 9 0,7-9 0,0 1 0,1 0 0,0 0 0,0 0 0,1 0 0,0 0 0,0 0 0,0 0 0,1 0 0,0 0 0,0 1 0,3 9 0,-2-13 0,0-1 0,1 0 0,-1 0 0,1 0 0,-1 0 0,1 0 0,0-1 0,1 1 0,-1 0 0,0-1 0,1 0 0,-1 1 0,1-1 0,0 0 0,-1 0 0,1-1 0,0 1 0,0-1 0,1 1 0,-1-1 0,0 0 0,0 0 0,1 0 0,-1-1 0,0 1 0,1-1 0,-1 0 0,4 0 0,-3 1 0,10 0 0,0 0 0,0-1 0,24-2 0,-36 2 0,0 0 0,0-1 0,0 1 0,0 0 0,0-1 0,0 1 0,0-1 0,0 0 0,0 0 0,0 0 0,0 0 0,0 0 0,-1 0 0,1 0 0,0 0 0,-1-1 0,1 1 0,-1-1 0,1 1 0,-1-1 0,0 1 0,0-1 0,1 0 0,-1 0 0,0 0 0,-1 1 0,1-1 0,0 0 0,-1 0 0,1 0 0,-1 0 0,1-1 0,-1-1 0,0 4-70,0-1 1,0 0-1,0 1 1,0-1-1,0 1 1,0-1-1,0 0 1,0 1-1,-1-1 1,1 1-1,0-1 0,0 1 1,-1-1-1,1 1 1,0-1-1,-1 1 1,1-1-1,0 1 1,-1-1-1,1 1 1,-1-1-1,1 1 1,0 0-1,-1-1 0,0 1 1,1 0-1,-1 0 1,1-1-1,-1 1 1,1 0-1,-1 0 1,1 0-1,-1-1 1,0 1-1,1 0 0,-1 0 1,1 0-1,-1 0 1,0 0-1,1 0 1,-1 0-1,1 0 1,-1 1-1,1-1 1,-1 0-1,0 0 0,1 0 1,-1 1-1,1-1 1,-1 0-1,1 1 1,-1-1-1,1 0 1,-1 1-1,0 0 1,-2 0-534,1 1 1,-1-1-1,0 1 1,1 0-1,-1 0 1,1 0 0,0 0-1,-1 0 1,-2 5-1,0 6-4826,4-3-3406</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7.744"/>
    </inkml:context>
    <inkml:brush xml:id="br0">
      <inkml:brushProperty name="width" value="0.025" units="cm"/>
      <inkml:brushProperty name="height" value="0.025" units="cm"/>
    </inkml:brush>
  </inkml:definitions>
  <inkml:trace contextRef="#ctx0" brushRef="#br0">65 23 19987,'0'0'139,"-6"12"790,-4 7-192,1 0 1,0 0-1,2 1 1,0 0 0,-6 34-1,11-22-357,0 0 1,2 1-1,2-1 1,1 0-1,1 0 0,2-1 1,15 52-1,-10-41 114,10 85 0,-23-163-421,-2-1 1,-1 1 0,-14-47 0,-6-39 4,24 121-75,1-1-1,0 1 1,0-1 0,0 0-1,0 1 1,0-1-1,1 1 1,-1-1 0,0 1-1,1-1 1,-1 1-1,1-1 1,-1 1-1,1-1 1,0 1 0,0 0-1,0-1 1,-1 1-1,1 0 1,0 0 0,1 0-1,-1 0 1,0 0-1,0 0 1,0 0-1,1 0 1,-1 0 0,3-1-1,48-14 129,-23 10-86,-9-1-21,0 0 0,0-1-1,0-1 1,-1-1 0,-1-1 0,0 0-1,22-18 1,-33 23 5,-1 0 1,0-1-1,0 0 0,0 0 1,-1 0-1,0 0 0,0-1 1,-1 0-1,0 0 0,0 0 1,-1 0-1,0 0 1,-1-1-1,0 0 0,0 1 1,0-1-1,-1 0 0,-1 0 1,0 0-1,0-9 0,0 17-27,0 0 0,0 1 0,0-1 0,0 0 0,0 1-1,0-1 1,0 0 0,-1 0 0,1 1 0,0-1 0,0 0 0,0 1-1,-1-1 1,1 0 0,0 1 0,-1-1 0,1 1 0,-1-1-1,1 1 1,-1-1 0,1 1 0,-1-1 0,1 1 0,-1-1 0,1 1-1,-1-1 1,0 1 0,1 0 0,-1-1 0,1 1 0,-1 0 0,0 0-1,1-1 1,-1 1 0,0 0 0,0 0 0,1 0 0,-1 0 0,0 0-1,1 0 1,-1 0 0,0 0 0,0 0 0,1 0 0,-2 1 0,-1 0 5,1 0 0,-1 0 0,0 0 0,1 1 0,0-1 0,-1 1 0,1-1 1,0 1-1,0 0 0,0 0 0,-3 2 0,-4 9 45,0 1 0,1 0-1,0 1 1,1-1 0,0 1 0,1 1-1,1-1 1,1 1 0,-3 17-1,0 7 289,3 1 1,0 59-1,4-87-329,1 0 1,1 0 0,0-1-1,1 1 1,0-1 0,1 0-1,0 0 1,1 0 0,0 0-1,1-1 1,8 12 0,-3-7-36,2 1 0,0-2 0,0 1 0,1-2 1,1 0-1,21 15 0,-42-69-1236,-8 13 855,0 1 0,-2 0 0,0 1 1,-2 1-1,-34-37 0,1 1 560,51 60-137,0-1-1,-1 1 1,1 0 0,0 0-1,0 0 1,-1-1 0,1 1-1,0 0 1,0 0 0,0 0-1,0-1 1,-1 1 0,1 0-1,0-1 1,0 1 0,0 0 0,0 0-1,0-1 1,0 1 0,0 0-1,0-1 1,0 1 0,0 0-1,0-1 1,0 1 0,0 0-1,0 0 1,0-1 0,0 1-1,0 0 1,0-1 0,0 1 0,0 0-1,0-1 1,0 1 0,1 0-1,-1 0 1,0-1 0,0 1-1,0 0 1,1 0 0,-1 0-1,0-1 1,0 1 0,0 0-1,1-1 1,20-1 131,27 9-174,48 9-699,-32-18-5438,-40-4-212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9.283"/>
    </inkml:context>
    <inkml:brush xml:id="br0">
      <inkml:brushProperty name="width" value="0.025" units="cm"/>
      <inkml:brushProperty name="height" value="0.025" units="cm"/>
    </inkml:brush>
  </inkml:definitions>
  <inkml:trace contextRef="#ctx0" brushRef="#br0">0 318 10378,'0'1'302,"0"0"-1,0-1 1,0 1 0,0 0 0,0 0 0,0-1 0,0 1 0,1 0-1,-1-1 1,0 1 0,0 0 0,0-1 0,1 1 0,-1 0-1,1-1 1,-1 1 0,0 0 0,1-1 0,-1 1 0,1-1-1,-1 1 1,1-1 0,-1 1 0,1-1 0,0 0 0,-1 1-1,1-1 1,-1 1 0,1-1 0,0 0 0,-1 0 0,1 1 0,1-1-1,28-5 3678,-22 2-3550,0 0 0,0-1 0,-1 0 1,0 0-1,12-10 0,-14 9-275,-1 0 0,1-1 1,-1 1-1,-1-1 1,1 0-1,-1 0 0,0 0 1,-1 0-1,4-13 0,-5 18-139,-1-1-1,1 1 0,-1-1 0,0 1 1,1-1-1,-1 1 0,0-1 0,0 0 0,0 1 1,0-1-1,0 1 0,-1-1 0,1 1 0,0-1 1,-1 1-1,1-1 0,-1 1 0,1 0 1,-1-1-1,0 1 0,1-1 0,-1 1 0,0 0 1,0 0-1,0 0 0,0-1 0,0 1 1,0 0-1,-1 0 0,1 0 0,0 1 0,0-1 1,-1 0-1,1 0 0,-1 1 0,1-1 0,0 1 1,-1-1-1,1 1 0,-1 0 0,1-1 1,-1 1-1,0 0 0,1 0 0,-1 0 0,1 0 1,-3 1-1,0-1-27,0 1 0,1 0-1,-1 0 1,0 0 0,0 0 0,0 1 0,1-1 0,-1 1 0,1 0-1,-1 0 1,1 0 0,0 1 0,0-1 0,0 1 0,0 0 0,0 0-1,1 0 1,-1 0 0,1 0 0,0 1 0,-4 6 0,2-2 38,0-1 1,1 1 0,-1 1 0,2-1-1,-1 0 1,1 1 0,0-1-1,1 1 1,-1 10 0,2-17-20,0-1 1,0 1-1,1-1 0,-1 1 1,0-1-1,1 1 1,-1-1-1,1 1 0,-1-1 1,1 1-1,0-1 1,-1 0-1,1 1 0,0-1 1,0 0-1,0 0 1,0 0-1,0 0 0,0 1 1,1-1-1,-1-1 1,0 1-1,2 1 0,1 0 26,0 0-1,1 0 1,-1-1-1,0 1 1,1-1-1,0 0 1,8 0-1,5 0 71,1-1-1,-1-1 1,19-3-1,-24 1-68,1 0-1,-1-1 1,18-9-1,-21 9-9,1 0-1,-1 0 1,1 1 0,-1 0-1,1 1 1,15-2 0,-25 4-10,-1 0 0,1 1 0,0-1 1,-1 0-1,1 1 0,0-1 0,-1 1 1,1-1-1,-1 0 0,1 1 0,-1-1 1,1 1-1,-1-1 0,1 1 0,-1 0 1,0-1-1,1 1 0,-1-1 0,0 1 1,1 0-1,-1-1 0,0 1 0,0 0 1,0-1-1,1 1 0,-1 0 0,0 0 1,0-1-1,0 1 0,0 0 0,0-1 1,-1 2-1,-1 32 873,2-22-220,10-34-376,-3-6-290,-1-2 0,3-42 0,-6 75 0,-1-1 0,1 1 0,-1-1 0,1 1 0,0-1 0,0 0 0,0 0 0,0 0 0,0 0 0,1-1 0,-1 1 0,1-1 0,-1 0 0,1 0 0,-1 0 0,7 1 0,64 2 0,-63-4 0,-1-1 0,-1 0 0,0 0 0,0 0 0,0-2 0,0 1 0,0-1 0,0 0 0,15-8 0,-20 9 0,-1 1 0,0-1 0,0 0 0,0 0 0,-1 0 0,1 0 0,0 0 0,-1-1 0,1 1 0,-1-1 0,0 0 0,0 0 0,0 1 0,0-1 0,0-1 0,-1 1 0,1 0 0,-1 0 0,0-1 0,0 1 0,0 0 0,-1-1 0,1 1 0,-1-1 0,0 1 0,0-5 0,0 7 0,0 1 0,-1-1 0,1 0 0,0 1 0,-1-1 0,1 1 0,0 0 0,-1-1 0,1 1 0,-1-1 0,1 1 0,-1-1 0,1 1 0,-1 0 0,1 0 0,-1-1 0,1 1 0,-1 0 0,0 0 0,1-1 0,-1 1 0,1 0 0,-1 0 0,0 0 0,1 0 0,-1 0 0,0 0 0,1 0 0,-1 0 0,1 0 0,-1 0 0,0 0 0,1 1 0,-1-1 0,1 0 0,-1 0 0,0 1 0,1-1 0,-1 0 0,1 1 0,-1-1 0,1 0 0,-1 2 0,-26 14 0,15-4 0,1 0 0,-18 26 0,26-35 0,1 1 0,0 0 0,-1 0 0,2 0 0,-1 0 0,0 1 0,1-1 0,0 0 0,0 1 0,0-1 0,1 1 0,-1-1 0,1 1 0,0-1 0,1 10 0,0-13 0,-1 1 0,1-1 0,0 0 0,0 1 0,0-1 0,0 0 0,0 0 0,0 0 0,0 0 0,0 0 0,0 0 0,0 0 0,0 0 0,1 0 0,-1 0 0,0 0 0,1-1 0,-1 1 0,1-1 0,-1 1 0,1-1 0,-1 1 0,1-1 0,-1 0 0,1 0 0,1 0 0,50 1 0,-38-1 0,3-1 0,0-1 0,0-1 0,0-1 0,0 0 0,-1-1 0,26-12 0,35-9 0,-71 41 0,-7-13 0,0 0 0,1 0 0,-1-1 0,1 1 0,-1 0 0,1 0 0,0 0 0,0 0 0,-1-1 0,1 1 0,0 0 0,1-1 0,-1 1 0,0-1 0,0 1 0,1-1 0,-1 0 0,2 2 0,6-1 0,0-1 0,-1 0 0,1 0 0,0-1 0,0 0 0,-1-1 0,1 0 0,0 0 0,-1-1 0,1 0 0,-1-1 0,1 1 0,12-7 0,-7 2 0,-1 0 0,0 0 0,0-1 0,0-1 0,-1 0 0,0-1 0,10-11 0,-15 12-526,-2 1 1,1-1-1,-1 0 1,0 0-1,-1 0 1,0-1-1,-1 1 0,0-1 1,0 0-1,-1 0 1,0 0-1,0-16 1,0 9-290,1 1 1,1 0 0,8-25-1,-12 41 783,0-1 0,1 1 0,-1 0 0,0 0-1,1-1 1,-1 1 0,1 0 0,-1 0-1,1 0 1,-1 0 0,0 0 0,1-1-1,-1 1 1,1 0 0,-1 0 0,1 0 0,-1 0-1,1 0 1,-1 1 0,1-1 0,-1 0-1,0 0 1,1 0 0,-1 0 0,1 0 0,-1 1-1,1-1 1,-1 0 0,0 0 0,1 1-1,-1-1 1,0 0 0,1 0 0,-1 1-1,0-1 1,1 1 0,-1-1 0,0 0 0,0 1-1,1-1 1,-1 0 0,0 1 0,0-1-1,1 2 1,13 16-2772,-13-16 2575,0 0 1,0 0 0,0 0-1,0 0 1,-1 0 0,1 0-1,-1 0 1,0 0-1,1 0 1,-1 1 0,0-1-1,0 0 1,0 0 0,-1 0-1,1 0 1,0 0-1,-1 0 1,1 0 0,-1 1-1,-1 2 1,-27 45-4338,6-7 3598,17-19 2,1 0-1196</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2.192"/>
    </inkml:context>
    <inkml:brush xml:id="br0">
      <inkml:brushProperty name="width" value="0.025" units="cm"/>
      <inkml:brushProperty name="height" value="0.025" units="cm"/>
    </inkml:brush>
  </inkml:definitions>
  <inkml:trace contextRef="#ctx0" brushRef="#br0">32 1 14253,'0'0'4405,"-5"10"-1741,4-5-2414,-4 8 972,0 0-1,1 0 1,0 1 0,1-1-1,-2 26 1,5-38-1193,0-1 0,0 1 0,1 0 0,-1-1 0,0 1 1,0-1-1,0 1 0,0 0 0,0-1 0,1 1 0,-1-1 0,0 1 0,1-1 0,-1 1 0,0-1 1,1 1-1,-1-1 0,0 1 0,1-1 0,-1 1 0,1-1 0,-1 1 0,1-1 0,-1 0 0,1 1 0,-1-1 1,1 0-1,0 0 0,-1 1 0,1-1 0,-1 0 0,1 0 0,0 0 0,29-2-28,25-17-1568,-52 17 1458,0 0 0,0 1 0,0-1 0,1 1 0,-1 0 0,0 0 0,1 0 0,-1 0 0,1 1 0,-1-1 0,1 1 0,6 0-1,-8 1 226,-1 1-1,0-1 1,1 0-1,-1 0 0,0 0 1,0 1-1,0-1 1,0 1-1,0-1 0,0 1 1,0-1-1,0 1 1,-1 0-1,1-1 0,-1 1 1,1 0-1,-1-1 1,0 1-1,1 0 0,-1 0 1,0-1-1,0 1 0,0 0 1,0 0-1,-1-1 1,0 3-1,1 4 132,-1-1-1,0 1 0,-1-1 1,1 1-1,-2-1 1,1 0-1,-1 0 1,0 0-1,0 0 1,-8 10-1,9-13-276,0 0 0,-1-1 0,1 0 0,-1 1 0,0-1 0,0 0 1,0 0-1,-1-1 0,1 1 0,-1-1 0,1 1 0,-1-1 0,0 0 0,0-1 0,0 1 0,0 0 0,0-1 0,0 0 0,0 0 0,-6 0 0,-5-3-4556,-1-10-5765</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6:59.673"/>
    </inkml:context>
    <inkml:brush xml:id="br0">
      <inkml:brushProperty name="width" value="0.025" units="cm"/>
      <inkml:brushProperty name="height" value="0.025" units="cm"/>
    </inkml:brush>
  </inkml:definitions>
  <inkml:trace contextRef="#ctx0" brushRef="#br0">116 189 11723,'-18'-17'3728,"0"-2"1,-16-21-1,28 33-2902,0-1 1,1 1 0,0-1 0,0-1 0,1 1-1,0-1 1,1 1 0,-5-19 0,8 26-781,0 1 1,0-1 0,0 0-1,0 0 1,1 0 0,-1 0 0,0 0-1,0 0 1,1 1 0,-1-1-1,0 0 1,1 0 0,-1 0-1,1 1 1,-1-1 0,1 0-1,-1 1 1,1-1 0,0 0 0,-1 1-1,1-1 1,0 1 0,0-1-1,-1 1 1,1-1 0,0 1-1,0-1 1,0 1 0,-1 0-1,1-1 1,0 1 0,0 0 0,0 0-1,0 0 1,0 0 0,0 0-1,-1 0 1,3 0 0,46 0-189,-34 1 240,113 13-129,-7-1-3410,-40-15-5109,-37-7-3354</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0.836"/>
    </inkml:context>
    <inkml:brush xml:id="br0">
      <inkml:brushProperty name="width" value="0.025" units="cm"/>
      <inkml:brushProperty name="height" value="0.025" units="cm"/>
    </inkml:brush>
  </inkml:definitions>
  <inkml:trace contextRef="#ctx0" brushRef="#br0">79 196 12460,'0'0'4228,"-11"-5"-1084,0 1-1999,7 3-735,-1 0-1,1-1 1,0 1-1,1-1 1,-1 0-1,0 0 1,0 0-1,1-1 1,-1 1-1,1-1 1,-4-4-1,6 7-287,1 0 1,-1-1-1,1 1 0,-1-1 1,1 1-1,0 0 0,-1-1 1,1 1-1,-1-1 0,1 1 0,0-1 1,-1 1-1,1-1 0,0 0 1,0 1-1,0-1 0,-1 1 1,1-1-1,0 0 0,0 1 0,0-1 1,0 1-1,0-1 0,0 0 1,0 1-1,0-1 0,0 1 1,0-1-1,0 0 0,1 1 0,-1-1 1,0 1-1,1-2 0,21-8 911,34 6-1332,-54 5 511,3-2-213,0 1 1,0 1 0,0-1 0,-1 1 0,1 0-1,0 0 1,-1 0 0,1 1 0,-1-1-1,1 1 1,-1 0 0,0 1 0,0-1-1,1 1 1,-2 0 0,1 0 0,0 0 0,-1 0-1,1 0 1,-1 1 0,0 0 0,5 7-1,-1 4 0,0 0-1,0 0 0,-2 1 0,0 0 0,4 22 1,-9-36 8,1 1 0,0-1 0,0 1 0,-1-1 0,1 1 0,1-1-1,-1 1 1,0-1 0,1 0 0,-1 0 0,1 1 0,0-1 0,-1 0 0,1-1 0,0 1 0,0 0 0,0 0 0,1-1 0,-1 1 0,0-1 0,1 0 0,-1 0 0,5 2 0,-3-3 34,-1 1 0,0-1-1,1 0 1,-1 0 0,0 0 0,1 0-1,-1-1 1,0 1 0,0-1 0,1 0-1,-1 0 1,0 0 0,0-1-1,0 1 1,0-1 0,0 1 0,0-1-1,0 0 1,2-3 0,1-1-14,-1 0 1,0 0-1,0 0 1,-1-1-1,0 0 1,0 0-1,0 0 1,-1 0-1,0-1 1,-1 1-1,1-1 1,-1 1-1,-1-1 1,0 0 0,0 0-1,0 0 1,-2-14-1,1 17-10,0 0 0,-1-1 0,0 1 0,0 0-1,0 0 1,-1 0 0,0 0 0,0 0 0,0 0 0,0 0 0,-1 1 0,-3-6 0,4 8-13,-1-1 1,1 1-1,-1-1 1,0 1-1,1 0 1,-1 0 0,0 0-1,0 0 1,0 1-1,-1-1 1,1 1-1,0 0 1,-1 0 0,1 0-1,-1 0 1,1 0-1,-1 1 1,1 0-1,-6 0 1,9-1-16,-1 1 1,1 0-1,-1 0 0,1 0 1,-1 0-1,1 0 0,-1 0 1,1 0-1,-1 1 0,1-1 1,-1 0-1,1 0 0,-1 0 1,1 0-1,-1 1 0,1-1 1,0 0-1,-1 1 0,1-1 1,-1 0-1,1 0 0,0 1 1,-1-1-1,1 1 0,0-1 1,-1 0-1,1 1 0,0-1 1,0 1-1,-1-1 0,1 1 1,0-1-1,0 2 0,5 18-894,-4-16 645,2 0 0,-1 0 0,0-1 0,1 1 0,0-1 0,0 1-1,0-1 1,5 4 0,5 0-1227,1-2 0,0 1-1,0-2 1,0 0 0,0-1-1,1 0 1,24 1 0,-22-3-1725,0-1 1,0-1 0,26-3 0,-20-5 1548,2-9 4261,-24 18-2304,0-1-1,0 0 0,0 0 1,0 0-1,0 0 0,0 0 1,0 0-1,-1 0 0,1 0 0,0 0 1,0 0-1,-1 0 0,1 0 1,-1-1-1,1 1 0,-1 0 1,0 0-1,1-1 0,-1 1 1,0 0-1,0-1 0,0 1 1,0 0-1,0 0 0,0-1 1,0 1-1,-1 0 0,1-1 1,0 1-1,-1 0 0,1 0 1,-1-1-1,1 1 0,-1 0 1,1 0-1,-1 0 0,0 0 0,0 0 1,0 0-1,-1-1 0,0 0-23,-1 0-1,0 0 1,0 1-1,0-1 1,0 1-1,0 0 0,0 0 1,0 0-1,0 0 1,0 1-1,0-1 0,0 1 1,-1 0-1,1 0 1,0 0-1,0 0 0,0 1 1,-7 0-1,5 1-36,-1-1-1,0 0 0,1 1 0,-1 0 1,1 1-1,0-1 0,0 1 1,0 0-1,-8 6 0,9-6 36,1 0-1,0 0 1,0 1-1,0-1 1,0 1-1,1 0 0,-1 0 1,1 0-1,-3 8 1,4-11-215,1 0 0,0 0 1,0-1-1,0 1 0,-1 0 0,1 0 0,0 0 1,0 0-1,0 0 0,1 0 0,-1 0 0,0-1 1,0 1-1,0 0 0,1 0 0,-1 0 0,0 0 1,1-1-1,-1 1 0,1 0 0,0 1 0,0-1-24,0 0-1,1 0 0,-1 0 0,1-1 1,-1 1-1,1 0 0,-1 0 0,1-1 1,-1 1-1,1-1 0,0 0 1,-1 1-1,1-1 0,0 0 0,2 0 1,23 0 120,0-1 0,0-1 0,0-1 0,29-8 0,38-5-542,-92 16 393,-1-1 0,0 1-1,0 0 1,1 0 0,-1 0 0,0 0 0,0 0 0,1 0-1,-1 0 1,0 0 0,1 0 0,-1 0 0,0 1 0,0-1 0,1 1-1,-1-1 1,0 1 0,0-1 0,0 1 0,0 0 0,0-1-1,0 1 1,0 0 0,0 0 0,0 0 0,0 0 0,0 0 0,-1 0-1,2 2 1,-1 1 87,0 0 0,0 0-1,0 0 1,-1 0 0,0 0-1,0 0 1,-1 8 0,0 7 324,1-19-403,0 0 1,0 1 0,0-1-1,0 1 1,0-1 0,0 0-1,0 1 1,0-1 0,0 1-1,0-1 1,0 0 0,0 1-1,0-1 1,0 1-1,0-1 1,0 0 0,0 1-1,0-1 1,0 0 0,0 1-1,1-1 1,-1 0 0,0 1-1,0-1 1,1 0 0,-1 1-1,0-1 1,0 0 0,1 1-1,-1-1 1,0 0 0,1 0-1,-1 1 1,0-1 0,1 0-1,-1 0 1,0 0 0,1 0-1,-1 0 1,1 1 0,-1-1-1,0 0 1,1 0 0,-1 0-1,1 0 1,-1 0 0,1 0-1,21-16 740,15-29 288,-32 36-1036,0 1 0,-1-1 0,0-1 0,-1 1 0,0 0 0,0-1 0,-1 0 0,0 1 0,0-1 0,-1-13 0,-1 38 0,-1-12 0,1 1 0,0-1 0,0 1 0,0-1 0,0 1 0,1-1 0,0 1 0,-1-1 0,3 5 0,-2-6 0,0-1 0,1 1 0,-1-1 0,0 1 0,1-1 0,-1 1 0,1-1 0,0 0 0,-1 0 0,1 0 0,0 0 0,0 0 0,0 0 0,-1 0 0,1-1 0,0 1 0,0-1 0,0 1 0,0-1 0,0 0 0,4 0 0,4 1 0,0 0 0,1-1 0,-1-1 0,0 0 0,0 0 0,0-1 0,0 0 0,0-1 0,0 0 0,-1-1 0,16-7 0,-20 9 0,-1-1 0,1 0 0,0 0 0,-1 0 0,0-1 0,0 1 0,0-1 0,0 0 0,-1 0 0,0-1 0,1 1 0,-1-1 0,-1 1 0,1-1 0,-1 0 0,0 0 0,0 0 0,0 0 0,-1-1 0,0 1 0,0 0 0,0-1 0,0-7 0,-1 13 0,0 0 0,0-1 0,0 1 0,0 0 0,0 0 0,0 0 0,0-1 0,0 1 0,0 0 0,0 0 0,0-1 0,0 1 0,0 0 0,0 0 0,0 0 0,0-1 0,0 1 0,0 0 0,0 0 0,0-1 0,0 1 0,0 0 0,0 0 0,-1 0 0,1 0 0,0-1 0,0 1 0,0 0 0,0 0 0,-1 0 0,1 0 0,0-1 0,0 1 0,0 0 0,-1 0 0,1 0 0,0 0 0,0 0 0,0 0 0,-1 0 0,1 0 0,0 0 0,0 0 0,0 0 0,-1 0 0,1 0 0,0 0 0,0 0 0,-1 0 0,-12 9 0,-8 17 0,15-18 0,1 1 0,0-1 0,1 1 0,0 0 0,0 0 0,1 0 0,0 0 0,1 0 0,-1 1 0,2 0 0,0-1 0,0 1 0,1 13 0,0-22-111,0 0 0,0 0 0,1 0-1,-1 0 1,1 0 0,-1 0 0,0 0 0,1-1 0,-1 1 0,1 0 0,0 0-1,-1-1 1,1 1 0,0 0 0,-1-1 0,1 1 0,0 0 0,0-1 0,0 1-1,-1-1 1,1 0 0,0 1 0,0-1 0,0 0 0,0 1 0,0-1-1,0 0 1,0 0 0,0 0 0,0 0 0,0 0 0,0 0 0,0 0 0,0 0-1,0 0 1,1 0 0,0-1-404,0 1 1,0-1-1,0 1 0,0-1 0,0 1 1,0-1-1,0 0 0,0 0 0,-1 0 1,1 0-1,0-1 0,0 1 1,-1 0-1,1-1 0,2-2 0,7-16-9046</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1.221"/>
    </inkml:context>
    <inkml:brush xml:id="br0">
      <inkml:brushProperty name="width" value="0.025" units="cm"/>
      <inkml:brushProperty name="height" value="0.025" units="cm"/>
    </inkml:brush>
  </inkml:definitions>
  <inkml:trace contextRef="#ctx0" brushRef="#br0">14 1 16367,'0'0'3780,"-14"61"-3588,14-36-128,14 4-1057,4-2-2114,3-1-3042</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1.611"/>
    </inkml:context>
    <inkml:brush xml:id="br0">
      <inkml:brushProperty name="width" value="0.025" units="cm"/>
      <inkml:brushProperty name="height" value="0.025" units="cm"/>
    </inkml:brush>
  </inkml:definitions>
  <inkml:trace contextRef="#ctx0" brushRef="#br0">2 322 3043,'0'0'19453,"1"18"-16325,-1-17-3086,0 0 0,-1 0 0,1 0 0,0 1 0,-1-1-1,1 0 1,0 0 0,0 0 0,0 0 0,0 0 0,0 0 0,0 0-1,0 0 1,0 0 0,0 1 0,1-1 0,-1 0 0,0 0 0,1 0-1,-1 0 1,1 0 0,-1 0 0,1 0 0,0-1 0,-1 1 0,1 0-1,0 0 1,-1 0 0,3 1 0,-1-1-5,0 0-1,1 0 1,0 0-1,-1 0 1,1 0 0,0-1-1,-1 1 1,1-1-1,0 0 1,0 1-1,4-2 1,5 1-211,-1-2 0,0 1 0,0-2 0,1 1 0,12-6 1,64-32-4920,-85 47 4838,-3-6 318,0-1 0,-1 1 0,1-1 0,0 1 0,0 0 0,0-1 0,1 1-1,-1-1 1,0 1 0,0-1 0,0 1 0,0-1 0,0 1 0,1-1 0,-1 1 0,0-1 0,0 1 0,1-1 0,-1 1 0,0-1 0,1 1 0,-1-1-1,1 0 1,0 1 0,4 0 17,0-1 0,1 0 0,-1-1 0,0 1-1,0-1 1,1 0 0,-1-1 0,0 1 0,0-1-1,0 0 1,0 0 0,-1-1 0,1 1 0,-1-1 0,1 0-1,-1 0 1,0-1 0,5-4 0,10-9-89,-1-1 0,22-29 0,-29 34 106,0 0 1,-2-1 0,0 0 0,0-1-1,-1 0 1,-1 0 0,-1-1 0,0 0-1,-1 0 1,0 0 0,-2-1-1,3-23 1,-9 37 59,-5 8-2,-6 11 104,2 7-18,0 1-1,2 1 0,1 0 0,0 0 1,2 1-1,1 0 0,2 0 0,0 1 0,1-1 1,2 1-1,1 0 0,3 28 0,13-1-145,-15-51-105,0 0 0,0-1 0,0 1 0,1 0 0,-1-1 0,1 0 0,0 1 0,-1-1 0,1 0 0,0 0 0,1 0 0,-1 0 0,0 0 0,0-1 0,1 1 0,-1-1 0,4 2 0,-6-3 1,1-1 0,-1 1 1,1 0-1,-1-1 0,1 1 1,-1-1-1,1 1 0,-1-1 0,0 1 1,1-1-1,-1 1 0,0-1 0,1 0 1,-1 1-1,0-1 0,0 0 0,1 1 1,-1-1-1,0 1 0,0-1 0,0 0 1,0 1-1,0-1 0,0 0 0,0 1 1,0-1-1,0 0 0,0 1 0,-1-2 1,-1-25-24,-1 12 47,-1 1-1,-1-1 0,0 1 1,-1 1-1,0-1 0,-1 1 1,-1 0-1,-15-19 0,8 12 660,-1 1-1,-1 1 1,-1 0-1,-28-21 1,78 47-439,11 5-2081,51 11-1,-61-18-2006,1-2 0,40 0 0,-25-4-3370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2.017"/>
    </inkml:context>
    <inkml:brush xml:id="br0">
      <inkml:brushProperty name="width" value="0.025" units="cm"/>
      <inkml:brushProperty name="height" value="0.025" units="cm"/>
    </inkml:brush>
  </inkml:definitions>
  <inkml:trace contextRef="#ctx0" brushRef="#br0">177 40 9929,'0'0'13197,"-9"-7"-10699,4 3-2222,0 0 0,-1 1 0,1-1-1,-1 1 1,0 1 0,0-1 0,0 1 0,0 0-1,0 0 1,-12-1 0,14 3-156,0-1 0,0 1 1,0 0-1,0 0 0,0 1 1,1-1-1,-1 1 0,0 0 0,0 0 1,1 0-1,-1 1 0,0-1 1,1 1-1,-1 0 0,1-1 0,0 2 1,0-1-1,0 0 0,0 1 0,0-1 1,0 1-1,1 0 0,-4 5 1,5-7-122,0 0 1,1 0-1,-1 0 1,0 0-1,1 0 1,-1 0 0,1 0-1,0 0 1,-1 0-1,1 1 1,0-1-1,0 0 1,0 0 0,-1 0-1,1 1 1,0-1-1,1 0 1,-1 0-1,0 0 1,0 1-1,0-1 1,1 0 0,-1 0-1,1 0 1,-1 0-1,1 0 1,-1 0-1,1 0 1,0 0 0,-1 0-1,1 0 1,0 0-1,0 0 1,0 0-1,0 0 1,0-1 0,0 1-1,0 0 1,0-1-1,0 1 1,0 0-1,0-1 1,0 0 0,0 1-1,0-1 1,2 1-1,9 3-262,0 0 0,1 0 0,18 2-1,-18-3-50,24 5-964,1-1 71,0 2-1,0 2 1,51 22-1,-88-33 1264,1 1 1,-1-1-1,0 1 0,0-1 0,1 1 0,-1-1 0,0 1 0,0 0 0,0 0 0,1-1 0,-1 1 0,0 0 0,0 0 0,0 0 0,0 0 0,-1 1 0,1-1 1,0 0-1,0 0 0,-1 0 0,1 1 0,-1-1 0,1 0 0,-1 1 0,1 1 0,-1-1 90,-1-1 1,0 1-1,0-1 1,0 1-1,1-1 0,-1 0 1,0 0-1,-1 1 1,1-1-1,0 0 0,0 0 1,0 0-1,-1 0 1,1 0-1,0 0 0,-1-1 1,1 1-1,-3 0 1,-12 6 1017,0-1 1,-32 7 0,45-13-1249,-17 6 237,1-2-1,-1 0 1,0-1-1,0-2 1,0 0-1,-39-3 1,58 2-274,0 0 0,0-1 0,0 1 1,-1-1-1,1 1 0,0-1 0,0 1 0,0-1 0,1 0 1,-1 0-1,0 1 0,0-1 0,0 0 0,0 0 0,1 0 1,-1 0-1,0 0 0,1 0 0,-1 0 0,1 0 0,-1 0 1,1 0-1,-1 0 0,1 0 0,0 0 0,0-1 0,-1 1 1,1 0-1,0 0 0,0 0 0,0 0 0,0-1 0,1 1 1,-1-2-1,1-2-1109,0-1 0,0 1 0,1-1 0,-1 1 0,1 0 0,4-7 0,15-26-9249</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2.422"/>
    </inkml:context>
    <inkml:brush xml:id="br0">
      <inkml:brushProperty name="width" value="0.025" units="cm"/>
      <inkml:brushProperty name="height" value="0.025" units="cm"/>
    </inkml:brush>
  </inkml:definitions>
  <inkml:trace contextRef="#ctx0" brushRef="#br0">11 1 21076,'0'0'4933,"-9"61"-3652,8-28 96,0 2-800,1 3-417,1 2-128,11-3-1345,1 1-1858,2-8-2435,-2-3-7174</inkml:trace>
  <inkml:trace contextRef="#ctx0" brushRef="#br0" timeOffset="1">46 551 13933,'0'0'5381,"-27"58"-2786,26-43-513,1 0-257,0-3-800,7-4-768,6-3-33,3-3-416,0-2-1154,-4-5-1729,-1-12-4356</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02.825"/>
    </inkml:context>
    <inkml:brush xml:id="br0">
      <inkml:brushProperty name="width" value="0.025" units="cm"/>
      <inkml:brushProperty name="height" value="0.025" units="cm"/>
    </inkml:brush>
  </inkml:definitions>
  <inkml:trace contextRef="#ctx0" brushRef="#br0">321 10 19314,'0'0'705,"8"-3"710,-5 2-1246,1-1 1,-1 1 0,1 0 0,0 1 0,-1-1 0,1 1 0,0-1 0,-1 1-1,1 0 1,0 1 0,-1-1 0,1 0 0,0 1 0,-1 0 0,1 0 0,-1 0 0,1 0-1,-1 1 1,1-1 0,-1 1 0,0 0 0,0 0 0,0 0 0,0 0 0,0 1-1,-1-1 1,5 6 0,16 16 210,-2 1 0,-1 0 0,-1 2 1,-2 0-1,0 1 0,-2 1 0,20 53 0,-28-65-213,-2 0 1,0 0-1,-1 1 0,-1-1 0,0 1 1,-1 0-1,-1 0 0,-1 0 1,-1 0-1,0 0 0,-1-1 0,-1 1 1,-1 0-1,-1-1 0,-10 28 1,-4-9-36,-1 0 1,-2-1 0,-1-1 0,-42 45-1,-125 115 64,181-185-196,-25 24-671,-2-2 0,-60 40 0,17-25-6957</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21.750"/>
    </inkml:context>
    <inkml:brush xml:id="br0">
      <inkml:brushProperty name="width" value="0.025" units="cm"/>
      <inkml:brushProperty name="height" value="0.025" units="cm"/>
    </inkml:brush>
  </inkml:definitions>
  <inkml:trace contextRef="#ctx0" brushRef="#br0">1 175 7719,'0'0'7212,"14"-4"-6437,42-11-167,0 3 1,0 2 0,62-3 0,193 1-147,-128 8-231,261-20 438,322-6 76,-541 32-703,403-16 354,-334 7-134,7-1-27,-295 8-256,-5 0-89,0 0 0,0 0 0,1 0 1,-1 0-1,0 0 0,0 0 0,0-1 0,0 1 1,0 0-1,0 0 0,0-1 0,0 1 0,0-1 1,0 1-1,0-1 0,0 1 0,0-1 0,0 0 0,0 0 1,0 1-1,0-1 0,0-1 0,1-12-4721</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22.932"/>
    </inkml:context>
    <inkml:brush xml:id="br0">
      <inkml:brushProperty name="width" value="0.025" units="cm"/>
      <inkml:brushProperty name="height" value="0.025" units="cm"/>
    </inkml:brush>
  </inkml:definitions>
  <inkml:trace contextRef="#ctx0" brushRef="#br0">0 7 7944,'0'0'3784,"13"-2"-2951,52-2-125,0 3-1,-1 3 1,75 12-1,-22-3-542,743 10 334,-91-8 225,-353 20-453,72 4 439,0-32 545,-481-5-1231,0 0-1,1 0 0,-1 0 0,1-1 0,-1 0 0,0 0 0,0-1 0,0 0 1,0 0-1,0-1 0,9-4 0,-16 7-18,0 0 0,1 0 0,-1-1 0,0 1 0,0 0 0,0 0 1,0-1-1,1 1 0,-1 0 0,0 0 0,0-1 0,0 1 0,0 0 0,0-1 0,0 1 0,0 0 1,0 0-1,0-1 0,0 1 0,0 0 0,0-1 0,0 1 0,0 0 0,0 0 0,0-1 0,0 1 0,0 0 1,-1-1-1,1 1 0,0 0 0,0 0 0,0-1 0,0 1 0,-1 0 0,1 0 0,0-1 0,0 1 1,0 0-1,-1 0 0,1 0 0,0 0 0,0-1 0,-1 1 0,1 0 0,0 0 0,0 0 0,-1 0 0,1 0 1,0 0-1,-1 0 0,1 0 0,0 0 0,0 0 0,-1 0 0,1 0 0,0 0 0,-1 0 0,1 0 1,0 0-1,0 0 0,-1 0 0,1 0 0,0 0 0,-1 0 0,1 1 0,-36-3-784,-55 4-1,25 0-3682,19-1-2996</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7:40.308"/>
    </inkml:context>
    <inkml:brush xml:id="br0">
      <inkml:brushProperty name="width" value="0.025" units="cm"/>
      <inkml:brushProperty name="height" value="0.025" units="cm"/>
    </inkml:brush>
  </inkml:definitions>
  <inkml:trace contextRef="#ctx0" brushRef="#br0">0 102 6342,'0'0'5915,"11"-1"-5082,212-9 3444,-35 3-2597,375-1 385,-533 8-1941,179 15 361,-67-3-62,-52-7-365,351 33 583,-25-8-349,-148-17-285,-128-5 70,185-15 1,142-37 506,-217 17-394,355-2-73,-191 27-65,437-23 174,-81 2-191,-621 23-6,217-15-17,-22-1-8,1086 7 807,-994 31-709,2-1 21,-355-21-116,1162-10 354,137 19 354,-977 1-672,90 24 23,-244-12-25,-119-17 18,-66-3-73,99 14 1,-154-13 354,-4-1-2528,-4-12-5550,-3-14-5107</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3.319"/>
    </inkml:context>
    <inkml:brush xml:id="br0">
      <inkml:brushProperty name="width" value="0.025" units="cm"/>
      <inkml:brushProperty name="height" value="0.025" units="cm"/>
    </inkml:brush>
  </inkml:definitions>
  <inkml:trace contextRef="#ctx0" brushRef="#br0">57 150 12684,'0'0'11376,"-6"10"-10751,-1 3-489,0 0 1,0 0 0,1 1 0,1 0-1,0 0 1,1 1 0,1-1 0,0 1-1,1 0 1,1 0 0,0 0 0,2 25-1,-1-40-126,1 1 0,-1-1 0,0 1 0,0 0 0,1-1 0,-1 1 0,0-1 0,1 1 0,-1-1 0,0 1 0,1-1 0,-1 0 0,1 1 0,-1-1 0,1 1 0,-1-1 0,1 0 0,-1 1 0,1-1 0,-1 0 0,1 0 0,-1 1 0,1-1 0,0 0 0,-1 0 0,1 0 0,-1 0 0,1 0 0,0 0 0,-1 0 0,1 0 0,-1 0 0,1 0 0,0 0 0,-1 0 0,1 0 0,-1 0 0,1 0 0,-1-1 0,1 1 0,0 0 0,-1-1 0,1 1 0,-1 0 0,1-1 0,-1 1 0,1 0 0,-1-1 0,1 0 0,25-21 302,-13 3-255,-1 0-1,-1-1 1,-1-1 0,-1 0 0,-1 0-1,7-28 1,-4 18 80,-13 40-110,1 0-1,0 0 1,1 0 0,0 0 0,0 0 0,2 9 0,0 14 62,-3-7-64,0-18-24,0 0 1,1 0 0,0 0-1,0 1 1,1-1-1,0 0 1,3 11 0,-4-17-44,0-1-1,0 0 1,1 1 0,-1-1 0,0 0 0,1 1 0,-1-1 0,0 0 0,1 1 0,-1-1 0,0 0 0,1 1 0,-1-1 0,1 0-1,-1 0 1,1 0 0,-1 1 0,0-1 0,1 0 0,-1 0 0,1 0 0,-1 0 0,1 0 0,-1 0 0,1 0 0,-1 0-1,1 0 1,-1 0 0,1 0 0,-1 0 0,1 0 0,-1 0 0,1-1 0,-1 1 0,0 0 0,1 0 0,-1 0 0,1-1 0,-1 1-1,1 0 1,-1-1 0,0 1 0,1 0 0,-1-1 0,0 1 0,1 0 0,-1-1 0,0 1 0,0-1 0,1 1 0,-1 0 0,0-1-1,0 1 1,0-1 0,0 1 0,0-1 0,1 0 0,14-27-2776,-5-3-1019,-2-2 0,-1 1 0,-1-1 0,2-41 0,-5 29 3925,-1 1 3842,-1 31-1591,0 1 5089,-2 17-3206,-2 34-1962,-3 28-1377,1-25 710,3 63 1,2-104-1587,0-1 0,0 1-1,0 0 1,0 0 0,0 0 0,0-1 0,0 1 0,0 0-1,1 0 1,-1-1 0,0 1 0,0 0 0,1 0 0,-1-1-1,0 1 1,1 0 0,-1-1 0,1 1 0,-1 0 0,1-1-1,-1 1 1,1-1 0,-1 1 0,1-1 0,0 1 0,-1-1 0,1 1-1,0-1 1,-1 0 0,2 1 0,0-1 11,0 0 1,-1 0-1,1 0 1,0 0 0,0-1-1,-1 1 1,1 0-1,0-1 1,0 1-1,-1-1 1,1 0-1,2-1 1,47-35-466,-48 34 195,2-1 7,0 0 1,0 0-1,0 0 0,1 1 0,-1 0 0,1 0 0,0 0 0,12-3 0,-17 6 224,0-1 0,1 1 0,-1 0 0,0 0 0,1 0 0,-1 0 0,0 0-1,1 0 1,-1 1 0,0-1 0,1 0 0,-1 1 0,0-1 0,0 1 0,1-1 0,-1 1-1,0 0 1,2 1 0,-1-1 37,-1 1 0,0 0-1,1 0 1,-1 0-1,0 0 1,0 0 0,0 0-1,0 0 1,0 0 0,0 1-1,-1-1 1,1 0 0,-1 0-1,1 4 1,0 6 424,0-1 1,-1 1-1,0-1 0,0 1 1,-1 0-1,-5 19 1,4-25-179,1-1 0,-1 0 1,0 1-1,0-1 1,-1 0-1,1 0 1,-1-1-1,0 1 0,0 0 1,-1-1-1,0 0 1,1 0-1,-1 0 1,-1 0-1,-8 6 1,12-9-236,0-1 1,-1 1 0,1 0-1,-1-1 1,1 1 0,-1 0-1,1-1 1,-1 0 0,0 1-1,1-1 1,-1 0 0,0 0-1,1 0 1,-1 0 0,1 0-1,-1 0 1,0-1 0,1 1-1,-1 0 1,1-1 0,-2 0-1,1 0-234,0 0 0,0 0 0,0-1 0,1 1 0,-1 0-1,1-1 1,-1 1 0,1-1 0,-1 1 0,1-1 0,0 0 0,0 1-1,0-1 1,-2-3 0,3 3-279,-1 0 0,0 0-1,1 0 1,-1 0 0,1 0 0,-1 0 0,1 0-1,0 0 1,0 0 0,0 0 0,0 0-1,0-1 1,1 1 0,0-3 0,-1 4-58,1 0 1,0-1 0,-1 1 0,1-1-1,0 1 1,0 0 0,0 0 0,0-1-1,0 1 1,0 0 0,0 0 0,0 0-1,0 0 1,1 0 0,-1 0 0,0 1 0,1-1-1,-1 0 1,0 1 0,1-1 0,2 0-1,16-5-6711</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0.590"/>
    </inkml:context>
    <inkml:brush xml:id="br0">
      <inkml:brushProperty name="width" value="0.025" units="cm"/>
      <inkml:brushProperty name="height" value="0.025" units="cm"/>
    </inkml:brush>
  </inkml:definitions>
  <inkml:trace contextRef="#ctx0" brushRef="#br0">0 136 18001,'0'0'4612,"61"-6"-3523,-14-3 321,13-3 95,16 1-832,12 0-545,8 1-64,4 3-64,-2-1-1281,-8 0-737,-14-1-1089,-15-4-64,-14-1-577,-18-3-768</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0.967"/>
    </inkml:context>
    <inkml:brush xml:id="br0">
      <inkml:brushProperty name="width" value="0.025" units="cm"/>
      <inkml:brushProperty name="height" value="0.025" units="cm"/>
    </inkml:brush>
  </inkml:definitions>
  <inkml:trace contextRef="#ctx0" brushRef="#br0">546 1 11915,'0'0'7074,"-5"2"-6717,3-1-337,-1 1 1,1 0-1,-1 1 0,1-1 0,0 0 0,-1 1 0,1-1 0,1 1 0,-1 0 1,-3 4-1,2-1 37,-1 0 1,0 0-1,0 0 0,-1-1 1,-5 6-1,-60 42 1207,-83 50 0,-59 46 1077,207-145-2236,1-2-22,1 0 1,0 1-1,-1-1 1,1 1-1,0 0 1,1 0-1,-1 0 1,0 1-1,1-1 1,0 0 0,0 1-1,0 0 1,0-1-1,1 1 1,-3 8-1,4-11-82,0 0-1,0 0 1,1 0-1,-1-1 1,0 1-1,0 0 1,1 0-1,-1 0 1,1 0-1,-1 0 1,1 0-1,-1-1 1,1 1-1,0 0 1,-1 0 0,1-1-1,0 1 1,-1 0-1,1-1 1,0 1-1,0-1 1,0 1-1,0-1 1,-1 1-1,1-1 1,0 0-1,0 1 1,0-1-1,0 0 1,2 1-1,34 5 28,-33-6-18,318 5 373,-178-7-1685,-35 0-1431,1-3-2114</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2.010"/>
    </inkml:context>
    <inkml:brush xml:id="br0">
      <inkml:brushProperty name="width" value="0.025" units="cm"/>
      <inkml:brushProperty name="height" value="0.025" units="cm"/>
    </inkml:brush>
  </inkml:definitions>
  <inkml:trace contextRef="#ctx0" brushRef="#br0">341 64 12716,'0'0'6011,"0"-9"-3561,0 6-2218,0 1-1,0-1 1,0 0 0,-1 0-1,1 0 1,-1 1-1,0-1 1,0 0-1,0 0 1,0 1-1,0-1 1,-2-2 0,1 3-6,0 0 1,0 0 0,-1 1 0,1 0 0,0-1 0,-1 1 0,1 0 0,-1 0 0,1 0 0,-1 0 0,1 1 0,-1-1-1,0 1 1,1-1 0,-1 1 0,0 0 0,-5 1 0,-4-2-105,0 1 0,0 1 0,0 0 0,0 0 0,1 1 0,-1 1 0,0 0 0,1 1 0,0 0 0,-1 1 0,2 0 0,-1 0 0,1 1 0,-1 1 0,2 0-1,-1 0 1,1 1 0,0 0 0,1 0 0,0 1 0,0 1 0,1-1 0,0 1 0,0 0 0,-7 16 0,12-22-102,0 0 1,1 0-1,-1-1 0,1 1 1,0 1-1,-1-1 0,2 0 1,-1 0-1,0 0 0,1 0 1,0 1-1,0-1 0,0 0 0,1 0 1,-1 0-1,3 9 0,-1-11-20,0 1 1,0-1-1,0 1 0,0-1 0,0 0 0,0 0 0,1 0 0,-1 0 0,1 0 0,-1-1 0,1 1 0,0-1 0,0 0 0,-1 1 0,1-1 0,0 0 1,0-1-1,0 1 0,0-1 0,0 1 0,1-1 0,-1 0 0,4 0 0,9 0-303,1 0 0,-1 0 0,0-2 0,19-3-1,-16 0-1018,-1 0-1,0-1 0,24-11 1,29-21-6270</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3.332"/>
    </inkml:context>
    <inkml:brush xml:id="br0">
      <inkml:brushProperty name="width" value="0.025" units="cm"/>
      <inkml:brushProperty name="height" value="0.025" units="cm"/>
    </inkml:brush>
  </inkml:definitions>
  <inkml:trace contextRef="#ctx0" brushRef="#br0">150 176 7079,'0'0'2786,"9"-9"-474,1-3-838,0-1 0,0 0 0,12-23 0,-20 33-1067,-1 0 1,1 0-1,-1 0 0,0-1 0,0 1 0,0 0 1,0-1-1,-1 1 0,1 0 0,-1-1 0,0 1 0,0-6 1,-1 7-266,1 0 0,-1 1 1,0-1-1,0 0 1,0 1-1,1-1 0,-2 1 1,1 0-1,0-1 1,0 1-1,0 0 0,0 0 1,-1-1-1,1 1 1,-1 0-1,1 0 0,-1 0 1,1 1-1,-1-1 1,0 0-1,1 1 0,-1-1 1,0 1-1,1-1 1,-1 1-1,0 0 0,-2 0 1,-3-1-74,0 0 0,0 1 1,0 0-1,-1 0 0,1 1 0,0-1 1,0 2-1,0-1 0,0 1 1,0 0-1,0 1 0,1 0 0,-1 0 1,1 0-1,-1 1 0,-5 4 0,7-5-65,1 1 0,-1 0 0,1 0 0,0 0 0,0 0-1,0 1 1,0 0 0,1-1 0,0 1 0,0 1 0,0-1 0,1 0-1,0 1 1,0-1 0,0 1 0,0 0 0,1-1 0,0 1 0,0 11-1,1-16 0,0 0 0,0 0-1,1 0 1,-1 0 0,0 0-1,1 0 1,-1 0 0,1 0-1,-1 0 1,1 0 0,0 0-1,-1 0 1,1 0 0,0-1-1,0 1 1,-1 0 0,1 0-1,0-1 1,0 1 0,0-1-1,0 1 1,0-1 0,0 1-1,0-1 1,0 0 0,0 1-1,0-1 1,0 0 0,0 0-1,0 1 1,0-1 0,0 0-1,0 0 1,1 0 0,-1-1-1,0 1 1,0 0 0,0 0-1,1-1 1,46-9 227,-25 0-142,0-1 1,43-27 0,-48 25-102,2 2 0,0 0 1,0 1-1,28-9 1,-48 19-2,1 0 0,-1-1 0,1 1 0,0 0 0,-1 0 0,1 0 0,0 0 0,-1 0 0,1 0 0,0 0 1,-1 0-1,1 0 0,-1 0 0,1 0 0,0 1 0,-1-1 0,1 0 0,0 0 0,-1 1 0,1-1 0,-1 0 1,1 1-1,-1-1 0,1 0 0,-1 1 0,1-1 0,-1 1 0,1-1 0,-1 1 0,1-1 0,-1 1 0,0-1 0,1 2 1,4 27-174,-14 37 284,9-63-79,-3 12 47,1-7-26,0 0 0,1 0 0,0 0 0,0 0 0,1 9 0,1-17-26,-1 1 1,0 0-1,1 0 0,-1-1 1,0 1-1,1-1 0,-1 1 1,1 0-1,-1-1 0,1 1 1,0-1-1,-1 1 0,1-1 1,-1 0-1,1 1 0,0-1 1,-1 1-1,1-1 0,0 0 0,-1 0 1,1 1-1,0-1 0,0 0 1,-1 0-1,1 0 0,0 0 1,0 0-1,-1 0 0,1 0 1,0 0-1,0 0 0,-1 0 1,1 0-1,0-1 0,0 1 1,31-8 483,-2-6-245,0-2 0,-1 0 0,44-35 1,19-11-205,-91 61-56,1 0 0,-1 0 0,1 0 0,0 0 0,0 1 0,-1-1 0,1 0 1,0 1-1,0-1 0,0 1 0,0 0 0,0-1 0,0 1 0,3 0 0,-5 1 4,1-1 0,0 0 0,0 1-1,-1-1 1,1 0 0,0 1 0,-1-1 0,1 1-1,-1-1 1,1 1 0,-1-1 0,1 1 0,-1-1-1,1 1 1,-1 0 0,1-1 0,-1 1 0,0 0 0,1-1-1,-1 1 1,0 0 0,1-1 0,-1 1 0,0 1-1,1 6 68,-1 0 0,0 0-1,0 0 1,-1 0 0,-2 13-1,2-20-38,0 5-5,0-3-4,1 1 1,-1-1-1,1 1 1,-1-1 0,1 1-1,0 0 1,0-1-1,1 1 1,0 5-1,-1-9-10,1 1-1,-1-1 0,0 1 0,1-1 1,-1 1-1,1-1 0,-1 1 0,0-1 0,1 0 1,-1 1-1,1-1 0,-1 0 0,1 1 0,-1-1 1,1 0-1,-1 0 0,1 1 0,-1-1 1,1 0-1,-1 0 0,1 0 0,0 0 0,-1 0 1,1 0-1,26-6 154,0-7-657,-2 0 1,0-2-1,41-32 1,-2 2-5321,2 8-6296,-66 37 12105,1-1 1,-1 1 0,0 0-1,0 0 1,0 0 0,0 0 0,0 0-1,0 0 1,1 0 0,-1 0-1,0 0 1,0-1 0,0 1 0,0 0-1,1 0 1,-1 0 0,0 0-1,0 0 1,0 0 0,0 0 0,1 0-1,-1 0 1,0 0 0,0 0-1,0 0 1,0 0 0,0 0 0,1 1-1,-1-1 1,0 0 0,0 0-1,0 0 1,0 0 0,0 0-1,1 0 1,-1 0 0,0 0 0,0 0-1,0 1 1,0-1 0,0 0-1,0 0 1,0 0 0,1 0 0,-1 0-1,0 1 1,0-1 0,0 0-1,0 0 1,0 0 0,0 0 0,0 0-1,0 1 1,0-1 0,0 0-1,0 0 1,0 0 0,0 1-1,-5 14 1491,-11 16 1484,11-21-2639,-1 1 0,1 0 0,1 0 0,0 0 0,1 0 1,0 1-1,0 0 0,1-1 0,1 1 0,0 0 0,2 23 0,3 7-366,1-2-1,14 47 1,2 17 887,-18-74-811,1 8 4200,-4-38-4143,0 0 0,1 0 0,-1 0 1,0 0-1,0 0 0,0 0 0,0 0 1,0 0-1,0 0 0,0 0 0,0 0 1,0 0-1,0 0 0,0 0 0,0 0 1,0 0-1,0 0 0,0 0 94,1 1-94,-1-25 1807,1-39-1710,3 0 0,3 0 0,2 0 0,27-91 0,-33 145-216,0 0 0,0 0 0,1 0 0,0 1 0,0 0 0,1 0 0,0 0 0,1 0 0,7-7 0,-9 11 7,1 0 1,-1 0-1,1 1 1,-1 0-1,1 0 0,0 1 1,0-1-1,1 1 1,-1 0-1,0 0 0,1 1 1,-1-1-1,1 1 1,-1 0-1,1 1 0,6 0 1,-8-1-6,0 1 0,1 1 0,-1-1 1,0 1-1,0-1 0,1 1 0,-1 1 0,0-1 1,0 0-1,0 1 0,4 2 0,-7-3 21,0 0-1,0 0 1,0 0-1,0 0 0,0 0 1,0 0-1,0 0 1,0 1-1,-1-1 0,1 0 1,0 0-1,-1 1 1,1-1-1,-1 0 0,1 1 1,-1-1-1,0 1 1,0-1-1,1 0 1,-1 1-1,0-1 0,0 1 1,0-1-1,-1 1 1,1-1-1,0 0 0,0 1 1,-1-1-1,1 1 1,-1-1-1,0 0 1,1 1-1,-1-1 0,0 0 1,1 0-1,-1 0 1,-2 2-1,-1 3 122,0-1 0,-1 1 0,0-1 0,0 0 0,-1 0 0,1-1 0,-1 0 0,0 0 0,0 0 0,-10 4 1,-73 27 2000,67-27-1667,-9 5-295,49-16-2218,54-17-3919,-23 4 566,1-3-2251</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3.784"/>
    </inkml:context>
    <inkml:brush xml:id="br0">
      <inkml:brushProperty name="width" value="0.025" units="cm"/>
      <inkml:brushProperty name="height" value="0.025" units="cm"/>
    </inkml:brush>
  </inkml:definitions>
  <inkml:trace contextRef="#ctx0" brushRef="#br0">140 2 18065,'0'0'2456,"-12"10"-134,4-4-2086,-8 6 691,0 1 0,1 1 1,0 1-1,1 0 0,1 0 0,-16 24 0,29-39-922,0 0 0,0 0 0,0 0 0,-1 0 0,1 1 0,0-1 0,0 0 0,0 0 0,0 0 0,0 1 0,0-1 0,0 0 0,0 0 0,0 1 0,0-1 0,0 0 0,0 0 0,0 0 0,0 1 0,0-1 0,0 0 0,0 0 0,0 0 0,0 1-1,0-1 1,0 0 0,0 0 0,0 0 0,1 1 0,-1-1 0,0 0 0,0 0 0,0 0 0,0 1 0,0-1 0,1 0 0,-1 0 0,0 0 0,0 0 0,0 0 0,1 1 0,11 0 89,16-7 46,41-23 10,-56 22-224,-1 1 1,1 1 0,0 0-1,0 0 1,1 1-1,0 1 1,24-3 0,-37 7 83,0-1 0,0 0 0,0 1 0,0-1 1,-1 1-1,1 0 0,0-1 0,0 1 0,-1 0 0,1-1 1,-1 1-1,1 0 0,0-1 0,-1 1 0,1 0 1,-1 0-1,0 0 0,1 0 0,-1 0 0,0-1 0,1 1 1,-1 0-1,0 0 0,0 0 0,0 0 0,0 0 1,0 0-1,0 0 0,0 0 0,0 1 0,-1 41 1224,1-31-643,20-33 461,-15 13-1052,-1 0 0,0 0 0,0 0 0,-1 0 0,1-1 0,-2 1 0,1-1 0,-1 0 0,-1 0 0,0 0 0,0-15 0,43 22 0,3 3-778,-25 1-1224,1-2-1,0-1 1,-1 0 0,24-6 0,-19-1-10431</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4.386"/>
    </inkml:context>
    <inkml:brush xml:id="br0">
      <inkml:brushProperty name="width" value="0.025" units="cm"/>
      <inkml:brushProperty name="height" value="0.025" units="cm"/>
    </inkml:brush>
  </inkml:definitions>
  <inkml:trace contextRef="#ctx0" brushRef="#br0">1 158 8648,'0'0'10864,"11"4"-8889,-1 0-1616,0 0 1,0-1-1,0-1 0,1 1 1,-1-2-1,1 1 0,-1-2 1,1 1-1,0-1 0,-1-1 0,1 0 1,10-2-1,2-3 55,-1 0 1,0-1-1,0-2 0,-1 0 0,0-1 1,0-1-1,-1-1 0,-1-1 0,32-27 1,-49 39-393,-1 1 1,0-1 0,0 0 0,0 0 0,0 0 0,0-1-1,0 1 1,-1 0 0,1 0 0,0 0 0,0-1-1,-1 1 1,1 0 0,-1-1 0,1 1 0,-1-1 0,0 1-1,1 0 1,-1-1 0,0 1 0,0-1 0,0 1-1,0-3 1,-1 3 21,0 0 0,0 0-1,0 0 1,1 0 0,-1 0-1,0 0 1,-1 0 0,1 0-1,0 0 1,0 0 0,0 0-1,0 1 1,-1-1 0,1 1-1,0-1 1,-1 1 0,1-1-1,-3 0 1,-8-1 174,1 0 0,-1 1-1,0 0 1,-13 2 0,12 0-218,0 1 0,1 0 0,0 1 0,0 1 0,-1-1 0,2 2 0,-1 0 0,1 0 0,-1 1 0,-17 14 0,21-15 0,0 1 0,0 0 0,1 1 0,0-1 0,0 1 0,1 1 0,0-1 0,0 1 0,1 0 0,0 1 0,0-1 0,1 1 0,0 0 0,-4 16 0,7-23 0,0 1 0,1-1 0,-1 0 0,1 0 0,0 1 0,0-1 0,0 0 0,0 1 0,0-1 0,0 0 0,0 1 0,1-1 0,0 0 0,-1 0 0,1 1 0,0-1 0,0 0 0,0 0 0,0 0 0,0 0 0,1 0 0,-1 0 0,0-1 0,1 1 0,0 0 0,-1-1 0,1 1 0,0-1 0,0 1 0,0-1 0,0 0 0,0 0 0,0 0 0,0 0 0,0 0 0,4 1 0,7 0 0,0 1 0,1-2 0,-1 0 0,0 0 0,18-2 0,-9 0 0,25 1-1061,57-9 0,-76 4-563,1 0 1,0-2-1,29-12 1,3-8-8979</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5.224"/>
    </inkml:context>
    <inkml:brush xml:id="br0">
      <inkml:brushProperty name="width" value="0.025" units="cm"/>
      <inkml:brushProperty name="height" value="0.025" units="cm"/>
    </inkml:brush>
  </inkml:definitions>
  <inkml:trace contextRef="#ctx0" brushRef="#br0">31 211 15182,'0'0'8408,"2"8"-6689,-1 7-1316,0-1-1,-1 1 0,0 0 1,-2 0-1,1-1 1,-2 1-1,-7 24 0,5-17-9,0 1-1,1 1 0,0 23 1,4-46-377,0-1 1,0 0-1,0 0 1,1 1-1,-1-1 0,0 0 1,0 0-1,0 1 1,0-1-1,1 0 1,-1 0-1,0 0 0,0 1 1,0-1-1,1 0 1,-1 0-1,0 0 1,0 0-1,1 0 1,-1 0-1,0 1 0,1-1 1,-1 0-1,0 0 1,0 0-1,1 0 1,-1 0-1,0 0 0,0 0 1,1 0-1,-1 0 1,0 0-1,1 0 1,-1-1-1,0 1 1,0 0-1,1 0 0,-1 0 1,0 0-1,0 0 1,1 0-1,-1-1 1,0 1-1,0 0 0,0 0 1,1 0-1,-1 0 1,0-1-1,0 1 1,0 0-1,1 0 1,-1-1-1,0 1 0,0-1 1,14-11 584,-5-1-530,-1 0 1,-1-1-1,0 0 0,-1 0 1,-1 0-1,0-1 0,-1 0 0,0 0 1,2-29-1,-1-13 147,-4-73 0,-2 97-203,1 31-15,1 1 1,-1-1-1,0 1 0,0-1 0,0 0 1,-1 1-1,1-1 0,0 1 0,0-1 1,-1 1-1,1-1 0,-1 1 0,0-1 1,1 1-1,-1-1 0,0 1 0,0 0 1,0-1-1,0 1 0,-1-2 0,1 3-1,0 1 1,0-1-1,0 0 0,0 1 0,0-1 0,0 1 0,0-1 0,0 1 1,1-1-1,-1 1 0,0 0 0,0-1 0,1 1 0,-1 0 0,0-1 1,1 1-1,-1 0 0,1 0 0,-1 0 0,1 0 0,-1 0 0,1 0 1,0 0-1,-1 0 0,1 0 0,0-1 0,0 1 0,0 0 0,0 0 1,0 2-1,-5 15-32,0 0 0,2 0 0,0 1 0,1-1 0,1 26 0,1-39 32,1 1 0,-1-1-1,1 0 1,1 1 0,-1-1 0,1 0-1,0 0 1,0 0 0,0 0 0,3 5 0,-3-7 6,0-1-1,1 1 1,-1-1 0,0 0 0,1 0 0,-1 1 0,1-1 0,-1-1 0,1 1 0,0 0 0,0-1-1,0 1 1,0-1 0,0 0 0,0 0 0,1 0 0,5 0 0,2 0 0,-1-1 0,1 0 0,-1-1 0,1 0 0,-1 0 0,1-1 0,-1-1 0,0 1 0,0-2 0,0 1 0,0-2 0,0 1 0,-1-1 0,0-1 0,0 1 0,-1-2 0,1 1 0,-1-1 0,13-15 0,-11 12-2,-1-1 0,-1 0 0,0 0 0,0-1 0,-1 0 0,-1 0 0,0-1-1,-1 0 1,0 0 0,0 0 0,-2 0 0,0-1 0,0 1 0,1-27 0,-21 68-3,1 10 0,3 1 0,1 0 0,1 1 0,3 0 0,1 0 0,-2 44 0,9-81-133,1 0-1,-1 0 1,0 0 0,1 0-1,0 0 1,0 0 0,0 0-1,0 0 1,0 0 0,0 0-1,1-1 1,-1 1 0,1 0-1,0-1 1,0 1 0,0-1 0,0 0-1,0 0 1,1 0 0,-1 0-1,1 0 1,-1 0 0,1-1-1,0 1 1,0-1 0,-1 1-1,1-1 1,6 1 0,-5-1-187,0 0 1,-1 0-1,1-1 0,0 1 1,0-1-1,0 0 1,-1 0-1,1 0 0,0-1 1,0 1-1,0-1 1,-1 0-1,1 0 1,0-1-1,-1 1 0,1-1 1,-1 1-1,1-1 1,-1 0-1,0 0 0,0-1 1,0 1-1,3-4 1,13-20-8644</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6.167"/>
    </inkml:context>
    <inkml:brush xml:id="br0">
      <inkml:brushProperty name="width" value="0.025" units="cm"/>
      <inkml:brushProperty name="height" value="0.025" units="cm"/>
    </inkml:brush>
  </inkml:definitions>
  <inkml:trace contextRef="#ctx0" brushRef="#br0">444 33 9929,'0'0'12151,"8"0"-11527,-7 0-552,1 0 0,0-1 0,-1 1-1,1 0 1,-1 0 0,1 1 0,0-1 0,-1 0-1,1 0 1,-1 1 0,1-1 0,-1 1 0,1-1 0,-1 1-1,0 0 1,1 0 0,-1-1 0,0 1 0,1 0-1,-1 0 1,1 2 0,0 0 105,-1 0 0,0 1 0,0-1 0,0 1 0,0 0 1,0-1-1,-1 1 0,1 0 0,-1 0 0,0-1 0,-1 5 0,0 12 67,-1 0 0,-1 1 0,0-1 0,-2 0 0,0-1 0,-2 0 0,0 1 0,-1-2-1,-1 1 1,0-1 0,-2-1 0,0 0 0,-20 25 0,20-29-71,0-1 0,-1 0 1,0 0-1,-1-1 0,0-1 0,-1 0 0,0-1 0,0 0 0,-1-1 0,0-1 0,-1 0 0,0-1 1,0-1-1,0 0 0,0-1 0,-31 3 0,42-7-173,1 0 0,-1 0 0,1 0 0,-1 0 0,1-1 0,-1 1 0,1-1 0,0 0 0,-1-1 0,1 1 0,0-1 0,0 0 0,0 0 0,0 0 0,0 0 0,0-1 0,1 0 0,-1 1 0,-5-8 0,6 6 0,1 0 0,-1 0 0,1 0 0,0 0 0,1-1 0,-1 1 0,1-1 0,0 1 0,0-1 0,0 1 0,0-1 0,1 0 0,0 1 0,0-1 0,0 0 0,1 0 0,-1 1 0,1-1 0,2-6 0,0 3 0,0 0 0,1 1 0,0-1 0,0 0 0,0 1 0,1 0 0,0 0 0,1 1 0,-1-1 0,1 1 0,9-7 0,12-10 0,41-24 0,-56 39 0,41-24 0,-39 25 0,0 0 0,-1-2 0,0 1 0,0-2 0,-1 1 0,0-2 0,15-17 0,-25 27 0,-1-1 0,0 1 0,0-1 0,0 0 0,0 1 0,0-1 0,0 0 0,0 0 0,-1 0 0,1 1 0,-1-1 0,1 0 0,-1 0 0,0 0 0,1 0 0,-1 0 0,0 0 0,-1 0 0,1 0 0,0 0 0,0 0 0,-1 0 0,1 0 0,-1 0 0,-1-2 0,0 1 0,0 0 0,-1 0 0,1 0 0,-1 1 0,0-1 0,0 1 0,0 0 0,0 0 0,0 0 0,0 0 0,0 0 0,-7-1 0,-6-3 0,-1 1 0,1 1 0,-1 1 0,-29-2 0,42 4-16,0 1 1,-1 0-1,1 0 1,0 0-1,0 0 1,0 1-1,0 0 1,0 0-1,0 0 1,0 0-1,0 0 0,0 1 1,0 0-1,0 0 1,1 0-1,-5 3 1,3 0-11,1 0 1,0 0-1,1 0 1,-1 0-1,1 1 1,0 0-1,0-1 1,1 1-1,-1 0 1,-1 8-1,2-7 25,0-1 0,0 1 0,1 0 0,0 1 0,0-1 0,0 0-1,1 0 1,0 0 0,1 0 0,-1 1 0,3 6 0,-2-9 19,1 0 1,0 0-1,0 0 1,0-1-1,1 1 1,0-1 0,0 1-1,0-1 1,0 0-1,0 0 1,1 0-1,0-1 1,0 1-1,0-1 1,7 5-1,61 30 71,-55-30-60,-1 0 1,0 1 0,26 19-1,-37-23-25,0 0 0,0-1 0,-1 2 0,1-1 0,-1 0 0,0 1 0,-1 0 0,1 0-1,-1 0 1,0 0 0,-1 1 0,0-1 0,3 14 0,-3-12-672,0 0 0,-1 1 0,0-1 0,0 1 0,-1-1 0,-1 11 0,-2-15-6080</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7.380"/>
    </inkml:context>
    <inkml:brush xml:id="br0">
      <inkml:brushProperty name="width" value="0.025" units="cm"/>
      <inkml:brushProperty name="height" value="0.025" units="cm"/>
    </inkml:brush>
  </inkml:definitions>
  <inkml:trace contextRef="#ctx0" brushRef="#br0">0 584 12492,'0'0'8413,"11"-5"-6326,5-5-1716,-1-1 0,0 0 0,0-1 0,-2-1 1,1 0-1,-2-1 0,0-1 0,0 0 0,10-18 0,149-272 2289,-106 179-1167,-65 154-1018,-34 188-572,-6 57 205,37-234-122,-2 65-635,5-94 472,0-1-1,1 1 1,0-1 0,1 1-1,0-1 1,0 0-1,8 17 1,-10-25 107,0 0 1,0-1-1,0 1 1,1 0-1,-1 0 0,1 0 1,-1 0-1,0-1 1,1 1-1,-1 0 1,1 0-1,0-1 1,-1 1-1,1 0 1,0-1-1,-1 1 1,1-1-1,0 1 0,0-1 1,-1 1-1,1-1 1,0 1-1,0-1 1,0 0-1,0 1 1,0-1-1,-1 0 1,1 0-1,0 0 1,0 0-1,0 0 1,0 0-1,0 0 0,0 0 1,0 0-1,0 0 1,1-1-1,-1 0-178,0 0 0,0 0 0,1 0-1,-1 0 1,0 0 0,0-1 0,0 1-1,0 0 1,-1-1 0,1 1 0,0-1-1,0 1 1,-1-1 0,1 1 0,-1-1-1,0 0 1,1 1 0,-1-1 0,0-2-1,1-8-1192,-1-1-1,0 1 0,-1 0 0,0 0 0,-1-1 0,-1 1 0,0 0 0,0 1 0,-8-18 1,-13-25-4288</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7.736"/>
    </inkml:context>
    <inkml:brush xml:id="br0">
      <inkml:brushProperty name="width" value="0.025" units="cm"/>
      <inkml:brushProperty name="height" value="0.025" units="cm"/>
    </inkml:brush>
  </inkml:definitions>
  <inkml:trace contextRef="#ctx0" brushRef="#br0">94 99 2819,'-28'-34'6117,"6"13"-3362,4 11-128,6 10 191,3 0-992,4 0-513,5 10-448,0 1-224,0-1-161,11-1-160,11-5-192,12-4 1,13 0-33,11-9 64,9-8-1153,-3-5-3363,0-7-10346</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4.345"/>
    </inkml:context>
    <inkml:brush xml:id="br0">
      <inkml:brushProperty name="width" value="0.025" units="cm"/>
      <inkml:brushProperty name="height" value="0.025" units="cm"/>
    </inkml:brush>
  </inkml:definitions>
  <inkml:trace contextRef="#ctx0" brushRef="#br0">71 310 9737,'0'0'18519,"-9"6"-17820,4-3-660,1 0 0,0 0 0,0 0 0,0 1 0,0-1 0,0 1 0,1 0 0,-1 0 0,1 0 0,0 1 1,0-1-1,1 1 0,-1-1 0,1 1 0,0 0 0,1 0 0,-1 0 0,1 0 0,0 1 0,0-1 0,0 0 0,1 0 0,0 1 0,0-1 0,1 8 0,-1-12-35,0 0-1,1 0 1,-1 0 0,0 0 0,1 0 0,-1 0 0,0 0-1,1 0 1,-1 0 0,1 0 0,0 0 0,-1-1 0,1 1-1,-1 0 1,1 0 0,0-1 0,0 1 0,0-1 0,-1 1-1,1-1 1,0 1 0,0-1 0,0 1 0,0-1 0,0 1-1,0-1 1,0 0 0,0 0 0,0 0 0,0 1 0,0-1-1,0 0 1,0 0 0,0 0 0,0-1 0,0 1 0,0 0 0,0 0-1,0 0 1,0-1 0,0 1 0,1-1 0,2 0 25,0-1 0,0 1 0,0-1 0,0 1 0,-1-1 0,1-1 1,0 1-1,6-6 0,-3-2-35,1 0-1,-1 0 1,-1-1 0,0 0 0,0 0-1,-2 0 1,1-1 0,-1 0 0,-1 0-1,0 0 1,2-19 0,-10 60-101,3-19 147,-1 0 1,2 0 0,-1 0-1,1 1 1,1-1 0,0 0-1,1 0 1,0 1-1,2 11 1,-2-21-32,-1 0 1,1 0-1,-1 0 0,1 0 0,0 0 1,-1 0-1,1-1 0,0 1 1,0 0-1,0-1 0,0 1 1,-1 0-1,1-1 0,0 1 1,0-1-1,0 1 0,0-1 0,0 1 1,0-1-1,1 0 0,-1 0 1,0 1-1,0-1 0,0 0 1,0 0-1,0 0 0,0 0 1,0 0-1,0-1 0,0 1 0,0 0 1,1 0-1,-1-1 0,0 1 1,0-1-1,0 1 0,0-1 1,0 1-1,-1-1 0,1 1 1,0-1-1,1-1 0,4-2 30,0 0 1,-1 0-1,1 0 0,-1-1 0,7-7 0,1-7-14,0-1 0,-1-1 1,16-36-1,-21 41-51,-8 24-13,0 0 0,0 0 0,1 1 0,0-1 0,2 14 0,0 6 43,-3-6 0,0-16 60,1 0 1,-1 0-1,1 1 0,1-1 0,-1 0 1,1 0-1,0 0 0,2 8 0,-2-13-58,-1-1-1,1 1 1,-1 0-1,1-1 1,0 1-1,-1-1 1,1 1-1,0-1 1,-1 1 0,1-1-1,0 0 1,-1 1-1,1-1 1,0 0-1,0 1 1,0-1-1,-1 0 1,1 0-1,0 0 1,0 0-1,0 0 1,-1 0-1,1 0 1,0 0-1,0 0 1,0 0-1,-1 0 1,1 0-1,0-1 1,0 1-1,0 0 1,-1-1 0,1 1-1,0 0 1,-1-1-1,1 1 1,0-1-1,-1 1 1,1-1-1,0 1 1,-1-1-1,1 0 1,-1 1-1,1-2 1,27-28 71,7-36-818,-30 54 464,1 0 0,1 0 1,-1 0-1,13-15 0,-16 74-112,-3-46 384,0 1 1,0 0-1,0 0 1,0 0-1,0 0 1,0 0-1,1 0 1,-1 0 0,1 0-1,0 0 1,-1-1-1,1 1 1,0 0-1,0 0 1,0-1 0,0 1-1,0 0 1,0-1-1,3 3 1,-4-4 1,1 0 1,0 1-1,-1-1 1,1 0-1,-1 0 1,1 0-1,-1 0 1,1 0-1,-1 0 1,1 0-1,0 0 1,-1 0-1,1 0 1,-1 0-1,1 0 1,-1 0-1,1 0 1,0 0-1,-1 0 1,1-1-1,-1 1 1,1 0-1,-1 0 0,1-1 1,16-19-28,5-25-78,-2-1-1,-3 0 0,-1-1 1,-2-1-1,8-54 1,-24 126 711,4 46 1,0-7-429,-2-17-17,-2-24-158,1-1 1,2 1-1,0-1 0,1 0 0,1 0 1,1 0-1,1 0 0,8 23 1,-13-44 1,0 0 1,0 1-1,0-1 1,0 0 0,0 0-1,0 1 1,0-1-1,0 0 1,0 0 0,0 1-1,0-1 1,0 0-1,0 0 1,0 1 0,0-1-1,0 0 1,0 0-1,0 0 1,1 1 0,-1-1-1,0 0 1,0 0-1,0 0 1,0 1 0,0-1-1,1 0 1,-1 0-1,0 0 1,0 0-1,0 1 1,1-1 0,-1 0-1,0 0 1,0 0-1,1 0 1,-1 0 0,0 0-1,0 0 1,0 0-1,1 0 1,-1 0 0,0 0-1,0 0 1,1 0-1,-1 0 1,0 0 0,0 0-1,1 0 1,-1 0-1,0 0 1,0 0 0,1 0-1,2-18 28,-5-24-491,-1 32 113,0 1 1,-1 0-1,0 0 1,-1 0-1,0 1 0,0 0 1,-1 0-1,-11-12 0,-60-53-687,59 57 1590,19 13 596,12 1-782,20 1-443,-26 1 219,6 0-256,45-4-243,-20-6-4840,-11-3-4452</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8.464"/>
    </inkml:context>
    <inkml:brush xml:id="br0">
      <inkml:brushProperty name="width" value="0.025" units="cm"/>
      <inkml:brushProperty name="height" value="0.025" units="cm"/>
    </inkml:brush>
  </inkml:definitions>
  <inkml:trace contextRef="#ctx0" brushRef="#br0">138 298 11115,'0'0'13420,"-11"1"-12715,5 1-667,-1 0 0,0 0-1,1 0 1,-1 0 0,1 1 0,0 0 0,0 1 0,0-1-1,0 1 1,1 0 0,0 1 0,-1-1 0,2 1 0,-1 0-1,0 0 1,1 1 0,0-1 0,0 1 0,1 0 0,-1 0-1,1 0 1,-4 13 0,6-18-26,1 0 0,-1 0 0,1 0 0,0 0 0,-1 0 0,1 0 0,-1 0 0,1 0 0,0 0 0,0 0 0,0 0 0,0 1 0,0-1 0,0 0 0,0 0 0,0 0 0,0 0 0,0 0 0,1 0 0,-1 0 0,0 0 0,1 0 0,-1 0 0,0 0 0,2 1 0,-1-1 14,0-1 0,0 0 1,0 0-1,0 0 0,1 0 0,-1 0 0,0 0 0,0-1 0,0 1 0,0 0 0,0 0 0,0-1 0,0 1 0,0-1 0,0 1 1,0-1-1,0 1 0,2-2 0,46-38 970,-33 21-879,0 0 0,-1-1-1,0 0 1,-2-1 0,-1-1 0,11-25-1,-26 54 42,-7 13-180,1 0 0,1 1 0,1 0 0,-7 33 0,14-50 9,-1-1-1,1 1 0,0-1 1,0 1-1,0 0 0,0-1 1,1 1-1,-1-1 0,1 1 1,0-1-1,0 1 0,0-1 1,3 6-1,-2-8 14,0 1-1,-1-1 0,1 0 1,-1 0-1,1 0 0,0 0 1,0 0-1,0 0 0,0-1 1,-1 1-1,1-1 1,0 1-1,0-1 0,0 0 1,0 0-1,0 1 0,0-1 1,0-1-1,0 1 0,0 0 1,0 0-1,0-1 1,0 1-1,0-1 0,0 0 1,3-1-1,6-2 52,0-1 0,0 0 0,0-1 0,-1-1 1,0 1-1,0-1 0,-1-1 0,16-16 0,3-5 191,31-43 1,-45 54-61,0 0 1,-2-1 0,0-1-1,-1 0 1,-1 0-1,-1-1 1,0 0 0,-2-1-1,8-37 1,-15 58-178,0 1 1,0-1 0,0 0-1,1 1 1,-1-1-1,0 0 1,0 1 0,0-1-1,0 0 1,0 1 0,0-1-1,-1 0 1,1 1-1,0-1 1,0 0 0,0 1-1,-1-1 1,1 0 0,0 1-1,-1-1 1,1 1-1,0-1 1,-1 0 0,-11 6-56,-10 23-126,-5 29 168,2 2 0,3 1 0,3 0 0,2 2 0,3-1 0,2 2 0,-3 71 0,13-101 1,1-1 0,1 1 0,2-1 0,2 1 1,0-1-1,15 50 0,-19-80 80,-3-8 113,-11-26 373,-14-48 251,22 58-802,1 0 1,1-1-1,1 1 1,1-1-1,2-27 1,0 43-20,0 0 0,1 1 0,0 0 0,0-1 0,1 1 0,0-1 0,0 1 0,0 0-1,1 0 1,0 0 0,0 1 0,0-1 0,1 0 0,0 1 0,0 0 0,0 0 0,0 0 0,1 1 0,0 0 0,0-1 0,1 2 0,8-7 0,6 2-1146,1 0 0,0 1 1,41-8-1,-23 6-1615,28-8-3239</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9.198"/>
    </inkml:context>
    <inkml:brush xml:id="br0">
      <inkml:brushProperty name="width" value="0.025" units="cm"/>
      <inkml:brushProperty name="height" value="0.025" units="cm"/>
    </inkml:brush>
  </inkml:definitions>
  <inkml:trace contextRef="#ctx0" brushRef="#br0">13 0 15663,'0'0'7703,"-1"15"-6512,-2 12-472,-1 7-336,1-1 1,2 1-1,5 64 0,-4-96-371,1 0 0,-1 0-1,1-1 1,-1 1 0,1 0-1,0-1 1,0 1 0,-1 0-1,1-1 1,0 1 0,1-1 0,-1 0-1,0 1 1,0-1 0,1 0-1,-1 1 1,0-1 0,1 0-1,-1 0 1,1 0 0,0-1-1,-1 1 1,1 0 0,0 0-1,-1-1 1,1 1 0,0-1-1,0 0 1,0 1 0,-1-1-1,1 0 1,0 0 0,0 0 0,0 0-1,-1-1 1,1 1 0,0 0-1,0-1 1,0 1 0,-1-1-1,1 0 1,0 1 0,1-2-1,8-3 158,0 0 0,0 0 0,-1-1 0,1 0-1,10-10 1,105-96 405,-46 38-465,-79 73-110,0 0-1,0 0 0,0 0 1,0 0-1,0 1 0,0-1 0,0 0 1,0 0-1,0 1 0,1-1 0,-1 0 1,0 1-1,0-1 0,1 1 0,-1 0 1,0-1-1,1 1 0,-1 0 1,0 0-1,3 0 0,-4 0 12,1 1 0,-1-1 0,1 1 0,-1 0 0,1-1 0,-1 1 0,1 0 0,-1 0 0,0-1-1,1 1 1,-1 0 0,0 0 0,1-1 0,-1 1 0,0 0 0,0 0 0,0 0 0,0-1 0,0 1 0,0 0 0,0 0 0,0 0 0,-1 1 0,-12 61 856,11-58-749,-6 22 80,4-15-158,0 0-1,1 1 1,0-1-1,-2 22 0,6-34-32,-1 1 0,0-1 0,1 1 1,-1-1-1,0 1 0,1-1 0,-1 1 0,0-1 0,1 1 0,-1-1 0,1 0 0,-1 1 0,1-1 0,-1 1 0,1-1 0,-1 0 0,1 0 0,-1 1 0,1-1 1,-1 0-1,1 0 0,0 0 0,-1 0 0,1 0 0,-1 1 0,1-1 0,-1 0 0,1 0 0,0-1 0,-1 1 0,1 0 0,-1 0 0,1 0 0,0 0 0,-1 0 1,1-1-1,-1 1 0,1 0 0,-1 0 0,1-1 0,-1 1 0,1 0 0,-1-1 0,1 0 0,29-13 362,70-61 336,-73 53-691,1 1 1,0 1-1,37-18 1,-64 37-21,1 0 1,0 1 0,-1-1-1,1 0 1,0 1-1,0-1 1,-1 1-1,1-1 1,0 1-1,0 0 1,0 0-1,0 0 1,0 0 0,-1 0-1,4 1 1,-4-1-1,0 0 1,0 1-1,0-1 1,0 1-1,-1 0 1,1-1-1,0 1 1,0 0-1,-1-1 1,1 1-1,-1 0 1,1 0-1,0-1 1,-1 1-1,1 0 1,-1 0-1,0 0 1,1 0-1,-1 0 1,0 0-1,1 1 1,-1 6 9,1 0 1,-1 0 0,0 0-1,-1 0 1,-2 14 0,3-18 33,-3 10-122,0 0 1,0 0-1,-2-1 0,1 1 1,-2-1-1,-9 17 1,6-52-9744,4-9-155</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49.572"/>
    </inkml:context>
    <inkml:brush xml:id="br0">
      <inkml:brushProperty name="width" value="0.025" units="cm"/>
      <inkml:brushProperty name="height" value="0.025" units="cm"/>
    </inkml:brush>
  </inkml:definitions>
  <inkml:trace contextRef="#ctx0" brushRef="#br0">0 1 20756,'0'0'6181</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0.350"/>
    </inkml:context>
    <inkml:brush xml:id="br0">
      <inkml:brushProperty name="width" value="0.025" units="cm"/>
      <inkml:brushProperty name="height" value="0.025" units="cm"/>
    </inkml:brush>
  </inkml:definitions>
  <inkml:trace contextRef="#ctx0" brushRef="#br0">38 0 13613,'0'0'7297,"0"5"-6661,-1 24 307,-1 0 0,-9 41 1,-4 29-123,6 238 71,9-336-868,0 0 0,0 1 0,0-1 1,0 0-1,0 1 0,0-1 0,1 0 1,-1 1-1,0-1 0,1 0 0,-1 0 1,0 1-1,1-1 0,0 0 0,-1 0 1,1 0-1,1 2 0,-1-2 23,-1-1 0,1 0 0,-1 0 1,1 0-1,0 1 0,-1-1 0,1 0 0,-1 0 0,1 0 1,0 0-1,-1 0 0,1 0 0,-1 0 0,1-1 0,0 1 0,-1 0 1,1 0-1,-1 0 0,1-1 0,-1 1 0,1 0 0,-1 0 1,1-1-1,-1 1 0,1 0 0,0-1 0,2-2 191,1-1 0,-1 1 0,0 0 0,0-1 1,0 0-1,0 0 0,4-7 0,-4 4-133,0-1-1,0 1 1,0 0 0,-1-1 0,-1 1-1,1-1 1,0-12 0,-29 19-5876,10 1 22,-2 0-2542</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1.296"/>
    </inkml:context>
    <inkml:brush xml:id="br0">
      <inkml:brushProperty name="width" value="0.025" units="cm"/>
      <inkml:brushProperty name="height" value="0.025" units="cm"/>
    </inkml:brush>
  </inkml:definitions>
  <inkml:trace contextRef="#ctx0" brushRef="#br0">0 210 16432,'0'0'3160,"11"4"-2028,-10-4-1120,4 3 120,0-1-1,0 0 0,1 0 1,0-1-1,-1 0 1,1 0-1,-1 0 0,1 0 1,0-1-1,0 0 1,-1 0-1,1-1 0,0 1 1,0-1-1,-1-1 0,1 1 1,-1-1-1,10-4 1,9-8 100,-1-1 0,38-32 0,-52 40-112,-1-1 0,0 0 0,-1-1 0,0 1-1,0-1 1,-1-1 0,0 1 0,0-1 0,6-17 0,-11 25-27,0 1 0,-1 0 1,0-1-1,1 1 0,-1 0 0,0-1 1,0 1-1,1 0 0,-1-1 1,0 1-1,0-1 0,-1 1 0,1 0 1,0-1-1,0 1 0,-1-1 1,0-1-1,1 3-51,-1-1 1,1 1-1,-1-1 1,1 1 0,-1-1-1,0 1 1,1-1-1,-1 1 1,1 0-1,-1-1 1,0 1-1,0 0 1,1-1-1,-1 1 1,0 0-1,1 0 1,-1 0-1,0 0 1,0-1-1,1 1 1,-1 0-1,-1 1 1,-2-1 0,0 1 1,0 0-1,0 0 0,0 0 1,1 0-1,-1 1 0,0 0 0,1-1 1,-1 1-1,-3 4 0,-5 3 13,1 2 0,0 0 0,1 0 0,1 1 0,-15 21 0,19-26-51,1 0 1,0 0-1,0 0 0,1 1 1,0-1-1,0 1 1,1 0-1,0 0 0,1 0 1,-1 0-1,1 0 1,0 10-1,2-17-4,0 0 1,-1 0-1,1 0 0,0 0 0,-1-1 0,1 1 1,0 0-1,0 0 0,-1-1 0,1 1 0,0 0 1,0-1-1,0 1 0,0-1 0,0 1 1,0-1-1,0 0 0,0 1 0,0-1 0,0 0 1,0 0-1,1 0 0,-1 0 0,0 0 0,0 0 1,0 0-1,0 0 0,0 0 0,1-1 1,37-3 153,-6-4-12,60-24 0,-70 22-202,0 1 1,1 2 0,-1 0 0,1 2-1,44-5 1,-66 10 51,-1 0 0,0 0-1,1 0 1,-1 0 0,0 0-1,1 0 1,-1 0 0,0 1-1,0-1 1,1 1 0,-1-1-1,0 1 1,0-1 0,0 1-1,0 0 1,0 0 0,0-1-1,0 1 1,0 0 0,0 0-1,0 0 1,0 0 0,0 0-1,1 2 1,-1 0 81,0 0 1,1 0-1,-1 1 0,-1-1 0,1 0 1,0 1-1,-1-1 0,1 1 0,-1 5 1,-2 10 535,0 0 1,-8 35-1,6-37-529,4-17-73,0 0 1,0 0 0,0 0-1,0 0 1,1 0-1,-1 0 1,0 1 0,0-1-1,0 0 1,0 0-1,0 0 1,0 0-1,0 0 1,0 0 0,0 0-1,1 0 1,-1 0-1,0 0 1,0 0-1,0 0 1,0 0 0,0 1-1,0-1 1,0 0-1,0 0 1,0 0 0,0 0-1,0 0 1,0 0-1,0 1 1,10-22 503,11-33 210,-14 26-722,-2 0 0,-1 0 0,-1-1 0,-1-29 0,2 62-249,0 1-1,0-1 1,1 0 0,-1-1 0,1 1-1,0-1 1,0 0 0,0 0 0,0-1-1,0 1 1,1-1 0,5 1 0,57 3-7626,-34-6 1181</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1.716"/>
    </inkml:context>
    <inkml:brush xml:id="br0">
      <inkml:brushProperty name="width" value="0.025" units="cm"/>
      <inkml:brushProperty name="height" value="0.025" units="cm"/>
    </inkml:brush>
  </inkml:definitions>
  <inkml:trace contextRef="#ctx0" brushRef="#br0">1 0 20563,'0'0'4325,"3"9"-2724,7 23-389,-6-17-737,0 0 0,2 0 0,-1 0 0,15 25 0,-17-38-421,-1 1-1,0-1 0,1 0 0,-1 0 0,1 0 1,0-1-1,-1 1 0,1-1 0,0 1 0,0-1 0,0 0 1,0 0-1,0 0 0,0-1 0,1 1 0,-1-1 1,0 0-1,0 0 0,0 0 0,1 0 0,-1 0 0,0-1 1,0 1-1,0-1 0,0 0 0,0 0 0,0 0 1,4-2-1,7-2 79,-1-2 1,1 0-1,-1 0 1,18-14-1,7-11-50,16-11 34,-53 43-110,-1 0-1,1 0 1,-1 0 0,1 1 0,-1-1 0,1 0 0,-1 0 0,0 0 0,1 1 0,-1-1-1,1 0 1,-1 1 0,0-1 0,1 0 0,-1 1 0,0-1 0,0 0 0,1 1 0,-1-1-1,0 1 1,0-1 0,1 1 0,-1-1 0,0 0 0,0 1 0,0-1 0,0 1-1,0-1 1,0 1 0,0-1 0,0 1 0,0-1 0,0 1 0,0-1 0,0 1 0,0-1-1,0 1 1,0-1 0,0 1 0,-1-1 0,1 0 0,0 2 0,-4 26 13,-10 18-37,10-37-75,0-1 0,1 1 0,1 0 0,-1 0 0,1 0 0,1 1 0,0-1 0,0 0 0,1 0 0,1 18 0,0-27-131,-1 1-1,0-1 1,0 0-1,1 1 1,-1-1-1,0 1 1,1-1-1,-1 0 1,1 1-1,-1-1 1,0 0-1,1 1 1,-1-1-1,1 0 1,-1 1-1,1-1 1,-1 0-1,1 0 1,-1 0-1,1 0 1,0 0-1,-1 1 1,1-1-1,-1 0 1,1 0 0,-1 0-1,1 0 1,-1-1-1,1 1 1,-1 0-1,1 0 1,-1 0-1,1 0 1,-1 0-1,1-1 1,-1 1-1,1 0 1,-1-1-1,2 1 1,14-15-9663</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2.759"/>
    </inkml:context>
    <inkml:brush xml:id="br0">
      <inkml:brushProperty name="width" value="0.025" units="cm"/>
      <inkml:brushProperty name="height" value="0.025" units="cm"/>
    </inkml:brush>
  </inkml:definitions>
  <inkml:trace contextRef="#ctx0" brushRef="#br0">138 370 16400,'0'0'8765,"-11"-4"-7841,4 2-797,5 0-107,-1 1 0,1 0 0,0 0 0,0 0 0,-1 0 0,1 0 0,0 1 0,-1-1 0,1 1 0,0 0 0,-1-1 0,1 1 0,-1 0 0,1 0 0,-1 1 0,1-1-1,-1 0 1,1 1 0,0 0 0,-1-1 0,1 1 0,0 0 0,0 0 0,-1 0 0,1 1 0,0-1 0,0 0 0,0 1 0,-1 1 0,-34 48 472,36-48-467,-1 0 1,1 0-1,-1 0 1,1 0-1,0 0 0,0 0 1,0 1-1,0-1 0,1 0 1,-1 0-1,1 1 0,0-1 1,0 0-1,0 1 1,0-1-1,2 7 0,-1-9-19,0-1 0,-1 1 1,1 0-1,0 0 0,0 0 0,0-1 0,0 1 0,0 0 0,1-1 0,-1 1 0,0-1 0,0 1 1,0-1-1,0 0 0,1 0 0,-1 1 0,0-1 0,0 0 0,1 0 0,-1 0 0,0 0 0,0 0 0,1 0 1,-1-1-1,0 1 0,0 0 0,2-1 0,34-10 261,-13 0-222,0-1 0,0-2 0,-2 0 0,1-1 0,-2-2 0,0 0 1,-1-1-1,27-32 0,-34 35-153,-21 23-258,-20 28 18,17-20 381,2 1 0,0 0 0,0 0 0,2 1 0,0 0 0,1 0 0,1 1 0,1-1 0,-3 30 1,6-46-20,1-1 0,0 0 0,0 1 0,0-1 0,0 0 0,0 0 0,1 1 1,-1-1-1,0 0 0,1 1 0,-1-1 0,0 0 0,1 0 0,0 0 0,-1 1 1,1-1-1,0 0 0,-1 0 0,1 0 0,0 0 0,0 0 0,0 0 0,0-1 1,0 1-1,0 0 0,0 0 0,0-1 0,0 1 0,0 0 0,1-1 0,-1 1 1,0-1-1,0 0 0,1 1 0,-1-1 0,0 0 0,0 0 0,1 0 0,-1 0 0,0 0 1,1 0-1,-1 0 0,2 0 0,3-1 108,1 0 1,0-1-1,-1 0 1,1 0 0,-1 0-1,0-1 1,10-5-1,11-9-30,0-2 0,-2-1 0,0-1 0,-1-1 0,-1-1 0,-1-1 0,-2 0 0,0-2 0,-2-1-1,0 0 1,-2-1 0,-1-1 0,-2-1 0,-1 1 0,-1-2 0,-1 0 0,8-48 0,-17 74-105,0 1 0,-1 0 1,0-1-1,0 1 0,0 0 0,0-1 1,-1 1-1,-2-8 0,3 12 10,0 0 1,0-1-1,0 1 0,0 0 0,-1-1 0,1 1 0,0 0 1,0 0-1,0-1 0,-1 1 0,1 0 0,0 0 1,0-1-1,-1 1 0,1 0 0,0 0 0,-1 0 1,1 0-1,0-1 0,-1 1 0,1 0 0,0 0 0,-1 0 1,1 0-1,0 0 0,-1 0 0,1 0 0,0 0 1,-1 0-1,1 0 0,0 0 0,-1 0 0,1 0 0,0 0 1,-1 0-1,-19 19-91,0 11 108,1 2 0,1 0 0,2 2-1,2-1 1,1 2 0,-10 41-1,2 16 200,20-85-203,0 1-1,0 0 0,1 0 0,0-1 0,0 1 0,1 0 0,0 0 0,0-1 1,4 13-1,-4-18 3,0 0 0,0-1 0,0 1 0,0-1 1,0 1-1,0-1 0,1 0 0,-1 1 0,0-1 1,1 0-1,-1 0 0,0 0 0,1 0 0,0 0 1,-1 0-1,1 0 0,-1 0 0,1-1 0,0 1 0,0-1 1,-1 1-1,1-1 0,0 0 0,0 0 0,0 0 1,0 0-1,-1 0 0,1 0 0,0 0 0,0 0 0,-1-1 1,1 1-1,3-2 0,-1 1 26,0-1-1,0 1 1,0-1-1,0 0 1,-1 0-1,1 0 1,-1 0-1,1-1 1,-1 0-1,0 1 1,0-1-1,0 0 1,3-5-1,0-4-1,-1 0-1,0-1 0,-1 0 1,0 0-1,-1 0 1,-1 0-1,0 0 0,0-1 1,-2 1-1,-1-26 0,1 34-34,-10 55-513,9-47 506,1-1 0,0 1 0,0-1 0,0 1 1,1-1-1,-1 1 0,1-1 0,-1 1 0,1-1 1,0 1-1,0-1 0,0 0 0,0 0 0,0 1 1,0-1-1,1 0 0,-1 0 0,1 0 1,-1 0-1,1-1 0,3 4 0,-1-3 12,0 0 0,0-1-1,1 1 1,-1-1 0,1 0-1,-1 0 1,1 0 0,-1-1 0,1 1-1,0-1 1,4-1 0,-1 1 17,-1 0 1,0-1-1,0 0 1,0 0-1,0-1 1,0 0-1,0 0 1,0-1-1,0 0 1,-1 0-1,1 0 1,5-5-1,-2 0 22,1-1-1,-2 1 0,1-2 0,-1 1 1,13-19-1,-35 76-482,8-34 404,-1 1-1,2-1 1,-1 1 0,2-1-1,0 1 1,1 0-1,1 0 1,0 21 0,1-36-110,0 1 0,0-1 1,0 1-1,1 0 1,-1-1-1,0 1 0,0-1 1,1 1-1,-1-1 0,0 1 1,1-1-1,-1 1 1,0-1-1,1 1 0,-1-1 1,1 1-1,-1-1 0,1 0 1,-1 1-1,1-1 1,-1 0-1,1 1 0,-1-1 1,1 0-1,0 0 0,-1 1 1,1-1-1,1 0 1,11-3-5937,-1-8-2338</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3.119"/>
    </inkml:context>
    <inkml:brush xml:id="br0">
      <inkml:brushProperty name="width" value="0.025" units="cm"/>
      <inkml:brushProperty name="height" value="0.025" units="cm"/>
    </inkml:brush>
  </inkml:definitions>
  <inkml:trace contextRef="#ctx0" brushRef="#br0">16 1 20820,'0'0'4676,"-16"63"-4548,27-40-96,7-1-480,2 0-2115,1-7-1761,-1-3-4580</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3.660"/>
    </inkml:context>
    <inkml:brush xml:id="br0">
      <inkml:brushProperty name="width" value="0.025" units="cm"/>
      <inkml:brushProperty name="height" value="0.025" units="cm"/>
    </inkml:brush>
  </inkml:definitions>
  <inkml:trace contextRef="#ctx0" brushRef="#br0">6 302 13773,'0'0'7228,"-1"10"-5648,-4 54 1533,5-63-3078,1 0 1,-1 0-1,1 0 1,-1 0 0,1 0-1,-1 0 1,1 0-1,0-1 1,-1 1 0,1 0-1,0 0 1,-1-1-1,1 1 1,0 0 0,0-1-1,0 1 1,0-1-1,0 1 1,0-1-1,0 0 1,0 1 0,0-1-1,0 0 1,0 1-1,0-1 1,0 0 0,0 0-1,0 0 1,0 0-1,0 0 1,1-1 0,43 1 57,-36-1 47,12-1-143,0-2 0,0 0 1,-1-2-1,32-11 1,-33 9-911,-1 2 1,1 0-1,0 2 1,0 0-1,34-2 1,-52 6 851,-1 0 1,1 1-1,-1-1 0,1 1 1,-1-1-1,1 0 1,-1 1-1,1 0 0,-1-1 1,1 1-1,-1-1 1,0 1-1,1-1 0,-1 1 1,0 0-1,0-1 1,1 1-1,-1 0 0,0-1 1,0 1-1,0 0 1,0-1-1,0 1 0,0 0 1,0 0-1,0-1 1,0 1-1,0 0 0,0-1 1,-1 1-1,1 0 1,0 0-1,-6 35-780,3-24-1464,4-11 2147,-1 0 0,1 0 0,-1-1 0,1 1 0,-1 0 1,1 0-1,0-1 0,-1 1 0,1-1 0,0 1 0,-1-1 1,1 1-1,0-1 0,0 1 0,0-1 0,0 0 0,-1 1 1,1-1-1,0 0 0,0 0 0,0 0 0,0 0 0,0 0 1,0 0-1,-1 0 0,1 0 0,0 0 0,0 0 1,0 0-1,0 0 0,0 0 0,1-1 0,37-7-1504,-20 1 1377,0-2 0,0 0 0,33-22 0,-43 24 1271,1-1 0,-1 1 0,-1-1 0,15-17 0,-16 10 3501,-15 13-143,-20 14-1238,23-8-2851,0 0 0,0 0 0,0 0 0,0 0-1,1 1 1,-1 0 0,1 0 0,1 0 0,-1 0 0,1 1 0,0-1 0,0 1 0,0 0 0,1 0 0,-3 11-1,5-16-235,1 0-1,-1 0 0,1 0 1,0 0-1,0 0 0,-1 0 0,1 0 1,0 0-1,0 0 0,0-1 1,0 1-1,0 0 0,0-1 0,0 1 1,0-1-1,0 1 0,1-1 1,-1 1-1,0-1 0,0 0 0,0 1 1,1-1-1,-1 0 0,0 0 0,0 0 1,0 0-1,1 0 0,-1 0 1,0 0-1,2-1 0,46-3 216,-31-1-313,0 0 0,-1-2 0,1 0-1,-1-1 1,-1-1 0,0 0 0,0-1 0,-1-1 0,0 0-1,0-1 1,20-23 0,-35 35 113,0 0 127,-4 5-12,-1 1 1,1-1 0,0 1 0,1 0-1,-1 1 1,1-1 0,0 0 0,1 1-1,0 0 1,-3 13 0,5-18-118,1-1 1,0 0-1,-1 0 1,1 0 0,0 1-1,0-1 1,0 0-1,0 0 1,0 0 0,0 0-1,0-1 1,0 1-1,0 0 1,1 0-1,-1-1 1,0 1 0,0-1-1,1 1 1,-1-1-1,0 1 1,1-1 0,-1 0-1,0 1 1,1-1-1,-1 0 1,1 0-1,-1 0 1,0 0 0,3-1-1,46-2 603,-24-3-626,1-2-1,-1 0 1,-1-1 0,0-2 0,0-1-1,-1 0 1,-1-2 0,0-1 0,-1-1-1,31-28 1,-41 32-9,0 0 0,-1 0 0,-1-1 0,11-19 0,-16 25 0,-1 0 0,0-1 0,-1 0 0,0 1 0,0-1 0,-1-1 0,0 1 0,0 0 0,-1 0 0,1-11 0,-2 19 0,0-1 0,0 1 0,0-1 0,0 0 0,0 1 0,0-1 0,0 1 0,0-1 0,0 1 0,-1-1 0,1 1 0,0-1 0,0 0 0,0 1 0,-1-1 0,1 1 0,0 0 0,-1-1 0,1 1 0,0-1 0,-1 1 0,1-1 0,-1 1 0,1 0 0,-1-1 0,1 1 0,-1 0 0,1-1 0,-1 1 0,1 0 0,-1 0 0,0-1 0,-23 5 0,-21 21 0,13-2 0,-50 50 0,74-65 0,0 0 0,1 1 0,0 0 0,0 0 0,1 0 0,0 1 0,1 0 0,0 0 0,0 1 0,1-1 0,-3 14 0,7-21-8,-1-1 0,1 1 1,0 0-1,0 0 0,0 0 0,0-1 0,0 1 0,1 0 1,-1 0-1,1 0 0,0-1 0,0 1 0,0 0 0,0-1 1,0 1-1,1-1 0,-1 1 0,1-1 0,1 3 1,1-1-57,0-1 0,0 1 0,0-1 0,0 0 0,0 0 0,1 0 0,0-1 0,-1 1 0,9 2 1,5 0-686,1 0 1,-1-1-1,1-1 1,32 1-1,0-3-6660</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4.797"/>
    </inkml:context>
    <inkml:brush xml:id="br0">
      <inkml:brushProperty name="width" value="0.025" units="cm"/>
      <inkml:brushProperty name="height" value="0.025" units="cm"/>
    </inkml:brush>
  </inkml:definitions>
  <inkml:trace contextRef="#ctx0" brushRef="#br0">221 88 17392,'0'0'3550,"7"-9"-1350,-4 5-1646,23-32 1221,-26 34-1527,1 1 0,0-1 1,-1 0-1,1 1 0,-1-1 0,1 0 0,-1 1 0,0-1 0,0 0 0,0 0 1,0 0-1,0 1 0,0-1 0,0 0 0,-1-3 0,0 4-175,0 1-1,0-1 1,1 0-1,-1 1 1,0-1-1,0 1 1,0-1 0,0 1-1,0-1 1,0 1-1,0-1 1,0 1-1,0 0 1,0 0-1,0-1 1,0 1 0,0 0-1,-1 0 1,1 0-1,0 0 1,0 0-1,0 0 1,0 1-1,0-1 1,0 0-1,0 1 1,-2 0 0,-30 10 233,15 0-216,1 0 0,0 1 0,1 0 0,0 2-1,1-1 1,0 2 0,1 0 0,1 1-1,1 0 1,-17 29 0,27-41-89,0 0 0,0 0 1,0 1-1,1-1 0,-1 1 0,1 0 0,0-1 1,1 1-1,-1 0 0,1 8 0,0-12-3,0 1 0,0 0 0,1-1 0,-1 1 0,0-1 0,1 1 0,0-1 0,-1 1 0,1-1 0,0 1 0,0-1 0,0 1 0,0-1 0,0 0 0,0 0 0,0 1 0,0-1 0,0 0 0,1 0 0,-1 0 0,0 0 0,1-1 0,-1 1 0,1 0 0,-1-1 0,1 1 0,-1 0 0,1-1 0,0 0 0,-1 1 0,1-1 0,2 0 0,7 1-258,0-1 1,1 0-1,-1 0 1,0-2-1,0 1 1,1-1 0,-1-1-1,-1 0 1,1 0-1,15-8 1,-6 1-1623,-1 0 0,0-2 1,0 0-1,23-21 0,2-8-5533</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5.778"/>
    </inkml:context>
    <inkml:brush xml:id="br0">
      <inkml:brushProperty name="width" value="0.025" units="cm"/>
      <inkml:brushProperty name="height" value="0.025" units="cm"/>
    </inkml:brush>
  </inkml:definitions>
  <inkml:trace contextRef="#ctx0" brushRef="#br0">1 65 10282,'0'0'2455,"3"-9"193,16-46 2792,-15 54-1763,-1 10-2712,1 12-601,-4-21-363,29 317 4643,-22-211-3175,-4-86-1260,-1-37 65,-2-37 65,-6 28-361,-1 1-1,-1 0 1,-2 1-1,-23-45 1,31 65 17,5 9-15,0-1 0,1 1 0,-1-1 0,1 1 0,0-1 0,1-1 1,-1 1-1,1 0 0,-1-1 0,1 0 0,0 0 0,0-1 1,1 1-1,-1-1 0,0 0 0,1-1 0,-1 1 0,1-1 0,0 0 1,-1 0-1,1-1 0,0 0 0,-1 0 0,1 0 0,0 0 1,-1-1-1,1 0 0,0-1 0,-1 1 0,1-1 0,-1 0 0,0 0 1,1-1-1,-1 1 0,0-1 0,-1 0 0,1-1 0,8-6 0,-6 1 69,1-1 0,-1 0-1,-1 0 1,0 0 0,0-1-1,-1 0 1,0 0 0,-1 0-1,0-1 1,-1 1 0,-1-1-1,0 0 1,0 0-1,-1 0 1,0 0 0,-1 0-1,-2-12 1,-5-2-31,7 25-18,0 1 0,0 0-1,-1-1 1,1 1 0,0-1 0,-1 1 0,1 0-1,-1-1 1,1 1 0,-1 0 0,1-1 0,0 1-1,-1 0 1,1 0 0,-1-1 0,1 1 0,-1 0-1,1 0 1,-1 0 0,1 0 0,-1 0 0,0 0-1,1 0 1,-1 0 0,0 0 0,-1 0-7,1 1 0,-1 0 0,1 0 1,-1 0-1,1 0 0,0 0 0,0 1 0,-1-1 0,1 0 1,0 0-1,0 1 0,0-1 0,0 1 0,0-1 0,1 1 1,-1-1-1,0 1 0,1 0 0,-1-1 0,1 1 1,-1 0-1,1 2 0,-10 56 47,2 1 0,3 0 0,3 65 0,2-125-46,0 1 0,-1 0 0,1-1 0,0 1 0,0 0 0,0 0 0,1-1 0,-1 1 0,0 0 0,1-1 0,-1 1 0,1 0 0,-1-1 0,1 1 0,0-1 0,0 1 0,0-1 0,0 1 0,0-1 0,0 1 0,0-1 0,0 0 0,0 0 0,1 0 0,-1 0 1,1 0-1,-1 0 0,0 0 0,1 0 0,0 0 0,-1 0 0,1-1 0,-1 1 0,1-1 0,0 1 0,-1-1 0,1 0 0,0 0 0,0 0 0,-1 0 0,1 0 0,0 0 0,0 0 0,-1 0 0,1-1 0,0 1 0,-1-1 0,1 1 0,-1-1 0,1 0 0,1 0 0,5-2-47,0-1 1,-1 1-1,0-1 0,0 0 0,0-1 1,0 0-1,-1 0 0,0 0 1,11-12-1,-10 4 66,0 0-1,-1 0 1,0-1 0,-1 0 0,0 0-1,-1 0 1,-1-1 0,0 1-1,-1-1 1,-1 0 0,0 0 0,-2-16-1,1 30 218,0 29-145,-1 30 19,-1-28-20,2 1 1,4 30 0,-4-60-92,0 1 1,0-1-1,0 1 0,1-1 1,-1 1-1,1-1 0,-1 1 0,1-1 1,-1 0-1,1 1 0,0-1 1,0 0-1,-1 0 0,1 1 1,0-1-1,0 0 0,1 0 0,-1 0 1,0 0-1,0 0 0,0 0 1,1 0-1,-1-1 0,0 1 1,3 1-1,0-2-41,-1 1 0,0-1 0,1 0 0,-1 0 0,0 0 1,1 0-1,-1 0 0,0-1 0,1 1 0,-1-1 0,4-2 0,4-1-332,0 0 0,-1-1-1,0 0 1,0-1 0,0 0-1,9-8 1,2-7-4708,-7 0-2460</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5.169"/>
    </inkml:context>
    <inkml:brush xml:id="br0">
      <inkml:brushProperty name="width" value="0.025" units="cm"/>
      <inkml:brushProperty name="height" value="0.025" units="cm"/>
    </inkml:brush>
  </inkml:definitions>
  <inkml:trace contextRef="#ctx0" brushRef="#br0">63 0 11403,'0'0'5130,"-6"11"-2621,-7 7-1477,3-2 1010,0-1 1,-11 24-1,21-39-1967,-1 1 0,1-1 0,0 1 0,0-1 0,-1 0 0,1 1 0,0-1 1,0 1-1,0-1 0,0 1 0,0-1 0,0 1 0,0-1 0,0 1 0,0-1 0,0 0 0,0 1 1,0-1-1,0 1 0,0-1 0,0 1 0,0-1 0,1 1 0,-1-1 0,0 0 0,0 1 0,1-1 0,-1 1 1,0-1-1,0 0 0,1 1 0,-1-1 0,0 0 0,1 1 0,-1-1 0,1 0 0,-1 0 0,1 1 1,24 1 578,30-12-596,19-16 108,-58 19-249,1 0 0,0 2-1,0 0 1,0 0 0,1 2-1,20-2 1,-37 6 101,0-1 1,0 1-1,0 0 0,-1 0 0,1-1 1,0 1-1,-1 0 0,1 0 0,0 0 1,-1 0-1,1 0 0,-1 0 0,1 0 1,-1 0-1,0 0 0,1 0 0,-1 0 1,0 0-1,0 0 0,0 1 0,0-1 1,0 0-1,0 0 0,0 0 0,0 2 0,-1 41 1099,1-33-903,0-9-203,-1 0 0,1-1 1,0 1-1,0 0 1,0 0-1,0 0 0,1-1 1,-1 1-1,0 0 1,1 0-1,-1-1 0,1 1 1,0 0-1,0-1 1,-1 1-1,1-1 1,0 1-1,0-1 0,0 1 1,1-1-1,-1 1 1,0-1-1,2 2 0,1-2 1,0 0-1,0 0 1,0 0-1,0-1 1,0 1-1,-1-1 1,1 0-1,0 0 1,0 0-1,5-1 1,4-1-459,-1 0-1,0-1 1,1 0-1,-1 0 1,23-11 0,24-18-9163,-19 6-4889</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5.776"/>
    </inkml:context>
    <inkml:brush xml:id="br0">
      <inkml:brushProperty name="width" value="0.025" units="cm"/>
      <inkml:brushProperty name="height" value="0.025" units="cm"/>
    </inkml:brush>
  </inkml:definitions>
  <inkml:trace contextRef="#ctx0" brushRef="#br0">138 0 9641,'0'0'7709,"-6"12"-5542,-9 20-1254,2 0 0,1 1 0,2 1 0,-10 55-1,-18 255 3271,14-101-1575,27-270-2048,8-58 775,63-196-2332,-55 222 598,2 0 0,49-93 0,-67 147 336,32-49-516,-33 51 540,0 1-1,0 0 1,0 0-1,0 0 1,0 0-1,1 0 0,-1 0 1,0 0-1,1 1 1,0 0-1,-1-1 1,1 1-1,0 0 0,0 0 1,-1 0-1,1 1 1,0-1-1,3 0 1,-4 2 28,-1-1 0,1 1 0,-1-1-1,0 1 1,0-1 0,1 1 0,-1 0 0,0 0 0,0-1 0,0 1 0,0 0 0,0 0 0,0 0 0,0 0 0,0 0 0,0 1 0,0-1 0,0 0 0,-1 0 0,1 1 0,0-1 0,-1 0 0,1 0 0,-1 1 0,0-1 0,1 1 0,-1-1 0,0 0 0,0 1 0,0-1 0,0 1 0,0-1 0,0 1 0,-1 1 0,1 1 26,0 1 1,0 0 0,-1 0-1,1 0 1,-1-1 0,0 1-1,-1 0 1,1-1-1,-4 8 1,-1-4 91,-1 0 0,0-1 0,0 0 0,-1 0 0,0 0 0,0-1 0,0 0-1,-15 7 1,4-3 37,-1-1 0,-40 13-1,34-17-1769,40-15-4766,40-16-5075,-54 26 11462,44-20-10720</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6.273"/>
    </inkml:context>
    <inkml:brush xml:id="br0">
      <inkml:brushProperty name="width" value="0.025" units="cm"/>
      <inkml:brushProperty name="height" value="0.025" units="cm"/>
    </inkml:brush>
  </inkml:definitions>
  <inkml:trace contextRef="#ctx0" brushRef="#br0">169 0 12684,'0'0'8483,"-9"4"-6631,-4 3-1447,0 1 0,1 1 0,0 0-1,1 0 1,0 1 0,0 1 0,1 0 0,1 0 0,0 1-1,0 0 1,-10 20 0,16-27-337,1-2-52,0 1-1,0-1 1,0 1 0,0-1-1,1 1 1,-1 0 0,1-1-1,0 1 1,0 0 0,1 0 0,-1 7-1,2-11-11,0 1 0,0-1-1,1 1 1,-1-1-1,0 0 1,1 1 0,-1-1-1,0 0 1,1 0-1,-1 0 1,0 0 0,1 0-1,-1 0 1,0 0 0,1-1-1,-1 1 1,2-1-1,-2 1 7,17-6 49,0-1 0,0-1 0,-1-1 0,0 0 0,-1-1 0,0-1 0,15-13 0,10-4-323,-13 7 42,-21 14 204,1 1 1,0 0 0,1 1 0,-1 0 0,16-7 0,-23 13 33,0 0 1,0-1 0,-1 1 0,1 0 0,-1 0 0,1 0 0,-1 0 0,1-1 0,-1 1 0,1 0 0,-1 0 0,0 0 0,1 0 0,-1 0-1,0 0 1,0 0 0,0 0 0,0 0 0,0 0 0,0 0 0,0 0 0,0 0 0,0 0 0,0 0 0,-1 0 0,0 2 0,-3 33 470,0-22-350,3-9 20,-1 0 1,1 0-1,0 0 0,0 0 1,1 0-1,0 9 1,3-14-69,0 0 1,1 0-1,-1 0 0,0 0 0,0-1 1,1 1-1,-1-1 0,0 0 1,0 0-1,5-3 0,164-89-329,-171 92 250,0 1 1,-1-1-1,1 1 0,0 0 0,0 0 1,0-1-1,0 1 0,0 0 1,0 0-1,0 0 0,0 0 0,-1 0 1,1 0-1,0 0 0,0 0 1,0 1-1,0-1 0,0 0 0,0 1 1,0-1-1,-1 0 0,1 1 1,0-1-1,0 1 0,0-1 1,-1 1-1,1-1 0,0 1 0,-1 0 1,1-1-1,0 1 0,-1 0 1,1 0-1,-1-1 0,1 1 0,-1 0 1,0 0-1,1 0 0,-1-1 1,1 3-1,10 51 873,-1-8-437,-8-42-928,-2-1-423,1-1-1,0 0 1,0 0 0,0 0-1,0 1 1,0-1 0,1 0-1,-1 0 1,0-1-1,1 1 1,0 0 0,2 2-1</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7.256"/>
    </inkml:context>
    <inkml:brush xml:id="br0">
      <inkml:brushProperty name="width" value="0.025" units="cm"/>
      <inkml:brushProperty name="height" value="0.025" units="cm"/>
    </inkml:brush>
  </inkml:definitions>
  <inkml:trace contextRef="#ctx0" brushRef="#br0">1 33 11915,'8'-15'2978,"4"-2"3839,-8 18-4259,-3 13-1746,-2 11 89,-1-1 1,-8 32-1,6-35-342,0 1-1,1-1 0,1 40 1,4-51-660,0-12-2212,1-20-7984,-3 7-668</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7.661"/>
    </inkml:context>
    <inkml:brush xml:id="br0">
      <inkml:brushProperty name="width" value="0.025" units="cm"/>
      <inkml:brushProperty name="height" value="0.025" units="cm"/>
    </inkml:brush>
  </inkml:definitions>
  <inkml:trace contextRef="#ctx0" brushRef="#br0">1 117 19603,'0'0'1436,"1"8"-150,-1-2-994,1-1-1,0 1 1,0-1 0,0 0-1,1 0 1,0 1-1,4 7 1,-5-11-168,0 0 1,1 0-1,0 0 1,-1 0-1,1 0 0,0-1 1,0 1-1,0 0 1,0-1-1,1 0 1,-1 1-1,0-1 0,0 0 1,1 0-1,-1 0 1,1 0-1,-1-1 0,1 1 1,-1-1-1,1 1 1,0-1-1,3 0 0,3-1 76,1 0-1,0-1 1,-1 0 0,1 0-1,-1-1 1,0 0-1,1-1 1,-2 0-1,1 0 1,0-1-1,-1 0 1,10-8-1,-12 9-168,1-1-1,-1 0 1,0-1-1,0 1 0,0-1 1,-1 0-1,0-1 0,0 1 1,0-1-1,-1 0 1,0 0-1,-1 0 0,1-1 1,-1 1-1,2-10 1,-5 16-14,0-1 1,1 1 0,-1-1 0,0 0 0,0 1 0,0-1-1,0 1 1,0-1 0,-1 1 0,1-1 0,0 1 0,-1-1-1,1 1 1,-1-1 0,1 1 0,-1 0 0,0-1 0,0 1-1,1 0 1,-1-1 0,0 1 0,0 0 0,0 0-1,0 0 1,-1 0 0,1 0 0,0 0 0,0 0 0,-1 0-1,1 0 1,0 1 0,-1-1 0,1 0 0,-1 1 0,1-1-1,-1 1 1,1 0 0,-1 0 0,1-1 0,-1 1 0,1 0-1,-1 0 1,0 0 0,1 1 0,-1-1 0,-2 1 0,-4 0 4,1 0 1,-1 0-1,1 1 1,0 0-1,0 1 1,-1 0-1,2 0 1,-12 6 0,4 1 12,1 0 1,0 1-1,1 0 1,1 1 0,-18 22-1,25-28 14,-1 0-1,2 0 0,-1 0 1,1 0-1,0 1 1,0-1-1,0 1 0,1 0 1,0 0-1,1 0 0,-1 0 1,2 0-1,-1 0 0,1 0 1,0 13-1,1-18-42,0 0-1,0 0 1,0 0-1,0 1 1,0-1-1,0 0 1,1 0-1,-1 0 1,1-1 0,0 1-1,-1 0 1,1-1-1,0 1 1,0-1-1,0 1 1,0-1-1,0 0 1,0 0-1,0 0 1,1 0-1,-1 0 1,0 0 0,1-1-1,-1 1 1,0-1-1,1 0 1,3 1-1,11 0-20,0 0-1,30-1 0,-33-1 4,-5 1-195,-1 0 0,0-1 0,1-1-1,-1 1 1,0-1 0,9-3 0,-14 4-149,-1 0 0,1-1 1,-1 1-1,1 0 0,-1-1 1,0 1-1,0-1 1,1 0-1,-1 0 0,0 0 1,0 0-1,-1 0 0,1 0 1,0 0-1,-1-1 0,1 1 1,-1 0-1,0-1 0,0 0 1,0 1-1,0-1 0,0-3 1,1-24-6179</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8.104"/>
    </inkml:context>
    <inkml:brush xml:id="br0">
      <inkml:brushProperty name="width" value="0.025" units="cm"/>
      <inkml:brushProperty name="height" value="0.025" units="cm"/>
    </inkml:brush>
  </inkml:definitions>
  <inkml:trace contextRef="#ctx0" brushRef="#br0">1 1 18674,'0'0'4035,"54"31"-3970,-23-13-1987,4-2-2563,0-1-5124</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8.488"/>
    </inkml:context>
    <inkml:brush xml:id="br0">
      <inkml:brushProperty name="width" value="0.025" units="cm"/>
      <inkml:brushProperty name="height" value="0.025" units="cm"/>
    </inkml:brush>
  </inkml:definitions>
  <inkml:trace contextRef="#ctx0" brushRef="#br0">251 345 18225,'0'0'2990,"-13"1"-999,-9 1-778,-1 2 1,1 0-1,-30 10 1,43-11-925,0 0 0,0 0 0,0 1 0,0 0 0,1 1 0,0-1 0,0 2 0,0-1 0,0 1 0,1 1 0,0-1 0,-9 11 0,16-16-292,-1-1 0,1 1 0,0-1 0,-1 1 0,1-1 0,0 1 0,0-1 0,-1 1 0,1 0 0,0-1 0,0 1 0,0-1 0,0 1 0,0 0 0,0-1 0,0 1 0,0-1 1,0 1-1,0 0 0,0-1 0,0 1 0,0 0 0,0-1 0,1 1 0,-1-1 0,0 1 0,0-1 0,1 1 0,-1 0 0,0-1 0,1 1 0,-1-1 0,0 1 0,1-1 0,-1 0 0,1 1 0,-1-1 0,1 1 0,-1-1 0,1 0 0,-1 1 0,1-1 1,0 0-1,-1 0 0,1 0 0,-1 1 0,1-1 0,0 0 0,-1 0 0,1 0 0,-1 0 0,1 0 0,0 0 0,-1 0 0,1 0 0,0 0 0,48 0 116,-37 0-95,51-1-252,-33-1-17,1 1 0,0 2 0,-1 2 0,41 7 0,-69-10 262,0 0 0,0 1 0,0-1 0,0 0 0,0 1-1,0-1 1,0 1 0,-1 0 0,1 0 0,0 0 0,0 0 0,-1 0 0,1 0 0,-1 0 0,1 0 0,-1 0-1,1 1 1,-1-1 0,0 1 0,0-1 0,1 1 0,-1 0 0,0-1 0,-1 1 0,1 0 0,0 0 0,0-1 0,-1 1-1,1 0 1,-1 0 0,1 0 0,-1 0 0,0 0 0,0 0 0,0 0 0,0 0 0,0 0 0,-1 2 0,0 1 120,-1-1 0,0 1 0,-1 0 1,1-1-1,-1 0 0,0 0 1,0 1-1,0-1 0,0-1 0,-1 1 1,1-1-1,-1 1 0,-7 4 0,-4 2-115,-1 0-1,0-2 0,-1 1 0,0-2 1,0 0-1,-1-1 0,1-1 0,-1-1 1,0 0-1,-1-1 0,1-1 0,-1-1 1,-30-2-1,48 1-71,0 0 0,0 0-1,1 0 1,-1-1 0,0 1 0,0 0-1,0-1 1,1 1 0,-1-1 0,0 1-1,0-1 1,1 1 0,-1-1 0,0 1-1,1-1 1,-1 0 0,1 1 0,-1-1-1,0 0 1,1 1 0,0-1 0,-1 0 0,1 0-1,-1 0 1,1 0 0,0-1 0,1-29-3695,22-26-5618,0 13-112</inkml:trace>
  <inkml:trace contextRef="#ctx0" brushRef="#br0" timeOffset="1">570 1 23542,'0'0'2210,"-1"64"0,-7-28-1088,2 3-258,4 0-159,2 1-577,0 3-480,0-3-2211,2-3-2529,4-5-2019</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29:58.844"/>
    </inkml:context>
    <inkml:brush xml:id="br0">
      <inkml:brushProperty name="width" value="0.025" units="cm"/>
      <inkml:brushProperty name="height" value="0.025" units="cm"/>
    </inkml:brush>
  </inkml:definitions>
  <inkml:trace contextRef="#ctx0" brushRef="#br0">31 0 15727,'0'0'14510,"-30"44"-15760</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0:29.814"/>
    </inkml:context>
    <inkml:brush xml:id="br0">
      <inkml:brushProperty name="width" value="0.025" units="cm"/>
      <inkml:brushProperty name="height" value="0.025" units="cm"/>
    </inkml:brush>
  </inkml:definitions>
  <inkml:trace contextRef="#ctx0" brushRef="#br0">76 14 5381,'0'0'2167,"-11"0"-1542,-54 4 5397,68-4-4287,363 11 2152,-43 0-2713,1344-34 678,-258 7 1272,-1070 16-2511,-273 6-272,-40-3-6,-22-2-195,-10 0-43,-49-2-8922,39-1 2393</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19.659"/>
    </inkml:context>
    <inkml:brush xml:id="br0">
      <inkml:brushProperty name="width" value="0.025" units="cm"/>
      <inkml:brushProperty name="height" value="0.025" units="cm"/>
    </inkml:brush>
  </inkml:definitions>
  <inkml:trace contextRef="#ctx0" brushRef="#br0">394 113 3523,'-12'-4'385,"-39"-11"-174,-1 3 1,-107-13 0,133 23 903,15 1-336,0 0 0,-1 0-1,1 1 1,0 1 0,-1 0-1,-13 3 1,24-4-90,21 0 1078,147-14-385,-41 1-1141,1407-18 2086,-1344 37-1862,201 32 0,183 61-268,-497-86 96,0-4 1,113 0-1,-187-9-207,-1 0 0,1 0 0,-1 0 0,1-1 0,-1 1 0,1 0 0,-1-1-1,1 1 1,-1-1 0,0 0 0,1 1 0,-1-1 0,0 0 0,0 0-1,2-1 1,-2 1-59,-1 1-1,0-1 0,0 1 1,1-1-1,-1 1 0,0-1 1,0 1-1,0-1 0,1 1 1,-1-1-1,0 1 0,0-1 0,0 1 1,0-1-1,0 1 0,0-1 1,0 0-1,-1 1 0,1-1 1,0 1-1,0-1 0,0 1 1,0-1-1,-1 1 0,1-1 1,0 1-1,0-1 0,-1 1 1,1 0-1,0-1 0,-1 1 1,1-1-1,-1 1 0,1 0 1,0-1-1,-1 1 0,1 0 0,-1 0 1,1-1-1,-1 1 0,1 0 1,-1 0-1,1 0 0,-1-1 1,1 1-1,-1 0 0,0 0 1,-16-7-14,0 1 0,0 0 0,0 1 1,-1 1-1,-31-3 0,-94 0-333,123 7 176,-17 0-399,25 1-139,0-1 0,0 0-1,0-1 1,1 0 0,-1-1 0,1 0 0,-20-7 0,1-8-4811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6.122"/>
    </inkml:context>
    <inkml:brush xml:id="br0">
      <inkml:brushProperty name="width" value="0.025" units="cm"/>
      <inkml:brushProperty name="height" value="0.025" units="cm"/>
    </inkml:brush>
  </inkml:definitions>
  <inkml:trace contextRef="#ctx0" brushRef="#br0">1 1 18578,'0'0'9481,"33"74"-9001,-20-45-416,-3-2 0,2-3-576,0-1-834,-3-2-383,-4-6-1314,-4-2-961,-1-3-1569,-7-6-4997</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0.825"/>
    </inkml:context>
    <inkml:brush xml:id="br0">
      <inkml:brushProperty name="width" value="0.025" units="cm"/>
      <inkml:brushProperty name="height" value="0.025" units="cm"/>
    </inkml:brush>
  </inkml:definitions>
  <inkml:trace contextRef="#ctx0" brushRef="#br0">80 912 7143,'-8'2'2354,"6"-2"-2116,-50 12 1662,35-9-124,28-11 919,385-207-2219,-215 111-349,6-1-118,672-367 94,-795 447-2051</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1.183"/>
    </inkml:context>
    <inkml:brush xml:id="br0">
      <inkml:brushProperty name="width" value="0.025" units="cm"/>
      <inkml:brushProperty name="height" value="0.025" units="cm"/>
    </inkml:brush>
  </inkml:definitions>
  <inkml:trace contextRef="#ctx0" brushRef="#br0">66 155 6694,'0'0'6289,"-9"6"-3769,-29 19-1357,37-24-1089,0 0 0,-1 0 0,1 0 0,0 0 0,0 0 0,0 0-1,-1 0 1,1 0 0,0 0 0,0 1 0,1-1 0,-1 0 0,0 1-1,0-1 1,1 1 0,-1-1 0,0 3 0,1-3-54,0 0 0,0-1 0,1 1-1,-1 0 1,0-1 0,1 1 0,-1 0 0,0-1 0,1 1 0,-1-1 0,1 1 0,-1 0-1,1-1 1,-1 1 0,1-1 0,-1 1 0,1-1 0,-1 0 0,1 1 0,0-1 0,-1 0-1,1 1 1,0-1 0,-1 0 0,2 1 0,5 0 19,0 1 1,0-1-1,0 0 0,0 0 0,7-1 0,13-3-17,0-1-1,-1-1 1,0-2-1,0 0 1,-1-2-1,0-1 1,30-16-1,-7 5-43,45-21-192,-54 22-284,1 2-1,0 2 0,1 1 1,51-10-1,-92 25 491,1 0 1,-1 0-1,0-1 0,1 1 0,-1 0 0,0 0 1,1 0-1,-1 0 0,0 0 0,1 0 0,-1 0 1,0 0-1,1 0 0,-1 0 0,0 0 0,1 0 0,-1 0 1,0 0-1,1 0 0,-1 1 0,0-1 0,1 0 1,-1 0-1,0 0 0,1 0 0,-1 1 0,0-1 1,0 0-1,1 0 0,-1 1 0,0-1 0,0 0 0,0 0 1,1 1-1,-1-1 0,0 0 0,0 1 0,0-1 1,0 0-1,1 1 0,-1-1 0,0 1 0,-7 17-242,-18 18 41,-229 240-122,219-238-3337,8-14-5615</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3.308"/>
    </inkml:context>
    <inkml:brush xml:id="br0">
      <inkml:brushProperty name="width" value="0.025" units="cm"/>
      <inkml:brushProperty name="height" value="0.025" units="cm"/>
    </inkml:brush>
  </inkml:definitions>
  <inkml:trace contextRef="#ctx0" brushRef="#br0">1 119 12107,'0'0'1954,"81"-39"-352,-18 24-193,20-3-160,18 4-320,13 0-416,10 3-321,0 6-128,-8 3 0,-16 2-288,-19 0-545,-18 0-448,-26 0-801,-22 0-2114</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3.649"/>
    </inkml:context>
    <inkml:brush xml:id="br0">
      <inkml:brushProperty name="width" value="0.025" units="cm"/>
      <inkml:brushProperty name="height" value="0.025" units="cm"/>
    </inkml:brush>
  </inkml:definitions>
  <inkml:trace contextRef="#ctx0" brushRef="#br0">572 8 13004,'0'0'4730,"10"-3"-3902,-5 2-737,0 0 1,-1 0 0,1 0 0,0 1 0,0-1 0,9 2 0,-13-1-77,0 0 1,0 0 0,0 1-1,0-1 1,0 0 0,0 1-1,0-1 1,0 1 0,0-1-1,0 1 1,0-1 0,0 1-1,0 0 1,-1 0-1,1-1 1,0 1 0,0 0-1,0 1 1,0 0-4,0 0-1,-1-1 1,1 1-1,-1 0 1,0 0-1,0 0 1,1-1 0,-1 1-1,0 0 1,-1 0-1,1-1 1,0 1-1,0 0 1,-1 0 0,1-1-1,-2 3 1,-1 4 59,-1-1 1,0 0 0,0 0-1,-1 0 1,0-1 0,0 1-1,-1-1 1,1 0-1,-1-1 1,-1 1 0,1-1-1,-14 8 1,-13 7 265,-47 21 1,73-38-305,-88 37 1356,-123 34 1,109-39-764,108-35-623,0 0-1,0 0 0,0 0 1,0 1-1,0-1 0,0 0 1,1 0-1,-1 1 0,0-1 1,0 0-1,0 1 0,0-1 1,0 1-1,1-1 0,-1 1 1,0 0-1,1-1 0,-1 1 1,0 0-1,1-1 0,-1 1 0,0 0 1,1 0-1,0 0 0,-1 0 1,2 1-22,0-1 0,1 0 0,-1 0 0,0-1 0,1 1 0,-1 0 0,1 0 0,0-1 0,-1 1 0,1-1 0,-1 1 0,1-1 0,0 0 0,2 1 0,248 50 129,35 7-1217,-95-24-3053,-48-12-2902</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4.628"/>
    </inkml:context>
    <inkml:brush xml:id="br0">
      <inkml:brushProperty name="width" value="0.025" units="cm"/>
      <inkml:brushProperty name="height" value="0.025" units="cm"/>
    </inkml:brush>
  </inkml:definitions>
  <inkml:trace contextRef="#ctx0" brushRef="#br0">302 71 13389,'0'-10'4772,"3"-34"-1905,-3 28-905,-4 15-619,-5 18-671,-5 23-69,3 0 0,1 1 1,2 0-1,2 1 0,-2 74 0,22 212-132,-14-319-450,3 19-2,-1-14 10,-1 0 0,0 1 0,-1-1-1,0 0 1,-5 27 0,5-41-25,0 0 0,0 1 1,0-1-1,0 1 1,0-1-1,0 0 0,0 1 1,-1-1-1,1 0 1,0 1-1,0-1 0,0 0 1,-1 1-1,1-1 0,0 0 1,0 1-1,-1-1 1,1 0-1,0 0 0,-1 1 1,1-1-1,0 0 0,-1 0 1,1 0-1,0 1 1,-1-1-1,1 0 0,-1 0 1,1 0-1,0 0 0,-1 0 1,1 0-1,-1 0 1,1 0-1,0 0 0,-1 0 1,1 0-1,-1 0 0,1 0 1,0 0-1,-1 0 1,1 0-1,-1 0 0,1-1 1,0 1-1,-1 0 1,1 0-1,0 0 0,-1-1 1,1 1-1,-16-17 210,-62-116-93,-8-13-92,30 68 40,108 94-458,-26-9-483,1 0 1,-1-2 0,48 3 0,-37-6-2897,0-2 1,45-6-1,-22-6-5061</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5.002"/>
    </inkml:context>
    <inkml:brush xml:id="br0">
      <inkml:brushProperty name="width" value="0.025" units="cm"/>
      <inkml:brushProperty name="height" value="0.025" units="cm"/>
    </inkml:brush>
  </inkml:definitions>
  <inkml:trace contextRef="#ctx0" brushRef="#br0">9 84 14926,'0'0'9155,"-3"9"-8749,3-8-401,-1 1 4,0 0 0,0 1-1,1-1 1,-1 0 0,0 0-1,1 1 1,0-1-1,-1 0 1,1 1 0,0-1-1,0 0 1,0 1 0,1-1-1,-1 1 1,1-1 0,-1 0-1,1 0 1,0 1 0,-1-1-1,1 0 1,0 0-1,1 0 1,-1 0 0,0 0-1,1 0 1,-1 0 0,1 0-1,-1-1 1,1 1 0,0 0-1,0-1 1,0 0-1,3 3 1,14 11 218,-1 0 0,0 2 0,-1 0 0,-1 1 0,16 23-1,-31-40-181,0 0 0,-1 0-1,1 0 1,0 0 0,-1 0-1,1 0 1,0 0 0,0 0-1,0 0 1,0-1 0,0 1 0,0 0-1,0-1 1,0 1 0,0-1-1,0 1 1,1-1 0,-1 0-1,0 1 1,0-1 0,0 0-1,0 0 1,1 0 0,-1 0-1,0 0 1,0 0 0,0 0-1,3 0 1,-2-2 128,1 1 0,-1 0-1,0-1 1,0 1 0,0-1 0,0 0 0,0 0-1,0 0 1,-1 0 0,1 0 0,0 0 0,1-4-1,3-6 444,0 0-1,0 0 1,-2 0-1,5-17 1,-5 11-616,-1 0 0,-1 1 0,-1-1 0,0 0 0,-2 0 0,1 0 0,-2 0 0,-1 0 0,-5-21 0,38 40-37,-3 5-439,52 7-7104,-38-12 363</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6.085"/>
    </inkml:context>
    <inkml:brush xml:id="br0">
      <inkml:brushProperty name="width" value="0.025" units="cm"/>
      <inkml:brushProperty name="height" value="0.025" units="cm"/>
    </inkml:brush>
  </inkml:definitions>
  <inkml:trace contextRef="#ctx0" brushRef="#br0">19 1 18193,'0'0'5541,"-3"11"-5023,-4 35 431,2 0-1,2 84 0,18 104 910,-6-202-1225,-9-32-608,0 0 1,0 0 0,0 1-1,0-1 1,1 0 0,-1 0-1,0 0 1,0 0 0,1 1-1,-1-1 1,0 0 0,0 0-1,0 0 1,1 0 0,-1 0-1,0 0 1,1 1 0,-1-1-1,0 0 1,0 0 0,1 0-1,-1 0 1,0 0 0,0 0-1,1 0 1,-1 0 0,0 0-1,1 0 1,-1 0 0,0-1-1,0 1 1,1 0 0,-1 0-1,0 0 1,0 0 0,1 0-1,-1 0 1,0-1 0,0 1-1,1 0 1,-1 0 0,0 0-1,0-1 1,0 1 0,0 0-1,1-1 1,2-3 175,0-1-1,0 0 1,-1 0-1,0-1 1,0 1 0,0 0-1,2-10 1,6-49-109,-2 0 0,-3-1 0,-3-79 0,-2 123-92,-2 50-62,1-18-7,0-1-1,1 1 1,0-1-1,1 1 1,2 16-1,-2-24 60,0 0-1,0 0 1,0-1-1,0 1 1,1 0-1,-1-1 1,1 1-1,-1-1 1,1 1-1,0-1 0,0 0 1,0 0-1,0 0 1,1 0-1,-1 0 1,0 0-1,1 0 1,0-1-1,-1 1 1,1-1-1,0 0 0,-1 0 1,1 0-1,0 0 1,5 0-1,-2 1 30,1-1 0,-1 0 0,1-1 0,0 0 0,-1 0 0,1 0 0,-1-1 0,1 0 0,-1 0 0,1-1 0,-1 0 0,0 0 0,0 0 0,0-1 0,0 0 0,0 0-1,0 0 1,-1-1 0,9-6 0,-13 47-163,-4-18 154,-2 6 117,2 1 0,1 1 0,3 49 0,-1-74-127,1 1 0,-1-1 0,1 1 0,0-1 0,0 0 0,0 1 0,0-1 0,0 0 0,0 0 0,1 0 0,-1 0 0,1 0 0,-1 0 0,1 0 0,0 0 0,0-1 0,0 1 0,0-1 0,0 1 0,0-1 0,0 0 0,1 0 0,-1 0 0,0 0 0,1 0 0,-1 0 0,0-1 0,1 1 0,-1-1 0,1 0 0,-1 1 0,1-1 0,4-1 0,1 1 0,0 0 0,0-1 0,0-1 0,0 1 0,0-1 0,0 0 0,0-1 0,-1 0 0,12-6 0,-5 0 0,0-1 0,0 0 0,-1-1 0,0-1 0,11-12 0,-18 17 0,0 0 0,-1 0 0,1 0 0,-2-1 0,1 0 0,-1 0 0,0 0 0,-1 0 0,0-1 0,0 1 0,2-12 0,-26 50 0,-18 60 0,36-80 0,0-1 0,0 0 0,1 0 0,1 1 0,0-1 0,0 1 0,1-1 0,1 13 0,-1-20 0,1-1 0,-1 1 0,1-1 0,0 1 0,0-1 0,0 1 0,0-1 0,0 0 0,0 0 0,0 1 0,1-1 0,-1 0 0,0 0 0,1 0 0,-1 0 0,0-1 0,1 1 0,-1 0 0,1 0 0,0-1 0,-1 1 0,1-1 0,-1 0 0,1 1 0,0-1 0,-1 0 0,1 0 0,3 0 0,54-1 0,-54 0 0,-1 1-238,-1-1-1,0 1 1,0-1-1,0 1 1,-1-1-1,1 0 1,0-1-1,0 1 1,0 0-1,-1-1 1,1 1-1,3-4 1,-3 2-382,0 0 1,-1 1 0,0-1-1,0-1 1,0 1 0,0 0-1,0 0 1,0-1 0,-1 1-1,0-1 1,1 0 0,-2 1-1,1-1 1,0 0 0,0-5-1,0-30-8567</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6.462"/>
    </inkml:context>
    <inkml:brush xml:id="br0">
      <inkml:brushProperty name="width" value="0.025" units="cm"/>
      <inkml:brushProperty name="height" value="0.025" units="cm"/>
    </inkml:brush>
  </inkml:definitions>
  <inkml:trace contextRef="#ctx0" brushRef="#br0">1 1 15759,'0'0'12652,"86"23"-16272,-50-15-2433,3-4-8681</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6.852"/>
    </inkml:context>
    <inkml:brush xml:id="br0">
      <inkml:brushProperty name="width" value="0.025" units="cm"/>
      <inkml:brushProperty name="height" value="0.025" units="cm"/>
    </inkml:brush>
  </inkml:definitions>
  <inkml:trace contextRef="#ctx0" brushRef="#br0">172 0 20531,'-10'6'2211,"4"-2"-1708,-39 23 2562,42-25-2736,0 0 0,0 0 0,0 1 0,0 0 1,0-1-1,0 1 0,1 0 0,0 0 0,-1 0 0,1 1 1,0-1-1,-2 5 0,4-7-314,0 0 1,0-1-1,0 1 1,0-1-1,0 1 0,0 0 1,0-1-1,1 1 1,-1-1-1,0 1 1,0-1-1,0 1 0,1 0 1,-1-1-1,0 1 1,0-1-1,1 1 0,-1-1 1,0 1-1,1-1 1,-1 0-1,1 1 1,-1-1-1,1 1 0,-1-1 1,1 0-1,-1 1 1,1-1-1,-1 0 1,1 0-1,-1 1 0,1-1 1,-1 0-1,1 0 1,0 0-1,-1 0 0,1 0 1,-1 0-1,1 0 1,0 0-1,0 0 1,33 0-49,-25 0 80,74-5-736,-57 2 294,-1 1 0,47 3 0,-70 0 406,-1-1 0,1 0-1,0 0 1,-1 1 0,1-1 0,0 1-1,-1 0 1,1-1 0,0 1 0,-1 0-1,0 0 1,1 0 0,-1 0 0,1 0-1,-1 0 1,0 0 0,0 1 0,0-1-1,1 0 1,-1 1 0,0-1 0,-1 1 0,1-1-1,0 1 1,0-1 0,-1 1 0,1 0-1,-1-1 1,1 1 0,-1 0 0,0 0-1,0-1 1,0 1 0,0 0 0,0-1-1,0 1 1,0 2 0,-1 0 160,1 1 0,-1 0 0,-1 0 0,1-1 0,0 1 0,-1-1 0,0 1 0,0-1 0,0 0 0,-1 0 0,0 0 0,-4 6 0,-6 2-149,-1 0 1,0 0-1,-1-2 0,0 1 1,0-2-1,-1 0 0,-1-1 1,1-1-1,-1 0 0,0-2 1,-1 1-1,1-2 1,-1-1-1,0 0 0,-31 1 1,46-4-430,1 0 1,-1 0 0,0-1 0,1 1-1,-1-1 1,1 1 0,-1-1 0,0 0-1,1 0 1,-5-2 0,5 2-490,0-1 0,0 1 0,1-1 0,-1 1 0,1-1 0,-1 0 0,1 0 0,-1 0 0,1 0 0,0 0 0,0 0 0,-1-4 0,-6-17-15354</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7.209"/>
    </inkml:context>
    <inkml:brush xml:id="br0">
      <inkml:brushProperty name="width" value="0.025" units="cm"/>
      <inkml:brushProperty name="height" value="0.025" units="cm"/>
    </inkml:brush>
  </inkml:definitions>
  <inkml:trace contextRef="#ctx0" brushRef="#br0">59 1 12268,'0'0'8808,"-16"58"-8039,10-22 192,-3 7 288,2 4-448,-4-1-545,4-3-192,4-6-577,3-7-1729,1-14-1665,20-12-3172</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6.560"/>
    </inkml:context>
    <inkml:brush xml:id="br0">
      <inkml:brushProperty name="width" value="0.025" units="cm"/>
      <inkml:brushProperty name="height" value="0.025" units="cm"/>
    </inkml:brush>
  </inkml:definitions>
  <inkml:trace contextRef="#ctx0" brushRef="#br0">0 142 14670,'1'-9'3432,"0"4"-3031,0-1 0,0 0-1,1 0 1,0 1 0,0-1-1,0 1 1,1 0 0,0-1-1,0 1 1,0 1-1,1-1 1,-1 0 0,1 1-1,0-1 1,0 1 0,1 0-1,-1 1 1,1-1-1,0 1 1,8-4 0,-6 2-170,0 1 0,1 1 1,0 0-1,0 0 0,0 0 1,0 1-1,0 0 0,0 0 1,1 1-1,-1 0 0,13 1 1,-19 0-222,-1 1 1,1 0 0,-1-1 0,1 1-1,-1 0 1,1 0 0,-1 0-1,0 0 1,1 0 0,-1 0 0,0 0-1,0 0 1,0 1 0,0-1 0,0 0-1,0 1 1,0-1 0,0 1-1,0-1 1,-1 1 0,1-1 0,-1 1-1,1 0 1,-1-1 0,0 1-1,1 0 1,-1-1 0,0 1 0,0 0-1,-1 2 1,-1 57 925,2-59-886,-15 46 406,12-42-433,1 0-1,-1 0 1,1 1-1,0-1 1,1 1 0,-2 11-1,32-19-454,-4-4 97,-18 3 212,0 0 0,0 1 0,0 0-1,0 0 1,0 1 0,0 0-1,13 1 1,-18 0 114,0 0 0,0-1 1,0 1-1,0 1 0,0-1 0,0 0 0,-1 0 0,1 1 0,0-1 0,-1 1 0,1 0 1,-1-1-1,1 1 0,-1 0 0,0 0 0,0 0 0,0 0 0,0 0 0,0 0 0,0 0 1,0 0-1,-1 0 0,1 0 0,-1 0 0,0 1 0,1-1 0,-1 0 0,0 0 0,0 1 1,-1 1-1,2 12 370,-1 0 0,-1 0 0,0 0 0,-7 28 0,7-38-250,-1 0-1,1 0 0,-2 0 1,1 0-1,0-1 0,-1 1 1,0-1-1,-1 0 1,1 0-1,-1 0 0,0 0 1,0-1-1,0 1 0,-1-1 1,-8 6-1,12-9-184,0 0 0,0 0 0,0-1 0,1 1 0,-1 0 0,0-1 0,0 1 0,0-1 0,0 1 0,0-1 1,0 1-1,0-1 0,0 0 0,-1 1 0,1-1 0,0 0 0,0 0 0,0 0 0,0 0 0,0 0 0,0 0 0,0 0 0,-1 0 0,1 0 0,0-1 0,0 1 0,0 0 0,0-1 0,0 1 0,0-1 0,0 1 1,0-1-1,0 1 0,0-1 0,0 0 0,0 1 0,1-1 0,-1 0 0,0 0 0,0 0 0,1 0 0,-1 0 0,1 0 0,-1 0 0,1 0 0,-1 0 0,0-1 0,-1-6-1065,1 1-1,-1-1 1,1 0-1,1 1 1,0-13 0,0 17 661,0-31-6979</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8.064"/>
    </inkml:context>
    <inkml:brush xml:id="br0">
      <inkml:brushProperty name="width" value="0.025" units="cm"/>
      <inkml:brushProperty name="height" value="0.025" units="cm"/>
    </inkml:brush>
  </inkml:definitions>
  <inkml:trace contextRef="#ctx0" brushRef="#br0">8 44 9833,'0'0'5429,"3"-10"-2087,9-23 285,-12 33-3577,0 0-1,0 0 0,-1 0 0,1 0 1,0 1-1,0-1 0,0 0 0,0 0 0,0 0 1,0 0-1,0 0 0,0 0 0,0 0 1,0 0-1,0 1 0,0-1 0,0 0 1,0 0-1,0 0 0,0 0 0,0 0 1,1 0-1,-1 0 0,0 0 0,0 1 1,0-1-1,0 0 0,0 0 0,0 0 1,0 0-1,0 0 0,0 0 0,0 0 0,0 0 1,0 0-1,0 0 0,1 0 0,-1 0 1,0 0-1,0 0 0,0 1 0,0-1 1,0 0-1,0 0 0,0 0 0,0 0 1,1 0-1,-1 0 0,0 0 0,0 0 1,0 0-1,0 0 0,0 0 0,0 0 1,0 0-1,0 0 0,1-1 0,-1 1 0,0 0 1,0 0-1,-1 30 911,-2 1-708,0 0-144,1 0 1,3 37-1,-1-66-113,0-1 0,0 1 0,0 0 1,0-1-1,0 1 0,1 0 0,-1-1 0,0 1 0,1-1 1,-1 1-1,1-1 0,0 1 0,-1-1 0,1 1 0,0-1 1,0 1-1,0-1 0,0 0 0,0 0 0,0 1 0,0-1 1,1 0-1,-1 0 0,0 0 0,0 0 0,1 0 0,-1-1 1,1 1-1,-1 0 0,1-1 0,-1 1 0,1-1 0,0 1 1,-1-1-1,1 0 0,-1 0 0,1 0 0,0 1 0,-1-2 1,1 1-1,1 0 0,2-1 23,-1 0 1,1-1-1,-1 1 0,0-1 0,1 0 1,-1 0-1,0-1 0,0 1 1,-1-1-1,1 0 0,-1 0 1,1 0-1,3-4 0,37-56 244,-38 88-742,30 195 496,-23-164 526,-2 1-1,-3 0 0,-3 1 0,-3 101 0,-2-154-384,-1 0 0,0 0 0,0 0 0,0-1-1,-1 1 1,1 0 0,-1-1 0,0 1 0,-1-1 0,1 0 0,-1 1-1,-5 6 1,7-11-108,0 1 1,0 0-1,0 0 0,0 0 0,0 0 0,-1-1 0,1 1 0,0 0 0,0-1 0,0 1 0,-1-1 0,1 0 0,0 1 0,-1-1 1,1 0-1,0 0 0,-1 0 0,1 0 0,-2 0 0,0 0-21,1-1 0,0 0-1,0 0 1,-1 0 0,1 0 0,0 0 0,0 0-1,0-1 1,0 1 0,0-1 0,0 1 0,1-1-1,-1 0 1,-2-2 0,-18-26-28,2 0 0,1 0 0,1-2 0,2-1 0,1 0 0,2 0 0,-14-56 0,24 80-213,1 0 0,0-1 0,0 1 0,1-1 0,0 0 0,1 1 0,2-17 0,-2 21 38,2 1 1,-1-1 0,0 1-1,1-1 1,0 1 0,0 0 0,0 0-1,1 0 1,-1 0 0,1 0-1,0 1 1,0-1 0,1 1-1,-1-1 1,0 1 0,1 1-1,6-5 1,28-16-5876,54-24 0,-89 46 5701,52-24-6959</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8.579"/>
    </inkml:context>
    <inkml:brush xml:id="br0">
      <inkml:brushProperty name="width" value="0.025" units="cm"/>
      <inkml:brushProperty name="height" value="0.025" units="cm"/>
    </inkml:brush>
  </inkml:definitions>
  <inkml:trace contextRef="#ctx0" brushRef="#br0">202 53 17264,'0'0'9310,"-12"-6"-8327,5 2-792,4 2-139,1 0 1,-1 0-1,0 1 1,0-1 0,0 1-1,0-1 1,0 1-1,0 0 1,0 0-1,0 1 1,0-1 0,0 1-1,0-1 1,-1 1-1,1 0 1,0 0 0,0 0-1,-1 1 1,1-1-1,0 1 1,0-1-1,0 1 1,0 0 0,-6 3-1,1 1 0,0 0 0,1 1 0,-1 0 0,1 0 0,1 1 0,-1 0 1,1 0-1,0 0 0,1 1 0,0 0 0,0 0 0,0 0 0,1 1 0,0-1 0,-4 18 0,8-25-52,-1-1 0,1 1 0,0 0 0,0 0 0,0 0 0,0 0 0,0 0 0,0 0 0,0-1 0,0 1 0,0 0 0,1 0 0,-1 0 0,0 0 0,1 0 0,-1-1 0,0 1 0,1 0 0,-1 0 0,1 0 0,-1-1 0,1 1 0,-1 0 0,1-1 0,0 1 0,-1-1 0,1 1 0,0 0 0,1 0 0,0-1 10,0 1 0,0-1 1,0 1-1,0-1 0,0 0 0,0 0 0,0 0 0,1 0 0,-1 0 0,0 0 0,0-1 0,2 0 0,5-1 40,0-1-1,-1 0 0,0 0 0,1-1 1,8-5-1,-6 1-10,1 0 0,-1 0 0,0-1 0,-1-1-1,0 0 1,-1 0 0,0-1 0,0 0 0,-1-1 0,-1 1 0,0-2 0,0 1 0,6-20 0,-18 59 6,1-1 0,1 1 1,1 46-1,2-72-29,0 1-1,0 0 0,0-1 1,0 1-1,0-1 1,1 1-1,-1-1 1,0 1-1,1-1 1,-1 1-1,1-1 1,0 1-1,0-1 1,-1 1-1,1-1 1,0 0-1,0 0 1,0 1-1,1-1 1,-1 0-1,0 0 1,0 0-1,0 0 0,1 0 1,-1-1-1,2 2 1,1-1 29,0 0-1,0 0 1,0 0-1,0-1 1,0 1 0,0-1-1,0 0 1,0 0 0,0 0-1,6-2 1,4-1 85,1-1 0,-1 0 0,1-1 0,23-13 0,133-93 30,-171 111-160,0-1 0,1 1 0,-1 0 0,0 0 0,1-1 0,-1 1 0,0 0 0,1 0 0,-1 0 0,1 0 0,-1-1 0,1 1 0,-1 0 0,0 0 0,1 0 0,-1 0 0,1 0 0,-1 0 0,1 0 0,-1 0 0,0 0 0,1 0 0,-1 0 0,1 1 0,-1-1 0,1 0 0,-1 0 0,0 0 0,1 0 0,-1 1 0,0-1 0,1 0 0,0 1 0,3 17 0,-9 38 0,2-33 0,2-21 0,1-1 0,0 1 0,0 0 0,0-1 0,0 1 0,0 0 0,0-1 0,0 1 0,0-1 0,1 1 0,-1 0 0,1-1 0,-1 1 0,1-1 0,0 1 0,-1-1 0,1 1 0,0-1 0,0 0 0,0 1 0,0-1 0,0 0 0,1 0 0,-1 0 0,0 0 0,0 0 0,1 0 0,-1 0 0,2 1 0,2-1 0,0 0 0,-1-1 0,1 1 0,0-1 0,0 0 0,-1 0 0,1-1 0,0 1 0,7-3 0,2 0 7,0-1 0,-1-1 0,0 0-1,0-1 1,-1 0 0,17-12 0,67-52-439</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9.234"/>
    </inkml:context>
    <inkml:brush xml:id="br0">
      <inkml:brushProperty name="width" value="0.025" units="cm"/>
      <inkml:brushProperty name="height" value="0.025" units="cm"/>
    </inkml:brush>
  </inkml:definitions>
  <inkml:trace contextRef="#ctx0" brushRef="#br0">1 1 9769,'0'0'14062,"1"13"-12594,3 31-258,-3-20-666,1 0-1,1 0 1,1 0 0,14 46 0,-17-68-529,0 0 1,0 0 0,1 0-1,-1 0 1,0 0 0,1 0-1,-1-1 1,1 1 0,-1 0-1,1-1 1,0 0 0,0 1-1,0-1 1,0 0 0,0 0-1,0 0 1,0 0 0,0 0-1,0 0 1,0 0 0,3 0 0,0-1 28,0 0 1,-1 0 0,1 0 0,0 0 0,-1-1 0,1 0 0,-1 0 0,1 0 0,8-4 0,5-3 108,0-1 0,-1-1 1,28-21-1,-44 31-151,65-56 97,-47 37-27,2 2 0,25-18 0,-46 35-67,0 0 1,1 0-1,-1 0 1,0 0-1,0-1 1,1 1-1,-1 0 1,0 0-1,1 0 1,-1 0-1,0 0 0,0 0 1,1 0-1,-1 0 1,0 0-1,1 0 1,-1 0-1,0 0 1,0 0-1,1 0 1,-1 0-1,0 0 1,1 0-1,-1 0 0,0 0 1,0 0-1,1 0 1,-1 0-1,0 0 1,1 1-1,-1-1 1,0 0-1,0 0 1,0 0-1,1 1 1,-1-1-1,0 0 0,0 0 1,0 0-1,1 1 1,-1-1-1,4 18 255,-7 22 329,0-25-408,0 1 0,-10 25 0,8-29-282,1 1 0,0 0 0,1-1 0,-2 19 0,5-30 28,0-1 0,0 0 0,0 0 0,0 0 1,0 0-1,0 0 0,0 1 0,0-1 0,0 0 1,0 0-1,0 0 0,0 0 0,0 0 0,0 1 1,0-1-1,0 0 0,0 0 0,0 0 0,0 0 1,0 0-1,1 0 0,-1 1 0,0-1 0,0 0 1,0 0-1,0 0 0,0 0 0,0 0 0,0 0 0,0 0 1,1 0-1,-1 1 0,0-1 0,0 0 0,0 0 1,0 0-1,0 0 0,1 0 0,-1 0 0,0 0 1,0 0-1,0 0 0,0 0 0,0 0 0,1 0 1,-1 0-1,0 0 0,0 0 0,0 0 0,0 0 1,1 0-1,9-6-1725,9-12-519,22-40-7228,-20 25 1649</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29.780"/>
    </inkml:context>
    <inkml:brush xml:id="br0">
      <inkml:brushProperty name="width" value="0.025" units="cm"/>
      <inkml:brushProperty name="height" value="0.025" units="cm"/>
    </inkml:brush>
  </inkml:definitions>
  <inkml:trace contextRef="#ctx0" brushRef="#br0">0 96 11979,'0'0'10090,"7"10"-8884,-3-3-997,-2-3-42,0 0 1,1 0 0,0 0-1,-1 0 1,1 0-1,1-1 1,-1 1-1,0-1 1,1 0-1,0 0 1,0 0-1,0 0 1,0-1 0,0 0-1,0 0 1,1 0-1,7 2 1,-3-2 98,0-2 1,0 1 0,-1-2-1,1 1 1,0-1 0,0 0-1,0-1 1,0 0 0,-1 0-1,11-5 1,-16 6-207,1-1 1,-1 1-1,0-1 0,0 0 1,0 0-1,0 0 0,0 0 1,0-1-1,-1 1 1,1-1-1,-1 0 0,0 1 1,0-1-1,0 0 0,0 0 1,0-1-1,0 1 0,-1 0 1,0-1-1,1 1 0,-1 0 1,-1-1-1,1 0 0,0 1 1,-1-1-1,0 1 0,0-8 1,0 10-33,-1-1 1,0 0 0,0 1 0,1-1-1,-1 0 1,0 1 0,0-1 0,-1 1-1,1 0 1,0-1 0,0 1-1,-1 0 1,1 0 0,0-1 0,-1 1-1,0 0 1,1 1 0,-1-1 0,1 0-1,-1 0 1,0 1 0,0-1-1,1 1 1,-1-1 0,0 1 0,0 0-1,0 0 1,1 0 0,-1 0-1,0 0 1,0 0 0,-3 1 0,-2-1-17,1 0 0,0 1 0,-1 0 0,1 0 0,0 0 0,-1 1 1,1 0-1,-9 4 0,7-1 15,1 0 0,1 0 0,-1 1 1,1 0-1,0 0 0,0 0 0,1 1 1,0 0-1,0 0 0,0 0 0,1 0 0,0 1 1,0 0-1,1 0 0,0 0 0,1 0 1,0 0-1,0 1 0,-1 10 0,3-18-25,1 1 0,-1-1-1,0 1 1,1-1 0,-1 1-1,1-1 1,-1 0 0,1 1-1,0-1 1,0 0-1,-1 1 1,1-1 0,0 0-1,0 0 1,0 0 0,0 0-1,0 0 1,1 0 0,-1 0-1,0 0 1,0 0 0,1 0-1,-1-1 1,0 1 0,1-1-1,-1 1 1,1-1 0,-1 1-1,1-1 1,-1 0 0,3 0-1,56 4-9,-47-5 6,6 1 2,-1-1 0,0-2 0,1 0 0,-1 0 0,-1-2 0,1 0 0,-1-1 0,1-1 0,16-9 0,-24 11 0,-1-1 0,1 0 0,-1 0 0,-1 0 0,1-1 0,-1-1 0,-1 0 0,1 0 0,-1 0 0,0-1 0,-1 0 0,0 0 0,-1 0 0,0-1 0,0 0 0,5-17 0,-9 26 0,-1-1 0,1 1 0,-1-1 0,1 1 0,-1-1 0,0 0 0,1 1 0,-1-1 0,0 1 0,0-1 0,0 0 0,-1 1 0,1-1 0,0 1 0,0-1 0,-1 0 0,1 1 0,-1-1 0,0 1 0,1-1 0,-3-2 0,2 4 0,0-1 0,0 0 0,0 1 0,0-1 0,-1 1 0,1-1 0,0 1 0,0 0 0,-1-1 0,1 1 0,0 0 0,-1 0 0,1 0 0,0 0 0,-1 0 0,1 0 0,0 0 0,-1 0 0,1 1 0,-2 0 0,-4 1 0,1 0 0,-1 0 0,1 1 0,-1 0 0,1 1 0,0-1 0,1 1 0,-11 8 0,6-2 0,1 1 0,0 0 0,-15 23 0,21-29 0,0 1 0,0-1 0,1 1 0,0 0 0,0-1 0,0 1 0,1 0 0,-1 0 0,2 0 0,-1 0 0,1 12 0,0-16 0,1 0 0,-1-1 0,1 1 0,0 0 0,-1-1 0,1 1 0,0 0 0,0-1 0,0 1 0,0-1 0,0 1 0,1-1 0,-1 0 0,0 1 0,1-1 0,-1 0 0,1 0 0,-1 0 0,1 0 0,0 0 0,-1 0 0,1-1 0,0 1 0,-1-1 0,1 1 0,0-1 0,0 1 0,0-1 0,3 0 0,63 2 0,-51-2 0,-3 0-554,0 0 0,0-1 0,0-1 1,-1 0-1,1-1 0,-1 0 0,1-1 0,-1-1 0,0 0 0,-1 0 1,21-13-1,-13 0-6637</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0.216"/>
    </inkml:context>
    <inkml:brush xml:id="br0">
      <inkml:brushProperty name="width" value="0.025" units="cm"/>
      <inkml:brushProperty name="height" value="0.025" units="cm"/>
    </inkml:brush>
  </inkml:definitions>
  <inkml:trace contextRef="#ctx0" brushRef="#br0">83 298 17168,'0'0'1570,"0"-9"747,0-41 1398,-6 53-853,-19 24-2462,19-19-184,0 0 1,0 1-1,1 0 0,0 1 1,1-1-1,0 1 1,0-1-1,1 1 1,1 1-1,-1-1 0,2 0 1,-2 17-1,3-25-188,1-1 1,0 1-1,-1-1 0,1 1 0,0-1 1,0 1-1,0-1 0,0 1 0,0-1 1,0 0-1,0 0 0,0 0 1,1 1-1,-1-1 0,0 0 0,1-1 1,-1 1-1,1 0 0,-1 0 0,1-1 1,-1 1-1,1 0 0,0-1 0,-1 0 1,1 1-1,-1-1 0,1 0 0,0 0 1,-1 0-1,1 0 0,0 0 0,1-1 1,7 1 94,0 0 0,-1-1 0,1 0 0,15-5 0,-6 0-90,0-2-1,-1 0 0,0-1 1,0-1-1,-1-1 0,0 0 1,-1-1-1,28-27 0,-26 21-20,0-1 0,-2-1 0,0 0 0,-1-1-1,-1-1 1,18-36 0,-27 46-12,-1 1 0,1-1 0,-2 1 0,0-1 0,0 0 0,-1 0 0,-1-1 0,1-11 0,-2 23 0,0 1 0,0-1 0,0 0 0,0 1 0,0-1 0,0 1 0,0-1 0,0 1 0,0-1 0,0 0 0,0 1 0,0-1 0,0 1 0,0-1 0,0 1 0,-1-1 0,1 1 0,0-1 0,0 1 0,-1-1 0,1 1 0,0-1 0,-1 1 0,1-1 0,-1 1 0,1-1 0,0 1 0,-1 0 0,1-1 0,-1 1 0,1 0 0,-2-1 0,-14 10 0,-14 28 0,20-18-281,1-1 0,0 1-1,2 0 1,0 1 0,1 0 0,1 0 0,1 0-1,1 1 1,-1 22 0,4-36 56,0 1-1,0-1 1,1 0 0,0 0-1,0 1 1,1-1-1,-1 0 1,2 0 0,-1 0-1,1-1 1,0 1 0,0-1-1,1 1 1,0-1 0,0 0-1,1-1 1,-1 1-1,1-1 1,1 1 0,-1-2-1,1 1 1,-1 0 0,1-1-1,0 0 1,1-1 0,-1 1-1,1-1 1,12 3-1,36 9-9004</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0.710"/>
    </inkml:context>
    <inkml:brush xml:id="br0">
      <inkml:brushProperty name="width" value="0.025" units="cm"/>
      <inkml:brushProperty name="height" value="0.025" units="cm"/>
    </inkml:brush>
  </inkml:definitions>
  <inkml:trace contextRef="#ctx0" brushRef="#br0">56 1 17457,'0'0'8039,"-2"11"-7019,-14 87 1017,2-23-1168,3 2 0,-1 147 0,12-220-879,0 0-1,0 0 0,0 0 1,1 0-1,0 0 1,0 0-1,0 0 1,0 0-1,1 0 1,0 0-1,-1-1 0,1 1 1,0-1-1,1 1 1,-1-1-1,1 0 1,-1 0-1,1 0 0,0 0 1,0 0-1,0-1 1,1 1-1,-1-1 1,5 2-1,-2-2-155,0 0 0,0 0 0,0-1 0,0 0 0,0 0 0,0-1 0,0 1 0,1-2 0,-1 1 0,0 0 0,0-1 0,0 0 0,0-1 0,0 1 0,10-5 0,-2 0-992,-1-1 1,1 0-1,-1 0 1,-1-2-1,1 1 1,12-13-1,33-38-7870,-26 21 2724</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1.629"/>
    </inkml:context>
    <inkml:brush xml:id="br0">
      <inkml:brushProperty name="width" value="0.025" units="cm"/>
      <inkml:brushProperty name="height" value="0.025" units="cm"/>
    </inkml:brush>
  </inkml:definitions>
  <inkml:trace contextRef="#ctx0" brushRef="#br0">178 79 11082,'0'0'7015,"-12"5"-4234,-2 2-2096,1 1-1,-1 1 1,2 0 0,-1 0-1,-17 20 1,23-22-379,0 0-1,0 0 1,1 1 0,1 0 0,-1 1 0,1-1 0,0 1 0,1 0 0,0 0 0,1 0 0,-5 20-1,7-27-294,1 0 0,-1 1 0,1-1 0,0 1 0,0-1 0,-1 0-1,1 1 1,1-1 0,-1 1 0,0-1 0,1 1 0,-1-1-1,1 0 1,0 1 0,0-1 0,0 0 0,0 0 0,0 0 0,0 0-1,0 0 1,1 0 0,-1 0 0,1 0 0,1 2 0,2-2 3,-1 0 1,0 0-1,0-1 0,1 1 1,-1-1-1,1 0 1,-1 0-1,1 0 1,-1-1-1,1 1 1,-1-1-1,6-1 1,0 0 15,-1 0-1,0-1 1,1-1 0,-1 1 0,0-1 0,0-1 0,-1 0 0,1 0 0,-1-1 0,0 0 0,0 0 0,0-1 0,-1 0 0,0 0 0,0-1 0,0 0 0,-1 0 0,0-1 0,-1 1 0,0-1 0,0 0 0,0-1 0,-1 1 0,0-1 0,4-16 0,-18 44 357,-3 21-80,13-39-306,0 0 0,0 0 0,0-1 0,0 1 0,0 0 1,0 0-1,0 0 0,0-1 0,1 1 0,-1 0 0,0 0 0,0-1 0,1 1 0,-1 0 0,1-1 0,-1 1 1,1 0-1,-1-1 0,1 1 0,-1-1 0,1 1 0,-1-1 0,1 1 0,0-1 0,-1 1 0,1-1 0,0 1 1,-1-1-1,1 0 0,0 0 0,0 1 0,1-1 0,35 1 71,37-19-36,54-26-89,-104 37 1671,40-16-1694,-47 15-458,-2-1-1272,0 2 0,0 0 0,1 1 0,0 1 0,28-6 0,-43 13 2089,0 1 1,0 0-1,-1 0 1,1 0-1,-1 0 1,1-1-1,-1 1 1,0 0-1,0 0 1,-1 6-1,1 0 256,2 4-409,1-1 1,1 0 0,0 0 0,0 0-1,1 0 1,1 0 0,0-1 0,0 0 0,1 0-1,13 14 1,25 46 155,-40-58-246,0 0 0,0 0 1,-2 0-1,0 0 0,0 1 1,-1-1-1,-1 1 0,0 0 1,-2 21-1,1-30 61,-1 0 1,0 1-1,0-1 1,0 0-1,-1 0 1,0 1-1,0-1 1,0-1-1,0 1 1,-1 0-1,-6 7 1,7-9 50,-1 0 1,0-1-1,0 1 0,0-1 1,0 0-1,0 0 0,0 0 1,-1 0-1,1-1 1,-1 0-1,1 1 0,-1-1 1,1 0-1,-1 0 1,0-1-1,0 1 0,1-1 1,-7 0-1,8 0-92,0 0-1,-1 0 1,1-1 0,0 1-1,0-1 1,-1 1 0,1-1-1,0 0 1,0 1-1,0-1 1,0 0 0,0-1-1,0 1 1,0 0 0,0-1-1,1 1 1,-1 0 0,0-1-1,1 0 1,-1 1-1,1-1 1,-2-3 0,0 0-33,1 0 1,-1-1-1,1 1 1,0-1-1,1 1 1,0-1 0,-1 0-1,1-10 1,0 2-129,1 1 1,0-1 0,1 0-1,1 0 1,0 1 0,1-1-1,6-16 1,-2 15-83,0 0 1,1 1-1,1-1 1,1 2-1,0-1 1,0 1-1,14-12 1,93-76-379,-88 79 578,-1-1-1,-1-2 1,45-51 0,-55 44 560,-17 31-547,1 1-1,-1-1 1,0 1 0,0-1-1,0 1 1,0-1 0,0 1-1,0-1 1,0 1-1,0-1 1,0 0 0,0 1-1,0-1 1,-1 1 0,1-1-1,0 1 1,0-1 0,0 1-1,-1-1 1,1 1 0,0-1-1,-1 1 1,1 0 0,0-1-1,-1 1 1,1-1 0,-1 1-1,1 0 1,0-1-1,-1 1 1,1 0 0,-1-1-1,1 1 1,-1 0 0,1 0-1,-1 0 1,1-1 0,-1 1-1,0 0 1,1 0 0,-1 0-1,1 0 1,-1 0 0,1 0-1,-1 0 1,1 0-1,-1 0 1,1 0 0,-1 1-1,0-1 1,1 0 0,-1 0-1,0 1 1,-6 1 10,-1 0 0,1 1-1,0 0 1,0 1 0,0 0 0,0 0-1,1 0 1,-1 1 0,1 0 0,0 0 0,1 0-1,-1 1 1,1 0 0,-6 8 0,8-10-16,0 1 0,0-1 1,0 1-1,1 0 1,0 0-1,0 0 0,0 0 1,0 0-1,1 0 1,-1 6-1,1-8-19,1-1 0,0 1 0,0-1 0,1 1 0,-1-1 0,0 1 1,1-1-1,-1 1 0,1-1 0,0 0 0,0 1 0,0-1 0,0 0 0,0 0 0,1 0 0,-1 1 1,1-1-1,-1 0 0,1-1 0,0 1 0,3 3 0,4 1-179,0 0-1,0-1 1,1 0 0,-1 0 0,1-1-1,0-1 1,0 1 0,1-2-1,-1 1 1,14 0 0,16 1-2788,54-1 0,-85-3 2363,61 0-10307</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2.154"/>
    </inkml:context>
    <inkml:brush xml:id="br0">
      <inkml:brushProperty name="width" value="0.025" units="cm"/>
      <inkml:brushProperty name="height" value="0.025" units="cm"/>
    </inkml:brush>
  </inkml:definitions>
  <inkml:trace contextRef="#ctx0" brushRef="#br0">179 78 11691,'28'-20'3105,"16"-13"2824,-27 10 844,-22 21-4033,-24 14-2208,6 3-504,1 1-1,1 1 0,1 1 0,0 1 0,1 0 1,1 2-1,1 0 0,1 1 0,0 0 0,-17 37 0,31-57-58,1 0-1,0 0 0,0 0 1,0 1-1,1-1 0,-1 0 1,0 0-1,1 1 0,0-1 1,-1 0-1,1 1 1,0-1-1,0 0 0,0 1 1,1-1-1,-1 0 0,0 1 1,1-1-1,0 0 0,-1 0 1,1 1-1,0-1 0,0 0 1,2 2-1,-1-2-91,1 0 0,-1 0 0,1 0 0,-1-1 0,1 1 0,0-1 0,0 0 0,-1 1 0,1-1 0,0-1 0,0 1 0,0 0 0,0-1 0,0 0-1,6 1 1,8-2-716,-1 0 0,0-1 0,0 0 0,1-1 0,26-9 0,11-11-4771,-3-2-2382</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2.589"/>
    </inkml:context>
    <inkml:brush xml:id="br0">
      <inkml:brushProperty name="width" value="0.025" units="cm"/>
      <inkml:brushProperty name="height" value="0.025" units="cm"/>
    </inkml:brush>
  </inkml:definitions>
  <inkml:trace contextRef="#ctx0" brushRef="#br0">180 0 7399,'0'0'7746,"-13"10"-5184,-12 9-1682,5-5 504,1 0 0,0 1-1,1 1 1,1 0 0,-28 36-1,44-51-1367,1-1-1,0 0 0,0 1 1,-1-1-1,1 1 0,0-1 0,0 0 1,-1 1-1,1-1 0,0 1 1,0-1-1,0 0 0,0 1 0,0-1 1,0 1-1,0-1 0,0 1 1,0-1-1,0 0 0,0 1 0,0-1 1,0 1-1,0-1 0,0 1 1,0-1-1,0 0 0,0 1 1,1-1-1,-1 1 0,0-1 0,0 0 1,1 1-1,-1-1 0,0 0 1,0 1-1,1-1 0,-1 0 0,0 1 1,1-1-1,-1 0 0,0 0 1,1 1-1,26 2 429,30-13 184,38-17-299,-62 16-178,1 1 0,1 1-1,-1 2 1,1 2 0,60-3-1,-94 9-97,1-1-1,0 1 1,-1-1-1,1 1 0,-1 0 1,1-1-1,0 1 1,-1 0-1,0 0 1,1 0-1,-1 0 1,1 0-1,-1 1 1,0-1-1,0 0 0,2 3 1,-2-2 21,1 0 1,-1-1-1,1 1 0,-1-1 0,1 1 1,0-1-1,0 1 0,0-1 1,0 0-1,0 0 0,0 0 1,3 1-1,21 1 18,-1-2 1,1 0-1,0-2 1,-1-1-1,1-1 0,-1-1 1,37-11-1,-9 4-772,-2-1-762,16-3-332,-22 11-6392,-39 4 6793,-1-1-1,1 1 1,-1-1-1,0 0 1,0-1-1,10-3 1,3-3-5460</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3.440"/>
    </inkml:context>
    <inkml:brush xml:id="br0">
      <inkml:brushProperty name="width" value="0.025" units="cm"/>
      <inkml:brushProperty name="height" value="0.025" units="cm"/>
    </inkml:brush>
  </inkml:definitions>
  <inkml:trace contextRef="#ctx0" brushRef="#br0">150 1 8584,'0'0'3710,"-5"10"-1468,-12 35 730,2 0 0,-15 81 0,3-11-624,11-55-1284,2 2 0,3 0-1,-4 95 1,32-184 447,74-205-666,-73 173-1048,4 1 0,2 1-1,57-99 1,-78 151 178,0 1 1,0 0-1,0 1 0,1-1 1,-1 1-1,1-1 0,0 1 1,0 0-1,0 0 0,0 1 1,1-1-1,-1 1 0,1 0 0,-1 0 1,1 1-1,0-1 0,-1 1 1,1 0-1,7-1 0,-9 2-11,0 1-1,0-1 1,0 0-1,0 1 0,0 0 1,0-1-1,0 1 0,0 1 1,0-1-1,-1 0 1,1 1-1,0-1 0,-1 1 1,1 0-1,-1 0 0,0 0 1,1 0-1,-1 0 1,0 0-1,0 0 0,-1 1 1,1-1-1,0 1 0,-1 0 1,1-1-1,-1 1 0,0 0 1,0 0-1,0 0 1,0 0-1,0 5 0,0-4 32,-1-1 0,1 1 1,-1 0-1,0-1 0,0 1 0,0 0 0,0-1 0,-1 1 0,1 0 0,-1-1 0,0 1 0,0-1 0,-1 1 0,1-1 0,-1 0 0,1 1 0,-4 3 0,1-1 66,-1-1 0,0 1 0,0-1 0,0 0 0,-1 0 0,0 0-1,0-1 1,-8 5 0,-1-1 51,1-1-1,-1-1 0,-1 0 1,1-1-1,-1 0 1,0-1-1,-22 2 1,38-6-201,0 0 0,-1 1 0,1-1 0,0 0 0,0 0 0,-1 0 0,1 0-1,0 0 1,-1 1 0,1-1 0,0 0 0,-1 0 0,1 0 0,0 0 0,-1 0 0,1 0 0,0 0 0,-1 0 0,1 0 0,0 0 0,-1 0 0,1 0 0,0-1 0,-1 1 0,1 0-1,0 0 1,0 0 0,-1 0 0,1 0 0,0-1 0,-1 1 0,1 0 0,0 0 0,0 0 0,-1-1 0,1 1 0,0 0 0,0 0 0,0-1 0,-1 1 0,1 0 0,0-1 0,0 1-1,0 0 1,0-1 0,0 1 0,0 0 0,0-1 0,14-15-4712,30-12-3838,-12 10 1982</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6.902"/>
    </inkml:context>
    <inkml:brush xml:id="br0">
      <inkml:brushProperty name="width" value="0.025" units="cm"/>
      <inkml:brushProperty name="height" value="0.025" units="cm"/>
    </inkml:brush>
  </inkml:definitions>
  <inkml:trace contextRef="#ctx0" brushRef="#br0">1 1 17296,'0'0'4389,"20"47"-2372,-13-12-735,4 5 95,-1 2-768,2-4-481,0-2-192,-1-7-993,0-5-449,0-7 481,-4-7-384,-3-3-1154</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3.800"/>
    </inkml:context>
    <inkml:brush xml:id="br0">
      <inkml:brushProperty name="width" value="0.025" units="cm"/>
      <inkml:brushProperty name="height" value="0.025" units="cm"/>
    </inkml:brush>
  </inkml:definitions>
  <inkml:trace contextRef="#ctx0" brushRef="#br0">130 0 9577,'0'0'17638,"-10"1"-17200,4 1-383,0-1 1,0 1 0,0 0-1,0 0 1,1 1-1,-1-1 1,0 1-1,1 1 1,0-1 0,0 1-1,0 0 1,0 0-1,1 0 1,-1 1-1,1 0 1,0 0-1,1 0 1,-1 0 0,1 0-1,0 1 1,-3 6-1,4-9 19,1 0-1,-1 0 1,1 1-1,0-1 0,-1 1 1,2-1-1,-1 1 1,0-1-1,1 1 0,-1 0 1,1-1-1,1 8 1,-1-10-47,1 1 0,-1-1 0,1 0 0,0 1 0,0-1 0,0 0 0,0 0 0,0 0 0,0 0 0,0 0 0,0 0 0,0 0 0,1 0 0,-1 0 1,0 0-1,0-1 0,1 1 0,-1 0 0,1-1 0,-1 1 0,1-1 0,-1 0 0,0 1 0,1-1 0,-1 0 0,1 0 0,-1 0 0,1 0 0,0 0 1,-1 0-1,2-1 0,6 0 68,-1 0 0,0-1 0,1 0 0,-1 0 0,0-1 1,0 0-1,0 0 0,-1-1 0,1 0 0,-1-1 0,0 1 1,0-1-1,9-10 0,-4 5-80,-2 0 0,1-1-1,-2-1 1,1 0 0,-2 0 0,15-26 0,-31 64-6135,4-8 4367,0 0-1,1 0 1,0 36 0,3-53 1523,0 0-1,-1 0 1,1 0-1,0 0 1,1 0-1,-1 0 1,0 0-1,0 0 1,0 0-1,1 0 1,-1 0-1,0-1 1,1 1-1,-1 0 1,1 0-1,-1 0 1,1 0-1,-1 0 1,1-1-1,0 1 1,-1 0-1,1-1 1,0 1-1,0 0 1,-1-1-1,1 1 1,0-1 0,0 1-1,0-1 1,0 1-1,0-1 1,0 0-1,1 1 1,17 0-5392</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4.191"/>
    </inkml:context>
    <inkml:brush xml:id="br0">
      <inkml:brushProperty name="width" value="0.025" units="cm"/>
      <inkml:brushProperty name="height" value="0.025" units="cm"/>
    </inkml:brush>
  </inkml:definitions>
  <inkml:trace contextRef="#ctx0" brushRef="#br0">27 54 11819,'4'-9'3198,"3"-8"-2998,2-7 4803,-8 21-2473,-2 5-370,-12 27-672,9-19-1235,-20 55 1168,23-61-1326,0 0 1,0 0-1,0 0 1,0 0-1,1 1 1,0-1-1,0 0 1,0 0-1,0 1 1,1-1 0,0 0-1,-1 0 1,3 5-1,-1-7-73,-1-1-1,1 1 0,0-1 1,0 1-1,0-1 0,0 0 1,0 0-1,0 0 0,0 0 1,0 0-1,0 0 0,1 0 1,-1-1-1,0 1 1,0-1-1,1 0 0,-1 0 1,0 1-1,1-1 0,-1-1 1,0 1-1,5-1 0,54-11 236,-41 4-303,0-1 1,-1-1-1,0 0 1,0-2 0,-1 0-1,-1-1 1,23-21 0,-41 49 53,-8 10 293,-8 7 198,11-22-259,0 1 1,1-1-1,0 1 1,1 0 0,0 0-1,1 0 1,0 1-1,-2 13 1,7-25-339,0 1 0,0-1 0,0 0-1,0 1 1,0-1 0,0 0 0,-1 0 0,1 0 0,0-1 0,0 1-1,0 0 1,3-2 0,1-1-1091,1-1 0,-1 0-1,0 0 1,-1-1 0,1 0-1,-1 0 1,0 0 0,6-9 0,6-11-5538</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4.518"/>
    </inkml:context>
    <inkml:brush xml:id="br0">
      <inkml:brushProperty name="width" value="0.025" units="cm"/>
      <inkml:brushProperty name="height" value="0.025" units="cm"/>
    </inkml:brush>
  </inkml:definitions>
  <inkml:trace contextRef="#ctx0" brushRef="#br0">0 0 5990,'0'0'-865</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4.908"/>
    </inkml:context>
    <inkml:brush xml:id="br0">
      <inkml:brushProperty name="width" value="0.025" units="cm"/>
      <inkml:brushProperty name="height" value="0.025" units="cm"/>
    </inkml:brush>
  </inkml:definitions>
  <inkml:trace contextRef="#ctx0" brushRef="#br0">46 0 11403,'0'0'14066,"-3"13"-12710,-5 24-416,-4 22-52,2 1 0,-3 63 0,13-123-908,0 0 0,0 1 0,0-1-1,0 1 1,0-1 0,0 1 0,1-1 0,-1 0 0,0 1 0,0-1 0,0 1 0,0-1 0,1 0 0,-1 1 0,0-1-1,0 0 1,1 1 0,-1-1 0,0 0 0,0 1 0,1-1 0,-1 0 0,0 0 0,1 1 0,-1-1 0,0 0 0,1 0-1,-1 0 1,1 1 0,-1-1 0,0 0 0,1 0 0,-1 0 0,1 0 0,-1 0 0,1 0 0,-1 0 0,0 0 0,1 0-1,-1 0 1,1 0 0,-1 0 0,0 0 0,1 0 0,-1 0 0,1-1 0,-1 1 0,0 0 0,1 0 0,-1 0 0,1-1-1,-1 1 1,0 0 0,1 0 0,-1-1 0,23-16-2667,9-39-6538,-17 20-63</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5.267"/>
    </inkml:context>
    <inkml:brush xml:id="br0">
      <inkml:brushProperty name="width" value="0.025" units="cm"/>
      <inkml:brushProperty name="height" value="0.025" units="cm"/>
    </inkml:brush>
  </inkml:definitions>
  <inkml:trace contextRef="#ctx0" brushRef="#br0">12 242 3299,'0'0'13821,"10"6"-12326,-7-4-1314,0 1-1,1-1 1,-1 0 0,1 0 0,-1 0-1,1 0 1,0-1 0,0 0 0,0 0-1,0 0 1,0 0 0,0 0 0,0-1-1,1 0 1,-1 1 0,0-2 0,0 1-1,0 0 1,0-1 0,0 0 0,0 0-1,0 0 1,0 0 0,0-1 0,0 0-1,-1 0 1,7-3 0,-6 2-10,0-1 0,0 1 0,0-1 0,0 0 0,-1 0 0,0-1 1,1 1-1,-1-1 0,-1 1 0,1-1 0,-1 0 0,0 0 0,2-6 0,-4 10-87,1-1 0,-1 0-1,1 1 1,-1-1 0,0 0 0,0 0-1,0 1 1,0-1 0,0 0-1,0 0 1,0 1 0,-1-1 0,1 0-1,0 0 1,-1 1 0,0-1-1,1 1 1,-1-1 0,0 0-1,0 1 1,0-1 0,0 1 0,0 0-1,0-1 1,0 1 0,-1 0-1,1 0 1,0 0 0,-1-1 0,1 2-1,-1-1 1,1 0 0,-1 0-1,1 0 1,-1 1 0,0-1-1,1 1 1,-1-1 0,0 1 0,1-1-1,-1 1 1,-3 0 0,0 0-29,1-1 0,-1 1 0,0 0 0,1 0 0,-1 1 0,0-1 0,1 1 0,-1 0-1,1 1 1,0-1 0,-1 1 0,1-1 0,0 1 0,0 1 0,0-1 0,0 0 0,0 1 0,0 0 0,1 0 0,0 0 0,-1 0 0,1 1 0,0-1 0,1 1 0,-1 0 0,0 0 0,-2 7 0,0-1 97,0 1 0,1 1 0,0-1 0,0 0 0,2 1 0,-1 0 0,2 0 0,-1-1 0,2 24 0,0-32-150,0 1 0,1 0 0,0-1 0,-1 1-1,1-1 1,1 1 0,-1-1 0,0 1 0,1-1 0,0 0 0,0 0 0,0 0 0,0 0 0,0 0 0,1 0 0,-1 0 0,1-1 0,0 1 0,0-1 0,0 0 0,0 0 0,0 0 0,0 0 0,0 0 0,1-1 0,-1 0 0,1 1 0,-1-1 0,5 0 0,11 3-40,0-1 1,0 0 0,0-2 0,25-1-1,-31 0-37,-9 0-189,-1 0 1,1 0-1,-1 0 1,1-1 0,-1 0-1,0 1 1,1-1-1,-1 0 1,0-1-1,0 1 1,1-1-1,3-2 1,-5 2-229,0 1 0,0-1 0,-1 0-1,1 0 1,0 0 0,-1 0 0,1 0 0,-1 0 0,0 0-1,0-1 1,0 1 0,0 0 0,0-1 0,0 1 0,-1-1-1,1 1 1,-1-5 0,1-22-6683</inkml:trace>
  <inkml:trace contextRef="#ctx0" brushRef="#br0" timeOffset="1">147 1 12812,'0'0'15663,"63"20"-22101,-27-6 1313,5-4-4612</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5.637"/>
    </inkml:context>
    <inkml:brush xml:id="br0">
      <inkml:brushProperty name="width" value="0.025" units="cm"/>
      <inkml:brushProperty name="height" value="0.025" units="cm"/>
    </inkml:brush>
  </inkml:definitions>
  <inkml:trace contextRef="#ctx0" brushRef="#br0">193 0 15887,'0'0'7474,"-10"2"-5093,-2 2-1709,-1 0 0,1 0 0,0 1 0,0 1 1,-13 8-1,20-11-411,0 1 0,0 0 0,0-1 1,1 2-1,-1-1 0,1 1 0,-4 4 0,7-6-213,-1-1-1,1 0 1,0 0-1,0 0 1,0 0-1,0 1 1,0-1-1,0 1 1,1-1-1,-1 0 1,1 1-1,0-1 1,0 1-1,0-1 1,0 1-1,0-1 1,0 1-1,1 3 1,1-4-63,-1 1 1,1 0-1,-1-1 1,1 1-1,0-1 1,0 0-1,0 1 1,0-1-1,0 0 1,0 0-1,1 0 1,-1-1-1,1 1 1,-1 0-1,1-1 1,0 0-1,-1 1 1,1-1-1,4 1 1,64 15-600,-54-14 418,27 4-602,-29-5 469,1 0 0,-1 2 0,0-1 0,0 2 0,0 0 0,21 10 0,-35-14 367,0-1 0,0 1 0,1-1 0,-2 1 0,1-1 0,0 1 0,0 0 0,0-1 0,0 1 0,0 0 0,0 0 0,-1 0 0,1 0 0,0-1 0,-1 1 0,1 0 0,-1 0 0,1 0 0,-1 0 0,1 1 0,-1-1 0,0 0 0,1 0 0,-1 0 0,0 0 0,0 0 0,0 0 0,0 1 0,0-1 0,0 0 0,0 0 0,0 0 0,-1 0 0,1 0 0,0 0 0,-1 0 0,1 0 0,-1 0 0,1 0 0,-1 0 0,1 0 0,-1 0 0,0 0 0,1 0 0,-1 0 0,0 0 0,0 0 0,0-1 0,0 1 0,0 0 0,0-1 0,-1 1 0,-6 6 397,-2-1 0,1-1 0,0 1 0,-12 3 0,18-8-423,-25 12-12,-1-2 0,0-2 0,-1 0 0,0-2 0,-1-1 0,1-1 0,-39 0 0,68-5-77,0 0 0,0 0 0,1 0 1,-1 0-1,0 0 0,1 0 0,-1 0 0,0 0 0,0-1 0,1 1 1,-1 0-1,0 0 0,1-1 0,-1 1 0,1 0 0,-1-1 0,0 1 1,1-1-1,-1 1 0,1-1 0,-1 1 0,1-1 0,-1 1 0,1-1 1,-1 1-1,1-1 0,0 0 0,-1 1 0,1-1 0,0 0 0,-1 1 1,1-1-1,0 0 0,0 1 0,0-1 0,0 0 0,0 0 1,0 1-1,0-1 0,0 0 0,0 0 0,0 1 0,0-1 0,0 0 1,1 0-1,13-35-7326,8 1-1133</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36.010"/>
    </inkml:context>
    <inkml:brush xml:id="br0">
      <inkml:brushProperty name="width" value="0.025" units="cm"/>
      <inkml:brushProperty name="height" value="0.025" units="cm"/>
    </inkml:brush>
  </inkml:definitions>
  <inkml:trace contextRef="#ctx0" brushRef="#br0">61 1 21524,'0'0'2307,"-36"77"-1,24-39 96,2 5-1441,7 6-641,3-1-224,0 2-1185,7 1-2242,4-2-1986,-1-5-3651</inkml:trace>
  <inkml:trace contextRef="#ctx0" brushRef="#br0" timeOffset="1">30 789 18546,'0'0'9705,"-16"53"-6951,15-48-992,1-1-1762,0 0 0,0-2 0</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44.269"/>
    </inkml:context>
    <inkml:brush xml:id="br0">
      <inkml:brushProperty name="width" value="0.025" units="cm"/>
      <inkml:brushProperty name="height" value="0.025" units="cm"/>
    </inkml:brush>
  </inkml:definitions>
  <inkml:trace contextRef="#ctx0" brushRef="#br0">53 80 3491,'0'0'5627,"-9"-9"-4773,-24-28-155,32 36-633,0 1-1,0-1 0,1 0 0,-1 0 0,0 0 0,1 0 0,-1 0 0,0 0 1,1 0-1,-1 0 0,1 0 0,-1 0 0,1 0 0,0 0 0,-1 0 0,1 0 1,0 0-1,0-1 0,0 1 0,0 0 0,0 0 0,0 0 0,0-2 0,1 2-32,0 1-1,0-1 0,-1 0 1,1 1-1,0-1 1,0 1-1,0-1 0,-1 1 1,1 0-1,0-1 0,0 1 1,0 0-1,0-1 1,0 1-1,0 0 0,0 0 1,0 0-1,0 0 0,0 0 1,1 0-1,46 8 320,0 4-142,1-2 0,0-2 0,73 3 0,153-16 162,-180 2-278,1 3 1,-1 5 0,137 25 0,246 31 1740,-116-19-1204,380 21-309,3-56 7,34-48 523,-621 29-844,-117 9-26,366-17 1146,-408 20-1128,1 0-1,0 0 0,-1 1 1,1-1-1,0 0 1,0 0-1,0 1 0,-1-1 1,1 0-1,0 1 1,0-1-1,0 0 0,0 0 1,-1 1-1,1-1 1,0 0-1,0 1 0,0-1 1,0 0-1,0 1 0,0-1 1,0 0-1,0 1 1,0-1-1,0 0 0,0 1 1,0-1-1,0 0 1,0 1-1,0-1 0,1 0 1,-1 1-1,0-1 1,0 0-1,0 1 0,0-1 1,1 0-1,-1 0 1,0 1-1,0-1 0,0 0 1,1 0-1,-1 1 1,0-1-1,1 0 0,-1 0 1,0 0-1,0 1 1,1-1-1,-1 0 0,0 0 1,1 0-1,-1 0 1,0 0-1,1 0 0,-1 0 1,0 0-1,1 0 0,-28 18 107,11-10-229,6-2-1048,0 0 1,-1-1 0,1-1 0,-23 6 0,9-8-3966</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49.626"/>
    </inkml:context>
    <inkml:brush xml:id="br0">
      <inkml:brushProperty name="width" value="0.025" units="cm"/>
      <inkml:brushProperty name="height" value="0.025" units="cm"/>
    </inkml:brush>
  </inkml:definitions>
  <inkml:trace contextRef="#ctx0" brushRef="#br0">1 116 6406,'0'0'2942,"8"2"-2291,42 3 77,-1-3 0,1-2 0,0-2 1,86-14-1,28-2-413,260 11 240,-56 2 1153,-42-11-753,906-9 7,-835 59-650,121 2 75,1207-94 392,-1519 45-762,132-13 20,-235 19-37,-99 5 35,-7 2-5158</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1:59.462"/>
    </inkml:context>
    <inkml:brush xml:id="br0">
      <inkml:brushProperty name="width" value="0.025" units="cm"/>
      <inkml:brushProperty name="height" value="0.025" units="cm"/>
    </inkml:brush>
  </inkml:definitions>
  <inkml:trace contextRef="#ctx0" brushRef="#br0">0 21 3331,'0'0'12364,"4"-4"-12113,-3 2-233,0 1 0,0 0 0,-1 0 0,1 0 0,0 0 0,1 0 0,-1 0 0,0 0 0,0 0 0,0 1 0,0-1 0,1 0 0,-1 1 1,0-1-1,1 1 0,-1-1 0,1 1 0,-1 0 0,0-1 0,1 1 0,1 0 0,36 13 749,-33-11-709,32 12 23,1-2 1,0-1-1,0-2 0,71 6 0,170-4 265,-114-8 733,1094 4 31,-343-10-971,1014 8 90,-1036-8-175,-211-6 819,1 0-2514,-680 9-2940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7.274"/>
    </inkml:context>
    <inkml:brush xml:id="br0">
      <inkml:brushProperty name="width" value="0.025" units="cm"/>
      <inkml:brushProperty name="height" value="0.025" units="cm"/>
    </inkml:brush>
  </inkml:definitions>
  <inkml:trace contextRef="#ctx0" brushRef="#br0">1 139 10570,'0'-8'3107,"0"2"-2616,0 1-1,0 0 1,1 0 0,0-1 0,0 1-1,0 0 1,1 0 0,-1 0-1,1 0 1,0 0 0,1 1 0,-1-1-1,1 1 1,0-1 0,0 1-1,0 0 1,1 0 0,0 0 0,-1 1-1,1-1 1,1 1 0,-1 0 0,0 0-1,1 0 1,9-4 0,-6 4-274,0 1 0,1-1 0,-1 1 1,1 1-1,-1 0 0,1 0 0,0 1 0,-1 0 1,12 1-1,-17-1-172,-1 0 1,1 0-1,0 1 0,0 0 1,-1-1-1,1 1 1,0 0-1,-1 0 0,1 0 1,-1 0-1,0 1 1,1-1-1,-1 1 0,0 0 1,0-1-1,0 1 1,0 0-1,0 0 0,0 0 1,0 0-1,-1 1 1,1-1-1,-1 0 0,1 1 1,-1-1-1,0 1 0,0-1 1,0 1-1,-1 0 1,1-1-1,0 6 0,-1 6 201,-1-1-1,0 0 0,-1 1 0,0-1 0,-1 0 0,-5 14 0,4-13-47,0 0 0,1 1 1,0-1-1,0 23 0,3-36-210,0 0 0,0 0 0,0 0 0,0 0 0,0 0 0,1 0 0,-1 0 0,1-1 0,-1 1 0,0 0 0,1 0 0,-1 0 0,1 0-1,0 0 1,-1-1 0,1 1 0,0 0 0,-1 0 0,1-1 0,0 1 0,0 0 0,0-1 0,-1 1 0,1-1 0,1 1 0,33 6-817,-28-7 464,1 0 1,0-1-1,-1 1 0,1-2 1,-1 1-1,15-6 1,-17 5-848,-1 0 0,1-1 0,-1 0 1,0 0-1,0-1 0,0 1 0,7-8 0,5-11-7948</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2:09.031"/>
    </inkml:context>
    <inkml:brush xml:id="br0">
      <inkml:brushProperty name="width" value="0.025" units="cm"/>
      <inkml:brushProperty name="height" value="0.025" units="cm"/>
    </inkml:brush>
  </inkml:definitions>
  <inkml:trace contextRef="#ctx0" brushRef="#br0">1 35 14286,'0'0'1323,"9"5"-778,5 2-281,0 0-1,0-1 1,1-1-1,0 0 1,0-1-1,0 0 1,18 1 0,249 19 3127,143 1-2896,-266-24 537,0-6 0,168-28 0,291-20-747,-381 37 98,-204 15 216,-21 1 735,-27 0-1597,13-8-6714,2-8-1938</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2:30.002"/>
    </inkml:context>
    <inkml:brush xml:id="br0">
      <inkml:brushProperty name="width" value="0.025" units="cm"/>
      <inkml:brushProperty name="height" value="0.025" units="cm"/>
    </inkml:brush>
  </inkml:definitions>
  <inkml:trace contextRef="#ctx0" brushRef="#br0">0 77 1922,'4'0'7783,"7"1"-3868,11-1-3309,-1 0 0,28-4 1,10-6 422,0 2 0,103 1 0,122 21-1027,-106-3 144,918-2 1777,-830-10-1727,466-13-43,544 9 933,120-24-558,-1323 25-389,132-13 485,-190 12-131,-30 1-392,-28 0-1800,2 5-5070,25-1 321</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24.877"/>
    </inkml:context>
    <inkml:brush xml:id="br0">
      <inkml:brushProperty name="width" value="0.025" units="cm"/>
      <inkml:brushProperty name="height" value="0.025" units="cm"/>
    </inkml:brush>
  </inkml:definitions>
  <inkml:trace contextRef="#ctx0" brushRef="#br0">72 36 6374,'0'0'1351,"-10"-1"549,-31-5-848,40 6-977,0 0 0,0 0 0,0 0 0,0 0 0,1 0 0,-1-1 0,0 1-1,0 0 1,0 0 0,1-1 0,-1 1 0,0 0 0,0-1 0,1 1 0,-1 0 0,0-1 0,1 1 0,-1-1 0,0 1 0,1-1 0,-1 0 0,1 1 0,-1-1 0,1 0 0,-1 1 0,1-1 0,-1 0 0,0-1 0,1 1-7,1 1 0,-1-1 1,0 1-1,0-1 1,0 1-1,1-1 1,-1 1-1,0 0 0,1-1 1,-1 1-1,0-1 1,1 1-1,-1 0 0,0-1 1,1 1-1,-1 0 1,1-1-1,-1 1 0,1 0 1,-1-1-1,1 1 1,-1 0-1,1 0 0,-1 0 1,1 0-1,-1-1 1,2 1-1,63-4 705,1 3 0,0 2-1,90 15 1,15-1-410,105 1 918,367 12-315,596-16 2328,-9-16-2921,-431-4 770,-595 12-545,-203-4-534,-26 0 363,-33-10-3804,22-5-5268,17 0-4258</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34.776"/>
    </inkml:context>
    <inkml:brush xml:id="br0">
      <inkml:brushProperty name="width" value="0.025" units="cm"/>
      <inkml:brushProperty name="height" value="0.025" units="cm"/>
    </inkml:brush>
  </inkml:definitions>
  <inkml:trace contextRef="#ctx0" brushRef="#br0">0 83 7751,'0'0'1858,"11"-2"-993,47-5 484,0 2 0,68 4 0,128 15 6,-83 2-248,130 5 71,676-4 1993,343-6-1927,-898-27-674,184-2 136,428-49-434,-965 58-262,56-8 30,196-2 1,-295 29-44,-12-3-1559,-3-5-5019</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39.033"/>
    </inkml:context>
    <inkml:brush xml:id="br0">
      <inkml:brushProperty name="width" value="0.025" units="cm"/>
      <inkml:brushProperty name="height" value="0.025" units="cm"/>
    </inkml:brush>
  </inkml:definitions>
  <inkml:trace contextRef="#ctx0" brushRef="#br0">0 57 8584,'0'0'4180,"15"-4"-3315,23-5-421,0 2 0,0 1 1,49 0-1,138 6 118,-112 1-584,519-3-480,318-8 4278,-2 0-1635,-317 7-5538,-580 3-2331</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39.718"/>
    </inkml:context>
    <inkml:brush xml:id="br0">
      <inkml:brushProperty name="width" value="0.025" units="cm"/>
      <inkml:brushProperty name="height" value="0.025" units="cm"/>
    </inkml:brush>
  </inkml:definitions>
  <inkml:trace contextRef="#ctx0" brushRef="#br0">81 41 10025,'-10'1'401,"-61"5"2690,718-20 2278,-119 0-4391,-207 12-347,375-8-360,-675 8-462,-1 0-519,-10 4-3017,-29-7-528</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43.284"/>
    </inkml:context>
    <inkml:brush xml:id="br0">
      <inkml:brushProperty name="width" value="0.025" units="cm"/>
      <inkml:brushProperty name="height" value="0.025" units="cm"/>
    </inkml:brush>
  </inkml:definitions>
  <inkml:trace contextRef="#ctx0" brushRef="#br0">0 46 6726,'319'8'5560,"-3"0"-4900,1082-20 1398,-1243 10-1629,876-18 177,453-3 203,-807 19-681,1610 21 705,-756 2-323,-482-13-214,-798-1-300,543 5 3,-783-7-1953,-12 2-3934</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5.454"/>
    </inkml:context>
    <inkml:brush xml:id="br0">
      <inkml:brushProperty name="width" value="0.025" units="cm"/>
      <inkml:brushProperty name="height" value="0.025" units="cm"/>
    </inkml:brush>
  </inkml:definitions>
  <inkml:trace contextRef="#ctx0" brushRef="#br0">56 0 12812,'0'0'5798,"-1"10"-5515,-49 298 4361,49-301-4488,-1 2 71,1 0-1,1 0 1,0 1 0,0-1 0,1 10-1,0-16-182,-1-1 0,1 0 0,-1 0 0,1 0 0,0-1 0,-1 1 0,1 0 0,0 0 0,0 0 0,1-1 0,-1 1 0,0 0 0,0-1 0,1 1 0,-1-1 0,1 1 0,0-1 0,-1 0 0,1 0 0,0 0 0,0 0 0,-1 0 0,1 0 0,0 0 0,0 0 0,0-1 0,0 1 0,3-1 0,15 1 178,0 0 0,0-2 0,0-1 0,0 0 0,0-1 0,-1-1 0,1-1 0,30-13 0,-14 7-327,41-9 0,16 12-3140,-65 7-2355,50-8 0,-57 2-32</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5.814"/>
    </inkml:context>
    <inkml:brush xml:id="br0">
      <inkml:brushProperty name="width" value="0.025" units="cm"/>
      <inkml:brushProperty name="height" value="0.025" units="cm"/>
    </inkml:brush>
  </inkml:definitions>
  <inkml:trace contextRef="#ctx0" brushRef="#br0">11 63 10730,'0'0'5098,"-3"-8"-3619,1 2-1241,-3-20 504,5 25-724,0 1 1,0-1-1,1 0 0,-1 0 0,0 0 0,1 1 0,-1-1 0,0 0 0,1 0 0,-1 1 1,1-1-1,-1 0 0,1 1 0,0-1 0,-1 1 0,1-1 0,0 0 0,-1 1 1,1 0-1,0-1 0,0 1 0,-1-1 0,1 1 0,0 0 0,0-1 0,0 1 0,-1 0 1,1 0-1,0 0 0,0 0 0,0 0 0,0 0 0,1 0 0,54-5 113,1 3 0,-1 3 0,1 2-1,-1 2 1,77 18 0,-127-22-125,1 1 0,-1 0 1,0 1-1,-1-1 0,1 1 0,0 0 0,-1 1 0,1-1 1,-1 1-1,0 0 0,5 5 0,-8-6 39,-1-1 1,1 0-1,-1 0 0,1 1 0,-1-1 0,0 1 1,0-1-1,0 1 0,-1 0 0,1-1 1,0 1-1,-1 0 0,0-1 0,0 1 0,1 0 1,-2-1-1,1 1 0,0 0 0,0 0 0,-1-1 1,0 1-1,1 0 0,-1-1 0,0 1 1,0-1-1,-1 1 0,1-1 0,0 0 0,-3 3 1,-5 8 212,0-1 0,-1-1 0,0 1 0,-1-1 0,0-1 0,-23 16 0,-88 52 701,78-52-676,-1 1-74,-68 46 137,93-52-135,15-9-1034,5-12 733,0 0 0,0 1 0,0-1 1,0 0-1,0 0 0,0 1 0,0-1 0,0 0 0,0 0 0,0 0 0,1 1 0,-1-1 0,0 0 0,0 0 0,0 0 1,0 1-1,1-1 0,-1 0 0,0 0 0,0 0 0,0 0 0,1 0 0,-1 0 0,0 1 0,0-1 0,0 0 1,1 0-1,-1 0 0,0 0 0,0 0 0,1 0 0,-1 0 0,0 0 0,0 0 0,1 0 0,-1 0 0,0 0 1,0 0-1,1 0 0,-1 0 0,0-1 0,27-2-5350</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6.979"/>
    </inkml:context>
    <inkml:brush xml:id="br0">
      <inkml:brushProperty name="width" value="0.025" units="cm"/>
      <inkml:brushProperty name="height" value="0.025" units="cm"/>
    </inkml:brush>
  </inkml:definitions>
  <inkml:trace contextRef="#ctx0" brushRef="#br0">116 75 9065,'4'-8'2327,"-1"2"-1634,-2 1-155,1-1-1,1 1 1,-1 0-1,1 0 1,-1 0-1,1 1 1,1-1-1,-1 1 0,1 0 1,-1-1-1,6-2 1,-9 7-493,0 0 0,1 0 0,-1 0 0,0 0 0,1 0 0,-1 1 0,0-1 0,1 0 0,-1 0 0,0 0 0,1 1 0,-1-1 0,0 0 0,0 0-1,1 1 1,-1-1 0,0 0 0,0 1 0,0-1 0,1 0 0,-1 1 0,0-1 0,0 0 0,0 1 0,0-1 0,0 0 0,0 1 0,0-1 0,0 1 0,0-1 0,0 0 0,0 1 0,0-1 0,0 0 0,0 1 0,0-1 0,0 1 0,0 22 653,0-18-399,-13 174 3436,0 2-1432,13-177-2279,0 0-1,0 0 0,0-1 1,0 1-1,0 0 0,1-1 1,0 1-1,0 0 0,0-1 1,0 1-1,0-1 0,1 0 1,-1 1-1,1-1 0,0 0 1,0 0-1,0 0 1,1 0-1,-1 0 0,1 0 1,-1-1-1,1 1 0,0-1 1,0 0-1,0 0 0,0 0 1,0 0-1,1-1 0,-1 1 1,1-1-1,-1 0 0,1 0 1,-1 0-1,1 0 1,0 0-1,-1-1 0,1 0 1,0 0-1,6 0 0,8-1 39,-1-1 1,1-1-1,-1 0 0,27-9 0,-26 7-60,0 1 1,0 0-1,32-2 1,-49 5 0,0 1 0,0 0 0,0 0 0,0 0 0,0 0 0,0 0 0,0 0 0,0 0 0,0 0 0,0 0 0,0 0 0,0 0 0,0 1 0,0-1 0,0 0 0,0 1 0,0-1 0,-1 1 0,1-1 0,0 1 0,0-1 0,0 1 0,-1 0 0,1-1 0,0 1 0,-1 0 0,1 0 0,0-1 0,-1 1 0,1 0 0,-1 0 0,0 0 0,1 0 0,-1 0 0,1 0 0,-1-1 0,0 1 0,0 0 0,0 0 0,0 0 0,0 0 0,1 0 0,-2 0 0,1 0 0,0 0 0,0 0 0,0 0 0,0 0 0,-1 0 0,1 0 0,-1 2 0,-1 1 89,1 0 0,-1 0 0,0 0 0,0 0 0,-1-1 0,1 1 1,-1-1-1,0 1 0,0-1 0,-6 5 0,-7 3 97,-1-2 0,0 0 0,-1-1-1,0 0 1,0-1 0,0-2 0,-1 0 0,-22 3 0,-2-1 266,-1-3-1,-64-1 1,104-3-452,1 0-1,-1 0 1,0-1-1,1 0 1,-1 1 0,0-1-1,1-1 1,0 1-1,-1 0 1,1-1 0,-1 0-1,1 0 1,0 0-1,0 0 1,0 0 0,0 0-1,1-1 1,-5-4-1,7 6-8,-1-1-1,0 0 1,0 1-1,0-1 1,1 0-1,-1 0 1,1 1-1,0-1 1,-1 0-1,1 0 1,0 0-1,0 0 1,0 1-1,0-1 1,0 0-1,1 0 1,-1 0-1,1 0 1,-1 1-1,1-1 1,-1 0-1,1 0 1,0 1-1,0-1 1,0 0-1,0 1 1,0-1-1,0 1 1,1 0-1,-1-1 1,0 1-1,1 0 1,-1 0-1,1 0 1,-1 0-1,1 0 1,2-1-1,5-4-437,0 0 0,1 1-1,0 1 1,0 0 0,0 0-1,0 1 1,0 0 0,13-1-1,86-7-6391,-105 10 6546,62-2-5235</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7.648"/>
    </inkml:context>
    <inkml:brush xml:id="br0">
      <inkml:brushProperty name="width" value="0.025" units="cm"/>
      <inkml:brushProperty name="height" value="0.025" units="cm"/>
    </inkml:brush>
  </inkml:definitions>
  <inkml:trace contextRef="#ctx0" brushRef="#br0">23 111 17424,'0'0'8158,"1"9"-7214,4 22-237,0 1-1,3-1 1,0 0-1,2 0 1,14 29-1,-9-42-971,-15-18 174,1 1-1,-1-1 1,0 0 0,1 0 0,-1 0 0,1 0 0,-1 0-1,0 0 1,1 0 0,-1 0 0,1 0 0,-1 0 0,0 0-1,1 0 1,-1 0 0,1 0 0,-1 0 0,0-1 0,1 1-1,-1 0 1,0 0 0,1 0 0,-1-1 0,0 1 0,1 0-1,-1 0 1,0-1 0,0 1 0,1 0 0,-1-1 0,0 1-1,1-2-495,0 0 0,0 0 0,0 0 0,0 0 0,-1 0-1,1-1 1,-1 1 0,0 0 0,1 0 0,-1 0 0,0-1-1,0 1 1,0 0 0,-1 0 0,1 0 0,-1-3 0,-9-18-6188</inkml:trace>
  <inkml:trace contextRef="#ctx0" brushRef="#br0" timeOffset="1">1 122 15150,'0'0'11435,"55"-54"-10218,-30 40-576,-4 0-449,2 2-128,-4 0 0,-4 3-128,-1 3-608,-7 6-898,-2 0-1121,-5 13-7206</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7.569"/>
    </inkml:context>
    <inkml:brush xml:id="br0">
      <inkml:brushProperty name="width" value="0.025" units="cm"/>
      <inkml:brushProperty name="height" value="0.025" units="cm"/>
    </inkml:brush>
  </inkml:definitions>
  <inkml:trace contextRef="#ctx0" brushRef="#br0">52 20 14318,'0'0'6149,"-6"11"-4681,-1 0-1094,1 1-1,0-1 0,1 1 1,0 0-1,1 0 0,1 0 0,0 1 1,0-1-1,1 1 0,1 0 0,0-1 1,2 27-1,0-38-331,-1 1 0,1 0-1,-1-1 1,1 1 0,0-1 0,0 1-1,0-1 1,0 0 0,0 1 0,0-1 0,0 0-1,1 0 1,-1 0 0,0 1 0,1-1 0,-1-1-1,0 1 1,1 0 0,0 0 0,-1 0-1,1-1 1,-1 1 0,1-1 0,0 1 0,-1-1-1,1 0 1,0 0 0,-1 0 0,1 1-1,0-2 1,2 1 0,4 0 68,-1-1 0,0 0 1,1 0-1,-1 0 0,0-1 0,9-4 1,2-2-54,0-2 0,-1 0 0,-1 0 0,0-2 1,0 0-1,-1-1 0,0-1 0,-1 0 0,-1 0 1,-1-2-1,0 0 0,0 0 0,10-22 0,-12 13 166,-11 25-216,1-1 0,0 1 0,0 0 0,0 0 0,0 0 0,0 0 0,0 0 0,0 0 0,-1 0 0,1 0 0,0-1 0,0 1 0,0 0 0,0 0 0,0 0 0,-1 0 0,1 0 0,0 0 0,0 0 0,0 0 0,0 0 0,0 0 1,-1 0-1,1 0 0,0 0 0,0 0 0,0 0 0,0 0 0,-1 0 0,1 0 0,0 0 0,0 0 0,0 0 0,0 0 0,0 0 0,-1 1 0,1-1 0,0 0 0,0 0 0,0 0 0,0 0 0,0 0 0,0 0 0,-1 0 0,1 1 0,0-1 0,0 0 0,0 0 0,0 0 0,0 0 0,0 0 0,0 1 0,0-1 1,0 0-1,0 0 0,0 0 0,0 0 0,0 0 0,0 1 0,0-1 0,0 0 0,-29 43 397,-4 35 138,31-72-507,1 1 1,-1-1 0,1 1-1,0 0 1,0 0 0,1 0-1,0-1 1,0 1 0,0 0-1,3 8 1,-2-13-24,0 0-1,0-1 1,1 1-1,-1 0 1,1-1-1,-1 0 1,1 1-1,-1-1 1,1 0-1,0 0 1,0 0-1,0 0 1,-1 0-1,1 0 1,0 0 0,0-1-1,0 1 1,0-1-1,0 1 1,1-1-1,-1 0 1,0 0-1,0 0 1,0 0-1,0 0 1,3-1-1,59-7 228,-49 4-239,0-1 1,0 0 0,-1-1-1,0-1 1,14-8-1,-22 11-343,0 0-1,0 0 0,-1-1 0,1 0 0,7-9 0,-10 11-210,-1-1 0,0 1 0,0 0 1,0-1-1,0 1 0,-1-1 0,0 1 0,1-1 0,-1 0 0,0 0 0,0-5 0,0-20-6509,-1 0-6464</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4:57.993"/>
    </inkml:context>
    <inkml:brush xml:id="br0">
      <inkml:brushProperty name="width" value="0.025" units="cm"/>
      <inkml:brushProperty name="height" value="0.025" units="cm"/>
    </inkml:brush>
  </inkml:definitions>
  <inkml:trace contextRef="#ctx0" brushRef="#br0">136 0 14061,'0'0'3107,"-3"8"-1607,-3 8-764,2-1-1,0 1 1,1 0-1,0 1 1,2-1-1,-1 0 1,3 27-1,1-23-431,1 0-1,0-1 0,2 0 0,0 0 0,1 0 1,1 0-1,1-1 0,1 0 0,0-1 0,17 24 1,110 134 0,-136-174-377,1 0 0,0 0 1,0-1-1,0 1 0,-1 0 0,1 0 0,0 1 1,-1-1-1,1 0 0,-1 0 0,0 0 0,1 0 0,-1 0 1,0 1-1,0-1 0,1 0 0,-1 0 0,0 0 1,0 1-1,-1 1 0,1-3-24,-1 1-1,0-1 1,1 0 0,-1 0-1,0 1 1,0-1-1,0 0 1,1 0 0,-1 0-1,0 0 1,0 0 0,0 0-1,1 0 1,-1 0 0,0-1-1,0 1 1,1 0-1,-1 0 1,0-1 0,0 1-1,1 0 1,-2-1 0,-47-26-2669,-85-84 701,104 84 2677,2-2 0,-32-43-1,58 70-430,1 0-1,-1 0 0,0 0 1,1 0-1,-1-1 0,1 1 1,0-1-1,0 1 0,0-1 1,0 1-1,0-1 0,0 0 1,1 0-1,-1 1 0,1-1 1,0 0-1,0 0 0,0 1 1,0-4-1,1 4-67,1 0-1,-1 0 1,1 0 0,-1 0-1,1 0 1,0 1 0,-1-1-1,1 1 1,0-1 0,0 1-1,0 0 1,0 0 0,0-1-1,0 1 1,1 1 0,-1-1-1,0 0 1,1 1-1,-1-1 1,0 1 0,1-1-1,3 1 1,56-6-240,1 2 0,108 8 0,-78 0-5220,-43-4-1817</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2.034"/>
    </inkml:context>
    <inkml:brush xml:id="br0">
      <inkml:brushProperty name="width" value="0.025" units="cm"/>
      <inkml:brushProperty name="height" value="0.025" units="cm"/>
    </inkml:brush>
  </inkml:definitions>
  <inkml:trace contextRef="#ctx0" brushRef="#br0">1 187 16271,'0'0'1693,"0"-9"148,0 3-1485,0 0 0,1 0 0,0 0 0,0 0 0,1 1 0,0-1 0,0 0 0,0 1-1,1-1 1,-1 1 0,1 0 0,1-1 0,-1 2 0,1-1 0,-1 0 0,2 1 0,-1-1-1,0 1 1,1 0 0,5-3 0,-3 1-236,-1 0 1,1 1-1,0 0 1,0 0-1,0 0 0,1 1 1,0 1-1,0-1 0,0 1 1,12-3-1,-19 6-117,0 1 0,-1-1 0,1 0 0,-1 1 0,1-1 0,-1 0-1,1 1 1,-1-1 0,1 1 0,-1-1 0,0 0 0,1 1 0,-1-1 0,0 1 0,1 0 0,-1-1 0,0 1 0,1-1-1,-1 1 1,0-1 0,0 1 0,0 0 0,0-1 0,0 1 0,1 0 0,-1-1 0,0 1 0,0-1 0,-1 1 0,1 0-1,0-1 1,0 1 0,0 1 0,-4 24 288,-2-5 56,-2-1 0,-11 24 0,12-31-243,1-1-1,0 1 1,1 1 0,1-1 0,0 1 0,1 0-1,0-1 1,0 18 0,3-30-98,0 0 0,0 0 0,0 0 0,0-1 0,0 1 0,0 0 0,0 0 0,0 0 0,1-1 0,-1 1 0,0 0 0,0-1 0,1 1 0,-1 0 0,1-1 0,-1 1 1,1 0-1,-1-1 0,1 1 0,-1-1 0,1 1 0,-1 0 0,1-1 0,0 0 0,-1 1 0,1-1 0,0 1 0,1-1 0,25 1 173,-17-4-115,-1 1 1,-1-1 0,1-1 0,12-6 0,14-10 122,63-50 0,-82 57-158,-1 0 0,-1-1 0,0-1 0,-1 0 0,0-1 0,10-18-1,-32 52-21,0 0 0,2 1 0,0-1 0,1 1 0,1 1 0,1-1 0,0 1 0,2 0 0,-1 22 0,3-40-1,0-1-1,0 1 1,0-1 0,0 1 0,0-1-1,1 1 1,-1-1 0,0 1 0,1-1-1,-1 1 1,1-1 0,-1 0 0,1 1-1,-1-1 1,1 0 0,0 1 0,0-1-1,0 0 1,0 0 0,0 0 0,0 0-1,0 0 1,0 0 0,0 0 0,1 0-1,-1 0 1,0 0 0,1-1 0,-1 1-1,0 0 1,1-1 0,-1 0 0,1 1-1,-1-1 1,1 0 0,-1 1 0,1-1-1,-1 0 1,1 0 0,-1 0 0,3-1-1,1 1 17,0-1-1,1 0 0,-1-1 0,0 1 1,0-1-1,0 0 0,0 0 0,0-1 1,0 1-1,6-6 0,2-2-21,-1-1 0,0 0 0,-1-1 0,0 0 0,0-1 0,9-15 0,-15 19 0,0 0 0,0 0 0,-1 0 0,0-1 0,-1 0 0,0 0 0,0 0 0,-1 0 0,0 0 0,0-19 0,-2 29 0,0-1 0,0 1 0,0-1 0,0 1 0,0 0 0,-1-1 0,1 1 0,0-1 0,0 1 0,-1 0 0,1-1 0,0 1 0,0 0 0,-1-1 0,1 1 0,0 0 0,-1 0 0,1-1 0,0 1 0,-1 0 0,1 0 0,-1-1 0,1 1 0,0 0 0,-1 0 0,1 0 0,-1 0 0,1 0 0,-1 0 0,1 0 0,-1 0 0,1 0 0,0 0 0,-1 0 0,1 0 0,-1 0 0,1 0 0,-1 0 0,1 0 0,0 0 0,-1 0 0,1 1 0,-1-1 0,1 0 0,0 0 0,-1 0 0,1 1 0,0-1 0,-1 0 0,1 1 0,0-1 0,-1 0 0,1 1 0,0-1 0,-1 1 0,-21 16 0,21-15 0,-1 0 0,1 0 0,0-1 0,0 1 0,0 0 0,0 0 0,0 0 0,0 0 0,1 0 0,-1 0 0,0 4 0,1-6 0,0 1 0,0-1 0,0 1 0,0-1 0,1 1 0,-1-1 0,0 0 0,0 1 0,0-1 0,0 0 0,1 1 0,-1-1 0,0 0 0,0 1 0,1-1 0,-1 0 0,0 1 0,1-1 0,-1 0 0,0 0 0,1 1 0,-1-1 0,0 0 0,1 0 0,-1 0 0,1 0 0,-1 1 0,0-1 0,1 0 0,-1 0 0,1 0 0,-1 0 0,0 0 0,2 0 0,2 0 0,1-1 0,-1 0 0,0 0 0,1 0 0,-1 0 0,0-1 0,1 1 0,-1-1 0,6-3 0,8-5 0,1-1 0,-1 0 0,-1-1 0,0-1 0,-1-1 0,23-24 0,-45 45-529,1 1 0,0 1 0,1-1 1,0 0-1,0 1 0,1 0 0,0 0 0,1 0 0,-1 0 0,2 1 1,-1-1-1,2 0 0,-1 1 0,2 13 0,5-16-4686,6-6-1111</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2.423"/>
    </inkml:context>
    <inkml:brush xml:id="br0">
      <inkml:brushProperty name="width" value="0.025" units="cm"/>
      <inkml:brushProperty name="height" value="0.025" units="cm"/>
    </inkml:brush>
  </inkml:definitions>
  <inkml:trace contextRef="#ctx0" brushRef="#br0">21 39 1569,'0'0'23238,"-1"-7"-25474,1 7 2106,-6-24 295,0 17-994,-1 19-2835</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3.180"/>
    </inkml:context>
    <inkml:brush xml:id="br0">
      <inkml:brushProperty name="width" value="0.025" units="cm"/>
      <inkml:brushProperty name="height" value="0.025" units="cm"/>
    </inkml:brush>
  </inkml:definitions>
  <inkml:trace contextRef="#ctx0" brushRef="#br0">22 37 6054,'0'0'16736,"-2"12"-15594,1 0-791,-8 64 1427,3 0 0,3 0 0,9 91 0,-6-164-1752,0-1 1,0 0-1,1 0 0,-1 0 0,1 0 1,-1 1-1,1-1 0,0 0 1,0 0-1,0 0 0,0-1 0,0 1 1,0 0-1,1 0 0,-1-1 1,0 1-1,3 1 0,-4-2-9,1-1 0,-1 0 0,1 0 1,-1 0-1,1 0 0,-1 0 0,1 0 0,-1 1 0,1-1 0,-1 0 0,1 0 0,-1 0 1,0-1-1,1 1 0,-1 0 0,1 0 0,-1 0 0,1 0 0,-1 0 0,1-1 1,-1 1-1,1 0 0,-1 0 0,0-1 0,1 1 0,0-1 0,12-19 292,1-28-229,8-20-38,-20 65-42,0-1 1,-1 0-1,2 1 1,-1-1-1,0 1 1,0 0-1,1 0 0,0 0 1,0 0-1,0 0 1,0 1-1,0-1 1,7-3-1,4-2 0,1 0 0,-1 0 0,-1-2 0,0 0 0,0 0 0,-1-1 0,0 0 0,19-26 0,-26 30 0,0 0 0,0 0 0,0-1 0,-1 0 0,-1 0 0,1 0 0,-1 0 0,-1 0 0,0-1 0,0 1 0,0-1 0,-1 0 0,0 1 0,-1-1 0,0 0 0,0 0 0,-1 1 0,-3-14 0,4 21-3,0-1-1,-1 1 1,1 0 0,-1-1 0,0 1-1,1 0 1,-1 0 0,0-1 0,0 1-1,0 0 1,1 0 0,-1 0-1,-1 0 1,1 0 0,0 0 0,0 0-1,0 0 1,0 1 0,-1-1 0,1 0-1,0 1 1,-1-1 0,1 1-1,0-1 1,-1 1 0,1 0 0,-1 0-1,1-1 1,0 1 0,-1 0 0,1 0-1,-1 0 1,1 1 0,-1-1-1,1 0 1,0 0 0,-1 1 0,1-1-1,0 1 1,-1-1 0,-2 2 0,-2 1-16,-1 0 1,1 0 0,0 1 0,0-1 0,0 1-1,0 1 1,-6 6 0,2-1 38,0 1-1,1 1 1,0 0 0,1 0 0,0 1-1,1 0 1,1 0 0,0 1-1,1 0 1,0 0 0,1 0 0,-4 27-1,8-39-18,0 0 1,1-1-1,-1 1 0,0-1 0,1 1 0,-1-1 0,1 1 0,0-1 0,0 0 0,-1 1 0,1-1 1,0 0-1,0 1 0,0-1 0,0 0 0,0 0 0,1 0 0,-1 0 0,0 0 0,0 0 1,1 0-1,-1 0 0,1-1 0,-1 1 0,1-1 0,-1 1 0,1-1 0,-1 1 0,1-1 0,-1 0 1,4 1-1,64 4-66,-40-4-135,-25 0 173,0-1 0,-1 0 0,1 1 1,0 0-1,-1 0 0,1 0 0,-1 0 1,0 1-1,1-1 0,-1 1 0,0 0 1,0 0-1,0 0 0,0 0 0,0 1 1,-1-1-1,1 1 0,-1 0 0,1-1 1,-1 1-1,0 0 0,3 6 0,-3-3 71,0 0-1,-1 0 1,0 0 0,0 0-1,0 0 1,-1 1-1,0-1 1,0 0 0,0 0-1,-1 0 1,0 0-1,0 0 1,-3 7-1,-1 3 17,0 1 1,-2-1-1,-12 23 0,19-38-138,0-1 0,0 1 0,-1-1 0,1 0-1,0 1 1,0-1 0,0 1 0,-1-1 0,1 0 0,0 1 0,-1-1 0,1 0 0,0 0 0,-1 1 0,1-1 0,0 0 0,-1 0 0,1 1 0,-1-1 0,1 0 0,-1 0 0,1 0 0,0 0 0,-1 1 0,1-1 0,-1 0 0,1 0 0,-1 0 0,1 0 0,-1 0 0,1 0-1,0 0 1,-1 0 0,1-1 0,-1 1 0,1 0 0,-1 0 0,1 0 0,-1 0 0,1-1 0,0 1 0,-1 0 0,1 0 0,0-1 0,-1 1 0,1 0 0,-1-1 0,-14-19-5839,13 17 5042,-18-28-8617</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3.556"/>
    </inkml:context>
    <inkml:brush xml:id="br0">
      <inkml:brushProperty name="width" value="0.025" units="cm"/>
      <inkml:brushProperty name="height" value="0.025" units="cm"/>
    </inkml:brush>
  </inkml:definitions>
  <inkml:trace contextRef="#ctx0" brushRef="#br0">0 9 19923,'0'0'5445,"55"-9"-19474</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4.927"/>
    </inkml:context>
    <inkml:brush xml:id="br0">
      <inkml:brushProperty name="width" value="0.025" units="cm"/>
      <inkml:brushProperty name="height" value="0.025" units="cm"/>
    </inkml:brush>
  </inkml:definitions>
  <inkml:trace contextRef="#ctx0" brushRef="#br0">18 11 13997,'0'0'201,"0"-1"1,0 1-1,0-1 0,0 1 0,0-1 0,0 1 0,-1 0 0,1-1 1,0 1-1,0-1 0,0 1 0,-1-1 0,1 1 0,0 0 1,0-1-1,-1 1 0,1 0 0,0-1 0,-1 1 0,1 0 0,0-1 1,-1 1-1,1 0 0,0 0 0,-1-1 0,1 1 0,-1 0 1,1 0-1,-1 0 0,1 0 0,0 0 0,-2-1 0,-3 16 2056,3 22-1532,2-32-643,0 0-1,0 0 1,0 0-1,1 0 1,0 0-1,0 0 1,0 0 0,0 0-1,1 0 1,2 5-1,-3-9-22,1 0 0,-1 1-1,0-1 1,0 0 0,1 0 0,-1 0-1,1 0 1,-1 0 0,1 0-1,0 0 1,-1-1 0,1 1 0,0 0-1,-1-1 1,1 1 0,0-1-1,0 0 1,0 0 0,-1 0-1,1 0 1,0 0 0,0 0 0,0 0-1,-1 0 1,1-1 0,0 1-1,0-1 1,-1 1 0,1-1 0,0 0-1,-1 1 1,3-3 0,7-2 136,-1-1 1,0 0 0,-1 0-1,1-1 1,-1 0-1,-1-1 1,9-9 0,-6 7-163,-1 0 0,2 0 0,21-14 0,-32 24-35,-1 0 0,0 0 0,1-1 1,-1 1-1,1 0 0,-1 0 0,1 0 0,-1 0 0,0-1 0,1 1 0,-1 0 0,1 0 0,-1 0 0,1 0 0,-1 0 0,1 0 0,-1 0 0,1 0 0,-1 0 1,1 0-1,-1 1 0,0-1 0,1 0 0,-1 0 0,1 0 0,-1 0 0,1 1 0,-1-1 0,0 0 0,1 0 0,-1 1 0,0-1 0,1 0 0,-1 1 0,0-1 0,1 1 1,6 22 259,-6 39 629,-2-49-647,1 0-50,0-4-112,-1 1 0,2 0-1,-1-1 1,2 1 0,2 11 0,-4-20-35,0 0 1,1 1-1,-1-1 1,1 0-1,-1 0 1,1 1-1,0-1 1,-1 0-1,1 0 1,0 0 0,0 0-1,0 0 1,0 0-1,0 0 1,0 0-1,0 0 1,0 0-1,0-1 1,1 1-1,-1 0 1,0-1 0,0 1-1,1-1 1,-1 1-1,0-1 1,1 0-1,-1 0 1,1 1-1,-1-1 1,0 0 0,1 0-1,-1 0 1,0 0-1,1-1 1,-1 1-1,1 0 1,-1-1-1,0 1 1,0-1-1,1 1 1,-1-1 0,0 1-1,3-3 1,4-1 73,0-2 0,0 1 0,0-1 0,0 0 0,-1-1 0,12-13 0,-13 12-175,1 1-1,0 1 1,0-1 0,1 1-1,0 0 1,17-9 0,-18 13-2089</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5.286"/>
    </inkml:context>
    <inkml:brush xml:id="br0">
      <inkml:brushProperty name="width" value="0.025" units="cm"/>
      <inkml:brushProperty name="height" value="0.025" units="cm"/>
    </inkml:brush>
  </inkml:definitions>
  <inkml:trace contextRef="#ctx0" brushRef="#br0">0 1 16656,'0'0'6182,"66"27"-12556,-47-15-3236</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5.658"/>
    </inkml:context>
    <inkml:brush xml:id="br0">
      <inkml:brushProperty name="width" value="0.025" units="cm"/>
      <inkml:brushProperty name="height" value="0.025" units="cm"/>
    </inkml:brush>
  </inkml:definitions>
  <inkml:trace contextRef="#ctx0" brushRef="#br0">129 1 15599,'0'0'6091,"-9"4"-4837,1-1-1002,0 1-1,1 0 0,-1 0 0,1 1 0,0 0 0,0 1 1,1-1-1,-1 1 0,1 1 0,1-1 0,-1 1 0,1 0 1,0 0-1,1 0 0,-1 1 0,2 0 0,-1 0 0,1 0 1,-4 13-1,7-19-225,-1 0 0,1 0 0,0 0 1,0 0-1,0 1 0,0-1 0,0 0 0,1 0 0,-1 0 1,0 0-1,1 0 0,0 0 0,-1-1 0,1 1 1,0 0-1,0 0 0,0 0 0,0 0 0,0-1 0,0 1 1,3 2-1,-1-2-11,0 0 0,0 0 0,0 0 0,0-1-1,0 1 1,0-1 0,1 1 0,-1-1 0,1 0 0,-1 0 0,6 0 0,6 0-677,-1 0 1,0-1-1,1-1 1,-1 0 0,23-6-1,-28 5-1027,1-1 1,-1 0-1,0-1 0,0 0 1,15-9-1,3-6-9217</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6.020"/>
    </inkml:context>
    <inkml:brush xml:id="br0">
      <inkml:brushProperty name="width" value="0.025" units="cm"/>
      <inkml:brushProperty name="height" value="0.025" units="cm"/>
    </inkml:brush>
  </inkml:definitions>
  <inkml:trace contextRef="#ctx0" brushRef="#br0">52 30 12011,'0'0'10207,"-8"11"-8370,-23 38-577,29-43-1176,-1-1 1,2 1-1,-1 0 1,0 0 0,1 0-1,0 0 1,1 0 0,-1 0-1,1 0 1,1 0-1,-1 0 1,1 0 0,0 0-1,0 0 1,0-1 0,1 1-1,0 0 1,0 0-1,1-1 1,-1 0 0,1 1-1,0-1 1,1 0 0,-1 0-1,1-1 1,5 5-1,-9-8-33,1-1-1,-1 1 0,1-1 1,-1 1-1,1-1 0,0 1 1,-1-1-1,1 0 0,0 1 1,-1-1-1,1 0 0,0 0 1,0 1-1,-1-1 0,1 0 1,0 0-1,0 0 0,-1 0 1,1 0-1,0 0 0,0 0 1,0 0-1,-1-1 0,1 1 1,0 0-1,-1 0 0,1 0 1,0-1-1,0 1 0,-1 0 1,1-1-1,0 0 0,16-25 451,-3-33-410,-13 50-91,2-32 50,-3 40-55,0 1 1,0-1 0,0 0 0,0 1-1,0-1 1,0 0 0,0 1-1,0-1 1,0 0 0,0 1-1,-1-1 1,1 0 0,0 1-1,0-1 1,-1 0 0,1 1-1,0-1 1,-1 1 0,1-1-1,0 1 1,-1-1 0,1 1-1,-1-1 1,1 1 0,-1-1-1,1 1 1,-1-1 0,0 1-1,1 0 1,-1-1 0,1 1-1,-1 0 1,0 0 0,1 0-1,-1-1 1,0 1 0,1 0-1,-1 0 1,0 0 0,1 0-1,-1 0 1,0 0 0,1 0-1,-1 0 1,-1 0 0,2 1 1,-1-1-1,0 1 1,0-1 0,0 1 0,0-1-1,1 1 1,-1-1 0,0 1 0,1-1-1,-1 1 1,0 0 0,1 0 0,-1-1 0,0 1-1,1 0 1,0 0 0,-1 0 0,1-1-1,-1 1 1,1 0 0,0 0 0,0 0 0,-1 0-1,1 0 1,0 0 0,0 0 0,0 0-1,0 0 1,0 0 0,0 0 0,0-1-1,0 1 1,1 0 0,-1 0 0,0 0 0,0 0-1,1 0 1,-1 0 0,2 1 0,-2 0 1,1 0 0,0 0 0,0 0 0,0 0 1,0 0-1,1 0 0,-1-1 0,0 1 0,1 0 0,-1-1 1,1 1-1,0-1 0,-1 1 0,1-1 0,0 0 0,3 2 1,4-2 16,1 1 0,-1-2 0,0 1 0,0-2 0,0 1 0,1-1 0,-1 0 0,0-1 0,0 0 0,0 0 0,0-1 0,-1-1 1,1 1-1,10-7 0,-14 7-4,0 1 0,-1-1 0,0 0 0,1 0 1,-1 0-1,0-1 0,-1 1 0,1-1 0,-1 0 1,1 0-1,-1 0 0,0 0 0,-1-1 0,1 1 1,-1-1-1,0 0 0,0 0 0,0 0 0,-1 0 1,1 0-1,-1 0 0,-1 0 0,1 0 1,-1 0-1,0-1 0,0-8 0,-1 14-10,1-1 0,0 1 0,-1-1-1,1 1 1,0-1 0,-1 1 0,1-1 0,0 1 0,-1-1-1,1 1 1,-1 0 0,1-1 0,-1 1 0,1 0-1,-1-1 1,1 1 0,-1 0 0,1 0 0,-1-1 0,1 1-1,-1 0 1,0 0 0,1 0 0,-1 0 0,1 0 0,-1 0-1,0 0 1,1 0 0,-1 0 0,1 0 0,-1 0 0,1 0-1,-1 0 1,0 1 0,1-1 0,-1 0 0,1 0 0,-1 1-1,1-1 1,-1 0 0,1 1 0,-1-1 0,1 0-1,-1 1 1,1-1 0,0 1 0,-1 0 0,-24 18 39,13-6 99,1 2 0,-18 31-1,26-42-60,0 1 0,1 0 0,0 0 0,0 0 0,0 0 0,1 0 0,-1 1 0,1-1 0,0 0 0,1 1 0,-1-1 0,1 0 0,0 1 0,2 8 0,-2-13-72,1 0 0,0 1 0,0-1-1,0 0 1,0 1 0,0-1 0,0 0 0,1 0 0,-1 0 0,0 0 0,0 0 0,1 0 0,-1-1 0,1 1 0,-1 0 0,1-1 0,-1 1 0,1-1 0,-1 1 0,1-1 0,-1 0 0,1 0-1,0 1 1,1-1 0,49 1-526,-39-2 6,50-6-3731,-2-14-4365,-24 1 543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6.405"/>
    </inkml:context>
    <inkml:brush xml:id="br0">
      <inkml:brushProperty name="width" value="0.025" units="cm"/>
      <inkml:brushProperty name="height" value="0.025" units="cm"/>
    </inkml:brush>
  </inkml:definitions>
  <inkml:trace contextRef="#ctx0" brushRef="#br0">140 8 14350,'0'0'9427,"-8"-3"-8274,5 2-1038,0 0-1,0 0 0,0 0 1,0 1-1,-1 0 1,1-1-1,0 1 0,0 0 1,0 0-1,0 1 1,-1-1-1,1 1 0,0 0 1,0-1-1,0 2 0,-4 1 1,2 0 100,0 0 0,0 0-1,1 1 1,-1-1 0,1 1 0,0 1 0,0-1 0,0 0 0,1 1-1,-5 7 1,5-6-64,-1 0 0,1 1 0,0-1 0,0 1 0,-2 10 0,4-16-145,1 0 0,-1 0 0,1 0 0,0 0 0,0 0 0,-1 0 0,1 0 0,0 0 0,0 0 0,0 1 0,0-1 0,0 0 0,1 0 0,-1 0 0,0 0 0,0 0 0,1 0 0,-1 0 0,1 0 0,-1 0 0,1 0 0,-1 0 0,1 0 0,-1 0 0,1 0 0,0 0 0,0 0 0,-1-1 0,1 1 0,0 0 0,0 0 0,0-1 0,0 1 0,0-1 0,0 1 0,0-1 0,0 1 0,0-1 0,0 0 0,0 1 0,0-1 0,2 0 0,5 1 22,0-1 0,0 0-1,0 0 1,0 0 0,0-2 0,0 1 0,-1-1-1,1 0 1,10-4 0,63-35 50,-18 8-274,-62 33 203,-1 0 0,1-1 0,-1 1-1,1 0 1,-1-1 0,1 1 0,-1 0-1,1 0 1,0-1 0,-1 1 0,1 0-1,-1 0 1,1 0 0,0 0 0,-1 0-1,1 0 1,0 0 0,-1 0 0,1 0-1,-1 0 1,1 0 0,0 1 0,-1-1-1,1 0 1,-1 0 0,1 0 0,-1 1-1,1-1 1,-1 0 0,1 1 0,-1-1-1,1 1 1,-1-1 0,1 0 0,-1 1 0,1-1-1,-1 1 1,0-1 0,1 1 0,-1-1-1,0 1 1,0-1 0,1 1 0,-1 0-1,0-1 1,0 1 0,0-1 0,0 1-1,1 0 1,-1-1 0,0 1 0,0-1-1,0 1 1,-1 0 0,1-1 0,0 1-1,0 0 1,0 0 0,-10 54 1195,3-22-625,7-32-576,0 0 0,0-1 0,0 1 0,0 0 0,0-1-1,1 1 1,-1-1 0,0 1 0,0 0 0,1-1 0,-1 1 0,0-1 0,1 1-1,-1-1 1,1 1 0,-1-1 0,0 1 0,1-1 0,-1 1 0,1-1-1,-1 0 1,1 1 0,0-1 0,-1 0 0,1 1 0,-1-1 0,1 0-1,0 0 1,-1 1 0,2-1 0,28 1 6,28-15-14,2-11 7,-41 16 0,1 0 0,-1 2 0,2 0 0,-1 1 0,1 1 0,-1 1 0,25-2 0,-44 6 0,0 0 0,-1 0 0,1 0 0,-1 1 0,1-1 0,0 0 0,-1 0 0,1 0 0,0 1 0,-1-1 0,1 0 0,-1 0 0,1 1 0,-1-1 0,1 1 0,0-1 0,-1 1 0,0-1 0,1 0 0,-1 1 0,1 0 0,-1-1 0,0 1 0,1-1 0,-1 1 0,0-1 0,1 1 0,-1 0 0,0-1 0,0 1 0,0 0 0,1-1 0,-1 2 0,0 30 0,0-30 0,-1 1 0,1 0 0,0 0 0,0 0 0,0-1 0,0 1 0,0 0 0,1 0 0,-1 0 0,1 0 0,0-1 0,0 1 0,2 4 0,14 1-2445,-16-8 1917,0 0 0,0 0-1,1 0 1,-1 0 0,0 0 0,0-1 0,0 1 0,1 0-1,-1-1 1,0 1 0,0 0 0,0-1 0,0 1-1,0-1 1,0 0 0,2 0 0,14-19-16939</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7.989"/>
    </inkml:context>
    <inkml:brush xml:id="br0">
      <inkml:brushProperty name="width" value="0.025" units="cm"/>
      <inkml:brushProperty name="height" value="0.025" units="cm"/>
    </inkml:brush>
  </inkml:definitions>
  <inkml:trace contextRef="#ctx0" brushRef="#br0">1 178 15631,'0'0'10634,"70"-69"-9065,-45 39-512,0 2-448,-2 2-481,-3 10-96,-4 8-673,-3 8-1633,-8 1-1858,-5 17-2081,0 5-6504</inkml:trace>
  <inkml:trace contextRef="#ctx0" brushRef="#br0" timeOffset="1">63 338 13068,'0'0'14510,"51"-55"-13901,-28 32-513,0 3-192,-1-1-1186,-4 7-1760,-1 0-1283,-1-1-2881</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6.407"/>
    </inkml:context>
    <inkml:brush xml:id="br0">
      <inkml:brushProperty name="width" value="0.025" units="cm"/>
      <inkml:brushProperty name="height" value="0.025" units="cm"/>
    </inkml:brush>
  </inkml:definitions>
  <inkml:trace contextRef="#ctx0" brushRef="#br0">115 9 17232,'0'0'3016,"-10"2"-266,1 0-2281,0 1 1,1 0-1,-1 0 0,1 1 1,0 0-1,-8 5 0,13-8-379,0 1-1,1 0 0,-1-1 1,1 1-1,0 0 0,0 0 0,-1 1 1,1-1-1,1 0 0,-1 1 0,0-1 1,0 1-1,1 0 0,0-1 1,-1 1-1,1 0 0,0 0 0,1 0 1,-1 0-1,0 0 0,1 0 0,-1 0 1,1 0-1,0 0 0,0 0 1,1 4-1,0-6-83,-1 0 0,1 0 0,0 0 0,0 0 1,0 0-1,0 0 0,0 0 0,0 0 0,0 0 0,0 0 1,0-1-1,0 1 0,0 0 0,0-1 0,1 1 0,-1-1 0,0 1 1,0-1-1,1 0 0,-1 1 0,0-1 0,1 0 0,-1 0 1,0 0-1,3 0 0,41-2 122,-40 2-96,3-1-19,0-1 0,0 1 1,0-2-1,0 1 0,-1-1 0,1 0 0,-1-1 0,0 0 1,0 0-1,10-8 0,-13 9-15,0 0-1,0 0 1,0 0 0,-1-1-1,0 1 1,1-1 0,-1 0 0,-1 0-1,1 0 1,0 0 0,-1-1-1,0 1 1,0-1 0,0 1 0,-1-1-1,0 0 1,0 1 0,1-9 0,-3 13-6,0-1 1,0 1 0,0 0 0,0 0 0,0 0-1,0-1 1,0 1 0,0 0 0,-1 0 0,1 1-1,0-1 1,0 0 0,0 0 0,0 0 0,0 1-1,0-1 1,0 1 0,0-1 0,0 1 0,0-1-1,0 1 1,-1 0 0,-5 5 24,0 0 0,1 0-1,0 0 1,-9 13 0,13-16 8,0 0 0,0 0 1,0 0-1,0 0 1,0 0-1,1 0 0,-1 1 1,1-1-1,0 1 1,0-1-1,0 1 0,1 0 1,-1-1-1,1 4 0,3-5-149,1-1 0,0 0-1,-1 0 1,1-1-1,0 1 1,0-1 0,-1 0-1,1 0 1,0 0-1,0 0 1,6-2-1,-9 2 60,9-2-862,0 0 0,1 0 1,-1-1-1,0-1 0,0 0 1,-1 0-1,11-6 0,34-26-7856,-22 10-1274</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6.766"/>
    </inkml:context>
    <inkml:brush xml:id="br0">
      <inkml:brushProperty name="width" value="0.025" units="cm"/>
      <inkml:brushProperty name="height" value="0.025" units="cm"/>
    </inkml:brush>
  </inkml:definitions>
  <inkml:trace contextRef="#ctx0" brushRef="#br0">160 38 9129,'0'0'8253,"-11"1"-5472,0 1-2278,0 0-1,1 0 1,-1 1-1,0 0 1,1 1 0,0 0-1,0 1 1,0 0-1,1 1 1,-1-1-1,1 2 1,1 0-1,-10 8 1,18-14-496,0-1 1,0 0-1,0 1 0,0-1 1,0 0-1,0 1 0,0-1 1,0 0-1,0 1 1,0-1-1,0 0 0,0 1 1,0-1-1,0 0 0,1 1 1,-1-1-1,0 0 0,0 0 1,0 1-1,0-1 0,1 0 1,-1 0-1,0 1 0,0-1 1,1 0-1,-1 0 0,0 1 1,0-1-1,1 0 0,-1 0 1,0 0-1,1 0 0,-1 0 1,0 1-1,1-1 1,-1 0-1,0 0 0,1 0 1,-1 0-1,0 0 0,1 0 1,-1 0-1,0 0 0,1 0 1,-1 0-1,0 0 0,1 0 1,-1 0-1,0-1 0,1 1 1,-1 0-1,1 0 0,28 0-28,-23 0 0,58-2-955,-34 0 149,0 2-1,37 3 0,-66-3 855,1 1 1,0-1 0,0 0 0,0 0-1,-1 1 1,1-1 0,0 1-1,0 0 1,-1-1 0,1 1-1,0 0 1,-1 0 0,1 0-1,-1 0 1,1 0 0,-1 1-1,0-1 1,1 0 0,-1 1-1,1 1 1,-1-2 42,-1 1 0,1-1 0,-1 1 0,0-1 0,1 1 0,-1 0 0,0-1 0,0 1 0,0-1 0,0 1 0,-1 0 0,1-1 0,0 1 0,-1-1 0,1 1 0,-1-1 0,1 1 0,-2 1 0,-2 4 233,0-1 0,0 1 0,-1-1 0,1 0 0,-2 0 0,1 0 0,-11 8 0,7-7 247,0 0 1,-1-1 0,0 0 0,-11 6 0,53-42-2953,-23 23 1673,105-74-8424,-51 47 7022,0 11 4327,-58 22-1582,0 1 0,0 0 0,0 0-1,-1 0 1,1 0 0,0 1 0,0-1 0,0 1 0,-1 1 0,1-1 0,-1 1 0,1-1 0,4 4 0,-3-3-460,0 1 0,0-1 0,1 0 0,-1 0 0,0-1 0,1 0 1,7 0-1,7-1-395,-1-2 1,0 0 0,0-2 0,0 0-1,0-1 1,-1-1 0,0-1 0,0 0 0,30-18-1,-31-11-10295,-17 33 9488,4-10-3116</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7.201"/>
    </inkml:context>
    <inkml:brush xml:id="br0">
      <inkml:brushProperty name="width" value="0.025" units="cm"/>
      <inkml:brushProperty name="height" value="0.025" units="cm"/>
    </inkml:brush>
  </inkml:definitions>
  <inkml:trace contextRef="#ctx0" brushRef="#br0">64 0 6086,'0'0'16068,"4"0"-15769,-3 1-271,1-1-1,-1 0 0,0 0 0,0 1 1,0-1-1,0 1 0,0-1 1,0 1-1,0-1 0,0 1 1,0 0-1,0 0 0,0-1 1,0 1-1,0 0 0,0 0 0,0 0 1,-1 0-1,1 0 0,0 0 1,-1 0-1,1 0 0,-1 0 1,1 0-1,-1 0 0,0 1 1,1-1-1,-1 0 0,0 0 0,0 0 1,0 0-1,0 1 0,0-1 1,0 0-1,0 2 0,5 22 432,24 57 428,-20-59-746,0 1-1,-1 0 0,-2 1 1,0 0-1,3 48 0,-8-55 419,-2-1 0,0 1 0,-6 28 0,5-40-243,1 0 1,-1 0-1,0 1 0,0-1 0,-1-1 0,0 1 0,0 0 1,0-1-1,0 1 0,-1-1 0,0 0 0,0 0 0,-6 5 1,8-9-308,1 0 1,0 0 0,0-1 0,0 1 0,-1 0 0,1-1-1,0 1 1,-1-1 0,1 1 0,0-1 0,-1 1 0,1-1 0,-1 0-1,1 0 1,-1 0 0,1 0 0,0 0 0,-1 0 0,1 0 0,-1 0-1,1 0 1,-1-1 0,1 1 0,-2-1 0,0-1 4,-1 0 1,1 0 0,0 0-1,1-1 1,-1 1-1,0 0 1,1-1 0,-1 0-1,-3-4 1,-2-6 7,1 1 0,0-1 0,-9-24 0,13 31-22,1 1 0,0-1 0,1 0 0,-1 1 0,1-1 0,0 0 0,1 0 0,-1 0 0,1 0 0,0 0 0,1 1 0,-1-1 0,1 0 0,2-6 0,-2 8 0,1 0 0,1 0 0,-1 0 0,0 1 0,1-1 0,0 1 0,0-1 0,0 1 0,0 0 0,0 0 0,1 0 0,-1 1 0,1-1 0,0 1 0,0 0 0,0 0 0,0 0 0,8-2 0,19-6-894,-19 6-424,0 1 0,-1-2 0,0 1 0,14-9 0,-22 11 924,0 1-1,-1-1 1,1-1 0,-1 1-1,1 0 1,-1-1 0,0 1 0,0-1-1,0 1 1,0-1 0,0 0-1,-1 0 1,1 0 0,-1 0-1,0 0 1,0-1 0,0 1 0,0 0-1,0 0 1,-1-4 0,1-28-10427</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7.575"/>
    </inkml:context>
    <inkml:brush xml:id="br0">
      <inkml:brushProperty name="width" value="0.025" units="cm"/>
      <inkml:brushProperty name="height" value="0.025" units="cm"/>
    </inkml:brush>
  </inkml:definitions>
  <inkml:trace contextRef="#ctx0" brushRef="#br0">29 73 17424,'0'0'2179,"-26"-49"31,23 34-160,3 7-1378,3 7-512,13 1-256,2 0-1537,3 0-4645</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8.248"/>
    </inkml:context>
    <inkml:brush xml:id="br0">
      <inkml:brushProperty name="width" value="0.025" units="cm"/>
      <inkml:brushProperty name="height" value="0.025" units="cm"/>
    </inkml:brush>
  </inkml:definitions>
  <inkml:trace contextRef="#ctx0" brushRef="#br0">0 100 15022,'0'0'11542,"5"12"-10891,7 25-352,-5-14 100,0-1-1,20 41 1,-21-62 867,-3-12-742,-1-16-254,-1 1-207,0-34 40,-2 57-100,1-1-1,0 0 1,-1 1-1,0-1 1,0 1-1,0-1 0,0 1 1,0 0-1,-1-1 1,1 1-1,-1 0 1,-4-5-1,6 9-8,-1-1 0,1 0 0,-1 1 0,1-1 0,-1 1 0,1-1 0,0 1 0,-1-1 0,1 1-1,-1-1 1,1 1 0,0 0 0,-1-1 0,1 1 0,0-1 0,0 1 0,0 0 0,0-1 0,-1 1 0,1 0 0,0-1 0,0 1 0,0 0 0,0-1 0,0 1 0,0 0 0,1-1 0,-1 1 0,0 0 0,0-1-1,1 1 1,0 31-179,0-28 194,1 0 1,0 1-1,0-1 1,1 0-1,-1 0 1,1 0-1,0 0 1,0-1-1,0 1 1,1-1-1,-1 0 0,1 0 1,0 0-1,-1 0 1,2 0-1,-1-1 1,0 0-1,0 0 1,1 0-1,-1-1 1,1 1-1,7 1 0,-7-2 10,0 0 0,1 0-1,-1 0 1,1-1 0,-1 0-1,1 0 1,0 0-1,-1-1 1,1 1 0,-1-2-1,0 1 1,1 0-1,-1-1 1,0 0 0,0 0-1,0-1 1,0 1 0,9-7-1,-7 2 64,0 0 0,0-1 1,-1 1-1,0-1 0,0-1 0,-1 1 0,7-16 1,-10 20-62,0 0 0,0-1 0,-1 1 0,0-1 0,1 1 0,-2-1 0,1 0 0,0 1 0,-1-1 0,0 0 0,0 0 0,0 1 0,-1-1 0,0 0 0,1 1 0,-2-1 0,1 1 0,-3-7 0,4 10-26,-1 0 0,1 0 1,-1 0-1,1 0 0,-1 0 0,0 0 0,1 1 1,-1-1-1,0 0 0,0 0 0,1 1 0,-1-1 0,0 0 1,0 1-1,0-1 0,0 1 0,0-1 0,0 1 0,0 0 1,0-1-1,0 1 0,0 0 0,0-1 0,0 1 0,0 0 1,0 0-1,0 0 0,-1 0 0,1 0 0,0 0 0,0 1 1,0-1-1,0 0 0,0 1 0,0-1 0,0 0 0,0 1 1,0-1-1,0 1 0,0-1 0,0 1 0,0 1 0,-3 0-12,0 1 0,1 0 0,0 0 0,0 0 0,0 0 0,0 0 0,0 1-1,1 0 1,-3 5 0,-1 2 12,2 0 0,0 0 0,0 1 0,1-1 0,0 1 0,1 0-1,-2 23 1,4-31 10,0-1-1,0 0 1,0 0-1,0 0 1,1 0-1,-1 1 1,1-1 0,0 0-1,0 0 1,0 0-1,0 0 1,1 0-1,-1 0 1,1-1-1,-1 1 1,1 0-1,0-1 1,0 1-1,0-1 1,1 0-1,-1 0 1,0 0-1,1 0 1,0 0-1,-1 0 1,1 0-1,0-1 1,0 0-1,0 1 1,0-1-1,0 0 1,0-1 0,0 1-1,4 0 1,4 1-227,0-1-1,0 0 1,0-1 0,0-1 0,0 1 0,-1-2 0,1 1 0,0-2 0,0 1 0,-1-1 0,13-6 0,-17 6-463,-1 0 1,1 0-1,-1-1 1,0 0-1,0 0 1,0 0-1,0 0 0,6-9 1,-7 7-428,0 1-1,-1-1 1,1 1-1,-2-1 1,1 0 0,-1-1-1,1 1 1,-2 0-1,3-10 1,1-22-6218</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9.301"/>
    </inkml:context>
    <inkml:brush xml:id="br0">
      <inkml:brushProperty name="width" value="0.025" units="cm"/>
      <inkml:brushProperty name="height" value="0.025" units="cm"/>
    </inkml:brush>
  </inkml:definitions>
  <inkml:trace contextRef="#ctx0" brushRef="#br0">28 0 11755,'0'0'10479,"-4"11"-9502,-3 14-644,2 0 0,0 1 0,2 0-1,0 0 1,2 0 0,1 0 0,1 0-1,2 0 1,0 0 0,1 0 0,2-1-1,1 0 1,0 0 0,2 0 0,1-1-1,1-1 1,16 26 0,-2-22-160,-13-24 143,-7-20 97,-5-10-133,1 15-243,0 0 0,-1 1 0,-1-1 0,1 0 1,-2 1-1,0-1 0,0 1 0,-1-1 0,0 1 1,-8-16-1,10 29-43,1 0 0,-1 1 0,1-1 0,0 0 0,0 0 0,0 0 0,0 0 0,0 1 0,0-1 0,1 0 1,-1 0-1,1 0 0,-1 0 0,1 0 0,0 1 0,0-1 0,1 2 0,4 2 15,1-1-1,-1 1 1,1-1 0,0-1-1,0 1 1,0-1 0,1 0-1,-1-1 1,1 0 0,0 0-1,0-1 1,0 0 0,0 0-1,0-1 1,1 0 0,-1 0 0,14-1-1,-15 0 0,0 0 1,0 0-1,0 0 0,0-1 0,0 0 0,0 0 1,0-1-1,0 0 0,-1 0 0,1-1 0,-1 0 0,0 0 1,1 0-1,-1-1 0,-1 0 0,1 0 0,0 0 1,-1-1-1,0 0 0,0 0 0,5-7 0,-8 8 3,-1 0 1,0 1-1,1-1 0,-1 0 0,-1 0 0,1 0 0,-1 0 0,1 0 1,-1 0-1,-1 0 0,0-6 0,1 10-15,0-1 1,0 0-1,0 0 1,0 1-1,0-1 1,-1 0-1,1 0 1,0 1-1,0-1 1,-1 0-1,1 1 1,-1-1-1,1 0 1,-1 1-1,1-1 1,-1 0-1,1 1 1,-1-1-1,1 1 1,-1-1-1,0 1 1,1 0-1,-2-1 1,1 1-8,0 0 1,0 0-1,-1 0 0,1 0 0,0 1 0,0-1 1,0 0-1,-1 1 0,1-1 0,0 1 1,0-1-1,0 1 0,0-1 0,0 1 1,0 0-1,0 0 0,0 0 0,0-1 1,1 1-1,-2 2 0,-3 2 39,0 0-1,1 0 1,0 0 0,0 1-1,0 0 1,1 0 0,0 0-1,0 0 1,1 0 0,-1 1-1,1-1 1,1 1-1,-1-1 1,1 1 0,0 0-1,1 6 1,0-12-16,1 0 0,0 0 1,0 0-1,0 0 0,-1 0 0,1 0 0,0-1 0,0 1 1,0 0-1,0-1 0,0 1 0,1-1 0,-1 1 1,0-1-1,0 0 0,0 1 0,0-1 0,0 0 0,1 0 1,-1 0-1,0 0 0,0 0 0,0 0 0,1 0 1,-1 0-1,0 0 0,2-1 0,37-6 256,-31 3-241,-1 0 1,1 0 0,-1-1 0,1 0-1,-2-1 1,1 0 0,0 0 0,-1-1-1,0 1 1,-1-1 0,0-1 0,0 0-1,0 1 1,8-19 0,-13 26-92,-14 26-235,10-20 349,0 0 0,1 1 0,0-1 1,1 0-1,-1 1 0,1-1 0,0 1 0,1-1 1,0 14-1,1-19-44,-1 0 0,1 1 1,0-1-1,0 0 0,0 0 1,0 0-1,1 0 0,-1-1 1,0 1-1,0 0 0,0 0 1,1-1-1,-1 1 0,0-1 1,1 1-1,-1-1 0,0 0 1,1 1-1,-1-1 0,1 0 1,-1 0-1,1 0 0,-1 0 1,3 0-1,44-1 119,-42 1-120,-1-1-5,1 1 0,-1-1 0,1 0 0,-1 0 0,0-1 0,10-3 0,-13 4 0,0 0 0,-1 0 0,1 0 0,0 0 0,0-1 0,-1 1 0,1 0 0,-1-1 0,1 1 0,-1-1 0,1 0 0,-1 1 0,0-1 0,0 0 0,0 0 0,0 0 0,0 1 0,0-1 0,-1 0 0,2-3 0,-1-1 0,0 0 0,1 1 0,0-1 0,0 1 0,1-1 0,-1 1 0,1 0 0,5-6 0,-7 9 0,0 0 0,1 1 0,-1-1 0,0 0 0,1 1 0,-1 0 0,1-1 0,0 1 0,-1 0 0,1-1 0,0 1 0,0 0 0,0 1 0,0-1 0,0 0 0,0 0 0,0 1 0,0-1 0,0 1 0,0 0 0,0-1 0,0 1 0,1 0 0,-1 0 0,4 1 0,-5 0 0,0-1 0,0 1 0,0-1 0,0 1 0,0 0 0,0-1 0,0 1 0,0 0 0,0 0 0,0 0 0,0 0 0,-1 0 0,1 0 0,0 0 0,-1 0 0,1 0 0,0 0 0,-1 0 0,0 1 0,1-1 0,-1 0 0,1 2 0,4 36 0,0-8 0,-5-30 0,0-1 0,1 1 0,-1-1 0,0 0 0,1 1 0,-1-1 0,1 1 0,-1-1 0,1 0 0,-1 0 0,1 1 0,-1-1 0,1 0 0,-1 0 0,1 1 0,-1-1 0,1 0 0,-1 0 0,1 0 0,-1 0 0,1 0 0,-1 0 0,1 0 0,0 0 0,-1 0 0,1 0 0,-1 0 0,1 0 0,-1 0 0,1-1 0,-1 1 0,1 0 0,-1 0 0,1-1 0,-1 1 0,1 0 0,-1 0 0,1-1 0,-1 1 0,0-1 0,1 1 0,-1 0 0,1-1 0,-1 1 0,0-1 0,1 0 0,19-20 0,-15 13 0,0-1 0,-1 0 0,0 0 0,0 0 0,-1 0 0,0-1 0,-1 1 0,0-1 0,1-12 0,-1 8 0,37 36 0,-33-19-404,1-1 0,-1 0 0,1 0-1,-1-1 1,11 2 0,-9-2-569,1-1 0,-1 1 0,0-1 0,1-1-1,-1 0 1,0 0 0,1-1 0,-1 0 0,0 0 0,0 0 0,0-1 0,13-8-1,0-4-6563</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09.660"/>
    </inkml:context>
    <inkml:brush xml:id="br0">
      <inkml:brushProperty name="width" value="0.025" units="cm"/>
      <inkml:brushProperty name="height" value="0.025" units="cm"/>
    </inkml:brush>
  </inkml:definitions>
  <inkml:trace contextRef="#ctx0" brushRef="#br0">48 8 17424,'-4'-7'8757,"-9"10"-6081,-8 15-3640,20-17 961,0 0 0,0 0 0,0 0 0,1 0 0,-1 0 0,0 0 0,1 0-1,-1 0 1,1 0 0,-1 1 0,1-1 0,-1 0 0,1 0 0,0 0 0,0 1 0,0-1 0,-1 0 0,1 0 0,0 0-1,0 1 1,1-1 0,-1 0 0,0 0 0,0 0 0,1 1 0,-1-1 0,1 0 0,-1 0 0,1 0 0,-1 0 0,1 0 0,-1 0-1,1 0 1,0 0 0,0 0 0,0 0 0,-1 0 0,1 0 0,0-1 0,0 1 0,0 0 0,0 0 0,0-1 0,1 1-1,-1-1 1,1 1 0,8 2-153,0 0 0,0 0 0,1-1 0,18 1 0,3 1-803,-23-2 653,1 1 0,-1 0 1,-1 0-1,1 1 1,0 0-1,14 10 0,-21-13 359,-1 0-1,1 0 0,-1 0 1,1 0-1,-1 0 0,0 1 0,1-1 1,-1 0-1,0 1 0,0-1 0,0 0 1,0 1-1,0-1 0,-1 1 1,1 0-1,0-1 0,-1 1 0,1 0 1,-1-1-1,1 1 0,-1 0 1,0 0-1,0-1 0,0 1 0,0 0 1,0 0-1,0-1 0,0 1 1,-1 0-1,1 0 0,0-1 0,-1 1 1,0 0-1,1-1 0,-1 1 1,0-1-1,0 1 0,0-1 0,0 1 1,0-1-1,0 1 0,0-1 1,-1 0-1,-2 2 0,-3 4 350,-1-1 1,-1 0-1,1 0 0,-1-1 1,0 0-1,-1 0 0,1-1 1,-17 5-1,20-8-706,0 1-1,-1-1 1,1 0-1,-1 0 1,1 0-1,-1-1 1,1 0-1,-14-2 1,8-6-5301,5-10-5419</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0.280"/>
    </inkml:context>
    <inkml:brush xml:id="br0">
      <inkml:brushProperty name="width" value="0.025" units="cm"/>
      <inkml:brushProperty name="height" value="0.025" units="cm"/>
    </inkml:brush>
  </inkml:definitions>
  <inkml:trace contextRef="#ctx0" brushRef="#br0">30 0 16367,'0'0'6545,"0"13"-5765,1 49 505,7 95 771,-5-135-1915,1-1 0,0 1-1,2-1 1,0 0-1,14 29 1,-12-34-358,1 0 1,0-1-1,1 0 0,1 0 0,1-1 1,0-1-1,0 0 0,1-1 0,17 13 1,-12-16-5694,-23-22 1814,-26-28-2,27 37 3740,-46-60-26,-17-22 3030,-2 3 8080,96 83-9135,53 13-2004,-43-6-3395,67 4 0,-52-10-3164</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0.655"/>
    </inkml:context>
    <inkml:brush xml:id="br0">
      <inkml:brushProperty name="width" value="0.025" units="cm"/>
      <inkml:brushProperty name="height" value="0.025" units="cm"/>
    </inkml:brush>
  </inkml:definitions>
  <inkml:trace contextRef="#ctx0" brushRef="#br0">186 52 14350,'-11'2'2210,"2"0"-1794,0 1 0,-1 0 1,1 0-1,0 1 1,1 0-1,-1 0 0,1 1 1,-1 0-1,2 1 1,-1 0-1,0 0 0,1 0 1,0 1-1,1 0 1,0 1-1,-8 11 0,8-10-135,1 0 0,1 1 0,0-1 0,0 1-1,-2 10 1,5-17-235,0 0-1,1 0 0,-1-1 1,1 1-1,0 0 0,0 0 1,0 0-1,1 0 0,-1 0 1,1 3-1,0-5-33,-1 0 0,1 1 0,-1-1 0,1 0 0,-1 0 0,1 0 0,0 0 0,0 0 0,-1 0 0,1 0 0,0-1-1,0 1 1,0 0 0,0 0 0,0-1 0,0 1 0,0 0 0,0-1 0,1 1 0,-1-1 0,0 0 0,0 1 0,0-1 0,2 0 0,5 1 87,0-1 1,0 0-1,0-1 1,0 1 0,0-2-1,-1 1 1,1-1-1,0 0 1,-1-1 0,1 0-1,-1 0 1,0 0-1,0-1 1,0 0-1,-1-1 1,1 1 0,-1-1-1,0 0 1,0-1-1,-1 0 1,6-7 0,-5 7 24,-1 0 1,-1 0-1,1 0 1,-1-1-1,0 1 1,0-1-1,-1 0 1,0 0-1,0-1 1,-1 1 0,0-1-1,0 1 1,-1-1-1,0 1 1,0-1-1,-1 0 1,0 0-1,0 1 1,0-1-1,-1 0 1,-1 1 0,-2-10-1,3 15-150,1 1 1,-1-1-1,0 0 0,-1 0 0,1 1 0,0-1 0,0 1 1,-1-1-1,1 1 0,-1 0 0,1-1 0,-1 1 0,0 0 1,1 0-1,-1 0 0,0 0 0,0 1 0,0-1 0,0 0 1,1 1-1,-1-1 0,0 1 0,0 0 0,0-1 1,-3 1-1,4 0-106,0 0 1,0 0 0,0 1 0,-1-1-1,1 0 1,0 0 0,0 1 0,0-1-1,0 1 1,1-1 0,-1 1 0,0-1-1,0 1 1,0-1 0,0 1 0,0 0-1,1-1 1,-1 1 0,0 0-1,1 0 1,-1 0 0,0 0 0,1 0-1,-1-1 1,1 1 0,-1 0 0,1 0-1,0 0 1,-1 0 0,1 0 0,0 0-1,0 1 1,0-1 0,0 0 0,0 0-1,0 0 1,0 0 0,0 0 0,0 0-1,0 0 1,0 0 0,1 0 0,-1 0-1,1 0 1,-1 0 0,0 0-1,2 1 1,-1 0-322,1 0 1,0 0-1,0 0 0,0 0 0,0-1 0,1 1 1,-1-1-1,0 1 0,1-1 0,-1 0 1,1 0-1,-1 0 0,1 0 0,-1 0 0,1 0 1,0-1-1,-1 0 0,1 1 0,0-1 0,-1 0 1,4 0-1,-4 0 181,34 1-6716</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1.080"/>
    </inkml:context>
    <inkml:brush xml:id="br0">
      <inkml:brushProperty name="width" value="0.025" units="cm"/>
      <inkml:brushProperty name="height" value="0.025" units="cm"/>
    </inkml:brush>
  </inkml:definitions>
  <inkml:trace contextRef="#ctx0" brushRef="#br0">211 83 5669,'0'0'10085,"0"-10"-5761,-2-29-1089,2 37-3140,-1 0 1,1 1 0,-1-1 0,1 0-1,-1 1 1,0-1 0,0 0 0,0 1-1,0-1 1,0 1 0,0 0 0,0-1-1,-1 1 1,1 0 0,0 0 0,-1 0-1,1 0 1,-1 0 0,1 0 0,-1 0-1,1 0 1,-1 0 0,0 1 0,1-1-1,-1 1 1,0-1 0,0 1 0,1 0-1,-1 0 1,0-1 0,0 1 0,1 1-1,-1-1 1,-2 0 0,-3 1 173,-1-1 1,0 1-1,1 0 0,0 1 1,-1 0-1,-7 3 1,3 0-263,1 1-1,-1 0 1,1 0 0,0 1 0,1 1 0,-19 17 0,28-25-7,1 1 0,-1-1 0,1 1 0,0 0 0,-1-1 0,1 1 0,0 0-1,-1-1 1,1 1 0,0 0 0,0-1 0,0 1 0,0 0 0,-1-1 0,1 1 0,0 0 0,0-1 0,0 1 0,1 0 0,-1 0 0,0-1 0,0 1 0,0 0 0,0-1 0,1 1 0,-1 0 0,0-1 0,1 1 0,-1-1 0,0 1 0,1 0 0,-1-1 0,1 1 0,-1-1 0,1 1 0,-1-1 0,1 1 0,-1-1 0,1 0 0,-1 1 0,1-1-1,0 0 1,-1 1 0,1-1 0,0 0 0,-1 0 0,1 1 0,0-1 0,-1 0 0,1 0 0,1 0 0,46 11 89,-37-9-107,19 4-113,42 10-639,-66-14 713,-1-1 1,1 1-1,-1 1 0,1-1 1,-1 1-1,0 0 0,0 0 0,-1 1 1,9 6-1,-12-9 83,0 0 1,-1 0-1,1 1 0,0-1 0,0 0 1,-1 0-1,1 0 0,-1 0 0,1 1 1,-1-1-1,1 0 0,-1 1 0,0-1 1,0 0-1,0 0 0,1 1 0,-1-1 1,0 0-1,-1 1 0,1-1 0,0 0 0,0 1 1,-1-1-1,1 0 0,0 1 0,-1-1 1,1 0-1,-1 0 0,0 0 0,1 1 1,-1-1-1,0 0 0,0 0 0,0 0 1,0 0-1,0 0 0,0-1 0,0 1 1,0 0-1,0 0 0,0-1 0,0 1 1,0 0-1,-2 0 0,-7 5 439,-1-1 0,0 1-1,-19 5 1,25-9-441,-9 3 22,0 0-1,-1-1 0,1-1 1,-1 0-1,-20 1 1,39-5-694,-1-1 0,0 1 0,1 0 0,-1-1 0,0 0 0,0 1 0,0-1 0,4-4 0,5-2-1336,24-13-4064,9-5-3513</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8.378"/>
    </inkml:context>
    <inkml:brush xml:id="br0">
      <inkml:brushProperty name="width" value="0.025" units="cm"/>
      <inkml:brushProperty name="height" value="0.025" units="cm"/>
    </inkml:brush>
  </inkml:definitions>
  <inkml:trace contextRef="#ctx0" brushRef="#br0">185 1 11755,'0'0'9097,"-21"54"-7304,12-9-1344,-4 9-193,0 9 32,3 1 129,-3 1 159,5-8 1,1-9-129,7-13-384,0-12-32,0-12-128,2-11-1121,6-2-1025,-5-19-545,-3-4-1953,0-9-4645</inkml:trace>
  <inkml:trace contextRef="#ctx0" brushRef="#br0" timeOffset="1">0 186 11659,'0'0'10250,"34"56"-8649,-11-46 65,4-5-289,3-5-640,0 0-449,1 0-192,-5-7-64,2-1-865,-7 2-1184,-6 1-1763,-8 1-1697,2-1-3011</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1.467"/>
    </inkml:context>
    <inkml:brush xml:id="br0">
      <inkml:brushProperty name="width" value="0.025" units="cm"/>
      <inkml:brushProperty name="height" value="0.025" units="cm"/>
    </inkml:brush>
  </inkml:definitions>
  <inkml:trace contextRef="#ctx0" brushRef="#br0">213 14 17168,'0'0'2472,"-10"0"-70,1-1-2037,1 0 0,0 1 0,-1 1 0,1-1 1,-1 1-1,1 1 0,0-1 0,0 2 0,0-1 0,0 1 0,0 0 0,-11 6 0,9-2-11,0 1-1,0-1 1,1 2 0,-9 8 0,15-14-287,0 0 1,1 1 0,-1-1-1,1 1 1,0-1-1,0 1 1,0-1 0,1 1-1,-1 0 1,1 0 0,0 0-1,0 0 1,0 0-1,0 0 1,1 8 0,0-11-62,0 1 0,1-1 0,-1 0 0,1 0 1,-1 1-1,1-1 0,0 0 0,-1 0 0,1 0 0,0 0 0,0 0 1,0 0-1,0 0 0,0 0 0,0 0 0,0 0 0,0-1 1,0 1-1,1 0 0,-1-1 0,0 1 0,0-1 0,1 1 1,-1-1-1,0 1 0,0-1 0,1 0 0,-1 0 0,0 0 0,3 0 1,51 0 169,-47 0-148,9-2-100,0-1 0,-1 0 0,1-1 0,-1-1 0,0-1 0,-1 0 1,1-1-1,23-14 0,-28 14-572,0 0 0,-1-1 0,0 0 1,0 0-1,-1-1 0,0-1 0,8-10 0,-16 19 296,1-1 0,-1 1-1,0-1 1,0 1 0,0-1 0,0 0-1,0 1 1,-1-1 0,1 0-1,0 0 1,-1 0 0,1 1 0,-1-1-1,0 0 1,0 0 0,0-4-1,0 6 170,0-1-1,-1 1 0,1-1 0,0 0 0,-1 1 1,1-1-1,-1 1 0,1-1 0,-1 1 1,1 0-1,-1-1 0,1 1 0,-1-1 0,1 1 1,-1 0-1,1 0 0,-1-1 0,0 1 1,1 0-1,-1 0 0,0 0 0,1-1 1,-1 1-1,0 0 0,1 0 0,-1 0 0,0 0 1,1 0-1,-1 0 0,0 1 0,-29 9-2197,27-8 2710,1 0 0,0-1 0,0 1 0,-1 0 0,1 0 0,0 0 1,1 0-1,-1 0 0,0 1 0,-1 2 0,40-13-648,-18-4-2381,2 1-1403</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1.855"/>
    </inkml:context>
    <inkml:brush xml:id="br0">
      <inkml:brushProperty name="width" value="0.025" units="cm"/>
      <inkml:brushProperty name="height" value="0.025" units="cm"/>
    </inkml:brush>
  </inkml:definitions>
  <inkml:trace contextRef="#ctx0" brushRef="#br0">91 0 5990,'0'0'16858,"-10"4"-15438,9-4-1372,-38 17 1377,37-17-1286,0 1 1,0 0-1,0 0 1,0 0 0,1 0-1,-1 1 1,0-1 0,0 0-1,1 1 1,-1-1-1,1 1 1,0 0 0,-1-1-1,1 1 1,0 0-1,0 0 1,0 0 0,0 0-1,0 0 1,0 3-1,1-5 278,1 2-476,0 0 37,0 0 0,0 0 0,0 0 0,0 0 0,0 1 0,0-1 0,0 0 0,-1 0 0,1 0 0,-1 1 0,0-1 0,0 0 0,0 1 0,0-1 0,0 0 0,0 1 0,-1 1 0,-8 45 429,0-29 457,9-19 899,27-18-1956,-27 17-234,-2-21-13608,2 6 8201</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4.391"/>
    </inkml:context>
    <inkml:brush xml:id="br0">
      <inkml:brushProperty name="width" value="0.025" units="cm"/>
      <inkml:brushProperty name="height" value="0.025" units="cm"/>
    </inkml:brush>
  </inkml:definitions>
  <inkml:trace contextRef="#ctx0" brushRef="#br0">192 247 11659,'-8'-1'271,"0"2"-1,0-1 1,0 1 0,0 0 0,0 1-1,0 0 1,0 0 0,1 1-1,-1 0 1,1 0 0,0 1 0,0 0-1,0 0 1,0 1 0,1 0-1,-1 0 1,1 0 0,1 1-1,-1 0 1,1 0 0,0 0 0,0 0-1,1 1 1,0 0 0,0 0-1,0 1 1,1-1 0,0 0 0,1 1-1,-3 9 1,4-14-159,1 0-1,-1 0 1,0 0 0,1 0 0,0 0-1,0 0 1,0 0 0,0 0 0,0 0-1,0 0 1,1 0 0,-1-1-1,1 1 1,0 0 0,0 0 0,0 0-1,0 0 1,1-1 0,-1 1 0,1-1-1,0 1 1,3 4 0,-1-5 2,0 1 0,0-1 1,0 0-1,1 0 0,-1 0 0,1-1 1,-1 1-1,1-1 0,-1 0 0,1 0 1,0-1-1,-1 0 0,10 0 0,0-1 87,-1 0 0,1-1 0,-1 0 0,0-2 0,0 1 0,0-1 0,0-1-1,-1-1 1,0 1 0,0-2 0,13-9 0,-18 12-113,0-1 0,-1 1 0,1-1 0,-1-1 0,-1 1 0,1-1 0,-1 0 1,0 0-1,0-1 0,-1 0 0,1 0 0,-2 0 0,1 0 0,-1 0 0,0-1 0,0 1 0,-1-1 0,0 0 0,-1 0 0,1-9 0,-2 17-78,0-1-1,0 0 0,0 1 1,0-1-1,0 1 0,0-1 1,0 0-1,0 1 0,0-1 1,-1 1-1,1-1 1,0 0-1,-1 1 0,1-1 1,0 1-1,-1-1 0,1 1 1,0-1-1,-1 1 0,1-1 1,-1 1-1,1 0 0,-1-1 1,1 1-1,-1 0 0,1-1 1,-1 1-1,1 0 1,-1 0-1,0-1 0,1 1 1,-1 0-1,1 0 0,-1 0 1,0 0-1,1 0 0,-1 0 1,0 0-1,1 0 0,-1 0 1,1 0-1,-1 0 0,0 0 1,1 0-1,-1 1 1,1-1-1,-1 0 0,0 0 1,1 1-1,-1-1 0,1 0 1,-2 2-1,-1-1-18,-1 1-1,0 0 1,1 0 0,-1 0 0,1 1-1,0-1 1,-5 6 0,2-1 16,0 1 0,1 0 0,0 0 0,0 0 0,0 0 0,2 1 0,-1 0 0,1 0 0,0 0 0,1 0 0,0 1 0,0-1 0,1 0 0,0 1 0,1 14 0,0-23-5,0 1 0,0-1 0,1 1-1,-1-1 1,0 1 0,1-1 0,-1 1 0,1-1 0,0 0-1,-1 1 1,1-1 0,0 0 0,0 0 0,0 1 0,0-1-1,0 0 1,0 0 0,0 0 0,0 0 0,0 0 0,1 0-1,-1-1 1,2 2 0,0-1 14,0 0 0,0 0-1,0 0 1,1-1 0,-1 1 0,0-1-1,1 0 1,-1 0 0,0 0 0,4-1 0,4 0 33,-1-1 0,0 0 0,-1-1 0,1 0 0,0-1 0,9-5 0,7-7-24,0 0 0,-1-2 0,0-1 1,-2-2-1,0 0 0,-1-1 1,-2-1-1,0-1 0,-2 0 0,0-2 1,-2 0-1,0-1 0,-2-1 0,15-43 1,-26 62-10,-1 0 0,0 0 0,0-1 0,0-17 0,-2 27-19,0-1-1,0 1 1,0-1 0,0 1 0,0-1-1,0 1 1,-1-1 0,1 1 0,0-1-1,0 1 1,0 0 0,-1-1 0,1 1-1,0-1 1,-1 1 0,1 0 0,0-1-1,-1 1 1,1 0 0,0-1 0,-1 1-1,1 0 1,-1 0 0,1-1 0,-1 1 0,1 0-1,0 0 1,-1 0 0,1 0 0,-1 0-1,1 0 1,-1-1 0,1 1 0,-1 0-1,1 0 1,-1 0 0,1 1 0,-1-1-1,1 0 1,-1 0 0,1 0 0,-1 0-1,1 0 1,-1 0 0,1 1 0,0-1-1,-1 0 1,1 0 0,-1 1 0,1-1 0,0 0-1,-1 1 1,1-1 0,0 0 0,-1 1-1,1 0 1,-26 18-117,14-7 112,0 1 0,1 0-1,1 0 1,0 1 0,1 1-1,1 0 1,0 0 0,1 0-1,1 1 1,0 0 0,1 0-1,1 1 1,0-1 0,1 1-1,-1 33 1,4-47 9,1 0 0,-1 0-1,1 0 1,-1 0 0,1-1 0,0 1-1,0 0 1,0-1 0,0 1 0,0-1-1,1 1 1,-1-1 0,1 0 0,0 1-1,0-1 1,0 0 0,0 0 0,4 3-1,-2-2 4,1 0-1,-1-1 0,1 0 0,0 0 1,0 0-1,0 0 0,0-1 0,0 0 0,10 1 1,-3-1 2,0-1 0,0 0 0,0-1 0,0 0 0,0-1 0,0 0 0,0-1 0,19-7 0,-15 2 14,1-1 0,-1 0 0,-1-1-1,1-1 1,-2 0 0,0-2 0,22-22-1,-29 28 11,-1-1-1,1 0 1,-1 0-1,-1 0 1,0-1-1,0 1 1,-1-1-1,1 0 1,-2-1-1,0 1 1,0-1-1,0 1 1,-2-1-1,1 0 1,0-20-1,-2 29-24,0 0 0,-1 0 0,1 0 0,0 0 0,-1 0 0,1 0 0,0 0 0,-1 0 0,0 1 0,1-1 0,-1 0 0,1 0 0,-1 0 0,0 0 0,0 1 0,1-1 0,-1 0 0,0 1 0,0-1 0,0 0 0,0 1 0,0-1 0,0 1 0,0 0 0,0-1 0,0 1 0,0 0-1,0 0 1,0-1 0,0 1 0,0 0 0,0 0 0,0 0 0,0 0 0,0 0 0,0 0 0,0 1 0,0-1 0,-2 1 0,-2 0 4,0 0-1,0 0 1,0 0-1,1 1 1,-1 0-1,0 0 1,-6 4-1,3 0 59,1-1-1,0 1 1,0 1 0,0-1-1,1 1 1,0 0-1,0 1 1,0-1 0,1 1-1,1 0 1,-1 0 0,1 1-1,1 0 1,-1-1-1,2 1 1,-1 0 0,1 0-1,0 1 1,1-1-1,0 12 1,1-17-58,1-1 0,0 1 0,0 0 0,0-1 0,1 1 0,-1 0 0,1-1 0,0 0 0,0 1 0,0-1 0,1 0 0,-1 0 0,0 0 0,1-1 0,0 1 0,0 0 0,0-1 0,0 0 0,0 0 0,1 0 0,-1 0 0,0 0 0,1-1 0,0 1 0,-1-1 0,1 0 0,5 1 0,12 3-125,0-1-1,0 0 1,33 0-1,-18-2-2402,46-4-1,-32-7-4393</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5.855"/>
    </inkml:context>
    <inkml:brush xml:id="br0">
      <inkml:brushProperty name="width" value="0.025" units="cm"/>
      <inkml:brushProperty name="height" value="0.025" units="cm"/>
    </inkml:brush>
  </inkml:definitions>
  <inkml:trace contextRef="#ctx0" brushRef="#br0">118 271 11211,'1'-5'739,"0"1"-1,0 0 1,0 0 0,-1-1 0,0 1 0,0 0 0,0-1 0,-1 1 0,1 0 0,-3-7 0,3 10-581,0 0 0,0 0 0,-1 1 0,1-1 0,0 0 0,-1 1 0,1-1 0,-1 1 1,1-1-1,-1 0 0,1 1 0,-1-1 0,1 1 0,-1-1 0,0 1 0,1 0 0,-1-1 0,0 1 0,1-1 1,-1 1-1,0 0 0,0 0 0,1 0 0,-2-1 0,0 1-77,0 0 0,0 1-1,0-1 1,0 1 0,0-1 0,0 1 0,1-1-1,-1 1 1,0 0 0,0 0 0,1 0 0,-1 0 0,0 0-1,-1 2 1,-3 3 25,0-1 0,0 1 0,1 0 0,0 1 0,0-1 0,0 1 0,1 0 0,0 0 0,1 0 0,-1 1 1,2 0-1,-4 9 0,2-3 44,1-1 1,1 1 0,0 0 0,0 0 0,1 1 0,2 16-1,-1-31-145,0 1-1,0 0 0,0-1 0,0 1 0,0-1 0,0 1 0,0-1 1,0 1-1,0 0 0,1-1 0,-1 1 0,0-1 0,0 1 0,1-1 1,-1 1-1,0-1 0,1 1 0,-1-1 0,0 1 0,1-1 0,-1 0 0,1 1 1,-1-1-1,1 1 0,-1-1 0,1 0 0,-1 0 0,1 1 0,-1-1 1,1 0-1,-1 0 0,1 1 0,-1-1 0,2 0 0,22-8 249,17-24 294,-15 1-436,-1-1 0,-2-1 0,28-52 0,-40 63-82,-1 0-1,0 0 0,-2-1 0,0 0 0,-2-1 0,7-46 0,-13 56-82,-2 13 7,-2 8-50,-6 14 101,2 1 0,1 1 0,0-1-1,2 1 1,0 0 0,2 1 0,1-1-1,0 0 1,4 48 0,-2-70 2,0 1 1,0 0-1,0-1 1,0 1 0,1 0-1,-1-1 1,0 1-1,1-1 1,-1 1-1,1 0 1,-1-1-1,1 1 1,0-1 0,0 1-1,0-1 1,0 0-1,0 1 1,0-1-1,0 0 1,0 0-1,0 0 1,1 0 0,-1 0-1,0 0 1,1 0-1,-1 0 1,1 0-1,-1 0 1,1-1-1,-1 1 1,1-1 0,0 1-1,-1-1 1,1 0-1,0 0 1,-1 1-1,1-1 1,0 0-1,-1-1 1,1 1-1,-1 0 1,1 0 0,0-1-1,2 0 1,2-1 24,0 0 1,0 0-1,0-1 0,0 0 1,0 0-1,0-1 1,-1 0-1,1 0 1,-1 0-1,5-5 0,1-4-34,0-1 0,-1 0-1,0 0 1,-1-1 0,-1 0-1,-1-1 1,10-27 0,-33 99-85,8-33 283,1 1 0,1 0-1,2 0 1,-4 48 0,8-71-185,0 0 0,-1 0 1,1-1-1,0 1 0,0 0 1,0 0-1,0 0 0,0-1 0,1 1 1,-1 0-1,0 0 0,0 0 1,1-1-1,-1 1 0,0 0 1,1 0-1,-1-1 0,0 1 0,1 0 1,-1-1-1,1 1 0,-1-1 1,1 1-1,0 0 0,-1-1 0,1 1 1,0-1-1,-1 1 0,1-1 1,0 0-1,-1 1 0,3-1 0,-1 1 9,0-2 0,0 1 0,0 0-1,0 0 1,0-1 0,0 1 0,1-1 0,-1 0-1,0 1 1,0-1 0,-1 0 0,4-2-1,6-3 55,-1-1 0,0-1 0,13-11 0,0-6-85,0-1 0,-2 0 0,-1-2 0,29-52 0,-41 67-50,-16 64-248,3-32 328,0-5 9,0 1 0,1 0 0,1 1 0,0-1 0,1 0 1,1 1-1,1 21 0,0-37-25,0 1 0,1-1-1,-1 1 1,0 0 0,1-1 0,-1 1 0,1-1 0,-1 1 0,1-1-1,-1 0 1,1 1 0,-1-1 0,1 1 0,-1-1 0,1 0 0,-1 1-1,1-1 1,0 0 0,-1 0 0,1 0 0,-1 1 0,1-1-1,0 0 1,-1 0 0,1 0 0,0 0 0,-1 0 0,1 0 0,0 0-1,-1 0 1,1 0 0,0-1 0,-1 1 0,2 0 0,24-7 104,-6-5-103,1 1 0,-1-2 0,-1-1 1,-1 0-1,0-2 0,0 0 0,-2-1 0,0 0 1,15-23-1,-29 38-2,-1 0 0,1 1 0,-1-1 0,0 0 0,0 0 1,0 0-1,0 0 0,0 0 0,0 0 0,0 0 0,-1 0 0,1 0 1,-1 0-1,0-1 0,1 1 0,-1 0 0,0 0 0,0-1 0,-1-3 1,0 5-4,0 0 0,0-1 0,0 1 0,0 0 1,-1 0-1,1 0 0,0 1 0,-1-1 1,1 0-1,-1 0 0,1 1 0,0-1 1,-1 1-1,1-1 0,-1 1 0,0 0 1,1-1-1,-1 1 0,1 0 0,-1 0 0,1 0 1,-1 0-1,0 1 0,1-1 0,-1 0 1,1 0-1,-3 2 0,-2-1-3,0 1 1,0 0-1,0 0 0,0 1 0,0 0 1,1 0-1,-1 0 0,1 1 1,0-1-1,0 1 0,0 1 0,1-1 1,-1 1-1,1-1 0,0 1 1,0 0-1,-4 9 0,2-5 123,1 0 0,0 0 0,1 0 0,0 1 0,1-1-1,0 1 1,0 0 0,1 0 0,1 0 0,-2 14 0,3-22-95,0 1 0,1 0-1,-1 0 1,0 0 0,1 0 0,0-1 0,-1 1 0,1 0-1,0-1 1,1 1 0,-1 0 0,0-1 0,1 0 0,-1 1-1,1-1 1,0 0 0,0 0 0,3 3 0,-1-1-1,0-2 0,0 1 0,1 0 0,-1-1 0,1 0 0,0 0 0,0 0 0,-1-1 0,10 2 0,5 0-322,1-2 1,-1 0-1,1-1 1,28-4-1,-38 3-478,0 0-1,-1-2 0,1 1 0,0-1 0,-1 0 1,0-1-1,0 0 0,15-9 0,17-18-7346</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7.644"/>
    </inkml:context>
    <inkml:brush xml:id="br0">
      <inkml:brushProperty name="width" value="0.025" units="cm"/>
      <inkml:brushProperty name="height" value="0.025" units="cm"/>
    </inkml:brush>
  </inkml:definitions>
  <inkml:trace contextRef="#ctx0" brushRef="#br0">0 1 17264,'0'0'6091,"2"8"-4788,1 7-758,1 4-290,0 1 1,1-1 0,14 32 0,-18-47-222,0-1 1,0 1-1,1-1 1,0 0-1,0 0 1,0 0-1,0 0 1,0 0-1,1 0 1,-1-1-1,1 1 1,-1-1-1,1 1 1,0-1-1,0 0 0,0 0 1,1-1-1,-1 1 1,0 0-1,1-1 1,-1 0-1,1 0 1,-1 0-1,1 0 1,-1-1-1,1 1 1,0-1-1,5 0 1,-6-1 19,-1 0 0,1 0 0,-1-1 0,1 1-1,-1 0 1,1-1 0,-1 0 0,0 1 0,0-1 0,0 0 0,0 0 0,0-1 0,0 1 0,0 0 0,-1 0 0,1-1 0,-1 1 0,0-1 0,0 1-1,0-1 1,0 0 0,0 0 0,1-5 0,14-25 744,-16 33-782,1 0-1,-1 1 0,1-1 0,-1 0 1,1 1-1,-1-1 0,1 0 0,-1 1 1,1-1-1,-1 1 0,0-1 0,1 1 0,-1-1 1,0 1-1,1-1 0,-1 1 0,0-1 1,0 1-1,1 0 0,-1-1 0,0 1 1,0-1-1,0 1 0,0 0 0,0-1 0,0 1 1,0 0-1,0 0 0,5 25 139,-5-25-141,1 1-8,-1 0 0,0 0 0,0 0 0,1 0 0,-1 0 0,1 0 0,-1 0 0,1 0 0,0 0 1,0 0-1,0 0 0,0 0 0,0 0 0,1-1 0,-1 1 0,0 0 0,1-1 0,0 1 0,-1-1 0,1 0 0,0 1 0,-1-1 0,1 0 0,0 0 0,0 0 0,3 1 1,-3-2 21,1 0 0,0-1 0,0 1 0,-1 0 0,1-1 0,0 0 0,-1 1 0,1-1 0,0 0 0,-1-1 0,1 1 0,-1 0 0,0-1 0,1 1 0,-1-1 0,0 0 0,0 1 0,0-1 1,0 0-1,2-3 0,29-34 296,-23 26-270,0 1-1,1 1 1,0 0 0,18-15 0,-27 25-12,-1 0 1,1 0 0,-1 0-1,1 0 1,-1 0-1,1 1 1,-1-1 0,1 1-1,0-1 1,-1 1-1,1-1 1,0 1 0,2 0-1,-3 0-22,0 0 1,-1 0-1,1 0 0,0 1 1,-1-1-1,1 0 0,-1 0 0,1 1 1,0-1-1,-1 1 0,1-1 1,-1 0-1,1 1 0,-1-1 1,1 1-1,-1-1 0,0 1 0,1-1 1,-1 1-1,1 0 0,-1-1 1,0 1-1,0-1 0,1 2 0,0 4 37,1 1 1,-2 0-1,1 0 0,-1 0 0,0 12 0,2 21-902,-1-63-6692,-1-1 662</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8.018"/>
    </inkml:context>
    <inkml:brush xml:id="br0">
      <inkml:brushProperty name="width" value="0.025" units="cm"/>
      <inkml:brushProperty name="height" value="0.025" units="cm"/>
    </inkml:brush>
  </inkml:definitions>
  <inkml:trace contextRef="#ctx0" brushRef="#br0">16 1 22261,'0'0'7527,"-15"59"-7975,30-42-2883,3 1-1890,-3-4-3716</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8.343"/>
    </inkml:context>
    <inkml:brush xml:id="br0">
      <inkml:brushProperty name="width" value="0.025" units="cm"/>
      <inkml:brushProperty name="height" value="0.025" units="cm"/>
    </inkml:brush>
  </inkml:definitions>
  <inkml:trace contextRef="#ctx0" brushRef="#br0">1 38 7143,'0'0'10383,"10"-6"-7746,-1-1-1862,-6 4-588,0 1 0,0 0 0,0-1 1,0 1-1,1 0 0,-1 1 0,1-1 0,-1 1 0,1-1 0,-1 1 1,1 0-1,0 0 0,0 1 0,6-1 0,-8 1-127,-1 0-1,0 0 1,1 0 0,-1 1-1,0-1 1,1 1-1,-1-1 1,0 1-1,0 0 1,0-1 0,1 1-1,-1 0 1,0 0-1,0 0 1,0-1 0,0 1-1,0 0 1,-1 1-1,1-1 1,0 0 0,0 0-1,-1 0 1,1 0-1,0 1 1,-1-1 0,1 0-1,-1 0 1,0 1-1,1-1 1,-1 0 0,0 1-1,0 1 1,2 52 1252,-3-41-737,0 4-292,-1-1-1,0 1 0,-8 25 1,5-26 351,1 1 1,1-1-1,-1 28 1,24-63 449,-9 6-988,-7 8-111,0 0 1,0 0-1,0-1 0,0 1 1,-1-1-1,0 0 1,0 0-1,0 0 1,-1 0-1,3-8 1,-8 13-942,0 1 0,-1-1 1,1 1-1,0-1 1,0 1-1,0 0 0,0 0 1,0 0-1,0 1 1,-3 1-1,-6 1-5605,2-2-3848</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8.718"/>
    </inkml:context>
    <inkml:brush xml:id="br0">
      <inkml:brushProperty name="width" value="0.025" units="cm"/>
      <inkml:brushProperty name="height" value="0.025" units="cm"/>
    </inkml:brush>
  </inkml:definitions>
  <inkml:trace contextRef="#ctx0" brushRef="#br0">0 1 12043,'0'0'16971,"9"3"-16149,-6-2-751,0 0 0,0 1-1,0-1 1,-1 0-1,1 1 1,0 0 0,-1 0-1,1 0 1,-1 0 0,1 0-1,-1 0 1,0 0 0,0 1-1,0-1 1,-1 1 0,1 0-1,0 0 1,-1-1-1,0 1 1,1 0 0,-1 0-1,0 0 1,-1 0 0,1 0-1,-1 1 1,1-1 0,-1 0-1,0 0 1,0 6 0,13 211 740,-14-220-811,1 1 0,0 0 0,0 0 0,0 0 0,0 0 0,0-1 0,1 1 0,-1 0 0,0 0 0,0 0 0,1-1 0,-1 1 0,0 0 0,1 0 0,-1-1 0,0 1 0,1 0 0,-1 0 0,1-1 0,0 1 0,-1-1 0,1 1 0,-1 0 0,1-1 0,0 1 0,-1-1 0,1 0 0,0 1 0,0-1 0,-1 0 0,2 1 0,0-1 0,0 0 0,0-1 0,-1 1 0,1-1 0,0 1 0,-1-1 0,1 0 0,-1 0 0,1 0 0,-1 0 0,1 0 0,-1 0 0,0 0 0,2-1 0,38-47 0,18-49-4458,-55 100 945,-2 12 2245,-2 14 658,-6-4 426,0 0-1919,4-7-7563</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19.281"/>
    </inkml:context>
    <inkml:brush xml:id="br0">
      <inkml:brushProperty name="width" value="0.025" units="cm"/>
      <inkml:brushProperty name="height" value="0.025" units="cm"/>
    </inkml:brush>
  </inkml:definitions>
  <inkml:trace contextRef="#ctx0" brushRef="#br0">55 19 14061,'0'0'13005,"-7"12"-12584,7-11-416,-35 71 1221,32-66-1034,1-1-1,0 1 1,1 0 0,-1 0-1,1-1 1,1 1 0,-1 0-1,1 0 1,0 0-1,0 0 1,0 0 0,1 0-1,0-1 1,2 10 0,-2-15-176,-1 1 1,1 0-1,0 0 1,-1-1-1,1 1 1,-1 0-1,1-1 1,0 1-1,-1 0 1,1-1-1,0 1 1,0-1-1,0 1 1,-1-1-1,1 1 1,0-1-1,0 0 1,0 0-1,0 1 1,0-1-1,0 0 1,0 0-1,0 0 1,0 0-1,0 0 1,-1 0-1,1 0 1,0 0-1,0 0 1,0 0-1,0-1 1,0 1-1,0 0 1,0-1-1,0 1 1,-1-1-1,1 1 1,0-1 0,0 1-1,0-1 1,0 0-1,32-26 364,-25 17-371,0-1 0,-1 0 0,0 0 1,-1 0-1,0-1 0,-1 0 0,0-1 1,3-14-1,-3 13-12,-4 15-34,0 0 0,1 0 0,-1 0 0,0 0 0,0 0 0,0 0 0,0 0 0,0 1 0,-1-1 0,1 0 0,0 1 0,0-1 0,0 3 0,8 28 34,7 22-129,-15-52 127,0 0-1,0-1 1,0 1-1,0 0 1,0 0-1,0-1 0,1 1 1,-1-1-1,0 1 1,1-1-1,-1 1 1,1-1-1,0 0 1,-1 0-1,1 0 1,0 0-1,0 0 1,0 0-1,0 0 1,0-1-1,3 2 1,7-1-18,0 0-1,0 0 1,0-1 0,-1-1 0,1 0 0,0-1 0,0 0 0,14-5 0,-22 6 28,0 0 0,-1-1 0,1 0 1,0 0-1,-1 0 0,1 0 0,-1 0 0,0 0 0,0-1 0,0 0 0,0 0 1,0 0-1,-1 0 0,1 0 0,-1 0 0,0 0 0,0-1 0,0 1 0,0-1 1,-1 0-1,1 0 0,-1 1 0,0-1 0,0 0 0,0 0 0,-1 0 0,1-7 1,-1 9 9,0 0 0,0 0 1,0-1-1,0 1 1,0 0-1,0 0 1,0 0-1,-1-1 1,1 1-1,-1 0 1,0 0-1,0 0 0,1 0 1,-1 0-1,-1 0 1,1 0-1,0 0 1,0 1-1,-1-1 1,1 0-1,-1 1 1,1-1-1,-1 1 0,0-1 1,1 1-1,-1 0 1,0 0-1,-2-2 1,-4 1 42,0 0 1,0 1 0,1 0-1,-1 0 1,0 0 0,-13 2-1,18-1-57,-9 2-1,13 5 0,1-6 0,-1 0 0,0 0 0,0 0 0,1 0 0,-1-1 0,1 1 0,-1 0 0,1 0 0,-1-1 0,1 1 0,-1-1 0,1 0 0,2 1 0,74 2-2599,-54-4 391,-1-1 1,1 0-1,-1-2 1,0 0-1,40-14 1,-37 8-4370</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0.074"/>
    </inkml:context>
    <inkml:brush xml:id="br0">
      <inkml:brushProperty name="width" value="0.025" units="cm"/>
      <inkml:brushProperty name="height" value="0.025" units="cm"/>
    </inkml:brush>
  </inkml:definitions>
  <inkml:trace contextRef="#ctx0" brushRef="#br0">117 273 11179,'0'0'4911,"-11"3"-2044,2 0-2124,-1 0 0,1 0 0,-1 1 0,1 0 0,-12 8 0,18-11-561,1 1-1,-1-1 1,1 1 0,0 0 0,-1 0 0,1 0 0,0 1 0,0-1 0,0 0-1,0 1 1,1-1 0,-1 1 0,1 0 0,-1-1 0,1 1 0,0 0 0,0 0 0,0 0-1,0 0 1,1 0 0,-1 0 0,1 0 0,0 0 0,0 0 0,0 0 0,1 6-1,0-7-173,0-1-1,0 1 0,0-1 0,0 1 0,1-1 1,-1 1-1,0-1 0,1 0 0,-1 1 0,1-1 0,0 0 1,-1 0-1,1 0 0,0-1 0,-1 1 0,1 0 0,0-1 1,0 1-1,0-1 0,0 1 0,0-1 0,0 0 1,-1 0-1,1 0 0,0 0 0,0 0 0,0 0 0,3-1 1,3 0-118,0 1 1,0-1-1,0-1 1,0 1-1,14-6 1,-14 3 8,0-1-1,-1 0 1,1 0-1,-1 0 1,0-1-1,0 0 1,-1 0 0,0-1-1,0 0 1,0 0-1,-1 0 1,0-1-1,-1 0 1,0 0 0,0 0-1,0 0 1,3-14-1,-7 21 220,-12 42 1088,10-31-838,-1 1 0,1-1 1,0 0-1,1 0 0,1 20 0,0-28-308,0 0 1,0-1 0,0 1 0,1-1-1,-1 1 1,1 0 0,-1-1-1,1 1 1,0-1 0,0 1-1,0-1 1,-1 0 0,1 1 0,0-1-1,1 0 1,-1 0 0,0 0-1,2 2 1,-1-2-18,0 0 0,0-1 0,0 1 0,0 0 0,1-1 1,-1 1-1,0-1 0,0 0 0,1 0 0,-1 0 0,0 0 0,0 0 0,1 0 0,-1-1 0,0 1 0,0-1 0,3-1 0,4-1 23,0-1-1,-1 0 1,0-1-1,0 1 1,0-2-1,-1 1 1,0-1-1,0 0 1,0-1-1,8-10 1,2-3-38,-2 0 1,22-36 0,-29 41-34,0-1 0,-1 1 0,0-1 0,-2 0 0,0-1 0,0 1 0,-2-1 0,0 0 1,-1 0-1,0 0 0,-3-34 0,1 50 2,1 1 0,-1-1 0,0 1 1,0-1-1,0 1 0,0-1 0,0 1 0,0-1 0,0 1 1,0-1-1,-1 1 0,1-1 0,0 1 0,0-1 0,0 1 1,0 0-1,-1-1 0,1 1 0,0-1 0,0 1 0,-1-1 1,1 1-1,0 0 0,-1-1 0,1 1 0,-1 0 0,1-1 1,0 1-1,-1 0 0,1-1 0,-1 1 0,1 0 0,-1 0 1,1 0-1,-1 0 0,1-1 0,-1 1 0,1 0 0,-1 0 0,1 0 1,-1 0-1,1 0 0,-1 0 0,1 0 0,-1 0 0,1 0 1,-1 0-1,1 1 0,-1-1 0,1 0 0,0 0 0,-1 0 1,1 0-1,-1 1 0,1-1 0,-1 0 0,1 1 0,0-1 1,-1 0-1,0 1 0,-22 24 101,15-8-58,0 0 0,1 0 0,1 1 0,0 0-1,1 0 1,1 0 0,-3 33 0,7-41-17,0-1 0,0 0 0,1 1-1,0-1 1,0 0 0,1 0 0,5 17 0,-5-22-18,0 1 0,0-1 0,1 0 0,-1 1 0,1-1 0,0-1 0,0 1 0,0 0 0,1-1 0,-1 1 0,1-1 0,0 0 0,0 0 0,0-1 0,7 5 0,-9-6-5,1 0 0,-1 0 0,0 0 0,1 0 0,-1 0 0,0 0 0,1 0 0,-1-1 0,1 0 0,0 1 0,-1-1 0,1 0 0,-1 0 0,1 0 0,-1 0 0,1-1 0,-1 1 0,1-1 0,-1 0 0,1 1 0,-1-1 0,1 0 0,2-2 0,-2 0 0,-1 1 0,0 0 0,0-1 0,0 1 0,0-1 0,0 0 0,0 0 0,-1 1 0,1-1 0,-1 0 0,0 0 0,0 0 0,0-1 0,0 1 0,-1 0 0,1-4 0,0 2 0,0-1 0,-1 1 0,0-1 0,0 1 0,0-1 0,-1 1 0,1-1 0,-1 1 0,-1 0 0,1-1 0,-1 1 0,0 0 0,0 0 0,0 0 0,-1 0 0,0 0 0,0 1 0,0-1 0,0 1 0,-1 0 0,-7-7 0,11 11 0,-1-1 0,0 0 0,1 1 0,-1-1 0,0 1 0,0-1 0,1 0 0,-1 1 0,0 0 0,0-1 0,0 1 0,0-1 0,0 1 0,0 0 0,1 0 0,-1 0 0,0-1 0,0 1 0,0 0 0,0 0 0,0 0 0,0 0 0,0 1 0,0-1 0,0 0 0,0 0 0,0 1 0,0-1 0,0 0 0,1 1 0,-1-1 0,0 1 0,0-1 0,0 1 0,1-1 0,-1 1 0,0-1 0,1 1 0,-1 0 0,0 0 0,1-1 0,-1 1 0,1 0 0,-1 0 0,1 0 0,-1-1 0,1 1 0,0 0 0,-1 0 0,1 0 0,0 0 0,0 0 0,0 0 0,0 0 0,-1 0 0,1 0 0,1 1 0,-1 0 0,0 0 0,0 1 0,0-1 0,1 0 0,-1 0 0,1 1 0,-1-1 0,1 0 0,0 0 0,0 0 0,0 0 0,0 0 0,1 0 0,-1 0 0,0 0 0,1 0 0,-1-1 0,1 1 0,0 0 0,0-1 0,-1 1 0,1-1 0,0 0 0,0 0 0,3 2 0,5-1 0,0 0 0,0 0 0,-1-1 0,1 0 0,0 0 0,0-1 0,0-1 0,0 0 0,0 0 0,-1-1 0,1 0 0,0 0 0,-1-1 0,0-1 0,1 0 0,-1 0 0,-1 0 0,1-1 0,-1-1 0,0 1 0,0-1 0,0-1 0,-1 0 0,0 0 0,0 0 0,-1-1 0,9-12 0,-12 50 0,-5-12 0,0-1 0,1 0 0,1 0 0,0 0 0,5 27 0,-5-42 0,0 0 0,1 0 0,-1 0 0,0 0 0,1 0 0,0 0 0,-1 0 0,1 0 0,0 0 0,0 0 0,0 0 0,0-1 0,1 1 0,-1 0 0,0-1 0,1 1 0,-1-1 0,1 0 0,-1 1 0,1-1 0,0 0 0,0 0 0,-1 0 0,1 0 0,0 0 0,0 0 0,0-1 0,0 1 0,0-1 0,0 1 0,0-1 0,0 0 0,0 0 0,0 0 0,0 0 0,0 0 0,0 0 0,0 0 0,0-1 0,0 1 0,0-1 0,0 1 0,0-1 0,0 0 0,0 0 0,0 0 0,2-1 0,0-1-184,0 1 0,-1-1-1,1 0 1,0 0 0,-1-1 0,0 1 0,0-1 0,0 0-1,0 0 1,0 0 0,-1 0 0,0 0 0,0 0 0,0-1-1,0 1 1,1-9 0,2-3-1107,-1-1 0,-1 1-1,1-26 1,-3-63-8056,-1 53 2231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8.723"/>
    </inkml:context>
    <inkml:brush xml:id="br0">
      <inkml:brushProperty name="width" value="0.025" units="cm"/>
      <inkml:brushProperty name="height" value="0.025" units="cm"/>
    </inkml:brush>
  </inkml:definitions>
  <inkml:trace contextRef="#ctx0" brushRef="#br0">0 0 17489,'0'0'7783,"7"70"-7239,-2-46-31,1 0-321,1-1-128,4-4-96,0-6-448,3-6-1058,2-7-1441,-4 0-1313,1-7-3235</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0.446"/>
    </inkml:context>
    <inkml:brush xml:id="br0">
      <inkml:brushProperty name="width" value="0.025" units="cm"/>
      <inkml:brushProperty name="height" value="0.025" units="cm"/>
    </inkml:brush>
  </inkml:definitions>
  <inkml:trace contextRef="#ctx0" brushRef="#br0">39 0 10570,'0'0'14446,"-39"50"-13934,39-29-352,9-1-96,10 1-800,5-5-1923,0-5-1569,-3-5-2594</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0.815"/>
    </inkml:context>
    <inkml:brush xml:id="br0">
      <inkml:brushProperty name="width" value="0.025" units="cm"/>
      <inkml:brushProperty name="height" value="0.025" units="cm"/>
    </inkml:brush>
  </inkml:definitions>
  <inkml:trace contextRef="#ctx0" brushRef="#br0">20 0 16047,'0'0'8312,"-2"10"-6604,-10 26-267,11-33-1277,0 0 0,0 0 0,0 0 0,1 1 0,-1-1 0,1 0 0,0 0 0,0 0 0,0 0 0,0 1 0,0-1 0,1 0 0,0 4 0,1-6-150,0-1 0,-1 1-1,1 0 1,0 0 0,-1-1 0,1 1-1,0-1 1,0 0 0,0 1-1,-1-1 1,1 0 0,0 0 0,0 0-1,0 0 1,-1 0 0,1-1-1,0 1 1,0-1 0,-1 1 0,4-2-1,36-13-77,-17 4-440,65-25-1492,-81 33 2049,-1 1 1,1 0 0,-1 1-1,1 0 1,0 0-1,0 0 1,0 1 0,0 0-1,12 2 1,-19-1-10,1-1 1,-1 0-1,0 1 0,0-1 1,0 1-1,0-1 0,-1 1 1,1 0-1,0-1 1,0 1-1,0 0 0,0-1 1,0 1-1,-1 0 0,1 0 1,0 0-1,-1 0 1,1 0-1,-1 0 0,1 0 1,-1 0-1,1 0 0,-1 2 1,5 31 1652,-6-31-1605,1-1 1,0 1-1,0-1 1,0 1-1,0-1 1,0 1-1,1-1 0,-1 1 1,1-1-1,0 0 1,-1 1-1,1-1 1,0 0-1,0 1 0,1-1 1,-1 0-1,0 0 1,1 0-1,-1 0 1,4 2-1,3-2-240,1 0 0,-1-1 0,1 0 0,0 0 0,0-1 0,-1 0-1,1-1 1,0 0 0,-1-1 0,16-4 0,-3 2-994,-9 1-4004,-4-1-2055</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1.829"/>
    </inkml:context>
    <inkml:brush xml:id="br0">
      <inkml:brushProperty name="width" value="0.025" units="cm"/>
      <inkml:brushProperty name="height" value="0.025" units="cm"/>
    </inkml:brush>
  </inkml:definitions>
  <inkml:trace contextRef="#ctx0" brushRef="#br0">123 31 11018,'0'-1'352,"0"0"0,0 0-1,0 0 1,0 0-1,0 0 1,0 0 0,0 0-1,0 0 1,0 0-1,-1 0 1,1 0 0,0 0-1,-1 0 1,1 0-1,-1 0 1,1 0 0,-1 0-1,1 0 1,-1 0-1,0 1 1,1-1 0,-1 0-1,0 0 1,0 1-1,0-1 1,1 0 0,-2 0-1,0 1-172,1 0 1,-1 0-1,0-1 0,1 1 0,-1 0 0,0 1 1,1-1-1,-1 0 0,0 0 0,1 1 0,-1-1 1,1 1-1,-1-1 0,0 1 0,-1 1 0,-3 1-49,-1 1-1,1 0 1,0 0-1,0 1 1,0-1-1,-9 12 1,11-12-39,1 0 1,0 0 0,0 0-1,1 1 1,-1-1-1,1 1 1,0-1 0,0 1-1,1 0 1,-1 0 0,1 0-1,0 0 1,0 0 0,1 0-1,-1 0 1,1 0 0,1 7-1,-1-12-85,0 1-1,0 0 1,1-1-1,-1 1 1,0-1-1,0 1 1,1 0-1,-1-1 1,0 1-1,1-1 1,-1 1-1,1-1 1,-1 1-1,1-1 1,-1 1-1,1-1 1,-1 1-1,1-1 1,-1 1-1,1-1 1,0 0-1,-1 0 1,1 1-1,0-1 1,-1 0-1,1 0 1,0 0-1,0 1 1,26-3 108,22-16 103,-34 8-181,0-2-1,-1 1 0,0-2 0,24-27 1,-38 40-12,0 0 0,0 0 0,0 0 0,1 0 0,-1 0 1,0 0-1,0 0 0,0 0 0,0 0 0,1 0 0,-1 0 1,0 0-1,0 0 0,0 0 0,0 0 0,1 0 0,-1 0 1,0 0-1,0 0 0,0 0 0,0 0 0,0 0 0,1 0 1,-1 0-1,0 0 0,0 0 0,0 0 0,0 1 0,0-1 1,0 0-1,1 0 0,-1 0 0,0 0 0,0 0 0,0 0 1,0 1-1,0-1 0,0 0 0,0 0 0,0 0 1,0 0-1,0 1 0,0-1 0,0 0 0,0 0 0,0 0 1,0 0-1,0 0 0,0 1 0,0-1 0,0 0 0,0 0 1,0 0-1,0 0 0,0 1 0,0-1 0,0 0 0,0 0 1,0 0-1,2 24 608,-1 27-71,-1-49-503,0-1-41,0 0 0,0 0 0,0 0 1,0 0-1,0 1 0,0-1 0,0 0 0,1 0 1,-1 0-1,0 0 0,1 0 0,-1 0 1,1 0-1,-1 0 0,1 0 0,-1 0 0,1 0 1,-1 0-1,1-1 0,0 1 0,0 0 1,-1 0-1,1 0 0,0-1 0,0 1 0,2 0 1,-1 0 15,0-1 1,0 1 0,0-1 0,0 0 0,0 0-1,0 0 1,0 0 0,0 0 0,0 0-1,1-1 1,-1 1 0,0-1 0,2 0 0,7-3 111,0-1 1,0 0 0,19-13 0,37-30 2,-41 28-96,54-32-1,-79 51-47,-1 1 0,0 0 0,1 0 0,-1 0 0,0-1 0,1 1 0,-1 0 0,1 0 0,-1 0 0,0 0 0,1 0 0,-1 0 0,1 0 0,-1 0 0,0 0 0,1 0 0,-1 0 0,1 0 0,-1 0 0,1 0 0,-1 0 0,0 0 0,1 0 0,-1 1 0,0-1 0,1 0 0,-1 0 0,1 0 0,-1 1 0,0-1 0,0 0 0,1 0 0,-1 1 0,0-1 0,1 0 0,-1 1 0,5 20 152,-8 40 111,1-40-192,26-29 277,-7-3-850,44-23-4010,-39 25-1064,0 1-3634,-9 6-648</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2.265"/>
    </inkml:context>
    <inkml:brush xml:id="br0">
      <inkml:brushProperty name="width" value="0.025" units="cm"/>
      <inkml:brushProperty name="height" value="0.025" units="cm"/>
    </inkml:brush>
  </inkml:definitions>
  <inkml:trace contextRef="#ctx0" brushRef="#br0">138 225 5445,'0'0'7864,"-2"-7"-5879,2 6-1814,-1-1-1,1 0 0,-1 1 1,1-1-1,-1 1 0,0-1 1,0 1-1,1 0 0,-1-1 0,0 1 1,-1 0-1,1 0 0,0-1 1,0 1-1,0 0 0,-1 0 0,1 0 1,0 0-1,-1 1 0,1-1 1,-1 0-1,1 1 0,-1-1 1,1 1-1,-4-1 0,2 1 106,-1 0 0,1 0 0,0 0-1,-1 1 1,1 0 0,0-1 0,-1 1-1,1 1 1,0-1 0,0 0 0,0 1 0,0-1-1,0 1 1,1 0 0,-5 4 0,-29 29 2184,34-34-2347,1 0 0,0 1 1,0-1-1,0 1 0,0-1 0,0 1 0,0-1 1,0 1-1,0 0 0,0-1 0,1 1 0,-1 0 1,1 0-1,-1 0 0,1-1 0,0 1 0,0 0 1,0 0-1,0 0 0,0 0 0,0 0 1,0-1-1,1 1 0,0 3 0,0-4-86,1 0 0,-1 0 0,1 0 0,-1-1 0,1 1-1,-1 0 1,1-1 0,0 1 0,-1-1 0,1 1 0,0-1 0,-1 0 0,1 0-1,0 0 1,-1 0 0,1 0 0,0 0 0,-1 0 0,3-1 0,34-6 172,-21 1-176,0 0 0,0-2 0,-1 0-1,0-1 1,-1 0 0,0-1 0,0-1 0,23-22 0,-27 22-28,-1 1 0,0-2-1,0 1 1,-1-1 0,-1-1 0,0 0 0,-1 0 0,0 0 0,-1-1-1,9-28 1,-15 41 33,1-1 0,-1 1-1,1 0 1,-1 0 0,0-1 0,0 1-1,0 0 1,0-1 0,0 1-1,0 0 1,0 0 0,0-1-1,0 1 1,0 0 0,-1 0 0,0-3-1,1 4-8,-1 0 0,1 0 0,-1 0 0,1 0-1,-1-1 1,1 1 0,-1 0 0,1 0 0,-1 0 0,1 1-1,-1-1 1,1 0 0,-1 0 0,1 0 0,0 0 0,-1 0-1,1 0 1,-1 1 0,1-1 0,-1 0 0,1 0 0,0 1-1,-1-1 1,1 0 0,0 1 0,-1-1 0,1 0 0,-1 1-1,-27 35 289,23-25-239,0 0 0,1 0 0,0 0 0,1 1 0,1-1 0,0 1 0,-1 21 0,3-28-216,0-1-1,0 0 1,1 0-1,0 0 1,-1 0-1,1 0 1,1 0-1,-1 0 1,1 0-1,-1 0 0,4 4 1,-4-6-279,1 1 0,0-1 1,0 0-1,0 0 0,0 0 0,0-1 0,1 1 1,-1 0-1,0-1 0,1 0 0,-1 1 0,1-1 1,-1 0-1,1 0 0,0-1 0,0 1 0,-1 0 1,5-1-1,29 2-10202</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2.887"/>
    </inkml:context>
    <inkml:brush xml:id="br0">
      <inkml:brushProperty name="width" value="0.025" units="cm"/>
      <inkml:brushProperty name="height" value="0.025" units="cm"/>
    </inkml:brush>
  </inkml:definitions>
  <inkml:trace contextRef="#ctx0" brushRef="#br0">226 8 14894,'0'0'6411,"-9"-3"-3528,4 2-2630,0 0 1,0 0-1,0 0 0,-1 0 0,1 1 0,0 0 0,0 0 0,0 1 1,0-1-1,0 1 0,0 0 0,0 0 0,0 1 0,0-1 1,0 1-1,0 0 0,1 1 0,-7 3 0,-56 45 585,62-47-821,0 1 0,1-1 0,-1 1 0,1 0 0,0 1 0,0-1 0,0 1 0,1-1 0,0 1 0,-4 9 0,7-15-25,0 1 0,0-1 0,0 0-1,0 1 1,1-1 0,-1 0 0,0 0 0,0 1 0,0-1-1,1 0 1,-1 1 0,0-1 0,0 0 0,0 0 0,1 1-1,-1-1 1,0 0 0,1 0 0,-1 0 0,0 1 0,1-1-1,-1 0 1,0 0 0,0 0 0,1 0 0,-1 0 0,1 0-1,-1 0 1,0 0 0,1 0 0,-1 0 0,0 0 0,1 0-1,-1 0 1,0 0 0,1 0 0,-1 0 0,1 0 0,17-1-334,-17 1 303,13-3-371,-1 0 1,0 0-1,18-8 1,-19 6 83,0 1 0,0 1 0,0-1 0,21-1 1,-29 4 323,0 1 0,0 0 1,-1 0-1,1 0 1,0 0-1,0 0 0,0 1 1,-1 0-1,1 0 0,0 0 1,-1 0-1,1 0 1,-1 1-1,1 0 0,4 3 1,-6-3 103,0 0 0,-1 0 0,1 1 0,-1-1 0,1 1 0,-1-1 1,0 1-1,0 0 0,0-1 0,0 1 0,0 0 0,-1 0 0,1 0 0,-1-1 1,0 1-1,0 0 0,0 0 0,0 0 0,0 0 0,-1 0 0,-1 4 0,1-3 62,0 1 1,-1-1-1,0 0 0,0 0 0,0 0 0,0 0 0,-1 0 0,0 0 0,0-1 0,0 1 0,0-1 0,0 0 0,-1 0 0,1 0 0,-1 0 0,0 0 0,0-1 0,-4 3 0,-5 1 50,1 0 0,-1 0-1,-1-1 1,-20 5 0,107-63-14372,-33 23 7128</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3.338"/>
    </inkml:context>
    <inkml:brush xml:id="br0">
      <inkml:brushProperty name="width" value="0.025" units="cm"/>
      <inkml:brushProperty name="height" value="0.025" units="cm"/>
    </inkml:brush>
  </inkml:definitions>
  <inkml:trace contextRef="#ctx0" brushRef="#br0">108 15 16367,'0'0'5510,"-9"12"-3225,-4 6-1510,1 1 1,1 0 0,0 1 0,2 1 0,0-1 0,1 2-1,1-1 1,-7 42 0,11-25-625,2 0 0,1 0 0,2-1-1,2 1 1,1-1 0,2 1 0,17 53 0,-24-91-150,0 0 0,0 0 0,0 0 0,0 0 1,0 0-1,0 0 0,0-1 0,0 1 0,0 0 0,0 0 1,0 0-1,0 0 0,0 0 0,0 0 0,1 0 1,-1 0-1,0-1 0,0 1 0,0 0 0,0 0 1,0 0-1,0 0 0,0 0 0,0 0 0,0 0 0,0 0 1,1 0-1,-1 0 0,0 0 0,0 0 0,0 0 1,0 0-1,0 0 0,0 0 0,0 0 0,0 0 1,1 0-1,-1 0 0,0 0 0,0 0 0,0 0 0,0 0 1,0 0-1,0 0 0,0 0 0,1 0 0,-1 0 1,0 0-1,0 0 0,0 0 0,0 0 0,0 0 1,0 0-1,0 0 0,0 0 0,0 0 0,1 0 0,-1 1 1,0-1-1,0 0 0,0 0 0,0 0 0,0 0 1,0 0-1,0 0 0,0 0 0,0 0 0,0 1 1,0-1-1,7-16 140,3-20 51,26-124-287,-14 56-141,38-109 1,-58 208 129,20-44-199,-22 47 273,0 1 0,1 0 0,-1 0-1,1 0 1,0 0 0,-1-1 0,1 1 0,0 0-1,0 0 1,0 0 0,0 0 0,0 1 0,0-1-1,0 0 1,0 0 0,0 0 0,0 1 0,0-1-1,0 1 1,1-1 0,-1 1 0,0-1 0,0 1-1,1 0 1,-1-1 0,0 1 0,1 0 0,-1 0-1,0 0 1,1 0 0,-1 0 0,3 1 0,-3 0-5,0 0 0,1 1 0,-1-1 0,0 1 0,0-1 0,0 1 1,0-1-1,0 1 0,0 0 0,0-1 0,-1 1 0,1 0 0,-1-1 0,1 1 1,-1 0-1,0 0 0,1 0 0,-1 0 0,0-1 0,0 1 0,0 0 0,-1 0 0,0 3 1,1-1 23,0 0 0,-1 0 0,0 0 1,0-1-1,0 1 0,0 0 1,0-1-1,-1 1 0,0 0 0,-3 5 1,-10 4 225,0-1-1,-1 0 1,0-1 0,-1-1-1,-27 12 1,-19 14 246,117-56-4538,17-28-4286,-32 19 1927</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3.742"/>
    </inkml:context>
    <inkml:brush xml:id="br0">
      <inkml:brushProperty name="width" value="0.025" units="cm"/>
      <inkml:brushProperty name="height" value="0.025" units="cm"/>
    </inkml:brush>
  </inkml:definitions>
  <inkml:trace contextRef="#ctx0" brushRef="#br0">65 1 17809,'0'0'3876,"-33"79"-930,20-46-255,3 1-417,2-3-737,8-7-864,0-6-513,5-6-128,11-7 32,7-5-64,-1-2-608,-1-13-1026,-1-4-1985,-5-3-2147,-4-7-2946</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4.100"/>
    </inkml:context>
    <inkml:brush xml:id="br0">
      <inkml:brushProperty name="width" value="0.025" units="cm"/>
      <inkml:brushProperty name="height" value="0.025" units="cm"/>
    </inkml:brush>
  </inkml:definitions>
  <inkml:trace contextRef="#ctx0" brushRef="#br0">1 0 13357,'0'0'6262,"2"9"-3716,3 17-862,-2 1 1,-1 1-1,-2 52 1,2 33-138,-2-110-1534,0 0 0,0-1 0,1 1 0,-1 0 0,1 0 0,0 0 0,0 0 0,0-1 0,0 1 0,0 0 0,1-1 0,-1 1 0,1-1 0,3 4 0,-4-5-37,0 0 0,0 0 1,0 0-1,1-1 0,-1 1 1,0 0-1,0-1 0,1 1 1,-1-1-1,1 1 0,-1-1 1,0 0-1,1 0 0,-1 0 1,1 1-1,-1-1 0,1 0 1,-1-1-1,0 1 0,1 0 1,1-1-1,1 0-202,0-1 0,0 0 0,0 0 0,0 0 0,0 0 0,-1-1 0,1 0 0,-1 1 0,0-1 0,0 0 0,0-1 0,0 1 0,0-1 1,-1 1-1,1-1 0,-1 0 0,2-5 0,7-20-893,-2 0 0,-2-1 0,0 0 0,2-35 0,-2-29 4242,-6 339 3406,8-197-5903,-9-46-636,1-1 0,-1 1 0,1 0 0,-1-1 0,1 1 0,0-1 0,0 1 1,0-1-1,0 1 0,0-1 0,0 0 0,0 1 0,0-1 0,1 0 1,-1 0-1,1 0 0,-1 0 0,0 0 0,1 0 0,0 0 0,-1 0 0,1-1 1,-1 1-1,4 0 0,-4-1-219,-1 0 0,0-1 0,1 1 0,-1 0 0,1 0 1,-1-1-1,1 1 0,-1 0 0,0-1 0,1 1 0,-1 0 0,0-1 0,1 1 1,-1-1-1,0 1 0,1 0 0,-1-1 0,0 1 0,0-1 0,0 1 0,1-1 0,-1 1 1,0-1-1,0 1 0,0-1 0,0 1 0,0-1 0,0 1 0,0-1 0,0 1 1,0-1-1,0 1 0,0-1 0,0 1 0,0-1 0,-1 1 0,1-1 0,0 0 0,-1-4-1628,0-18-8531</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4.473"/>
    </inkml:context>
    <inkml:brush xml:id="br0">
      <inkml:brushProperty name="width" value="0.025" units="cm"/>
      <inkml:brushProperty name="height" value="0.025" units="cm"/>
    </inkml:brush>
  </inkml:definitions>
  <inkml:trace contextRef="#ctx0" brushRef="#br0">1 74 20499,'0'0'8072,"20"-57"-7143,-1 50-801,6 7-160,-3-1-1505,0-1-4069,-4-4-5765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5.452"/>
    </inkml:context>
    <inkml:brush xml:id="br0">
      <inkml:brushProperty name="width" value="0.025" units="cm"/>
      <inkml:brushProperty name="height" value="0.025" units="cm"/>
    </inkml:brush>
  </inkml:definitions>
  <inkml:trace contextRef="#ctx0" brushRef="#br0">101 326 14894,'0'0'2744,"2"-11"91,-1 6-2408,9-78 5269,-10 83-5659,0-1 1,0 1 0,0 0-1,0-1 1,0 1-1,0-1 1,0 1 0,0 0-1,-1-1 1,1 1-1,0 0 1,0-1 0,0 1-1,0 0 1,-1-1 0,1 1-1,0 0 1,0-1-1,0 1 1,-1 0 0,1-1-1,0 1 1,-1 0-1,1 0 1,0-1 0,-1 1-1,1 0 1,0 0-1,-1 0 1,1-1 0,0 1-1,-1 0 1,1 0-1,0 0 1,-1 0 0,1 0-1,-1 0 1,1 0-1,0 0 1,-1 0 0,1 0-1,0 0 1,-1 0 0,1 0-1,-1 0 1,1 0-1,0 0 1,-1 1 0,1-1-1,0 0 1,-1 0-1,1 0 1,0 1 0,-1-1-1,1 0 1,0 0-1,-1 1 1,1-1 0,0 0-1,-1 1 1,-20 17 241,12-7-227,0 0 0,1 1 0,1 0 0,-1 0 0,2 1 0,0 0-1,0 0 1,2 0 0,-1 1 0,-2 16 0,7-29-50,0 0 0,0-1 1,0 1-1,1 0 0,-1-1 0,0 1 0,0 0 0,1-1 1,-1 1-1,0 0 0,1-1 0,-1 1 0,1-1 0,-1 1 0,1-1 1,-1 1-1,1-1 0,-1 1 0,1-1 0,-1 1 0,1-1 0,0 0 1,-1 1-1,1-1 0,0 0 0,-1 0 0,1 1 0,0-1 1,-1 0-1,1 0 0,0 0 0,-1 0 0,1 0 0,0 0 0,0 0 1,-1 0-1,1 0 0,0 0 0,-1 0 0,1-1 0,0 1 1,-1 0-1,1 0 0,1-1 0,34-12 136,-20 1-148,1-1 1,-2 0-1,0-1 1,20-23-1,-18 17-30,39-31 0,-56 51 30,0-1 1,1 1 0,-1-1-1,0 1 1,1 0-1,-1-1 1,1 1-1,-1 0 1,1 0 0,-1-1-1,1 1 1,-1 0-1,1 0 1,-1 0-1,1 0 1,-1-1 0,1 1-1,-1 0 1,1 0-1,-1 0 1,1 0-1,0 0 1,-1 0 0,1 1-1,-1-1 1,1 0-1,-1 0 1,1 0-1,-1 0 1,1 1 0,-1-1-1,1 0 1,7 20-184,-8 37 90,0-45 133,0-1-15,2 33 11,-2-43-20,0-1 0,0 1 0,1-1 0,-1 1-1,0-1 1,0 0 0,0 1 0,1-1 0,-1 1 0,0-1 0,0 1-1,1-1 1,-1 0 0,1 1 0,-1-1 0,0 0 0,1 1 0,-1-1-1,1 0 1,-1 1 0,0-1 0,1 0 0,-1 0 0,1 0 0,-1 1-1,1-1 1,1 0 18,-1-1-1,0 1 0,0 0 0,1-1 1,-1 1-1,0-1 0,0 1 0,0-1 1,0 0-1,0 1 0,0-1 1,0 0-1,0 0 0,0 1 0,2-3 1,6-7-31,1 0 0,-2-1 1,1 0-1,-2-1 1,1 1-1,-2-1 1,1-1-1,-2 1 0,0-1 1,0 0-1,-1-1 1,3-21-1,-7 38 18,0 0 0,0 0 1,0 0-1,1 0 0,-1 0 0,1-1 0,-1 1 0,1 0 0,0 0 0,0-1 0,0 1 1,0 0-1,1-1 0,-1 1 0,1-1 0,0 0 0,-1 1 0,5 2 0,-3-2 1,1-1-1,-1 0 0,1 0 0,0-1 1,0 1-1,-1-1 0,1 0 1,0 0-1,1 0 0,-1 0 0,0-1 1,8 1-1,-4-1 5,1 0 1,0-1 0,0 1-1,-1-2 1,1 1 0,0-1-1,-1-1 1,0 1 0,1-1-1,-1-1 1,0 0 0,-1 0-1,14-9 1,-17 10 18,0-1 0,1 0 0,-2 0 0,1 0 1,0 0-1,-1 0 0,0-1 0,0 0 0,0 0 0,0 0 0,-1 0 0,0 0 1,0 0-1,-1 0 0,1-1 0,-1 1 0,0-1 0,0 1 0,-1-1 0,0 1 1,0-1-1,-1-10 0,1 15-30,0-1 1,-1 1-1,1 0 0,0 0 1,-1 0-1,1-1 0,0 1 1,-1 0-1,1 0 0,-1 0 1,0 0-1,1 0 0,-1 0 1,0 0-1,0 0 0,0 0 1,1 0-1,-1 0 0,0 1 1,0-1-1,0 0 1,0 1-1,-1-1 0,1 0 1,0 1-1,0-1 0,0 1 1,0 0-1,-1-1 0,1 1 1,0 0-1,0 0 0,0 0 1,-1 0-1,1 0 0,0 0 1,0 0-1,-1 0 1,1 0-1,0 1 0,0-1 1,0 0-1,-2 2 0,-2-1-18,1 1 1,-1-1-1,0 2 0,1-1 0,-1 0 0,1 1 0,0 0 0,0 0 0,-6 5 1,-24 36-17,32-41 49,0 0 0,0 0 0,1 1 0,-1-1 0,1 0 0,0 1 0,0-1 0,0 1 0,1-1 0,-1 1 0,1-1 0,0 1 0,0 6-1,0-9-12,1 0 0,0 0-1,0 0 1,0 1 0,-1-1-1,1 0 1,0 0-1,0 0 1,0 0 0,1-1-1,-1 1 1,0 0-1,0 0 1,0-1 0,1 1-1,-1 0 1,0-1-1,1 1 1,-1-1 0,0 0-1,1 1 1,-1-1-1,0 0 1,1 0 0,2 0-1,44 1 89,-38-1-73,207 0-305,-213-51 1532,-3 20-1249,0 8 0,1 0 0,1 0 0,9-38 0,-12 60-62,1 0 1,-1 0-1,1 0 0,0 0 1,-1 1-1,1-1 0,0 0 1,0 0-1,-1 0 0,1 0 1,0 1-1,0-1 0,0 0 1,0 1-1,0-1 0,0 1 1,0-1-1,0 1 0,0 0 1,1-1-1,-1 1 0,0 0 1,0 0-1,0 0 0,0-1 1,0 1-1,1 0 1,-1 1-1,0-1 0,0 0 1,0 0-1,0 0 0,0 1 1,0-1-1,0 1 0,1-1 1,0 1-1,46 23-4811,-38-18 3345,16 7-6154,-1-3-6833</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9.051"/>
    </inkml:context>
    <inkml:brush xml:id="br0">
      <inkml:brushProperty name="width" value="0.025" units="cm"/>
      <inkml:brushProperty name="height" value="0.025" units="cm"/>
    </inkml:brush>
  </inkml:definitions>
  <inkml:trace contextRef="#ctx0" brushRef="#br0">142 241 17969,'0'0'7879,"36"55"-5925,-21-38-480,-1 5-385,0-1-577,-2 0-416,2-2-32,-4 0-384,-2-3-417,-3 0-320,0-2-544,-5-3-1378,-3-3-1729,-11-3-2691</inkml:trace>
  <inkml:trace contextRef="#ctx0" brushRef="#br0" timeOffset="1">1 314 17040,'0'0'6887,"36"-67"-4677,-3 39-353,11 0-671,5-2-738,2 3-352,2-2-224,3-1-1217,-7-4-2147,-6-6-6597</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6.196"/>
    </inkml:context>
    <inkml:brush xml:id="br0">
      <inkml:brushProperty name="width" value="0.025" units="cm"/>
      <inkml:brushProperty name="height" value="0.025" units="cm"/>
    </inkml:brush>
  </inkml:definitions>
  <inkml:trace contextRef="#ctx0" brushRef="#br0">17 200 15214,'-1'1'231,"0"-1"-1,0 1 1,0 0-1,0-1 1,0 1-1,0 0 1,0-1-1,0 1 1,0 0-1,0 0 1,1 0-1,-1 0 1,0 0-1,1 0 0,-1 0 1,1 0-1,-1 0 1,1 0-1,-1 0 1,1 0-1,0 0 1,0 0-1,-1 0 1,1 2-1,1-2-77,-1 0-1,1-1 1,0 1-1,0 0 1,0-1-1,0 1 1,-1 0 0,1-1-1,0 1 1,0-1-1,0 0 1,0 1-1,0-1 1,0 0-1,0 1 1,0-1 0,0 0-1,0 0 1,0 0-1,2 0 1,5 0 144,0 0 0,-1 0 0,1-1 0,0 0 0,-1 0 0,12-4 1,-3-2 76,0-1 1,0-1 0,-1-1 0,0 0-1,25-22 1,-35 27-311,1 0 0,-1 0 0,0-1 0,0 0 0,0 0 0,-1 0 0,0 0 0,0-1 0,-1 1 0,1-1 0,-2 0 0,1 0 0,-1-1 0,0 1 0,0 0 0,0-11 0,-2 17-61,1 0 0,-1 0 0,-1 0 0,1 0 0,0 0 0,0-1 0,0 1 1,0 0-1,-1 0 0,1 0 0,-1 0 0,1 0 0,-1 0 0,1 0 0,-1 0 0,1 0 0,-1 0 0,0 1 0,0-1 0,1 0 0,-1 0 0,0 0 0,0 1 1,0-1-1,0 1 0,0-1 0,-1 0 0,-1 0 3,0 0-1,0 1 1,0-1 0,0 1 0,0 0 0,0 0-1,0 0 1,0 0 0,1 0 0,-6 2-1,-1 0 3,0 1 0,0 0-1,0 0 1,1 1 0,0 0-1,-11 6 1,8-1-7,0 1-1,1-1 1,0 2-1,1-1 1,0 2 0,0-1-1,1 1 1,-8 17 0,11-21 15,1 0 0,1 1 0,0-1 0,0 1 0,0 0 0,1-1 0,1 1 0,-1 0 0,1 0 0,1 0 0,0 1-1,0-1 1,1 0 0,2 11 0,-2-17-9,0-1-1,0 0 1,0 1-1,1-1 1,-1 0-1,1 0 1,0 0-1,-1 0 1,1 0-1,0 0 1,0 0-1,0-1 1,1 1-1,-1-1 1,0 1-1,0-1 1,1 0-1,-1 0 1,1 0-1,-1 0 1,1-1-1,0 1 0,-1-1 1,1 1-1,-1-1 1,4 0-1,8 1 29,0-1 0,1 0 0,21-4 0,-15 1-70,0-2-1,0-1 1,0 0-1,-1-2 1,23-11-1,-27 11-866,0-1 0,0-1-1,20-17 1,-14 4-3065,-15 5-1835,-4-4-5329</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7.239"/>
    </inkml:context>
    <inkml:brush xml:id="br0">
      <inkml:brushProperty name="width" value="0.025" units="cm"/>
      <inkml:brushProperty name="height" value="0.025" units="cm"/>
    </inkml:brush>
  </inkml:definitions>
  <inkml:trace contextRef="#ctx0" brushRef="#br0">136 70 15278,'0'0'8403,"-9"14"-7138,0-2-1068,2 0 0,-1 1 0,2 0 0,0 0 0,0 0 0,1 1 1,1 0-1,0 0 0,1 1 0,-1 17 0,2 3 465,2 0 1,1 0-1,7 40 1,-5-57-613,1-1 1,1 1-1,0-1 1,1 0-1,1 0 0,1-1 1,18 30-1,-23-47-447,-5-10 189,-5-15-105,-48-71-184,42 77 387,1-1 0,0 1-1,2-2 1,0 0 0,-8-28 0,18 49 103,0 1 1,0 0-1,0 0 1,0-1-1,0 1 1,0 0-1,0-1 1,0 1-1,0 0 1,0 0-1,0-1 1,0 1-1,0 0 1,0 0-1,0-1 1,1 1-1,-1 0 1,0-1-1,0 1 1,0 0-1,0 0 1,0 0-1,1-1 1,-1 1-1,0 0 1,0 0-1,0 0 1,1-1-1,-1 1 1,0 0-1,0 0 1,1 0-1,-1 0 1,0 0-1,0-1 1,1 1-1,-1 0 1,1 0-1,16 0-113,20 10 55,-34-9 55,9 3-251,1 0-1,0-1 0,0-1 1,0 0-1,0-1 1,0 0-1,0-1 1,0-1-1,0 0 1,0 0-1,16-5 1,-23 4 207,1 0 1,0-1 0,-1 0 0,1 0 0,-1-1 0,0 1-1,0-1 1,0-1 0,-1 1 0,0-1 0,1 0 0,-2 0-1,1 0 1,-1-1 0,1 0 0,-1 0 0,-1 0 0,1 0-1,-1 0 1,0-1 0,-1 0 0,2-7 0,1-4 151,-1 1 1,0-1 0,-2 0 0,0 0-1,-1 0 1,-1-1 0,-3-29 0,3 47-83,0 0 0,0 0 1,0 0-1,0 0 0,0 1 1,0-1-1,0 0 0,0 0 1,0 0-1,-1 0 0,1 1 0,0-1 1,-1 0-1,1 0 0,0 0 1,-1 1-1,1-1 0,-1 0 1,1 1-1,-1-1 0,0 0 0,1 1 1,-1-1-1,0 1 0,1-1 1,-1 1-1,0-1 0,0 1 1,1-1-1,-1 1 0,0 0 1,0-1-1,0 1 0,1 0 0,-1 0 1,0 0-1,0 0 0,0-1 1,0 1-1,0 0 0,0 1 1,1-1-1,-1 0 0,-1 0 0,0 1 24,0 0-1,0 1 0,0-1 0,0 0 1,0 1-1,0-1 0,1 1 0,-1 0 0,1-1 1,-1 1-1,1 0 0,-1 0 0,1 0 1,0 0-1,-2 4 0,-6 22 235,0 1 1,2-1-1,1 2 1,1-1-1,2 0 0,1 1 1,1 0-1,2-1 1,7 52-1,-5-69-200,0-1 0,1-1 0,0 1 0,1 0 0,0-1 0,1 0 0,0 0 0,12 14 0,-14-19 6,-1 0 0,1 0 0,1-1 0,-1 1 0,1-1 1,-1-1-1,1 1 0,0 0 0,1-1 0,-1 0 0,0-1 1,1 1-1,0-1 0,0 0 0,-1 0 0,1-1 0,11 2 1,-16-3-36,0-1 0,0 1 1,-1-1-1,1 1 1,0-1-1,0 0 0,0 1 1,-1-1-1,1 0 1,0 0-1,-1 1 0,1-1 1,-1 0-1,1 0 1,-1 0-1,1 0 0,-1 0 1,0 0-1,1 0 1,-1 0-1,0 0 0,0 0 1,1 0-1,-1 0 1,0 0-1,0 0 0,0 0 1,0 0-1,-1 0 1,1 0-1,0 0 0,-1-1 1,-4-37 516,-2 14-477,-2 1-1,-1-1 0,-1 2 1,-26-43-1,78 73-671,-25-4 510,0 0 0,1-1 0,-1-1 1,1-1-1,-1 0 0,1-1 0,22-5 1,-31 5 73,-1-1 0,0 1 0,0-2 0,0 1 1,0-1-1,0 0 0,-1 0 0,1-1 0,-1 0 1,0 0-1,0-1 0,-1 1 0,1-1 0,-1 0 1,0-1-1,0 0 0,-1 1 0,8-13 0,-11 16 14,0 0 0,0 0 0,0-1 0,0 1 0,0 0 0,-1-1-1,1 1 1,-1 0 0,1-1 0,-1 1 0,0 0 0,0-1 0,0 1-1,-1-4 1,1 5 2,0 0-1,-1 0 0,1 0 1,-1 0-1,1 0 1,-1 0-1,0 0 0,1 0 1,-1 0-1,0 0 1,0 0-1,0 0 1,1 0-1,-1 1 0,0-1 1,0 0-1,0 1 1,0-1-1,0 1 0,0-1 1,-2 0-1,0 1-4,-1-1 0,1 1 0,-1-1 0,1 1-1,-1 0 1,1 0 0,-1 0 0,0 1 0,1 0-1,0-1 1,-1 1 0,1 0 0,-1 0 0,1 1 0,0-1-1,0 1 1,-6 3 0,0 2 7,0 0 0,0 1 0,0 0 0,1 0 0,-11 15-1,15-18-6,0 0-1,1 0 1,0 0-1,0 1 1,0-1-1,1 1 1,0 0-1,0 0 1,0 0-1,1 0 1,0 0-1,-1 7 1,2-11-14,1-1 0,-1 0-1,0 0 1,1 0 0,-1 0 0,1 0 0,-1 0-1,1 0 1,-1 0 0,1 0 0,0 0 0,0 0 0,-1 0-1,1 0 1,0 0 0,0 0 0,0-1 0,0 1-1,0 0 1,0-1 0,0 1 0,0-1 0,0 1 0,0-1-1,1 1 1,-1-1 0,0 0 0,0 0 0,0 1-1,0-1 1,1 0 0,0 0 0,49 1-699,-40-2 391,5 0-1076,-1-1 0,1 0 0,-1-1 0,1-1 0,-1-1 0,0 0 1,24-13-1,12-8-4707</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7.626"/>
    </inkml:context>
    <inkml:brush xml:id="br0">
      <inkml:brushProperty name="width" value="0.025" units="cm"/>
      <inkml:brushProperty name="height" value="0.025" units="cm"/>
    </inkml:brush>
  </inkml:definitions>
  <inkml:trace contextRef="#ctx0" brushRef="#br0">175 1 11082,'0'0'5963,"-12"4"-3699,8-2-2147,-16 5 1343,1 1 1,1 1-1,-30 19 0,43-25-1118,-1 1 0,2 0 0,-1 0 0,0 1 0,1 0 0,0-1 0,0 1 0,-4 7 0,7-9-303,-1 0 1,1-1-1,0 1 0,0 0 0,0 0 0,1 0 0,-1-1 0,1 1 1,-1 0-1,1 0 0,0 0 0,0 0 0,0 0 0,1 0 0,-1 0 0,1 0 1,-1 0-1,3 5 0,-1-6-19,0 1 1,-1-1 0,1 1-1,0-1 1,0 0 0,1 0-1,-1 0 1,0 0-1,1-1 1,-1 1 0,1 0-1,0-1 1,-1 0-1,1 0 1,0 0 0,0 0-1,0 0 1,0 0-1,0-1 1,0 1 0,5-1-1,69 1-36,-73-2-10,5 1-478,0-2-1,0 1 1,-1-1 0,1 0 0,0-1-1,-1 0 1,0-1 0,0 1 0,9-7-1,-7 4-1809,0-1-1,0 0 0,12-14 0,7-11-9039</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7.981"/>
    </inkml:context>
    <inkml:brush xml:id="br0">
      <inkml:brushProperty name="width" value="0.025" units="cm"/>
      <inkml:brushProperty name="height" value="0.025" units="cm"/>
    </inkml:brush>
  </inkml:definitions>
  <inkml:trace contextRef="#ctx0" brushRef="#br0">70 0 6342,'0'0'13800,"0"11"-11393,1 33-565,2 0-1,2 0 0,12 53 0,-10-69-1558,1 0 1,1-1-1,1 0 0,2 0 0,1-1 1,21 33-1,-27-52-140,-12-18-95,-14-23-68,-66-63-18,-2-3 6,141 102-363,-7 4-1425,71 0-1,-99-7-474,0 0-1,-1-1 1,32-8-1,-12-3-4825</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28.370"/>
    </inkml:context>
    <inkml:brush xml:id="br0">
      <inkml:brushProperty name="width" value="0.025" units="cm"/>
      <inkml:brushProperty name="height" value="0.025" units="cm"/>
    </inkml:brush>
  </inkml:definitions>
  <inkml:trace contextRef="#ctx0" brushRef="#br0">202 3 17745,'0'0'3144,"-11"-1"-208,6 1-2599,-15-1 993,1 0 1,0 2-1,-21 3 1,35-4-1183,1 1 0,-1-1 0,1 1 1,-1 0-1,1 1 0,0-1 0,0 1 1,0 0-1,0 0 0,0 0 1,0 0-1,0 1 0,1 0 0,-1-1 1,1 1-1,0 1 0,-1-1 1,2 0-1,-1 1 0,0-1 0,-3 8 1,5-10-149,1 0 1,0 0-1,0 0 1,0 0 0,-1 0-1,1-1 1,0 1 0,0 0-1,1 0 1,-1 0-1,0 0 1,0 0 0,0 0-1,0 0 1,1-1-1,-1 1 1,0 0 0,1 0-1,-1 0 1,1-1 0,-1 1-1,1 0 1,-1 0-1,1-1 1,-1 1 0,1 0-1,0-1 1,0 1-1,-1-1 1,1 1 0,0-1-1,0 1 1,-1-1-1,1 0 1,0 1 0,0-1-1,0 0 1,0 0 0,-1 1-1,1-1 1,0 0-1,1 0 1,50 5-5,-40-4 3,51 2-282,-32-3-35,-1 2-1,1 1 1,-1 2-1,0 0 1,35 12-1,-63-17 339,-1 1-1,0-1 1,0 0 0,0 1 0,0-1-1,0 1 1,0-1 0,0 1 0,0-1 0,0 1-1,0 0 1,0-1 0,0 1 0,0 0-1,0 0 1,0 0 0,0 0 0,-1 0-1,1-1 1,0 1 0,-1 1 0,1-1-1,-1 0 1,1 0 0,-1 0 0,0 0-1,1 0 1,-1 0 0,0 1 0,0-1-1,0 0 1,0 0 0,0 0 0,0 0-1,0 1 1,0-1 0,0 0 0,-1 0 0,1 0-1,0 0 1,-1 1 0,1-1 0,-1 0-1,1 0 1,-1 0 0,1 0 0,-1 0-1,0 0 1,0 0 0,1-1 0,-1 1-1,0 0 1,-1 1 0,-6 6 204,-1 0 1,0-1-1,0 1 1,-11 5-1,18-12-262,-40 27-350,-1-3 0,-91 39 1,131-63-1284</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5:31.332"/>
    </inkml:context>
    <inkml:brush xml:id="br0">
      <inkml:brushProperty name="width" value="0.025" units="cm"/>
      <inkml:brushProperty name="height" value="0.025" units="cm"/>
    </inkml:brush>
  </inkml:definitions>
  <inkml:trace contextRef="#ctx0" brushRef="#br0">510 510 9673,'16'-25'5074,"-7"26"-3050,1 15-2161,-6-3 161,1 0 0,-1-1 0,-1 1 0,0 0-1,-1 1 1,-1-1 0,0 0 0,0 1 0,-2-1 0,0 0-1,0 1 1,-1-1 0,0 0 0,-1 0 0,-1 0-1,0-1 1,-1 1 0,0-1 0,-1 0 0,-1 0 0,0-1-1,0 1 1,-1-2 0,0 1 0,-19 18 0,-53 48 1732,-124 128 880,171-167-2553,2 1 0,1 1 0,-41 76 0,68-111-69,0 1-1,0 0 0,0 0 1,1 0-1,0 0 1,1 0-1,-1 1 1,1-1-1,0 0 1,1 1-1,-1-1 0,2 8 1,0-9 29,0-1 0,0 1 0,1-1 0,-1 0 0,1 1 0,1-1 0,-1 0 1,0 0-1,1 0 0,0-1 0,0 1 0,0-1 0,0 1 0,0-1 0,1 0 0,0 0 0,4 2 0,190 153 187,-184-148-261,1-1 0,-1 0 0,1-1 0,1-1 0,-1 0 0,1-1 0,1-1 0,-1 0 1,1-1-1,-1-1 0,1-1 0,30 1 0,13-4-191,0-3 1,79-15-1,25-2 34,2 16-402,274 28 1,-363-18 610,0-3 0,-1-4 1,1-3-1,-1-3 0,127-30 1,214-75 2543,-253 68-475,-140 38-2016,0-1 1,0-1-1,0-2 0,-1 0 1,-1-1-1,0-1 1,0-1-1,-2-1 0,0-1 1,0 0-1,-2-2 1,0 0-1,-1-1 0,-1-1 1,16-26-1,98-177-248,-13 18 113,-71 123-10,-4-1 0,-3-3 0,33-107-1,-53 140 64,-15 44 53,-1-1 1,0 0-1,0 0 0,-1 0 1,0 0-1,-1-1 0,0 1 1,-1 0-1,0-1 1,-1 1-1,-1-12 0,-1 15-11,1-1 0,-1 1 0,0 0 0,0 1 0,0-1 0,-1 1 1,0-1-1,-1 1 0,0 0 0,0 1 0,0-1 0,0 1 0,-1 0 0,0 0 0,-11-7 0,-7-2-69,0 0 1,0 2 0,-1 1-1,-1 1 1,0 1 0,0 1-1,0 2 1,-45-6 0,-19 4-193,-115 4 0,141 4 178,-153 9 39,2 9-1,-297 63 0,343-45 69,2 8-1,1 7 0,-262 119 1,419-166-193,0 0 113,0 0 1,0 1-1,0 1 0,-9 7 1,16-11-264,0 0 0,0 0 0,0 0 1,0 0-1,0 0 0,1 0 0,-1 1 1,1-1-1,0 1 0,0-1 0,0 1 1,-1 3-1,2 9-5176,11-4-4474</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0.175"/>
    </inkml:context>
    <inkml:brush xml:id="br0">
      <inkml:brushProperty name="width" value="0.025" units="cm"/>
      <inkml:brushProperty name="height" value="0.025" units="cm"/>
    </inkml:brush>
  </inkml:definitions>
  <inkml:trace contextRef="#ctx0" brushRef="#br0">0 79 9705,'0'0'5728,"12"-2"-4847,101-17 276,0 5 0,143 1 0,-166 10-710,1115-24 296,-1260 40-1005,-534 44-57,412-45 392,-126 7-964,299-18 434,-18-2-227,15-4-3620,13-12-1691</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1.169"/>
    </inkml:context>
    <inkml:brush xml:id="br0">
      <inkml:brushProperty name="width" value="0.025" units="cm"/>
      <inkml:brushProperty name="height" value="0.025" units="cm"/>
    </inkml:brush>
  </inkml:definitions>
  <inkml:trace contextRef="#ctx0" brushRef="#br0">1 34 6662,'0'0'4693,"11"0"-4223,859-10 1685,-532 12-2058,678-21 863,-903 16-873,-23 0 5,356 3 729,-407 4-929,0 2 1,76 22 0,-16-3-6191,-83-24 1557</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2.618"/>
    </inkml:context>
    <inkml:brush xml:id="br0">
      <inkml:brushProperty name="width" value="0.025" units="cm"/>
      <inkml:brushProperty name="height" value="0.025" units="cm"/>
    </inkml:brush>
  </inkml:definitions>
  <inkml:trace contextRef="#ctx0" brushRef="#br0">0 264 5317,'0'0'2941,"19"6"-1841,4 2-699,1-2 0,-1-1 1,1 0-1,0-2 0,0-1 0,47-1 0,555-57 1770,-236 17-1689,2532-158 4371,-2834 194-4761,413-1 94,-499 4-342,13 1 161,-1 0 1,1 1-1,18 5 1,-5 7-6956,-35-20-2457</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18.806"/>
    </inkml:context>
    <inkml:brush xml:id="br0">
      <inkml:brushProperty name="width" value="0.025" units="cm"/>
      <inkml:brushProperty name="height" value="0.025" units="cm"/>
    </inkml:brush>
  </inkml:definitions>
  <inkml:trace contextRef="#ctx0" brushRef="#br0">1 191 8360,'1'0'70,"-1"0"1,0 0-1,0 0 1,0 0-1,0 0 0,0 0 1,0 1-1,0-1 1,1 0-1,-1 0 0,0 0 1,0 0-1,0 0 1,0 0-1,0 0 0,0 0 1,0 1-1,0-1 1,0 0-1,0 0 1,0 0-1,0 0 0,1 0 1,-1 0-1,0 1 1,0-1-1,0 0 0,0 0 1,0 0-1,0 0 1,0 0-1,0 0 1,0 1-1,-1-1 0,1 0 1,0 0-1,0 0 1,0 0-1,0 0 0,0 0 1,0 1-1,0-1 1,0 0-1,0 0 0,0 0 1,0 0-1,0 0 1,0 0-1,-1 0 1,1 0-1,0 1 0,0-1 1,0 0-1,0 0 1,0 0-1,0 0 0,-1 0 1,1 0-1,0 0 1,0 0-1,0 0 0,21 3 1460,34-5-357,230-45 1258,-69 9-1958,169-7 649,141-23 1637,-565 73-3540,7-3-4700,20-2-284</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0.271"/>
    </inkml:context>
    <inkml:brush xml:id="br0">
      <inkml:brushProperty name="width" value="0.025" units="cm"/>
      <inkml:brushProperty name="height" value="0.025" units="cm"/>
    </inkml:brush>
  </inkml:definitions>
  <inkml:trace contextRef="#ctx0" brushRef="#br0">55 178 3812,'0'0'4083,"-4"-10"-2070,-12-34-112,16 43-1770,-1-1 1,1 0-1,0 0 1,0 0 0,0 0-1,0 0 1,0 1-1,0-1 1,0 0 0,1 0-1,-1 0 1,1 0 0,-1 1-1,1-1 1,0 0-1,-1 0 1,1 1 0,0-1-1,0 1 1,0-1 0,1 1-1,-1-1 1,2-1-1,36-25 1639,-28 21-1200,-2 1-189,0 0 0,0 1 1,1 0-1,-1 0 0,1 1 0,0 1 0,0-1 0,1 2 0,17-4 1,-28 6-375,0 1 0,1-1 0,-1 0 1,0 0-1,0 0 0,0 0 0,0 1 1,0-1-1,1 0 0,-1 0 1,0 0-1,0 1 0,0-1 0,0 0 1,0 0-1,0 0 0,0 1 0,0-1 1,0 0-1,0 0 0,0 1 0,0-1 1,0 0-1,0 0 0,0 0 0,0 1 1,0-1-1,0 0 0,0 0 0,0 1 1,0-1-1,-1 0 0,1 0 0,0 0 1,0 1-1,0-1 0,0 0 1,0 0-1,-1 0 0,1 0 0,0 0 1,0 1-1,0-1 0,0 0 0,-1 0 1,1 0-1,0 0 0,-1 0 0,-8 12 225,-58 42 727,49-41-897,-1 1-1,2 2 1,0-1 0,1 2-1,-17 22 1,31-37-67,1 0 0,-1-1 0,1 2 0,0-1 0,0 0-1,0 0 1,0 0 0,0 0 0,0 1 0,0-1 0,1 1 0,-1-1 0,1 0-1,0 1 1,-1-1 0,1 1 0,0-1 0,1 1 0,-1-1 0,1 5 0,1-5 24,-1 1 0,0-1 0,1 0 0,0 0 1,-1 0-1,1 0 0,0-1 0,0 1 0,0 0 1,0-1-1,0 1 0,0-1 0,1 0 0,-1 0 1,0 0-1,4 1 0,12 3-375,0 0 0,0-2-1,0 0 1,27-1 0,-32-1-548,5 1-262,30 0-4155,-46-2 4793,1 0 0,-1 0 0,1 0 0,-1-1-1,0 1 1,1-1 0,-1 0 0,0 0 0,0 1 0,1-1 0,-1-1 0,0 1-1,0 0 1,0 0 0,3-4 0,4-6-2638</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20.403"/>
    </inkml:context>
    <inkml:brush xml:id="br0">
      <inkml:brushProperty name="width" value="0.025" units="cm"/>
      <inkml:brushProperty name="height" value="0.025" units="cm"/>
    </inkml:brush>
  </inkml:definitions>
  <inkml:trace contextRef="#ctx0" brushRef="#br0">28 131 3940,'-14'-2'978,"0"-2"4950,14 0-996,17 2-3980,127 3-379,0-7 0,221-38 0,-350 39 174,-32 2-343,-51 3-129,49 0-190,-81 3 342,35-1 355,-78-7 0,177-8-531,68-5-210,198-9-1,-227 23-94,-393 54-1654,261-43-839,13-5-2391</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21.599"/>
    </inkml:context>
    <inkml:brush xml:id="br0">
      <inkml:brushProperty name="width" value="0.025" units="cm"/>
      <inkml:brushProperty name="height" value="0.025" units="cm"/>
    </inkml:brush>
  </inkml:definitions>
  <inkml:trace contextRef="#ctx0" brushRef="#br0">472 210 9161,'1'-15'460,"0"1"12,0 0 1,-1 1-1,-1-1 1,0 0-1,-3-16 1,3 27-360,1 0 0,-1 1 1,0-1-1,0 0 0,-1 0 1,1 0-1,-1 1 0,1-1 0,-1 1 1,0-1-1,0 1 0,0 0 1,0-1-1,0 1 0,-1 0 1,1 0-1,-1 1 0,1-1 1,-1 0-1,1 1 0,-1 0 1,0 0-1,0 0 0,0 0 0,0 0 1,0 0-1,0 1 0,0-1 1,-4 1-1,1-1-35,0 1 0,0 1 0,0-1 0,-1 1 0,1 0 0,0 1 1,0-1-1,0 1 0,1 0 0,-1 1 0,0-1 0,-7 5 0,3 0 15,0 1 0,0-1 0,1 2 1,0-1-1,-14 17 0,1 6 134,1 0 0,2 1 0,-17 37 0,8-8 66,4 2-1,2 1 1,2 1 0,4 0-1,3 1 1,2 1-1,3 0 1,4 0-1,4 82 1,1-122-289,1-1 1,1 1 0,2-1-1,0 0 1,2 0-1,1-1 1,1 0-1,1 0 1,22 39 0,-26-55-6,0 1 1,1 0 0,0-1-1,0-1 1,1 1 0,0-1-1,1-1 1,0 1 0,0-1-1,0-1 1,1 0 0,0 0-1,1-1 1,-1 0 0,1-1-1,0 0 1,0-1 0,0 0-1,0 0 1,0-2-1,1 1 1,-1-1 0,1-1-1,16-1 1,-18 0 37,1-1 0,-1 0-1,0 0 1,0-1 0,-1-1 0,1 1-1,0-1 1,-1-1 0,0 0 0,9-7-1,-3 1 63,-1 0 0,-1-1 0,0-1 0,0 0 0,12-18-1,5-13 410,-2-2-1,43-94 1,-18 20 76,41-143 1,-72 189-381,-4-1 0,-3 0 1,7-103-1,-20 156-253,-2-1 0,0 1 0,-2-1 0,0 0 0,-7-27 0,7 43 22,0 0-1,0-1 1,-1 1-1,0 0 1,0 1-1,-1-1 1,0 1-1,0-1 1,0 1-1,-1 0 1,0 1-1,0-1 1,-1 1-1,1 0 1,-1 0-1,0 1 1,-1 0-1,1 0 1,-8-4-1,4 4-106,0 1-1,-1 0 0,1 0 0,-1 1 0,0 0 1,0 1-1,1 0 0,-1 1 0,0 0 0,0 1 1,0 0-1,0 1 0,1 0 0,-1 0 1,1 1-1,-1 1 0,1-1 0,0 2 0,-12 6 1,-7 6-1253,1 1 0,1 2 0,1 0 0,-47 48 0,23-13-4720</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2.030"/>
    </inkml:context>
    <inkml:brush xml:id="br0">
      <inkml:brushProperty name="width" value="0.025" units="cm"/>
      <inkml:brushProperty name="height" value="0.025" units="cm"/>
    </inkml:brush>
  </inkml:definitions>
  <inkml:trace contextRef="#ctx0" brushRef="#br0">50 183 5894,'-49'0'3849,"48"0"-3310,4 0 181,50-4 904,0-1-1,64-15 0,-27 3-829,1172-118 1075,-1155 134-1661,-123 11 187,-34 0-310,-1-3-1,-97 3 1,30-4-72,-141 17-92,-578 29-285,802-53 396,0 0-193,63 7 28,485 36 385,2-45-87,-431 0-139,1-3 1,-1-3 0,92-24 0,-169 31 0,-4 2 1,-1 0 1,1 0-1,-1-1 0,0 1 1,1-1-1,-1 0 0,0 1 0,0-1 1,1 0-1,-1-1 0,0 1 0,0 0 1,0 0-1,0-1 0,0 1 1,-1-1-1,1 0 0,0 0 0,-1 1 1,1-1-1,-1 0 0,2-3 0,-3 3 14,0 1 1,-1 0-1,1 0 0,-1 0 0,0 0 0,1 0 0,-1 0 0,0 0 0,0 0 0,1 0 0,-1 0 0,0 0 0,0 0 0,0 1 0,0-1 0,0 0 0,0 1 0,0-1 0,-1 1 0,1-1 0,0 1 0,0-1 0,0 1 0,0 0 0,-1 0 0,1-1 0,-2 1 0,-44-7 76,42 6-83,-118-8-10,-1 6 0,0 5 1,-153 23-1,-130 44-1443,143 3-4953,192-49 2053</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0.347"/>
    </inkml:context>
    <inkml:brush xml:id="br0">
      <inkml:brushProperty name="width" value="0.025" units="cm"/>
      <inkml:brushProperty name="height" value="0.025" units="cm"/>
    </inkml:brush>
  </inkml:definitions>
  <inkml:trace contextRef="#ctx0" brushRef="#br0">500 20 7207,'-8'-4'120,"0"1"0,0 0 0,0 1 1,0 0-1,-1 0 0,1 0 0,-1 1 0,1 1 1,-1-1-1,1 1 0,-1 1 0,1 0 0,-1 0 1,1 0-1,-1 1 0,1 1 0,0-1 1,0 1-1,0 1 0,0-1 0,1 1 0,-1 1 1,1-1-1,0 1 0,0 1 0,1-1 0,0 1 1,-7 8-1,-10 13 66,2 1-1,1 1 1,1 0 0,1 2 0,2 0 0,-14 38 0,5 0 986,-31 137 1,42-139-733,-6 98 0,18-131-384,1 0-1,2 0 1,2-1 0,12 65-1,-12-88-52,0 1 0,0-1 0,1 0-1,0 0 1,1 0 0,0-1 0,0 1-1,1-1 1,1-1 0,-1 1 0,1-1 0,1 0-1,-1 0 1,2-1 0,15 11 0,-14-12 51,0-1 0,1 0 1,0-1-1,-1 0 0,2 0 1,-1-1-1,0-1 0,0 0 1,1-1-1,-1 0 0,1 0 1,-1-2-1,1 1 0,18-4 1,-3-2 210,-1-1 0,1 0 0,-2-3 0,1 0 0,-2-1 0,1-1 0,22-16 0,-12 5 134,-1-2 0,-2-1 0,57-58-1,-69 61-242,-1-2 1,-1-1-1,-1 0 0,-2-1 0,-1 0 0,0-2 0,-3 1 1,0-1-1,-2-1 0,-1 0 0,-1 0 0,4-49 0,-8 55-137,-2 1-1,0 0 0,-2 0 1,0-1-1,-2 1 0,0 0 0,-2 0 1,0 0-1,-2 1 0,0 0 1,-2 0-1,0 1 0,-1 0 1,-1 0-1,-1 1 0,-1 1 1,-18-22-1,19 30-6,1 0-1,-2 1 1,1 0 0,-1 1 0,-1 1 0,1 0-1,-2 1 1,1 0 0,-1 1 0,0 0-1,-25-5 1,16 7-24,-1 0 1,0 1-1,0 1 0,1 2 0,-1 0 0,-43 7 1,57-5-86,0 0 0,0 1 1,0 0-1,1 1 0,-1 0 1,1 0-1,0 1 0,0 1 1,-11 7-1,16-9-245,0 1 1,0-1-1,1 1 0,-1 0 0,1 0 1,0 0-1,-4 8 0,5-8-351,1 0 0,0 1 1,0-1-1,0 1 0,0-1 0,1 1 0,0 0 1,0-1-1,1 8 0,-1 19-7902</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1.512"/>
    </inkml:context>
    <inkml:brush xml:id="br0">
      <inkml:brushProperty name="width" value="0.025" units="cm"/>
      <inkml:brushProperty name="height" value="0.025" units="cm"/>
    </inkml:brush>
  </inkml:definitions>
  <inkml:trace contextRef="#ctx0" brushRef="#br0">1 1 10858,'0'0'4159,"1"9"-3332,18 196 1958,-5-30-349,-12-161-2326,1-1 0,1-1-1,0 1 1,0 0 0,1-1-1,1 0 1,0 0 0,1-1-1,0 0 1,16 20 0,-18-21 85,0 0 1,-1 1 0,0-1-1,-1 1 1,0 0 0,0 0-1,-1 0 1,-1 0 0,0 0-1,-1 1 1,-1 17 0,1-11-55,1 0 1,0 0 0,6 23-1,60 153 3203,-46-138-3047,51 108-121,-40-95 147,25 77 0,34 128 404,43 144-231,-83-255-304,8-3 0,113 221 0,-148-339-164,1-1 0,2-1 0,2-2 0,2-1 0,1-1 0,44 38 0,236 172 20,-234-189-30,-21-17-18,2-4 0,1-2 0,92 38 1,202 56 93,-311-113-66,72 26 7,-59-19-18,1-3-1,1-2 1,97 15-1,509 16 134,-470-56-145,334-58 0,-354 34 2,0-7-1,-3-8 1,-2-7-1,233-110 0,-207 61-35,194-138 0,147-139 23,-221 125-121,-144 113 62,-17 4 30,186-214 1,186-292-415,-404 485 451,121-155 55,-204 264-50,-1-1 0,-3-2 0,-2-2 1,-2 0-1,24-66 0,-48 103-10,27-60 47,-31 74-54,-1-1 0,1 1 0,0-1 0,0 1-1,0 0 1,1 0 0,-1 0 0,1 1-1,0 0 1,0-1 0,0 1 0,0 0 0,6-2-1,-2 3-359,-9 7-2285,-16 5-4329,-1-10-2091</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6.437"/>
    </inkml:context>
    <inkml:brush xml:id="br0">
      <inkml:brushProperty name="width" value="0.025" units="cm"/>
      <inkml:brushProperty name="height" value="0.025" units="cm"/>
    </inkml:brush>
  </inkml:definitions>
  <inkml:trace contextRef="#ctx0" brushRef="#br0">50 618 15663,'0'0'3165,"-8"8"-2102,-26 27-134,27-21-257,13-9-199,13-7 79,-9-2-333,-1 0 0,0 0 0,0-1-1,0 0 1,-1 0 0,0-1 0,0 0 0,13-13-1,58-70 1132,-55 61-1060,172-230 881,-44 52-869,-149 202-318,0 0 0,0 0 0,0 1 0,1-1 0,-1 1-1,1 0 1,0 0 0,0 0 0,8-4 0,-11 7 4,0 0 0,-1 0 0,1-1 0,0 1 1,-1 0-1,1 0 0,0 0 0,0 0 0,-1 0 0,1 0 1,0 0-1,-1 1 0,1-1 0,0 0 0,0 0 0,-1 0 1,1 1-1,0-1 0,-1 0 0,1 1 0,-1-1 0,1 1 1,0-1-1,0 1 0,0 1-3,0 0 1,1 0 0,-1 0-1,0 0 1,0 0 0,0 0-1,0 0 1,-1 0 0,1 0-1,0 1 1,-1 2 0,16 111-33,7 33-768,-19-131-128,1 0 1,0 0-1,2-1 0,0 0 0,18 31 0,3-12-4646</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7.501"/>
    </inkml:context>
    <inkml:brush xml:id="br0">
      <inkml:brushProperty name="width" value="0.025" units="cm"/>
      <inkml:brushProperty name="height" value="0.025" units="cm"/>
    </inkml:brush>
  </inkml:definitions>
  <inkml:trace contextRef="#ctx0" brushRef="#br0">314 77 7751,'0'0'1911,"1"-9"-128,7-39 1606,-3 28 705,-3 45-483,-20 146-1271,2-27-1958,-24 863 1700,-4-56-1302,19-731 539,-40 483-466,48-293-748,-33 451 511,9 430 1135,41-1189-1751,-2 14 0,20 167 0,-16-267-255,0 1 0,-1 0 0,-1 29 0,-1-46 65,1 1 0,0-1 1,-1 1-1,1-1 0,-1 0 0,1 0 0,0 1 0,-1-1 0,1 0 0,-1 1 0,1-1 0,-1 0 0,1 0 0,-1 0 0,1 0 0,-1 0 0,1 1 0,-1-1 0,1 0 0,-1 0 0,1 0 0,-1 0 0,1 0 0,-1 0 0,1-1 0,-1 1 1,1 0-1,-1 0 0,1 0 0,0 0 0,-1-1 0,1 1 0,-1 0 0,1 0 0,-1-1 0,1 1 0,0 0 0,-1-1 0,1 1 0,-1 0 0,1-1 0,0 1 0,0-1 0,-1 1 0,1 0 0,0-1 0,-1 0 0,-12-19-6039</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8.775"/>
    </inkml:context>
    <inkml:brush xml:id="br0">
      <inkml:brushProperty name="width" value="0.025" units="cm"/>
      <inkml:brushProperty name="height" value="0.025" units="cm"/>
    </inkml:brush>
  </inkml:definitions>
  <inkml:trace contextRef="#ctx0" brushRef="#br0">0 351 14478,'0'0'1105,"10"-5"-1644,0 0 547,1 1 1,0 0 0,0 1 0,0 0 0,0 1 0,0 0 0,1 1 0,19-1 0,227 4 1459,440-12-972,1947-63 3604,-538 52-3743,-915 4-319,-513 9-25,899-5 593,-266-27 190,-1289 38-770,-7 1 14,-1 0-1,1-1 1,-1 0-1,27-9 1,-41 11-13,0 0 0,-1 0 0,1-1 1,0 1-1,0 0 0,0 0 0,0-1 0,0 1 0,-1-1 1,1 1-1,0-1 0,0 1 0,-1-1 0,1 1 0,0-1 0,-1 1 1,1-1-1,-1 0 0,1 1 0,-1-1 0,1 0 0,-1 0 0,1 0 1,-1 1-1,1-1 0,-1 0 0,0 0 0,0 0 0,1 0 1,-1 1-1,0-1 0,0 0 0,0 0 0,0 0 0,0 0 0,0 0 1,0 0-1,-1 0 0,1 1 0,0-1 0,0 0 0,-1 0 1,1 0-1,0 0 0,-1 1 0,1-1 0,-1 0 0,1 0 0,-1 1 1,1-1-1,-1 0 0,1 1 0,-1-1 0,0 1 0,0-2 1,-4-2-87,1 0 0,-1 1 1,1-1-1,-1 1 1,0 0-1,-8-4 0,-78-22-4793,91 29 4779,-1 0 0,1 0 0,0 0 1,0 0-1,-1 0 0,1 0 0,0 0 0,0 0 1,-1 0-1,1 0 0,0 0 0,0 0 0,-1 0 1,1 0-1,0-1 0,0 1 0,0 0 0,-1 0 1,1 0-1,0 0 0,0-1 0,0 1 0,0 0 1,-1 0-1,1-1 0,0 1 0,0 0 1,0 0-1,0 0 0,0-1 0,0 1 0,0 0 1,0 0-1,0-1 0,0 1 0,0 0 0,0 0 1,0-1-1,0 1 0,0 0 0,0 0 0,0-1 1,0 1-1,0 0 0,0 0 0,0-1 0,0 1 1,0 0-1,0 0 0,1-1 0,-1 1 0,0 0 1,0 0-1,0 0 0,0-1 0,1 1 0,-1 0 1,0 0-1,0 0 0,0 0 0,1 0 0,-1-1 1,0 1-1,0 0 0,0 0 0,1 0 1,-1 0-1,1 0 0,16-7-3557,-17 6 3501,21-6-4227</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49.133"/>
    </inkml:context>
    <inkml:brush xml:id="br0">
      <inkml:brushProperty name="width" value="0.025" units="cm"/>
      <inkml:brushProperty name="height" value="0.025" units="cm"/>
    </inkml:brush>
  </inkml:definitions>
  <inkml:trace contextRef="#ctx0" brushRef="#br0">77 17 6822,'0'0'8286,"10"-3"-6322,9-1-1397,1 0 0,0 2 0,0 0 0,0 1 0,-1 1 0,1 0 0,38 8 0,-13 0-330,0 2 0,68 26 1,-111-35-228,49 24 145,-50-25-144,0 1 0,0-1 0,0 1 0,0 0 0,0 0 0,0-1 0,0 1 0,0 0 0,0 0-1,0 0 1,0 0 0,-1 0 0,1 0 0,0 0 0,-1 0 0,1 0 0,-1 1 0,1-1 0,-1 0 0,1 0 0,-1 0 0,0 1 0,0-1 0,0 0 0,0 0 0,0 1 0,0-1-1,0 0 1,0 0 0,0 1 0,0-1 0,-1 0 0,1 0 0,-1 1 0,1-1 0,-1 0 0,1 0 0,-1 0 0,1 0 0,-2 2 0,-7 5 213,-1 0 0,1-1 1,-1 0-1,0 0 1,-1-1-1,1 0 0,-23 7 1,9-2 40,-41 19 38,-124 62 1873,104-33-3140,71-48-118,0 2 0,1-1 0,-16 22 0,16-11-5244,11-8-4692</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3.674"/>
    </inkml:context>
    <inkml:brush xml:id="br0">
      <inkml:brushProperty name="width" value="0.025" units="cm"/>
      <inkml:brushProperty name="height" value="0.025" units="cm"/>
    </inkml:brush>
  </inkml:definitions>
  <inkml:trace contextRef="#ctx0" brushRef="#br0">208 37 12716,'10'-22'2963,"-4"10"-207,-5 10-536,-2 5 817,-18 50-2764,-2 0-1,-38 68 1,30-64-98,-60 125 81,83-159-64,5-14-1113,6-10-3256,29-58-4199,-15 17-240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0.642"/>
    </inkml:context>
    <inkml:brush xml:id="br0">
      <inkml:brushProperty name="width" value="0.025" units="cm"/>
      <inkml:brushProperty name="height" value="0.025" units="cm"/>
    </inkml:brush>
  </inkml:definitions>
  <inkml:trace contextRef="#ctx0" brushRef="#br0">114 159 3972,'0'0'2786,"3"-10"-170,-2 5-2182,12-48 2817,-12 50-2764,-1 1-1,0-1 0,0 0 0,0 0 0,0 0 0,0 0 0,-1 0 0,1 1 1,-1-1-1,-1-5 0,1 7-415,0 0 0,0 0 0,0 0 0,0 0 0,0 0 1,0 0-1,0 0 0,0 0 0,0 1 0,0-1 0,-1 0 0,1 1 1,0-1-1,0 1 0,-1 0 0,1-1 0,0 1 0,-1 0 0,1 0 1,0-1-1,-1 1 0,1 0 0,0 1 0,-1-1 0,1 0 0,0 0 1,-1 0-1,1 1 0,0-1 0,-1 1 0,1-1 0,-2 2 0,-2 0-60,1 0-1,0 0 0,0 0 0,0 1 1,0-1-1,0 1 0,0 0 0,-3 3 0,2 0 33,0 1-1,1-1 0,-1 1 1,1-1-1,1 1 0,-1 0 1,1 1-1,0-1 1,1 0-1,0 1 0,0 0 1,1-1-1,-1 1 0,1 10 1,2-17-28,-1 0 1,0 1-1,1-1 1,-1 0 0,1 0-1,0 0 1,-1 1 0,1-1-1,0 0 1,0 0-1,0 0 1,0 0 0,0 0-1,0 0 1,0 0-1,0 0 1,0-1 0,0 1-1,0 0 1,1-1-1,-1 1 1,0-1 0,0 1-1,1-1 1,-1 1 0,0-1-1,1 0 1,-1 0-1,0 0 1,1 0 0,-1 0-1,1 0 1,-1 0-1,0 0 1,1 0 0,-1-1-1,2 0 1,5 1 139,1-1-1,-1-1 1,1 0 0,14-5-1,-12 2-75,0 0 0,0-1-1,-1-1 1,0 0 0,0 0 0,0-1-1,9-11 1,-15 16-36,0-1 1,0 0-1,-1-1 0,0 1 0,0-1 1,0 1-1,0-1 0,-1 0 1,1 0-1,-1 0 0,-1 0 0,1 0 1,-1 0-1,0-1 0,0 1 0,0 0 1,-1-1-1,0-7 0,-1 11-36,1 0 0,-1 0 0,0 0 0,0 0 1,0 0-1,-1 0 0,1 1 0,0-1 0,-1 0 0,1 1 0,-1-1 0,1 1 0,-1 0 0,0-1 0,1 1 0,-1 0 0,0 0 0,0 0 0,0 0 0,0 0 0,0 1 0,0-1 0,0 0 0,0 1 0,0 0 0,-1-1 0,1 1 1,0 0-1,0 0 0,0 0 0,0 0 0,-4 2 0,0-2-18,0 0 0,0 1 0,0 0 0,0 0 0,0 1 0,0 0 0,1 0 0,-1 0 0,1 1 0,-11 5 0,14-6-101,-1 1 0,1-1 0,0 0 0,-1 1 0,1-1 0,1 1 0,-1 0 0,0 0 0,1 0 0,-1 0 0,1 0 0,0 0-1,0 0 1,0 0 0,0 0 0,1 0 0,-1 1 0,1 3 0,0-5-57,0 0 0,0 0 1,1 0-1,-1 0 0,1-1 0,0 1 1,-1 0-1,1 0 0,0 0 0,0-1 0,0 1 1,1 0-1,-1-1 0,0 1 0,0-1 1,1 1-1,-1-1 0,1 0 0,-1 1 0,1-1 1,0 0-1,0 0 0,-1 0 0,1-1 0,0 1 1,0 0-1,0-1 0,0 1 0,0-1 1,2 1-1,7 1-1364,0-1-1,0 0 1,0 0 0,13-2 0,15-4-3624</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4.035"/>
    </inkml:context>
    <inkml:brush xml:id="br0">
      <inkml:brushProperty name="width" value="0.025" units="cm"/>
      <inkml:brushProperty name="height" value="0.025" units="cm"/>
    </inkml:brush>
  </inkml:definitions>
  <inkml:trace contextRef="#ctx0" brushRef="#br0">99 1 14029,'0'0'4143,"-1"10"-3551,0 20-126,-1 14 431,1 0 0,6 50 0,-3-80-807,0 0 0,1-1 0,1 1-1,0-1 1,0 0 0,1 0-1,1 0 1,0-1 0,1 0-1,0 0 1,15 17 0,1 2-790,-18-24-7387,-16-7 3037</inkml:trace>
  <inkml:trace contextRef="#ctx0" brushRef="#br0" timeOffset="1">0 270 12684,'0'0'9385,"71"-39"-9353,-29 39-673,5-5-1697,-2 1-2370,1-2-4421</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4.717"/>
    </inkml:context>
    <inkml:brush xml:id="br0">
      <inkml:brushProperty name="width" value="0.025" units="cm"/>
      <inkml:brushProperty name="height" value="0.025" units="cm"/>
    </inkml:brush>
  </inkml:definitions>
  <inkml:trace contextRef="#ctx0" brushRef="#br0">189 63 6887,'0'0'4772,"7"-9"-1969,21-29 149,-24 24 1573,-15 13-3040,-14 11-806,10 0-586,2 0 1,-1 2 0,2 0-1,-1 0 1,2 1-1,0 0 1,0 1 0,1 0-1,1 1 1,-12 24 0,12-19 9,1 0 1,1 0 0,0 1 0,1-1 0,2 1 0,0 1 0,1-1-1,0 24 1,3-42-99,0 0 0,0 0 0,0 0 0,0 0 0,1 0 0,-1-1 0,1 1 0,0 0 0,0 0 0,0 0 0,0-1 0,1 1 0,-1-1 0,1 1 0,-1-1 0,1 0 0,0 1 0,0-1 0,0 0 0,0 0 0,3 2 0,0-1 12,-1-1 1,1 0-1,0 0 1,-1 0-1,1-1 0,0 1 1,0-1-1,0-1 0,0 1 1,0 0-1,8-1 1,5-2-299,-1 1 1,1-2 0,0 0-1,-1-1 1,1-1-1,18-9 1,26-17-3306,-23 5-1924,3-9-6710</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8.115"/>
    </inkml:context>
    <inkml:brush xml:id="br0">
      <inkml:brushProperty name="width" value="0.025" units="cm"/>
      <inkml:brushProperty name="height" value="0.025" units="cm"/>
    </inkml:brush>
  </inkml:definitions>
  <inkml:trace contextRef="#ctx0" brushRef="#br0">11 135 16720,'0'0'7399,"-1"15"-6812,-1 24-106,-3 38-100,3 0-1,9 82 1,-6-152-382,0-1 0,1 0 0,0 0 0,0 1 0,1-1 0,0-1 0,3 8 0,-5-12 3,0-1 0,-1 1 0,1 0 0,-1 0 0,1 0 0,0-1 0,0 1 0,-1 0 0,1-1 0,0 1 0,0 0 1,0-1-1,0 1 0,0-1 0,0 0 0,0 1 0,0-1 0,0 0 0,0 1 0,1-1 0,0 0 11,-1-1 0,0 1 0,0-1 0,1 1 0,-1-1 0,0 0 0,0 1 0,0-1 0,0 0 1,0 0-1,0 0 0,0 0 0,0 0 0,0 0 0,0 0 0,0 0 0,0 0 0,-1 0 0,1-1 0,0-1 1,4-8 72,0-1-1,-1 0 1,0 0 0,-1 0 0,-1 0 0,0 0 0,1-20 0,-2 1 30,-5-60-1,1 74-89,0 0 0,-1 0 0,-1 0 0,0 0 0,-1 1 0,-1 0 0,-14-24 0,21 40-24,0 0-1,0-1 1,0 1 0,0 0 0,0-1-1,0 1 1,0 0 0,0-1-1,0 1 1,0 0 0,-1 0 0,1-1-1,0 1 1,0 0 0,0 0 0,-1-1-1,1 1 1,0 0 0,0 0-1,0-1 1,-1 1 0,1 0 0,0 0-1,-1 0 1,1-1 0,0 1 0,0 0-1,-1 0 1,1 0 0,0 0-1,-1 0 1,1 0 0,0 0 0,-1 0-1,1 0 1,0 0 0,-1 0-1,1 0 1,0 0 0,-1 0 0,1 0-1,0 0 1,-1 0 0,1 0 0,0 0-1,-1 1 1,-2 19-49,3-15 34,0 1 0,1 0-1,0 0 1,0-1 0,0 1-1,4 10 1,-3-13 10,-1-1 0,1 1 0,0-1-1,1 1 1,-1-1 0,0 1 0,1-1-1,-1 0 1,1 0 0,0 0 0,-1-1-1,1 1 1,0-1 0,0 1 0,0-1 0,0 0-1,0 0 1,1 0 0,-1-1 0,0 1-1,0-1 1,1 0 0,-1 0 0,0 0-1,0 0 1,1 0 0,-1-1 0,0 1 0,0-1-1,0 0 1,1 0 0,-1 0 0,0 0-1,0-1 1,4-3 0,4-1 66,0 0-1,-1-1 1,0-1 0,0 0 0,-1 0-1,0-1 1,0 0 0,8-13 0,-4 2 231,-1-1 1,-1 0-1,-1-1 1,-1 0-1,9-33 1,-20 121-181,4 93-15,-1-140-101,2 0 0,0-1 1,1 1-1,0 0 0,15 34 0,-19-51-62,1 0 0,-1 0 0,1 0-1,-1-1 1,1 1 0,0 0-1,0-1 1,0 1 0,0 0-1,0-1 1,0 1 0,1-1 0,-1 0-1,0 1 1,1-1 0,-1 0-1,1 0 1,-1 0 0,1 0-1,0 0 1,-1 0 0,1-1-1,0 1 1,0 0 0,-1-1 0,1 1-1,0-1 1,0 0 0,0 0-1,0 0 1,0 0 0,-1 0-1,1 0 1,0 0 0,0 0-1,0-1 1,0 1 0,-1-1 0,1 1-1,0-1 1,0 0 0,-1 0-1,1 0 1,0 0 0,1-1-1,4-3-1029,-1-1-1,0 1 0,0-1 0,-1 0 0,0 0 0,0-1 1,0 1-1,-1-1 0,5-9 0,8-24-11568</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38.476"/>
    </inkml:context>
    <inkml:brush xml:id="br0">
      <inkml:brushProperty name="width" value="0.025" units="cm"/>
      <inkml:brushProperty name="height" value="0.025" units="cm"/>
    </inkml:brush>
  </inkml:definitions>
  <inkml:trace contextRef="#ctx0" brushRef="#br0">182 1 19154,'0'0'5184,"-12"6"-3006,-1 1-1872,1 1-1,0 0 1,0 0 0,1 2 0,0-1 0,0 1-1,1 1 1,0 0 0,1 0 0,0 1 0,1 0 0,1 0-1,-12 26 1,15-26-295,1 0 1,0 0-1,1 0 0,0 0 0,1 1 0,0-1 1,3 25-1,-2-33 22,1 0 0,-1 0 0,1 0 0,0 0 0,0-1 0,0 1 0,1 0 0,0 0 0,-1-1 0,1 1 0,0-1 0,1 1 0,-1-1 0,1 0 0,-1 0 0,1 0 0,0 0 0,0-1 0,0 1 0,1-1 0,-1 0 0,0 1 0,1-2 0,0 1 0,-1 0 0,1-1 0,6 2 0,3-1 64,0 0 0,-1-1 0,1-1 0,0 0 0,0 0 0,-1-2-1,1 1 1,-1-2 0,1 0 0,-1 0 0,21-9 0,-9 1-1106,-1 0 0,0-2 1,-1 0-1,36-29 0,-18 7-5397</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4.978"/>
    </inkml:context>
    <inkml:brush xml:id="br0">
      <inkml:brushProperty name="width" value="0.025" units="cm"/>
      <inkml:brushProperty name="height" value="0.025" units="cm"/>
    </inkml:brush>
  </inkml:definitions>
  <inkml:trace contextRef="#ctx0" brushRef="#br0">0 5069 8968,'8'8'4634,"11"-4"-3279,22-2-874,-37-2 278,255 10 4083,-239-10-4866,-1 2 163,0-1 0,0-1 0,0-1 0,0-1 0,0-1 0,0 0 0,34-11 1,-26 5-65,0 2 1,1 1 0,-1 2 0,1 0-1,56 1 1,-43 2-13,-14-2 74,0-1-1,-1-1 0,32-10 0,50-9 601,-91 22-667,46-5 150,1-3 0,-2-3 0,67-22 0,90-25 57,-147 43-138,114-41 0,-107 29-120,162-35-1,-161 42 17,80-32-1,-5 1-6,396-130 153,-441 146-167,167-82 0,94-78 61,-238 124-23,27-22 92,-5-7 0,251-214 0,279-318 496,-395 357-426,551-574-112,-599 581-53,343-431 163,-393 447 137,68-101 568,-230 296-1130,-22 32-9573,-6 14 705</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6.860"/>
    </inkml:context>
    <inkml:brush xml:id="br0">
      <inkml:brushProperty name="width" value="0.025" units="cm"/>
      <inkml:brushProperty name="height" value="0.025" units="cm"/>
    </inkml:brush>
  </inkml:definitions>
  <inkml:trace contextRef="#ctx0" brushRef="#br0">49 117 12556,'4'-33'3954,"0"-8"884,-4 38-2259,0 22 68,-34 227-2483,11-109-2,62-274-247,-34 111 172,-1 0 0,-1-1 0,-1 0-1,-1 1 1,-2-1 0,-6-45 0,0 57 181,-1 15-80,7 1-191,-1 0 0,1 0 0,0 1 0,0-1 0,0 0 0,1 1 0,-1-1 0,0 1 0,1-1 0,-1 0 0,0 1 0,1 0 0,0-1 0,-1 3 0,-2 12-3,1-1 0,0 1 1,1-1-1,1 1 0,1-1 0,0 1 0,1-1 0,6 25 0,-8-38 21,1-1 0,-1 1 0,1 0 0,0-1 0,0 1 0,0-1 0,0 1 0,0-1 0,0 0 0,0 1 0,0-1 0,0 0 1,1 0-1,-1 0 0,0 0 0,1 0 0,-1 0 0,1 0 0,-1 0 0,1-1 0,-1 1 0,1 0 0,0-1 0,-1 1 0,1-1 0,0 0 0,-1 0 0,1 0 0,0 0 0,0 0 0,-1 0 0,1 0 0,0 0 0,-1 0 0,1-1 0,0 1 1,-1-1-1,1 1 0,0-1 0,-1 0 0,1 0 0,-1 0 0,1 0 0,-1 0 0,0 0 0,1 0 0,-1 0 0,2-2 0,6-6 334,0 1-1,-1-1 1,0-1 0,0 1 0,8-14-1,-6 9-152,-1-1 0,-1 0 0,0 0 1,0-1-1,-2 0 0,0 0 0,-1 0 0,0-1 0,-2 0 0,3-18 0,-16 361-607,10-321 378,0 0 1,0 0 0,1 0-1,-1 0 1,1 0-1,0 0 1,0 0-1,3 7 1,-3-11-84,0 0-1,0 1 1,0-1 0,0 0 0,0 0-1,0 0 1,1 0 0,-1 0 0,0-1-1,0 1 1,1 0 0,-1 0 0,1-1 0,-1 1-1,0-1 1,1 1 0,-1-1 0,1 0-1,-1 0 1,1 1 0,-1-1 0,1 0-1,-1 0 1,1-1 0,-1 1 0,1 0 0,-1 0-1,1-1 1,-1 1 0,1-1 0,-1 1-1,0-1 1,2 0 0,0-1-704,0 1 0,0-1 0,0 0 0,0 0 0,0 0 0,0 0 0,-1 0-1,1 0 1,-1-1 0,0 1 0,0-1 0,3-4 0,10-18-10705</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7.235"/>
    </inkml:context>
    <inkml:brush xml:id="br0">
      <inkml:brushProperty name="width" value="0.025" units="cm"/>
      <inkml:brushProperty name="height" value="0.025" units="cm"/>
    </inkml:brush>
  </inkml:definitions>
  <inkml:trace contextRef="#ctx0" brushRef="#br0">129 156 19763,'5'-11'582,"7"-16"-130,-3 12 854,-2-1 0,0 1 0,-1-2 0,8-32 0,-14 49-1275,0 0 0,0 0 1,0-1-1,1 1 0,-1 0 0,0 0 0,0 0 0,0 0 1,0-1-1,0 1 0,0 0 0,0 0 0,-1 0 0,1-1 0,0 1 1,0 0-1,0 0 0,0 0 0,0 0 0,0-1 0,0 1 1,0 0-1,0 0 0,0 0 0,-1 0 0,1-1 0,0 1 0,0 0 1,0 0-1,0 0 0,0 0 0,-1 0 0,1 0 0,0 0 0,0 0 1,0 0-1,-1-1 0,1 1 0,0 0 0,0 0 0,0 0 1,0 0-1,-1 0 0,1 0 0,0 0 0,0 0 0,0 0 0,-1 0 1,1 0-1,0 0 0,0 1 0,0-1 0,0 0 0,-1 0 1,-15 9 360,-12 15-400,12-6 239,1 0-1,1 2 0,1-1 1,1 2-1,0 0 1,2 0-1,0 1 1,2 0-1,0 0 1,1 1-1,-5 39 0,11-59-208,1 0-1,0 1 0,0-1 0,0 0 0,0 0 0,0 0 0,1 0 0,0 0 0,-1 0 0,1 0 0,0-1 0,0 1 0,1 0 0,-1 0 0,1-1 0,-1 1 1,1 0-1,0-1 0,0 0 0,2 3 0,0-2 2,0 0 0,0 0 0,0-1 0,0 0 0,1 1 0,-1-1 0,1-1 1,0 1-1,-1-1 0,1 0 0,7 1 0,3 0-196,0-1 1,-1-1-1,1-1 0,0 0 1,-1-1-1,1 0 0,22-7 0,-5-4-4311,-11-2-4495</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8.015"/>
    </inkml:context>
    <inkml:brush xml:id="br0">
      <inkml:brushProperty name="width" value="0.025" units="cm"/>
      <inkml:brushProperty name="height" value="0.025" units="cm"/>
    </inkml:brush>
  </inkml:definitions>
  <inkml:trace contextRef="#ctx0" brushRef="#br0">220 1 18546,'0'0'8178,"1"11"-7377,0-3-707,0 0 0,-1 0 0,-1 0 1,1 0-1,-1 0 0,0-1 0,-1 1 1,-4 13-1,-3 3 74,-24 43 1,-57 83 467,10-20-3392,84-138-3039,1-2 3786,11-24-3741</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8.386"/>
    </inkml:context>
    <inkml:brush xml:id="br0">
      <inkml:brushProperty name="width" value="0.025" units="cm"/>
      <inkml:brushProperty name="height" value="0.025" units="cm"/>
    </inkml:brush>
  </inkml:definitions>
  <inkml:trace contextRef="#ctx0" brushRef="#br0">144 0 16720,'0'0'7495,"-11"87"-6342,7-38-352,-2 5-193,6 3-319,0-3-225,1-3 32,14-7-160,6-7-641,3-11-288,0-6 96,-1-9-416,-3-6-641,-9-5-993</inkml:trace>
  <inkml:trace contextRef="#ctx0" brushRef="#br0" timeOffset="1">1 307 12684,'0'0'13293,"61"-19"-13293,-14 15-1346,-2-2-1568,-3-2-2019,-7-4-4420</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8.742"/>
    </inkml:context>
    <inkml:brush xml:id="br0">
      <inkml:brushProperty name="width" value="0.025" units="cm"/>
      <inkml:brushProperty name="height" value="0.025" units="cm"/>
    </inkml:brush>
  </inkml:definitions>
  <inkml:trace contextRef="#ctx0" brushRef="#br0">227 0 15278,'0'0'9295,"-13"9"-8388,-17 14-96,0 0 0,-34 36 0,55-50-652,0 0 0,1 0 1,0 1-1,0 0 1,1 1-1,0 0 1,1 0-1,1 0 1,-1 1-1,2 0 1,-1 0-1,-2 17 1,7-28-155,-1 1 1,1-1 0,0 1 0,0 0-1,0-1 1,1 1 0,-1 0 0,0-1-1,1 1 1,-1-1 0,1 1 0,-1-1 0,1 1-1,0-1 1,-1 1 0,1-1 0,0 0-1,0 1 1,0-1 0,0 0 0,0 0-1,2 2 1,0-1 9,0 0 1,0-1-1,0 1 0,0-1 1,1 0-1,-1 0 0,0 0 1,0 0-1,1 0 1,4 0-1,6-1 11,1 0 0,-1 0 1,1-1-1,14-4 0,-12 2-605,-1-1-1,0-1 1,22-10 0,14-14-5880,-24 5-2659</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0.972"/>
    </inkml:context>
    <inkml:brush xml:id="br0">
      <inkml:brushProperty name="width" value="0.025" units="cm"/>
      <inkml:brushProperty name="height" value="0.025" units="cm"/>
    </inkml:brush>
  </inkml:definitions>
  <inkml:trace contextRef="#ctx0" brushRef="#br0">60 0 7175,'0'0'13613,"-7"12"-12818,-2 2-556,2 0 1,0 1-1,0 1 0,1-1 0,1 1 0,-4 24 1,8-35-274,0 0 0,1 0 0,-1-1 1,1 1-1,0 0 0,1 0 1,-1 0-1,1-1 0,0 1 0,0 0 1,1-1-1,-1 1 0,4 5 1,-3-7-165,0 0 1,0 0 0,1-1 0,-1 1 0,1-1 0,-1 0 0,1 0 0,0 0 0,0 0 0,0 0 0,0-1-1,0 1 1,1-1 0,-1 0 0,0 0 0,1 0 0,-1 0 0,1-1 0,-1 1 0,0-1 0,6 0-1,-7 0-377,0 1-1,0-1 0,0 0 0,0 0 1,0-1-1,1 1 0,-1 0 0,0-1 0,0 1 1,0-1-1,-1 1 0,1-1 0,3-1 0,7-11-6865</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49.786"/>
    </inkml:context>
    <inkml:brush xml:id="br0">
      <inkml:brushProperty name="width" value="0.025" units="cm"/>
      <inkml:brushProperty name="height" value="0.025" units="cm"/>
    </inkml:brush>
  </inkml:definitions>
  <inkml:trace contextRef="#ctx0" brushRef="#br0">266 33 12043,'0'0'1992,"9"-6"319,26-18 134,-35 24-2385,0-1 0,0 1 0,0 0 0,0 0-1,1 0 1,-1 0 0,0-1 0,0 1 0,0 0 0,1 0 0,-1 0-1,0 0 1,0 0 0,1 0 0,-1 0 0,0 0 0,0-1 0,1 1-1,-1 0 1,0 0 0,0 0 0,1 0 0,-1 0 0,0 1 0,0-1-1,1 0 1,-1 0 0,0 0 0,0 0 0,0 0 0,1 0 0,-1 0-1,0 0 1,0 0 0,1 1 0,-1-1 0,0 0 0,0 0 0,0 0-1,0 0 1,1 1 0,-1-1 0,0 0 0,2 15 1019,-8 16-57,-16 27-722,-2-2 0,-2-1 0,-3-1 0,-47 66 0,69-110-347,-39 52 163,43-57-271,-1-1 0,0 1 0,-1-1-1,1 0 1,-1-1 0,0 1 0,0-1-1,0 0 1,0 0 0,-7 2-1,11-5 43,0 0-1,1 1 1,-1-1-1,0 0 1,1 0-1,-1 0 1,0 0-1,1 0 1,-1 0-1,0 0 1,1 0-1,-1 0 1,0 0-1,1 0 1,-1-1-1,0 1 1,1 0-1,-1 0 1,1-1-1,-1 1 1,0 0-1,1-1 1,-1 1-1,1-1 1,-1 1-1,1 0 1,-1-1-1,1 1 1,-1-1 0,1 0-1,0 1 1,-1-1-1,1 1 1,0-1-1,-1 0 1,1 1-1,0-1 1,0 0-1,0 1 1,-1-1-1,1 0 1,0 1-1,0-1 1,0 0-1,0-1 1,-5-29-5370</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0.176"/>
    </inkml:context>
    <inkml:brush xml:id="br0">
      <inkml:brushProperty name="width" value="0.025" units="cm"/>
      <inkml:brushProperty name="height" value="0.025" units="cm"/>
    </inkml:brush>
  </inkml:definitions>
  <inkml:trace contextRef="#ctx0" brushRef="#br0">1 2 14894,'0'0'4388,"51"-2"-1761,-20 17-97,6 6-736,7 6 192,5 3-609,3 7-897,-1 2-383,3 10-33,-9 1-897,-6-2-3459,-15-6-5510</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2.526"/>
    </inkml:context>
    <inkml:brush xml:id="br0">
      <inkml:brushProperty name="width" value="0.025" units="cm"/>
      <inkml:brushProperty name="height" value="0.025" units="cm"/>
    </inkml:brush>
  </inkml:definitions>
  <inkml:trace contextRef="#ctx0" brushRef="#br0">49 0 8616,'-2'11'1249,"-6"49"801,2 1 0,4 0 0,8 118 0,-6-157-2247,-9-9-3330,5-9 2393,2-2 904,0 1 0,0 0 0,0 0-1,1 0 1,-1 0 0,1 0 0,0 0 0,0 0 0,-1 5-1,0-1-189,-4 13-1449</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1.699"/>
    </inkml:context>
    <inkml:brush xml:id="br0">
      <inkml:brushProperty name="width" value="0.025" units="cm"/>
      <inkml:brushProperty name="height" value="0.025" units="cm"/>
    </inkml:brush>
  </inkml:definitions>
  <inkml:trace contextRef="#ctx0" brushRef="#br0">27 0 9257,'0'0'7078,"-16"66"-5700,10-28 95,3 4-416,2 8-320,1 3-289,0 3-352,0 4-64,8-4-672,0-2-2019,-2-3-3875</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2.090"/>
    </inkml:context>
    <inkml:brush xml:id="br0">
      <inkml:brushProperty name="width" value="0.025" units="cm"/>
      <inkml:brushProperty name="height" value="0.025" units="cm"/>
    </inkml:brush>
  </inkml:definitions>
  <inkml:trace contextRef="#ctx0" brushRef="#br0">47 0 11211,'-16'50'512,"2"-3"-448,3-2 160,6-2-224,5-7 0,0-9-704,2-7-1090,6-3-2594,2-4 3075,-5 4-513</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3.485"/>
    </inkml:context>
    <inkml:brush xml:id="br0">
      <inkml:brushProperty name="width" value="0.025" units="cm"/>
      <inkml:brushProperty name="height" value="0.025" units="cm"/>
    </inkml:brush>
  </inkml:definitions>
  <inkml:trace contextRef="#ctx0" brushRef="#br0">1 1 8712,'0'0'8867,"7"10"-8237,20 27 416,2-1 0,46 44 0,-35-40-504,62 82 1,-78-93-1634,-18-23-5730,-6-13 2935</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3.876"/>
    </inkml:context>
    <inkml:brush xml:id="br0">
      <inkml:brushProperty name="width" value="0.025" units="cm"/>
      <inkml:brushProperty name="height" value="0.025" units="cm"/>
    </inkml:brush>
  </inkml:definitions>
  <inkml:trace contextRef="#ctx0" brushRef="#br0">57 263 12684,'0'0'3881,"-9"-2"-2253,-1-1-1127,-27-4 1699,36 7-1116,7-1-816,-1 1-1,1 1 1,-1-1-1,0 1 1,1 0 0,-1 0-1,0 0 1,7 3-1,27 5 720,-35-8-850,1-1-1,-1 0 1,1 0 0,-1-1-1,1 1 1,-1-1-1,1 0 1,-1 0-1,1-1 1,-1 1-1,0-1 1,0 0-1,0 0 1,8-6 0,-8 4-27,0 0 1,0-1-1,0 1 0,0-1 1,-1 0-1,0 0 1,0-1-1,0 1 1,-1-1-1,1 1 1,0-7-1,2-3 79,-1 0-1,-1 1 0,2-25 1,-4 33-92,-1 0 0,0 0 0,0 0-1,0 0 1,-1 1 0,0-1 0,0 0 0,0 0 0,-1 0 0,0 1 0,-5-11 0,7 15-90,-1 0-1,1 0 1,-1 0 0,1 0 0,-1 0 0,1 0 0,-1 0 0,0 0 0,0 0-1,1 0 1,-1 1 0,0-1 0,0 0 0,0 0 0,0 1 0,0-1 0,0 1-1,0-1 1,0 1 0,0-1 0,0 1 0,0 0 0,0-1 0,-1 1 0,1 0-1,0 0 1,0 0 0,0 0 0,0 0 0,0 0 0,-1 0 0,1 0 0,0 1-1,0-1 1,0 0 0,0 1 0,0-1 0,0 0 0,0 1 0,0-1 0,0 1-1,-1 1 1,1-1-14,-1 0-1,1 1 1,0-1-1,0 1 1,0-1-1,1 1 1,-1 0-1,0-1 1,1 1-1,-1 0 1,1-1-1,-1 1 1,1 0-1,0 0 1,0-1-1,0 1 1,0 0-1,0 0 1,0 0-1,0-1 1,0 1-1,1 0 1,-1 0-1,1-1 1,0 1-1,-1 0 1,3 2-1,-1-1-115,1 1-1,0-1 1,0 0 0,0 0 0,0 0-1,0 0 1,1-1 0,0 1-1,-1-1 1,1 0 0,0 0-1,0 0 1,0-1 0,0 1 0,0-1-1,0 0 1,1 0 0,7 0-1,9 1-1602,-1 0 0,35-3-1,13-8-3622,5-13-3144</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5.886"/>
    </inkml:context>
    <inkml:brush xml:id="br0">
      <inkml:brushProperty name="width" value="0.025" units="cm"/>
      <inkml:brushProperty name="height" value="0.025" units="cm"/>
    </inkml:brush>
  </inkml:definitions>
  <inkml:trace contextRef="#ctx0" brushRef="#br0">13 146 15855,'0'0'7511,"7"8"-6977,-4-4-505,0 0 0,0 0 0,0 1 0,-1-1 0,0 1 0,0-1 0,0 1 0,0 0 0,-1 0 0,1 0 0,0 6 0,-2 0 1,1-1 0,-1 0 0,-1 1 0,0-1 0,-4 20 0,-11 29 64,10-41 279,1 1 0,0 0 0,2-1 1,-2 32-1,20-76 673,2-8-893,-1-2 0,-3 0 1,0-1-1,-3 0 0,-1-1 0,-2 0 0,-1 0 1,-2-1-1,-1-51 0,-7 66 203,-6 17 218,9 8-552,-1 0 0,1 0 0,-1 0-1,1 0 1,-1 0 0,1 0 0,0 0 0,-1 0 0,1 0-1,0 1 1,0-1 0,0 1 0,0-1 0,0 1 0,0-1-1,1 1 1,-1-1 0,0 1 0,0 2 0,-4 12-19,0 0 0,1 1 1,1-1-1,0 1 0,2 0 1,0 0-1,1 27 0,0-42-8,0 0 0,0 0-1,0 1 1,1-1 0,-1 0-1,1 0 1,-1 0 0,1 1-1,0-1 1,-1 0 0,1 0 0,0 0-1,0 0 1,1 0 0,-1 0-1,0-1 1,1 1 0,-1 0-1,1-1 1,-1 1 0,1-1-1,0 1 1,0-1 0,0 0-1,0 0 1,0 0 0,0 0-1,0 0 1,0 0 0,0 0-1,0-1 1,0 1 0,0-1-1,5 1 1,-3-1 12,0-1-1,0 1 0,0-1 1,0 1-1,0-1 1,0-1-1,-1 1 1,1 0-1,0-1 0,-1 0 1,1 0-1,-1 0 1,1 0-1,-1-1 1,0 1-1,0-1 0,0 0 1,4-5-1,2-4 33,-1 0 0,-1-1 0,0 0 0,0 0 0,-1 0 0,-1-1 0,0 0 0,-1 0 0,-1-1 0,0 1 0,-1-1 0,1-27 0,-3 42-39,0 0 0,0 0-1,-1 0 1,1 0-1,0 0 1,0 0 0,0 0-1,0 0 1,0 0-1,0 0 1,0 0 0,0 0-1,0 0 1,0 0-1,0 0 1,-1 0 0,1 0-1,0 0 1,0 0-1,0 0 1,0 0-1,0 0 1,0 0 0,0 0-1,0 0 1,0 0-1,-1 0 1,1 0 0,0 0-1,0 0 1,0 0-1,0 0 1,0 0 0,0 0-1,0 0 1,0 0-1,0 0 1,0 0-1,0 0 1,0 0 0,0-1-1,0 1 1,0 0-1,-1 0 1,1 0 0,0 0-1,0 0 1,0 0-1,0 0 1,0 0 0,0 0-1,0 0 1,0-1-1,0 1 1,0 0 0,0 0-1,0 0 1,0 0-1,0 0 1,0 0-1,0 0 1,1 0 0,-9 10-72,-4 18 20,5 0 52,2 0 0,1 1 0,1-1 0,2 51 0,1-77-1,0 0 0,0 1 0,0-1-1,0 0 1,0 1 0,0-1 0,1 0 0,-1 0 0,1 1 0,0-1 0,0 0-1,0 0 1,0 0 0,0 0 0,0 0 0,0 0 0,1 0 0,-1 0-1,1-1 1,-1 1 0,1 0 0,0-1 0,0 1 0,0-1 0,0 0-1,0 0 1,0 0 0,0 0 0,0 0 0,0 0 0,0 0 0,0 0 0,1-1-1,-1 0 1,0 1 0,0-1 0,1 0 0,-1 0 0,0 0 0,1 0-1,-1 0 1,0-1 0,4 0 0,2-1 17,0 0-1,0 0 1,0-1 0,0-1 0,0 1-1,-1-1 1,1 0 0,-1-1-1,0 1 1,12-12 0,8-21 55,-11 16 18,-15 23-84,0-1 0,0 1 0,-1-1 0,1 1 0,0-1 0,-1 1 0,0-1 1,1 1-1,-1-1 0,0 1 0,0 0 0,0-1 0,0 1 0,0 0 0,0-1 0,0 1 0,-1-1 0,1 1 0,-1 2 0,-3 35 133,2-21-93,1 0 1,0-1 0,4 36 0,-3-52-41,0 0 1,0 0-1,1-1 1,-1 1-1,0 0 1,1 0-1,-1-1 1,1 1-1,-1 0 1,1-1 0,-1 1-1,1-1 1,0 1-1,-1 0 1,1-1-1,0 1 1,-1-1-1,1 0 1,0 1-1,0-1 1,-1 0-1,1 1 1,0-1-1,0 0 1,0 0-1,-1 0 1,1 0 0,0 1-1,0-1 1,0 0-1,0 0 1,-1-1-1,1 1 1,0 0-1,0 0 1,0 0-1,-1-1 1,1 1-1,0 0 1,0 0-1,-1-1 1,1 1 0,0-1-1,-1 1 1,2-2-1,34-20 296,22-47-94,-45 52-153,1 0-1,26-25 1,-39 43-48,-1-1-1,1 1 1,-1 0 0,1 0-1,-1 0 1,0 0 0,1 0-1,-1 0 1,0 0 0,1 0-1,-1-1 1,0 1-1,0 0 1,0 0 0,0 0-1,0 0 1,0 2 0,0 115 378,0-117-384,0-1 0,0 1 0,1-1 0,-1 1 0,0-1 0,0 1 0,0-1 0,1 1 0,-1-1 0,0 1 0,1-1 0,-1 1 0,0-1 0,1 0 0,-1 1 0,0-1 0,1 1 0,-1-1 0,1 0 0,-1 0 0,1 1 0,-1-1 0,1 0 0,-1 0 0,1 1 0,-1-1 0,1 0 0,-1 0 0,1 0 0,-1 0 0,1 0 0,-1 0 0,1 0 0,-1 0 0,1 0 0,-1 0 0,1 0 0,0 0 0,-1 0 0,1 0 0,-1-1 0,1 1 0,-1 0 0,1 0 0,-1-1 0,0 1 0,1 0 0,-1-1 0,1 1 0,-1 0 0,1-1 0,26-19 0,1-11 0,-16 16 0,1 0 0,0 2 0,1 0 0,29-21 0,-42 33 0,-1 1 0,1-1 0,0 0 0,-1 1 0,1-1 0,0 1 0,-1-1 0,1 1 0,0-1 0,0 1 0,0 0 0,0-1 0,-1 1 0,1 0 0,0 0 0,0-1 0,0 1 0,0 0 0,0 0 0,0 0 0,-1 0 0,1 0 0,0 0 0,0 1 0,0-1 0,0 0 0,0 0 0,0 0 0,-1 1 0,1-1 0,0 1 0,0-1 0,0 0 0,-1 1 0,1 0 0,0-1 0,-1 1 0,1-1 0,0 1 0,-1 0 0,1-1 0,-1 1 0,1 0 0,-1 0 0,1-1 0,-1 1 0,0 0 0,1 0 0,-1 0 0,0 0 0,1 1 0,0 6 0,0 1 0,-1 0 0,0-1 0,-1 16 0,0-5 0,0 13 0,0-20 0,0-1 0,1 0 0,0 1 0,4 20 0,-4-32 0,1 1 0,-1 0 0,0 0 0,0-1 0,1 1 0,-1 0 0,0-1 0,1 1 0,-1-1 0,1 1 0,-1 0 0,1-1 0,-1 1 0,1-1 0,-1 0 0,1 1 0,0-1 0,-1 1 0,1-1 0,0 0 0,-1 1 0,1-1 0,0 0 0,-1 0 0,1 1 0,0-1 0,-1 0 0,1 0 0,0 0 0,0 0 0,-1 0 0,1 0 0,0 0 0,0 0 0,-1 0 0,1-1 0,0 1 0,-1 0 0,1 0 0,0-1 0,-1 1 0,1 0 0,0-1 0,-1 1 0,1-1 0,0 1 0,-1 0 0,1-1 0,-1 0 0,1 1 0,-1-1 0,1 0 0,29-29 0,0-15-3104,-27 40 2035,0-1 0,0 0 0,-1 0 1,0 0-1,0 0 0,-1 0 0,0 0 0,0 0 1,0 0-1,-1 0 0,0-7 0,-3-14-15576</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6.309"/>
    </inkml:context>
    <inkml:brush xml:id="br0">
      <inkml:brushProperty name="width" value="0.025" units="cm"/>
      <inkml:brushProperty name="height" value="0.025" units="cm"/>
    </inkml:brush>
  </inkml:definitions>
  <inkml:trace contextRef="#ctx0" brushRef="#br0">17 60 16560,'0'0'10506,"-17"-49"-8937,20 42-1377,6 4-224,0 2-961</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7.322"/>
    </inkml:context>
    <inkml:brush xml:id="br0">
      <inkml:brushProperty name="width" value="0.025" units="cm"/>
      <inkml:brushProperty name="height" value="0.025" units="cm"/>
    </inkml:brush>
  </inkml:definitions>
  <inkml:trace contextRef="#ctx0" brushRef="#br0">3 0 12620,'0'0'11098,"0"14"-10516,-1 20-401,0 9 265,3 45 0,-2-86-431,0 0-1,1 0 0,-1 0 0,0 0 0,1 0 1,-1 0-1,1-1 0,-1 1 0,1 0 1,0 0-1,0-1 0,0 1 0,0 0 0,0-1 1,0 1-1,1-1 0,1 3 0,-1-4 0,-1 1 0,0-1-1,0 1 1,0-1-1,1 1 1,-1-1 0,0 0-1,1 0 1,-1 1 0,0-1-1,0 0 1,1 0-1,-1 0 1,0-1 0,1 1-1,-1 0 1,0 0-1,0-1 1,2 0 0,3-2 82,0 0 1,0 0 0,-1 0-1,1-1 1,-1 0 0,0 0 0,0-1-1,6-7 1,86-120 1147,-97 132-1232,0 0-1,0 0 1,0 0 0,0-1 0,1 1 0,-1 0-1,0 0 1,0 0 0,0 0 0,0 0-1,0 0 1,1 0 0,-1 0 0,0 0 0,0-1-1,0 1 1,0 0 0,0 0 0,1 0-1,-1 0 1,0 0 0,0 0 0,0 0 0,0 0-1,1 0 1,-1 0 0,0 0 0,0 0-1,0 1 1,0-1 0,1 0 0,-1 0 0,0 0-1,0 0 1,0 0 0,0 0 0,0 0-1,1 0 1,-1 0 0,0 1 0,0-1 0,0 0-1,0 0 1,0 0 0,0 0 0,0 0-1,0 0 1,1 1 0,-1-1 0,0 0 0,0 0-1,0 0 1,0 0 0,0 1 0,0-1-1,0 0 1,0 0 0,0 0 0,0 0 0,0 1-1,0-1 1,0 0 0,4 23 439,-1 38-20,-3-50-331,0-9-83,-1-1-1,1 1 1,0-1-1,0 1 1,0 0-1,0-1 1,1 1 0,-1 0-1,0-1 1,1 1-1,-1 0 1,1-1-1,-1 1 1,1-1-1,0 1 1,0-1 0,-1 0-1,1 1 1,0-1-1,0 0 1,1 1-1,-1-1 1,0 0-1,0 0 1,1 0 0,-1 0-1,3 1 1,-2-2 44,1 0 0,-1 0 1,0 0-1,1-1 0,-1 1 0,1-1 1,-1 1-1,0-1 0,0 0 1,1 0-1,-1 0 0,0 0 1,0-1-1,0 1 0,0 0 0,0-1 1,0 0-1,1-1 0,26-24 295,36-30-194,-62 54-166,0 1 0,0 0 1,0 0-1,0 0 0,1 0 0,-1 1 0,1-1 0,0 1 0,-1 0 1,1 0-1,0 0 0,0 1 0,-1-1 0,1 1 0,0 0 0,0 0 1,5 1-1,-7-1 9,-1 1 0,1 0 1,-1 0-1,0 0 0,1 0 0,-1 0 1,0 0-1,0 0 0,0 1 0,0-1 1,0 0-1,0 1 0,0-1 0,0 0 1,0 1-1,-1-1 0,1 3 1,13 35 193,-5-12-72,-8-26-116,0 1-1,-1 0 0,1 0 0,0-1 1,0 1-1,1 0 0,-1-1 0,0 1 0,0-1 1,1 0-1,-1 1 0,1-1 0,-1 0 0,1 0 1,-1 0-1,1 0 0,0 0 0,0 0 0,-1 0 1,1-1-1,0 1 0,0-1 0,0 1 1,0-1-1,2 0 0,0 0 9,-1-1-1,1 1 1,-1-1 0,1 0-1,-1-1 1,0 1-1,0 0 1,1-1 0,-1 0-1,0 0 1,0 0 0,4-4-1,7-6-83,-2-1 0,1 0 0,-2-1-1,13-18 1,-10 6-3389,-10-4-9737,-7 15 5968</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1.358"/>
    </inkml:context>
    <inkml:brush xml:id="br0">
      <inkml:brushProperty name="width" value="0.025" units="cm"/>
      <inkml:brushProperty name="height" value="0.025" units="cm"/>
    </inkml:brush>
  </inkml:definitions>
  <inkml:trace contextRef="#ctx0" brushRef="#br0">202 0 7719,'0'0'12108,"-10"1"-11195,3-1-845,1 2 1,0-1-1,-1 0 1,1 1 0,0 1-1,0-1 1,0 1-1,0 0 1,1 0 0,-1 0-1,1 1 1,0 0-1,0 0 1,0 0 0,0 1-1,1-1 1,-1 1-1,1 1 1,-4 6 0,7-11-47,-53 76 808,51-72-792,0 0 0,0 1 0,1-1 1,-1 1-1,1-1 0,0 1 1,1 0-1,0 0 0,-1 0 0,2 0 1,-1 0-1,1 0 0,0 8 1,1-12-34,0 0 0,0 0 1,1 0-1,-1-1 1,0 1-1,1 0 0,-1-1 1,1 1-1,-1-1 1,1 1-1,0-1 1,0 0-1,-1 1 0,1-1 1,0 0-1,0 0 1,0-1-1,0 1 0,0 0 1,1-1-1,-1 1 1,0-1-1,0 0 1,0 1-1,0-1 0,1 0 1,2-1-1,63-2 281,-59 1-257,-1 0 0,1-1 0,-1 0 0,0 0 0,0-1-1,11-6 1,-16 9-8,-1-1 0,1 1 0,0-1 0,-1 0 0,1 0 0,-1 0 0,0 0-1,0 0 1,1-1 0,-1 1 0,-1-1 0,1 1 0,0-1 0,-1 0 0,1 0 0,-1 1-1,0-1 1,0 0 0,0 0 0,1-6 0,-3 8 7,0-1 0,1 1 0,-1 0 0,0 0 0,0-1 0,0 1 1,-1 0-1,1 0 0,0 0 0,0 0 0,0 0 0,-1 0 0,1 1 0,0-1 0,-1 0 0,1 1 1,-1-1-1,1 1 0,-1-1 0,1 1 0,-1 0 0,1 0 0,-1 0 0,1 0 0,-1 0 0,1 0 0,-1 0 1,-2 1-1,-51 2-85,52-3-51,0 1-1,0 0 1,0 0 0,0 0 0,0 0 0,0 0-1,0 1 1,0-1 0,1 1 0,-1 0-1,1 0 1,-1 0 0,1 0 0,0 0-1,-4 4 1,5-4-325,-1 1 1,1-1-1,0 0 0,0 0 1,0 1-1,0-1 1,0 1-1,1-1 0,-1 1 1,1-1-1,-1 1 0,1 3 1,0 12-4255</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7.696"/>
    </inkml:context>
    <inkml:brush xml:id="br0">
      <inkml:brushProperty name="width" value="0.025" units="cm"/>
      <inkml:brushProperty name="height" value="0.025" units="cm"/>
    </inkml:brush>
  </inkml:definitions>
  <inkml:trace contextRef="#ctx0" brushRef="#br0">0 1 14189,'0'0'9449</inkml:trace>
  <inkml:trace contextRef="#ctx0" brushRef="#br0" timeOffset="1">359 133 6951,'0'0'2402</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8.377"/>
    </inkml:context>
    <inkml:brush xml:id="br0">
      <inkml:brushProperty name="width" value="0.025" units="cm"/>
      <inkml:brushProperty name="height" value="0.025" units="cm"/>
    </inkml:brush>
  </inkml:definitions>
  <inkml:trace contextRef="#ctx0" brushRef="#br0">121 360 11211,'0'0'11856,"-8"-4"-9587,3 1-2028,0 1 0,0 0 0,-1 0 0,1 1 0,0 0 0,0 0-1,-1 0 1,1 0 0,-1 1 0,-8 0 0,12 0-217,0 1 0,0-1 0,0 1 0,-1 0 0,1-1-1,0 1 1,0 0 0,0 0 0,0 0 0,0 1 0,1-1 0,-1 0 0,0 1-1,0-1 1,1 1 0,-1 0 0,1-1 0,0 1 0,-1 0 0,1 0 0,0 0-1,0 0 1,0 0 0,0 0 0,1 0 0,-1 0 0,0 0 0,1 1 0,0-1 0,-1 0-1,1 0 1,0 1 0,0-1 0,1 3 0,-2-4-24,1 0-1,0 0 1,0 0 0,0 0 0,0 1-1,0-1 1,0 0 0,0 0 0,0 0-1,1 0 1,-1 0 0,0 0 0,1 0-1,-1 0 1,0 0 0,1 0 0,0-1 0,-1 1-1,1 0 1,-1 0 0,1 0 0,0 0-1,-1-1 1,1 1 0,0 0 0,0-1-1,0 1 1,0-1 0,0 1 0,0-1-1,-1 1 1,1-1 0,0 1 0,0-1-1,0 0 1,0 0 0,1 1 0,-1-1-1,0 0 1,0 0 0,0 0 0,0 0-1,0 0 1,0-1 0,0 1 0,0 0-1,0 0 1,0-1 0,1 0 0,5 0 21,-1-2-1,-1 1 1,1-1 0,0 0 0,0 0 0,-1 0 0,8-7 0,7-7 0,-2-1 1,0-1 0,-1-1 0,14-21-1,-22 28 126,0-1 0,-2 1-1,1-1 1,-2 0-1,0-1 1,-1 0-1,7-29 1,-12 44-144,0 0-1,0 1 1,0-1 0,-1 0-1,1 0 1,0 0-1,0 0 1,0 0 0,0 0-1,-1 0 1,1 0 0,0 0-1,0 0 1,0 0 0,-1 0-1,1 0 1,0 0 0,0 0-1,0 0 1,-1 0-1,1 0 1,0 0 0,0 0-1,0 0 1,0 0 0,-1 0-1,1 0 1,0 0 0,0 0-1,0 0 1,0 0 0,-1-1-1,1 1 1,0 0-1,0 0 1,0 0 0,0 0-1,0 0 1,0-1 0,-1 1-1,1 0 1,0 0 0,0 0-1,0 0 1,0-1 0,0 1-1,0 0 1,0 0-1,0 0 1,0-1 0,0 1-1,0 0 1,0 0 0,0 0-1,0 0 1,0-1 0,0 1-1,0 0 1,0 0 0,0 0-1,0-1 1,0 1-1,-10 10-9,10-10 19,-7 9 3,0 0 0,1 1 0,0-1 0,1 1 0,-8 19 1,54-77 245,-29 31-234,0 0 1,11-23-1,-20 35-33,-1 1 0,0-1 1,0 1-1,-1-1 0,1 0 0,-1 0 0,0 0 1,0 0-1,-1 0 0,1 0 0,-1 0 1,0 0-1,-1 0 0,1 0 0,-2-5 0,2 9-5,-1 0-1,1 0 1,0 0 0,-1 0-1,1 0 1,-1 0-1,1 1 1,-1-1-1,1 0 1,-1 0-1,1 1 1,-1-1-1,0 0 1,0 1-1,1-1 1,-1 0-1,0 1 1,0-1-1,0 1 1,1 0-1,-1-1 1,0 1-1,0 0 1,0-1-1,0 1 1,0 0-1,0 0 1,0 0-1,0 0 1,0 0 0,0 0-1,0 0 1,0 0-1,1 0 1,-1 0-1,-1 1 1,0-1-8,0 1 1,0 0 0,0-1 0,0 1 0,0 0 0,0 0 0,0 0-1,1 1 1,-1-1 0,0 0 0,1 1 0,-1-1 0,1 1-1,0-1 1,-2 3 0,-6 12 96,1 0 0,1 0-1,1 1 1,0-1 0,1 2-1,1-1 1,1 0 0,0 1-1,1-1 1,1 1 0,1 0 0,0-1-1,1 1 1,1 0 0,1-1-1,0 1 1,12 32 0,-1-16-44,-3 0 1,0 1 0,-3 1 0,0-1-1,-3 2 1,-1-1 0,0 47-1,-4-64 12,1-5 18,-1 1 0,-1-1 0,0 1 0,-4 16 0,5-29-49,0 0-1,-1 1 1,1-1 0,-1 0 0,0 0 0,1-1-1,-1 1 1,0 0 0,0 0 0,0 0-1,0 0 1,-1-1 0,1 1 0,0-1-1,-1 1 1,1-1 0,-1 1 0,0-1-1,1 0 1,-1 0 0,0 1 0,0-1-1,0-1 1,0 1 0,0 0 0,0 0-1,0-1 1,0 1 0,0-1 0,0 0-1,0 1 1,0-1 0,0 0 0,0 0-1,-4-1 1,2 0-9,-1-1 0,1 0 0,0 0 1,0 0-1,0-1 0,0 1 0,0-1 0,1 0 0,-1 0 0,1 0 0,0 0 0,0-1 0,0 0 0,0 1 0,0-1 0,1 0 1,-3-5-1,-3-6 1,1 0 0,0 0 1,-7-25-1,11 31-7,1 0 0,0-1 0,0 1 0,1-1 0,0 1 0,1-1 0,0 0 0,2-16 0,0 20 0,-1-1 0,2 0 0,-1 1 0,1-1 0,0 1 0,0 0 0,0 0 0,1 0 0,0 1 0,0-1 0,0 1 0,10-9 0,9-5-331,0 2-1,2 0 1,0 1-1,39-18 1,-29 16-1689,51-35 1,-45 19-5930</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9.170"/>
    </inkml:context>
    <inkml:brush xml:id="br0">
      <inkml:brushProperty name="width" value="0.025" units="cm"/>
      <inkml:brushProperty name="height" value="0.025" units="cm"/>
    </inkml:brush>
  </inkml:definitions>
  <inkml:trace contextRef="#ctx0" brushRef="#br0">301 31 20692,'0'0'175,"0"0"0,-1 0 0,1 0 0,0 0 1,0 0-1,0 0 0,0 0 0,0 0 0,0 0 1,-1 0-1,1 0 0,0 0 0,0 0 0,-1-1 2453,0 1-2453,1 0 1,0 0-1,0 0 0,0 0 0,0-1 0,0 1 1,0 0-1,0 0 0,0 0 0,-20 21 1336,-24 34-1735,-189 248 363,344-417-7410,9-28 1662,-85 97 6457,35-61 0,-73 112 241,-38 66 4828,-3 23-3881,37-79-1864,0 1 1,2 0-1,0 0 1,1 0-1,0 1 0,2-1 1,0 1-1,1 0 1,1 0-1,2 19 1,-2-34-172,1-1 1,-1 0-1,1 0 1,0 0-1,0 0 1,0 0-1,0 0 1,0 0-1,0 0 1,0 0 0,1 0-1,-1-1 1,1 1-1,-1 0 1,1-1-1,0 1 1,-1-1-1,1 0 1,0 0 0,0 0-1,0 1 1,0-2-1,4 3 1,0-2-625,0 1 1,0-1-1,0 0 0,0 0 1,1-1-1,-1 0 1,7 0-1,-4-4-4288,-7-7-2889</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9.529"/>
    </inkml:context>
    <inkml:brush xml:id="br0">
      <inkml:brushProperty name="width" value="0.025" units="cm"/>
      <inkml:brushProperty name="height" value="0.025" units="cm"/>
    </inkml:brush>
  </inkml:definitions>
  <inkml:trace contextRef="#ctx0" brushRef="#br0">1 77 16624,'0'0'9353,"51"-25"-8713,-6 19-352,9 2-256,8-1 1,4 0-770,-4-3-2594,-8-2-1922,-10-4-4485</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59.904"/>
    </inkml:context>
    <inkml:brush xml:id="br0">
      <inkml:brushProperty name="width" value="0.025" units="cm"/>
      <inkml:brushProperty name="height" value="0.025" units="cm"/>
    </inkml:brush>
  </inkml:definitions>
  <inkml:trace contextRef="#ctx0" brushRef="#br0">160 0 15951,'0'0'12770,"-11"10"-12055,-4 4-425,0 2 0,1 0 0,0 1 0,1 0 0,1 1 0,1 0 0,1 1 0,-9 22 0,14-29-232,0 0-1,1 0 0,1 0 1,0 0-1,1 0 1,0 1-1,1-1 0,1 15 1,0-23-51,0 0-1,1 0 1,0 0 0,0-1 0,0 1 0,0 0-1,0-1 1,1 1 0,-1-1 0,1 1 0,0-1-1,0 0 1,1 0 0,-1 0 0,0 0 0,1 0 0,0 0-1,0-1 1,0 1 0,0-1 0,0 0 0,0 0-1,1 0 1,-1 0 0,1 0 0,-1-1 0,1 0-1,0 0 1,7 2 0,7 0-352,0 0-1,1-1 1,-1-1-1,1-1 1,-1-1-1,24-3 1,-21 0-870,-1 0 1,0-1-1,0-1 1,0-1-1,25-13 1,9-10-11278</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5.731"/>
    </inkml:context>
    <inkml:brush xml:id="br0">
      <inkml:brushProperty name="width" value="0.025" units="cm"/>
      <inkml:brushProperty name="height" value="0.025" units="cm"/>
    </inkml:brush>
  </inkml:definitions>
  <inkml:trace contextRef="#ctx0" brushRef="#br0">1060 25 11755,'-27'-7'176,"1"1"-1,-1 1 1,0 2 0,-1 1-1,1 1 1,0 1 0,-1 1-1,1 2 1,0 1-1,0 0 1,1 3 0,-1 0-1,1 1 1,1 2 0,0 0-1,0 2 1,1 1 0,0 1-1,-30 23 1,12-4-134,2 1 1,1 2-1,2 2 1,2 1-1,1 2 1,2 2-1,2 0 1,-46 91-1,51-80 149,2 2 1,3 1-1,2 1 0,3 0 0,2 2 0,3-1 0,-5 95 0,13-102-179,2 1 0,3-1 1,1 1-1,3-1 0,2 0 0,17 51 0,-19-79-6,2 1 0,1-2 0,2 1 1,0-1-1,1-1 0,1-1 0,1 1 0,0-2 0,2 0 0,1-1 0,0-1 0,1-1 0,1-1 0,28 19 0,-27-23 5,1 0 0,0-1 1,0-1-1,1-2 0,1 0 0,-1-1 0,1-1 0,0-1 0,1-2 1,-1 0-1,1-2 0,-1 0 0,1-2 0,0-1 0,31-6 0,-19 0 13,0-2-1,0-1 0,-1-2 0,-1-2 1,0-1-1,-1-1 0,-1-2 1,-1-2-1,35-28 0,-18 8 181,-3-3 0,-1-1 0,-3-2 0,-2-2 0,-1-1 0,-3-3 0,-3 0 0,-1-2 0,-3-2 0,-3-1 0,-2 0 0,-3-2 0,-2-1 0,-3 0 0,-3-1 0,-2-1 0,-4 0 0,1-68 0,-8 108-154,-1 1 1,-1-1-1,-1 1 0,0-1 1,-2 1-1,-1 0 0,0 0 1,-18-37-1,18 48 15,0 0 0,-1 1-1,0 0 1,-1 0 0,0 1-1,0 0 1,-1 0 0,0 1-1,-1 0 1,1 0 0,-2 1-1,1 1 1,-1 0 0,0 0-1,0 1 1,0 0 0,-22-5-1,9 4-61,0 2-1,-1 1 0,0 0 0,0 2 0,0 1 1,0 1-1,0 1 0,1 1 0,-1 1 0,1 2 1,0 0-1,0 1 0,0 2 0,1 0 0,1 2 1,-31 18-1,47-25-294,0 0 0,1 1 0,0-1 0,-1 1 0,2 0 0,-1 1 0,0-1 0,1 1 0,0 0 0,-5 12 0,-10 39-6458,12-20-1877</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6.524"/>
    </inkml:context>
    <inkml:brush xml:id="br0">
      <inkml:brushProperty name="width" value="0.025" units="cm"/>
      <inkml:brushProperty name="height" value="0.025" units="cm"/>
    </inkml:brush>
  </inkml:definitions>
  <inkml:trace contextRef="#ctx0" brushRef="#br0">0 14 14157,'0'0'5045,"2"15"-4410,6 32-275,2 0-1,1 0 0,3-1 0,2-1 0,1 0 1,47 82-1,-61-122-345,1 1 1,0-1-1,0 0 0,1 0 1,-1 0-1,1 0 0,0-1 1,0 0-1,1 0 0,7 4 1,-12-7 15,1-1 1,0 1-1,0 0 1,0-1 0,0 1-1,0-1 1,0 0 0,0 0-1,0 1 1,0-1-1,0-1 1,0 1 0,0 0-1,0 0 1,0-1-1,0 1 1,0-1 0,0 0-1,0 1 1,0-1 0,0 0-1,0 0 1,-1 0-1,1 0 1,0-1 0,-1 1-1,1 0 1,-1-1-1,1 1 1,-1-1 0,0 0-1,0 1 1,0-1-1,0 0 1,2-3 0,7-14 190,0-1 1,-2 0 0,0 0 0,-1-1-1,7-42 1,8-113 199,-19 145-101,-3 59-74,1 1 1,1-1-1,1 0 1,2 0-1,10 37 1,-14-63-241,-1 0 0,1 1 0,-1-1 0,1 0 0,0 0 0,0 0 0,0 0 0,0-1 0,0 1-1,1 0 1,-1 0 0,0-1 0,1 1 0,-1 0 0,1-1 0,0 0 0,-1 1 0,1-1 0,0 0 0,0 0 0,0 0 0,0 0 0,0 0 0,0 0 0,0-1 0,0 1 0,0-1 0,0 1 0,0-1 0,1 0 0,-1 0 0,0 0 0,0 0 0,0 0 0,0 0 0,1-1 0,-1 1 0,0-1 0,0 0 0,0 1 0,0-1 0,0 0 0,2-1 0,5-4 28,0 0-1,-1 0 1,0-1 0,0 0 0,0 0 0,-1-1 0,9-11 0,55-89 123,-10 12-80,-61 97-75,0-1 0,0 0 0,0 1 0,0-1-1,0 1 1,0-1 0,0 0 0,0 1 0,0-1-1,0 0 1,1 1 0,-1-1 0,0 0 0,0 1-1,0-1 1,0 0 0,1 1 0,-1-1 0,0 0-1,0 1 1,1-1 0,-1 0 0,0 0 0,1 1-1,-1-1 1,0 0 0,1 0 0,-1 0 0,0 1 0,1-1-1,-1 0 1,0 0 0,1 0 0,-1 0 0,0 0-1,1 0 1,-1 0 0,1 0 0,-1 0 0,0 0-1,1 0 1,-1 0 0,1 0 0,-1 0 0,0 0-1,1 0 1,-1-1 0,0 1 0,1 0 0,-1 0-1,0 0 1,1 0 0,-1-1 0,0 1 0,0 0-1,1 0 1,-1-1 0,0 1 0,1 0 0,-1-1-1,0 1 1,0 0 0,0-1 0,1 0 0,1 44 255,-2-32-151,1 0 12,-1 2-41,1 0-1,0 1 1,1-1-1,5 17 1,-7-28-65,1-1 0,-1 0-1,0 1 1,1-1 0,-1 0 0,1 1 0,-1-1-1,1 0 1,0 0 0,0 0 0,-1 0 0,1 1-1,0-1 1,0 0 0,0 0 0,0-1 0,0 1-1,1 0 1,-1 0 0,0 0 0,0-1 0,0 1-1,1-1 1,-1 1 0,0-1 0,1 1 0,-1-1-1,0 0 1,1 1 0,-1-1 0,0 0 0,1 0-1,-1 0 1,1 0 0,-1 0 0,0-1 0,1 1-1,-1 0 1,0-1 0,1 1 0,-1-1-1,0 1 1,1-1 0,-1 0 0,0 1 0,0-1-1,0 0 1,0 0 0,0 0 0,0 0 0,0 0-1,2-1 1,15-15 103,-1 0 0,-1 0 0,0-2 0,24-36 0,26-31-86,-65 85-34,0-1 1,0 1-1,1-1 1,-1 1 0,0-1-1,1 1 1,-1 0 0,1 0-1,0 0 1,-1 0 0,1 0-1,0 0 1,-1 0-1,1 0 1,0 1 0,0-1-1,0 1 1,0-1 0,0 1-1,2 0 1,-3 0 5,1 1 0,-1-1 0,0 1 0,0 0 1,0 0-1,0-1 0,0 1 0,0 0 0,0 0 0,0 0 0,0 0 0,0 0 1,-1 0-1,1 0 0,0 0 0,-1 1 0,1-1 0,-1 0 0,1 0 0,-1 1 1,0-1-1,1 2 0,2 12 37,-1 1 1,0 0-1,-2 28 1,0-31-26,0 2-45,-1-11-71,1 1 1,0-1-1,0 1 0,0-1 1,1 1-1,-1-1 1,1 0-1,2 6 0,-4-14-4482,2-5 2278,0-3-4,-1-19-3871</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6.883"/>
    </inkml:context>
    <inkml:brush xml:id="br0">
      <inkml:brushProperty name="width" value="0.025" units="cm"/>
      <inkml:brushProperty name="height" value="0.025" units="cm"/>
    </inkml:brush>
  </inkml:definitions>
  <inkml:trace contextRef="#ctx0" brushRef="#br0">1 0 16367,'0'0'8168,"55"36"-18289</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37.287"/>
    </inkml:context>
    <inkml:brush xml:id="br0">
      <inkml:brushProperty name="width" value="0.025" units="cm"/>
      <inkml:brushProperty name="height" value="0.025" units="cm"/>
    </inkml:brush>
  </inkml:definitions>
  <inkml:trace contextRef="#ctx0" brushRef="#br0">1 526 14414,'0'0'6838,"8"5"-6405,-6-4-386,1 1 0,-1-1 0,0 0 1,0 0-1,1 0 0,-1 0 1,1 0-1,-1 0 0,1-1 0,-1 1 1,1-1-1,-1 0 0,1 0 1,4 0-1,-4-1-11,-1-1 0,1 1 0,0 0 0,-1-1 0,1 0-1,-1 0 1,0 0 0,0 0 0,0 0 0,0 0 0,0 0 0,0-1 0,0 1 0,-1-1 0,1 1 0,-1-1 0,2-3-1,18-44 103,-20 47-95,0 0-1,0-1 1,0 1 0,0-1 0,-1 1 0,0-1 0,0 1-1,0-1 1,0 1 0,0-1 0,-1 1 0,-1-7-1,2 9-15,-1 0 0,1 1-1,-1-1 1,1 0 0,-1 1-1,1-1 1,-1 1-1,0-1 1,1 1 0,-1-1-1,0 1 1,1-1 0,-1 1-1,0 0 1,0-1-1,1 1 1,-1 0 0,0 0-1,0-1 1,0 1 0,1 0-1,-1 0 1,0 0-1,0 0 1,0 0 0,0 0-1,1 0 1,-1 0 0,0 1-1,0-1 1,0 0-1,1 0 1,-1 1 0,0-1-1,0 0 1,1 1-1,-1-1 1,0 1 0,1-1-1,-1 1 1,0-1 0,1 1-1,-1-1 1,1 1-1,-2 1 1,-26 28 403,22-18-334,0 0 0,1 0-1,0 1 1,1 0 0,0 0-1,1 0 1,0 0 0,1 0-1,1 0 1,0 1-1,2 15 1,-1-27-98,0 0-1,0 0 1,1 1-1,-1-1 1,1 0-1,0 0 0,0 0 1,-1 0-1,1 0 1,1 0-1,-1 0 1,0 0-1,0 0 1,1 0-1,-1-1 1,1 1-1,-1 0 1,1-1-1,0 1 1,0-1-1,0 0 1,-1 0-1,1 0 1,0 0-1,1 0 1,-1 0-1,0 0 1,0 0-1,0-1 1,0 1-1,1-1 0,-1 0 1,0 0-1,0 0 1,1 0-1,-1 0 1,0 0-1,0 0 1,5-2-1,3 1-292,0-1 0,0-1 0,-1 1 0,1-2 0,-1 1 0,1-1 0,13-9 0,-8 4-1051,-1-2 1,-1 1-1,0-2 1,0 1-1,-1-2 0,18-23 1,-24 27 708,-1 0 1,1 0 0,-1 0 0,-1-1-1,0 0 1,0 1 0,-1-1-1,0-1 1,-1 1 0,0 0-1,-1-1 1,1-11 0,-2 20 928,0 1 0,0 0 1,0 0-1,0-1 0,0 1 0,0 0 1,0 0-1,-1 0 0,1-1 0,0 1 1,-1 0-1,1 0 0,-1 0 0,1 0 1,-1 0-1,0 0 0,0-2 1,0 3-118,1 0 1,-1-1-1,1 1 1,-1 0-1,1 0 1,-1 0 0,0 0-1,1 0 1,-1 0-1,1-1 1,-1 1-1,1 0 1,-1 1 0,1-1-1,-1 0 1,1 0-1,-1 0 1,1 0-1,-1 0 1,1 0 0,-1 1-1,1-1 1,-1 0-1,1 0 1,-1 1-1,0-1 1,-2 2 193,1 1 0,-1-1 0,1 0 0,-1 1 1,1-1-1,0 1 0,0 0 0,0 0 0,0-1 0,-2 7 0,1-3-84,1 0 0,0 0 0,0 0 0,1 0 0,0 0 0,0 0 0,0 0 0,1 1 0,0-1 0,1 12-1,0-16-236,-1-1-1,0 0 0,1 0 1,-1 0-1,1 1 0,-1-1 1,1 0-1,0 0 0,0 0 0,-1 0 1,1 0-1,0 0 0,0 0 1,0 0-1,0 0 0,0-1 0,0 1 1,0 0-1,0-1 0,0 1 1,3 0-1,-1 0-10,0-1 1,0 1-1,0-1 0,0 0 1,0 0-1,0 0 0,0-1 1,0 1-1,0-1 0,0 0 1,-1 1-1,1-1 0,4-2 1,19-10 113,0-2-1,-1 0 1,-1-1 0,44-40 0,-7 8-72,-51 40-396,9-6 1605,-20 9-230,-12 3-119,7 2-868,1-1 1,-1 0 0,1 0 0,-1 0-1,1-1 1,0 0 0,0 0 0,0 0-1,0-1 1,0 1 0,0-1-1,1 0 1,-1-1 0,1 1 0,0-1-1,0 0 1,0 0 0,0 0 0,1 0-1,0-1 1,-4-5 0,2 2 9,1 0 1,0-1-1,0 1 1,0-1-1,1 1 1,1-1-1,0 0 1,0 0-1,0-1 0,1 1 1,1 0-1,0-11 1,0 18-68,1 0-1,-1-1 1,1 1 0,0 0 0,0 0-1,0 0 1,0 0 0,1 0-1,-1 0 1,1 0 0,-1 0 0,1 0-1,-1 1 1,1-1 0,0 1 0,0-1-1,0 1 1,0 0 0,0-1-1,0 1 1,0 0 0,0 0 0,1 1-1,-1-1 1,0 0 0,0 1 0,1-1-1,-1 1 1,3 0 0,12-3-37,0 2-1,33 0 1,-35 1 39,35 2-321,51-3-1017,-52-7-2493,-7-12-3940,-12-4-5158</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2.238"/>
    </inkml:context>
    <inkml:brush xml:id="br0">
      <inkml:brushProperty name="width" value="0.025" units="cm"/>
      <inkml:brushProperty name="height" value="0.025" units="cm"/>
    </inkml:brush>
  </inkml:definitions>
  <inkml:trace contextRef="#ctx0" brushRef="#br0">1196 5 10794,'-30'-3'258,"0"1"-1,1 2 0,-1 1 1,0 1-1,1 2 1,-1 1-1,1 1 1,0 2-1,1 0 0,-36 17 1,3 4-160,1 2 0,2 2 0,-80 62 1,90-58 418,1 1 0,3 3 1,1 2-1,1 1 1,3 3-1,-49 75 1,64-82-365,1 0 0,3 1-1,1 1 1,2 1 0,2 1 0,2 0 0,2 0 0,2 2 0,-5 52 0,11-61-136,1 1 1,2-1-1,2 1 1,1-1-1,2 0 0,2 0 1,1-1-1,1 1 0,2-2 1,2 1-1,32 61 0,-25-61-15,2-2 0,1 0-1,2-2 1,1 0 0,2-2-1,0-1 1,2-1-1,2-2 1,51 35 0,-63-49-35,0-1 1,1 0-1,0-1 0,0-2 1,1 0-1,0-1 0,1-2 1,-1 0-1,1-1 1,0-1-1,0-1 0,0-1 1,0-2-1,0 0 1,0-1-1,0-1 0,0-1 1,28-10-1,-17 1 119,0-1 0,0-3 0,-1 0 0,-1-2 0,-1-2 0,-1 0 0,52-50 0,-26 16 302,-3-3 0,78-109 1,-82 95-51,-4-1 0,-4-2 1,61-153-1,-78 161-292,-3-1 0,-3 0-1,-3-2 1,-3 0 0,3-79 0,-14 123-25,-1 0 0,-1 0 0,-1-1-1,-1 1 1,-1 1 0,-2-1 0,-10-32 0,13 51-42,1 0-1,-1 1 1,0-1 0,-1 1-1,0-1 1,0 1-1,0 0 1,0 1-1,-1-1 1,0 1 0,0 0-1,-1 0 1,0 0-1,0 1 1,0 0 0,0 0-1,0 0 1,-1 1-1,1 0 1,-1 0-1,0 1 1,0 0 0,0 0-1,0 1 1,-1 0-1,1 0 1,0 0 0,0 1-1,-1 0 1,-9 2-1,6-1-532,1 1 0,0 0 0,0 0 0,-9 5 0,-17 9-4128,0 5-7255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3.179"/>
    </inkml:context>
    <inkml:brush xml:id="br0">
      <inkml:brushProperty name="width" value="0.025" units="cm"/>
      <inkml:brushProperty name="height" value="0.025" units="cm"/>
    </inkml:brush>
  </inkml:definitions>
  <inkml:trace contextRef="#ctx0" brushRef="#br0">881 0 7399,'0'0'6983,"-10"9"-6434,-7 10-275,1 0 1,1 1-1,1 1 0,0 0 0,-15 35 0,-208 493 361,-5 9-496,226-525-80,-245 556 1318,255-576-3390,3-19 435,3-30-965,1 22 1262,-1-33-2467</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2.676"/>
    </inkml:context>
    <inkml:brush xml:id="br0">
      <inkml:brushProperty name="width" value="0.025" units="cm"/>
      <inkml:brushProperty name="height" value="0.025" units="cm"/>
    </inkml:brush>
  </inkml:definitions>
  <inkml:trace contextRef="#ctx0" brushRef="#br0">1 654 17489,'0'0'992,"65"9"514,-1-46 320,21-19-481,12-14-352,11-11-353,4-2-351,-1-1-257,-11 8-160,-18 12-705,-24 15-1633,-26 11-2755,-28 13-8072</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3.469"/>
    </inkml:context>
    <inkml:brush xml:id="br0">
      <inkml:brushProperty name="width" value="0.025" units="cm"/>
      <inkml:brushProperty name="height" value="0.025" units="cm"/>
    </inkml:brush>
  </inkml:definitions>
  <inkml:trace contextRef="#ctx0" brushRef="#br0">173 174 16367,'-3'-9'1260,"2"4"-1233,-2-2 365,1 0-1,-1-1 1,0 1-1,0 0 1,-6-7 0,9 13-359,-1 0 0,1 0 1,-1 0-1,0 0 1,0 0-1,0 0 1,1 0-1,-1 0 0,0 1 1,0-1-1,0 0 1,0 1-1,0-1 1,0 1-1,0-1 0,0 1 1,-1-1-1,1 1 1,0 0-1,0 0 1,0-1-1,0 1 1,-1 0-1,1 0 0,0 0 1,0 0-1,0 0 1,0 1-1,-1-1 1,1 0-1,0 0 0,0 1 1,0-1-1,0 1 1,0-1-1,0 1 1,0-1-1,0 1 0,0 0 1,0-1-1,0 1 1,0 0-1,0 0 1,1 0-1,-1 0 0,0 0 1,0 0-1,0 1 1,-11 13 65,0 0-1,1 0 1,1 2 0,1-1-1,-9 21 1,13-27-39,1 0 1,0 0-1,1 1 0,1-1 0,-1 1 0,2 0 1,-1 0-1,1 0 0,1 0 0,1 16 0,0-22-42,0-1-1,1 0 1,-1 0-1,1 0 0,0 0 1,0-1-1,0 1 1,1 0-1,-1-1 1,1 0-1,0 1 0,0-1 1,0 0-1,0-1 1,1 1-1,-1 0 1,1-1-1,-1 0 0,6 2 1,9 5 31,1-1 0,36 11 0,-29-11-5,-8-3-39,0 2 1,-1 0 0,0 0 0,-1 2 0,24 15 0,-35-20-10,0 0 1,0 1-1,0-1 0,-1 1 1,0 0-1,0 0 0,0 1 1,-1-1-1,1 1 1,-1-1-1,-1 1 0,1 0 1,-1 0-1,0 1 0,0-1 1,-1 0-1,0 1 0,0-1 1,0 9-1,-1-5 23,-1-1 1,0 1-1,-1-1 0,1 0 1,-2 1-1,1-1 0,-2 0 1,1 0-1,-1-1 0,0 1 1,-1-1-1,0 0 0,0 0 1,-12 13-1,12-15 176,0-1 1,0 1 0,-1-1-1,0 0 1,0-1-1,0 1 1,0-1-1,-1-1 1,1 1 0,-1-1-1,0 0 1,0 0-1,-1-1 1,1 0 0,0-1-1,-1 1 1,1-1-1,-1-1 1,-8 1-1,13-2-129,1 1-1,0 0 1,0-1-1,0 1 0,0-1 1,0 0-1,0 1 1,0-1-1,0 0 0,0 0 1,1-1-1,-1 1 0,0 0 1,0 0-1,1-1 1,-1 1-1,1-1 0,0 0 1,-1 1-1,0-3 1,-1-1-27,1 1 0,0-1 0,0 0 1,0 0-1,1 0 0,0 1 0,0-2 0,-1-6 1,1 0-51,1-1 0,0 1 0,1 0 0,0-1 0,1 1 0,5-19 0,1 11 8,0 1 0,1 0-1,1 0 1,1 1 0,0 1 0,15-18 0,93-96-37,-45 53 59,-58 60-33,9-10-90,-1-1 0,25-38 0,-45 61 90,0-1 0,0 0-1,0 0 1,0-1-1,-1 1 1,-1-1-1,1 1 1,-1-1 0,-1 0-1,1 0 1,-1 0-1,0 0 1,-1 0-1,0 0 1,-1 0 0,-1-12-1,1 17-2,1 1-1,-1 0 1,0 0-1,0 0 1,0 0-1,-1 0 1,1 0-1,0 0 1,-1 0-1,1 1 1,-1-1-1,0 0 1,1 1-1,-1-1 1,0 1-1,0 0 1,0 0-1,0 0 1,0 0-1,0 0 1,-1 0-1,1 0 1,0 0-1,0 1 1,-1-1-1,1 1 1,0 0-1,0 0 1,-1 0-1,1 0 1,0 0-1,-1 0 1,1 1-1,0-1 1,-4 2-1,0-1-48,0 0 1,1 1-1,-1 0 0,0 0 1,1 1-1,0-1 0,-1 1 1,1 0-1,0 1 0,1-1 0,-1 1 1,-7 8-1,5-3-351,1 0 0,0 1-1,1 0 1,-1 0 0,-4 16 0,8-21-304,0 0-1,1 1 1,-1 0 0,1-1 0,1 1 0,-1-1 0,1 1 0,0 0 0,0-1 0,0 1-1,1 0 1,2 9 0,8 1-4366</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3.888"/>
    </inkml:context>
    <inkml:brush xml:id="br0">
      <inkml:brushProperty name="width" value="0.025" units="cm"/>
      <inkml:brushProperty name="height" value="0.025" units="cm"/>
    </inkml:brush>
  </inkml:definitions>
  <inkml:trace contextRef="#ctx0" brushRef="#br0">1 54 17232,'0'0'5728,"0"10"-5082,0 2-488,2 1 0,0-1-1,1 0 1,0 0-1,0 0 1,6 12 0,-7-19-137,0-1 0,0 1 0,0 0 0,0-1 1,1 0-1,0 0 0,-1 0 0,2 0 0,-1 0 0,0 0 1,1-1-1,-1 1 0,1-1 0,0 0 0,0 0 1,1-1-1,-1 1 0,1-1 0,-1 0 0,9 3 0,-9-5 88,-1 0-1,1 0 1,-1-1-1,1 1 0,-1-1 1,1 0-1,-1 0 0,0 0 1,1 0-1,-1-1 1,0 1-1,0-1 0,0 0 1,0 1-1,0-2 0,0 1 1,-1 0-1,1 0 1,2-4-1,45-58 587,-39 49-637,15-23 40,-14 19-74,2 1 0,26-30 0,-40 47-23,0 1-1,0 0 1,1-1-1,-1 1 1,0-1-1,0 1 0,1 0 1,-1-1-1,0 1 1,0 0-1,1-1 0,-1 1 1,0 0-1,1 0 1,-1-1-1,1 1 1,-1 0-1,0 0 0,1 0 1,-1 0-1,1-1 1,-1 1-1,0 0 0,1 0 1,-1 0-1,1 0 1,-1 0-1,1 0 1,-1 0-1,0 0 0,1 0 1,-1 0-1,1 0 1,-1 0-1,1 1 1,-1-1-1,0 0 0,1 0 1,-1 0-1,1 1 1,-1-1-1,0 0 0,1 0 1,-1 1-1,0-1 1,1 0-1,-1 0 1,0 1-1,0-1 0,1 1 1,-1-1-1,0 0 1,0 1-1,0-1 0,1 0 1,-1 1-1,0-1 1,0 1-1,0-1 1,0 1-1,0-1 0,0 0 1,0 1-1,0-1 1,0 1-1,0 0 1,0 38 176,0-29-100,-5 136 254,5-146-329,0 0 0,0 0-1,0 1 1,1-1 0,-1 0 0,0 0-1,0 1 1,0-1 0,0 0 0,1 0-1,-1 0 1,0 1 0,0-1-1,0 0 1,1 0 0,-1 0 0,0 0-1,0 1 1,1-1 0,-1 0 0,0 0-1,0 0 1,1 0 0,-1 0-1,0 0 1,0 0 0,1 0 0,-1 0-1,0 0 1,1 0 0,-1 0-1,0 0 1,0 0 0,1 0 0,-1 0-1,0 0 1,0 0 0,1 0 0,-1 0-1,0-1 1,0 1 0,1 0-1,-1 0 1,0 0 0,0 0 0,1 0-1,-1-1 1,14-7 65,40-46-2525,-6-9-6770,-32 40 2603</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4.431"/>
    </inkml:context>
    <inkml:brush xml:id="br0">
      <inkml:brushProperty name="width" value="0.025" units="cm"/>
      <inkml:brushProperty name="height" value="0.025" units="cm"/>
    </inkml:brush>
  </inkml:definitions>
  <inkml:trace contextRef="#ctx0" brushRef="#br0">1 242 15278,'0'0'4389,"9"0"-3172,-1-1-962,0-1 1,-1 0-1,1 0 1,-1 0-1,1-1 1,-1 0-1,0-1 1,0 0-1,7-4 1,-9 5-152,-1-1 1,1 1 0,-1-1-1,0 0 1,0 0-1,0 0 1,0-1-1,-1 1 1,0-1-1,0 0 1,0 0 0,0 0-1,-1 0 1,0-1-1,3-9 1,-5 13-39,1 0 0,-1 0 0,0 0 0,1 0 0,-1 0 0,0-1 0,0 1 0,0 0 0,-1 0 0,1 0 0,0-1 0,-1 1 0,1 0 0,-1 0 0,0 0 0,0 0 0,-1-2 0,1 3-14,0 0-1,0 0 0,0 0 0,0 0 0,0 0 1,0 1-1,0-1 0,0 0 0,-1 1 0,1-1 1,0 1-1,0-1 0,-1 1 0,1 0 0,0-1 1,-1 1-1,1 0 0,0 0 0,-1 0 0,-1 0 1,-2 1 7,1 0 1,-1-1 0,1 2-1,0-1 1,0 1 0,-1-1 0,1 1-1,0 0 1,0 1 0,1-1-1,-1 1 1,0-1 0,1 1-1,0 0 1,-4 5 0,2-3-19,1 1 0,0 0 0,1 0 0,-1 1 1,1-1-1,0 1 0,1 0 0,0-1 0,-3 14 1,5-18-37,0 0 0,-1-1 0,1 1 0,0 0 0,0 0 0,0 0 0,0 0 0,1-1 0,-1 1 0,0 0 0,1 0 0,-1-1 0,1 1 0,0 0 1,-1 0-1,1-1 0,0 1 0,0-1 0,0 1 0,0-1 0,0 1 0,1-1 0,-1 0 0,0 1 0,1-1 0,-1 0 0,1 0 0,-1 0 0,1 0 1,-1 0-1,1-1 0,0 1 0,-1 0 0,1-1 0,0 1 0,0-1 0,0 0 0,-1 1 0,1-1 0,0 0 0,2 0 0,7 0 26,0-1 0,-1 0-1,1 0 1,0-1-1,-1 0 1,1-1-1,-1 0 1,0-1 0,0 0-1,16-10 1,21-7 27,-46 21-61,-1 0 0,1 0 0,-1 0 0,1 0 0,0-1-1,-1 1 1,1 0 0,0 0 0,-1 0 0,1 1 0,0-1-1,-1 0 1,1 0 0,0 0 0,-1 0 0,1 1 0,-1-1-1,1 0 1,0 1 0,-1-1 0,1 0 0,-1 1 0,1-1-1,-1 1 1,1-1 0,-1 0 0,1 1 0,-1-1 0,0 1-1,1 0 1,-1-1 0,0 1 0,1-1 0,-1 1 0,0 0-1,0-1 1,1 1 0,-1-1 0,0 1 0,0 0 0,0-1-1,0 2 1,0-1 15,0-1-1,0 0 1,0 1-1,0-1 1,0 1-1,0-1 1,0 1-1,0-1 1,0 1-1,0-1 1,0 0-1,1 1 1,-1-1-1,0 1 1,0-1-1,0 0 1,1 1-1,-1-1 1,0 0-1,0 1 1,1-1-1,-1 0 1,0 1-1,1-1 1,-1 0-1,0 0 1,1 1-1,-1-1 1,1 0-1,-1 0 0,0 0 1,1 1-1,-1-1 1,1 0-1,-1 0 1,1 0-1,-1 0 1,0 0-1,1 0 1,-1 0-1,1 0 1,-1 0-1,1 0 1,-1 0-1,1 0 1,-1 0-1,0 0 1,1-1-1,-1 1 1,1 0-1,-1 0 1,0 0-1,1-1 1,-1 1-1,0 0 1,1 0-1,-1-1 1,0 1-1,1 0 1,-1-1-1,0 1 1,1 0-1,-1-1 1,0 1-1,0-1 1,0 1-1,1 0 1,-1-1-1,6-8 134,0 1-1,-1-1 1,0 0-1,-1-1 1,0 1-1,0-1 1,-1 0-1,0 0 1,0 0-1,-1 0 1,-1 0-1,0 0 1,0-15-1,46 12-1099,-35 9 415,34-9-3494,-1-5-4872,-23 8 1497</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7:54.949"/>
    </inkml:context>
    <inkml:brush xml:id="br0">
      <inkml:brushProperty name="width" value="0.025" units="cm"/>
      <inkml:brushProperty name="height" value="0.025" units="cm"/>
    </inkml:brush>
  </inkml:definitions>
  <inkml:trace contextRef="#ctx0" brushRef="#br0">237 81 7751,'0'0'9609,"-6"-9"-6117,5 7-3333,-1-1 0,0 0 1,0 1-1,1-1 0,-2 1 0,1 0 1,0 0-1,0-1 0,-1 2 0,1-1 1,-1 0-1,0 0 0,0 1 0,1-1 1,-1 1-1,0 0 0,0 0 0,0 0 1,0 0-1,0 1 0,0-1 0,-1 1 1,1 0-1,0 0 0,0 0 1,0 0-1,0 0 0,0 1 0,-1-1 1,1 1-1,0 0 0,0 0 0,0 0 1,1 0-1,-1 1 0,0-1 0,0 1 1,1 0-1,-1 0 0,1 0 0,-4 3 1,-7 6 95,0 0 0,0 1 0,2 0 0,-20 27 1,27-33-190,0-1 1,0 1 0,1 0 0,0 0 0,0 1 0,0-1 0,1 1 0,0-1 0,0 1 0,1 0 0,0-1-1,0 1 1,0 0 0,2 13 0,-1-18-58,1 0 0,0 0 0,0-1 0,0 1 0,0-1 0,0 1 0,0-1 0,1 0 0,-1 1 0,1-1 0,-1 0 0,0 0 0,1 0 0,0 0 0,-1 0 0,1 0 1,0 0-1,-1 0 0,1-1 0,0 1 0,0-1 0,0 1 0,-1-1 0,1 0 0,0 0 0,0 0 0,0 0 0,0 0 0,0 0 0,0 0 0,2-1 0,8 0 105,-1 0 1,1-1 0,21-6 0,-15 1-53,-1 0 0,1-2 0,-1 0 0,-1 0 0,0-2 0,0 0 0,20-18 0,-28 22-36,0 0 1,-1-1 0,0 0-1,-1 0 1,1 0 0,-2 0 0,1-1-1,-1 0 1,0-1 0,-1 1 0,0-1-1,-1 0 1,0 0 0,0 0-1,1-13 1,-4 22-21,1 0 0,-1 1 0,0-1-1,0 1 1,0-1 0,0 1 0,0-1-1,0 1 1,0-1 0,0 0 0,0 1 0,0-1-1,0 1 1,0-1 0,0 1 0,-1-1 0,1 0-1,0 1 1,0-1 0,0 1 0,-1-1 0,1 1-1,0-1 1,-1 1 0,1 0 0,-1-1 0,1 1-1,0-1 1,-1 1 0,1 0 0,-1-1 0,1 1-1,-1-1 1,-17 10-8,-13 27 21,22-22 51,1 0 0,-13 31 1,20-41-39,-1 1-1,0 0 1,1 0 0,0 0 0,0 0 0,0 0 0,1 0-1,0 0 1,0 0 0,0 0 0,0 0 0,1 0 0,0 0-1,1 5 1,-1-8-24,1 0 0,-1 0 0,1 0 0,-1-1 0,1 1-1,-1 0 1,1-1 0,0 0 0,0 1 0,0-1 0,0 0 0,0 0-1,0 0 1,0 0 0,0 0 0,0-1 0,1 1 0,-1-1 0,0 1-1,0-1 1,1 0 0,3 0 0,58-1 178,-55 0-179,4 0-652,1-1-1,-1 0 1,24-8 0,-31 8 178,-1 0-1,1-1 1,-1 1 0,0-1-1,0 0 1,0 0 0,0 0-1,-1-1 1,1 0 0,-1 0-1,6-6 1,3-14-6719</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5.108"/>
    </inkml:context>
    <inkml:brush xml:id="br0">
      <inkml:brushProperty name="width" value="0.025" units="cm"/>
      <inkml:brushProperty name="height" value="0.025" units="cm"/>
    </inkml:brush>
  </inkml:definitions>
  <inkml:trace contextRef="#ctx0" brushRef="#br0">229 10 15663,'0'0'5071,"-8"-3"-3950,5 2-1042,1 0 0,-1 0 0,0 0 0,1 0 0,-1 1 0,0-1 1,0 1-1,1 0 0,-1 0 0,0 0 0,0 0 0,1 0 0,-1 1 0,-4 0 0,2 2 29,0-1 0,0 1 1,1-1-1,-1 1 0,1 1 1,0-1-1,0 1 0,0-1 1,-4 5-1,-8 10 318,0 0 0,1 2 0,1-1 0,1 2 0,-12 22 0,21-33-291,-1-1 1,1 1-1,1 0 0,-1 0 1,2 0-1,0 1 0,0-1 1,0 1-1,2-1 0,-1 1 1,1-1-1,1 1 0,0-1 1,2 13-1,-2-20-131,0 0 1,0 0 0,0 0-1,1-1 1,-1 1 0,1 0-1,-1-1 1,1 1 0,0-1-1,0 1 1,0-1 0,0 0-1,1 0 1,-1 0 0,0 0-1,1 0 1,4 1 0,-2 0 17,1-1 0,0 0 0,-1 0-1,1 0 1,0-1 0,0 0 0,0 0 0,9-1 0,0 0-67,-1-1 1,1-1-1,-1 0 0,0 0 0,0-2 1,24-8-1,-22 5-644,42-19-3243,-28 1-5279,-22 13-895</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5.499"/>
    </inkml:context>
    <inkml:brush xml:id="br0">
      <inkml:brushProperty name="width" value="0.025" units="cm"/>
      <inkml:brushProperty name="height" value="0.025" units="cm"/>
    </inkml:brush>
  </inkml:definitions>
  <inkml:trace contextRef="#ctx0" brushRef="#br0">1 91 17521,'0'0'11018,"6"11"-10420,0 0-395,6 9-113,0 1-1,23 26 1,-33-43-38,1 0 1,-1-1-1,1 0 0,0 1 1,1-1-1,-1 0 0,0-1 1,1 1-1,-1-1 0,1 1 1,0-1-1,0 0 1,0 0-1,0-1 0,0 1 1,1-1-1,-1 0 0,0 0 1,0 0-1,1-1 0,-1 0 1,6 0-1,-8-1-5,0 0-1,0 0 1,0 0 0,-1 0-1,1-1 1,0 1 0,0-1-1,-1 1 1,1-1 0,-1 0-1,0 1 1,1-1-1,-1 0 1,0 0 0,0 0-1,0 0 1,-1 0 0,1 0-1,0 0 1,0-4 0,11-49 877,-11 46-874,4-50-5363,2-12-5181,-5 55 1894</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5.919"/>
    </inkml:context>
    <inkml:brush xml:id="br0">
      <inkml:brushProperty name="width" value="0.025" units="cm"/>
      <inkml:brushProperty name="height" value="0.025" units="cm"/>
    </inkml:brush>
  </inkml:definitions>
  <inkml:trace contextRef="#ctx0" brushRef="#br0">38 0 4036,'0'0'21428,"-4"14"-20424,-7 41 174,2 1 0,-4 98 0,13-138-977,0 1 1,1 0 0,0 0 0,2 0-1,8 31 1,-10-45-227,0 0 0,1 0 0,-1 1 0,1-1 0,0 0 0,0-1 1,0 1-1,0 0 0,0 0 0,0-1 0,1 1 0,-1-1 0,1 0 0,0 0 0,0 0 0,0 0 0,0 0 0,0-1 1,0 1-1,0-1 0,1 0 0,-1 0 0,0 0 0,1 0 0,-1-1 0,0 1 0,1-1 0,-1 0 0,1 0 0,-1 0 0,1-1 1,-1 1-1,1-1 0,-1 0 0,0 0 0,4-1 0,5-2-723,0 0 0,0-1 0,-1-1 0,0 0 0,0-1 0,0 1 0,-1-2 0,17-15 0,-12 9-2786,-1-1 0,19-24 0,-6 0-6763</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6.275"/>
    </inkml:context>
    <inkml:brush xml:id="br0">
      <inkml:brushProperty name="width" value="0.025" units="cm"/>
      <inkml:brushProperty name="height" value="0.025" units="cm"/>
    </inkml:brush>
  </inkml:definitions>
  <inkml:trace contextRef="#ctx0" brushRef="#br0">140 0 14286,'0'0'8167,"0"64"-7174,-8-28-512,0 8-257,-3 6 96,-3 0 0,-2-1-63,1-8-129,4-5-32,4-11-224,4-14-1250,3-18-5540,0-18 1185</inkml:trace>
  <inkml:trace contextRef="#ctx0" brushRef="#br0" timeOffset="1">4 91 11211,'0'0'9961,"-3"64"-9224,18-42 352,6 2 32,4-3-352,4-3-385,3-5-224,0-5-64,1-4-1025,0-3-993,-4-1-928,-5 0-962,-2-6-3555</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6.650"/>
    </inkml:context>
    <inkml:brush xml:id="br0">
      <inkml:brushProperty name="width" value="0.025" units="cm"/>
      <inkml:brushProperty name="height" value="0.025" units="cm"/>
    </inkml:brush>
  </inkml:definitions>
  <inkml:trace contextRef="#ctx0" brushRef="#br0">1 0 16047,'0'0'3379,"13"4"-1099,27 7-615,11 3 1053,78 32 1,-116-41-2560,-1 1 0,-1 0 0,1 0 1,-1 1-1,0 1 0,-1 0 0,0 0 0,0 1 1,-1 0-1,0 1 0,0 0 0,9 15 0,-14-16-138,0 0-1,-1 1 0,0 0 1,0 0-1,-1-1 0,0 1 1,-1 1-1,0-1 1,-1 0-1,0 0 0,-1 0 1,0 0-1,0 0 1,-1 0-1,0 0 0,-5 13 1,-7 16-357,-2 0 1,-31 57 0,40-84 81,-51 91-3220,12-41-5212,20-37-3641</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3.555"/>
    </inkml:context>
    <inkml:brush xml:id="br0">
      <inkml:brushProperty name="width" value="0.025" units="cm"/>
      <inkml:brushProperty name="height" value="0.025" units="cm"/>
    </inkml:brush>
  </inkml:definitions>
  <inkml:trace contextRef="#ctx0" brushRef="#br0">1 453 7495,'0'0'1495,"1"-10"427,-1 4-1814,4-37 2462,-4 41-2363,1 0 1,0 0 0,-1-1 0,1 1 0,0 0-1,0 1 1,0-1 0,0 0 0,0 0-1,1 0 1,-1 0 0,1 1 0,-1-1 0,1 1-1,-1-1 1,1 1 0,0 0 0,0 0-1,0-1 1,3 0 0,13-6 77,0 0 0,-1 0 0,0-2 0,-1 0 0,0-1 0,21-19 0,80-87-58,-54 50-127,-47 51-94,-11 9-8,1 1 0,-1 0 0,1 0 0,0 1 0,1-1 0,-1 1 0,1 1 0,0-1 0,0 1 1,0 0-1,1 1 0,-1 0 0,16-4 0,-21 7 3,-1 0 1,1 0-1,0 1 1,-1-1-1,1 1 1,0-1-1,-1 1 0,1 0 1,-1-1-1,1 1 1,-1 0-1,1 0 1,-1 0-1,0 0 1,0 0-1,1 0 1,-1 1-1,0-1 1,0 0-1,0 1 0,0-1 1,0 1-1,-1-1 1,1 1-1,0-1 1,-1 1-1,1-1 1,-1 1-1,1 0 1,-1 1-1,11 59 413,-11-55-350,2 138 995,1 6-351,-2-135-1429,1 1 1,1-1-1,1 1 0,0-1 1,1 0-1,12 25 0,-7-23-5696</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9.231"/>
    </inkml:context>
    <inkml:brush xml:id="br0">
      <inkml:brushProperty name="width" value="0.025" units="cm"/>
      <inkml:brushProperty name="height" value="0.025" units="cm"/>
    </inkml:brush>
  </inkml:definitions>
  <inkml:trace contextRef="#ctx0" brushRef="#br0">1 105 9129,'0'0'10495,"2"13"-9748,3 18 128,17 57-1,-18-73-644,1-1 0,1 0 0,0 0-1,1-1 1,1 0 0,0 0 0,11 14 0,-17-25-154,-1 0 1,0-1 0,1 1-1,-1-1 1,1 1-1,-1-1 1,1 1 0,0-1-1,0 0 1,0 0 0,-1 0-1,1 0 1,0 0 0,0-1-1,0 1 1,1-1 0,-1 1-1,0-1 1,0 1-1,0-1 1,0 0 0,0 0-1,3-1 1,-2 0 47,0 0 1,-1 0-1,1 0 0,-1-1 1,1 1-1,-1-1 0,1 0 1,-1 0-1,0 0 0,0 0 1,0 0-1,0 0 0,0-1 1,2-3-1,4-8 146,-1 0-1,-1 0 1,0-1 0,-1 0-1,4-17 1,-3 5-204,-2 0 0,0-1 0,-2 0-1,-1 1 1,-5-54 0,3 79-223,1-1-1,0 1 1,-1 0 0,0 0-1,1-1 1,-1 1 0,0 0-1,0 0 1,0 0 0,0 0-1,-2-2 1,-4 4-3838,2 16-222,2 7-1773,1 1-2151</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09.605"/>
    </inkml:context>
    <inkml:brush xml:id="br0">
      <inkml:brushProperty name="width" value="0.025" units="cm"/>
      <inkml:brushProperty name="height" value="0.025" units="cm"/>
    </inkml:brush>
  </inkml:definitions>
  <inkml:trace contextRef="#ctx0" brushRef="#br0">1 0 12556,'0'0'5765,"51"30"-4996,-36-24-96,0-1-481,-1-3-160,-2 0-1281,-1-2-1186,-5 0-2305</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0.051"/>
    </inkml:context>
    <inkml:brush xml:id="br0">
      <inkml:brushProperty name="width" value="0.025" units="cm"/>
      <inkml:brushProperty name="height" value="0.025" units="cm"/>
    </inkml:brush>
  </inkml:definitions>
  <inkml:trace contextRef="#ctx0" brushRef="#br0">6 0 15086,'0'0'3716,"-6"77"-3236,6-35 65,0 7 320,9 2-417,0-3-320,4-2-64,2-3-64,3-7 64,0-6-32,3-8-128,0-6-641,1-6-832,-4-7-641,-3-3-1986,-5-4-4164</inkml:trace>
  <inkml:trace contextRef="#ctx0" brushRef="#br0" timeOffset="1">170 14 4837,'0'0'10911,"-1"11"-10329,0 50-878,1 104 5321,0-108-6405,0 7-6731,0-83-2528</inkml:trace>
  <inkml:trace contextRef="#ctx0" brushRef="#br0" timeOffset="2">80 166 15855,'0'0'3555,"34"56"-3234,-10-46 31,5-3-224,-4-3-320,5-4-1474,-5 0-1409,-3-4-1441,-8-10-4132</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0.410"/>
    </inkml:context>
    <inkml:brush xml:id="br0">
      <inkml:brushProperty name="width" value="0.025" units="cm"/>
      <inkml:brushProperty name="height" value="0.025" units="cm"/>
    </inkml:brush>
  </inkml:definitions>
  <inkml:trace contextRef="#ctx0" brushRef="#br0">0 0 11755,'0'0'5488,"1"8"-5114,1 5-73,2 0 1,0 0 0,0-1 0,1 0 0,0 0-1,1 0 1,10 14 0,-12-18-229,3 5 196,0 1-1,-2 0 0,0 0 0,6 26 0,-9-33-243,-1 1 1,0-1-1,0 1 0,0-1 1,-1 1-1,-1-1 0,1 1 0,-1-1 1,0 0-1,-1 1 0,-3 10 1,4-17-292,0 1 1,0 0 0,1-1-1,-2 1 1,1-1-1,0 1 1,0-1 0,0 1-1,-1-1 1,1 0 0,0 0-1,-1 0 1,1 0 0,-1 0-1,0 0 1,-1 1 0,-10-1-5538</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1.376"/>
    </inkml:context>
    <inkml:brush xml:id="br0">
      <inkml:brushProperty name="width" value="0.025" units="cm"/>
      <inkml:brushProperty name="height" value="0.025" units="cm"/>
    </inkml:brush>
  </inkml:definitions>
  <inkml:trace contextRef="#ctx0" brushRef="#br0">3 156 12460,'-2'0'7911,"3"-9"-7494,17-5-257,3-3 32,9-3 0,0-3-160,0 1 0,-2 1-672,-4 6-994,-6 5-31,-11 5-834</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1.719"/>
    </inkml:context>
    <inkml:brush xml:id="br0">
      <inkml:brushProperty name="width" value="0.025" units="cm"/>
      <inkml:brushProperty name="height" value="0.025" units="cm"/>
    </inkml:brush>
  </inkml:definitions>
  <inkml:trace contextRef="#ctx0" brushRef="#br0">0 118 12684,'0'0'8456,"69"-45"-7976,-45 28-351,-1 2-193,-1 1-1442,-4 1-2113,-6-1-3012</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2.108"/>
    </inkml:context>
    <inkml:brush xml:id="br0">
      <inkml:brushProperty name="width" value="0.025" units="cm"/>
      <inkml:brushProperty name="height" value="0.025" units="cm"/>
    </inkml:brush>
  </inkml:definitions>
  <inkml:trace contextRef="#ctx0" brushRef="#br0">98 1 9257,'0'0'15022,"-5"0"-14638,3 1-381,-1-1 0,1 1 0,0-1 1,0 1-1,0 0 0,0 0 0,0 0 0,0 0 0,0 1 0,0-1 0,0 0 0,0 1 0,1-1 0,-1 1 0,1 0 0,-1-1 0,-1 4 0,-2 3 4,0 0 0,0 0 0,1 0 0,-5 12 0,2-2 210,2 0 0,0 0 0,1 0 0,-3 25 0,7-41-195,0 0 1,-1-1-1,1 1 0,0 0 1,0-1-1,0 1 1,0 0-1,1-1 0,-1 1 1,0 0-1,1-1 1,-1 1-1,1 0 0,-1-1 1,1 1-1,0-1 1,0 1-1,0-1 0,1 2 1,0-2-17,0 1 0,1-1 0,-1-1 0,1 1 1,-1 0-1,1-1 0,-1 1 0,1-1 0,0 0 1,-1 1-1,1-1 0,4-1 0,3 1-221,0-1-1,-1 0 0,1-1 1,0 0-1,-1 0 0,1-1 1,16-8-1,30-23-5746,-26 8-1602</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2.481"/>
    </inkml:context>
    <inkml:brush xml:id="br0">
      <inkml:brushProperty name="width" value="0.025" units="cm"/>
      <inkml:brushProperty name="height" value="0.025" units="cm"/>
    </inkml:brush>
  </inkml:definitions>
  <inkml:trace contextRef="#ctx0" brushRef="#br0">31 74 13837,'0'0'2771,"0"-10"272,0-53 2242,-11 84-3524,5-1-1639,1 2 1,2-1-1,0 0 0,1 1 0,2-1 0,0 1 1,1-1-1,6 34 0,-5-49-77,0 0-1,1 0 1,0 0-1,0 0 1,1 0-1,0 0 1,0-1 0,0 0-1,0 0 1,1 0-1,0-1 1,0 1-1,7 4 1,28 30-1064,-40-39 916,1 0 1,-1 0-1,0 0 1,0 0-1,1 0 1,-1 1-1,0-1 0,0 0 1,0 0-1,1 0 1,-1 1-1,0-1 1,0 0-1,0 0 0,0 0 1,0 1-1,1-1 1,-1 0-1,0 0 1,0 1-1,0-1 0,0 0 1,0 0-1,0 1 1,0-1-1,0 0 1,0 0-1,0 1 0,0-1 1,0 0-1,0 0 1,0 1-1,0-1 1,0 0-1,0 0 0,0 1 1,-1-1-1,1 0 1,0 0-1,0 1 1,0-1-1,0 0 0,0 0 1,-1 0-1,1 1 1,0-1-1,0 0 1,0 0-1,-1 0 0,1 0 1,0 1-1,0-1 1,-1 0-1,1 0 1,0 0-1,0 0 0,-1 0 1,1 0-1,0 0 1,0 0-1,-1 0 1,1 0-1,-19-1-5708,-2-4-221</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2.840"/>
    </inkml:context>
    <inkml:brush xml:id="br0">
      <inkml:brushProperty name="width" value="0.025" units="cm"/>
      <inkml:brushProperty name="height" value="0.025" units="cm"/>
    </inkml:brush>
  </inkml:definitions>
  <inkml:trace contextRef="#ctx0" brushRef="#br0">0 557 10858,'0'0'13357,"72"-42"-11756,-39 28-480,3 0-576,-2-1-417,-4 3-64,-3-1-704,-5 0-1474,-7-1-1250,-7-2-2337,-6-3-4645</inkml:trace>
  <inkml:trace contextRef="#ctx0" brushRef="#br0" timeOffset="1">229 0 16752,'0'0'7143,"0"52"-5830,9-22-224,3 0-641,3 4-320,-1-3-96,4 1-416,-3-5-865,1-1-705,-4-6-672,-3-2-321,-4-5-545,-5-5-1536</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3.198"/>
    </inkml:context>
    <inkml:brush xml:id="br0">
      <inkml:brushProperty name="width" value="0.025" units="cm"/>
      <inkml:brushProperty name="height" value="0.025" units="cm"/>
    </inkml:brush>
  </inkml:definitions>
  <inkml:trace contextRef="#ctx0" brushRef="#br0">17 130 12684,'0'0'8520,"-16"-53"-7111,22 44-384,9 2-352,8 0-513,3 0-128,8-4-769,-1-4-2466,-5-6-5028</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7.590"/>
    </inkml:context>
    <inkml:brush xml:id="br0">
      <inkml:brushProperty name="width" value="0.025" units="cm"/>
      <inkml:brushProperty name="height" value="0.025" units="cm"/>
    </inkml:brush>
  </inkml:definitions>
  <inkml:trace contextRef="#ctx0" brushRef="#br0">73 61 5285,'0'0'2344,"3"-8"-150,0-8-2583,2-14 5526,-4 23-4,-6 37-3489,-15 104 775,-6 35-1151,-7 251-1,33-420-1283,0 1-1,0-1 0,0 0 1,0 1-1,0-1 0,-1 0 1,2 1-1,-1-1 0,0 1 1,0-1-1,0 0 0,0 1 0,0-1 1,0 0-1,0 1 0,0-1 1,0 0-1,1 1 0,-1-1 1,0 0-1,0 1 0,0-1 1,1 0-1,-1 1 0,0-1 1,1 0-1,-1 0 0,0 1 1,0-1-1,1 0 0,-1 0 1,0 0-1,1 1 0,-1-1 1,1 0-1,14-6-1604,9-20-2831,-9 4-1190,0-2-4085</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5.069"/>
    </inkml:context>
    <inkml:brush xml:id="br0">
      <inkml:brushProperty name="width" value="0.025" units="cm"/>
      <inkml:brushProperty name="height" value="0.025" units="cm"/>
    </inkml:brush>
  </inkml:definitions>
  <inkml:trace contextRef="#ctx0" brushRef="#br0">15 226 7175,'0'0'3619,"-3"-12"-2535,-1-3-798,2 1-1,0-1 1,0 1 0,1-18-1,1 27-192,0 0 0,0 0 0,1 0 0,0 0 0,0 0-1,0 0 1,0 0 0,1 1 0,0-1 0,0 0 0,0 1-1,0-1 1,1 1 0,0 0 0,0 0 0,0 0 0,0 0-1,8-6 1,-10 9-73,1 0 1,-1 0-1,0 1 0,1-1 0,-1 1 0,0-1 1,1 1-1,-1-1 0,1 1 0,-1 0 0,1 0 0,-1 0 1,1 0-1,-1 0 0,1 0 0,-1 0 0,1 0 1,-1 0-1,1 1 0,-1-1 0,1 1 0,-1-1 0,0 1 1,1 0-1,-1-1 0,0 1 0,1 0 0,-1 0 0,0 0 1,0 0-1,0 0 0,0 0 0,0 0 0,0 0 1,0 0-1,0 1 0,1 1 0,5 7 241,0 1 0,-1 0 0,8 18 0,-7-12 170,-1-6-198,0-1-1,0 0 0,0 0 1,1-1-1,16 16 0,-22-23-173,1-1 0,-1 1-1,1-1 1,0 0-1,-1 0 1,1 0-1,0 0 1,0 0 0,-1 0-1,1 0 1,0-1-1,0 1 1,0-1 0,0 1-1,0-1 1,0 0-1,0 0 1,0 0-1,0 0 1,0 0 0,0 0-1,0 0 1,0-1-1,0 1 1,0-1 0,0 1-1,0-1 1,0 0-1,-1 0 1,1 0-1,0 0 1,0 0 0,-1 0-1,1 0 1,-1-1-1,1 1 1,-1-1-1,1 1 1,-1-1 0,0 1-1,0-1 1,2-2-1,5-8 42,-1 0-1,0 0 1,-1 0-1,0-1 0,0 0 1,-2-1-1,0 1 0,0-1 1,-1 1-1,-1-1 1,0 0-1,0-16 0,-2 29-83,-2 42-3534,2-38 2883,0-3 502,0 0 0,0 1 1,-1-1-1,1 0 0,0 0 0,0 0 0,0 1 1,0-1-1,0 0 0,0 0 0,0 1 1,0-1-1,0 0 0,0 0 0,0 1 0,1-1 1,-1 0-1,0 0 0,0 0 0,0 1 0,0-1 1,0 0-1,0 0 0,0 0 0,1 1 0,-1-1 1,0 0-1,0 0 0,0 0 0,0 0 0,1 1 1,-1-1-1,0 0 0,0 0 0,0 0 1,1 0-1,-1 0 0,0 0 0,0 0 0,0 0 1,1 0-1,-1 1 0,0-1 0,0 0 0,1 0 1,-1 0-1,1 0 0,8 0-5499</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5.239"/>
    </inkml:context>
    <inkml:brush xml:id="br0">
      <inkml:brushProperty name="width" value="0.025" units="cm"/>
      <inkml:brushProperty name="height" value="0.025" units="cm"/>
    </inkml:brush>
  </inkml:definitions>
  <inkml:trace contextRef="#ctx0" brushRef="#br0">1 0 18385,'0'0'1089,"29"79"673,-11-26 192,4 7-1153,-1 7-417,0 4-320,-3 1 0,0-1-608,-5-4-1186,-5-7-832,-1-10-513,-7-11-2306,-2-14-2275</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15.599"/>
    </inkml:context>
    <inkml:brush xml:id="br0">
      <inkml:brushProperty name="width" value="0.025" units="cm"/>
      <inkml:brushProperty name="height" value="0.025" units="cm"/>
    </inkml:brush>
  </inkml:definitions>
  <inkml:trace contextRef="#ctx0" brushRef="#br0">1 499 14894,'0'0'8889,"9"-1"-7891,3-1-736,5 1 10,0-2-1,0 0 0,0-1 0,0-1 0,30-13 1,-25 5-217,-1-1 0,0 0 0,-1-2 1,-1-1-1,0 0 0,-1-1 0,-1-1 1,-1-1-1,14-22 0,-21 29-4,0-1 0,-1 0 0,-1 0 0,0-1 0,-1 0-1,-1-1 1,0 1 0,-1-1 0,-1 0 0,0 0 0,-1 0 0,-1 0 0,0 0-1,-2-1 1,-1-18 0,-3 27 152,-2 17-241,-1 18-116,6-9 40,1-1 0,1 1 0,0-1 0,2 1 0,0-1 1,8 31-1,-7-38-445,0 0 0,1 0 0,0-1 0,1 0 0,8 13 1,-8-16-549,0 1 0,0-1 0,0-1 1,1 1-1,0-1 0,0 0 0,13 8 1,20 5-13009</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3.336"/>
    </inkml:context>
    <inkml:brush xml:id="br0">
      <inkml:brushProperty name="width" value="0.025" units="cm"/>
      <inkml:brushProperty name="height" value="0.025" units="cm"/>
    </inkml:brush>
  </inkml:definitions>
  <inkml:trace contextRef="#ctx0" brushRef="#br0">150 80 8488,'3'-4'846,"0"-1"0,0 1 0,-1-1 0,0 0 0,0 1 0,0-1 0,-1 0 0,1 0 0,-1 0 0,0-6 0,-1 10-627,0 0 1,1 0 0,-2 0 0,1 0 0,0 0-1,0 1 1,0-1 0,0 0 0,0 0 0,-1 0-1,1 1 1,0-1 0,-1 0 0,1 0 0,-1 1 0,1-1-1,-1 0 1,1 0 0,-1 1 0,1-1 0,-1 1-1,0-1 1,1 1 0,-2-2 0,0 2-133,0-1 0,0 1 1,0 0-1,0-1 0,0 1 0,0 0 1,0 0-1,0 1 0,0-1 0,0 0 0,0 1 1,0-1-1,1 1 0,-1-1 0,-4 3 1,0 1-26,-1-1-1,1 2 1,-1-1 0,1 1 0,1 0 0,-1 0 0,1 1 0,0-1-1,0 1 1,0 0 0,1 1 0,0-1 0,-6 14 0,1-2 119,2 0 0,0 0 1,1 1-1,-5 25 0,9-35-150,0 0 0,1 0 0,0 0 1,1 1-1,0-1 0,0 0 0,3 15 0,-3-22-72,1 0 0,-1-1 0,1 1 0,0 0 0,0 0 0,0-1 0,0 1 0,0-1 0,0 1 0,0-1 0,0 1 0,1-1 0,-1 1-1,1-1 1,-1 0 0,4 2 0,-2-2-123,-1 0 0,1 0 1,0 0-1,0 0 0,0-1 0,0 1 0,1-1 0,-1 0 0,0 0 0,0 0 0,0 0 0,0-1 0,5-1 0,-2 1-445,0-1 0,0 0 0,0-1 0,-1 0 0,1 0 0,-1 0 0,0 0 0,0-1 0,0 0-1,8-8 1,18-19-6122</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4.157"/>
    </inkml:context>
    <inkml:brush xml:id="br0">
      <inkml:brushProperty name="width" value="0.025" units="cm"/>
      <inkml:brushProperty name="height" value="0.025" units="cm"/>
    </inkml:brush>
  </inkml:definitions>
  <inkml:trace contextRef="#ctx0" brushRef="#br0">20 80 12684,'0'0'5226,"0"-17"-3005,4 3 2244,-5 13-4577,1 1 1,0-1 0,0 1 0,0-1 0,0 1 0,0 0 0,0-1 0,0 1 0,0-1 0,0 1 0,0 0-1,0-1 1,1 1 0,-1-1 0,0 1 0,0 0 0,0-1 0,0 1 0,1 0 0,-1-1 0,0 1 0,0 0-1,1-1 1,-1 1 0,0 0 0,1-1 0,-1 1 0,0 0 0,1 0 0,-1-1 0,0 1 0,1 0 0,-1 0-1,1 0 1,-1 0 0,0 0 0,1-1 0,-1 1 0,1 0 0,-1 0 0,0 0 0,1 0 0,-1 0 0,1 0-1,-1 0 1,1 0 0,-1 0 0,0 1 0,1-1 0,0 0 0,18 0-4272,5 0 527,-7 0 10814,-38 13-3462,14-5-3155,0-1 0,0 1 0,0 1 0,1-1 0,1 1-1,-1 0 1,1 0 0,1 1 0,0-1 0,0 1 0,1 0 0,0 0-1,1 0 1,0 1 0,0-1 0,1 1 0,1-1 0,0 0 0,2 21-1,-2-29-328,1-1 0,-1 0 0,1 0 0,0 1 0,-1-1 0,1 0 0,0 0 0,0 0 0,-1 0 0,1 0 0,0 0 0,0 0 0,0 0 0,1 0 0,-1 0 0,0-1 0,0 1 0,0 0 0,0-1 0,1 1 0,-1-1 0,0 1 0,1-1 0,-1 0 0,0 1 0,1-1 0,-1 0 0,1 0 0,-1 0 0,0 0 0,1 0 0,-1 0 0,0-1 0,1 1 0,-1 0 0,0-1 0,1 1 0,-1-1 0,0 1 0,2-2 0,3 0 44,0 0-1,0-1 0,0 1 1,0-2-1,0 1 0,-1-1 0,6-4 1,7-11-15,-2 0 1,0-2-1,-1 0 1,-2 0-1,0-1 1,-1-1-1,-1 0 1,12-38-1,-26 140-89,2-70 54,0-1 0,1 1 0,0-1 0,1 15-1,-1-22-3,0 0 0,0-1 0,1 1 0,-1-1 0,0 1 0,0 0 0,0-1 0,1 1-1,-1-1 1,0 1 0,0 0 0,1-1 0,-1 1 0,1-1 0,-1 1 0,0-1-1,1 1 1,-1-1 0,1 0 0,-1 1 0,1-1 0,-1 0 0,1 1 0,0-1 0,-1 0-1,1 1 1,0-1 0,1 0 4,0-1 1,0 1-1,-1-1 0,1 1 0,-1-1 1,1 1-1,0-1 0,-1 0 0,1 0 0,-1 0 1,1 0-1,-1 0 0,0 0 0,0-1 1,3-1-1,14-18 44,0 0 0,-1-2 1,22-38-1,-22 33-38,-16 71-241,-6-1 292,4-34-48,-1 0 0,1 0 0,1 1 0,-1-1 0,1 0 0,1 1 0,-1-1-1,3 9 1,-1-17-17,-1 0 0,0 0 0,1 0 0,-1 0 0,0 0 0,1 0 0,-1 0 0,1 0 0,-1 0 0,0-1 0,1 1 0,-1-1 0,0 1 0,0-1 0,1 0 0,-1 1 0,0-1 0,0 0 0,0 0 0,2-1 0,6-6-702,0 0 0,-1-1 0,0 0 0,7-10 1,22-42-10080,-25 36 2525</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4.635"/>
    </inkml:context>
    <inkml:brush xml:id="br0">
      <inkml:brushProperty name="width" value="0.025" units="cm"/>
      <inkml:brushProperty name="height" value="0.025" units="cm"/>
    </inkml:brush>
  </inkml:definitions>
  <inkml:trace contextRef="#ctx0" brushRef="#br0">4 105 14157,'0'0'5947,"-1"8"-4329,-1 4-1015,1 0 0,1 0 0,0 0 0,1 0 0,0-1 0,5 21 0,-6-29-574,1 0 0,0 0 0,0 0-1,1 1 1,-1-1 0,1 0 0,-1 0 0,1-1 0,0 1 0,0 0 0,0-1 0,1 1 0,-1-1 0,0 1 0,1-1-1,0 0 1,-1 0 0,1 0 0,0-1 0,0 1 0,0-1 0,0 1 0,0-1 0,1 0 0,-1 0 0,0-1-1,0 1 1,1-1 0,-1 1 0,1-1 0,4 0 0,-6-1 1,-1 0 1,1 1-1,-1-1 0,1 0 1,-1 0-1,1 0 0,-1 0 1,1 0-1,-1 0 0,0 0 0,0 0 1,0 0-1,0-1 0,1 1 1,-2-1-1,1 1 0,0-1 1,0 1-1,0-1 0,-1 1 1,1-1-1,-1 0 0,1 1 1,-1-1-1,0 0 0,0 1 0,1-1 1,-1 0-1,-1-1 0,4-64 581,-3 55-535,-1-65 239,2 91-222,-1-10-87,0-1-1,0 1 1,0 0-1,0-1 1,1 1-1,0 0 1,0-1-1,2 6 1,-2-8-3,0 0-1,0 1 1,0-1-1,0 0 1,0 1 0,0-1-1,1 0 1,-1 0-1,1 0 1,-1 0 0,1 0-1,-1 0 1,1-1 0,-1 1-1,1 0 1,0-1-1,-1 0 1,1 1 0,0-1-1,-1 0 1,1 0 0,0 1-1,0-1 1,1-1-1,2 1 10,-1 0-1,0-1 1,0 1-1,0-1 1,0 0-1,0 0 1,0-1-1,0 1 1,0-1-1,0 0 0,0 0 1,-1 0-1,1 0 1,-1-1-1,1 1 1,-1-1-1,0 0 1,0 0-1,0 0 1,2-4-1,-1 1 5,0 1 1,-1-1-1,0 0 1,0 0-1,-1 0 0,1 0 1,-1 0-1,-1 0 1,1-1-1,-1 1 0,0-1 1,0-9-1,-1 15-14,0 1 0,1-1-1,-1 0 1,0 1 0,0-1 0,0 0-1,0 1 1,0-1 0,0 0-1,0 1 1,-1-1 0,1 0 0,0 1-1,0-1 1,0 0 0,-1 1 0,1-1-1,0 0 1,-1 1 0,1-1-1,0 1 1,-1-1 0,1 1 0,-1-1-1,1 1 1,-1-1 0,1 1 0,-1-1-1,1 1 1,-1 0 0,0-1 0,1 1-1,-1 0 1,1-1 0,-1 1-1,0 0 1,1 0 0,-1 0 0,0-1-1,0 1 1,1 0 0,-1 0 0,0 0-1,1 0 1,-1 0 0,0 1-1,1-1 1,-1 0 0,0 0 0,1 0-1,-1 0 1,0 1 0,-2 0-10,0 0 1,1 1-1,-1-1 0,1 1 1,-1-1-1,1 1 0,0 0 1,0 0-1,0 0 0,0 0 1,-3 5-1,-3 6 71,1 0 0,0 1 0,1 0 0,1 1-1,0-1 1,1 1 0,1 0 0,0 0 0,1 0-1,1 1 1,0-1 0,2 22 0,0-35-94,-1-1 1,0 0-1,1 1 0,-1-1 1,1 0-1,-1 0 0,1 0 1,0 0-1,-1 0 0,1 1 1,0-1-1,0 0 0,0-1 0,0 1 1,0 0-1,0 0 0,0 0 1,0 0-1,0-1 0,0 1 1,0-1-1,0 1 0,1-1 1,-1 1-1,0-1 0,0 1 1,1-1-1,-1 0 0,0 0 1,1 0-1,-1 0 0,0 0 1,0 0-1,1 0 0,-1 0 1,0 0-1,1-1 0,-1 1 1,0-1-1,0 1 0,1-1 1,0 0-1,5-1-562,-1 0 0,0-1-1,0 0 1,0 0 0,0 0 0,0 0 0,6-6 0,16-20-4233,0-8-2082</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8:25.050"/>
    </inkml:context>
    <inkml:brush xml:id="br0">
      <inkml:brushProperty name="width" value="0.025" units="cm"/>
      <inkml:brushProperty name="height" value="0.025" units="cm"/>
    </inkml:brush>
  </inkml:definitions>
  <inkml:trace contextRef="#ctx0" brushRef="#br0">124 0 17713,'0'0'5861,"-18"68"-4483,4-28 223,0 3-63,2-1-738,1 3-447,6-4-257,2-7-32,3-10-897,0-7-672,6-11-770,6-6 129,-2-11-640,1-14-1859,-8-6-3907</inkml:trace>
  <inkml:trace contextRef="#ctx0" brushRef="#br0" timeOffset="1">18 102 13773,'0'0'8520,"-17"53"-7399,35-33-448,13-4-65,10-4-223,5-4-257,7-7-609,-4-1-3875,-3 0-4868</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15.487"/>
    </inkml:context>
    <inkml:brush xml:id="br0">
      <inkml:brushProperty name="width" value="0.025" units="cm"/>
      <inkml:brushProperty name="height" value="0.025" units="cm"/>
    </inkml:brush>
  </inkml:definitions>
  <inkml:trace contextRef="#ctx0" brushRef="#br0">131 417 5958,'88'-36'567,"183"-49"0,99 5 545,-341 74-1186,315-46 2231,-333 50-1549,-26-1-90,-32 1-165,-169 12 913,-318 56-1,103-8 74,740-116-1343,-158 25 35,1157-158-282,-1291 189 311,-21 1 186,-31 1 338,21 0-476,-1313 87 1600,1306-85-1639,6-1-28,0 1-1,0 0 0,-20 7 0,35-9-43,0 0 0,0 0 0,0 0 0,0 0 0,0 0 0,1 0-1,-1 0 1,0 0 0,0 0 0,0 0 0,0 0 0,0 0 0,0 0 0,0 0 0,1 1 0,-1-1 0,0 0 0,0 0-1,0 0 1,0 0 0,0 0 0,0 0 0,0 0 0,0 0 0,0 1 0,0-1 0,1 0 0,-1 0 0,0 0 0,0 0-1,0 0 1,0 0 0,0 1 0,0-1 0,0 0 0,0 0 0,0 0 0,0 0 0,0 0 0,0 1 0,0-1 0,0 0 0,0 0-1,0 0 1,0 0 0,-1 0 0,1 0 0,0 1 0,0-1 0,0 0 0,0 0 0,20 2-200,599-14-438,-143-2 599,-391 14 13,-54 0 277,-28 0 172,-12 0 286,-310-9 30,-139 2-486,377 11-596,0 3-1,1 4 0,-124 32 1,181-37-685,1 1 1,0 1 0,0 1-1,0 1 1,-23 15 0,18 0-6711</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8.120"/>
    </inkml:context>
    <inkml:brush xml:id="br0">
      <inkml:brushProperty name="width" value="0.025" units="cm"/>
      <inkml:brushProperty name="height" value="0.025" units="cm"/>
    </inkml:brush>
  </inkml:definitions>
  <inkml:trace contextRef="#ctx0" brushRef="#br0">65 470 8008,'0'0'3379,"-1"-8"-1233,0 2-1947,-5-42 2641,5 45-2502,1-1 0,0 1 0,1 0 0,-1 0 0,0 0 0,1 0-1,0 0 1,0 0 0,0 1 0,0-1 0,0 0 0,0 0 0,1 0-1,-1 1 1,4-5 0,4-6 5667,-10 6-4304,0 7-1692,0 0-1,0 0 0,0 0 0,0 0 0,0 0 1,0 0-1,0 1 0,0-1 0,0 0 0,0 1 1,0-1-1,0 0 0,0 1 0,0-1 1,1 1-1,-1 0 0,0-1 0,0 1 0,1 0 1,-1-1-1,0 1 0,1 0 0,-1 0 0,-1 1 1,-4 7-15,0-1-1,0 1 1,1 0 0,0 1 0,1-1 0,-1 1 0,2 0 0,0 0 0,-4 21 0,4-10-6,1 0 1,0 0-1,4 43 1,-2-62 9,0 0 0,0 0 1,0 0-1,0 0 0,1 0 0,-1-1 0,0 1 1,1 0-1,0 0 0,-1 0 0,1-1 1,0 1-1,0 0 0,0 0 0,0-1 0,0 1 1,0-1-1,1 1 0,-1-1 0,1 0 1,-1 1-1,0-1 0,1 0 0,0 0 0,-1 0 1,1 0-1,0 0 0,0-1 0,-1 1 1,1 0-1,0-1 0,2 1 0,-1-1 11,0 0-1,0 0 0,0-1 1,-1 1-1,1-1 1,0 0-1,0 0 0,0 0 1,-1 0-1,1 0 0,-1 0 1,1-1-1,-1 1 1,1-1-1,-1 0 0,0 0 1,0 0-1,0 0 1,0 0-1,4-5 0,2-4 51,-1-2 0,0 1-1,0-1 1,-1 0 0,-1 0 0,0-1-1,0 1 1,-2-1 0,0 0 0,0 0-1,-2-1 1,1 1 0,-2 0-1,0-1 1,-1 1 0,-3-19 0,4 29-27,-1 1 0,0-1 1,0 0-1,-1 1 0,1 0 1,-1-1-1,1 1 0,-1 0 1,0 0-1,0 0 0,-1 0 0,1 0 1,-1 0-1,1 1 0,-1-1 1,0 1-1,-5-4 0,7 9-66,0 1 0,0-1 0,0 0 0,0 0 0,0 1 0,1-1 0,0 1 0,-1-1 0,1 0-1,1 1 1,0 4 0,-1-5 22,-1 0 1,1 0 1,0 0-1,0 0 1,1 0 0,-1 0-1,1 0 1,-1 0-1,1-1 1,0 1-1,0 0 1,0 0 0,0-1-1,1 1 1,-1-1-1,1 1 1,0-1-1,-1 1 1,1-1 0,0 0-1,0 0 1,1 0-1,-1 0 1,4 2-1,-3-3 6,0 0 0,0 0 0,0 0 0,0 0 0,0-1 0,0 0 0,0 0-1,0 1 1,0-2 0,1 1 0,-1 0 0,0-1 0,0 1 0,0-1-1,0 0 1,0 0 0,-1 0 0,1 0 0,0-1 0,0 1 0,-1-1-1,5-2 1,41-35 69,23-14-66,-66 49-13,0 1 0,0 0 1,1 1-1,-1-1 0,1 1 0,-1 0 0,1 0 0,0 1 0,0 0 0,-1 0 0,9 0 0,-13 1 6,0 0 1,1 1-1,-1-1 1,0 1-1,0-1 1,0 1-1,0 0 1,0-1-1,0 1 1,0 0-1,0 0 1,0-1-1,0 1 1,0 0-1,-1 0 1,1 0-1,0 0 1,-1 0-1,1 0 1,0 0-1,-1 1 1,1-1-1,-1 0 1,0 0-1,1 0 1,-1 0-1,0 2 1,7 39 76,-7-34-37,9 110 257,-4-111-95,2-14 3,3-15 83,-4 6-195,0 0 0,-2-1 0,0 0 0,-1 0-1,0 0 1,-2-1 0,0 1 0,-1-1 0,0 1 0,-6-29 0,6 44-72,-1 0-1,1 0 1,-1 0-1,0 1 1,0-1-1,0 0 0,0 0 1,0 1-1,0-1 1,0 0-1,0 1 1,-1 0-1,1-1 1,-1 1-1,-2-2 0,-5 5-83,4 17-92,5-17 160,0 1 0,0-1 0,0 1 0,0-1 0,0 1 0,0-1 0,0 1 0,1-1 0,-1 1 0,1-1 0,0 1 0,0-1 0,0 0-1,0 1 1,0-1 0,0 0 0,1 0 0,-1 0 0,1 0 0,0 0 0,-1 0 0,1-1 0,0 1 0,0 0 0,0-1 0,0 1 0,0-1 0,0 0 0,1 0 0,-1 0 0,0 0 0,1 0 0,-1 0 0,0-1 0,1 1 0,-1-1 0,1 1 0,-1-1 0,1 0 0,-1 0 0,1 0 0,3-1 0,2 0 18,0-1 0,1 0 0,-1 0 0,0-1 0,0 0 0,0 0 0,-1-1 0,1 0 0,-1 0 0,0-1 0,10-8 0,-12 9 8,0-1 1,0 1 0,0-1 0,-1 1 0,0-1 0,0-1 0,0 1 0,-1 0-1,0-1 1,0 0 0,0 0 0,-1 0 0,0 0 0,0 0 0,0 0 0,-1-1-1,0 1 1,0 0 0,0-1 0,-1-7 0,0 14-23,0 0 1,0-1-1,-1 1 1,1-1-1,0 1 1,0-1-1,0 1 1,0-1-1,-1 1 1,1 0-1,0-1 1,-1 1-1,1-1 1,0 1-1,-1 0 1,1-1-1,0 1 1,-1 0-1,1 0 1,0-1-1,-1 1 1,1 0-1,-1 0 1,1 0-1,-1-1 1,1 1-1,0 0 0,-1 0 1,1 0-1,-1 0 1,1 0-1,-1 0 1,1 0-1,-1 0 1,1 0-1,-1 0 1,1 0-1,-1 0 1,1 0-1,-1 0 1,1 1-1,0-1 1,-1 0-1,1 0 1,-1 0-1,1 1 1,-1-1-1,-19 15-146,14-5 136,1 1 1,0-1-1,0 1 0,1 0 1,1 0-1,0 0 0,0 0 1,1 0-1,1 1 0,-1 13 0,2-25 11,1 1 0,-1 0-1,0-1 1,1 1 0,-1-1-1,0 1 1,1 0 0,-1-1-1,1 1 1,-1-1 0,1 1-1,0-1 1,-1 1 0,1-1-1,-1 0 1,1 1 0,0-1-1,-1 0 1,1 1 0,0-1-1,-1 0 1,1 0 0,0 0-1,0 0 1,-1 0 0,1 0-1,0 0 1,0 0 0,-1 0-1,1 0 1,0 0 0,-1 0-1,1 0 1,0 0 0,-1-1-1,1 1 1,0 0 0,-1 0-1,1-1 1,0 1-1,0-1 1,33-13 110,7-8 21,-26 13-134,-1 0-1,1 1 1,0 1-1,1 0 1,-1 1-1,1 1 1,1 0-1,-1 1 1,24-2-1,-43 4 4,0 0 0,1 0 1,0-1-1,-1 1 0,1-1 0,0 1 1,0-1-1,0 0 0,0 0 0,1 0 1,-1 0-1,1 0 0,-1-4 0,-2 0-2,-1-1 4,0 0-19,1 0-1,-1 0 1,1 0 0,1 0 0,0-1-1,0 1 1,0-1 0,1 0-1,1 0 1,-2-16 0,3 25-95,1-1 1,-1 0-1,1 0 1,-1 1-1,1-1 0,-1 1 1,1-1-1,-1 0 1,1 1-1,0-1 0,-1 1 1,1-1-1,0 1 1,0 0-1,-1-1 1,1 1-1,0 0 0,0-1 1,-1 1-1,1 0 1,0 0-1,0 0 0,0 0 1,0 0-1,-1 0 1,1 0-1,0 0 1,1 0-1,29 2-2584,-26-2 2159,127 25-11315,-86-19 7350</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8.755"/>
    </inkml:context>
    <inkml:brush xml:id="br0">
      <inkml:brushProperty name="width" value="0.025" units="cm"/>
      <inkml:brushProperty name="height" value="0.025" units="cm"/>
    </inkml:brush>
  </inkml:definitions>
  <inkml:trace contextRef="#ctx0" brushRef="#br0">145 596 8520,'0'-2'628,"0"0"0,0 0 0,-1 0 0,1 0 0,-1 0 0,0 0 0,0 0 0,1 1 0,-1-1 0,0 0 0,0 1 0,-1-1 0,1 0 0,0 1 0,-1-1 0,1 1 0,-3-2 0,0 0-51,0 0 0,0 0 0,0 1 1,-1-1-1,1 1 0,-1 0 0,-6-2 1,8 3-518,1 0 0,0 0 1,-1 0-1,1 0 0,-1 1 1,1-1-1,-1 1 0,1 0 0,-1 0 1,1 0-1,-1 0 0,1 0 1,-1 0-1,1 0 0,-1 1 1,1 0-1,-1-1 0,1 1 1,-1 0-1,1 0 0,0 0 1,0 0-1,-1 1 0,1-1 0,0 1 1,0-1-1,0 1 0,1 0 1,-1 0-1,0 0 0,-2 3 1,3-1-46,-1 0 1,1 0-1,-1 0 1,1 0 0,1 0-1,-1 1 1,0-1-1,1 0 1,0 1-1,0-1 1,0 0 0,1 1-1,0-1 1,-1 0-1,1 0 1,1 1 0,-1-1-1,3 5 1,-2-6-13,-1-1 1,1 0 0,0 0-1,0 0 1,0 0 0,0 0-1,0-1 1,1 1 0,-1 0-1,0-1 1,1 0 0,-1 0-1,1 0 1,-1 0 0,1 0-1,0 0 1,-1 0-1,1-1 1,0 0 0,0 1-1,-1-1 1,1 0 0,0 0-1,0 0 1,0-1 0,-1 1-1,1-1 1,0 0 0,4-1-1,0-1-67,1 0 0,-1-1 0,1 0 0,-1 0 0,-1 0 0,1-1 0,-1 0 0,1 0 0,-1-1 0,-1 0 0,1 0 0,-1 0 0,0-1 0,-1 1 0,1-1 0,4-10 0,-3 5-21,0-1 0,-1 0 0,0 0 0,-1 0 0,0-1 0,-1 1 1,-1-1-1,2-24 0,-21 98-390,15-41 600,0 0-1,1 0 1,1 0 0,4 33 0,-3-48-130,0-1 1,-1 1-1,1-1 1,1 0-1,-1 1 1,0-1-1,1 0 1,0 0-1,-1 0 1,1 0-1,0 0 1,1 0-1,-1-1 1,4 5-1,-3-6-30,-1 0 1,1 1-1,-1-1 1,1 0-1,0 0 0,0-1 1,-1 1-1,1 0 0,0-1 1,0 0-1,0 0 1,0 0-1,-1 0 0,1 0 1,0 0-1,0-1 0,0 1 1,0-1-1,-1 0 1,6-2-1,0 0 17,-1-1 0,0-1 0,0 1 1,0-1-1,-1 0 0,1 0 0,-1-1 0,0 0 0,-1 0 1,1-1-1,-1 1 0,-1-1 0,1 0 0,4-11 0,1 0 28,-2-1 0,0 0 0,-1-1-1,8-35 1,-10 12 562,-1-1-1,-3-85 1,-2 84-451,0 26-107,0-1 0,-1 1 0,-1 0 0,-8-25 0,6 34 65,-1 13 82,-2 17 10,1 13 186,1 1-1,1-1 1,2 1-1,2 51 1,1-83-341,0 1-1,0 0 1,0 0-1,1-1 1,-1 1-1,1 0 1,0 0 0,0-1-1,0 1 1,0-1-1,0 1 1,0-1-1,1 1 1,-1-1-1,1 0 1,0 0 0,-1 0-1,1 0 1,0 0-1,0 0 1,1 0-1,-1-1 1,0 1 0,0-1-1,1 1 1,-1-1-1,1 0 1,-1 0-1,1 0 1,0 0 0,-1-1-1,6 1 1,-4 0 2,1-1 1,0-1-1,-1 1 1,1-1-1,-1 0 1,1 0-1,-1 0 1,1 0-1,-1-1 0,0 0 1,1 0-1,-1 0 1,0 0-1,0-1 1,-1 0-1,1 1 1,0-1-1,5-7 1,0-2 21,0 0 0,-2 0 0,1 0-1,-1-1 1,-1 0 0,-1-1 0,0 1 0,0-1 0,3-21 0,-4 16 15,-1-1 0,-1 1 0,-1-1 0,0 0 0,-2 1 0,-4-29 1,0 39 19,0 21-4,-2 22 39,6-14-583,-2 6 771,2 0 0,0-1 0,6 43 0,-4-61-530,0 0-1,1-1 1,0 1-1,0 0 1,1-1 0,0 1-1,6 10 1,-6-14-303,-1 1-1,1-1 0,0 0 1,0 0-1,0 0 1,0 0-1,1-1 1,-1 1-1,1-1 1,0 0-1,0 0 0,-1 0 1,9 2-1,23 2-12212</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4.996"/>
    </inkml:context>
    <inkml:brush xml:id="br0">
      <inkml:brushProperty name="width" value="0.025" units="cm"/>
      <inkml:brushProperty name="height" value="0.025" units="cm"/>
    </inkml:brush>
  </inkml:definitions>
  <inkml:trace contextRef="#ctx0" brushRef="#br0">62 861 10666,'0'0'4538,"-10"0"-2131,-29-1-666,38 1-1692,1 0-1,-1 0 1,1 0 0,0 0 0,-1 0 0,1 0 0,-1 0 0,1 0 0,-1 0-1,1 0 1,-1-1 0,1 1 0,-1 0 0,1 0 0,0 0 0,-1-1 0,1 1-1,-1 0 1,1-1 0,0 1 0,-1 0 0,1-1 0,0 1 0,0 0 0,-1-1-1,1 1 1,0 0 0,0-1 0,-1 1 0,1-1 0,0 1 0,0-1 0,0 1-1,0-1 1,0 1 0,0 0 0,0-1 0,-1 1 0,1-1 0,1 1 0,-1-1-1,0 1 1,0-1 0,0 1 0,0-1 0,0 1 0,0-1 0,0 1 0,1 0-1,-1-1 1,0 1 0,0-1 0,1 1 0,-1 0 0,0-1 0,1 1 0,-1-1-1,18-18 481,229-167 1289,-163 126-1613,574-435-2442,-647 486 1645,24-22-592,-33 30 889,-1 0 1,1 0-1,-1-1 1,0 1-1,0-1 1,0 1-1,0-1 1,0 1-1,0-1 1,0 0-1,0 1 1,-1-1-1,1 0 1,-1 0-1,1 0 1,-1 1-1,0-1 1,1-3-1,-6-2-5065</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5.424"/>
    </inkml:context>
    <inkml:brush xml:id="br0">
      <inkml:brushProperty name="width" value="0.025" units="cm"/>
      <inkml:brushProperty name="height" value="0.025" units="cm"/>
    </inkml:brush>
  </inkml:definitions>
  <inkml:trace contextRef="#ctx0" brushRef="#br0">0 32 9705,'0'0'6849,"9"-4"-6656,57-18 20,-60 20-202,0 1 0,0 0-1,1 0 1,-1 1 0,0-1-1,0 1 1,1 1 0,-1-1-1,0 1 1,0 0 0,7 2-1,-12-1 14,1-1 1,0 0-1,-1 1 0,1-1 1,-1 1-1,0 0 0,1-1 1,-1 1-1,0 0 0,0 0 1,0 0-1,0 0 0,0 0 1,-1 0-1,1 0 0,0 0 1,-1 0-1,0 1 0,1-1 0,-1 0 1,0 0-1,0 0 0,0 0 1,-1 3-1,-7 56 692,-1-32-597,-2 0 0,-14 30 0,15-40-113,2-1 0,0 1 0,1 0 0,1 1 1,1-1-1,0 1 0,-2 29 0,7-48-29,0-1 1,0 1-1,1-1 1,-1 0-1,0 1 1,0-1-1,0 0 0,0 1 1,0-1-1,1 0 1,-1 1-1,0-1 1,0 0-1,0 1 1,1-1-1,-1 0 0,0 1 1,1-1-1,-1 0 1,0 0-1,1 0 1,-1 1-1,0-1 1,1 0-1,-1 0 1,0 0-1,1 0 0,-1 0 1,0 1-1,1-1 1,-1 0-1,1 0 1,-1 0-1,0 0 1,1 0-1,-1 0 1,0 0-1,1 0 0,-1-1 1,1 1-1,-1 0 1,0 0-1,1 0 1,-1 0-1,0 0 1,1-1-1,-1 1 0,0 0 1,1 0-1,-1 0 1,0-1-1,1 1 1,-1-1-1,21-13-1524,4-16-1315,3-9-880</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5.367"/>
    </inkml:context>
    <inkml:brush xml:id="br0">
      <inkml:brushProperty name="width" value="0.025" units="cm"/>
      <inkml:brushProperty name="height" value="0.025" units="cm"/>
    </inkml:brush>
  </inkml:definitions>
  <inkml:trace contextRef="#ctx0" brushRef="#br0">691 0 14926,'-8'1'1853,"0"0"-1651,0 1 1,0 0 0,0 1 0,1-1 0,-1 1 0,0 1 0,1 0-1,0 0 1,0 0 0,0 1 0,0 0 0,1 0 0,0 1 0,0 0-1,-9 12 1,-144 185 562,56-65-425,9-25 500,-74 98 1347,167-209-2165,-28 47 256,28-48-274,1 0 0,-1 0 0,1 0 1,-1-1-1,1 1 0,-1 0 0,1 0 0,0 0 0,-1 0 0,1 0 0,0 0 1,0 0-1,0 0 0,0 0 0,0 0 0,0 0 0,0 0 0,0 0 0,0 0 1,0 0-1,1 0 0,-1 0 0,0 0 0,1 0 0,-1 0 0,0 0 0,1-1 0,-1 1 1,1 0-1,0 0 0,-1 0 0,1-1 0,0 1 0,-1 0 0,1-1 0,0 1 1,0 0-1,0-1 0,-1 1 0,1-1 0,0 1 0,0-1 0,0 0 0,0 1 1,0-1-1,0 0 0,0 0 0,1 1 0,33 0 276,-1-1-1,1-2 1,0-1 0,-1-2-1,57-15 1,3 1-122,150-11 72,-46 8-1822,-70-2-2694,-26-5-2563</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5.987"/>
    </inkml:context>
    <inkml:brush xml:id="br0">
      <inkml:brushProperty name="width" value="0.025" units="cm"/>
      <inkml:brushProperty name="height" value="0.025" units="cm"/>
    </inkml:brush>
  </inkml:definitions>
  <inkml:trace contextRef="#ctx0" brushRef="#br0">1 1 13645,'0'0'7655,"17"93"-7078,-15-39-385,3 3-160,-1 0 64,1-5-320,-1-4-609,-1-8-608,-3-9-1090,0-9-2594,-5-12-4548</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6.392"/>
    </inkml:context>
    <inkml:brush xml:id="br0">
      <inkml:brushProperty name="width" value="0.025" units="cm"/>
      <inkml:brushProperty name="height" value="0.025" units="cm"/>
    </inkml:brush>
  </inkml:definitions>
  <inkml:trace contextRef="#ctx0" brushRef="#br0">22 302 13389,'0'0'1948,"-4"-11"38,-13-38-390,17 46-1529,0 1-1,-1-1 0,1 1 1,0 0-1,0-1 1,0 1-1,0 0 0,1-1 1,-1 1-1,1-1 1,-1 1-1,1 0 0,0 0 1,0-1-1,0 1 1,0 0-1,0 0 0,1 0 1,-1 0-1,2-2 1,37-30 597,-28 26-406,15-12-171,1 2-1,0 2 1,2 0-1,0 2 1,0 1-1,1 2 1,1 1 0,0 1-1,0 2 1,1 1-1,0 1 1,0 2-1,48 2 1,-74 1-97,1 1 0,-1-1 0,0 2 0,0-1 0,0 1 0,0 0 0,0 0 0,0 1 0,-1 0-1,1 0 1,-1 1 0,0-1 0,0 2 0,7 4 0,-9-4 27,0 0 0,0 0 0,0 0 0,-1 0 0,1 1 0,-1-1 0,-1 1 0,1 0 1,-1 0-1,0 0 0,0 0 0,-1 0 0,1 0 0,-2 1 0,1-1 0,-1 9 0,0 1 331,-2 0 1,0-1-1,-1 1 1,0-1-1,-2 0 1,0 0-1,0 0 1,-1 0-1,-1-1 1,-1 0-1,0 0 1,0-1-1,-1 0 1,-1-1-1,0 0 1,-16 14-1,-4 3 285,-2-1 1,-1-1-1,-1-2 1,-71 39-1,94-58-598,5-2-16,-1 0-1,1 0 1,-1-1 0,0 0-1,0 0 1,0 0 0,-1-1-1,1 0 1,-1-1 0,1 1-1,-1-1 1,-13-1 0,20 0-82,0-1 1,0 1-1,0-1 1,0 1 0,0-1-1,0 0 1,0 1-1,0-1 1,0 0 0,1 0-1,-1 1 1,0-1-1,1 0 1,-1 0 0,0 0-1,1 0 1,-1 0-1,1 0 1,-1 0 0,1 0-1,0 0 1,0-1-1,-1 1 1,1 0 0,0 0-1,0 0 1,0 0-1,0 0 1,0 0 0,0-1-1,0 1 1,1 0-1,-1 0 1,0 0 0,1-1-1,13-42-3098,0 13-2234,29-41 1,-9 20-8956</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49.470"/>
    </inkml:context>
    <inkml:brush xml:id="br0">
      <inkml:brushProperty name="width" value="0.025" units="cm"/>
      <inkml:brushProperty name="height" value="0.025" units="cm"/>
    </inkml:brush>
  </inkml:definitions>
  <inkml:trace contextRef="#ctx0" brushRef="#br0">1 220 14350,'0'2'254,"0"0"1,0 1 0,0-1 0,0 0-1,0 0 1,1 0 0,-1 0 0,1 0-1,-1 0 1,1 0 0,0 0 0,0 0 0,0 0-1,0 0 1,0 0 0,0-1 0,0 1-1,1 0 1,-1-1 0,1 1 0,2 2-1,-1-3 5,0 0 0,0 1 0,0-1 0,0-1 0,0 1 0,0 0 0,1-1 0,-1 1 0,0-1 0,0 0 0,0 0 0,0-1 0,0 1 0,1-1 0,2 0-1,1-1-15,0-1 0,0 0 0,0 0 0,-1 0 0,0-1 0,1 0 0,-1 0 0,-1-1 0,1 1-1,-1-1 1,1 0 0,-1-1 0,-1 1 0,6-9 0,-3 4-145,0 0 0,-1 0 0,-1 0 1,1-1-1,-2 0 0,0 0 0,0 0 0,3-14 0,-7 21-78,1-1 0,0 1 0,-1 0 0,0 0-1,0-1 1,0 1 0,-1 0 0,0 0-1,1-1 1,-1 1 0,-1 0 0,1 0 0,0 0-1,-1 0 1,-2-4 0,2 7-11,1-1 1,-1 0-1,0 1 0,0-1 1,1 1-1,-1-1 1,0 1-1,0 0 0,0 0 1,0 0-1,-1 0 0,1 0 1,0 1-1,0-1 1,-1 0-1,1 1 0,0 0 1,-1 0-1,1-1 0,0 1 1,0 1-1,-1-1 1,1 0-1,0 0 0,-1 1 1,1 0-1,0-1 1,0 1-1,-4 1 0,1 1-9,0 0 0,-1 0 0,1 0 0,0 1-1,0 0 1,1 0 0,-1 0 0,1 0 0,0 1-1,0 0 1,0 0 0,1 0 0,0 0 0,0 0-1,0 1 1,0-1 0,-2 10 0,-1 2 24,1 0 0,0 1 0,1-1 1,-2 34-1,5-40-16,1 0 0,0 0 0,0 0 0,1 0 0,0-1 0,1 1 0,6 17 0,-7-24-14,1 0-1,0-1 0,-1 1 1,2-1-1,-1 0 1,0 1-1,0-1 0,1 0 1,0-1-1,0 1 0,0 0 1,0-1-1,0 1 0,0-1 1,0 0-1,1 0 0,-1-1 1,1 1-1,0-1 1,-1 1-1,1-1 0,0 0 1,0 0-1,6 0 0,-1-1-181,0 1 0,0-2 0,0 1-1,0-1 1,-1 0 0,1-1 0,0 0-1,-1-1 1,1 1 0,-1-2 0,0 1-1,13-9 1,33-27-3586,-10-10-3655,-15 4-5629</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0.490"/>
    </inkml:context>
    <inkml:brush xml:id="br0">
      <inkml:brushProperty name="width" value="0.025" units="cm"/>
      <inkml:brushProperty name="height" value="0.025" units="cm"/>
    </inkml:brush>
  </inkml:definitions>
  <inkml:trace contextRef="#ctx0" brushRef="#br0">178 24 15599,'-1'-2'418,"0"0"-1,0 1 1,-1-1 0,1 1 0,0 0 0,-1-1 0,1 1 0,-1 0-1,0 0 1,1 0 0,-1 0 0,0 0 0,0 0 0,-2 0-1,-32-3 2506,32 4-2775,-1 0-1,0 1 0,1-1 0,-1 1 0,0 1 0,1-1 1,0 0-1,-1 1 0,1 0 0,0 0 0,0 1 0,-7 3 1,5 2-20,1-1 0,-1 1 0,1 0 0,1 0 0,-1 0 0,1 1 0,1 0 1,0 0-1,0 0 0,1 0 0,0 0 0,0 0 0,1 0 0,0 1 0,1-1 1,0 1-1,2 15 0,-2-22-118,1-1 0,0 1 0,-1-1 0,1 1 1,0-1-1,0 1 0,1-1 0,-1 0 0,0 1 1,1-1-1,-1 0 0,1 0 0,0 0 0,0 0 0,0 0 1,0 0-1,0-1 0,0 1 0,0-1 0,0 1 1,1-1-1,-1 0 0,1 0 0,-1 0 0,1 0 0,-1 0 1,1-1-1,0 1 0,-1-1 0,1 1 0,-1-1 0,1 0 1,0 0-1,0-1 0,2 1 0,4-1-247,1 0 0,-1 0 0,0 0 0,1-1 0,-1-1 0,0 0 0,0 0 0,15-8 0,-10 2-1293,1-1 0,-1-1 0,0 0 0,12-14 0,6-13-4994</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1.187"/>
    </inkml:context>
    <inkml:brush xml:id="br0">
      <inkml:brushProperty name="width" value="0.025" units="cm"/>
      <inkml:brushProperty name="height" value="0.025" units="cm"/>
    </inkml:brush>
  </inkml:definitions>
  <inkml:trace contextRef="#ctx0" brushRef="#br0">11 221 18129,'0'0'4965,"-2"10"-3615,-2 11-602,1 1 0,1 39-1,2-51-646,1-1 0,-1 0 0,2 1 0,-1-1 0,2 0 0,-1 0-1,1 0 1,0 0 0,1 0 0,7 12 0,-11-20-92,0-1 0,1 1 0,-1 0 0,0-1 0,0 1 0,1 0 0,-1-1 0,0 1 0,1-1 0,-1 1 0,1-1 0,-1 1 0,1-1 0,-1 1 0,1-1 0,-1 0 0,1 1 0,0-1 0,-1 0 0,1 1 0,-1-1 0,1 0 0,0 0 0,-1 0 0,1 1 0,0-1-1,-1 0 1,1 0 0,0 0 0,-1 0 0,2 0 0,6-20 310,-5-41 124,-3 55-424,0-16 132,1 14-34,0-1 0,-1 1-1,-1-1 1,1 1-1,-1-1 1,-1 1 0,0-1-1,-3-11 1,4 19-53,5 27-187,-3-24 121,0 0-1,0 0 1,1 0-1,-1 0 1,1 0-1,-1-1 1,1 1-1,0-1 1,0 1-1,0-1 1,0 0-1,0 1 1,0-1-1,0 0 1,0 0-1,0 0 1,0-1-1,0 1 1,1-1-1,-1 1 1,0-1 0,1 1-1,-1-1 1,0 0-1,1 0 1,-1-1-1,0 1 1,1 0-1,-1-1 1,0 1-1,0-1 1,1 0-1,-1 1 1,2-3-1,5 0-7,-1-1 1,0 0-1,-1 0 0,1-1 0,-1 0 0,0 0 0,12-11 1,-8 3 24,0-1 1,0 0-1,-1-1 1,-1 0-1,-1 0 1,0-1-1,-1 0 1,0 0-1,-2-1 1,5-17-1,-10 32 81,-1 5-31,-4 15-46,-4 8 165,2 0 0,0 0 0,2 0 0,-3 52 0,8-77-174,0 1 1,-1-1-1,1 0 1,1 1-1,-1-1 0,0 0 1,0 1-1,0-1 0,1 0 1,-1 1-1,1-1 0,-1 0 1,1 0-1,-1 1 0,1-1 1,0 0-1,-1 0 1,1 0-1,0 0 0,0 0 1,0 0-1,0 0 0,0 0 1,0 0-1,2 1 0,-1-2 4,0 1 0,0-1 0,1 1-1,-1-1 1,0 0 0,0 0 0,0 0-1,1 0 1,-1 0 0,0 0 0,0-1-1,0 1 1,1-1 0,1 0 0,5-3 25,0 1 1,-1-1-1,0-1 1,0 0 0,0 0-1,12-9 1,-10 3-38,0 0 1,-1-1-1,0 0 0,-1 0 1,0-1-1,-1 0 0,0 0 1,-1-1-1,0 0 1,-2 0-1,1 0 0,-2-1 1,0 1-1,0-1 0,-2 0 1,0 0-1,-1-17 1,-3 20 214,-5 15 13,-7 17-74,8-3-128,1 1 1,1 0-1,0 0 1,2 0-1,0 0 1,1 1-1,0-1 1,2 28-1,1-44-42,-1 0 0,1 1 0,-1-1 0,1 0 0,0 0 1,0 0-1,-1 1 0,2-1 0,-1 0 0,0 0 0,0-1 0,1 1 0,-1 0 0,1 0 0,-1-1 1,1 1-1,0-1 0,0 1 0,-1-1 0,1 0 0,0 1 0,0-1 0,0 0 0,1 0 0,-1-1 1,0 1-1,0 0 0,0-1 0,1 1 0,-1-1 0,0 0 0,1 0 0,-1 0 0,0 0 0,4-1 1,0 1-58,-1 0 1,1-1 0,-1 1 0,1-1 0,-1-1-1,0 1 1,0-1 0,1 0 0,-1 0 0,0 0-1,-1-1 1,1 0 0,0 0 0,6-5 0,12-23-3517,-6-4-4966,-12 15 2035</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1.590"/>
    </inkml:context>
    <inkml:brush xml:id="br0">
      <inkml:brushProperty name="width" value="0.025" units="cm"/>
      <inkml:brushProperty name="height" value="0.025" units="cm"/>
    </inkml:brush>
  </inkml:definitions>
  <inkml:trace contextRef="#ctx0" brushRef="#br0">164 16 12684,'0'0'10426,"-10"-4"-8739,6 3-1616,1-1 35,0 0 0,0 1 0,0 0 0,-1 0 0,1 0 0,0 0-1,-1 0 1,1 1 0,-1-1 0,1 1 0,-1 0 0,1 0 0,-1 1 0,1-1 0,0 1 0,-1-1 0,1 1-1,-1 0 1,1 0 0,0 1 0,0-1 0,0 1 0,-1-1 0,2 1 0,-1 0 0,-5 4 0,3-1-45,-1 1 0,1-1 0,0 1 0,1 0 1,0 0-1,0 1 0,0 0 0,0-1 0,1 1 1,0 0-1,1 0 0,0 1 0,0-1 1,-2 10-1,4-17-61,1 1 0,-1-1 0,0 1 0,0-1 0,0 1 1,0-1-1,1 1 0,-1-1 0,0 0 0,0 1 0,1-1 0,-1 1 1,0-1-1,0 0 0,1 1 0,-1-1 0,1 0 0,-1 1 0,0-1 1,1 0-1,-1 0 0,1 1 0,-1-1 0,0 0 0,1 0 0,-1 0 1,1 0-1,-1 0 0,1 1 0,-1-1 0,1 0 0,0 0 0,26-1 1,22-11 52,29-22-781,-60 25 200,1 0 1,0 1 0,0 1-1,0 1 1,1 1 0,34-5-1,-53 9 517,0 1-1,-1 0 1,1 0-1,0 0 1,-1 0-1,1 0 1,0 0-1,-1 0 1,1 0-1,0 1 1,-1-1-1,1 0 0,0 0 1,-1 1-1,1-1 1,0 0-1,-1 1 1,1-1-1,-1 0 1,1 1-1,-1-1 1,1 1-1,-1-1 1,1 1-1,-1-1 1,1 1-1,-1-1 1,0 1-1,1 0 0,-3 22 746,-21 22 1168,-8 1 19,-2-2-1,-50 50 0,99-113-6570,-2-1 0,20-33 0,-17 21-1596</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1.948"/>
    </inkml:context>
    <inkml:brush xml:id="br0">
      <inkml:brushProperty name="width" value="0.025" units="cm"/>
      <inkml:brushProperty name="height" value="0.025" units="cm"/>
    </inkml:brush>
  </inkml:definitions>
  <inkml:trace contextRef="#ctx0" brushRef="#br0">0 141 14542,'0'0'11210,"6"8"-10863,0 1-286,-2-1 10,2 0 0,-1-1-1,1 0 1,0 0 0,9 8 0,-12-13 70,0 1 0,1-1 0,-1 0 0,1 0 0,0 0 0,0 0 0,0-1 0,0 0 0,0 0 0,0 0 0,0 0 0,0 0 0,0-1 0,0 0 0,0 0 0,8 0 0,-2-2-1,0 0-1,0 0 1,-1-1 0,1 0-1,-1-1 1,1 0 0,-1-1-1,10-6 1,71-55-57,-29 20 45,-57 44-35,1 1-1,-1-1 0,1 1 1,-1 0-1,1 0 1,0 0-1,-1 0 1,1 1-1,0 0 0,0 0 1,4 1-1,-3-1-40,1 1 0,-1-2 0,0 1 0,0-1 0,0 0 0,11-2 1,-6-2-170,60-27-556,-30 6-4757,-37 21 855</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3.134"/>
    </inkml:context>
    <inkml:brush xml:id="br0">
      <inkml:brushProperty name="width" value="0.025" units="cm"/>
      <inkml:brushProperty name="height" value="0.025" units="cm"/>
    </inkml:brush>
  </inkml:definitions>
  <inkml:trace contextRef="#ctx0" brushRef="#br0">110 7 10154,'-2'-1'7010,"-4"0"-3301,-25 3-1397,26 0-2092,1 0 0,-1 0 0,1 0 0,0 1 0,-1-1 0,1 1 0,1 0 0,-1 0 0,0 1 1,1-1-1,0 1 0,0 0 0,-5 7 0,6-9-219,1-1-1,0 0 1,0 1-1,0-1 1,0 1 0,1-1-1,-1 1 1,0-1 0,1 1-1,-1-1 1,1 1-1,-1 0 1,1-1 0,0 1-1,-1 0 1,1-1 0,0 1-1,0 0 1,1-1-1,-1 1 1,0 0 0,0 0-1,1-1 1,-1 1 0,1-1-1,-1 1 1,1 0-1,0-1 1,0 1 0,0-1-1,0 0 1,0 1 0,0-1-1,0 0 1,0 1-1,0-1 1,1 0 0,-1 0-1,0 0 1,3 1 0,4 1-131,0-1 0,0 0 0,-1 0 0,1-1 1,0 0-1,0-1 0,1 1 0,-1-2 1,0 1-1,9-3 0,-6 2 138,1 0 0,-1 1 0,1 0 0,15 3 0,-21-1 3,0 0 1,1 1 0,-1 0-1,0 0 1,-1 1 0,1 0 0,0 0-1,-1 0 1,0 1 0,0-1-1,0 1 1,-1 0 0,0 1 0,0-1-1,0 1 1,-1 0 0,1 0 0,-1 0-1,-1 0 1,1 0 0,2 11-1,2 6 193,-1 0 0,-1 1-1,0 0 1,1 42-1,-6-58-161,1 17 367,-1-1-1,-6 47 1,6-65-248,-2 0 1,1 0-1,0 0 1,-1 0-1,0-1 1,-1 1-1,1-1 1,-1 1-1,0-1 1,-1 0-1,1 0 1,-1 0-1,0-1 1,0 1-1,0-1 1,-1 0 0,-6 5-1,9-8-109,0 0 0,1 0 0,-1 0 0,0 0-1,0 0 1,1 0 0,-1-1 0,0 1 0,0-1 0,0 1 0,0-1 0,0 0-1,0 0 1,0 0 0,0 0 0,0 0 0,0 0 0,0 0 0,0-1 0,0 1-1,0-1 1,0 1 0,0-1 0,1 0 0,-1 0 0,0 0 0,0 0 0,1 0-1,-1 0 1,0 0 0,1-1 0,-1 1 0,1 0 0,0-1 0,0 1 0,-1-1 0,1 0-1,-1-1 1,-3-7-8,0 1-1,0-1 1,1 1 0,0-1-1,-4-19 1,1-5-23,2 0 1,1 0-1,2 0 0,1 0 1,7-64-1,-5 89-71,0 0-1,1 0 1,0 1 0,0-1 0,1 1-1,0 0 1,1-1 0,0 2-1,0-1 1,0 0 0,1 1-1,0 0 1,1 0 0,0 0 0,10-9-1,0 4-340,0 1-1,1 1 0,0 0 0,1 1 1,34-13-1,1-1-3815,-2-7-2108</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4.054"/>
    </inkml:context>
    <inkml:brush xml:id="br0">
      <inkml:brushProperty name="width" value="0.025" units="cm"/>
      <inkml:brushProperty name="height" value="0.025" units="cm"/>
    </inkml:brush>
  </inkml:definitions>
  <inkml:trace contextRef="#ctx0" brushRef="#br0">138 0 15951,'0'0'6390,"-1"11"-5301,-9 59 627,-38 131 1,4-22-1354,77-344-4843,10-83 3552,-34 216 1098,-9 32-162,0 0 0,0 0 0,1-1 0,-1 1 0,0 0 0,0 0 0,0 0 0,0 0-1,1 0 1,-1-1 0,0 1 0,0 0 0,0 0 0,0 0 0,1 0 0,-1 0 0,0 0 0,0 0 0,1 0 0,-1 0 0,0 0 0,0-1-1,0 1 1,1 0 0,-1 0 0,0 1 0,0-1 0,1 0 0,-1 0 0,0 0 0,0 0 0,1 0 0,-1 0 0,0 0 0,0 0-1,0 0 1,1 0 0,-1 0 0,0 1 0,0-1 0,0 0 0,0 0 0,1 0 0,-1 0 0,0 1 0,0-1 0,0 0 0,0 0-1,0 0 1,0 1 0,1-1 0,-1 0 0,19 50 905,-18-45-863,13 42 83,1 4 490,25 58 1,-34-96-700,0 0 1,1 0-1,0-1 1,1 0-1,0-1 1,1 0-1,0 0 1,1-1 0,16 15-1,-24-25-1285,-23-9-3268,-58-35-4113,2-11 6235,3-6 5858,9-2 5482,65 58-7643,10 4-50,13 4 53,92 12-3733,-99-14 1191,1-1 1,0 0-1,0-1 0,32-7 0,0-10-9397</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5.783"/>
    </inkml:context>
    <inkml:brush xml:id="br0">
      <inkml:brushProperty name="width" value="0.025" units="cm"/>
      <inkml:brushProperty name="height" value="0.025" units="cm"/>
    </inkml:brush>
  </inkml:definitions>
  <inkml:trace contextRef="#ctx0" brushRef="#br0">80 0 9513,'0'0'4767,"-7"9"-3005,-2 5-1360,0-1 0,1 1 0,0 1 0,1 0 1,1 0-1,1 0 0,0 1 0,0 0 0,2 0 0,0 0 1,-1 30-1,4-45-392,0 0 0,0 0 0,0 0 0,0 0 0,0 0-1,0 0 1,0 0 0,1 0 0,-1 0 0,0 0 0,1 0 0,-1 0 0,1 0 0,-1 0 0,1 0 0,-1 0 0,1 0 0,0-1 0,-1 1 0,1 0 0,0 0 0,0-1 0,0 1 0,-1 0 0,1-1 0,0 1-1,0-1 1,0 1 0,0-1 0,0 0 0,0 1 0,0-1 0,0 0 0,0 0 0,0 1 0,0-1 0,0 0 0,0 0 0,0 0 0,0 0 0,1-1 0,-1 1 0,0 0 0,0 0 0,0-1 0,0 1 0,1-1-1,3-1 17,0 1 0,-1-1 0,1 0 0,-1-1 0,1 1 0,-1-1 0,0 0 0,0 0 0,4-4-1,2-3 9,-2-1-1,0 0 0,0-1 0,-1 0 0,7-14 1,-11 20-19,-1 1 1,0-1-1,0 0 1,0 1-1,-1-1 1,0 0-1,0 0 1,0 0 0,-1-1-1,0 1 1,0 0-1,-1 0 1,1 0-1,-3-7 1,2 11 10,0 0 1,0 1 0,1-1-1,-1 0 1,-1 1-1,1 0 1,0-1-1,0 1 1,0-1-1,-1 1 1,1 0-1,-1 0 1,1 0 0,-1 0-1,1 0 1,-1 0-1,0 0 1,1 1-1,-1-1 1,0 1-1,0-1 1,0 1 0,1-1-1,-1 1 1,0 0-1,0 0 1,0 0-1,0 0 1,1 0-1,-1 1 1,0-1-1,0 0 1,0 1 0,-2 0-1,2 0-150,0-1 0,0 1 0,0 0 0,0-1 1,0 1-1,0 0 0,0 0 0,0 0 0,0 1 0,0-1 0,0 0 0,1 1 0,-1-1 1,0 1-1,1 0 0,-1-1 0,1 1 0,0 0 0,0 0 0,0 0 0,0 0 0,0 0 0,0 0 1,0 0-1,0 0 0,1 0 0,-1 1 0,1 3 0,0-6-10,0 1-1,0-1 1,0 1-1,0-1 1,0 0 0,0 1-1,0-1 1,1 0 0,-1 1-1,0-1 1,0 0-1,0 0 1,0 1 0,1-1-1,-1 0 1,0 1 0,0-1-1,1 0 1,-1 0-1,0 0 1,1 1 0,-1-1-1,0 0 1,1 0 0,-1 0-1,0 0 1,1 1-1,-1-1 1,0 0 0,1 0-1,-1 0 1,0 0-1,1 0 1,-1 0 0,0 0-1,1 0 1,-1 0 0,1 0-1,-1 0 1,1-1-1,1 1-644,13 1-3272</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4.409"/>
    </inkml:context>
    <inkml:brush xml:id="br0">
      <inkml:brushProperty name="width" value="0.025" units="cm"/>
      <inkml:brushProperty name="height" value="0.025" units="cm"/>
    </inkml:brush>
  </inkml:definitions>
  <inkml:trace contextRef="#ctx0" brushRef="#br0">155 1 17072,'0'0'5728,"-11"11"-3918,-4 4-1366,2 1 0,-1 0 0,2 1 0,0 1 0,-18 37 0,21-35-350,1-1 0,1 2 0,1-1 0,1 1 0,1-1 0,0 1 0,0 39 1,4-58-85,1 0 1,-1 1 0,1-1 0,0 0 0,-1 0 0,1 1 0,0-1 0,1 0 0,-1 0 0,0 0-1,0 0 1,1 0 0,-1-1 0,1 1 0,0 0 0,-1-1 0,1 1 0,0-1 0,0 1 0,0-1 0,0 0-1,0 0 1,1 0 0,-1 0 0,0 0 0,0 0 0,1-1 0,-1 1 0,0-1 0,1 0 0,-1 0 0,0 1-1,1-1 1,3-1 0,8 1 82,1 0-1,0-2 0,0 0 1,18-4-1,-3-2-266,0-1 1,52-23-1,-63 23-1658,-1-1 0,31-21 1,-12-2-4720</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4.783"/>
    </inkml:context>
    <inkml:brush xml:id="br0">
      <inkml:brushProperty name="width" value="0.025" units="cm"/>
      <inkml:brushProperty name="height" value="0.025" units="cm"/>
    </inkml:brush>
  </inkml:definitions>
  <inkml:trace contextRef="#ctx0" brushRef="#br0">0 199 15599,'0'0'8007,"70"0"-7014,-29-19-32,9-9-673,3-7-448,1-2-2210,-9-4-1826,-4 2-4548</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5.360"/>
    </inkml:context>
    <inkml:brush xml:id="br0">
      <inkml:brushProperty name="width" value="0.025" units="cm"/>
      <inkml:brushProperty name="height" value="0.025" units="cm"/>
    </inkml:brush>
  </inkml:definitions>
  <inkml:trace contextRef="#ctx0" brushRef="#br0">47 0 12524,'0'0'4804,"-8"12"-4243,5-7-514,-1 2 27,-1 0 1,1 0-1,0 0 1,1 1-1,0-1 0,0 1 1,1 0-1,0 0 0,0 0 1,1 0-1,-1 9 0,2 10 317,1 1 0,1-1-1,1 0 1,1 0-1,2-1 1,1 1 0,1-1-1,1-1 1,1 0-1,1 0 1,27 43 0,29 27-74,-46-66-240,0-1 0,-2 2-1,23 49 1,-66-131 5606,-49-112-5841,10 17 180,106 164-972,-33-13 906,0-1 0,1-1 0,0 1 1,-1-2-1,1 1 0,0-2 0,0 1 0,0-1 1,0-1-1,0 0 0,0-1 0,-1 0 1,1 0-1,-1-1 0,1-1 0,-1 0 1,0 0-1,16-9 0,-8 1 142,-1 0 1,0-1-1,-1-1 0,0 0 1,-1-1-1,-1-1 0,0 0 1,20-32-1,-33 46-66,0 0 0,0 0 1,0 0-1,0 0 0,0 0 1,1 0-1,-1 0 0,1 1 0,0-1 1,-1 1-1,1-1 0,0 1 0,0 0 1,0-1-1,0 1 0,0 0 1,0 0-1,3-1 0,-3 3-11,1 0 1,-1 0-1,1 0 1,0 0-1,-1 0 0,0 0 1,1 0-1,-1 1 1,0 0-1,0-1 1,1 1-1,-1 0 0,-1 0 1,4 3-1,-1-2 1,-1 0 0,1 0 1,0 0-1,0-1 0,0 0 0,0 1 0,0-2 0,1 1 0,-1 0 0,1-1 1,-1 0-1,1 0 0,0 0 0,-1-1 0,1 1 0,0-1 0,-1 0 1,1-1-1,0 1 0,-1-1 0,1 0 0,-1 0 0,1 0 0,-1-1 1,1 1-1,4-4 0,55-29-1377,-5-9-4280,-22 16-2445,-18 13-61</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5.751"/>
    </inkml:context>
    <inkml:brush xml:id="br0">
      <inkml:brushProperty name="width" value="0.025" units="cm"/>
      <inkml:brushProperty name="height" value="0.025" units="cm"/>
    </inkml:brush>
  </inkml:definitions>
  <inkml:trace contextRef="#ctx0" brushRef="#br0">210 0 14862,'0'0'6118,"-13"0"-4090,4 1-1838,0-1-1,0 1 0,1 1 1,-1-1-1,0 2 0,1-1 1,-1 1-1,1 0 0,0 1 1,0 0-1,0 0 0,-11 9 0,11-6-45,-1 0-1,1 1 1,0 0-1,1 1 0,-10 13 1,15-18-98,0-1 0,0 1 1,0-1-1,0 1 0,0-1 1,1 1-1,0 0 0,0 0 1,0 0-1,0 0 0,0 0 1,1 0-1,0 0 0,0 0 0,0 0 1,0 0-1,1 0 0,1 6 1,-1-9-47,-1 0 0,1 1 0,0-1 0,0 0 1,-1-1-1,1 1 0,0 0 0,0 0 0,0 0 1,0 0-1,0-1 0,1 1 0,-1-1 0,0 1 1,0-1-1,0 1 0,0-1 0,1 1 0,-1-1 0,0 0 1,0 0-1,1 0 0,1 0 0,36-1 17,-32 1 10,5-2-307,-1 0-1,1 0 1,-1-1 0,0 0 0,0-1-1,0-1 1,0 0 0,13-8 0,42-34-8857,-29 11-5405</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6.215"/>
    </inkml:context>
    <inkml:brush xml:id="br0">
      <inkml:brushProperty name="width" value="0.025" units="cm"/>
      <inkml:brushProperty name="height" value="0.025" units="cm"/>
    </inkml:brush>
  </inkml:definitions>
  <inkml:trace contextRef="#ctx0" brushRef="#br0">9 0 12364,'0'0'6219,"-1"10"-5093,-2 234 5078,5-126-4576,-2-111-1542,0 4-61,0 1 1,1-1 0,4 22 0,-5-32 3,0 1 0,0-1-1,1 1 1,-1-1 0,0 1-1,1-1 1,0 1 0,-1-1 0,1 0-1,0 1 1,0-1 0,0 0 0,-1 1-1,1-1 1,1 0 0,-1 0 0,0 0-1,0 0 1,0 0 0,0 0-1,1 0 1,-1-1 0,1 1 0,-1 0-1,0-1 1,1 1 0,-1-1 0,1 1-1,-1-1 1,1 0 0,-1 1 0,1-1-1,0 0 1,-1 0 0,1 0-1,-1 0 1,2-1 0,-1 0 53,-1 1 0,0-1 0,0 0-1,0 0 1,1 1 0,-1-1 0,0 0 0,0 0 0,0 0 0,-1 0-1,1-1 1,0 1 0,0 0 0,0 0 0,-1 0 0,1-1 0,-1 1-1,1 0 1,-1-1 0,0 1 0,1 0 0,-1-1 0,0 1 0,0-3-1,2-40 531,-2 38-467,-1-4-85,0-1 0,-1 1 0,0 0 0,0 0 0,-1 0 0,0 0 1,-1 0-1,0 1 0,-1-1 0,0 1 0,0 0 0,-1 1 0,0-1 1,-11-10-1,17 19-68,0-1 1,0 1-1,0 0 1,-1 0-1,1 0 0,0 0 1,0-1-1,0 1 1,-1 0-1,1 0 1,0 0-1,0 0 1,-1 0-1,1 0 1,0 0-1,0 0 0,-1 0 1,1 0-1,0 0 1,0 0-1,-1 0 1,1 0-1,0 0 1,0 0-1,-1 0 0,1 0 1,0 0-1,0 0 1,0 0-1,-1 0 1,1 0-1,0 1 1,0-1-1,-1 0 1,1 0-1,0 0 0,0 0 1,0 1-1,0-1 1,-1 0-1,1 0 1,0 0-1,0 1 1,0-1-1,0 0 0,0 0 1,0 0-1,-1 1 1,1-1-1,0 0 1,0 0-1,0 1 1,0-1-1,0 0 0,0 0 1,0 1-1,0-1 1,0 0-1,0 0 1,0 1-1,0-1 1,0 0-1,1 0 1,-1 1-1,0-1 0,0 0 1,3 20-80,-1-16 86,1 0 1,0 0-1,-1 0 0,1 0 1,0-1-1,1 1 0,-1-1 0,1 0 1,0 0-1,-1 0 0,1 0 0,1 0 1,-1-1-1,0 0 0,0 0 1,1 0-1,-1-1 0,1 1 0,0-1 1,0 0-1,-1 0 0,1-1 0,0 1 1,0-1-1,9-1 0,-4 1 16,0-1 0,0 0 0,-1-1 0,1 0 0,0 0 0,-1-1 0,1 0 0,-1-1 0,0 0 0,0 0-1,15-11 1,-18 10 8,1 0 0,-1-1 0,0 0 0,0 0-1,-1-1 1,0 1 0,0-1 0,-1 0 0,0 0-1,0-1 1,0 1 0,-1-1 0,0 0 0,-1 0 0,1 0-1,-2 0 1,1 0 0,-1-1 0,0 1 0,-1 0-1,0-11 1,-11 61-204,10-29 206,0 1 0,1 0 0,0 0 0,1 0 0,1 0 0,0 0 0,5 15 0,-6-26-21,0 0 0,0 0 0,1 0 0,-1 0 0,1 0 1,0 0-1,-1 0 0,1-1 0,1 1 0,-1-1 0,0 1 0,0-1 0,1 0 0,0 0 1,-1 0-1,1 0 0,0-1 0,0 1 0,0-1 0,0 1 0,0-1 0,0 0 0,0 0 1,0-1-1,0 1 0,1-1 0,-1 1 0,0-1 0,1 0 0,-1 0 0,0-1 0,0 1 1,1-1-1,-1 1 0,0-1 0,4-1 0,-4 1-220,0-1 0,0 1 0,0 0 1,0-1-1,0 1 0,-1-1 0,1 0 0,-1 0 0,1 0 0,-1 0 1,0-1-1,1 1 0,-1-1 0,0 1 0,-1-1 0,1 0 0,0 1 1,-1-1-1,0 0 0,1 0 0,-1 0 0,0 0 0,-1-1 0,1 1 1,-1 0-1,1-6 0,0 0-1070,0-1 1,-1 1-1,-1-1 1,1 1-1,-2 0 1,1-1-1,-1 1 1,-4-10-1,-13-27-13538</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6.574"/>
    </inkml:context>
    <inkml:brush xml:id="br0">
      <inkml:brushProperty name="width" value="0.025" units="cm"/>
      <inkml:brushProperty name="height" value="0.025" units="cm"/>
    </inkml:brush>
  </inkml:definitions>
  <inkml:trace contextRef="#ctx0" brushRef="#br0">0 0 17585,'0'0'5445,"6"54"-4773,19-37-447,6 0-161,5-3-1922,0-3-2562,-3-7-5253</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6.932"/>
    </inkml:context>
    <inkml:brush xml:id="br0">
      <inkml:brushProperty name="width" value="0.025" units="cm"/>
      <inkml:brushProperty name="height" value="0.025" units="cm"/>
    </inkml:brush>
  </inkml:definitions>
  <inkml:trace contextRef="#ctx0" brushRef="#br0">21 35 16624,'0'0'3219,"-3"9"37,1-2-2680,-1 0 48,0 0 0,1 0 0,0 0 1,0 0-1,1 0 0,0 0 0,0 0 0,1 1 1,0-1-1,1 11 0,-1-17-602,1 0 0,0 0 0,-1 0 1,1-1-1,0 1 0,0 0 0,-1 0 0,1-1 0,0 1 0,0-1 1,0 1-1,0-1 0,0 1 0,0-1 0,0 1 0,0-1 1,0 0-1,0 0 0,0 1 0,0-1 0,0 0 0,0 0 0,1 0 1,0 0-1,31-3 170,-31 3-164,13-3-71,0-1-1,-1-1 1,0-1-1,0 0 1,0 0 0,0-1-1,-1-1 1,-1-1-1,16-11 1,44-27 13,-71 54 349,0-1 0,1 1 1,-1-1-1,2 0 1,4 12-1,-3-16-319,-1 1 0,1-1 0,0 1 0,0-1 0,0-1 0,0 1 0,0 0 0,1-1 0,-1 0 0,0 0 0,1 0 0,-1-1 0,1 1 0,-1-1 0,1 0 0,-1 0 0,0-1 0,8-1 0,4 0 0,0-1 0,0-1 0,25-10 0,-32 10-35,7-2-1073,-1 0 0,1-1 0,-1 0 0,-1-2-1,22-14 1,-27 12-7166</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39:57.306"/>
    </inkml:context>
    <inkml:brush xml:id="br0">
      <inkml:brushProperty name="width" value="0.025" units="cm"/>
      <inkml:brushProperty name="height" value="0.025" units="cm"/>
    </inkml:brush>
  </inkml:definitions>
  <inkml:trace contextRef="#ctx0" brushRef="#br0">1 1 15887,'0'0'5637,"23"68"-4516,-15-25-672,2 5-353,5 5-32,5 1-544,2-4-2499,-1-3-2851</inkml:trace>
  <inkml:trace contextRef="#ctx0" brushRef="#br0" timeOffset="1">293 779 18257,'0'0'4196,"9"50"-2146,-2-44-961,1-1-865,3-5-352,-5 0-2466,0-14-5702</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06.539"/>
    </inkml:context>
    <inkml:brush xml:id="br0">
      <inkml:brushProperty name="width" value="0.025" units="cm"/>
      <inkml:brushProperty name="height" value="0.025" units="cm"/>
    </inkml:brush>
  </inkml:definitions>
  <inkml:trace contextRef="#ctx0" brushRef="#br0">307 0 8840,'-68'23'161,"-9"8"-65,-3 1-2050,-2 3-5189</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07.645"/>
    </inkml:context>
    <inkml:brush xml:id="br0">
      <inkml:brushProperty name="width" value="0.025" units="cm"/>
      <inkml:brushProperty name="height" value="0.025" units="cm"/>
    </inkml:brush>
  </inkml:definitions>
  <inkml:trace contextRef="#ctx0" brushRef="#br0">1291 5510 6726,'-55'10'769,"38"-9"-230,0 2 0,0 0 0,0 1 1,1 1-1,-1 0 0,1 1 0,0 1 0,-15 8 1,30-14-449,0 0 0,-1 0 0,1 0 0,0 0 1,-1 0-1,1 0 0,0 1 0,0-1 0,0 0 0,0 1 1,0-1-1,0 0 0,1 1 0,-1-1 0,0 1 1,1 0-1,-1-1 0,0 4 0,1-4-46,0 0 0,1 0-1,-1 0 1,0 0 0,0 1-1,1-1 1,-1 0 0,1 0 0,-1 0-1,1 0 1,0 0 0,-1 0 0,1 0-1,0 0 1,0 0 0,-1-1-1,1 1 1,0 0 0,2 1 0,2 1 55,0 0 0,0-1 1,0 1-1,1-1 0,-1 0 1,1-1-1,-1 1 0,1-1 0,6 1 1,18-1 40,1-2-1,0 0 1,0-2 0,-1-2 0,1 0-1,-1-2 1,-1-2 0,32-12 0,228-115-93,-265 124-13,1371-648 1193,-1133 552-557,1197-513 596,681-315 1004,-1404 620-2198,-425 173 7,571-360 0,-153 13 1,-37-51 94,-689 538-176,308-277 157,-23-19 9,-260 265-121,-1 0 0,38-65 0,-59 90-28,-1-1 0,0 1-1,-1-1 1,0 0 0,-1 0 0,0-1 0,0 1-1,-1-1 1,0 1 0,-1-1 0,0 0 0,-1 1-1,0-1 1,-1 0 0,0 1 0,-5-21 0,3 24-8,0 0 0,-1 0 0,0 1 1,-1-1-1,1 1 0,-1 0 0,0 0 1,-1 1-1,1-1 0,-1 1 1,0 1-1,-1-1 0,1 1 0,-1 0 1,-10-5-1,-9-2 17,0 0 1,-54-13-1,25 12-27,-1 2 0,-88-3 0,-116 10 1,220 4 3,-119 5-16,-308 54 0,-148 82-1,-844 301-327,21 69-421,1422-506 763,-1148 444-54,26 64 65,-32 127-21,73 116-33,878-574 25,9 10 1,8 9 0,-278 362-1,425-494 21,-39 50-4,-94 157 0,166-238-6,1 0 0,2 1 0,1 1-1,2 1 1,3 0 0,1 1 0,2 1-1,-8 76 1,17-110 1,1-1 0,0 1-1,0 0 1,1-1 0,0 1 0,1-1-1,0 0 1,1 1 0,5 12 0,-5-16-1,0-1 0,1 1 0,0-1 1,0 0-1,0 0 0,0 0 0,1 0 1,0-1-1,0 0 0,0 0 0,1 0 0,-1 0 1,1-1-1,0 0 0,6 2 0,6 2-27,0-1 0,0 0 0,1-2 0,38 5-1,86-4-194,-45-7-1042,1-4 1,165-32-1,18-25-4590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6.125"/>
    </inkml:context>
    <inkml:brush xml:id="br0">
      <inkml:brushProperty name="width" value="0.025" units="cm"/>
      <inkml:brushProperty name="height" value="0.025" units="cm"/>
    </inkml:brush>
  </inkml:definitions>
  <inkml:trace contextRef="#ctx0" brushRef="#br0">32 0 10346,'0'0'8296,"-26"62"-7207,21-31-96,4 1 32,1-3-449,0-3-384,14-4-64,6-8-64,4-6 33,2-5-450,2-3-800,-3 0-769,-9-10-864,-5-3-1923,-5-3-4451</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5.880"/>
    </inkml:context>
    <inkml:brush xml:id="br0">
      <inkml:brushProperty name="width" value="0.025" units="cm"/>
      <inkml:brushProperty name="height" value="0.025" units="cm"/>
    </inkml:brush>
  </inkml:definitions>
  <inkml:trace contextRef="#ctx0" brushRef="#br0">55 0 19314,'0'0'3812,"57"34"-2339,-50-10-448,-3 7 32,-4 7-448,0 2-385,-4 1-128,-4 1-32,-3-4-32,1-4-32,-2-5-320,-2-2-1121,-3-4-1570,-5-6-1602,-2-4-4932</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6.269"/>
    </inkml:context>
    <inkml:brush xml:id="br0">
      <inkml:brushProperty name="width" value="0.025" units="cm"/>
      <inkml:brushProperty name="height" value="0.025" units="cm"/>
    </inkml:brush>
  </inkml:definitions>
  <inkml:trace contextRef="#ctx0" brushRef="#br0">71 433 15855,'0'0'4708,"71"-6"-3330,-17-10-193,10 2-96,9-2-673,-5 0-352,-2 5-32,-12 2-864,-14 4-962,-17 3-224,-14 2-737,-21-4-12683</inkml:trace>
  <inkml:trace contextRef="#ctx0" brushRef="#br0" timeOffset="1">0 1 16143,'0'0'5413,"78"1"-4484,-25 4-64,7-3-577,7-2-95,-3 0-322,-5 0-1600,-13 0-1923,-11 0-3458</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6.674"/>
    </inkml:context>
    <inkml:brush xml:id="br0">
      <inkml:brushProperty name="width" value="0.025" units="cm"/>
      <inkml:brushProperty name="height" value="0.025" units="cm"/>
    </inkml:brush>
  </inkml:definitions>
  <inkml:trace contextRef="#ctx0" brushRef="#br0">1 0 10186,'0'9'4366,"0"0"-3894,-1-2 332,1 1-1,0-1 1,1 1 0,0 0 0,0-1-1,4 13 1,-4-17-644,1-1 0,-1 1 0,1-1 1,-1 1-1,1-1 0,0 0 0,-1 1 0,1-1 0,0 0 0,1 0 0,-1-1 0,0 1 0,0 0 1,1-1-1,-1 1 0,1-1 0,0 0 0,-1 0 0,1 0 0,0 0 0,0 0 0,-1-1 0,1 1 1,4-1-1,11 1 48,-1-1 1,1 0 0,-1-2 0,0 0-1,0-1 1,0-1 0,0 0 0,0-1-1,28-13 1,-40 16 16,0 0 1,0 0-1,1 0 1,-1 1-1,0 0 1,12 0-1,-16 1-175,0 0 0,0 0 0,0 0 0,0 1 0,0-1 0,0 0 0,0 1 0,0-1 0,0 0 0,0 1 0,0 0 0,0-1 0,0 1 0,0 0 0,0-1 0,0 1 0,-1 0 0,1 0 0,0-1 0,0 1 0,-1 0 0,1 0 0,-1 0 0,1 0 0,-1 0 0,1 0 0,-1 0 0,0 0 1,1 0-1,-1 1 0,0-1 0,0 0 0,0 0 0,0 0 0,0 0 0,0 0 0,0 0 0,0 2 0,-7 131 2064,7-133-2112,0 0 0,0 0 0,0 0 0,0 0 0,0 0 0,0 0 0,1 0 0,-1 0 1,0 0-1,0 0 0,1 0 0,-1 0 0,1 0 0,-1 0 0,1 0 0,-1-1 0,1 1 1,-1 0-1,1 0 0,0-1 0,-1 1 0,1 0 0,0-1 0,0 1 0,-1 0 0,1-1 0,0 1 1,0-1-1,0 0 0,0 1 0,0-1 0,0 0 0,0 1 0,0-1 0,0 0 0,0 0 1,0 0-1,0 0 0,0 0 0,0 0 0,0 0 0,0 0 0,-1 0 0,1-1 0,0 1 0,0 0 1,0 0-1,0-1 0,0 1 0,1-1 0,5-2-109,-1 1 0,1-1 0,-1 0 1,0-1-1,0 0 0,6-4 0,-1-2-923,1 0 0,-1-1 0,-1 0 0,11-16 1,-14 16-690,1 0 1,-2 0-1,0-1 1,0 0-1,4-17 1,4-22-5692</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7.176"/>
    </inkml:context>
    <inkml:brush xml:id="br0">
      <inkml:brushProperty name="width" value="0.025" units="cm"/>
      <inkml:brushProperty name="height" value="0.025" units="cm"/>
    </inkml:brush>
  </inkml:definitions>
  <inkml:trace contextRef="#ctx0" brushRef="#br0">1 1 13869,'0'0'10058,"0"10"-8692,17 179 751,2 23-1869,-2-247 1669,-13 24-1880,1-3-21,0-1 0,-1 0 0,-1 0 0,3-29 0,-6 43-53,0 4 20,1 0 0,-1-1 0,0 1 0,1 0 0,0-1 0,0 1 0,0 0 0,0-1 0,0 1 0,3 3 0,-1-4 26,0 0 0,0 0 0,0 0 1,0 0-1,0 0 0,1-1 0,-1 1 0,1-1 0,-1 0 1,1 0-1,0-1 0,-1 1 0,1-1 0,0 1 0,0-1 1,-1 0-1,1-1 0,0 1 0,0-1 0,5-1 0,-2 1 26,1-1 0,-1-1 0,0 1 0,0-1 0,0 0 0,0-1 0,0 1 0,11-10 0,1-11 56,-15 15 68,-13 16 274,6-4-401,1 0-1,-1 0 0,1 0 0,0 0 0,0 1 0,0-1 1,1 1-1,-1-1 0,1 1 0,0-1 0,0 1 0,0 0 1,0 0-1,0 4 0,1-7-23,0 1-1,0-1 1,0 1 0,0 0-1,1-1 1,-1 1 0,1 0-1,-1-1 1,1 1 0,-1-1-1,1 1 1,0-1 0,-1 1 0,1-1-1,0 0 1,0 1 0,0-1-1,0 0 1,1 0 0,-1 0-1,0 0 1,0 0 0,1 0-1,-1 0 1,1 0 0,-1 0 0,1 0-1,-1-1 1,1 1 0,-1-1-1,1 1 1,-1-1 0,1 0-1,2 1 1,25 1 8,0-1 0,-1-2 0,1 0 0,0-2 0,-1-1 0,0-1 0,0-2 0,0-1 0,41-17 0,-68 25 27,-11 17 581,9-16-594,0 0-1,0 0 0,1 1 0,-1-1 1,0 0-1,0 1 0,1-1 0,-1 0 0,1 1 1,-1-1-1,1 1 0,0-1 0,-1 1 1,1-1-1,0 4 0,0-5-23,0 1 0,1 0 0,-1-1 0,0 1 0,1 0 0,-1-1 0,1 1 0,-1-1 0,0 1 0,1-1 0,-1 1 0,1-1 0,-1 1 0,1-1 0,0 1 0,-1-1 0,1 0 0,-1 1 0,1-1 0,0 0 0,-1 0 0,1 1 0,1-1 0,6 1-76,-1 0 0,1-1 1,-1 0-1,1 0 0,8-1 1,-8 0-66,20-2-2660,-1-2 0,44-12 0,12-9-10552,-50 13 2798</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7.703"/>
    </inkml:context>
    <inkml:brush xml:id="br0">
      <inkml:brushProperty name="width" value="0.025" units="cm"/>
      <inkml:brushProperty name="height" value="0.025" units="cm"/>
    </inkml:brush>
  </inkml:definitions>
  <inkml:trace contextRef="#ctx0" brushRef="#br0">26 350 2723,'0'0'27300,"-6"1"-27369,5-1 67,1-1 0,-1 1 1,0 0-1,0 0 1,1 0-1,-1 0 0,0 0 1,0 0-1,1 1 0,-1-1 1,0 0-1,1 0 0,-1 0 1,0 1-1,1-1 1,-1 0-1,0 1 0,1-1 1,-1 0-1,0 1 0,1-1 1,-1 1-1,1-1 0,-1 1 1,1 0-1,-1-1 1,1 1-1,-1 0 0,23 6-246,49-1-556,-65-7 743,0 0 0,0 0 0,0 0 0,0-1 0,0 0 0,0 0 0,-1-1 0,9-4 0,20-8-47,-38 19 224,0 0 0,0 0-1,0 1 1,1-1-1,0 1 1,0 0 0,1 0-1,-5 9 1,6-11-52,0 0-15,-1-1 0,1 0-1,0 1 1,0-1-1,1 1 1,-1-1 0,0 1-1,1-1 1,0 1-1,-1-1 1,1 1 0,0-1-1,0 1 1,0 0 0,1-1-1,0 4 1,-1-5-17,1 0 1,0 1 0,0-1-1,0 0 1,0 1 0,0-1-1,0 0 1,0 0 0,0 0-1,0 0 1,1 0 0,-1 0-1,0 0 1,1 0 0,-1 0-1,0-1 1,1 1 0,-1 0-1,3 0 1,5 0 35,0 0-1,-1 0 1,1 0-1,-1-1 1,1-1-1,0 1 1,-1-1-1,13-4 1,-2 0-60,-1-1 1,0-1 0,0 0 0,0-1-1,-1-2 1,0 1 0,-1-2 0,0 0-1,-1-1 1,0-1 0,-1 0 0,22-27-1,-24 27-102,-1-2 1,0 0-1,-2 0 0,1-1 0,-2 0 0,0 0 0,-1-1 0,-1 0 0,0 0 0,-2-1 0,0 0 0,0 1 0,0-32 1,-3 47 106,-1 1 0,0-1 0,0 1 0,0-1 0,0 1 1,0-1-1,0 1 0,0 0 0,-1-1 0,1 1 1,0-1-1,-1 1 0,1-1 0,-1 1 0,1 0 1,-1-1-1,0 1 0,0 0 0,0 0 0,1-1 0,-1 1 1,0 0-1,-1 0 0,1 0 0,0 0 0,0 0 1,0 0-1,0 1 0,-1-1 0,1 0 0,0 1 0,-1-1 1,1 1-1,-1-1 0,1 1 0,-1-1 0,1 1 1,-1 0-1,1 0 0,0 0 0,-1 0 0,1 0 1,-1 0-1,1 0 0,-1 1 0,-2 0 0,-1 0 16,0 1 0,0-1-1,0 1 1,0 1 0,0-1 0,1 1-1,-1 0 1,1 0 0,-1 0-1,1 0 1,0 1 0,-4 4-1,4-3 5,0 1-1,0-1 1,0 1-1,0-1 1,1 1-1,0 0 1,0 1-1,1-1 0,0 0 1,0 1-1,0 0 1,1-1-1,0 1 1,0 0-1,1-1 1,-1 1-1,2 0 0,-1 0 1,1 0-1,0-1 1,0 1-1,1 0 1,0-1-1,0 1 1,0-1-1,1 0 0,0 0 1,0 0-1,1 0 1,0 0-1,0-1 1,0 0-1,0 0 0,1 0 1,0 0-1,0 0 1,0-1-1,7 4 1,5 2-9,0-1 1,0-1-1,1 0 1,0-1-1,32 7 1,-29-9-1800,0-2 0,33 2-1,-11-4-5473</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8.467"/>
    </inkml:context>
    <inkml:brush xml:id="br0">
      <inkml:brushProperty name="width" value="0.025" units="cm"/>
      <inkml:brushProperty name="height" value="0.025" units="cm"/>
    </inkml:brush>
  </inkml:definitions>
  <inkml:trace contextRef="#ctx0" brushRef="#br0">8 103 15471,'0'0'9630,"9"3"-8578,3 0-922,-1 0-1,1 0 1,0-1 0,-1-1 0,1 0 0,0-1-1,0 0 1,16-2 0,-20 1-106,0 0 0,0-1 0,0 0 0,0-1-1,0 1 1,0-1 0,-1-1 0,1 0 0,-1 0 0,0 0 0,0-1 0,0 0 0,-1 0 0,7-7 0,-11 10-3,-1 1 1,0 0-1,0 0 1,1-1-1,-1 1 1,0-1-1,0 1 1,0-1 0,0 1-1,0-1 1,-1 0-1,1 1 1,-1-1-1,1 0 1,-1 0-1,1 1 1,-1-1 0,0 0-1,0 0 1,0 0-1,0-2 1,0 3 12,-1 0 0,0 0 0,0-1 0,0 1 0,1 0 0,-1 0 0,0 0 0,0 0 0,0 0 0,-1 0 0,1 1 0,0-1 0,0 0 0,0 0 0,-1 1 0,1-1 0,0 1 0,-1-1 0,1 1 0,-3-1 0,-4 0 15,0-1 0,0 2 0,0-1-1,-1 1 1,1 0 0,0 1 0,0 0 0,-9 2 0,7 1-30,-1 0 1,1 0-1,1 1 0,-1 1 1,1 0-1,0 0 1,0 1-1,1 0 1,-1 0-1,2 1 1,-11 12-1,13-15-2,0 1 1,1 0-1,0 0 0,0 1 0,0-1 1,0 1-1,1 0 0,0 0 1,1 0-1,0 0 0,0 0 0,0 1 1,1-1-1,0 1 0,1-1 1,-1 1-1,2 11 0,0-17-43,0 0 0,0 0 0,0 0 0,0 0 0,0 0 0,0 0 0,1-1 0,-1 1 0,0 0 0,1-1 0,0 1 0,-1-1 0,1 0 0,0 1 0,0-1 0,0 0 0,0 0 0,0 0 0,0 0 0,0-1 0,0 1 0,0 0 0,0-1 0,0 0 0,0 1 0,5-1 0,65 0-2660,-62 0 1985,12-2-1355,0-1-1,-1-2 1,0 1 0,23-10-1,24-10-7979</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8.822"/>
    </inkml:context>
    <inkml:brush xml:id="br0">
      <inkml:brushProperty name="width" value="0.025" units="cm"/>
      <inkml:brushProperty name="height" value="0.025" units="cm"/>
    </inkml:brush>
  </inkml:definitions>
  <inkml:trace contextRef="#ctx0" brushRef="#br0">247 1 13485,'0'0'5050,"-9"-1"-2045,-2 1-2603,0 1 0,0 0 0,1 1 0,-1 0 0,1 0 0,-1 1 0,1 1 0,0 0 0,0 0-1,0 1 1,1 0 0,0 0 0,-11 9 0,-36 34 259,53-46-661,1 0-1,-1 1 0,1-1 1,0 1-1,0 0 1,0 0-1,0 0 1,1 0-1,-1 0 1,1 0-1,-1 0 1,1 0-1,0 1 1,0-1-1,1 0 1,-1 1-1,1-1 1,0 7-1,0-9-2,1 0-1,0 0 0,-1 0 1,1 0-1,0 0 1,0 0-1,0 0 0,0 0 1,0 0-1,0 0 0,0 0 1,0-1-1,0 1 1,1 0-1,-1-1 0,0 1 1,0-1-1,1 0 0,-1 1 1,0-1-1,1 0 1,-1 0-1,0 0 0,1 0 1,1 0-1,45 0-18,-34 0-155,27 0-1305,36 0-4677,-28-5-3481,-27 0 1126</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29.475"/>
    </inkml:context>
    <inkml:brush xml:id="br0">
      <inkml:brushProperty name="width" value="0.025" units="cm"/>
      <inkml:brushProperty name="height" value="0.025" units="cm"/>
    </inkml:brush>
  </inkml:definitions>
  <inkml:trace contextRef="#ctx0" brushRef="#br0">0 100 8456,'0'0'1884,"9"-4"439,8-4-1576,-5 1-331,1 1 1,0 0-1,0 1 0,0 0 1,1 1-1,0 1 1,15-2-1,-28 5-371,-1 0-1,1 0 1,-1 0-1,1 0 1,-1 0-1,1 0 1,-1 1-1,1-1 1,-1 0-1,1 0 1,-1 1-1,1-1 1,-1 0-1,1 1 1,-1-1-1,0 0 1,1 1-1,-1-1 1,0 1-1,1-1 1,-1 0-1,0 1 1,0-1-1,1 1 1,-1-1-1,0 1 1,0-1-1,0 1 1,1-1-1,-1 1 1,0 0-1,0-1 1,0 1-1,0 0 1,0 28 2186,-1-27-2118,0-1 1,1 1 0,0 0 0,-1 0 0,1 0 0,0 0 0,0-1 0,0 1 0,0 0 0,0 0 0,1 0 0,-1 0 0,0 0 0,1-1 0,-1 1 0,1 0 0,0 0 0,0-1 0,0 1 0,0 0 0,0-1 0,0 1 0,2 1 0,3-1 68,0-1 1,0-1-1,1 1 1,-1-1-1,0 0 1,0 0-1,0-1 1,1 0 0,-1 0-1,0-1 1,9-3-1,72-33 403,-27 11-777,-52 24-65,0 0 0,1 0 0,-1 1 0,1 1 0,16-2 0,-24 3 251,-1 0 0,0 0 0,1 0 1,-1 0-1,0 0 0,1 1 0,-1-1 1,1 0-1,-1 0 0,0 0 0,0 1 1,1-1-1,-1 0 0,0 1 1,1-1-1,-1 0 0,0 1 0,0-1 1,0 0-1,1 1 0,-1-1 0,0 0 1,0 1-1,0-1 0,0 0 0,0 1 1,0-1-1,1 1 0,-1-1 0,0 0 1,0 1-1,0-1 0,0 1 0,-1-1 1,1 0-1,0 1 0,0-1 0,0 0 1,0 2-1,-6 24 240,2-5-46,8-21-163,0 1 0,1 0 0,-1-1 0,0 0 0,1 0 0,-1 0 0,0-1 1,1 1-1,4-2 0,70-26 31,-66 22-243,0 0 0,0 1 0,0 1-1,1 0 1,-1 1 0,1 0 0,15 0-1,-29 3 216,1 1-1,0 0 1,0-1 0,-1 1-1,1-1 1,0 1-1,-1 0 1,1 0-1,-1-1 1,1 1 0,-1 0-1,1 0 1,-1 0-1,0 0 1,1-1-1,-1 1 1,0 0-1,0 0 1,1 0 0,-1 0-1,0 0 1,0 0-1,0 0 1,0 0-1,0 0 1,-1 0-1,1 0 1,0-1 0,0 1-1,0 0 1,-1 0-1,0 1 1,1-1 18,-1 0 1,1 1 0,0-1-1,0 0 1,-1 0 0,1 0-1,0 0 1,0 1 0,0-1-1,0 0 1,0 0 0,1 0-1,-1 1 1,0-1-1,0 0 1,1 0 0,-1 0-1,1 0 1,-1 0 0,1 0-1,-1 0 1,1 0 0,0 0-1,-1 0 1,1 0 0,0 0-1,1 1 1,11-2 172,0 0-1,0 0 1,0-2 0,-1 1 0,1-2-1,0 0 1,-1 0 0,1-1-1,-1 0 1,13-8 0,41-11-276,-56 21-43,0-1 1,1 2 0,-1-1 0,13 1-1,-22 2 111,0 0-1,-1-1 1,1 1-1,-1 0 1,1 0-1,-1 0 1,1 0-1,-1 0 1,1 0-1,-1 0 0,0 0 1,1 0-1,-1 0 1,0 0-1,0 0 1,0 0-1,0 0 1,0 0-1,0 0 1,0 0-1,0 0 1,0 0-1,-1 0 1,1 0-1,-1 1 1,1 0 18,-1-1 1,1 1-1,0-1 1,0 0 0,0 1-1,0-1 1,0 1-1,0-1 1,0 1 0,0-1-1,0 1 1,1-1-1,-1 1 1,0-1 0,1 0-1,-1 1 1,1-1-1,0 0 1,0 1 0,-1-1-1,3 2 1,4-1 88,0-1 0,1 0 0,-1-1 0,1 1 0,-1-2 0,1 1 0,-1-1 1,0 0-1,1 0 0,-1-1 0,0 0 0,13-5 0,8-6-162,49-29 0,-19 9-565,-57 33 577,-14 27 139,-10 20 583,22-46-656,1 0-1,-1 1 0,1-1 0,-1 0 0,1 0 1,0 0-1,0 0 0,-1 0 0,1 1 0,0-1 0,0 0 1,0 0-1,0 0 0,0 0 0,0 1 0,0-1 0,1 0 1,-1 0-1,0 0 0,1 0 0,-1 0 0,1 0 1,-1 1-1,1-1 0,-1 0 0,1 0 0,0-1 0,0 1 1,-1 0-1,1 0 0,0 0 0,0 0 0,0-1 0,0 1 1,0 0-1,0-1 0,0 1 0,0-1 0,2 1 1,63 7 551,-55-8-811,1 1 0,-1 0 1,0 1-1,0 0 0,18 6 1,-20 0 348,-7-4-2821</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0.144"/>
    </inkml:context>
    <inkml:brush xml:id="br0">
      <inkml:brushProperty name="width" value="0.025" units="cm"/>
      <inkml:brushProperty name="height" value="0.025" units="cm"/>
    </inkml:brush>
  </inkml:definitions>
  <inkml:trace contextRef="#ctx0" brushRef="#br0">1 93 10890,'3'0'11146,"15"4"-9191,-3-3-1319,-1-1 1,0-1-1,0 0 1,23-5-1,-31 5-616,-1 0 1,1-1-1,-1 0 0,0 0 0,0 0 1,0 0-1,0-1 0,-1 0 0,1 0 1,-1-1-1,1 1 0,-1-1 0,0 0 0,6-8 1,-9 11 24,0 1 1,0-1 0,-1 0 0,1 0 0,0 0-1,-1 0 1,1 0 0,-1 0 0,1 0 0,-1 0-1,1 0 1,-1 0 0,0 0 0,1-1 0,-1 1-1,0 0 1,0 0 0,0 0 0,0 0 0,0 0-1,0-1 1,0 1 0,0 0 0,0 0 0,-1 0-1,1 0 1,0 0 0,-1 0 0,0-2 0,-1 2-8,1 0 0,-1 0 0,1 0 0,-1 0 0,0 1 0,0-1 0,1 0 0,-1 1 0,0-1 0,0 1 0,0 0 0,0-1 0,1 1 0,-1 0 0,-4 0 0,-2 1-13,0-1 0,0 1 1,0 1-1,0-1 0,1 1 0,-1 1 0,-11 4 0,12-2 7,0 0-1,0 0 1,0 1-1,1 0 1,-9 10-1,13-14-11,0 1 0,1-1-1,-1 1 1,1-1 0,-1 1 0,1-1-1,0 1 1,0 0 0,0-1-1,0 1 1,1 0 0,-1 0 0,1 0-1,-1 0 1,1 0 0,0 0-1,0-1 1,1 1 0,-1 0 0,1 3-1,0-4-23,1 0-1,-1 0 1,0-1-1,1 1 1,-1 0-1,1-1 0,-1 1 1,1-1-1,0 0 1,-1 0-1,1 1 1,0-1-1,0 0 1,0-1-1,0 1 1,0 0-1,0 0 1,0-1-1,0 0 0,0 1 1,4-1-1,52 6-1395,-51-6 941,82 0-8856,-45-1 704</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0.501"/>
    </inkml:context>
    <inkml:brush xml:id="br0">
      <inkml:brushProperty name="width" value="0.025" units="cm"/>
      <inkml:brushProperty name="height" value="0.025" units="cm"/>
    </inkml:brush>
  </inkml:definitions>
  <inkml:trace contextRef="#ctx0" brushRef="#br0">217 24 7399,'0'0'20382,"-10"-4"-19507,-28-12-469,23 13-356,13 8-501,15 9-125,9-9 218,-6-2 169,0 1-1,29 12 1,-43-16 203,0 1-1,-1-1 0,1 1 1,0 0-1,0 0 0,0 0 1,0 0-1,-1 1 0,1-1 1,0 0-1,-1 1 0,1-1 1,-1 1-1,0-1 0,1 1 1,-1 0-1,0-1 0,0 1 1,0 0-1,0 0 0,0 0 1,-1 0-1,1 0 0,0 0 1,-1 0-1,0 0 0,1 0 1,-1 0-1,0 0 0,0 3 1,-1-3 51,0-1 1,0 1-1,0 0 1,0 0 0,0-1-1,-1 1 1,1 0-1,0-1 1,-1 1-1,1-1 1,-1 0 0,1 1-1,-1-1 1,0 0-1,0 0 1,0 0-1,1 0 1,-1-1 0,-4 2-1,-41 12 356,43-13-381,-16 3 23,0-1-1,-36 2 1,8-10-1581,43 4 899,1-1 0,-1 1 0,1-1-1,0 0 1,0 0 0,-1 0 0,-5-6 0,-20-19-7453</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6.467"/>
    </inkml:context>
    <inkml:brush xml:id="br0">
      <inkml:brushProperty name="width" value="0.025" units="cm"/>
      <inkml:brushProperty name="height" value="0.025" units="cm"/>
    </inkml:brush>
  </inkml:definitions>
  <inkml:trace contextRef="#ctx0" brushRef="#br0">1 293 8904,'0'0'8563,"8"10"-8312,43 48-69,-46-56-154,1 0 0,0 0-1,-1 0 1,1 0 0,0-1 0,0 0 0,1 0 0,-1-1 0,0 0 0,0 0 0,0 0 0,0-1 0,6-1 0,14 1 2,-24 1-13,1 0-1,-1 0 1,0 0-1,0 0 1,0 0-1,0 1 1,0-1-1,0 1 1,1 0-1,-1-1 1,-1 1 0,1 0-1,0 0 1,0 1-1,0-1 1,0 0-1,-1 0 1,1 1-1,-1-1 1,1 1-1,-1 0 1,1-1-1,1 4 1,-1-1 26,-1-1 0,0 0 0,0 1 0,0-1 0,0 0 0,-1 1-1,1-1 1,-1 1 0,0 0 0,0-1 0,0 1 0,-1-1 0,-1 7 0,2-6-21,-1 0 0,0 0 0,0 0-1,0 0 1,-1 0 0,0 0 0,0 0-1,0 0 1,0-1 0,0 1 0,-1-1-1,1 1 1,-1-1 0,0 0 0,0 0-1,0 0 1,0-1 0,-1 1 0,1-1 0,-1 0-1,0 0 1,1 0 0,-1 0 0,0 0-1,0-1 1,-5 1 0,7-1-214,0-1 1,0 0-1,1 0 1,-1 0-1,0 0 1,0 0 0,1-1-1,-1 1 1,0 0-1,1-1 1,-1 0-1,0 1 1,1-1-1,-1 0 1,1 1-1,-1-1 1,1 0-1,-1 0 1,1-1-1,0 1 1,0 0-1,-1 0 1,1 0 0,0-1-1,0 1 1,0-1-1,0 1 1,0-1-1,0-1 1,-16-28-5676</inkml:trace>
  <inkml:trace contextRef="#ctx0" brushRef="#br0" timeOffset="1">20 192 10314,'0'0'5701,"67"-63"-4676,-38 39-448,3 1-321,3 1-160,-2-6-993,-5-3-4868</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0.878"/>
    </inkml:context>
    <inkml:brush xml:id="br0">
      <inkml:brushProperty name="width" value="0.025" units="cm"/>
      <inkml:brushProperty name="height" value="0.025" units="cm"/>
    </inkml:brush>
  </inkml:definitions>
  <inkml:trace contextRef="#ctx0" brushRef="#br0">1 1 17777,'0'0'5061</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1.523"/>
    </inkml:context>
    <inkml:brush xml:id="br0">
      <inkml:brushProperty name="width" value="0.025" units="cm"/>
      <inkml:brushProperty name="height" value="0.025" units="cm"/>
    </inkml:brush>
  </inkml:definitions>
  <inkml:trace contextRef="#ctx0" brushRef="#br0">158 144 3812,'0'0'23537,"-11"-3"-22806,7 2-714,-1 0 1,1 0-1,-1 1 1,1 0-1,-1 0 1,1 0-1,0 0 1,-1 0-1,1 1 1,-1 0 0,1 0-1,0 0 1,-1 0-1,1 1 1,0 0-1,0 0 1,0 0-1,0 0 1,1 1-1,-1-1 1,0 1-1,1 0 1,0 0-1,-5 6 1,7-8-16,-3 2 8,1 0 1,-1 1-1,1-1 0,0 1 0,0 0 0,0 0 0,0 0 0,1 0 0,0 1 0,-1-1 0,2 1 0,-3 6 0,4-10-6,0 0 0,1-1 1,-1 1-1,0-1 0,1 1 0,-1-1 0,1 1 0,-1-1 0,1 0 1,-1 1-1,1-1 0,-1 1 0,1-1 0,-1 0 0,1 1 0,0-1 1,-1 0-1,1 0 0,-1 0 0,1 1 0,0-1 0,-1 0 1,1 0-1,0 0 0,-1 0 0,1 0 0,-1 0 0,1 0 0,0 0 1,-1 0-1,1-1 0,0 1 0,-1 0 0,1 0 0,-1 0 0,1-1 1,0 1-1,0-1 0,29-8 208,-3-4-207,-1-1-1,-1-2 1,0 0 0,-1-1 0,-1-2 0,-1 0-1,-1-2 1,0 0 0,23-33 0,-49 89-1756,5-35 1750,-2 9-10,0 0 0,0 0 0,1 1-1,0-1 1,1 0 0,0 1 0,1 11 0,-1-19 21,1-1 1,-1 1-1,1-1 0,-1 1 1,1-1-1,0 0 1,0 1-1,-1-1 0,1 0 1,0 0-1,0 1 0,0-1 1,0 0-1,1 0 0,-1 0 1,0 0-1,0 0 0,0-1 1,3 2-1,0-1 34,-1 0 0,1 0 0,0 0 0,-1-1 0,1 0 0,-1 1 1,1-1-1,0-1 0,-1 1 0,1-1 0,6-1 0,3-2 63,0-2-1,-1 1 1,1-1 0,-1-1 0,-1-1-1,1 1 1,-1-2 0,0 1 0,-1-2-1,0 1 1,-1-1 0,0-1 0,0 0 0,-1 0-1,-1 0 1,10-20 0,-17 27-162,-7 11-138,-9 16-56,-19 43 199,-30 79-1,51-108 154,2 0 0,1 1-1,-10 75 1,20-104-86,-1-1 8,1 0 0,0 0-1,1 0 1,-1 0 0,2 1 0,-1-1 0,1 0 0,0 0-1,1 0 1,0 0 0,3 8 0,-5-31 2388,-6-14-2029,-3 3-376,1 0-1,2-1 0,0 0 1,2 0-1,1-1 0,2 1 1,2-46-1,-1 71-93,1 0-1,0 0 1,0 1 0,0-1-1,0 0 1,0 0 0,0 1-1,0-1 1,1 0 0,-1 1-1,1-1 1,-1 1 0,1 0-1,0 0 1,-1-1 0,1 1-1,0 0 1,0 0 0,0 1-1,0-1 1,0 0 0,0 0 0,0 1-1,0 0 1,0-1 0,0 1-1,0 0 1,0 0 0,0 0-1,3 0 1,12 0-1508,0 0 0,27 5 0,-32-4 772,32 4-4084,1-2-2375</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1.935"/>
    </inkml:context>
    <inkml:brush xml:id="br0">
      <inkml:brushProperty name="width" value="0.025" units="cm"/>
      <inkml:brushProperty name="height" value="0.025" units="cm"/>
    </inkml:brush>
  </inkml:definitions>
  <inkml:trace contextRef="#ctx0" brushRef="#br0">137 34 14670,'0'0'14051,"-9"-6"-13790,-30-19-224,37 25-37,-1-1 0,0 1 0,1-1 0,-1 1 0,0 0 0,1 0 0,-1 0 0,0 0 0,1 0 0,-1 1 0,0-1 0,1 1 0,-1 0 0,0-1 0,1 1 0,-1 1 0,1-1 0,-3 2 0,2-2 48,0 1 1,0 0-1,0 0 1,0 0-1,0 0 1,0 0 0,1 1-1,-1-1 1,1 1-1,-1-1 1,-2 6-1,5-7-42,0-1-1,1 1 1,-1 0-1,0 0 1,1-1-1,-1 1 1,0-1-1,1 1 1,-1 0-1,1-1 1,-1 1-1,1-1 1,-1 1-1,1-1 1,0 1-1,-1-1 1,1 1-1,0-1 1,-1 0-1,1 1 1,0-1-1,-1 0 1,1 1-1,0-1 1,0 0-1,-1 0 1,1 0-1,0 0 1,0 0-1,-1 0 1,1 0-1,0 0 1,1 0-1,37 3 128,-31-2-95,17 0-88,49 6-847,-69-6 836,1 0 0,-1 0 0,0 1 0,1-1 0,-1 1 0,0 1 0,0-1 0,0 1 0,-1-1 0,7 6 0,-9-7 73,-1 0-1,0 0 0,0 1 0,0-1 1,0 0-1,0 0 0,0 1 0,0-1 1,-1 1-1,1-1 0,0 1 0,-1-1 0,1 1 1,-1-1-1,0 1 0,1-1 0,-1 1 1,0 0-1,0-1 0,0 1 0,0-1 1,0 1-1,0 0 0,-1-1 0,1 1 0,-1-1 1,1 1-1,-1-1 0,1 1 0,-1-1 1,0 1-1,0-1 0,1 0 0,-1 1 0,0-1 1,-2 2-1,-2 3 149,0-1-1,0-1 1,0 1-1,0-1 1,-1 0 0,0 0-1,-7 3 1,6-3-45,0-1 1,-1 0-1,1 0 1,-1-1-1,0 0 1,0 0 0,0-1-1,0 0 1,0 0-1,0-1 1,0 0-1,0-1 1,-12-1-1,20 2-177,-1 0 0,1 0 0,0 0 0,-1-1 0,1 1 0,-1 0 0,1 0-1,0 0 1,-1 0 0,1-1 0,-1 1 0,1 0 0,0 0 0,-1-1 0,1 1 0,0 0 0,0-1-1,-1 1 1,1 0 0,0-1 0,-1 1 0,1 0 0,0-1 0,0 1 0,0 0 0,0-1 0,-1 1-1,1-1 1,0 1 0,0-1 0,0 1 0,0 0 0,0-2 0,10-10-3523,20-6-2105,3 7 1248,7-2-2124</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2.325"/>
    </inkml:context>
    <inkml:brush xml:id="br0">
      <inkml:brushProperty name="width" value="0.025" units="cm"/>
      <inkml:brushProperty name="height" value="0.025" units="cm"/>
    </inkml:brush>
  </inkml:definitions>
  <inkml:trace contextRef="#ctx0" brushRef="#br0">158 4 16432,'0'0'7270,"-9"-1"-5220,-1-1-1787,0 1-1,-1 1 0,1 0 1,0 1-1,0-1 1,-1 2-1,-10 2 0,18-3-213,1-1-1,-1 1 0,0 0 1,0 0-1,1 0 0,-1 0 1,1 0-1,-1 1 0,1-1 0,-1 1 1,1 0-1,0-1 0,0 1 1,0 0-1,0 0 0,0 1 1,0-1-1,0 0 0,1 1 1,-1-1-1,1 0 0,0 1 1,0 0-1,0-1 0,0 1 1,0 0-1,0 0 0,1-1 0,0 1 1,-1 0-1,1 0 0,0 0 1,0 0-1,0 0 0,2 4 1,-2-6-41,1 1 1,0-1-1,0 0 0,0 1 1,0-1-1,0 0 1,0 0-1,0 0 1,0 0-1,1 0 0,-1 0 1,0 0-1,0 0 1,1-1-1,-1 1 1,1 0-1,-1-1 1,1 1-1,-1-1 0,1 0 1,-1 1-1,1-1 1,-1 0-1,1 0 1,1 0-1,48 2-877,-44-2 382,6 0-330,-3 1-705,0-1 1,0-1 0,0 0-1,1 0 1,10-3-1,5-7-5071</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2.854"/>
    </inkml:context>
    <inkml:brush xml:id="br0">
      <inkml:brushProperty name="width" value="0.025" units="cm"/>
      <inkml:brushProperty name="height" value="0.025" units="cm"/>
    </inkml:brush>
  </inkml:definitions>
  <inkml:trace contextRef="#ctx0" brushRef="#br0">112 157 9225,'0'0'14691,"-12"1"-13826,8-1-766,0 0-1,0 0 1,0 1 0,0-1 0,0 1 0,0 0 0,0 0 0,0 1-1,0-1 1,0 1 0,0-1 0,1 1 0,-1 1 0,1-1-1,-1 0 1,1 1 0,0 0 0,0-1 0,0 1 0,0 0-1,1 1 1,-1-1 0,1 0 0,0 1 0,0 0 0,0-1-1,0 1 1,0 0 0,1 0 0,0 0 0,0 0 0,-1 7 0,2-10-80,0 0 0,0 0 0,0 0 0,0-1 0,0 1 1,0 0-1,0 0 0,0 0 0,1-1 0,-1 1 1,0 0-1,1-1 0,-1 1 0,0 0 0,1 0 1,-1-1-1,1 1 0,-1-1 0,1 1 0,-1 0 1,1-1-1,0 1 0,-1-1 0,1 1 0,0-1 1,-1 0-1,1 1 0,0 0 0,30 4 286,-21-5-239,0-1 0,0 0-1,-1 0 1,12-4 0,-5-1-150,0-1-1,-1-1 1,0 0-1,-1-1 1,0 0-1,0-1 1,-1-1-1,-1 0 1,1-1 0,19-25-1,-63 65-278,11 12 740,19-39-351,0 0 0,1 0 0,-1 0 1,1 0-1,-1 0 0,1 0 0,0 0 0,-1 0 0,1 0 1,0 1-1,0-1 0,0 0 0,0 0 0,0 0 1,0 0-1,0 0 0,0 1 0,0-1 0,1 0 0,-1 0 1,0 0-1,1 0 0,-1 0 0,1 0 0,-1 0 0,1 0 1,-1 0-1,1 0 0,0 0 0,-1 0 0,1 0 0,0 0 1,0-1-1,0 1 0,0 0 0,1 0 0,8 1 90,-1-1 0,1 0 1,-1 0-1,1-1 0,0-1 0,-1 0 0,1 0 0,-1 0 0,1-1 0,-1-1 0,13-4 0,11-6-17,54-29 0,-49 21-50,37-26-1,-65 40-24,-1 0 0,1-1 1,-1 0-1,-1 0 0,1-1 0,-1-1 1,-1 1-1,11-18 0,-18 26-24,0 1 1,0 0-1,1 0 0,-1-1 1,0 1-1,0 0 0,0 0 0,0-1 1,1 1-1,-1 0 0,0 0 0,0-1 1,0 1-1,0 0 0,0-1 0,0 1 1,0 0-1,0 0 0,0-1 0,0 1 1,0 0-1,0-1 0,0 1 1,0 0-1,0 0 0,0-1 0,-1 1 1,1 0-1,0-1 0,0 1 0,0 0 1,0 0-1,0-1 0,-1 1 0,1 0 1,0 0-1,-1-1 0,-11 2 40,-16 10 12,-51 40 31,74-48-42,1 0-1,0 1 0,0 0 1,0 0-1,0 0 0,0 0 1,1 1-1,-1-1 0,1 1 1,1 0-1,-1 0 0,1 0 1,-1 0-1,-1 9 0,4-13-33,0 1 0,0-1 0,0 1 0,0-1-1,1 1 1,-1-1 0,0 1 0,1-1 0,-1 1 0,1-1 0,0 1-1,-1-1 1,1 1 0,0-1 0,0 0 0,0 0 0,0 1-1,0-1 1,0 0 0,0 0 0,0 0 0,0 0 0,1 0-1,-1 0 1,0 0 0,1-1 0,-1 1 0,1 0 0,-1-1 0,0 1-1,1-1 1,0 0 0,-1 1 0,4-1 0,6 2 48,1 0 0,0-1 0,18 0 0,-21-1-24,14 0 13,1-1 0,-1-1 0,28-6-1,-43 7-34,-1-1-1,1 0 1,0-1-1,-1 0 1,1 0-1,-1 0 1,0-1-1,0 0 1,0-1-1,-1 1 1,0-1-1,1-1 1,5-6-1,-12 12-8,1-1 0,0 0 0,-1 1 0,1-1 0,-1 1 0,1-1 0,-1 0 0,1 0 0,-1 1 0,1-1 0,-1 0 0,0 0 0,1 1 0,-1-1 0,0 0 0,0 0 0,1 0 0,-1 0 0,0 1 0,0-1 0,0 0 0,0 0 0,0 0 0,0 0 0,-1-1 0,0 2 0,1-1 0,-1 1 0,0-1 0,1 1 0,-1-1 0,0 1 0,0-1 0,1 1 0,-1 0 0,0-1 0,0 1 0,0 0 0,0 0 0,1 0 0,-1 0 0,0 0 0,0 0 0,0 0 0,-1 0 0,-2 0 0,0 0 0,0 1 0,0 0 0,0 0 0,0 0 0,0 0 0,1 0 0,-1 1 0,1 0 0,-5 2 0,6-3-31,-1 1-1,1 0 1,0 0-1,0 0 1,0 0 0,0 0-1,0 1 1,1-1 0,-1 1-1,1-1 1,-1 1-1,1-1 1,0 1 0,0 0-1,0-1 1,0 1 0,1 0-1,-1 0 1,1 0-1,0 0 1,0 0 0,0 0-1,0-1 1,0 1 0,0 0-1,1 0 1,0 0-1,-1 0 1,1-1 0,0 1-1,0 0 1,1-1-1,-1 1 1,0-1 0,1 1-1,0-1 1,-1 1 0,4 2-1,2 2-325,-1-1-1,1-1 1,0 1-1,1-1 0,-1 0 1,1-1-1,0 1 1,0-2-1,0 1 1,1-1-1,12 3 0,28 3-7195</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4.179"/>
    </inkml:context>
    <inkml:brush xml:id="br0">
      <inkml:brushProperty name="width" value="0.025" units="cm"/>
      <inkml:brushProperty name="height" value="0.025" units="cm"/>
    </inkml:brush>
  </inkml:definitions>
  <inkml:trace contextRef="#ctx0" brushRef="#br0">53 33 12332,'0'0'1051,"-9"2"-234,-27 6-433,29-4-313,9 0-62,11 0 72,47 3 974,1-1 1,120-6 0,-69-2-892,3845-37 1010,-3495 35 49,-451 4-1447,-4 0-252,0 0 0,0 0 0,0 0 1,0-1-1,0 0 0,0 0 0,13-5 0,-2-8-4755</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4.385"/>
    </inkml:context>
    <inkml:brush xml:id="br0">
      <inkml:brushProperty name="width" value="0.025" units="cm"/>
      <inkml:brushProperty name="height" value="0.025" units="cm"/>
    </inkml:brush>
  </inkml:definitions>
  <inkml:trace contextRef="#ctx0" brushRef="#br0">6615 555 9001,'0'0'870,"-8"-9"-80,-2-1-740,0 0 0,-1 1 0,-1 0 0,1 1 1,-1 1-1,-1-1 0,1 2 0,-1 0 0,-26-8 1,-435-105 176,306 81 469,-570-100 1653,-8 41-2397,349 57 449,-1 18 1,0 17-1,-1 18 1,-656 105-1,391 17-268,534-101-118,2 5 0,2 6 0,-124 64-1,209-88 14,0 1-1,2 2 1,1 2-1,-42 37 1,65-50-9,2 0 1,0 1-1,0 1 0,2 0 1,-1 1-1,2 0 1,0 0-1,1 1 0,1 1 1,1-1-1,0 1 1,-8 34-1,11-31-18,1-1 1,1 1-1,1 0 1,1 0-1,0-1 0,2 1 1,0 0-1,1-1 1,1 1-1,1-1 0,1 0 1,1-1-1,1 1 1,0-1-1,2-1 0,0 1 1,1-2-1,0 0 1,2 0-1,0-1 0,0 0 1,33 27-1,-3-8 26,2-1 1,2-2-1,1-2 1,1-3-1,60 25 0,273 83 28,995 193 9,-1038-266-30,2-16 0,484 5-1,210-77 87,-7-98 75,-873 94-178,-2-7 0,-2-6 0,-2-7 0,-2-6 0,148-81 0,-244 110 6,-2-2-1,-1-2 1,69-59 0,-103 78 32,-1 0 0,0-1 0,-1-1 0,-1 0 0,0 0 0,-1-1 0,0 0 0,-1-1 0,-1 0 0,0-1 0,-2 1 0,0-1 0,0-1 0,-2 1 0,4-25 0,-8 29 50,0 0-1,-1 0 0,-1 0 1,0 0-1,-1 1 0,0-1 1,0 1-1,-2 0 0,0 0 0,0 0 1,-1 0-1,0 1 0,-1 0 1,0 1-1,-1-1 0,-17-17 1,-3 0 96,-1 1 1,-1 1-1,-2 2 1,-42-25 0,-16-4-27,-185-78 1,-111-8-127,-71 18-2145,148 60-4344,98 24-3655</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11.125"/>
    </inkml:context>
    <inkml:brush xml:id="br0">
      <inkml:brushProperty name="width" value="0.025" units="cm"/>
      <inkml:brushProperty name="height" value="0.025" units="cm"/>
    </inkml:brush>
  </inkml:definitions>
  <inkml:trace contextRef="#ctx0" brushRef="#br0">0 122 8712,'0'0'2894,"9"-1"-2264,449-1 274,-214 6-805,1611-44 2973,-487 3-2620,-264 18 154,1970-8 1446,-1953 70-1887,27-1-127,-909-39-138,407-1 351,-5-35-1769,-491 14-670,-15-9-1870</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6.943"/>
    </inkml:context>
    <inkml:brush xml:id="br0">
      <inkml:brushProperty name="width" value="0.025" units="cm"/>
      <inkml:brushProperty name="height" value="0.025" units="cm"/>
    </inkml:brush>
  </inkml:definitions>
  <inkml:trace contextRef="#ctx0" brushRef="#br0">1 162 9097,'0'0'4783,"12"-3"-4319,62-16 632,2 4 0,146-12 0,168 15-348,582 34-542,-99 0-70,824-127 1935,-1661 102-1715,-28 3-155,0 0-1,0 0 1,0-1 0,0 0-1,-1-1 1,1 0 0,0 0-1,11-5 1,-19 7-182,0 0-1,0-1 1,0 1 0,0 0-1,0 0 1,0 0 0,0-1-1,0 1 1,0 0 0,0 0-1,-1 0 1,1-1 0,0 1-1,0 0 1,0 0 0,0 0-1,0-1 1,0 1 0,0 0-1,-1 0 1,1 0 0,0 0-1,0-1 1,0 1 0,0 0-1,-1 0 1,1 0 0,0 0-1,0 0 1,0 0 0,-1 0-1,1-1 1,0 1 0,0 0-1,0 0 1,-1 0 0,1 0-1,0 0 1,0 0 0,-1 0-1,1 0 1,0 0 0,0 0-1,0 0 1,-1 0 0,1 0-1,0 1 1,0-1 0,0 0-1,-1 0 1,1 0 0,0 0-1,-15-2-329,8 2-199,-12 0-1343,7 0-3418</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7.132"/>
    </inkml:context>
    <inkml:brush xml:id="br0">
      <inkml:brushProperty name="width" value="0.025" units="cm"/>
      <inkml:brushProperty name="height" value="0.025" units="cm"/>
    </inkml:brush>
  </inkml:definitions>
  <inkml:trace contextRef="#ctx0" brushRef="#br0">0 166 5157,'10'-5'-27,"26"-7"555,1 0 0,0 3-1,1 1 1,0 1 0,0 3 0,77 0-1,160 12 500,183-7-479,397-41 1593,160-2-2009,-438 10 1295,182 43-734,-571-3-682,1448 23 107,-1277-27-2841,-287-4-795</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7.840"/>
    </inkml:context>
    <inkml:brush xml:id="br0">
      <inkml:brushProperty name="width" value="0.025" units="cm"/>
      <inkml:brushProperty name="height" value="0.025" units="cm"/>
    </inkml:brush>
  </inkml:definitions>
  <inkml:trace contextRef="#ctx0" brushRef="#br0">15 52 10474,'0'0'10180,"-4"-9"-8915,-6-21-334,9 29-909,1 1 0,0-1 0,0 1 1,0 0-1,0-1 0,0 1 0,0-1 0,0 1 0,0-1 1,1 1-1,-1-1 0,0 1 0,0 0 0,0-1 1,0 1-1,0-1 0,1 1 0,-1 0 0,0-1 1,0 1-1,1-1 0,-1 1 0,0 0 0,1-1 1,-1 1-1,0 0 0,1 0 0,0-1 0,0 1 7,1 0 0,-1 0 0,1 0-1,-1 0 1,1 0 0,-1 0 0,1 0-1,-1 1 1,1-1 0,-1 1 0,1-1-1,-1 1 1,0 0 0,1-1 0,0 2-1,5 2 10,-1 1-1,0 0 1,0 0-1,0 0 0,0 1 1,-1 0-1,0 0 1,0 0-1,-1 0 0,0 1 1,0 0-1,3 8 0,8 18 259,13 44 0,-20-51-199,7 25-19,-11-36-146,0 0 1,1 0 0,0-1 0,1 1-1,9 14 1,-15-29 7,0 0 0,0 0 1,0 0-1,0 0 0,0 1 0,0-1 0,0 0 0,0 0 0,0 0 1,0 1-1,0-1 0,0 0 0,0 0 0,0 0 0,0 0 0,0 1 1,0-1-1,1 0 0,-1 0 0,0 0 0,0 0 0,0 0 0,0 1 1,0-1-1,0 0 0,1 0 0,-1 0 0,0 0 0,0 0 0,0 0 0,0 0 1,1 0-1,-1 0 0,0 1 0,0-1 0,0 0 0,1 0 0,-1 0 1,0 0-1,0 0 0,0 0 0,0 0 0,1 0 0,-1 0 0,0 0 1,0-1-1,0 1 0,1 0 0,-1 0 0,0 0 0,0 0 0,0 0 1,0 0-1,1 0 0,-1 0 0,0 0 0,0-1 0,0 1 0,0 0 1,0 0-1,0 0 0,1 0 0,-1 0 0,0-1 0,0 1 0,2-15-4141,-2-12-2488</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37.969"/>
    </inkml:context>
    <inkml:brush xml:id="br0">
      <inkml:brushProperty name="width" value="0.025" units="cm"/>
      <inkml:brushProperty name="height" value="0.025" units="cm"/>
    </inkml:brush>
  </inkml:definitions>
  <inkml:trace contextRef="#ctx0" brushRef="#br0">2936 641 5285,'-6'-11'-304,"-16"-29"455,-1 1-1,-2 2 1,-2 0 0,-2 2 0,-1 1 0,-1 2-1,-2 0 1,-1 3 0,-1 0 0,-2 3 0,-54-31-1,28 27 10,-2 2-1,-1 3 0,-99-23 1,45 23 413,-137-12-1,170 30-489,0 5 0,0 3 0,0 4-1,0 4 1,1 4 0,0 3 0,1 4-1,2 4 1,0 3 0,1 4 0,2 4-1,2 3 1,1 3 0,2 4 0,-117 92-1,163-114 5,1 2-1,1 1 1,2 1-1,0 1 1,2 2-1,1 0 1,2 1-1,1 1 1,1 1-1,2 0 1,1 1-1,2 1 1,1 1-1,-12 63 1,15-50 5,3 1 0,2 0 0,5 92 0,0-134-62,0 1 0,1-1 0,0 0 0,1 1 0,0-1 0,0 0 0,0-1 0,1 1 0,0-1 0,1 1 0,-1-1 0,2 0 0,-1-1 0,1 1 0,0-1 0,0 0 0,0-1 0,1 0 0,0 0 0,0 0 0,0-1 0,1 0 0,0 0 0,-1 0 0,10 1 0,16 6 348,1-2 0,1-1 0,-1-1-1,61 2 1,105 1 122,257-20-1,199-63-329,-457 43 89,321-91-1,-443 96 130,-1-5 0,110-58-1,-140 62-76,-1-3 0,-1-1 0,-1-2 0,67-68 0,-97 87-233,-1-1 0,-1 0-1,0 0 1,-1-2-1,0 1 1,-1-1 0,8-21-1,-14 28-62,0 0-1,0 0 1,-1-1 0,0 1-1,-1-1 1,0 1-1,0-1 1,-1 1-1,0-1 1,-1 1 0,0-1-1,0 1 1,-1 0-1,-1-1 1,-5-14-1,0 8-19,0 1 0,-1 1 0,-1-1 0,0 2 0,-1-1-1,-1 2 1,0-1 0,0 1 0,-1 1 0,-1 1-1,-21-14 1,-7-1-6,-1 1 0,-86-32-1,31 22-201,-1 4 0,-1 4 0,-161-18 0,-315 13-5346,383 31 1577</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8.073"/>
    </inkml:context>
    <inkml:brush xml:id="br0">
      <inkml:brushProperty name="width" value="0.025" units="cm"/>
      <inkml:brushProperty name="height" value="0.025" units="cm"/>
    </inkml:brush>
  </inkml:definitions>
  <inkml:trace contextRef="#ctx0" brushRef="#br0">1 883 13485,'17'-12'1201,"59"-39"192,121-59 1,-80 60-1057,2 5 0,1 6 0,2 5 1,220-32-1,516-6-142,-415 46-256,568-74 1877,-218 18-936,2 32-613,-259 43-225,79-2 17,-559 7-16,0-2 0,68-14-1,-121 18-35,0-1-1,0 1 0,0-1 1,0 0-1,0 0 0,-1 0 1,1 0-1,0 0 0,-1 0 1,1-1-1,0 0 0,3-2 1,-6 3-7,0 1 1,0-1 0,0 1 0,0-1 0,0 0 0,0 1 0,-1-1 0,1 1 0,0-1 0,0 1 0,0-1 0,0 1 0,-1-1 0,1 1 0,0-1 0,0 1 0,-1-1 0,1 1 0,0-1 0,-1 1 0,1-1 0,-1 1 0,1 0-1,-1-1 1,1 1 0,0 0 0,-1-1 0,1 1 0,-1 0 0,0 0 0,1-1 0,-1 1 0,1 0 0,-1 0 0,1 0 0,-1 0 0,-14-6-192,-1 2 0,1 0 0,-18-3 0,-151-25-7138,62 10-2152</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48.552"/>
    </inkml:context>
    <inkml:brush xml:id="br0">
      <inkml:brushProperty name="width" value="0.025" units="cm"/>
      <inkml:brushProperty name="height" value="0.025" units="cm"/>
    </inkml:brush>
  </inkml:definitions>
  <inkml:trace contextRef="#ctx0" brushRef="#br0">404 103 4773,'10'-9'7030,"-8"6"-6757,59-49 3520,-54 47-3404,0 1 0,0-1 1,1 1-1,-1 0 1,1 1-1,0 0 0,0 0 1,16-3-1,-24 6-367,1-1 0,0 1 0,0 0-1,-1 0 1,1 0 0,0 0 0,0 0 0,-1 0 0,1 0 0,0 0 0,0 0 0,-1 0-1,1 0 1,0 0 0,0 1 0,-1-1 0,1 0 0,0 1 0,-1-1 0,1 0-1,0 1 1,-1-1 0,1 1 0,0-1 0,-1 1 0,1-1 0,-1 1 0,1-1-1,-1 1 1,1 0 0,-1-1 0,0 1 0,1 0 0,-1-1 0,0 1 0,1 0-1,-1-1 1,0 1 0,0 0 0,0 0 0,0 1 0,0 1 11,0 1 0,0-1 0,-1 1 0,0-1 0,0 0 0,0 1 0,0-1 0,0 0 0,-2 4 0,-14 22 107,-2-1 0,0-1 0,-2-1 0,-37 37 0,31-33-98,-168 168 685,15-16 1109,179-181-1810,-30 40 931,30-41-942,1 1 0,-1-1 0,1 1 0,-1 0 0,1 0 0,-1-1-1,1 1 1,0 0 0,-1 0 0,1 0 0,0-1 0,-1 1 0,1 0 0,0 0-1,0 0 1,0 0 0,0-1 0,0 1 0,0 0 0,0 0 0,0 0 0,0 0 0,0 0-1,1 0 1,-1-1 0,0 1 0,0 0 0,1 0 0,-1 0 0,1-1 0,-1 1-1,1 0 1,-1-1 0,1 1 0,-1 0 0,1-1 0,0 1 0,-1 0 0,1-1-1,0 1 1,-1-1 0,1 1 0,0-1 0,0 0 0,-1 1 0,1-1 0,0 0 0,0 0-1,0 1 1,0-1 0,0 0 0,0 0 0,22 3 99,-1-2 0,1 0 0,-1-2 0,36-4 0,97-24 459,-67 11-408,480-58 50,-326 59-4311,-131 12-1477</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0.465"/>
    </inkml:context>
    <inkml:brush xml:id="br0">
      <inkml:brushProperty name="width" value="0.025" units="cm"/>
      <inkml:brushProperty name="height" value="0.025" units="cm"/>
    </inkml:brush>
  </inkml:definitions>
  <inkml:trace contextRef="#ctx0" brushRef="#br0">88 9 17328,'0'-9'5187,"-2"14"-1959,-9 33-853,-12 60-1404,11-40-690,-4 21 3,-7 82 0,23-160-270,0-1 1,0 0-1,0 1 1,0-1 0,0 1-1,0-1 1,0 1-1,0-1 1,0 0 0,0 1-1,0-1 1,0 1-1,0-1 1,0 0 0,0 1-1,0-1 1,1 1-1,-1-1 1,0 0-1,0 1 1,0-1 0,1 1-1,-1-1 1,0 0-1,0 0 1,1 1 0,-1-1-1,0 0 1,1 1-1,-1-1 1,0 0 0,1 0-1,-1 1 1,0-1-1,1 0 1,16-6 313,15-21 161,-31 26-433,12-11 93,64-55 134,-71 61-286,1 2 0,1-1 0,-1 1 0,1 0 0,0 0-1,0 1 1,0 0 0,0 0 0,12-1 0,-18 3 8,-1 1 1,1 0 0,-1 0 0,1 0 0,-1 0-1,1 0 1,0 0 0,-1 1 0,1-1 0,-1 0-1,1 1 1,-1-1 0,0 1 0,1 0 0,-1-1-1,0 1 1,1 0 0,-1 0 0,0 0 0,0 0-1,1 0 1,-1 0 0,0 0 0,0 0 0,0 0-1,1 3 1,0 0 30,0 0-1,-1 0 1,0 1-1,1-1 1,-1 0-1,-1 1 0,1-1 1,-1 1-1,0 6 1,0 2 38,-1 0 0,0 0 0,-1 0 1,-1 0-1,0-1 0,-5 13 0,4-18-74,1 0 0,-1 0 0,-1-1 0,1 0 0,-1 0 0,0 0 0,0 0 0,-1-1 0,1 0 0,-1 0 0,-1 0 0,1-1 0,0 0 0,-1 0 0,0-1 0,0 0 0,-15 5 0,18-7 0,-1 0 0,1 0 0,-1 0 0,0-1 0,1 0 0,-1 1 0,0-2 0,0 1 0,1-1 0,-1 1 0,0-1 0,1 0 0,-1-1 0,1 1 0,0-1 0,-1 0 0,1 0 0,0-1 0,0 1 0,0-1 0,0 0 0,1 0 0,-1 0 0,1 0 0,0 0 0,0-1 0,0 0 0,0 0 0,0 0 0,-2-5 0,4 7-68,-1-1-1,1 1 1,0-1 0,-1 0 0,1 1-1,1-1 1,-1 0 0,0 1-1,1-1 1,-1 0 0,1 0-1,0 0 1,0 1 0,0-6 0,1 7-58,-1-1 0,1 1 0,-1-1 0,1 1 0,0 0 0,0-1 0,-1 1 0,1 0 1,0 0-1,0 0 0,0-1 0,1 1 0,-1 0 0,0 0 0,0 0 0,1 1 1,-1-1-1,0 0 0,3-1 0,6-1-757,1 1 0,0-1 0,0 1 0,-1 1 0,1 0 1,13 1-1,9-2-883,-8-1-3434,47-12 1,-21-1-3535</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1.077"/>
    </inkml:context>
    <inkml:brush xml:id="br0">
      <inkml:brushProperty name="width" value="0.025" units="cm"/>
      <inkml:brushProperty name="height" value="0.025" units="cm"/>
    </inkml:brush>
  </inkml:definitions>
  <inkml:trace contextRef="#ctx0" brushRef="#br0">45 367 8200,'0'0'21150,"-7"13"-20397,4-9-656,-23 44 291,25-46-360,-1 1-1,1-1 1,0 1 0,1 0-1,-1-1 1,0 1-1,1 0 1,-1 0-1,1 0 1,0 0 0,0-1-1,0 1 1,0 0-1,1 0 1,-1 0-1,1 0 1,-1-1 0,3 6-1,-1-7-18,-1 1 0,1-1 1,-1 0-1,1 1 0,0-1 0,0 0 0,-1 0 0,1 0 0,0 0 1,0-1-1,0 1 0,0-1 0,0 1 0,0-1 0,0 1 1,0-1-1,1 0 0,-1 0 0,0 0 0,0 0 0,0-1 0,0 1 1,0 0-1,0-1 0,0 1 0,2-2 0,4 0 51,0-1-1,-1 1 0,1-2 1,-1 1-1,11-7 0,-6 2-12,0 0 0,-1-1 0,-1 0 0,1-1-1,-2 0 1,1 0 0,-1-1 0,-1-1 0,0 1-1,-1-1 1,0-1 0,9-21 0,-18 41-100,-5 16 51,1 1-1,2 0 1,0 0 0,1 1-1,1-1 1,2 31 0,1-54 5,-1 0 1,0 1-1,1-1 0,-1 0 1,1 0-1,-1 0 1,1 0-1,0 0 1,-1 0-1,1 0 1,0 0-1,0 0 1,0 0-1,0 0 1,0 0-1,0-1 1,0 1-1,0 0 1,0-1-1,0 1 1,0-1-1,0 1 1,0-1-1,1 1 1,-1-1-1,0 0 1,0 0-1,0 1 1,1-1-1,-1 0 1,0 0-1,0 0 1,1 0-1,-1-1 1,0 1-1,0 0 1,1 0-1,-1-1 1,0 1-1,0-1 1,0 1-1,0-1 1,2 0-1,4-2 38,0 0 0,0 0 1,0-1-1,0 0 0,11-8 0,3-8-35,0-1 0,-2-1 1,0 0-1,-2-2 0,0 0 0,-1-1 1,-2 0-1,-1-1 0,-1-1 0,-1 0 0,-1 0 1,-1-1-1,-2-1 0,-1 1 0,-1-1 1,-2 0-1,1-51 0,-26 143-6,-4 80 0,24-124 0,1-1 0,1 1 0,0 0 0,1 0 0,6 32 0,-4-43 0,0 1 0,0-1 0,1 0 0,0 0 0,0-1 0,9 13 0,-10-17 0,-1 0 0,0 0 0,1 0 0,0 0 0,0 0 0,0 0 0,0 0 0,0-1 0,1 0 0,-1 0 0,1 0 0,-1 0 0,1 0 0,0-1 0,0 1 0,5 0 0,-9-5 0,-1 1 0,0-1 0,0 0 0,0 0 0,-1 1 0,1-1 0,0 1 0,-1-1 0,0 1 0,-3-4 0,-14-14 0,-1 1 0,-44-31 0,42 34 0,-1-2 0,-29-30 0,52 47 0,-1 1 0,1 0 0,0-1 0,-1 1 0,1-1 0,0 1 0,0-1 0,-1 1 0,1-1 0,0 1 0,0-1 0,0 1 0,0-1 0,-1 1 0,1-1 0,0 1 0,0-1 0,0 1 0,0-1 0,0 1 0,0-1 0,1 1 0,-1-1 0,0 1 0,0-1 0,0 1 0,0-1 0,1 1 0,-1-1 0,0 1 0,0-1 0,1 1 0,-1-1 0,0 1 0,1-1 0,-1 1 0,0 0 0,1-1 0,-1 1 0,1 0 0,-1-1 0,1 1 0,-1 0 0,1 0 0,-1-1 0,1 1 0,-1 0 0,1 0 0,-1 0 0,1 0 0,-1 0 0,1 0 0,-1 0 0,1 0 0,-1 0 0,1 0 0,0 0 0,37-5 0,-36 5 0,171-1-7308,-124 1 523</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2.152"/>
    </inkml:context>
    <inkml:brush xml:id="br0">
      <inkml:brushProperty name="width" value="0.025" units="cm"/>
      <inkml:brushProperty name="height" value="0.025" units="cm"/>
    </inkml:brush>
  </inkml:definitions>
  <inkml:trace contextRef="#ctx0" brushRef="#br0">206 103 18097,'-1'-2'265,"0"0"0,-1 0 0,1 0-1,-1 0 1,0 0 0,0 0 0,0 0 0,1 1 0,-2-1-1,1 1 1,0-1 0,0 1 0,0 0 0,-1 0-1,1 0 1,0 0 0,-1 0 0,1 0 0,-1 1 0,0-1-1,1 1 1,-4 0 0,-61-6 899,61 5-1117,1 1 1,0 0-1,-1 1 1,1-1-1,0 1 0,-1 0 1,1 0-1,0 1 1,0-1-1,-8 5 0,11-5-16,0 1-1,1-1 1,-1 1-1,0-1 1,1 1-1,-1 0 1,1 0-1,0 0 1,0 0 0,0 0-1,0 0 1,0 0-1,0 1 1,0-1-1,1 0 1,-1 0-1,1 1 1,-1-1-1,1 0 1,0 1-1,0-1 1,0 0-1,1 1 1,-1-1-1,0 0 1,2 5-1,-2-5-17,1 1-1,0-1 1,-1 0-1,1 1 1,0-1-1,0 1 1,0-1-1,1 0 1,-1 0-1,0 0 1,1 0-1,0 0 1,-1 0-1,1 0 1,0 0-1,0 0 1,0-1-1,0 1 1,4 1-1,-1 0 5,1-1-1,-1 0 1,0 0-1,1-1 1,-1 0-1,1 0 0,0 0 1,9 0-1,-4-1 14,0-1-1,0 1 1,0-2 0,-1 0-1,1 0 1,-1-1-1,1 0 1,-1-1 0,12-5-1,-13 3-12,0 0 0,0 0 0,-1-1 0,0 0 0,12-12 0,-18 16 66,1 0 1,-1 0-1,1 0 0,-1-1 1,0 1-1,-1-1 1,1 1-1,0-1 1,-1 0-1,0 0 1,0 1-1,0-1 0,0 0 1,-1 0-1,0 0 1,1 0-1,-1 0 1,-1-5-1,1 8-35,-1 0 0,1 0 0,0 0-1,-1 0 1,1 0 0,-1 0 0,1 0-1,-1 0 1,0 0 0,1 0 0,-1 1 0,0-1-1,1 0 1,-1 0 0,0 1 0,0-1 0,0 0-1,0 1 1,0-1 0,0 1 0,0-1-1,0 1 1,0 0 0,0-1 0,0 1 0,0 0-1,0 0 1,0-1 0,0 1 0,0 0 0,0 0-1,-2 1 1,2-1-41,-1 0 1,0 0-1,0 0 1,1 0-1,-1 1 0,0-1 1,1 1-1,-1-1 0,1 1 1,-1 0-1,0 0 1,1-1-1,0 1 0,-1 0 1,1 0-1,-1 0 0,1 1 1,0-1-1,-2 2 0,0 2-14,1 0 0,0 0 0,1 0 0,-1 0 0,1 0 0,-1 0 0,2 0 0,-1 0 0,0 11 0,1-15 10,0 1-1,0 0 1,0 0 0,0-1-1,1 1 1,-1 0 0,0-1 0,1 1-1,-1-1 1,1 1 0,-1 0-1,1-1 1,0 1 0,0-1-1,0 1 1,0-1 0,0 0 0,0 1-1,0-1 1,0 0 0,0 0-1,1 0 1,-1 0 0,0 0 0,1 0-1,-1 0 1,1 0 0,-1 0-1,1-1 1,-1 1 0,1-1-1,0 1 1,1-1 0,5 1 55,1-1 0,-1 0 0,0 0 1,0-1-1,0 0 0,0 0 0,0-1 0,0 0 1,-1-1-1,1 0 0,8-4 0,7-5 52,-1-2-1,24-18 0,11-8-3,-57 65-235,-30 84 589,30-109-458,0 0 0,0 0 1,0 0-1,0 0 1,0 1-1,0-1 1,0 0-1,0 0 0,0 0 1,0 0-1,0 1 1,0-1-1,0 0 1,0 0-1,0 0 1,0 0-1,0 0 0,0 1 1,0-1-1,1 0 1,-1 0-1,0 0 1,0 0-1,0 0 0,0 0 1,0 1-1,0-1 1,0 0-1,1 0 1,-1 0-1,0 0 0,0 0 1,0 0-1,0 0 1,0 0-1,0 0 1,1 0-1,-1 0 1,0 0-1,0 0 0,0 0 1,0 1-1,1-1 1,-1 0-1,0-1 1,0 1-1,0 0 0,0 0 1,1 0-1,-1 0 1,0 0-1,0 0 1,14-6 156,10-9 33,13-17-192,-20 17 0,1 0 0,0 1 0,35-20 0,-52 34 0,0 0 0,0-1 0,-1 1 0,1-1 0,0 1 0,0 0 0,0 0 0,0-1 0,-1 1 0,1 0 0,0 0 0,0 0 0,0 0 0,0 0 0,0 0 0,-1 0 0,1 0 0,0 1 0,0-1 0,0 0 0,0 0 0,-1 1 0,1-1 0,0 0 0,0 1 0,-1-1 0,1 1 0,0-1 0,-1 1 0,1-1 0,0 1 0,-1 0 0,1-1 0,-1 1 0,1 0 0,-1-1 0,1 1 0,-1 0 0,1 0 0,-1 0 0,0-1 0,0 1 0,1 0 0,-1 0 0,0 0 0,0 0 0,0-1 0,0 1 0,0 0 0,0 2 0,0 58 0,-2-41 0,2 34 0,0-54 0,0 0 1,0 0-1,0 1 1,0-1-1,0 0 1,0 1-1,0-1 1,0 0-1,0 1 1,0-1-1,0 0 1,0 0-1,0 1 1,0-1-1,1 0 1,-1 1-1,0-1 1,0 0-1,0 0 1,0 1-1,0-1 1,1 0-1,-1 0 1,0 1-1,0-1 1,0 0-1,1 0 1,-1 0-1,0 0 1,0 1-1,1-1 1,-1 0-1,0 0 1,0 0-1,1 0 1,-1 0-1,0 0 1,1 1-1,-1-1 1,0 0-1,0 0 1,1 0-1,-1 0 1,0 0-1,1 0 1,-1 0-1,0 0 1,1-1-1,-1 1 1,0 0-1,0 0 1,1 0-1,-1 0 1,0 0-1,0 0 1,1 0-1,-1-1 1,0 1-1,0 0 1,1 0-1,-1-1 1,12-8-155,32-44-4236,-29 31-1860,24-46 0,-20 25-1144</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2.713"/>
    </inkml:context>
    <inkml:brush xml:id="br0">
      <inkml:brushProperty name="width" value="0.025" units="cm"/>
      <inkml:brushProperty name="height" value="0.025" units="cm"/>
    </inkml:brush>
  </inkml:definitions>
  <inkml:trace contextRef="#ctx0" brushRef="#br0">1 37 3171,'0'0'10559,"1"-8"-5471,1-1-4944,2-10 4706,-2 46-1340,-3 22-2737,1 60-339,0-102-433,1 1 1,0 0-1,1-1 0,0 1 0,0-1 1,0 0-1,1 1 0,0-1 0,1-1 1,0 1-1,4 7 0,-5-11 3,0 0 0,0-1-1,1 1 1,-1 0 0,0-1-1,1 0 1,0 0 0,-1 0-1,1 0 1,0-1 0,0 0-1,0 1 1,0-1 0,0-1-1,1 1 1,-1 0 0,0-1-1,0 0 1,0 0 0,0 0-1,1-1 1,-1 0 0,0 1-1,0-1 1,0-1 0,6-2-1,1 1-59,-1-1 0,0-1 0,0 0 0,0 0 0,-1-1 0,0-1 0,0 1 0,15-16 0,-30 30 212,0 0 0,1 0 1,0 0-1,0 0 0,-4 13 0,7-17-129,0 0-1,0 0 0,1 0 0,0 0 0,0 0 0,0 1 0,0-1 1,1 0-1,-1 1 0,1-1 0,0 0 0,1 1 0,-1-1 0,1 1 0,1 4 1,-1-7-10,1-1 0,-1 0 1,0 0-1,1 0 1,-1 0-1,1 0 1,-1 0-1,1 0 1,0 0-1,-1 0 1,1-1-1,0 1 1,0-1-1,0 1 0,-1-1 1,1 0-1,0 0 1,0 0-1,0 0 1,0 0-1,-1 0 1,4-1-1,43-6 484,-15-8-330,-30 12-195,1 1 1,0-1-1,0 1 0,0 0 1,0 1-1,0-1 1,0 0-1,1 1 1,-1 0-1,0 0 1,1 1-1,-1-1 0,1 1 1,-1 0-1,1 0 1,6 1-1,-10 1 6,0 1 0,1 0 0,-1-1 0,0 1-1,0-1 1,0 1 0,-1 0 0,1 0 0,-1 0-1,0-1 1,1 1 0,-1 0 0,0 0 0,-1 0 0,1 0-1,-1 4 1,0 4 44,2 42 352,-3 1 1,-3-1-1,-2 0 0,-2-1 0,-24 80 0,14-86 85,18-44-455,0 0 0,0 0 0,0 0 0,0 0 0,-1 0 0,1-1 0,0 1 0,-1 0 0,1-1 0,-1 1 0,0-1-1,0 1 1,1-1 0,-1 0 0,0 1 0,0-1 0,0 0 0,-4 1 0,5-2-8,1-1 0,-1 1 0,0 0 0,1 0 0,-1-1 0,1 1 0,-1 0 0,0-1 0,1 1 0,-1-1 0,1 1 0,-1 0 0,1-1 0,-1 1 0,1-1 0,0 0 0,-1 1 0,1-1 0,0 1 0,-1-1 0,1 0 0,0 1 0,-1-1 0,1 0 0,0 1 0,0-2 0,-6-24 0,5 19 0,-9-38 0,2 0 0,2-1 0,2 0 0,3-65 0,2 105-286,0 0 1,1 0-1,0 1 1,0-1-1,0 0 1,1 1-1,0-1 1,0 1-1,0 0 0,1 0 1,-1 0-1,1 1 1,0-1-1,1 1 1,-1 0-1,1 0 1,0 1-1,9-6 0,3-5-1580,18-15-6633</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3.398"/>
    </inkml:context>
    <inkml:brush xml:id="br0">
      <inkml:brushProperty name="width" value="0.025" units="cm"/>
      <inkml:brushProperty name="height" value="0.025" units="cm"/>
    </inkml:brush>
  </inkml:definitions>
  <inkml:trace contextRef="#ctx0" brushRef="#br0">5 0 15855,'0'0'8675,"0"9"-7469,-4 196 1949,4-203-3151,0 0 0,0 0 0,0 0 0,0 0 0,0 0-1,0-1 1,1 1 0,-1 0 0,1 0 0,-1 0 0,1 0-1,0 0 1,-1 0 0,1-1 0,0 1 0,0 0 0,0-1 0,1 1-1,-1-1 1,0 1 0,1-1 0,-1 1 0,0-1 0,1 0-1,0 0 1,-1 0 0,1 0 0,0 0 0,-1 0 0,1 0-1,0 0 1,0-1 0,0 1 0,0-1 0,0 1 0,0-1 0,0 0-1,0 0 1,0 0 0,0 0 0,0 0 0,0 0 0,-1-1-1,4 0 1,4-1 97,0-1 1,0 0-1,0 0 0,0-1 0,-1 0 0,0-1 1,1 0-1,6-6 0,82-74 525,-22 16-510,-74 69-119,-1-1-1,0 1 1,1-1 0,-1 1-1,0 0 1,1-1 0,-1 1 0,0 0-1,1-1 1,-1 1 0,0 0-1,1 0 1,-1-1 0,1 1-1,-1 0 1,1 0 0,-1 0-1,0 0 1,1 0 0,-1-1-1,1 1 1,-1 0 0,1 0 0,-1 0-1,1 0 1,-1 0 0,1 0-1,-1 1 1,1-1 0,-1 0-1,1 0 1,-1 0 0,1 0-1,-1 0 1,0 1 0,1-1 0,-1 0-1,1 0 1,-1 1 0,0-1-1,1 0 1,-1 1 0,1 0-1,3 28 103,-14 53 250,7-67-341,2-10-7,0 0 0,1 0 0,0 0 0,0 0 0,0 0 0,0 0 0,1 0 0,1 6 0,-2-10 3,0-1-1,1 1 1,-1 0 0,0-1 0,1 1-1,-1 0 1,1-1 0,-1 1 0,1 0 0,-1-1-1,1 1 1,-1-1 0,1 1 0,0-1 0,-1 1-1,1-1 1,0 0 0,-1 1 0,1-1-1,0 0 1,0 1 0,1-1 0,0 0 19,0 0 0,0 0 0,0 0 0,0 0 0,0-1 0,0 1 0,0-1 0,0 1 0,0-1 0,0 0 0,0 0 0,3-1 0,11-8 116,-1-1 0,0 0 0,-1-1 0,0 0 0,17-22 0,-16 18-11,0 1 0,0 1-1,34-24 1,-49 37-128,1 1 0,0-1 0,-1 1 0,1-1 0,0 1 0,-1-1 0,1 1 0,0-1 0,0 1 0,0-1 0,0 1 0,-1 0 0,1-1 0,0 1 0,0 0 0,0 0 0,0 0 0,0 0 0,0 0 0,0 0 0,-1 0 0,1 0 0,0 0 0,0 0 0,0 1 0,0-1 0,0 0 0,0 0 0,-1 1 0,1-1 0,0 1 0,0-1 0,0 1 0,-1-1 0,1 1 0,0-1 0,-1 1 0,1 0 0,0-1 0,-1 1 0,1 0 0,-1 0 0,1-1 0,-1 1 0,0 0 0,1 0 0,-1 0 0,0-1 0,1 1 0,-1 0 0,0 0 0,0 0 0,0 0 0,0 0 0,0 0 0,0 1 0,1 10 0,-1-1 0,0 1 0,-4 19 0,3-21 0,-11 74-4720,5-67 404,5-58 107,2 1-4711</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3.738"/>
    </inkml:context>
    <inkml:brush xml:id="br0">
      <inkml:brushProperty name="width" value="0.025" units="cm"/>
      <inkml:brushProperty name="height" value="0.025" units="cm"/>
    </inkml:brush>
  </inkml:definitions>
  <inkml:trace contextRef="#ctx0" brushRef="#br0">1 0 20083,'0'0'7207,"52"34"-15087,-29-16-3138</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4.097"/>
    </inkml:context>
    <inkml:brush xml:id="br0">
      <inkml:brushProperty name="width" value="0.025" units="cm"/>
      <inkml:brushProperty name="height" value="0.025" units="cm"/>
    </inkml:brush>
  </inkml:definitions>
  <inkml:trace contextRef="#ctx0" brushRef="#br0">115 107 0,'0'0'20814,"3"-10"-18726,5-29-460,-7 39-1539,-1-1 0,0 1 0,0 0 0,0-1 1,0 1-1,0 0 0,1-1 0,-1 1 0,0-1 0,0 1 0,0-1 0,0 1 1,0 0-1,0-1 0,0 1 0,0-1 0,-1 1 0,1 0 0,0-1 0,0 1 1,0-1-1,0 1 0,0 0 0,-1-1 0,1 1 0,0 0 0,0-1 0,-1 1 1,1 0-1,0-1 0,-1 1 0,1 0 0,0-1 0,-1 1 0,-14 4 981,-11 14-684,18-11-240,0 1 1,1 0-1,0 1 1,0 0-1,1 0 0,0 0 1,1 1-1,0 0 1,0 0-1,1 0 1,1 1-1,-1-1 0,-2 22 1,6-30-132,0-1 0,0 0 0,0 0 0,0 0 1,1 0-1,-1 0 0,0 0 0,1 1 0,-1-1 0,1 0 0,-1 0 1,1 0-1,-1 0 0,1 0 0,0-1 0,0 1 0,-1 0 0,1 0 1,0 0-1,0 0 0,0-1 0,0 1 0,0-1 0,0 1 0,0 0 1,0-1-1,0 0 0,0 1 0,0-1 0,0 0 0,0 1 0,1-1 1,-1 0-1,0 0 0,0 0 0,0 0 0,0 0 0,1 0 1,-1 0-1,1-1 0,4 1 93,0-1 1,0 0-1,0 0 1,0-1 0,0 1-1,-1-1 1,9-4-1,3-5-98,-1 0-1,0-1 1,-1-1-1,-1-1 0,1 0 1,-2-1-1,0 0 1,-1-1-1,-1 0 1,0-1-1,-1 0 1,9-22-1,-14 18-9,-13 25 0,-19 30 0,20-20-150,0 0 0,1 0 0,-10 30-1,15-40 31,0 0-1,0 0 1,0 1-1,0-1 1,1 0-1,-1 0 1,1 0-1,0 1 1,0-1-1,1 0 1,-1 0-1,1 1 1,0-1-1,0 0 1,1 0-1,-1 0 1,1 0-1,0 0 1,3 6-1,-3-9-254,-1 0 0,1 1 0,-1-1 0,1 0 1,-1 0-1,1 0 0,0 0 0,-1 0 0,1 0 0,0-1 0,0 1 0,2 0 0,28 1-6826</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8.648"/>
    </inkml:context>
    <inkml:brush xml:id="br0">
      <inkml:brushProperty name="width" value="0.025" units="cm"/>
      <inkml:brushProperty name="height" value="0.025" units="cm"/>
    </inkml:brush>
  </inkml:definitions>
  <inkml:trace contextRef="#ctx0" brushRef="#br0">1 1 16496,'0'0'2402,"0"48"-1665,0-9 127,0 8-223,0 4-225,0 3-191,0 3-161,5-6-128,2-5-577,1-8-32,-3-6-127,-1-8-161,-3-8-929,-1-6-1377</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4.597"/>
    </inkml:context>
    <inkml:brush xml:id="br0">
      <inkml:brushProperty name="width" value="0.025" units="cm"/>
      <inkml:brushProperty name="height" value="0.025" units="cm"/>
    </inkml:brush>
  </inkml:definitions>
  <inkml:trace contextRef="#ctx0" brushRef="#br0">298 48 15182,'0'0'6839,"-8"-8"-3663,5 4-2999,-1 0 1,0 1-1,0 0 0,0 0 1,0 0-1,-1 0 0,1 0 0,-1 1 1,0 0-1,0 0 0,1 0 0,-1 1 1,-1-1-1,1 1 0,0 0 1,0 1-1,0-1 0,0 1 0,-1 0 1,1 0-1,0 1 0,0 0 0,0 0 1,0 0-1,0 0 0,0 1 1,0 0-1,-9 4 0,0 2-101,-1 0 1,1 1-1,1 0 0,0 1 1,0 0-1,1 1 0,0 1 1,1 0-1,-15 21 0,27-33-71,-1 1 0,0-1-1,1 1 1,-1-1-1,0 1 1,1-1 0,-1 0-1,1 1 1,-1-1-1,1 0 1,-1 1 0,0-1-1,1 0 1,0 0-1,-1 1 1,1-1 0,-1 0-1,1 0 1,-1 0-1,1 0 1,-1 0-1,1 0 1,-1 0 0,1 0-1,0 0 1,-1 0-1,1 0 1,-1 0 0,2 0-1,-2 0-3,55-4 3,-39 2-23,0 1-1,0 0 1,0 1-1,0 1 1,25 4 0,-37-4 15,0 0 1,-1 0 0,1 0 0,-1 1 0,1-1 0,-1 1 0,1 0 0,-1 0 0,0 1-1,0-1 1,0 1 0,0-1 0,-1 1 0,1 0 0,-1 0 0,0 0 0,1 0 0,-1 0-1,-1 1 1,1-1 0,0 1 0,-1-1 0,0 1 0,0 0 0,0-1 0,0 1 0,0 0-1,-1 5 1,1-3 39,-1-1 0,0 1 0,0-1 1,-1 1-1,1-1 0,-1 1 0,-1-1 0,1 0 0,-1 0 0,0 1 0,0-1 0,0 0 0,-1 0 0,1-1 0,-1 1 0,0-1 0,-1 1 0,1-1 0,-1 0 0,0 0 0,0 0 0,0-1 0,-8 6 0,3-4 36,0 1 0,-1-1 0,1-1 0,-1 0 1,0 0-1,0-1 0,-1 0 0,1-1 0,-1 0 0,1 0 0,-16-1 0,25-1-89,1 0 1,0 0-1,0 0 1,-1 1-1,1-1 1,0 0-1,0 0 0,0 0 1,-1 0-1,1 0 1,0 0-1,0 0 0,-1 0 1,1 0-1,0 0 1,0-1-1,0 1 1,-1 0-1,1 0 0,0 0 1,0 0-1,0 0 1,-1 0-1,1 0 0,0 0 1,0-1-1,0 1 1,0 0-1,-1 0 1,1 0-1,0 0 0,0-1 1,0 1-1,0 0 1,0 0-1,0 0 0,-1-1 1,1 1-1,0 0 1,0 0-1,0 0 1,0-1-1,0 1 0,0 0 1,0 0-1,0-1 1,0 1-1,0 0 1,0-1-1,10-11-2019,17-11-2952,48-31-7012,-30 21-722</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5.172"/>
    </inkml:context>
    <inkml:brush xml:id="br0">
      <inkml:brushProperty name="width" value="0.025" units="cm"/>
      <inkml:brushProperty name="height" value="0.025" units="cm"/>
    </inkml:brush>
  </inkml:definitions>
  <inkml:trace contextRef="#ctx0" brushRef="#br0">66 1 18385,'0'0'2835,"-5"9"-849,-7 10-541,1 1-1,-9 23 1,17-35-1169,0 0-1,0 0 1,0 0 0,2 0 0,-1 0-1,1 1 1,0-1 0,0 0-1,1 1 1,1 12 0,0-19-270,-1-1-1,1 0 1,0 0-1,0 0 1,0 1 0,-1-1-1,1 0 1,0 0-1,0 0 1,0 0 0,1 0-1,-1-1 1,0 1-1,0 0 1,0 0 0,1-1-1,-1 1 1,0-1-1,1 1 1,-1-1 0,0 1-1,1-1 1,-1 0-1,0 0 1,1 0 0,-1 0-1,1 0 1,-1 0-1,1 0 1,-1 0 0,0 0-1,1-1 1,-1 1-1,0-1 1,3 0 0,4-1 44,1 0 0,0-1 1,-1 0-1,12-6 1,8-8 43,-2-1 1,29-25-1,-33 25-71,1 1-1,0 1 1,34-18-1,-57 34-25,1 0 0,-1 0-1,0 0 1,0 0 0,0 0-1,0 0 1,0 0 0,1 0-1,-1 0 1,0 0 0,0 0-1,0 0 1,0 0 0,1 0-1,-1 0 1,0 0 0,0 0-1,0 0 1,0 0-1,0 0 1,1 0 0,-1 0-1,0 1 1,0-1 0,0 0-1,0 0 1,0 0 0,0 0-1,0 0 1,1 0 0,-1 0-1,0 1 1,0-1 0,0 0-1,0 0 1,0 0 0,0 0-1,0 0 1,0 0 0,0 1-1,0-1 1,0 0 0,0 0-1,0 0 1,0 0 0,0 1-1,0-1 1,0 0 0,0 0-1,0 0 1,-1 15 51,-5 13 186,-3-5-54,6-18-157,0 1 0,1 0 0,0 0 0,0 0 0,0 0 0,1 0 0,0 0 0,0 1 0,0-1 0,1 8 0,1-13 1,0-1 0,0 0 0,0 0 0,0 1 0,0-1 0,0 0 0,0 0 0,0 0 0,1 0 0,-1 0 0,0-1 0,0 1 0,0 0 0,0 0 0,0-1 0,0 1 0,1-1 0,13-7 40,0 0-1,-1-2 1,0 1-1,20-19 0,25-17 10,-56 42-80,0 1-42,0 0 0,0 0 0,0 0 0,1 0 0,-1 0 0,0 1 0,1 0 0,-1-1 0,1 1 0,-1 1 0,1-1 0,-1 0 0,1 1 0,4-1 0,-7 3 25,0 0 1,0 0-1,0 0 0,0 0 1,0 0-1,-1 0 1,1 0-1,-1 0 0,1 0 1,-1 1-1,0-1 0,0 0 1,0 0-1,0 0 1,0 0-1,-1 0 0,1 0 1,-1 3-1,1 0 3,-10 39 17,7-38 14,1 0 1,1 1 0,-1-1-1,1 0 1,0 0-1,1 1 1,0 11-1,0-17 6,1-1 0,-1 0 0,1 1 0,-1-1-1,1 1 1,-1-1 0,1 0 0,-1 1 0,1-1 0,-1 0-1,1 0 1,-1 1 0,1-1 0,0 0 0,-1 0-1,1 0 1,0 0 0,-1 0 0,1 0 0,-1 0 0,1 0-1,0 0 1,-1 0 0,1 0 0,0 0 0,-1-1 0,1 1-1,-1 0 1,1 0 0,-1-1 0,1 1 0,0 0 0,-1-1-1,1 0 1,22-9 380,42-34-225,-52 33-254,0 1 0,1 1 0,0 0 0,0 1 0,1 0 0,0 2 0,0-1 0,30-7 0,-44 14 78,0 0-1,-1 0 1,1 0-1,0 1 1,0-1-1,0 0 1,0 0-1,0 0 1,-1 1 0,1-1-1,0 0 1,0 1-1,-1-1 1,1 0-1,0 1 1,0-1-1,-1 1 1,1-1-1,-1 1 1,1 0 0,0-1-1,-1 1 1,1 0-1,-1-1 1,1 1-1,-1 0 1,0 0-1,1-1 1,-1 1 0,0 0-1,1 0 1,-1 0-1,0 0 1,0-1-1,0 1 1,0 0-1,0 0 1,0 0 0,0 0-1,0-1 1,0 1-1,0 0 1,0 0-1,-1 0 1,1 0-1,0-1 1,-1 2 0,-14 58 494,7-32-2,8-28-501,-1 1-1,1-1 1,0 0-1,0 0 1,0 0-1,0 1 1,0-1-1,0 0 1,0 0-1,0 1 1,0-1-1,0 0 0,0 0 1,0 0-1,0 1 1,0-1-1,0 0 1,0 0-1,0 1 1,0-1-1,0 0 1,0 0-1,1 0 1,-1 1-1,0-1 1,0 0-1,0 0 1,0 0-1,0 1 1,1-1-1,-1 0 1,0 0-1,0 0 1,0 0-1,0 0 0,1 1 1,-1-1-1,0 0 1,0 0-1,0 0 1,1 0-1,-1 0 1,0 0-1,0 0 1,1 0-1,-1 0 1,0 0-1,0 0 1,1 0-1,7-9-5307,-7-4-2392</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6.367"/>
    </inkml:context>
    <inkml:brush xml:id="br0">
      <inkml:brushProperty name="width" value="0.025" units="cm"/>
      <inkml:brushProperty name="height" value="0.025" units="cm"/>
    </inkml:brush>
  </inkml:definitions>
  <inkml:trace contextRef="#ctx0" brushRef="#br0">190 379 10025,'0'0'14825,"-11"-6"-13362,-39-19-337,47 24-1038,-1 0 0,1 0 0,0 0 0,-1 1 0,1-1 0,-1 1 0,1 0 0,0 0 0,-1 0 0,1 0 0,-1 1 0,1-1 0,0 1 0,-1 0 0,1 0 0,0 0 0,0 0 0,-1 1 0,1-1 0,0 1 0,0 0 0,1 0-1,-1 0 1,0 0 0,1 0 0,-1 1 0,1-1 0,-3 5 0,1-2 18,0 0 0,0 0-1,1 1 1,0-1 0,0 1-1,0 0 1,1-1 0,0 1-1,0 0 1,0 1 0,1-1-1,0 0 1,-1 7 0,2-11-98,0-1-1,1 1 1,-1 0 0,0-1 0,1 1-1,-1-1 1,1 1 0,-1-1 0,1 1-1,-1-1 1,1 1 0,0-1 0,0 0-1,0 1 1,0-1 0,0 0 0,0 0 0,0 0-1,0 0 1,1 0 0,1 2 0,1-1 4,-1-1 0,1 1 0,-1-1 1,1 1-1,0-1 0,0 0 0,0-1 1,7 2-1,-2-2 22,0 0-1,0 0 1,0-1-1,0 0 1,0 0-1,0-1 1,13-5 0,-12 3-18,0-2 1,-1 1 0,1-2 0,-2 1 0,1-1 0,-1 0-1,0-1 1,0 0 0,7-10 0,-9 12 12,-1-1 0,0 0 0,-1 0 0,0 0 0,0-1 0,-1 1 0,1-1-1,-2 0 1,1 0 0,-1 0 0,0 0 0,1-15 0,-3 23-28,0 0 1,0 0-1,0 0 0,0-1 1,0 1-1,0 0 0,0 0 1,0 0-1,0 0 0,0 0 0,0-1 1,0 1-1,0 0 0,0 0 1,0 0-1,0 0 0,0 0 1,0 0-1,0-1 0,0 1 0,0 0 1,-1 0-1,1 0 0,0 0 1,0 0-1,0 0 0,0 0 1,0-1-1,0 1 0,0 0 0,0 0 1,-1 0-1,1 0 0,0 0 1,0 0-1,0 0 0,0 0 1,0 0-1,0 0 0,-1 0 0,1 0 1,0 0-1,0 0 0,0 0 1,0 0-1,0 0 0,0 0 1,-1 0-1,1 0 0,0 0 0,0 0 1,0 0-1,0 0 0,0 0 1,0 0-1,-1 0 0,1 0 1,0 0-1,-10 9 64,-7 12-4,11-11-61,1 1 0,1 0 0,-1 0 0,2 0 0,-1 1 0,2-1 0,0 1 0,0 0 0,1 0 0,0 0 0,2 13 0,-1-24 0,0 1 0,0 0 0,0 0 0,1-1 0,-1 1 0,1 0 0,-1 0 0,1-1 0,0 1 0,0-1 0,0 1 0,-1 0 0,2-1 0,-1 0 0,0 1 0,0-1 0,0 0 0,1 1 0,-1-1 0,0 0 0,1 0 0,-1 0 0,3 1 0,0-1 0,-1 0 0,1 0 0,0 0 0,-1 0 0,1-1 0,0 1 0,0-1 0,-1 0 0,1 0 0,6-2 0,1 0 0,0 0 0,0-1 0,-1 0 0,0-1 0,1 0 0,-1-1 0,9-5 0,2-6 0,0 0 0,-2-2 0,0 0 0,-1-1 0,0 0 0,-2-2 0,0 0 0,-2-1 0,0 0 0,-2-1 0,0-1 0,-2 0 0,0 0 0,-2-1 0,0-1 0,-2 1 0,-1-1 0,-1 0 0,1-44 0,-5 69 0,0 1 0,0 0 0,0 0 0,0 0 0,-1-1 0,1 1 0,0 0 0,0 0 0,0 0 0,0-1 0,0 1 0,-1 0 0,1 0 0,0 0 0,0 0 0,0 0 0,-1-1 0,1 1 0,0 0 0,0 0 0,0 0 0,-1 0 0,1 0 0,0 0 0,0 0 0,-1 0 0,1 0 0,0 0 0,0 0 0,0 0 0,-1 0 0,1 0 0,0 0 0,0 0 0,-1 0 0,1 0 0,0 0 0,0 0 0,0 0 0,-1 0 0,1 1 0,0-1 0,0 0 0,0 0 0,-1 0 0,1 0 0,0 1 0,-13 6 0,-6 14 0,-1 0 0,2 1 0,1 2 0,1-1 0,1 2 0,-19 42 0,27-53 0,1 0 0,0 0 0,1 0 0,1 1 0,-5 27 0,9-38 0,-1-1 0,1 1 0,0-1 0,0 1 0,0-1 0,0 0 0,0 1 0,1-1 0,0 0 0,0 1 0,0-1 0,0 0 0,0 0 0,0 1 0,1-1 0,0 0 0,0 0 0,0-1 0,0 1 0,0 0 0,0-1 0,0 1 0,1-1 0,0 0 0,-1 0 0,1 0 0,0 0 0,0 0 0,0 0 0,0-1 0,6 2 0,2 1 0,-1-1 0,1-1 0,0 0 0,0 0 0,0-1 0,0-1 0,0 0 0,0 0 0,0-1 0,0 0 0,0-1 0,18-5 0,-14 1 0,-1 0 0,1 0 0,-1-1 0,-1-1 0,1-1 0,-1 0 0,0 0 0,13-14 0,-6 3 0,-1-1 0,-1-1 0,-1 0 0,-1-1 0,-1-1 0,-1-1 0,-1 0 0,-1 0 0,14-45 0,-25 65 0,1-1 0,-1 1 0,0 0 0,0-1 0,-1 1 0,1-10 0,-1 15 0,0-1 0,-1 1 0,1-1 0,0 1 0,0-1 0,0 1 0,0-1 0,0 1 0,0 0 0,-1-1 0,1 1 0,0-1 0,0 1 0,-1-1 0,1 1 0,0 0 0,-1-1 0,1 1 0,0 0 0,-1-1 0,1 1 0,-1 0 0,1-1 0,-1 1 0,1 0 0,0 0 0,-2-1 0,1 1 0,-1 0 0,1 1 0,-1-1 0,1 0 0,0 0 0,-1 1 0,1-1 0,0 1 0,-1-1 0,1 1 0,0 0 0,-1 0 0,1-1 0,-2 3 0,-10 7 0,1 1 0,1 0 0,-1 1 0,2 0 0,0 1 0,-17 27 0,14-16 0,0 1 0,1 0 0,-10 34 0,19-51 0,0 0 0,1 0 0,1 1 0,-1-1 0,1 1 0,1-1 0,-1 1 0,1-1 0,3 15 0,-2-19 0,0-1 0,0 1 0,0-1 0,1 1 0,0-1 0,-1 1 0,1-1 0,0 0 0,1 0 0,-1 0 0,1 0 0,-1 0 0,1-1 0,0 1 0,0-1 0,0 1 0,0-1 0,0 0 0,1 0 0,-1-1 0,1 1 0,-1-1 0,5 2 0,9 1 0,0 0 0,1-1 0,-1-1 0,1 0 0,-1-1 0,1-1 0,21-3 0,-37 3-91,0 0 0,0-1 1,0 1-1,0 0 0,-1-1 0,1 1 0,0-1 1,0 1-1,0-1 0,-1 0 0,1 0 1,0 0-1,-1 0 0,1 0 0,-1 0 0,1-1 1,-1 1-1,3-3 0,2-22-5145,-5 0-7149</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7.117"/>
    </inkml:context>
    <inkml:brush xml:id="br0">
      <inkml:brushProperty name="width" value="0.025" units="cm"/>
      <inkml:brushProperty name="height" value="0.025" units="cm"/>
    </inkml:brush>
  </inkml:definitions>
  <inkml:trace contextRef="#ctx0" brushRef="#br0">53 12 16912,'0'0'160,"0"0"-1,0-1 1,0 1 0,0 0 0,0-1-1,0 1 1,0-1 0,0 1-1,0 0 1,0-1 0,0 1 0,0-1-1,0 1 1,0 0 0,0-1-1,0 1 1,0 0 0,0-1 0,0 1-1,-1 0 1,1-1 0,0 1 0,0 0-1,0-1 1,-1 1 0,1 0-1,0-1 1,0 1 0,-1 0 0,1 0-1,0-1 1,-1 1 0,1 0-1,-1 0 1,-9 9 1999,-8 23-1169,12-9-462,2 0-1,0 0 1,1 0-1,1 1 1,2 34 0,0-56-501,0 1 1,0-1 0,0 0 0,0 0-1,0 0 1,1 0 0,-1 1 0,1-1-1,-1 0 1,1 0 0,0 0 0,0 0-1,0 0 1,0 0 0,0 0 0,0-1-1,1 1 1,-1 0 0,3 2 0,-2-3-9,-1 0 0,1-1 1,0 1-1,0 0 0,-1-1 1,1 1-1,0-1 0,0 0 0,0 1 1,0-1-1,0 0 0,-1 0 1,1 0-1,0 0 0,0-1 1,0 1-1,0-1 0,1 0 1,5-1 25,-1-1 1,1 0-1,-1-1 1,0 0-1,0 0 1,0-1-1,-1 1 1,0-2-1,7-5 1,-5 3 14,1-1-1,-1-1 1,0 1-1,-1-1 1,7-13 0,-17 33-197,-1 0 0,2 0 1,0 1-1,-2 19 0,2 16-7982,2-39 175</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7.711"/>
    </inkml:context>
    <inkml:brush xml:id="br0">
      <inkml:brushProperty name="width" value="0.025" units="cm"/>
      <inkml:brushProperty name="height" value="0.025" units="cm"/>
    </inkml:brush>
  </inkml:definitions>
  <inkml:trace contextRef="#ctx0" brushRef="#br0">8 0 17328,'0'0'7159,"-1"11"-6726,-1 5-183,0-3 9,1-1 0,0 0-1,0 0 1,3 24 0,-1-33-237,-1-1-1,0 1 1,1-1-1,0 0 0,-1 1 1,1-1-1,0 0 1,0 0-1,0 1 1,0-1-1,1 0 1,-1 0-1,1 0 1,-1 0-1,1-1 1,0 1-1,-1 0 0,1-1 1,0 1-1,0-1 1,0 0-1,0 1 1,0-1-1,1 0 1,-1 0-1,0 0 1,1-1-1,-1 1 1,0-1-1,1 1 0,-1-1 1,5 1-1,1-2 79,0 0 0,0 0 0,0 0 1,0-1-1,-1 0 0,1 0 0,-1-1 0,1 0 0,-1-1 0,0 1 0,0-1 0,11-9 0,-4 2 16,0 0-1,-1-1 1,0-1 0,17-22-1,-20 19 82,-13 16-205,-19 27-277,11-7-590,1 0 0,-10 32 0,4 12-5916,11-32-256</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8.765"/>
    </inkml:context>
    <inkml:brush xml:id="br0">
      <inkml:brushProperty name="width" value="0.025" units="cm"/>
      <inkml:brushProperty name="height" value="0.025" units="cm"/>
    </inkml:brush>
  </inkml:definitions>
  <inkml:trace contextRef="#ctx0" brushRef="#br0">45 88 10634,'3'-11'4815,"0"-8"-3655,10-37 2020,-13 57-3118,1-1-1,-1 0 1,0 0-1,0 0 1,0 0-1,0 0 1,0 0-1,0 0 1,0 0-1,0 0 1,0 0-1,0 0 1,0 0-1,1 0 1,-1 0-1,0 0 1,0 0-1,0 0 1,0 0-1,0 0 0,0 0 1,0 0-1,0 0 1,0 0-1,0 0 1,1 0-1,-1 0 1,0 0-1,0 0 1,0 0-1,0 0 1,0 0-1,0 0 1,0 0-1,0 0 1,0 0-1,0 0 1,0 0-1,0 0 1,1-1-1,-1 1 1,0 0-1,0 0 1,0 0-1,0 0 0,0 0 1,0 0-1,0 0 1,0 0-1,0 0 1,0 0-1,0 0 1,0-1-1,0 1 1,0 0-1,0 0 1,0 0-1,2 13 1026,0 18-198,-13 226 3637,-39 123-2764,39-295-1463,20-101-75,27-75-65,-4-2-1,28-136 1,-12 41-175,-47 182 9,1 1 0,0-1 0,1 1 1,-1 0-1,1 0 0,0 0 1,0 0-1,1 0 0,0 1 1,5-6-1,-8 9-5,0 0-1,1-1 1,0 1 0,-1 0-1,1 0 1,-1 0 0,1 0-1,0 0 1,0 0 0,0 1-1,0-1 1,-1 1 0,1-1-1,0 1 1,0 0 0,0 0-1,0-1 1,0 1 0,0 1-1,0-1 1,0 0 0,0 0-1,0 1 1,0-1 0,0 1-1,0 0 1,-1-1 0,1 1-1,0 0 1,0 0 0,-1 0-1,4 3 1,-4-3-2,1 0 0,-1 0 1,0 1-1,0-1 0,0 0 0,0 1 0,0-1 0,0 1 0,0 0 1,0-1-1,-1 1 0,1 0 0,0-1 0,-1 1 0,0 0 1,1-1-1,-1 1 0,0 0 0,0 0 0,0 0 0,0-1 0,0 1 1,0 0-1,0 0 0,-1-1 0,1 1 0,-1 0 0,1 0 1,-1-1-1,0 1 0,0-1 0,0 1 0,0-1 0,-1 3 0,-3 4 3,-1-1-1,1 0 0,-1 0 0,-1 0 1,-10 8-1,-82 55 153,68-49-282,0 0-1,-38 37 1,69-58 54,0 0 0,1 0 0,-1 1 0,0-1 0,0 0 1,0 0-1,1 1 0,-1-1 0,0 0 0,0 0 0,0 0 0,1 0 0,-1 1 0,0-1 1,1 0-1,-1 0 0,0 0 0,0 0 0,1 0 0,-1 0 0,0 0 0,1 0 0,-1 0 1,0 0-1,0 0 0,1 0 0,-1 0 0,0 0 0,1 0 0,-1 0 0,0 0 0,0 0 1,1 0-1,-1 0 0,0-1 0,1 1 0,-1 0 0,0 0 0,0 0 0,0 0 0,1-1 1,-1 1-1,0 0 0,0 0 0,0-1 0,1 1 0,20-11-2371,0 0 0,-1-1-1,19-16 1,-21 15 45,30-22-5141</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9.294"/>
    </inkml:context>
    <inkml:brush xml:id="br0">
      <inkml:brushProperty name="width" value="0.025" units="cm"/>
      <inkml:brushProperty name="height" value="0.025" units="cm"/>
    </inkml:brush>
  </inkml:definitions>
  <inkml:trace contextRef="#ctx0" brushRef="#br0">1 98 10826,'0'0'3545,"8"-10"-684,29-30-709,-36 39-2001,-1 0 0,1 0 0,0 0 1,0 0-1,0 0 0,0 1 0,0-1 0,0 0 1,1 0-1,-1 1 0,0-1 0,0 1 1,0-1-1,1 1 0,-1 0 0,0-1 0,1 1 1,0 0-1,-1 0-80,-1 0 0,1 0 0,0 1 1,-1-1-1,1 0 0,-1 1 0,1-1 0,-1 1 1,1-1-1,-1 1 0,1-1 0,-1 1 0,1-1 1,-1 1-1,0-1 0,1 1 0,-1-1 0,0 1 1,1-1-1,-1 1 0,0 0 0,0-1 0,0 1 1,1 1-1,1 45 2012,-2-40-1548,-3 45 726,-10 66 0,8-87-1029,11-48 367,-1 0 0,16-28 0,13-37-570,-28 62 62,-1 0-1,0 0 1,-2 0 0,2-38 0,-7 54 600,-5 9-506,-4 11-154,5-2-17,0 0 1,1 0-1,0 1 0,1-1 0,1 1 1,1 0-1,0 0 0,0 1 0,2-1 1,0 0-1,3 22 0,-3-35-14,1-1 0,-1 1 0,1-1 0,0 1 0,0-1 0,0 1 0,0-1 0,0 1 0,0-1 0,0 0 0,0 0 0,0 1 0,1-1 0,-1 0 0,0 0 0,1 0 0,-1 0 0,1-1 0,0 1 0,-1 0 0,1-1 0,-1 1 0,1-1 0,0 1 0,-1-1 0,1 0 0,0 0 0,0 0 0,-1 0 0,1 0 0,0 0 0,-1 0 0,1 0 0,0-1 0,-1 1 0,1-1 0,0 1 0,-1-1 0,3-1 0,4 0 0,0-1 0,0 0 0,-1-1 0,1 0 0,-1 0 0,11-9 0,0-2 0,-2 0 0,24-29 0,-34 37 0,0-1 0,-1 1 0,0-1 0,-1 0 0,0 0 0,0 0 0,-1-1 0,0 0 0,3-12 0,-6 21 0,1 0 0,-1 0 0,0-1 0,0 1 0,0 0 0,0-1 0,1 1 0,-1 0 0,0 0 0,0-1 0,0 1 0,0 0 0,0-1 0,0 1 0,0 0 0,0-1 0,0 1 0,0 0 0,0-1 0,0 1 0,0 0 0,0-1 0,0 1 0,0 0 0,0 0 0,0-1 0,0 1 0,0 0 0,-1-1 0,1 1 0,0 0 0,0 0 0,0-1 0,-1 1 0,1 0 0,0 0 0,0-1 0,0 1 0,-1 0 0,1 0 0,0 0 0,-1-1 0,-3 5 0,-2 4 0,0 0 0,1 0 0,0 1 0,1 0 0,-1 0 0,2 0 0,-1 1 0,1-1 0,-2 15 0,0 1 0,2-1 0,-1 44 0,4-66-2,0 0 0,0 0 1,0 0-1,1 0 0,-1 0 0,1 0 0,-1 0 0,1 0 1,0 0-1,0-1 0,0 1 0,0 0 0,0 0 0,0-1 1,0 1-1,0 0 0,1-1 0,-1 0 0,1 1 0,-1-1 1,1 0-1,2 2 0,0-1-18,0 0 0,0 0-1,0 0 1,1-1 0,-1 0 0,1 0-1,-1 0 1,1 0 0,8 0 0,-6-1-59,-1 0 0,0 0 0,0-1 0,0 1 0,0-1 0,0-1 0,-1 1 1,1-1-1,0 0 0,-1 0 0,1-1 0,-1 1 0,1-1 0,-1-1 0,0 1 0,6-6 1,-10 6-787,1 0 0,-1 0 0,1 0 0,-1 0 0,0-1 0,0 1 1,-1 0-1,1-1 0,-1 1 0,1 0 0,-1-1 0,0 1 1,0-1-1,-2-4 0,2-2-2284,-2-24-9413</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0:59.667"/>
    </inkml:context>
    <inkml:brush xml:id="br0">
      <inkml:brushProperty name="width" value="0.025" units="cm"/>
      <inkml:brushProperty name="height" value="0.025" units="cm"/>
    </inkml:brush>
  </inkml:definitions>
  <inkml:trace contextRef="#ctx0" brushRef="#br0">1 0 18033,'0'0'8264,"0"55"-8200,16-36-448,6 2-2083,-3-6-1569,3 2-3266</inkml:trace>
  <inkml:trace contextRef="#ctx0" brushRef="#br0" timeOffset="1">303 196 13741,'0'0'13229,"-9"7"-11852,-3 3-1071,0 1 0,0 1 1,1 0-1,-14 20 0,19-25-269,1 0 0,1 1 0,0 0 0,0 0 0,0 0 0,1 0 0,0 0 0,1 1 0,0-1 0,0 1 0,0 15 0,2-22-63,0 0 0,1-1 0,-1 1-1,1 0 1,-1-1 0,1 1 0,0-1 0,0 1 0,0-1-1,-1 1 1,1-1 0,1 0 0,-1 0 0,0 1 0,0-1-1,0 0 1,1 0 0,-1 0 0,0 0 0,1 0 0,-1 0-1,1-1 1,-1 1 0,1 0 0,0-1 0,-1 1 0,1-1-1,-1 0 1,1 1 0,0-1 0,0 0 0,-1 0 0,4 0-1,65-3-1863,-62 3 1387,15-4-2293,1 0 1,29-10-1,-3-2-4806</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0.059"/>
    </inkml:context>
    <inkml:brush xml:id="br0">
      <inkml:brushProperty name="width" value="0.025" units="cm"/>
      <inkml:brushProperty name="height" value="0.025" units="cm"/>
    </inkml:brush>
  </inkml:definitions>
  <inkml:trace contextRef="#ctx0" brushRef="#br0">23 99 16528,'0'0'9470,"13"3"-8744,1-1-637,-1-1 0,1 0 1,-1 0-1,1-2 0,21-2 0,-29 2 19,1 0-1,-1 0 0,1-1 1,-1 0-1,1-1 0,-1 1 1,0-1-1,0 0 0,0-1 1,-1 1-1,1-1 0,-1 0 1,0 0-1,0-1 0,8-10 1,-12 14-40,0 0 1,0 0-1,0 0 1,0 0-1,0 0 1,0 0-1,-1 0 1,1 0-1,-1 0 1,1 0-1,-1-1 1,1 1-1,-1 0 1,1 0-1,-1-1 0,0 1 1,0 0-1,0-1 1,0 1-1,0 0 1,0-1-1,0 1 1,0 0-1,0-1 1,-1 1-1,1 0 1,-1-2-1,0 2-26,-1 0 0,1 0 1,-1 0-1,1 0 0,-1 0 0,0 0 0,1 0 0,-1 1 0,0-1 0,1 1 0,-1-1 0,0 1 0,0 0 0,1 0 0,-1 0 0,0-1 0,-2 2 1,-6-1-2,1 1 1,-1 0 0,0 0 0,1 1 0,-1 1 0,-10 3 0,8 1 21,0 0 0,1 0 1,0 1-1,0 0 0,0 1 1,-10 12-1,15-16-34,1 1 0,0 0 0,1 0 1,0 0-1,0 1 0,0 0 0,1-1 0,-1 1 0,2 0 1,-1 1-1,1-1 0,-2 12 0,4-18-32,0 1 0,0-1 0,0 1 0,0-1 0,0 1 0,0-1 0,0 1 0,1-1 0,-1 1 0,1-1 0,-1 1 0,1-1 0,0 1 0,-1-1 0,1 0 0,0 1 0,0-1 0,0 0 0,0 0 0,0 0 0,0 0 0,1 1 0,2 1-23,-1-1 0,0-1 0,1 1-1,-1 0 1,1-1 0,-1 0 0,1 0-1,7 2 1,7-1-358,0-1-1,36-1 1,-44 0 107,49-6-3321,1-12-4426</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0.651"/>
    </inkml:context>
    <inkml:brush xml:id="br0">
      <inkml:brushProperty name="width" value="0.025" units="cm"/>
      <inkml:brushProperty name="height" value="0.025" units="cm"/>
    </inkml:brush>
  </inkml:definitions>
  <inkml:trace contextRef="#ctx0" brushRef="#br0">15 0 17617,'0'0'7687,"-2"9"-7137,-4 29 337,2 1 1,1 0-1,5 60 1,-2-98-857,0 1 1,0-1-1,1 0 1,-1 1-1,0-1 1,1 1 0,-1-1-1,1 0 1,-1 1-1,1-1 1,0 0-1,0 0 1,-1 1-1,1-1 1,0 0-1,0 0 1,0 0-1,0 0 1,0 0-1,0 0 1,1-1-1,-1 1 1,0 0 0,0 0-1,1-1 1,-1 1-1,0-1 1,1 1-1,-1-1 1,0 0-1,1 1 1,-1-1-1,1 0 1,-1 0-1,1 0 1,-1 0-1,0 0 1,1 0 0,-1 0-1,1-1 1,-1 1-1,0-1 1,1 1-1,1-2 1,6 0 194,-1-1 1,0 0 0,0-1-1,0 0 1,0 0 0,7-6-1,11-11-50,40-41 1,-7 5-172,-46 48-5,-12 9 0,-1 0 0,1 0 0,-1 1 0,0-1 0,1 0 0,-1 0 0,1 0 0,-1 1 0,0-1 0,1 0 0,-1 1 0,1-1 0,-1 0 0,0 1 0,1-1 0,-1 0 0,0 1 0,0-1 0,1 0 0,-1 1 0,0-1 0,0 1 0,0-1 0,1 1 0,-1-1 0,0 1 0,0-1 0,0 1 0,0-1 0,0 0 0,0 1 0,0-1 0,0 1 0,0-1 0,0 1 0,0-1 0,0 1 0,0-1 0,-1 2 0,-6 110 0,8-111 0,-1 0 0,0 0 0,0-1 0,0 1 0,1 0 0,-1-1 0,0 1 0,1 0 0,-1 0 0,1-1 0,-1 1 0,1-1 0,-1 1 0,1 0 0,-1-1 0,1 1 0,-1-1 0,1 1 0,0-1 0,-1 0 0,1 1 0,0-1 0,0 0 0,-1 1 0,1-1 0,0 0 0,0 0 0,-1 0 0,1 1 0,0-1 0,0 0 0,0 0 0,-1 0 0,1 0 0,0-1 0,0 1 0,-1 0 0,1 0 0,0 0 0,0-1 0,0 1 0,37-11 0,33-30 0,12-5 0,-75 42 0,0 1 0,0-1 0,0 2 0,1-1 0,-1 1 0,1 1 0,16-2 0,-24 3-28,0 1 0,0-1 0,0 1 0,0-1 0,0 1 0,-1-1 0,1 1 0,0-1 0,0 1 0,0 0 0,0 0 0,-1-1 0,1 1 0,0 0 0,-1 0 1,1 0-1,-1 0 0,1 0 0,-1 0 0,1 0 0,-1 0 0,0 0 0,0 0 0,1 0 0,-1 0 0,0 0 0,0 0 0,0 0 0,0 0 0,0 2 0,0 47-2137,-1-28 451,2-21 1379,-1 0 0,0 0 1,0-1-1,1 1 0,-1 0 0,0-1 0,1 1 0,-1 0 0,1-1 0,-1 1 1,1-1-1,-1 1 0,1-1 0,-1 1 0,1-1 0,0 1 0,-1-1 0,1 1 1,0-1-1,-1 0 0,1 1 0,0-1 0,0 0 0,-1 0 0,1 1 0,0-1 1,0 0-1,-1 0 0,1 0 0,0 0 0,0 0 0,-1 0 0,1 0 1,0 0-1,0-1 0,-1 1 0,1 0 0,0 0 0,0 0 0,-1-1 0,1 1 1,0-1-1,-1 1 0,1 0 0,0-1 0,-1 1 0,2-2 0,18-18-10395</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9.147"/>
    </inkml:context>
    <inkml:brush xml:id="br0">
      <inkml:brushProperty name="width" value="0.025" units="cm"/>
      <inkml:brushProperty name="height" value="0.025" units="cm"/>
    </inkml:brush>
  </inkml:definitions>
  <inkml:trace contextRef="#ctx0" brushRef="#br0">1 184 13997,'4'-9'1927,"3"-3"-1502,1 0 0,0 1-1,0 0 1,1 0-1,0 1 1,1 1 0,0-1-1,1 1 1,0 1-1,0 0 1,1 1 0,21-10-1,-19 10-317,0 1 0,0 0 0,1 1-1,0 1 1,0 0 0,0 1 0,1 1-1,-1 0 1,1 1 0,-1 1 0,21 2-1,-34-2-112,0 1 0,1-1-1,-1 1 1,0 0 0,0-1-1,0 1 1,0 0-1,0 0 1,0 1 0,0-1-1,0 0 1,0 1-1,0-1 1,0 1 0,-1-1-1,1 1 1,-1 0-1,1-1 1,-1 1 0,0 0-1,1 3 1,0-2-1,-1 1 0,0 0 0,0-1-1,-1 1 1,1 0 0,-1 0 0,0 0 0,0 0 0,0 0 0,0-1 0,-2 7 0,-1 3 24,-1-1 0,0 0 0,0 0 0,-1 0 0,-1 0 0,-10 15 0,-58 70 444,44-59 806,-28 43 0,99-106-1001,-31 18-297,1 1 0,0 1-1,1-1 1,-1 2-1,1-1 1,0 2-1,0-1 1,19-1 0,-28 4 23,0 1 0,0 0 1,0 0-1,0 0 0,0 0 0,0 0 1,0 1-1,-1-1 0,1 1 1,0 0-1,0 0 0,0 0 1,0 0-1,-1 0 0,1 1 1,0-1-1,-1 1 0,0-1 1,1 1-1,-1 0 0,0 0 1,0 0-1,0 1 0,0-1 0,0 0 1,0 1-1,-1-1 0,1 1 1,-1 0-1,0-1 0,0 1 1,0 0-1,0 0 0,0 0 1,0 0-1,-1 0 0,0 0 1,1 0-1,-1 0 0,-1 4 1,1 1 163,-1 0 0,0 1 1,-1-1-1,0 0 0,0 0 1,0-1-1,-1 1 1,-1 0-1,1-1 0,-1 0 1,0 0-1,-1 0 0,0 0 1,0-1-1,0 0 1,-1 0-1,-11 10 0,-1-1 371,0 0-1,-1-2 1,0 0-1,-1-1 1,-24 10-1,37-18-427,0-1 0,0-1 0,0 0 0,0 0 0,0 0 0,-1 0 0,1-1 0,-1-1 0,1 1 0,-14-2 0,21 1-171,0 0-1,-1 0 1,1 0-1,-1-1 1,1 1 0,0 0-1,-1 0 1,1 0-1,0-1 1,-1 1-1,1 0 1,0 0-1,0-1 1,-1 1 0,1 0-1,0 0 1,0-1-1,-1 1 1,1 0-1,0-1 1,0 1-1,0-1 1,-1 1 0,1 0-1,0-1 1,0 1-1,0 0 1,0-1-1,0 1 1,0-1-1,0 1 1,0 0 0,0-1-1,0 1 1,0-1-1,0 1 1,0 0-1,0-1 1,1 1-1,-1-1 1,0 1-1,0 0 1,0-1 0,0 1-1,1 0 1,-1-1-1,0 1 1,0 0-1,1 0 1,-1-1-1,0 1 1,1 0 0,-1 0-1,0-1 1,1 1-1,-1 0 1,0 0-1,1-1 1,20-20-4148,-19 19 3687,18-18-3663,2 0-2178</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1.632"/>
    </inkml:context>
    <inkml:brush xml:id="br0">
      <inkml:brushProperty name="width" value="0.025" units="cm"/>
      <inkml:brushProperty name="height" value="0.025" units="cm"/>
    </inkml:brush>
  </inkml:definitions>
  <inkml:trace contextRef="#ctx0" brushRef="#br0">67 107 8008,'2'-14'4329,"8"-60"-641,-7 56 2916,-6 47-5614,0 0 0,-2-1-1,-1 1 1,-18 52 0,15-55-606,1-1 1,1 2-1,2-1 0,0 1 1,-1 52-1,6-77-367,0-1 0,0 0 0,1 0-1,-1 1 1,0-1 0,1 0 0,-1 0 0,1 0-1,-1 1 1,1-1 0,0 0 0,0 0 0,-1 0-1,1 0 1,0 0 0,0 0 0,0-1 0,0 1-1,0 0 1,0 0 0,0-1 0,0 1 0,0 0-1,0-1 1,1 1 0,-1-1 0,0 0 0,0 1-1,0-1 1,1 0 0,-1 0 0,0 0 0,1 1-1,-1-1 1,0-1 0,0 1 0,1 0 0,-1 0-1,0 0 1,0-1 0,1 1 0,0-1 0,4-1 40,1 1 1,-1-1 0,-1 0 0,1 0 0,0-1 0,0 0 0,7-5-1,-4 1-44,-1 0 0,-1 0 0,1-1 0,-1 0 0,0-1 0,9-15 0,-13 19-11,-1 0 0,1 1-1,-1-1 1,0-1 0,0 1 0,-1 0 0,1 0-1,-1-1 1,0 1 0,-1-1 0,1 1-1,-1-1 1,0 1 0,-2-11 0,2 15-2,0 1 0,0 0 0,0-1-1,-1 1 1,1 0 0,0-1 0,0 1 0,0 0 0,-1-1 0,1 1 0,0 0 0,0-1 0,-1 1 0,1 0 0,0 0-1,-1-1 1,1 1 0,0 0 0,-1 0 0,1-1 0,0 1 0,-1 0 0,1 0 0,-1 0 0,1 0 0,0 0-1,-1 0 1,1 0 0,0 0 0,-1 0 0,1 0 0,-1 0 0,1 0 0,0 0 0,-1 0 0,1 0 0,-1 0-1,1 0 1,0 0 0,-1 0 0,1 1 0,0-1 0,-1 0 0,0 1 0,-13 11-12,14-11 13,-1 1 0,1-1 0,-1 0 0,1 1 0,-1-1 0,1 1 0,0-1 1,-1 0-1,1 1 0,0-1 0,0 1 0,0-1 0,0 1 0,0-1 0,1 0 0,-1 1 0,0-1 0,1 1 1,-1-1-1,1 0 0,-1 1 0,1-1 0,0 0 0,-1 0 0,1 0 0,0 1 0,0-1 0,0 0 0,0 0 1,0 0-1,0 0 0,0 0 0,0 0 0,1-1 0,-1 1 0,0 0 0,0-1 0,1 1 0,-1-1 0,0 1 1,1-1-1,-1 1 0,0-1 0,1 0 0,2 0 0,-1 0 40,1 0 1,-1 0-1,1 0 1,-1-1-1,0 0 1,1 1-1,-1-1 1,0-1-1,0 1 1,0 0-1,0-1 1,0 0-1,0 1 1,0-1-1,0 0 1,0 0-1,-1-1 0,5-4 1,-5 4-9,1-1 0,-1 1 1,0 0-1,0-1 0,0 0 1,-1 1-1,1-1 0,-1 0 0,0 0 1,0 0-1,0 0 0,0-4 0,-1 8-32,0-1-1,-1 1 1,1 0-1,0 0 1,0 0-1,0 0 1,0-1-1,0 1 1,0 0-1,0 0 1,0 0-1,-1 0 1,1-1-1,0 1 1,0 0-1,0 0 1,0 0-1,0 0 1,-1 0-1,1 0 1,0-1-1,0 1 1,0 0-1,-1 0 1,1 0-1,0 0 1,0 0-1,0 0 1,0 0-1,-1 0 1,1 0-1,0 0 1,0 0-1,0 0 1,-1 0-1,1 0 1,0 0-1,0 0 1,0 0-1,-1 0 1,1 0-1,0 0 1,0 1-1,0-1 1,-1 0-1,1 0 1,0 0-1,0 0 1,0 0-1,0 0 1,0 1-1,-1-1 1,1 0-1,0 0 1,0 0-1,0 1 1,-12 8-136,6-1 134,-1 1 1,1 0-1,1 0 1,0 1-1,-6 13 1,9-18 9,0-1 0,0 0 0,1 0 1,0 1-1,0-1 0,0 1 0,0-1 0,1 1 1,-1-1-1,1 1 0,0 0 0,1-1 0,-1 1 0,1-1 1,1 7-1,0-9-1,0 0 0,0 0 0,0-1 0,0 0 0,0 1 0,0-1 0,0 0 0,0 0 0,0 0 0,0 0 0,1 0 0,-1 0 0,0-1 0,1 1 0,-1-1 0,1 0 0,-1 0 0,1 1 0,4-2 0,50-4 120,-42 0-128,-1 0 0,1-2 0,-1 1 0,0-2 0,-1 0 0,16-12 0,-14 10 0,-11 11 0,-6 8 0,-7 13 0,8-21 0,-1 3 0,0 0 0,1 0 0,-1 0 0,1 0 0,0 0 0,0 1 0,0 7 0,1-12 0,0 1 0,0-1 0,0 0 0,0 1 0,0-1 0,0 1 0,0-1 0,1 0 0,-1 1 0,0-1 0,0 0 0,0 1 0,1-1 0,-1 0 0,0 1 0,0-1 0,1 0 0,-1 0 0,0 1 0,1-1 0,-1 0 0,0 0 0,1 0 0,-1 1 0,0-1 0,1 0 0,-1 0 0,1 0 0,-1 0 0,0 0 0,1 0 0,-1 0 0,1 0 0,-1 0 0,0 0 0,1 0 0,-1 0 0,1 0 0,-1 0 0,0 0 0,1 0 0,-1 0 0,0 0 0,1-1 0,-1 1 0,0 0 0,1 0 0,-1 0 0,0-1 0,1 1 0,16-9 0,0-4 0,-2-1 0,25-27 0,-28 28 0,0 0 0,1 1 0,0 0 0,28-18 0,-40 29 0,1 1 0,-1 0 0,0-1 0,1 1 0,-1-1 0,1 1 0,-1 0 0,0 0 0,1 0 0,-1 0 0,1 0 0,-1 0 0,1 0 0,-1 1 0,0-1 0,1 0 0,-1 1 0,0-1 0,1 1 0,-1 0 0,0-1 0,0 1 0,1 0 0,-1 0 0,0 0 0,0-1 0,0 1 0,0 0 0,0 1 0,0-1 0,0 0 0,-1 0 0,1 0 0,0 0 0,0 1 0,-1-1 0,1 0 0,-1 1 0,1 1 0,2 3 0,-1-1 0,0 1 0,0 0 0,0 0 0,-1 1 0,0-1 0,1 11 0,-6 12 0,3-23 0,0 0 0,1 0 0,-1 0 0,1-1 0,0 1 0,1 8 0,0-12 0,-1-1 0,1 1 0,0-1 0,-1 1 0,1-1 0,0 1 0,0-1 0,0 0 0,0 1 0,0-1 0,0 0 0,0 0 0,0 0 0,0 0 0,1 0 0,-1 0 0,0 0 0,1 0 0,-1 0 0,1-1 0,-1 1 0,1-1 0,-1 1 0,1-1 0,-1 1 0,1-1 0,3 0 0,3 1 0,1-1 0,-1 0 0,1-1 0,-1 0 0,1 0 0,-1-1 0,0 0 0,1-1 0,-1 1 0,0-2 0,-1 1 0,1-1 0,0 0 0,-1-1 0,0 1 0,0-1 0,-1-1 0,1 0 0,-1 1 0,0-2 0,-1 1 0,1-1 0,-1 0 0,-1 0 0,1 0 0,-1-1 0,-1 1 0,1-1 0,-1 0 0,0 0 0,-1-1 0,0 1 0,-1 0 0,1-1 0,-1 1 0,-1-1 0,-1-15 0,1 23 0,0 0 0,-1-1 0,1 1 0,-1 0 0,1 0 0,-1 0 0,0 0 0,0 0 0,1 0 0,-1 0 0,0 0 0,0 0 0,0 0 0,0 0 0,0 0 0,0 1 0,0-1 0,0 0 0,-1 1 0,1-1 0,0 1 0,0-1 0,0 1 0,-1 0 0,1-1 0,0 1 0,-1 0 0,1 0 0,0 0 0,0 0 0,-1 0 0,1 0 0,0 0 0,-1 1 0,1-1 0,0 0 0,0 1 0,0-1 0,-1 1 0,1-1 0,0 1 0,0-1 0,0 1 0,0 0 0,0 0 0,0 0 0,0-1 0,0 1 0,0 0 0,0 0 0,0 0 0,1 0 0,-1 1 0,0-1 0,1 0 0,-1 0 0,1 0 0,-1 0 0,1 1 0,0-1 0,-1 2 0,1-2-50,0 0-1,0 0 1,0 0 0,0 0-1,0 0 1,0 1 0,0-1-1,0 0 1,1 0 0,-1 0-1,0 0 1,1 0 0,-1 0-1,1 0 1,-1 0 0,1-1-1,-1 1 1,1 0 0,-1 0-1,1 0 1,0 0 0,0-1-1,-1 1 1,1 0 0,0-1-1,0 1 1,1 0 0,2 1-322,-1-1 0,1 1 0,0-1 0,-1 0 0,1 0 0,0-1 0,0 1 0,4-1 1,7 1-1435,0-2 0,0 0 0,20-4 1,0-4-3961,0-3-1312</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2.132"/>
    </inkml:context>
    <inkml:brush xml:id="br0">
      <inkml:brushProperty name="width" value="0.025" units="cm"/>
      <inkml:brushProperty name="height" value="0.025" units="cm"/>
    </inkml:brush>
  </inkml:definitions>
  <inkml:trace contextRef="#ctx0" brushRef="#br0">161 318 8712,'0'0'16229,"-11"0"-13886,0 0-1944,1 1 0,-1 0 0,1 1 0,-1 0 0,1 1 0,-15 6 0,22-8-349,-1 0-1,0 1 0,1 0 0,0 0 1,-1 0-1,1 0 0,0 0 0,0 0 1,0 1-1,0 0 0,1-1 0,-1 1 1,1 0-1,-1 0 0,1 1 0,0-1 1,0 0-1,1 1 0,-1-1 0,1 1 0,-1 0 1,1-1-1,0 1 0,1 0 0,-1 4 1,1-8-46,0 1 1,0 0-1,0 0 1,0-1-1,0 1 1,0 0-1,0-1 0,1 1 1,-1 0-1,0-1 1,0 1-1,1 0 1,-1-1-1,1 1 1,-1-1-1,0 1 1,1-1-1,-1 1 1,1-1-1,-1 1 1,1-1-1,0 1 1,-1-1-1,1 1 1,-1-1-1,1 0 1,0 1-1,-1-1 0,2 0 1,27 3 169,-21-4-94,1 0 1,0 0-1,-1-1 0,15-5 1,6-8-17,0-2 0,-2 0 0,0-2 0,-1-1 0,43-42 0,-91 106-331,16-34 273,1 0 0,0 1 0,1-1 0,0 1-1,1 0 1,0 0 0,-1 12 0,3-21 0,1 0 0,-1 1 1,1-1-1,0 0 0,0 1 0,0-1 0,0 0 0,1 0 0,-1 1 1,1-1-1,-1 0 0,1 0 0,0 0 0,0 1 0,0-1 0,0 0 1,0 0-1,0 0 0,0-1 0,1 1 0,-1 0 0,1 0 0,-1-1 1,1 1-1,0-1 0,0 1 0,-1-1 0,1 0 0,0 1 0,0-1 1,0 0-1,1-1 0,-1 1 0,0 0 0,0 0 0,0-1 1,1 0-1,-1 1 0,0-1 0,4 0 0,2 0 5,1-1-1,-1 0 1,1 0-1,-1 0 1,0-1 0,1-1-1,-1 0 1,0 0-1,-1 0 1,1-1 0,0 0-1,-1 0 1,0-1-1,0 0 1,7-7 0,11-10 26,0-2 1,29-37 0,-31 33-38,-2 0 0,30-56 0,-42 68 0,-1-2 0,0 1 0,-1-1 0,-2 0 0,1 0 0,4-35 0,-10 53-1,0-1 0,0 1-1,0-1 1,1 0 0,-1 1 0,0-1 0,0 1-1,0-1 1,0 0 0,0 1 0,0-1 0,0 0-1,0 1 1,-1-1 0,1 1 0,0-1 0,0 0 0,0 1-1,-1-1 1,1 1 0,0-1 0,-1 1 0,1-1-1,0 1 1,-1-1 0,1 1 0,-1-1 0,1 1-1,0-1 1,-1 1 0,1 0 0,-2-1 0,-18 9-87,-18 28-47,9-2 178,3 0-1,-25 42 0,42-61-25,0 1 0,2 0 0,0 1 0,0 0-1,2 0 1,0 0 0,-5 35 0,10-49-100,-1 1 0,1 0 0,0-1 0,0 1 1,1 0-1,-1 0 0,1-1 0,0 1 0,0-1 0,0 1 0,0-1 0,0 1 0,1-1 0,0 1 1,0-1-1,0 0 0,0 0 0,0 0 0,1 0 0,-1-1 0,1 1 0,-1 0 0,1-1 1,0 0-1,0 0 0,1 0 0,-1 0 0,0 0 0,0-1 0,1 1 0,-1-1 0,1 0 1,0 0-1,-1 0 0,5 0 0,1 0-300,-1 0 1,1 0-1,0-1 1,-1 0-1,1-1 0,0 1 1,-1-2-1,1 1 1,-1-1-1,0-1 0,1 0 1,-1 0-1,0 0 1,12-8-1,17-20-6557,-5-6-3406</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2.579"/>
    </inkml:context>
    <inkml:brush xml:id="br0">
      <inkml:brushProperty name="width" value="0.025" units="cm"/>
      <inkml:brushProperty name="height" value="0.025" units="cm"/>
    </inkml:brush>
  </inkml:definitions>
  <inkml:trace contextRef="#ctx0" brushRef="#br0">1 1 19731,'0'0'13036,"46"78"-13036,-46-30 0,0 3 0,0 0 0,-5 4 0,4-3 0,-2-3 0,2-8-3780,1-9-5188</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02.964"/>
    </inkml:context>
    <inkml:brush xml:id="br0">
      <inkml:brushProperty name="width" value="0.025" units="cm"/>
      <inkml:brushProperty name="height" value="0.025" units="cm"/>
    </inkml:brush>
  </inkml:definitions>
  <inkml:trace contextRef="#ctx0" brushRef="#br0">31 0 21268,'0'0'8776,"-29"68"-6598,28-50-1633,1-4-545,0-2 0,8-6 0,2-2 0,-5-4-1057,-1 0-4388,-4-8-4933</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25.881"/>
    </inkml:context>
    <inkml:brush xml:id="br0">
      <inkml:brushProperty name="width" value="0.025" units="cm"/>
      <inkml:brushProperty name="height" value="0.025" units="cm"/>
    </inkml:brush>
  </inkml:definitions>
  <inkml:trace contextRef="#ctx0" brushRef="#br0">93 198 8840,'-10'0'406,"-1"1"-420,-29 0 1507,13-5 2302,27 4-3738,0 0 0,0 0 0,1 0 0,-1 0 0,0 0 0,0 0 0,0-1 0,1 1 0,-1 0 0,0 0 0,0 0 0,0-1 0,0 1 0,1 0 0,-1 0 0,0-1 0,0 1 0,0 0 0,0 0 0,0 0 0,0-1 0,0 1 0,0 0 0,0 0 0,0-1 0,0 1 0,0 0 0,0 0 0,0-1 0,0 1 0,0 0 0,0-1 0,0 1 0,0 0 0,0 0 0,0 0 0,0-1 0,0 1 0,-1 0 0,1 0 0,0-1 0,0 1 0,0 0 0,0 0 0,-1 0 0,1 0 0,0-1 0,0 1 0,0 0 0,-1 0 0,1 0 0,0 0 0,0 0 0,-1-1 0,1 1 0,0 0 0,0 0 0,-1 0 0,1 0 0,0 0 0,0 0 0,-1 0 0,1 0 0,0 0 0,0 0 0,-1 0 0,1 0 0,-1 0 0,21-7 649,360-10 1304,-158 11-1697,972-73 99,-795 48-397,-341 28-9,-7 0 25,-1-1-1,1-3 1,61-16-1,-207 20 1219,-105 2-1169,-222 3 128,412-2-239,-1 0 0,1 1 0,0 0 0,0 1 0,-1 0 0,1 1 0,0 0 0,1 0 0,-1 1 0,-10 6 0,20-10-19,-1 0 1,1 0 0,-1 0 0,0 1 0,1-1 0,-1 0-1,1 1 1,0-1 0,-1 0 0,1 1 0,-1-1 0,1 0-1,-1 1 1,1-1 0,0 1 0,-1-1 0,1 1 0,0-1-1,-1 1 1,1-1 0,0 1 0,0 0 0,0-1 0,0 1-1,-1-1 1,1 1 0,0-1 0,0 1 0,0 0 0,0-1-1,0 1 1,0-1 0,0 1 0,1 0 0,-1-1 0,0 1-1,0-1 1,0 1 0,1-1 0,-1 1 0,0-1-1,0 1 1,1-1 0,-1 1 0,0-1 0,1 1 0,-1-1-1,1 1 1,-1-1 0,1 0 0,-1 1 0,1-1 0,-1 0-1,1 1 1,-1-1 0,1 0 0,-1 0 0,1 0 0,-1 1-1,1-1 1,-1 0 0,1 0 0,0 0 0,0 0 0,40 9-2585,15-7-1882,16-1-3951</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27.852"/>
    </inkml:context>
    <inkml:brush xml:id="br0">
      <inkml:brushProperty name="width" value="0.025" units="cm"/>
      <inkml:brushProperty name="height" value="0.025" units="cm"/>
    </inkml:brush>
  </inkml:definitions>
  <inkml:trace contextRef="#ctx0" brushRef="#br0">7577 45 4388,'0'0'1399,"9"-6"-81,4-4-517,11-6 57,4 4 3895,-25 19-1744,-6 29-2372,-3 26-154,6-51-295,0 0 0,-1 0 0,-1 0 0,1 0 0,-2-1 0,-5 16 0,1-9-22,-1-1-1,-1 0 1,-1 0-1,0-1 1,-1-1 0,-19 22-1,-5-3 276,-44 33 0,6-6 652,22-14-683,15-12-312,-2-2-1,0-1 1,-53 30-1,-30 2-102,-2-6 0,-3-4-1,-2-7 1,-195 45 0,-547 70 42,-8-55 0,870-105-37,-1771 161 96,1078-122-74,-96 7 21,616-33 192,-253 26 409,309-23-510,-175 48 0,268-56-277,5 0-244,0-2-1,-1 0 0,0-2 0,-37 2 0,65-9 103,-1 1 0,1 0 0,-1 0 0,1-1 0,0 1 0,-1 0 1,1 0-1,0-1 0,0 1 0,0 0 0,0-1 0,0 1 0,0 0 0,1-1 0,-1 1 0,0 0 0,1-1 0,-1 1 0,1 0 0,0-3 0,7-6-800,0-1 0,0 2 0,1-1-1,1 1 1,19-16 0,-8 8-695,7-8-1182</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1:28.238"/>
    </inkml:context>
    <inkml:brush xml:id="br0">
      <inkml:brushProperty name="width" value="0.025" units="cm"/>
      <inkml:brushProperty name="height" value="0.025" units="cm"/>
    </inkml:brush>
  </inkml:definitions>
  <inkml:trace contextRef="#ctx0" brushRef="#br0">906 69 7079,'8'-69'10719,"-12"69"-10484,1 0 0,-1 1 0,0-1 0,0 1 0,0 0 0,1 0-1,-1 0 1,-4 2 0,-140 74 772,18-7-866,-53 7 152,111-50-11,1 3 0,2 4-1,-72 45 1,140-77-280,-40 29 31,40-29-32,-1-1-1,0 1 0,1 0 1,-1 0-1,1 0 1,-1 0-1,1 0 0,0 0 1,0 0-1,0 0 1,0 1-1,0-1 1,0 0-1,1 1 0,-1-1 1,1 0-1,-1 4 1,1-6-5,1 1 1,-1 0 0,0 0-1,0 0 1,0-1 0,1 1-1,-1 0 1,0-1 0,1 1-1,-1 0 1,1 0 0,-1-1 0,1 1-1,-1-1 1,1 1 0,-1 0-1,1-1 1,0 1 0,-1-1-1,1 0 1,0 1 0,-1-1-1,1 1 1,0-1 0,-1 0-1,1 0 1,0 1 0,1-1 0,26 3 19,-20-3-6,353 0 723,-61-2-596,-228 5-260,0 3 1,78 17-1,22 18-4938,-112-29-1174</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24.002"/>
    </inkml:context>
    <inkml:brush xml:id="br0">
      <inkml:brushProperty name="width" value="0.025" units="cm"/>
      <inkml:brushProperty name="height" value="0.025" units="cm"/>
    </inkml:brush>
  </inkml:definitions>
  <inkml:trace contextRef="#ctx0" brushRef="#br0">3132 235 11082,'-173'-72'3435,"106"49"-2987,-136-25-1,-573-34-326,-4 73 633,693 10-205,0 4 0,0 4-1,0 4 1,-148 41 0,198-41-440,0 2 1,1 1-1,0 1 0,2 2 1,-44 32-1,55-33-118,1 1 1,0 1-1,2 0 0,0 2 0,1 0 0,2 2 0,0 0 1,-14 28-1,13-17-3,3 1 0,1 0-1,1 1 1,2 1 0,2-1 0,1 2 0,3-1 0,0 1 0,3 0 0,3 62-1,1-83 9,0-1-1,1 0 0,0 1 0,2-1 0,0 0 0,1-1 0,0 1 0,1-1 1,1-1-1,1 1 0,12 16 0,-5-12 63,1 0 0,0-1 0,2-1 0,0-1 0,1-1 0,43 28 0,-12-17 91,0-1-1,2-3 1,1-2 0,0-3-1,2-2 1,66 11-1,20-5 37,187 4 0,147-22-95,-334-8-65,0-7 1,-1-5 0,0-7 0,186-54 0,-213 41 283,-3-4 0,-1-6 1,-3-4-1,-1-4 1,155-109-1,-230 142-171,-2-2-1,0-1 1,-2-1-1,-1-2 1,0 0-1,39-58 0,-57 72-47,0 0 0,-1-1 0,-1 0 0,0 0 0,0 0 0,-2-1 0,0 0 0,0 1-1,-2-2 1,0 1 0,0 0 0,-1 0 0,-1-1 0,-1 1 0,0 0 0,-1 0 0,-1 0 0,0 0-1,-7-20 1,3 18-83,-1 0 0,0 0 0,-2 0 0,0 1 0,0 1 0,-2 0 1,0 1-1,0 0 0,-1 0 0,-1 1 0,0 1 0,-1 1 0,-1 0 0,1 1 0,-2 0 0,1 1 0,-1 1 0,-33-11 0,6 6-205,0 1-1,0 3 1,-1 1 0,-1 3-1,1 1 1,-81 4 0,54 6-890,-139 28 1,-71 41-2840,61-8-1235</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32.719"/>
    </inkml:context>
    <inkml:brush xml:id="br0">
      <inkml:brushProperty name="width" value="0.025" units="cm"/>
      <inkml:brushProperty name="height" value="0.025" units="cm"/>
    </inkml:brush>
  </inkml:definitions>
  <inkml:trace contextRef="#ctx0" brushRef="#br0">56 146 7591,'0'0'3123,"-8"-2"-1671,-3 1-1011,-26-10 1531,43 12-1657,-1-1 1,0 0-1,1 0 0,-1 0 1,0-1-1,8-1 0,9-1 153,356-21 1077,1139-37 438,-1481 60-1974,1 2-1,-1 2 1,0 1 0,49 13-1,-85-17-7,0 0 0,0 0 1,0 0-1,-1 0 0,1 0 0,0 0 0,0 0 1,0 0-1,0 0 0,0 1 0,0-1 0,0 0 1,0 0-1,0 0 0,0 0 0,0 0 0,0 0 1,0 0-1,0 0 0,0 0 0,0 1 0,0-1 0,0 0 1,0 0-1,0 0 0,0 0 0,0 0 0,0 0 1,0 0-1,0 0 0,0 0 0,0 1 0,0-1 1,0 0-1,0 0 0,0 0 0,0 0 0,0 0 1,0 0-1,0 0 0,0 0 0,0 1 0,-22 1 179,-33 0 53,-489-14-249,-127 0 331,628 13-302,-1 2 0,1 1 0,1 3 0,-68 18-1,88-13-76,22-12 60,0 1-1,0-1 1,0 1 0,0-1 0,1 0-1,-1 1 1,0-1 0,1 1-1,-1-1 1,0 0 0,1 0 0,-1 1-1,0-1 1,1 0 0,-1 1-1,0-1 1,1 0 0,-1 0 0,1 0-1,-1 0 1,1 1 0,-1-1-1,0 0 1,1 0 0,-1 0 0,1 0-1,-1 0 1,1 0 0,0 0-1,52 4-74,448-29 173,-144 3-353,-52 16-97,130-6 125,-419 11 231,-10 1 9,-1 0-1,1 0 0,-1-1 0,0 0 1,1 0-1,9-3 0,-15 4-6,0-1 1,0 1-1,0 0 0,0-1 0,0 1 0,0 0 1,0 0-1,0-1 0,0 1 0,0 0 0,0-1 0,0 1 1,0 0-1,0 0 0,0-1 0,-1 1 0,1 0 1,0 0-1,0-1 0,0 1 0,0 0 0,-1 0 0,1-1 1,0 1-1,0 0 0,0 0 0,-1 0 0,1 0 1,0-1-1,0 1 0,-1 0 0,1 0 0,0 0 0,0 0 1,-1 0-1,1 0 0,0 0 0,-1 0 0,1 0 1,0 0-1,0 0 0,-1 0 0,1 0 0,0 0 1,-1 0-1,1 0 0,0 0 0,-1 0 0,-22-6 94,-153-11 425,-292 8-1,310 10-328,-551 34 31,407-1-3910,266-30-72,22-4-3164</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44.420"/>
    </inkml:context>
    <inkml:brush xml:id="br0">
      <inkml:brushProperty name="width" value="0.025" units="cm"/>
      <inkml:brushProperty name="height" value="0.025" units="cm"/>
    </inkml:brush>
  </inkml:definitions>
  <inkml:trace contextRef="#ctx0" brushRef="#br0">0 122 6534,'11'-7'828,"22"-11"-144,1 1 0,1 2 0,0 2 1,1 0-1,1 3 0,-1 1 1,2 2-1,-1 1 0,1 2 0,42 1 1,22 8 68,0 5 1,166 37-1,86 10-632,439-42 876,-502-17 493,873 22 344,8 1-1442,-134-66 2278,-1001 41-2649,77-9 14,133-32-1,-241 43-210,16-6-403,-15-4-3134,-7 2-1444</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9.752"/>
    </inkml:context>
    <inkml:brush xml:id="br0">
      <inkml:brushProperty name="width" value="0.025" units="cm"/>
      <inkml:brushProperty name="height" value="0.025" units="cm"/>
    </inkml:brush>
  </inkml:definitions>
  <inkml:trace contextRef="#ctx0" brushRef="#br0">0 0 1634,'0'0'18075,"3"12"-16975,27 165 2235,-2 4-2264,-21-151-1718,1 0-1,1-1 0,24 52 0,-47-105-4692,-7-10 1692,-3-6 529,-3-9-1825</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47.792"/>
    </inkml:context>
    <inkml:brush xml:id="br0">
      <inkml:brushProperty name="width" value="0.025" units="cm"/>
      <inkml:brushProperty name="height" value="0.025" units="cm"/>
    </inkml:brush>
  </inkml:definitions>
  <inkml:trace contextRef="#ctx0" brushRef="#br0">202 1894 4356,'-20'3'313,"-6"2"-853,-1 0 0,0-2 0,-46-1 0,72-2 664,0 0-1,0 0 1,0 0 0,0 0-1,0 0 1,0 0 0,0 0 0,0 0-1,0-1 1,0 1 0,0 0-1,0-1 1,0 1 0,0-1-1,0 1 1,0-1 0,0 1-1,0-1 1,0 0 0,1 1-1,-1-1 1,0 0 0,0 0 0,1 0-1,-1 1 1,1-1 0,-1 0-1,1 0 1,-1 0 0,1 0-1,-1 0 1,1 0 0,0 0-1,-1 0 1,1 0 0,0 0-1,0 0 1,0 0 0,0 0-1,0-1 1,0 1 0,0 0 0,0 0-1,1 0 1,-1 0 0,0 0-1,0 0 1,1 0 0,-1 0-1,1 0 1,-1 0 0,1 0-1,-1 1 1,1-1 0,0 0-1,-1 0 1,1 0 0,0 1 0,0-1-1,0 0 1,0 1 0,-1-1-1,1 0 1,2 0 0,43-19 412,2 1 0,82-20 0,-47 16-255,1643-461 1054,26 103-774,-511 139 1049,-186 35 761,4 32-1217,-537 109-1062,647-108-24,-1144 169-66,53-15-52,-70 13-174,-24 5-422,-121 2-5434,32 0-914</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2:48.500"/>
    </inkml:context>
    <inkml:brush xml:id="br0">
      <inkml:brushProperty name="width" value="0.025" units="cm"/>
      <inkml:brushProperty name="height" value="0.025" units="cm"/>
    </inkml:brush>
  </inkml:definitions>
  <inkml:trace contextRef="#ctx0" brushRef="#br0">784 62 7143,'0'0'1708,"2"-8"-656,4-26-59,-6 33-937,0 0 0,0 0 1,0 0-1,0 1 0,0-1 1,0 0-1,-1 0 0,1 1 1,0-1-1,-1 0 0,1 0 1,0 1-1,-1-1 0,1 0 0,-1 1 1,1-1-1,-1 1 0,1-1 1,-1 0-1,1 1 0,-1-1 1,0 1-1,1 0 0,-1-1 1,0 1-1,0-1 0,1 1 1,-1 0-1,0 0 0,0-1 1,1 1-1,-1 0 0,0 0 1,0 0-1,1 0 0,-1 0 1,0 0-1,0 0 0,0 0 1,1 0-1,-1 0 0,0 1 1,0-1-1,1 0 0,-1 0 1,0 1-1,-1 0 0,-2-1 97,-10 3 65,0 0-1,0 1 1,0 1 0,0 0 0,1 1 0,0 1 0,0-1 0,0 2 0,-16 13 0,5-6 21,-441 310 1485,449-314-1554,0 1 0,1 1 0,1 0-1,-25 30 1,37-41-154,0 0 0,0 1 0,0-1 0,1 1 0,-1 0 0,1-1 0,0 1 0,-1 0 0,1 0 0,0 0 0,1 0 0,-1 0 0,1 0 0,-1 0 0,1 0 0,0 0 0,0 0 0,0 0 0,0 0 0,1 0 0,-1 0 0,1 0 0,0 0 0,0 0 0,0 0 0,0 0 0,0 0 0,1-1 1,-1 1-1,1 0 0,0-1 0,0 1 0,0-1 0,0 0 0,0 0 0,0 0 0,0 0 0,1 0 0,-1 0 0,4 1 0,12 8 3,1 0 0,1-2 0,-1 0-1,2-1 1,-1-1 0,1-1 0,0 0 0,0-2 0,42 3 0,-15-4 65,0-3-1,0-2 0,69-11 1,-3-10 413,182-64 0,-36 9-456,-41 27-1705,-73 24-2848,-60 12-1718</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0.162"/>
    </inkml:context>
    <inkml:brush xml:id="br0">
      <inkml:brushProperty name="width" value="0.025" units="cm"/>
      <inkml:brushProperty name="height" value="0.025" units="cm"/>
    </inkml:brush>
  </inkml:definitions>
  <inkml:trace contextRef="#ctx0" brushRef="#br0">210 165 12684,'0'0'2306,"4"-11"-560,2-5-600,-1 0 0,0 0 1,-1-1-1,-1 0 0,-1 0 0,1-20 0,-3 36-1077,-1 0 1,1 0-1,0 1 0,-1-1 0,1 0 0,-1 0 0,1 0 0,-1 0 0,1 1 0,-1-1 0,1 0 0,-1 0 0,0 1 0,1-1 0,-1 0 0,0 1 0,0-1 0,0 1 0,1-1 0,-1 1 0,0 0 0,0-1 0,0 1 0,0 0 0,0-1 0,0 1 1,0 0-1,0 0 0,0 0 0,0 0 0,1 0 0,-1 0 0,0 0 0,0 0 0,0 0 0,0 0 0,0 1 0,0-1 0,0 0 0,-1 1 0,-40 15 597,25-3-497,0 0 1,0 1-1,2 1 0,-27 31 1,35-38-100,1 1 1,0-1-1,0 1 0,1 0 1,0 0-1,0 1 0,1-1 1,1 1-1,-1 0 1,2 0-1,-1 0 0,0 12 1,3-21-67,0 0 0,0-1 1,0 1-1,0 0 1,0 0-1,0-1 0,0 1 1,1 0-1,-1-1 0,0 1 1,0 0-1,1-1 0,-1 1 1,0 0-1,1-1 0,-1 1 1,0-1-1,1 1 1,-1-1-1,1 1 0,-1-1 1,1 1-1,0-1 0,-1 1 1,1-1-1,-1 1 0,1-1 1,0 0-1,-1 1 1,1-1-1,1 0 0,29-1 127,-21-1-86,0-1 1,0-1-1,0 1 0,10-7 0,12-12 21,-1-1 0,-1-1-1,47-50 1,-14 13 8,-57 59 38,-6 12-39,-7 14 72,7-23-134,-71 207 579,-41 135 395,109-322-1281,3-21 281,0 0 0,0 0 1,0 0-1,0 0 0,0 0 1,0 1-1,1-1 0,-1 0 1,0 0-1,0 0 0,0 0 1,0 0-1,0 0 0,0 0 1,1 0-1,-1 0 0,0 0 0,0 0 1,0 0-1,0 0 0,1 0 1,-1 0-1,0 0 0,0 0 1,0 0-1,0 0 0,0 0 1,1 0-1,-1 0 0,0 0 1,0 0-1,0 0 0,0 0 1,0 0-1,1 0 0,-1 0 1,0 0-1,0 0 0,0 0 0,0-1 1,0 1-1,0 0 0,0 0 1,1 0-1,-1 0 0,0 0 1,0 0-1,0-1 0,0 1 1,0 0-1,0 0 0,0 0 1,0 0-1,22-35-2483,11-51-8136,-15 35-321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0.553"/>
    </inkml:context>
    <inkml:brush xml:id="br0">
      <inkml:brushProperty name="width" value="0.025" units="cm"/>
      <inkml:brushProperty name="height" value="0.025" units="cm"/>
    </inkml:brush>
  </inkml:definitions>
  <inkml:trace contextRef="#ctx0" brushRef="#br0">41 22 18257,'0'0'7447,"-5"9"-7052,-1 2-144,1 0-1,0 1 1,1 0-1,0 0 0,0 0 1,2 0-1,-1 0 1,2 1-1,0 0 1,0 24-1,2-36-218,-1 0 0,1 0 1,-1 0-1,0 0 0,1 0 1,0 0-1,-1 0 0,1 0 0,0 0 1,-1 0-1,1 0 0,0 0 0,0-1 1,0 1-1,0 0 0,0-1 0,0 1 1,0 0-1,0-1 0,0 1 0,0-1 1,0 0-1,0 1 0,0-1 0,0 0 1,1 1-1,-1-1 0,0 0 1,0 0-1,0 0 0,0 0 0,1 0 1,-1-1-1,0 1 0,0 0 0,0 0 1,0-1-1,2 0 0,3 0 96,0-1 1,0 0-1,0 0 1,0 0-1,0-1 0,6-3 1,6-9 43,0-1 0,-1 0 0,-1-1 0,-1-1 0,0 0 0,-1-1 0,-1 0 0,14-30 0,-47 95-111,6-18-37,1 0 1,2 1-1,1 0 1,1 1-1,-8 51 1,17-80-30,0 0-1,0 1 1,0-1-1,0 0 1,0 0 0,0 0-1,0 0 1,0 1 0,0-1-1,0 0 1,1 0-1,-1 0 1,0 0 0,1 0-1,-1 0 1,1 1-1,-1-1 1,1 0 0,0 0-1,-1-1 1,1 1-1,0 0 1,0 0 0,0 0-1,0 0 1,-1-1 0,3 2-1,-1-1-30,0-1 0,0 1 0,1-1 0,-1 0 0,0 1 1,0-1-1,1 0 0,-1 0 0,0-1 0,0 1 0,1 0 0,-1-1 0,3 0 0,5-3-359,0 1 1,1-2-1,-2 0 1,1 0-1,10-7 0,-9 4-1825,0-1-1,-1-1 0,0 0 0,11-13 1,7-13-8639</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1.050"/>
    </inkml:context>
    <inkml:brush xml:id="br0">
      <inkml:brushProperty name="width" value="0.025" units="cm"/>
      <inkml:brushProperty name="height" value="0.025" units="cm"/>
    </inkml:brush>
  </inkml:definitions>
  <inkml:trace contextRef="#ctx0" brushRef="#br0">157 65 14862,'0'0'8109,"1"-9"-6844,2-26-181,-3 34-1044,0 1-1,0-1 1,0 1 0,0 0 0,0-1-1,0 1 1,0-1 0,-1 1-1,1 0 1,0-1 0,0 1 0,0 0-1,0-1 1,-1 1 0,1 0 0,0-1-1,0 1 1,-1 0 0,1-1-1,0 1 1,-1 0 0,1 0 0,0-1-1,-1 1 1,1 0 0,0 0 0,-1 0-1,1 0 1,0-1 0,-1 1-1,1 0 1,-1 0 0,1 0 0,0 0-1,-1 0 1,1 0 0,-1 0 0,1 0-1,0 0 1,-1 0 0,1 0-1,-1 0 1,1 0 0,0 1 0,-1-1-1,1 0 1,0 0 0,-1 0-1,1 0 1,0 1 0,-1-1 0,1 0-1,0 0 1,-1 1 0,1-1 0,-19 11 148,6 3 105,0 0 0,1 1 1,1 0-1,0 1 0,1 1 0,1-1 0,0 1 1,2 1-1,0-1 0,1 2 0,0-1 0,-4 27 1,10-43-276,-1 1 0,1-1 0,0 0 1,-1 1-1,1-1 0,0 0 1,0 0-1,0 1 0,1-1 1,-1 0-1,0 0 0,1 1 1,0-1-1,-1 0 0,1 0 1,0 0-1,0 0 0,0 0 0,0 0 1,1 0-1,-1 0 0,0 0 1,1-1-1,2 4 0,0-4-1,-1 1-1,1-1 1,-1 0-1,1 0 1,-1 0-1,1-1 1,0 1-1,0-1 0,-1 0 1,1 0-1,0 0 1,0 0-1,-1-1 1,7-1-1,8-2 11,-1-1-1,-1 0 1,1-2-1,-1 0 0,0-1 1,0 0-1,-1-1 1,0-1-1,26-23 1,-15 10-34,-2-1 0,0-2 0,-1 0 0,22-35 0,-57 113 268,11-49-257,-1 2 1,0 1-1,1 0 0,-1 0 0,2-1 0,-1 1 0,0 10 1,1-15-6,1 0 1,-1 0 0,0 1 0,1-1 0,-1 0 0,1 0-1,-1 1 1,1-1 0,0 0 0,0 0 0,-1 0-1,1 0 1,0 0 0,0 0 0,0 0 0,0-1 0,0 1-1,0 0 1,0 0 0,0-1 0,0 1 0,0 0-1,1-1 1,-1 1 0,0-1 0,0 0 0,1 1 0,-1-1-1,0 0 1,1 0 0,-1 0 0,0 0 0,0 0-1,1 0 1,1 0 0,7-1 0,0 0 0,1 0 0,-1 0 0,0-2 0,0 1 0,0-1 0,-1-1 0,13-5 0,73-46 0,-32 18 0,-62 36-11,-1 1 1,1-1-1,-1 0 0,1 1 0,-1-1 1,1 1-1,0 0 0,-1-1 0,1 1 1,0 0-1,0-1 0,-1 1 0,1 0 1,0 0-1,0-1 0,0 1 1,-1 0-1,1 0 0,0 0 0,0 0 1,-1 0-1,1 0 0,0 0 0,0 0 1,0 1-1,-1-1 0,1 0 0,0 0 1,0 1-1,-1-1 0,1 0 1,0 1-1,-1-1 0,1 1 0,1 0 1,-1 27-1036,-2-12 375,1-16 546,1 1 1,-1-1 0,0 1-1,0-1 1,0 1-1,1-1 1,-1 0 0,0 1-1,0-1 1,1 1 0,-1-1-1,0 0 1,1 1-1,-1-1 1,0 0 0,1 0-1,-1 1 1,1-1 0,-1 0-1,1 0 1,-1 1-1,0-1 1,1 0 0,-1 0-1,1 0 1,-1 0 0,1 0-1,-1 0 1,1 0-1,-1 0 1,1 0 0,-1 0-1,1 0 1,-1 0 0,1 0-1,-1 0 1,1 0-1,-1 0 1,0-1 0,1 1-1,0 0 1,23-9-2863,-9 0 602,-2-1 0,1 0-1,-1-1 1,-1-1-1,19-22 1,1-4-4699</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1.534"/>
    </inkml:context>
    <inkml:brush xml:id="br0">
      <inkml:brushProperty name="width" value="0.025" units="cm"/>
      <inkml:brushProperty name="height" value="0.025" units="cm"/>
    </inkml:brush>
  </inkml:definitions>
  <inkml:trace contextRef="#ctx0" brushRef="#br0">132 102 2498,'5'-11'5104,"19"-54"516,-15 39 4455,-44 116-5949,-23 69-1972,54-147-1990,0 1 1,1 0 0,0 0-1,1 0 1,1 1 0,0-1-1,0 0 1,3 16 0,-6-42-57,0 1 1,0 0 0,-1 0-1,-1 0 1,-11-17 0,-2-6 888,68 33-938,-19 2-59,0-2 0,0-2 0,0 0 0,31-10 0,-43 9 0,-1-1 0,1 0 0,-1-1 0,-1-1 0,1-1 0,-2 0 0,30-23 0,-53 43 0,1 1 0,1-1 0,0 1 0,0 1 0,1-1 0,1 1 0,0-1 0,1 1 0,0 0 0,1 0 0,1 1 0,-1 15 0,3-27 5,-1 0 0,0-1 0,1 1 1,0-1-1,-1 1 0,1-1 0,0 1 0,-1-1 0,1 1 0,0-1 1,0 0-1,0 1 0,0-1 0,1 0 0,-1 0 0,0 0 0,0 0 1,1 0-1,-1 0 0,1 0 0,-1 0 0,1-1 0,1 2 0,1 0 9,1-1 0,0 0 0,0 1-1,0-1 1,0-1 0,0 1-1,0-1 1,7 0 0,-7 0-42,0-1 1,-1 0 0,1 1-1,0-1 1,0-1-1,-1 1 1,1-1-1,7-4 1,-10 5-16,-1 1 0,1-1 0,-1 0 0,0 0 0,1-1 0,-1 1 0,0 0 0,1 0 1,-1-1-1,0 1 0,0-1 0,0 1 0,0-1 0,-1 1 0,1-1 0,0 1 0,0-1 0,-1 0 0,0 1 0,1-1 0,-1 0 0,1-2 0,-3-13-6122,-5-2-5900</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2.482"/>
    </inkml:context>
    <inkml:brush xml:id="br0">
      <inkml:brushProperty name="width" value="0.025" units="cm"/>
      <inkml:brushProperty name="height" value="0.025" units="cm"/>
    </inkml:brush>
  </inkml:definitions>
  <inkml:trace contextRef="#ctx0" brushRef="#br0">1 277 13773,'0'0'10421,"13"-6"-9098,25-16-968,0-2 0,-2-1 0,-1-2 0,-1-1 0,-1-2 0,-2-1 0,30-38 0,-51 55-245,-11 15 3,-16 26-106,5-2 16,1 1 0,0 0 0,2 1 1,1 0-1,2 0 0,0 1 0,2 0 0,-1 44 0,4-71-22,1 1 0,0-1 0,0 1 0,0-1-1,0 1 1,1-1 0,-1 0 0,0 1 0,1-1 0,-1 0-1,1 1 1,-1-1 0,1 0 0,-1 1 0,1-1 0,0 0-1,0 0 1,0 0 0,0 1 0,0-1 0,0 0 0,0 0-1,0-1 1,0 1 0,0 0 0,0 0 0,1 0 0,-1-1-1,0 1 1,1-1 0,-1 1 0,0-1 0,1 1 0,-1-1-1,0 0 1,1 0 0,-1 0 0,1 1 0,-1-1 0,1-1-1,-1 1 1,0 0 0,3-1 0,4-1-85,0 0 0,-1 0 0,1-1 0,-1 0 0,0 0 0,0-1 0,7-4 0,7-6-1149,-2-1-1,0-1 1,24-25 0,15-28-5739,-11 3-2813</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3.122"/>
    </inkml:context>
    <inkml:brush xml:id="br0">
      <inkml:brushProperty name="width" value="0.025" units="cm"/>
      <inkml:brushProperty name="height" value="0.025" units="cm"/>
    </inkml:brush>
  </inkml:definitions>
  <inkml:trace contextRef="#ctx0" brushRef="#br0">147 1 13164,'0'0'8771,"-10"13"-7345,-8 12-774,0 1 0,3 0 0,0 2 0,1 0 0,2 0 0,-17 58 0,15-6 59,14-74-682,-1 1 0,1 0-1,0 0 1,0 0 0,1 0 0,0-1-1,1 1 1,-1 0 0,4 9-1,-5-15-18,1-1 0,-1 1-1,0-1 1,0 1 0,0-1-1,0 1 1,1-1 0,-1 1-1,0-1 1,0 1 0,1-1-1,-1 0 1,1 1 0,-1-1-1,0 1 1,1-1 0,-1 0-1,1 1 1,-1-1 0,0 0-1,1 0 1,-1 1 0,1-1-1,-1 0 1,1 0 0,-1 0-1,1 1 1,0-1 0,-1 0-1,1 0 1,-1 0 0,1 0-1,-1 0 1,1 0 0,-1 0-1,1 0 1,-1 0 0,1-1-1,-1 1 1,1 0 0,-1 0-1,1 0 1,-1-1 0,1 1-1,-1 0 1,1 0 0,-1-1-1,1 1 1,-1 0 0,0-1 0,1 1-1,-1-1 1,1 1 0,-1 0-1,0-1 1,0 1 0,1-1-1,-1 1 1,0-1 0,0 1-1,1-1 1,-1 0 0,18-36 355,-17 33-384,23-65 1305,-26 101-1099,1-21-158,0 0 0,1 0 0,0 0 1,1 1-1,3 14 0,-4-24-26,1 1 1,0-1-1,0 1 1,0-1-1,0 1 1,1-1-1,-1 1 1,0-1-1,1 0 1,0 0-1,0 0 1,-1 0-1,1 0 1,0 0-1,1-1 1,-1 1-1,0 0 1,0-1-1,1 0 1,-1 0-1,1 1 1,-1-1-1,1-1 1,-1 1-1,1 0 1,0-1-1,3 1 1,1 0 10,0-1 0,0 0 0,-1 0 1,1 0-1,0-1 0,0 0 0,0 0 0,-1-1 1,1 0-1,-1 0 0,1 0 0,-1-1 1,0 0-1,0-1 0,0 1 0,0-1 1,-1 0-1,1 0 0,-1-1 0,0 0 1,-1 1-1,1-2 0,-1 1 0,0-1 0,0 1 1,0-1-1,-1 0 0,0 0 0,0-1 1,-1 1-1,0 0 0,0-1 0,0 0 1,-1 1-1,1-9 0,-2 15-9,0 0-1,0 0 1,0 0-1,0 0 1,0 0-1,0-1 1,0 1-1,0 0 1,0 0-1,0 0 1,0 0-1,0 0 1,0 0-1,0 0 1,0-1-1,0 1 1,0 0-1,0 0 1,0 0-1,0 0 1,0 0-1,0 0 1,0 0-1,0 0 1,0-1 0,0 1-1,0 0 1,0 0-1,0 0 1,-1 0-1,1 0 1,0 0-1,0 0 1,0 0-1,0 0 1,0 0-1,0 0 1,0 0-1,0 0 1,0 0-1,-1 0 1,1 0-1,0 0 1,0 0-1,0 0 1,0 0-1,0 0 1,0 0-1,0 0 1,-1 0-1,1 0 1,0 0-1,0 0 1,0 0 0,0 0-1,0 0 1,0 0-1,0 0 1,-1 0-1,1 0 1,0 0-1,0 0 1,-9 9 132,-5 10 28,12-16-157,-19 47 38,20-47-47,0 0 0,0 0 1,1 0-1,-1 0 0,0 1 0,1-1 1,0 0-1,0 0 0,0 0 1,0 0-1,0 0 0,1 0 0,0 1 1,1 4-1,-1-7 1,0 1 0,1-1 0,-1-1 0,0 1 0,1 0 0,-1 0 0,0 0 0,1-1 0,-1 1 0,1 0 0,-1-1 0,1 0 0,-1 1 0,1-1 0,0 0 0,-1 0 0,1 0 0,-1 0 0,1 0 0,-1 0 0,1 0 0,0 0 0,-1-1 0,1 1 0,-1-1 0,1 1 0,1-2 0,43-16 0,-31 11 0,-1-1 0,0-1 0,0-1 0,-1 0 0,0 0 0,-1-1 0,0-1 0,-1 0 0,0-1 0,15-23 0,-27 39 0,-4 15 0,1 0 0,0 0 0,2 1 0,0-1 0,1 1 0,1 19 0,1-36-91,0 1-1,1-1 1,-1 0-1,1 1 1,-1-1 0,1 0-1,0 0 1,0 0-1,0 0 1,0 0 0,0-1-1,1 1 1,-1-1-1,0 1 1,1-1 0,-1 0-1,1 0 1,-1 0-1,1 0 1,0 0 0,-1-1-1,1 1 1,0-1-1,0 0 1,-1 1 0,1-1-1,0 0 1,3-1-1,-3 1-102,0 0-1,-1 0 1,1 0-1,0 0 1,0 0-1,-1-1 0,1 1 1,-1-1-1,1 1 1,0-1-1,-1 0 0,1 0 1,-1-1-1,0 1 1,1 0-1,-1-1 1,0 1-1,0-1 0,0 0 1,0 0-1,0 1 1,0-1-1,0-1 0,-1 1 1,1 0-1,-1 0 1,0-1-1,1 1 1,0-4-1,-1-20-6884</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3.492"/>
    </inkml:context>
    <inkml:brush xml:id="br0">
      <inkml:brushProperty name="width" value="0.025" units="cm"/>
      <inkml:brushProperty name="height" value="0.025" units="cm"/>
    </inkml:brush>
  </inkml:definitions>
  <inkml:trace contextRef="#ctx0" brushRef="#br0">1 1 19058,'0'0'10890,"56"22"-12075,-14-14-2851,-2-2-2210,2 3-4708</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3.830"/>
    </inkml:context>
    <inkml:brush xml:id="br0">
      <inkml:brushProperty name="width" value="0.025" units="cm"/>
      <inkml:brushProperty name="height" value="0.025" units="cm"/>
    </inkml:brush>
  </inkml:definitions>
  <inkml:trace contextRef="#ctx0" brushRef="#br0">91 1 18546,'0'0'6731,"-10"6"-4665,4-2-1879,-34 25 1235,37-27-1344,1 0 0,0 0 0,0 0 0,0 0 1,0 1-1,1-1 0,-1 1 0,0-1 0,1 1 0,0 0 0,0-1 0,0 1 0,0 0 0,0 0 0,0 0 0,0 5 0,1-7-132,1 0-1,-1 0 1,1 0-1,-1 0 1,1 0-1,-1-1 1,1 1-1,0 0 1,-1 0-1,1-1 1,0 1-1,-1 0 0,1-1 1,0 1-1,0-1 1,0 1-1,0-1 1,-1 1-1,1-1 1,0 1-1,0-1 1,0 0-1,0 0 1,0 1-1,0-1 1,0 0-1,1 0 1,38 5-1040,-27-4 581,-6 0 436,-1 1 1,0-1 0,1 1 0,-1 1-1,0-1 1,0 1 0,0 0-1,-1 0 1,1 1 0,-1 0 0,7 5-1,-11-7 185,1-1 0,-1 1 0,0-1-1,1 1 1,-1 0 0,0-1 0,0 1-1,0 0 1,0 0 0,-1 0 0,1 0 0,0 0-1,-1-1 1,1 1 0,-1 0 0,0 0-1,0 1 1,0-1 0,0 0 0,0 0-1,0 0 1,0 0 0,-1 0 0,1 0-1,-1 0 1,1 0 0,-1-1 0,0 1-1,0 0 1,0 0 0,0 0 0,0-1 0,0 1-1,0 0 1,0-1 0,-1 1 0,1-1-1,-1 0 1,-1 2 0,-3 3-25,-1 0 0,1-1 0,-1 0 0,0 0-1,0-1 1,0 0 0,-1 0 0,1 0 0,-1-1 0,0 0 0,0-1 0,0 0 0,-1 0 0,-11 1 0,0-6-3516,6-14-3715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0.093"/>
    </inkml:context>
    <inkml:brush xml:id="br0">
      <inkml:brushProperty name="width" value="0.025" units="cm"/>
      <inkml:brushProperty name="height" value="0.025" units="cm"/>
    </inkml:brush>
  </inkml:definitions>
  <inkml:trace contextRef="#ctx0" brushRef="#br0">16 205 7143,'-3'-11'3112,"1"4"-2819,-1-1 570,1-1 0,0 0-1,0 0 1,1 0-1,0-11 1,1 17-614,1-1 0,-1 1 1,1 0-1,-1 0 0,1-1 0,0 1 1,0 0-1,0 0 0,1 0 1,-1 0-1,1 0 0,0 0 0,0 0 1,0 1-1,0-1 0,0 1 0,0-1 1,1 1-1,-1 0 0,5-3 1,7-4-5,0 1 0,0 1 0,1 1 0,0 0 1,0 0-1,1 2 0,-1 0 0,1 1 1,0 0-1,0 1 0,0 1 0,0 1 1,0 0-1,0 1 0,28 5 0,-41-5-249,1 0 1,-1 0-1,0 0 0,0 0 1,0 1-1,0-1 0,-1 1 0,1 0 1,0-1-1,-1 2 0,1-1 1,-1 0-1,1 0 0,-1 1 0,0-1 1,0 1-1,0 0 0,2 4 1,-2-3 13,0 1 0,-1 0 0,0 0 1,0 0-1,0 0 0,0 0 0,-1 0 0,0 0 1,0 0-1,-1 10 0,-3 3 225,0 0 0,-1-1 0,-1 1 0,0-1 0,-13 24 0,-1-4 351,-23 51 1109,40-80-1581,0 0-1,1 1 1,0-1-1,0 0 1,1 1 0,0-1-1,0 1 1,1-1-1,1 11 1,0-16-146,0-1 0,0 0 0,0 1 1,1-1-1,-1 0 0,1 0 0,-1 1 0,1-1 0,0-1 1,-1 1-1,1 0 0,0 0 0,0-1 0,1 1 1,-1-1-1,0 1 0,0-1 0,1 0 0,-1 0 0,1 0 1,-1 0-1,1 0 0,-1-1 0,1 1 0,-1-1 1,1 0-1,4 0 0,6 2-1344,-1-2-1,1 1 1,0-2-1,17-1 1,2-9-4112,-2-8-2706</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4.233"/>
    </inkml:context>
    <inkml:brush xml:id="br0">
      <inkml:brushProperty name="width" value="0.025" units="cm"/>
      <inkml:brushProperty name="height" value="0.025" units="cm"/>
    </inkml:brush>
  </inkml:definitions>
  <inkml:trace contextRef="#ctx0" brushRef="#br0">139 98 15439,'0'0'2407,"4"-11"332,11-33 128,-14 44-2781,-1-1 1,0 1-1,1-1 1,-1 1-1,0-1 1,1 1-1,-1-1 1,0 0-1,0 1 1,1-1-1,-1 0 1,0 1 0,0-1-1,0 1 1,0-1-1,0 0 1,0 1-1,0-1 1,0 0-1,0 1 1,0-1-1,-1 0 1,1 1-1,0-1 1,0 0 0,-1 1-1,1-1 1,0 1-1,-1-1 1,1 1-1,0-1 1,-1 1-1,1-1 1,-1 1-1,1-1 1,-1 1 0,1-1-1,-1 1 1,1 0-1,-1-1 1,1 1-1,-1 0 1,0-1-1,1 1 1,-1 0-1,0 0 1,1 0-1,-1 0 1,1 0 0,-1 0-1,0-1 1,1 1-1,-1 1 1,0-1-1,1 0 1,-1 0-1,0 0 1,1 0-1,-1 0 1,0 0-1,1 1 1,-1-1 0,1 0-1,-2 1 1,-34 17 864,26-8-895,0 0 0,1 1-1,0 1 1,1-1 0,0 1-1,1 0 1,0 1 0,1 0-1,0 0 1,1 0 0,1 1-1,0 0 1,-3 20 0,7-32-49,-1 0 1,1 0-1,0-1 1,0 1-1,0 0 1,0 0-1,0-1 1,0 1-1,0 0 1,1 0-1,-1-1 1,1 1-1,-1 0 1,1-1-1,-1 1 1,1 0-1,0-1 1,0 1-1,0-1 1,0 1-1,0-1 1,0 0-1,2 2 1,-1-1 9,1-1 1,-1 0-1,0 0 0,0-1 1,1 1-1,-1 0 0,0-1 1,1 1-1,-1-1 0,1 0 1,-1 0-1,1 0 0,-1 0 1,5-1-1,4-1 50,0-1 0,0 0-1,-1-1 1,1 0 0,-1 0 0,14-8-1,2-5-4,0-1 0,-1-1-1,27-26 1,-42 36-34,0-1 0,-1 0 0,-1-1 1,1 0-1,-2 0 0,0-1 0,0 0 0,-1 0 1,9-23-1,-15 21 99,-9 19 47,-10 21 48,3 4-222,-21 55 0,33-74 0,0 1 0,1 1 0,0-1 0,1 0 0,0 1 0,1-1 0,0 1 0,2 13 0,-1-25-44,1 1 1,-1-1-1,1 1 0,-1 0 0,1-1 1,0 1-1,0-1 0,0 0 0,0 1 1,0-1-1,0 0 0,0 1 0,0-1 1,0 0-1,0 0 0,1 0 0,-1 0 1,0 0-1,1 0 0,-1 0 0,1-1 1,-1 1-1,1-1 0,-1 1 0,1-1 1,0 1-1,-1-1 0,1 0 0,0 0 1,-1 1-1,1-1 0,0 0 0,-1-1 1,1 1-1,3-1 0,4 0-501,0 0-1,0-1 1,0 0 0,0 0-1,10-6 1,-4 2-1523,-1-2 0,-1 0 1,0-1-1,0 0 0,14-12 0,16-21-11940</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4.592"/>
    </inkml:context>
    <inkml:brush xml:id="br0">
      <inkml:brushProperty name="width" value="0.025" units="cm"/>
      <inkml:brushProperty name="height" value="0.025" units="cm"/>
    </inkml:brush>
  </inkml:definitions>
  <inkml:trace contextRef="#ctx0" brushRef="#br0">176 1 14670,'0'0'4933,"-9"7"-1319,-17 12-2118,1 1 1,0 1-1,2 1 1,0 1-1,-19 28 1,41-51-1493,1 0 0,0 0 0,0 1-1,0-1 1,-1 0 0,1 1 0,0-1 0,0 0 0,0 0 0,0 1 0,-1-1 0,1 0 0,0 1 0,0-1-1,0 0 1,0 1 0,0-1 0,0 0 0,0 1 0,0-1 0,0 0 0,0 1 0,0-1 0,0 0 0,0 1 0,0-1-1,0 0 1,1 0 0,-1 1 0,0-1 0,0 0 0,0 1 0,0-1 0,1 0 0,-1 1 0,14 0 35,20-9-31,-32 8 1,10-4 3,17-6-650,1 2 1,0 1-1,0 1 1,54-3-1,-82 9 651,0 0 1,0 0-1,-1 0 0,1-1 1,0 2-1,0-1 0,0 0 1,0 0-1,-1 1 1,1-1-1,0 0 0,0 1 1,-1 0-1,1-1 0,0 1 1,-1 0-1,1 0 0,-1 0 1,1 0-1,-1 0 1,1 1-1,-1-1 0,0 0 1,0 1-1,1-1 0,-1 0 1,0 1-1,0 0 0,-1-1 1,1 1-1,0-1 0,0 1 1,-1 0-1,1 0 1,-1-1-1,1 1 0,-1 0 1,0 0-1,0 0 0,0 0 1,0-1-1,0 1 0,0 0 1,-1 0-1,1 0 0,0-1 1,-2 4-1,0 3 267,0 0 1,-1 0-1,-1-1 0,1 1 0,-1-1 0,-1 1 1,1-1-1,-1 0 0,-7 7 0,1-3-246,1-1 0,-2-1 0,1 1 1,-17 8-1,23-14-80,0-2 1,0 1-1,0-1 1,0 1-1,-1-2 0,1 1 1,-1 0-1,1-1 1,-1 0-1,1 0 1,-1-1-1,0 0 1,1 0-1,-8-1 1,-4-7-4055,6-12-4634</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6.257"/>
    </inkml:context>
    <inkml:brush xml:id="br0">
      <inkml:brushProperty name="width" value="0.025" units="cm"/>
      <inkml:brushProperty name="height" value="0.025" units="cm"/>
    </inkml:brush>
  </inkml:definitions>
  <inkml:trace contextRef="#ctx0" brushRef="#br0">225 235 14286,'0'0'3336,"4"-12"17,-2 7-2625,13-36 1203,-15 38-1635,1 1 0,0-1 0,0 0 0,-1 0 0,0 0 0,1 1 0,-1-1 0,0 0 0,-1 0 0,1 0 0,0 0 0,-1 0 0,0 1 1,-1-5-1,1 6-225,0 0 1,0 0 0,-1 0 0,1 0 0,0 0 0,-1 0-1,1 0 1,-1 0 0,1 1 0,-1-1 0,1 1 0,-1-1 0,1 1-1,-1 0 1,0-1 0,1 1 0,-1 0 0,1 0 0,-1 0-1,0 0 1,1 1 0,-1-1 0,0 0 0,1 1 0,-1-1 0,1 1-1,-1-1 1,1 1 0,-1 0 0,1-1 0,-2 2 0,-46 28 9,32-15-67,1 0 0,1 1-1,-24 33 1,33-40-10,0 0 0,0 1 0,1 0 0,0 0 1,1 0-1,0 0 0,1 0 0,0 1 0,-3 17 1,6-27-5,0 0 0,0-1 1,0 1-1,0-1 1,1 1-1,-1 0 1,0-1-1,0 1 1,0-1-1,0 1 0,1-1 1,-1 1-1,0-1 1,1 1-1,-1-1 1,0 1-1,1-1 1,-1 1-1,0-1 1,1 0-1,-1 1 0,1-1 1,-1 1-1,1-1 1,-1 0-1,1 0 1,-1 1-1,1-1 1,-1 0-1,1 0 0,-1 0 1,1 1-1,0-1 1,-1 0-1,1 0 1,-1 0-1,1 0 1,0 0-1,-1 0 0,1 0 1,-1 0-1,1-1 1,-1 1-1,1 0 1,0 0-1,-1 0 1,1-1-1,31-10 107,-13 0-60,0-1 0,-1 0 0,33-31 0,-35 29-127,0 1 1,0 0 0,1 1 0,34-18 0,-50 30 60,-1-1 0,1 1 0,-1 0 0,1 0 1,-1-1-1,1 1 0,-1 0 0,1 0 1,-1 0-1,1 0 0,-1-1 0,1 1 0,0 0 1,-1 0-1,1 0 0,-1 0 0,1 1 1,-1-1-1,1 0 0,-1 0 0,1 0 1,0 0-1,-1 0 0,1 1 0,-1-1 0,1 0 1,-1 1-1,1-1 0,-1 0 0,0 1 1,1-1-1,-1 0 0,1 1 0,-1-1 0,0 1 1,1-1-1,-1 1 0,0-1 0,1 1 1,-1 0-1,3 32-266,-17 36 336,-11 20 135,-65 209 1634,68-237-1389,-2-2 0,-59 102 0,79-153-431,1-4 0,1 1 0,-1-1 0,0 1 0,0-1 0,0 0 0,0-1 0,-1 1 0,1 0 0,-1-1 0,-7 5 0,9-12 0,1-1 0,0 0 0,1 1 0,-1-1 0,1 0 0,0 0 0,0 0 0,1 1 0,0-8 0,7-19 0,1-1 0,1 1 0,1 1 0,18-33 0,71-116 0,-82 148 0,131-194 0,19-30 0,-196 301 0,-35 65 0,58-99 0,0 0 0,0 0 0,1 0 0,1 0 0,0 1 0,1-1 0,-1 25 0,3-36 0,1 1 0,-1-1 0,0 0 0,1 1 0,-1-1 0,1 1 0,-1-1 0,1 0 0,0 0 0,0 1 0,0-1 0,-1 0 0,1 0 0,0 0 0,0 0 0,1 0 0,-1 0 0,0 0 0,0 0 0,0-1 0,1 1 0,-1 0 0,0-1 0,1 1 0,-1-1 0,0 1 0,1-1 0,-1 1 0,1-1 0,-1 0 0,1 0 0,2 0 0,60 0 0,-44-1 0,-14 1 0,0-1 0,0 1 0,0-1 0,-1-1 0,1 1 0,-1-1 0,1 0 0,-1 0 0,1-1 0,-1 1 0,0-1 0,0-1 0,0 1 0,-1-1 0,1 1 0,7-10 0,4-5 0,-2-1 0,25-41 0,12-13 0,-45 66 0,1 0 0,0 1 0,0 0 0,1 0 0,0 1 0,0 0 0,10-4 0,-17 8 0,1 0 0,-1 0 0,0 0 0,1 0 0,-1 1 0,1-1 0,-1 1 0,1-1 0,-1 1 0,1 0 0,-1-1 0,1 1 0,-1 0 0,1 0 0,0 0 0,-1 0 0,1 0 0,-1 1 0,1-1 0,-1 0 0,1 1 0,-1-1 0,1 1 0,-1 0 0,1-1 0,-1 1 0,1 0 0,-1 0 0,0 0 0,0 0 0,1 0 0,-1 0 0,0 0 0,0 0 0,0 1 0,0-1 0,0 0 0,-1 1 0,1-1 0,0 0 0,0 1 0,-1-1 0,1 1 0,-1-1 0,0 1 0,1-1 0,-1 1 0,0 0 0,0 2 0,1 14 0,0 0 0,-1 0 0,-1-1 0,-1 1 0,-6 26 0,-1 13 0,8-57 0,1 0 0,0 1 0,0-1 0,-1 1 0,1-1 0,0 1 0,0-1 0,0 0 0,0 1 0,0-1 0,0 1 0,0-1 0,0 1 0,0-1 0,0 1 0,0-1 0,0 0 0,0 1 0,0-1 0,0 1 0,0-1 0,1 1 0,-1-1 0,0 0 0,0 1 0,0-1 0,1 1 0,-1-1 0,0 0 0,0 1 0,1-1 0,-1 0 0,0 1 0,1-1 0,-1 0 0,1 0 0,-1 1 0,0-1 0,1 0 0,-1 0 0,1 0 0,-1 0 0,0 1 0,1-1 0,0 0 0,23-14 0,21-32 0,22-36 0,-61 73 0,-1 1 0,0 0 0,0-1 0,0 0 0,-1 0 0,-1 0 0,1-1 0,2-13 0,-8 21 0,-4 7 0,-4 9 0,-4 32 0,13-45 0,1 0 0,0 0 0,-1 0 0,1 0 0,0 0 0,0 1 0,-1-1 0,1 0 0,0 0 0,0 0 0,0 0 0,1 1 0,-1-1 0,0 0 0,0 0 0,1 0 0,-1 0 0,0 0 0,1 0 0,0 1 0,-1-1 0,1 0 0,-1 0 0,1-1 0,0 1 0,0 0 0,-1 0 0,1 0 0,0 0 0,0-1 0,0 1 0,0 0 0,0-1 0,0 1 0,0-1 0,1 1 0,8 0 0,0-1 0,0 0 0,0-1 0,0 0 0,0 0 0,0-1 0,0-1 0,-1 1 0,1-2 0,-1 1 0,0-1 0,0-1 0,0 0 0,14-10 0,-3 1 0,0-1 0,-1-1 0,0 0 0,30-37 0,-46 50 0,0-1 0,0 1 0,0-1 0,0 0 0,-1 0 0,0 0 0,1 0 0,-2-1 0,1 1 0,0-1 0,-1 1 0,0-1 0,0 1 0,0-1 0,0 0 0,-1-9 0,0 13 0,-1 1 0,1-1 0,-1 0 0,0 1 0,1-1 0,-1 0 0,0 1 0,0-1 0,1 1 0,-1-1 0,0 1 0,0-1 0,0 1 0,1 0 0,-1-1 0,0 1 0,0 0 0,0 0 0,0 0 0,0-1 0,0 1 0,0 0 0,0 0 0,0 0 0,1 1 0,-1-1 0,0 0 0,0 0 0,0 0 0,0 1 0,0-1 0,0 0 0,0 1 0,1-1 0,-2 1 0,-32 16 0,20-6 0,1 1 0,1 1 0,0 0 0,1 1 0,-19 29 0,28-38 0,1 1 0,-1 0 0,1 0 0,0 0 0,1-1 0,0 1 0,0 0 0,0 0 0,0 0 0,2 6 0,0 12 0,-3-20 0,1 0 0,0 1 0,0-1 0,1 0 0,-1 0 0,1 0 0,0 0 0,0 0 0,0 0 0,0 0 0,4 6 0,-3-8 0,0 0 0,-1-1 0,1 1 0,0-1 0,1 0 0,-1 0 0,0 0 0,0 0 0,0 0 0,1 0 0,-1 0 0,0-1 0,1 1 0,-1-1 0,1 1 0,-1-1 0,1 0 0,-1 0 0,1 0 0,-1-1 0,4 0 0,7-1 0,0 0 0,-1-1 0,1 0 0,-1-1 0,0-1 0,0 0 0,0 0 0,18-13 0,88-67 0,-77 54 0,47-33 0,-88 64 0,0 1 0,0-1 0,0 0 0,-1 0 0,1 1 0,0-1 0,0 0 0,0 1 0,0-1 0,0 0 0,0 0 0,0 1 0,0-1 0,0 0 0,0 1 0,0-1 0,0 0 0,0 1 0,0-1 0,0 0 0,0 0 0,0 1 0,0-1 0,0 0 0,1 1 0,-1-1 0,0 0 0,0 0 0,0 1 0,0-1 0,1 0 0,-1 0 0,0 1 0,0-1 0,1 0 0,-1 0 0,0 0 0,0 0 0,1 1 0,-1-1 0,0 0 0,0 0 0,1 0 0,-1 0 0,0 0 0,1 0 0,-1 0 0,0 0 0,1 0 0,-1 0 0,0 0 0,1 0 0,-1 0 0,0 0 0,0 0 0,1 0 0,-1 0 0,0 0 0,1 0 0,-1 0 0,0 0 0,0-1 0,1 1 0,-1 0 0,1 0 0,-25 54 0,20-48 0,1-1 0,0 1 0,0 0 0,0 0 0,1 0 0,0 1 0,0-1 0,0 0 0,1 1 0,0-1 0,0 1 0,1 11 0,0-17 0,1 0 0,-1-1 0,1 1 0,-1 0 0,1 0 0,0-1 0,-1 1 0,1 0 0,0-1 0,-1 1 0,1-1 0,0 1 0,0-1 0,0 1 0,-1-1 0,1 0 0,0 1 0,0-1 0,0 0 0,0 0 0,0 1 0,0-1 0,-1 0 0,1 0 0,0 0 0,0 0 0,0 0 0,2-1 0,29-2 0,-12-3 0,-1 0 0,-1-1 0,1-1 0,-1 0 0,17-12 0,-22 11 0,0 1 0,1 1 0,0 0 0,1 1 0,0 1 0,0 0 0,0 1 0,0 1 0,23-3 0,-38 6 0,1 0 0,-1 0 0,1 0 0,-1 0 0,1 1 0,-1-1 0,1 0 0,-1 0 0,1 0 0,-1 1 0,1-1 0,-1 0 0,0 1 0,1-1 0,-1 0 0,1 1 0,-1-1 0,0 0 0,1 1 0,-1-1 0,0 1 0,1-1 0,-1 1 0,0-1 0,0 0 0,0 1 0,1-1 0,-1 1 0,0-1 0,0 1 0,0 0 0,0 26 0,-12 21 0,-2 0 0,0-67-8024,-1-6 834</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6.626"/>
    </inkml:context>
    <inkml:brush xml:id="br0">
      <inkml:brushProperty name="width" value="0.025" units="cm"/>
      <inkml:brushProperty name="height" value="0.025" units="cm"/>
    </inkml:brush>
  </inkml:definitions>
  <inkml:trace contextRef="#ctx0" brushRef="#br0">7 9 22677,'-7'-1'3492,"7"-4"-65,0 3-1281,19 2-1505,10 0-545,7 0-96,0 0-513,-1 2-3010,-6 1-5221</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06.983"/>
    </inkml:context>
    <inkml:brush xml:id="br0">
      <inkml:brushProperty name="width" value="0.025" units="cm"/>
      <inkml:brushProperty name="height" value="0.025" units="cm"/>
    </inkml:brush>
  </inkml:definitions>
  <inkml:trace contextRef="#ctx0" brushRef="#br0">90 1 23190,'0'0'2178,"-9"72"-1281,0-40-192,3 10-513,3-2-64,3 0-96,0 1-2306,0 0-2563,2 0-6309</inkml:trace>
  <inkml:trace contextRef="#ctx0" brushRef="#br0" timeOffset="1">17 766 21332,'0'0'8456,"-17"59"-5957,17-45-2019,7-6-480,10-2 0,3-6 0,-2 0 0,-2 0-2787,-7-3-5380</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23.563"/>
    </inkml:context>
    <inkml:brush xml:id="br0">
      <inkml:brushProperty name="width" value="0.025" units="cm"/>
      <inkml:brushProperty name="height" value="0.025" units="cm"/>
    </inkml:brush>
  </inkml:definitions>
  <inkml:trace contextRef="#ctx0" brushRef="#br0">2 37 4100,'0'0'71,"0"0"0,0 1 0,-1-1 0,1 0 0,0 0-1,0 0 1,0 1 0,0-1 0,0 0 0,0 0 0,0 1 0,0-1 0,-1 0 0,1 0 0,0 1 0,0-1 0,0 0 0,0 0 0,0 1 0,0-1-1,0 0 1,0 0 0,1 1 0,-1-1 0,0 0 0,0 0 0,0 1 0,0-1 0,0 0 0,0 0 0,0 1 0,0-1 0,1 0 0,-1 0 0,0 0-1,0 1 1,0-1 0,1 0 0,-1 0 0,0 0 0,0 0 0,0 0 0,1 1 0,-1-1 0,0 0 0,0 0 0,1 0 0,-1 0 0,16 11-120,35-5 981,-1-3 0,76-5 0,-28-1-840,-12 7 590,141 26-1,-138-16-193,121 5-1,-113-17-34,472 13 749,-234 7-856,209 10 91,-1-45 291,585-37-18,85 2-617,-772 24-74,-422 23-25,921-39 127,2 41 186,-157 16-271,337 15-29,-700-9 18,617 52-18,-140-18 46,3-59-15,-870 1-39,826-20 11,-105 1-20,-637 18 11,1933-12 30,-1905 16-31,721 5-1,-1-36 8,-137-26 2,720-36-2,-1116 89-29,-325 2-218,0 0-1,0 0 0,0 1 1,0 0-1,0 0 0,0 0 0,0 1 1,-1 0-1,1 0 0,7 4 1</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25.222"/>
    </inkml:context>
    <inkml:brush xml:id="br0">
      <inkml:brushProperty name="width" value="0.025" units="cm"/>
      <inkml:brushProperty name="height" value="0.025" units="cm"/>
    </inkml:brush>
  </inkml:definitions>
  <inkml:trace contextRef="#ctx0" brushRef="#br0">7891 1180 2755,'4'-12'153,"-2"0"0,1-1 0,-1 1 0,-1-1 0,0 0 0,-1 0-1,-1 1 1,1-1 0,-4-14 0,1 18-61,1 0 0,-1 0 0,-1 0-1,0 0 1,0 0 0,-1 1 0,0 0-1,0 0 1,-1 0 0,0 0 0,0 1-1,-14-11 1,-15-11 285,-1 2 1,-1 2-1,-2 2 0,0 1 0,-74-29 0,23 17 29,-157-35 0,-712-92-72,650 117-193,-1363-190 1397,1279 188-1464,-1 17 1,-2 17 0,-565 55 0,302 40-62,12 57 176,569-117 24,0 4 0,2 3-1,-111 60 1,156-72-151,0 2 1,0 1-1,2 1 1,1 1-1,1 2 1,1 1-1,1 1 1,1 1-1,2 1 0,-24 40 1,36-51-53,1 0 1,2 0-1,-1 1 1,2 0-1,1 0 1,0 0-1,1 1 1,1 0-1,0 20 1,3-25-2,0 0 0,1 0 0,1 0 0,0 0 1,1 0-1,1-1 0,0 1 0,1-1 0,0 0 1,2 0-1,-1 0 0,14 19 0,5 0 32,2-2-1,1 0 1,1-2-1,1-1 1,2-1 0,1-2-1,1-1 1,54 28-1,8-3 13,2-4 0,111 33-1,-8-15 57,369 63 0,225-29 154,547-25-45,3-76-105,686-128 303,-1178 16-281,-24-81 34,-429 49 629,-354 126-592,0-1 0,-2-3 1,-1-1-1,-1-2 1,-2-2-1,45-44 1,-72 62-121,0-1 0,-2 0 0,1-1 0,-2-1 0,0 0 0,-1 0 0,0-1 0,-2 0 0,0 0 0,-1-1 0,6-24 0,-10 28-29,0-1 0,-1 1 1,0 0-1,-1 0 0,-1-1 0,0 1 1,-1 0-1,-1 0 0,0 0 0,-1 0 1,0 1-1,-1-1 0,0 1 1,-1 0-1,-11-17 0,0 6-30,0 0 0,-2 1 1,-1 1-1,0 0 0,-2 2 0,0 1 1,-38-25-1,-4 3-37,-125-58 0,34 33 5,-2 6 1,-3 8-1,-179-34 1,-510-45-993,8 75-3097,417 43 213</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46.322"/>
    </inkml:context>
    <inkml:brush xml:id="br0">
      <inkml:brushProperty name="width" value="0.025" units="cm"/>
      <inkml:brushProperty name="height" value="0.025" units="cm"/>
    </inkml:brush>
  </inkml:definitions>
  <inkml:trace contextRef="#ctx0" brushRef="#br0">1 33 4036,'0'0'14307,"1"-1"-14032,0-1 1,-1 1-1,1-1 1,0 1-1,0 0 1,1 0-1,-1-1 1,0 1 0,0 0-1,1 0 1,-1 0-1,3-1 1,237-9 1649,-175 7-1790,-223 20 2764,121-10-2558,-11 1 210,34-4-349,14-2-121,354 13-674,-538-26 1229,40 2-252,212 6-3614,-22-4-3176,-16-1-1810</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3:52.378"/>
    </inkml:context>
    <inkml:brush xml:id="br0">
      <inkml:brushProperty name="width" value="0.025" units="cm"/>
      <inkml:brushProperty name="height" value="0.025" units="cm"/>
    </inkml:brush>
  </inkml:definitions>
  <inkml:trace contextRef="#ctx0" brushRef="#br0">217 137 5669,'0'0'2040,"-10"-4"-300,-27-6 391,0 1 1,-1 2-1,-56-3 0,102 13 908,49 15-1439,12-10-731,1-4-1,93-4 0,-56-2-350,1335-39 667,-801 16-469,-565 24-557,-36 1 160,0-1 1,-1-2-1,62-12 0,-101 15-330,0 0 0,1 0-1,-1 0 1,0 0 0,0 0 0,1 0 0,-1 0 0,0 0 0,1 0-1,-1 0 1,0 0 0,1 0 0,-1 0 0,0 0 0,0 0-1,1 0 1,-1 0 0,0-1 0,0 1 0,1 0 0,-1 0 0,0 0-1,0-1 1,1 1 0,-1 0 0,0 0 0,0 0 0,0-1 0,1 1-1,-1 0 1,0 0 0,0-1 0,0 1 0,0 0 0,0-1 0,0 1-1,0 0 1,0 0 0,0-1 0,1 1 0,-1 0 0,0-1 0,-12-8-3872,0 1-991,-2-10-4873</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1.307"/>
    </inkml:context>
    <inkml:brush xml:id="br0">
      <inkml:brushProperty name="width" value="0.025" units="cm"/>
      <inkml:brushProperty name="height" value="0.025" units="cm"/>
    </inkml:brush>
  </inkml:definitions>
  <inkml:trace contextRef="#ctx0" brushRef="#br0">7 54 6470,'0'0'11280,"10"-8"-10484,34-24-49,-39 29-676,1 1-1,-1 0 1,1 0 0,-1 1-1,1 0 1,0 0 0,0 0-1,0 0 1,-1 1 0,1 0-1,0 1 1,0-1 0,7 2-1,9 0 62,170 14 306,-235-13 202,-45 11 1,-7 0-299,-40-5 827,134-9-1137,45 2-294,10 1 333,-1-3 1,0-2-1,0-2 0,-1-3 0,57-14 0,-119 23-40,1-1-1,-1 0 1,1-1-1,-1 0 1,-13-2-1,-23 1 1,8 3 27,1 3 1,-40 8 0,20 7-9305,80-31-1063</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8.571"/>
    </inkml:context>
    <inkml:brush xml:id="br0">
      <inkml:brushProperty name="width" value="0.025" units="cm"/>
      <inkml:brushProperty name="height" value="0.025" units="cm"/>
    </inkml:brush>
  </inkml:definitions>
  <inkml:trace contextRef="#ctx0" brushRef="#br0">177 22 10090,'0'0'6929,"-9"-3"-5344,7 2-1489,-1 0 0,1 0-1,-1 0 1,1 1 0,-1-1-1,0 1 1,1 0 0,-1 0-1,0 0 1,1 0 0,-1 0-1,0 0 1,1 1-1,-1-1 1,1 1 0,-5 1-1,2 1 33,1 0-1,0 0 0,0 1 1,0-1-1,1 1 0,-1 0 1,1 0-1,0 0 0,0 0 1,-4 8-1,-7 11 235,2 0 1,-18 47-1,26-58-193,0 0-1,1 1 1,0-1 0,1 1-1,0-1 1,1 1 0,0 0 0,2 14-1,-1-26-161,0 0-1,1 1 1,-1-1-1,1 0 1,-1 0-1,1 0 1,-1 0-1,1 1 1,-1-1-1,1 0 1,0 0-1,0 0 1,0 0-1,-1 0 1,1-1-1,0 1 1,0 0-1,0 0 1,0 0-1,0-1 1,1 1-1,-1-1 1,0 1-1,0-1 1,0 1-1,1-1 1,-1 0-1,0 1 1,0-1-1,1 0 1,-1 0-1,0 0 1,0 0-1,1 0 1,-1 0-1,0 0 1,0-1-1,1 1 1,1-1-1,3 0 39,1-1 1,-1 0-1,0 0 0,0-1 0,0 1 1,10-7-1,6-7 26,0 0 0,-2-1 0,0-2 0,-1 0 0,-1 0 0,-1-2 0,0 0 0,-2-2 0,-1 1 0,0-2 0,-2 1 0,17-48 0,-54 122 1435,4-13-983,16-26-293,0 0 1,0 0-1,1 1 0,1-1 1,0 1-1,-3 23 0,6-35-220,0-1-1,0 1 0,0-1 1,1 1-1,-1-1 1,0 1-1,0-1 1,0 1-1,0-1 1,1 1-1,-1-1 1,0 1-1,0-1 0,1 0 1,-1 1-1,0-1 1,1 1-1,-1-1 1,0 0-1,1 1 1,-1-1-1,0 0 1,1 1-1,-1-1 0,1 0 1,-1 0-1,1 1 1,-1-1-1,1 0 1,-1 0-1,1 0 1,22 0 149,22-14 121,37-38-21,-62 38-251,1 0 0,34-16 0,-55 30-14,1 0 0,-1-1 0,1 1-1,-1 0 1,1 0 0,-1 0 0,1 0 0,-1 0 0,1-1-1,0 1 1,-1 0 0,1 0 0,-1 0 0,1 0 0,-1 1 0,1-1-1,-1 0 1,1 0 0,-1 0 0,1 0 0,-1 0 0,1 1-1,-1-1 1,1 0 0,-1 1 0,1-1 0,-1 0 0,1 1-1,-1-1 1,1 1 0,6 20-33,-7 38 269,-1-42-70,1-4-69,0-10-34,0-1 0,0 1-1,0 0 1,0 0 0,0 0 0,0 0 0,1-1 0,0 1 0,1 4 0,-1-6-43,0 0 0,0 0 0,0 0 0,0 0 0,0-1 0,0 1 0,0 0 0,0-1 0,0 1 0,0 0 0,1-1 0,-1 0 0,0 1 0,0-1 1,1 0-1,-1 1 0,0-1 0,1 0 0,-1 0 0,0 0 0,1 0 0,-1-1 0,0 1 0,0 0 0,2-1 0,6-1 32,0 0 0,0-1-1,0 0 1,0-1 0,-1 0-1,1 0 1,-1-1 0,0 0 0,10-9-1,-12 9-190,1 0 0,0 0-1,0 1 1,0 0 0,1 0-1,-1 0 1,1 1 0,0 0 0,0 1-1,0-1 1,16-1 0,-23 7-64,0 1 1,0-1 0,0 0 0,-1 0 0,1 1-1,-1-1 1,1 0 0,-1 1 0,0-1 0,-1 0-1,1 1 1,-1 4 0,-2 1-1429,1 4-5540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0.434"/>
    </inkml:context>
    <inkml:brush xml:id="br0">
      <inkml:brushProperty name="width" value="0.025" units="cm"/>
      <inkml:brushProperty name="height" value="0.025" units="cm"/>
    </inkml:brush>
  </inkml:definitions>
  <inkml:trace contextRef="#ctx0" brushRef="#br0">5 0 16656,'0'0'2690,"-4"66"-672,4-34-416,0 4-161,5 0-480,5 3-545,-2-2-255,2-1-97,0-4 0,0-4-128,-2-5-673,-3-3-480,-1-6-513,0-9-1633</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3.785"/>
    </inkml:context>
    <inkml:brush xml:id="br0">
      <inkml:brushProperty name="width" value="0.025" units="cm"/>
      <inkml:brushProperty name="height" value="0.025" units="cm"/>
    </inkml:brush>
  </inkml:definitions>
  <inkml:trace contextRef="#ctx0" brushRef="#br0">104 73 3107,'0'0'2151,"-10"1"166,1 0-1737,-42 0 1210,17-8 2647,83 6-2473,773-7 1182,3 1-3158,-422 31 82,-19-1 116,152-29-45,-182-1-255,-348 7 114,173 0 21,327-44 0,-585 53-33,0-3-1,-123-6 0,-195-26-18,387 25 31,-1292-30 82,995 32-68,-236 15-20,-242-5 7,690-22 10,70 7-9,-1 1 0,0 1 0,1 1 0,-42 4 0,66-2-5,1-1-1,-1 0 0,0 0 1,0 0-1,1 1 1,-1-1-1,0 0 0,1 1 1,-1-1-1,0 0 1,1 1-1,-1-1 0,1 1 1,-1-1-1,1 1 1,-1-1-1,1 1 1,-1 0-1,1-1 0,0 1 1,-1-1-1,1 1 1,0 0-1,-1-1 0,1 1 1,0 0-1,0 0 1,0-1-1,-1 1 1,1 0-1,0 0 0,0-1 1,0 1-1,0 0 1,0 0-1,1-1 0,-1 1 1,0 0-1,0-1 1,0 1-1,1 0 1,-1-1-1,0 1 0,1 0 1,-1-1-1,0 1 1,1 0-1,-1-1 0,1 1 1,-1-1-1,1 1 1,-1-1-1,1 1 0,0-1 1,-1 1-1,1-1 1,-1 0-1,1 1 1,0-1-1,0 0 0,-1 0 1,1 1-1,0-1 1,-1 0-1,1 0 0,1 0 1,24 7 32,1-2-1,0-1 1,-1-1 0,1-2-1,1 0 1,30-4 0,12 1-17,2640-5 191,-2452 8-182,637-13 17,-826 7-38,-110-6 64,-724-9-1074,636 20-590,18 0-2132</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31.280"/>
    </inkml:context>
    <inkml:brush xml:id="br0">
      <inkml:brushProperty name="width" value="0.025" units="cm"/>
      <inkml:brushProperty name="height" value="0.025" units="cm"/>
    </inkml:brush>
  </inkml:definitions>
  <inkml:trace contextRef="#ctx0" brushRef="#br0">0 110 7591,'0'0'2515,"8"0"-2307,478-18 4265,-138 15-3689,293 4 103,-228 31-337,67 0-288,569-68 2439,-673-2-2525,778-42-85,-866 100-94,-31 0 107,-223-11 270,-20-5-1490,-2-2-3768,-8-2-540</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2.395"/>
    </inkml:context>
    <inkml:brush xml:id="br0">
      <inkml:brushProperty name="width" value="0.025" units="cm"/>
      <inkml:brushProperty name="height" value="0.025" units="cm"/>
    </inkml:brush>
  </inkml:definitions>
  <inkml:trace contextRef="#ctx0" brushRef="#br0">57 135 3748,'-4'0'957,"-31"-3"5152,34 3-5826,0-1 0,0 1 0,0-1 0,0 1 0,0-1 0,0 1 0,0-1 0,0 0 0,1 1 0,-1-1 0,0 0 0,0 0 0,1 0 0,-1 1 0,0-1 0,1 0 0,-1 0 0,1 0 0,-1 0 0,1 0 0,-1 0 0,1 0 0,0 0 0,0 0 0,-1-1 0,1 1 0,0 0 0,0 0 0,0-1 0,45 2 1489,335 12 561,330-27-1340,-500 17-952,267-7 110,-363-8-94,-1-4 0,152-43 0,-265 60-51,0 0 1,0 0 0,0 0 0,0 0-1,0 0 1,0-1 0,0 1-1,0 0 1,0 0 0,0 0 0,-1 0-1,1 0 1,0 0 0,0 0-1,0 0 1,0 0 0,0-1 0,0 1-1,0 0 1,0 0 0,0 0-1,0 0 1,0 0 0,0 0-1,0 0 1,0-1 0,0 1 0,0 0-1,0 0 1,0 0 0,0 0-1,0 0 1,0 0 0,0 0 0,0-1-1,0 1 1,1 0 0,-1 0-1,0 0 1,-25-3 94,-37 1-118,-1239 61-868,857-30 670,345-24 357,-125 25-1,248-24-96,26-2-10,1283 24 1268,-1104-39-1246,-1-10 0,289-64 0,-494 82-30,7-2-63,-30 4 33,-17 0 36,-216 0 236,-755 32-783,566 23 550,137-15-275,960-63-714,-506 25 891,-54 0 75,650-32 140,-755 30-121,33-5-25,-41 6 14,-1 0-1,1 0 1,-1-1-1,1 1 0,0 0 1,-1-1-1,1 0 1,-1 1-1,1-1 0,-1 0 1,1 0-1,-1 0 1,0 0-1,1 0 0,-1 0 1,0 0-1,0 0 1,2-2-1,-3 3-7,-1 0 1,1-1-1,0 1 1,0 0-1,0-1 1,0 1-1,0 0 0,0-1 1,0 1-1,0 0 1,-1-1-1,1 1 0,0 0 1,0-1-1,0 1 1,-1 0-1,1-1 1,0 1-1,0 0 0,-1 0 1,1-1-1,0 1 1,-1 0-1,1 0 1,0 0-1,-1 0 0,1-1 1,0 1-1,-1 0 1,1 0-1,0 0 0,-1 0 1,1 0-1,-1 0 1,-21-6 45,-1 0 1,0 2-1,-1 1 0,-38-1 1,11 1-42,-1077-18-56,1040 22-12,0 4-1,0 4 0,-91 21 1,164-24-143,19-1-653,26 0-1121,101-7-7525,-39-9-773</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4.338"/>
    </inkml:context>
    <inkml:brush xml:id="br0">
      <inkml:brushProperty name="width" value="0.025" units="cm"/>
      <inkml:brushProperty name="height" value="0.025" units="cm"/>
    </inkml:brush>
  </inkml:definitions>
  <inkml:trace contextRef="#ctx0" brushRef="#br0">182 81 9577,'0'0'4767,"6"-9"-3288,17-28 80,-23 37-1488,1 0-1,-1-1 1,0 1 0,0-1 0,1 1-1,-1-1 1,0 1 0,0 0 0,0-1-1,1 1 1,-1-1 0,0 1 0,0-1-1,0 1 1,0-1 0,0 1 0,0-1-1,0 1 1,0-1 0,0 1 0,0-1-1,-1 1 1,1-1 0,0 1 0,0-1-1,0 1 1,0 0 0,-1-1 0,1 1-1,0-1 1,-1 1 0,1 0 0,0-1-1,0 1 1,-1 0 0,1-1 0,-1 1-1,1 0 1,0-1 0,-1 1 0,1 0-1,-1 0 1,1-1 0,-1 1 0,1 0-1,-1 0 1,1 0 0,0 0 0,-1 0-1,1 0 1,-1 0 0,1 0 0,-1 0-1,1 0 1,-1 0 0,1 0 0,-1 0-1,1 0 1,-1 0 0,1 0 0,-1 1-1,-30 4 1016,20 0-814,-1 1 1,1 0 0,1 0 0,-1 1 0,1 0-1,0 1 1,1 0 0,-11 12 0,13-13-161,1 0 0,0 1 0,0 0 0,0 0 1,1 0-1,0 0 0,1 1 0,0 0 0,0 0 0,1 0 0,-3 12 1,6-20-98,0 0-1,-1 0 1,1 0 0,0 1 0,0-1 0,0 0 0,0 0 0,0 0 0,0 1 0,1-1 0,-1 0 0,0 0 0,1 0 0,-1 0 0,0 1 0,1-1 0,-1 0 0,1 0 0,0 0 0,-1 0 0,1 0 0,0 0 0,0 0 0,0 0-1,-1-1 1,1 1 0,1 1 0,1-1 26,-1 0-1,1-1 1,-1 1-1,1 0 1,-1-1-1,1 1 0,-1-1 1,1 0-1,-1 0 1,1 0-1,-1 0 1,4-1-1,3 0 48,0-1 0,0-1 1,-1 1-1,0-1 0,1 0 0,-1-1 0,8-5 0,-9 4-42,0 0 1,0-1-1,0 0 1,-1 0-1,0-1 0,11-14 1,-15 18-20,0 0 0,-1 0 0,1 0 0,0 0 0,-1 0 0,0-1 0,0 1 0,0 0 0,0-1 0,0 1 0,-1-1 0,1 1 0,-1-1 0,0 1 0,0-1 0,-1 1 0,1-1 0,-1 1 0,1-1 0,-3-5 0,2 7-28,0 1 0,0-1-1,0 0 1,0 1 0,-1-1 0,1 1 0,0 0 0,-1-1 0,1 1 0,-1 0 0,0 0 0,1 0 0,-1 0 0,0 0 0,0 0 0,1 1 0,-1-1 0,0 1-1,0-1 1,0 1 0,0-1 0,0 1 0,0 0 0,0 0 0,0 0 0,-3 1 0,4-1-3,-1 0 0,1 0-1,-1 0 1,1 0 0,-1 1 0,1-1 0,-1 1 0,1-1-1,-1 1 1,1-1 0,-1 1 0,1 0 0,0 0-1,0 0 1,-1 0 0,1 0 0,0 0 0,0 0 0,0 0-1,0 0 1,0 0 0,0 1 0,0-1 0,1 0-1,-1 1 1,0-1 0,1 0 0,-1 1 0,1-1 0,-1 1-1,1-1 1,0 1 0,-1 1 0,2-2 5,0 0 1,-1 0 0,1-1-1,0 1 1,0 0-1,0-1 1,-1 1-1,1-1 1,0 1 0,0-1-1,0 1 1,0-1-1,0 1 1,0-1 0,0 0-1,0 0 1,0 0-1,0 1 1,0-1 0,0 0-1,0 0 1,0 0-1,0-1 1,0 1-1,2 0 1,31-3 229,-12-2-141,-1-1 0,37-15-1,38-11-37,-89 30-68,1 0-1,0 1 1,-1 0-1,1 1 0,0 0 1,0 0-1,0 0 1,-1 1-1,1 0 0,9 3 1,-14-3 5,-1 0 0,1 0 1,-1 1-1,1-1 0,-1 0 0,0 1 1,0-1-1,1 1 0,-1 0 0,0 0 1,-1 0-1,1 0 0,0 0 0,0 0 1,-1 1-1,1-1 0,-1 0 0,2 5 1,10 50 38,-9-33 78,-3-23-101,-1 0-1,1 1 1,0-1-1,0 0 0,0 0 1,0 0-1,1 0 0,-1 0 1,0 0-1,0 0 0,1 0 1,-1-1-1,0 1 0,1 0 1,-1-1-1,1 1 0,-1-1 1,1 1-1,-1-1 0,1 0 1,-1 0-1,1 0 1,-1 0-1,1 0 0,-1 0 1,3 0-1,0 0 20,0 0 0,0-1 0,0 1 0,0-1 0,0 1 0,0-1 0,0 0 0,0-1 0,5-2 0,-4 0-5,0 0 0,-1 0-1,0-1 1,0 0 0,0 1-1,-1-1 1,6-11 0,-7 13 43,-1 1 0,0-1 0,1 0 0,-1 0 0,0 1 0,-1-1 0,1 0 0,-1 0 0,1 0 1,-1 0-1,0 0 0,0 0 0,0 0 0,0 0 0,-1 0 0,1 0 0,-1 0 0,-1-5 0,2 7-49,-1 0 0,0 0 0,1 0 0,-1 0 0,0 0 0,0 0 0,0 0 0,1 1 0,-1-1 0,0 0 0,0 0 0,0 1 0,0-1 0,-1 0 0,1 1 0,0-1 0,0 1 0,0-1 0,0 1 0,-1 0 0,1-1 0,0 1 0,0 0 0,0 0 0,-1 0 0,1 0 0,0 0 0,0 0 0,-1 0 0,1 1 0,0-1 0,0 0 0,0 1 0,-1-1 0,1 1 0,-2 0 0,1 0-22,0 0 1,0 0 0,0 0 0,0 1-1,1-1 1,-1 0 0,0 1 0,1 0-1,-1-1 1,0 1 0,1 0-1,0-1 1,-1 1 0,1 0 0,0 0-1,0 0 1,0 0 0,0 0 0,0 4-1,0-4 19,1-1 1,0 1-1,0-1 0,-1 1 0,1-1 0,0 1 0,0-1 0,1 1 0,-1-1 0,0 1 1,0 0-1,1-1 0,-1 0 0,1 1 0,-1-1 0,1 1 0,0-1 0,0 1 1,0-1-1,-1 0 0,1 0 0,0 1 0,0-1 0,1 0 0,-1 0 0,0 0 0,0 0 1,0 0-1,1-1 0,-1 1 0,0 0 0,1 0 0,-1-1 0,1 1 0,-1-1 0,1 1 1,-1-1-1,1 0 0,-1 0 0,1 0 0,-1 1 0,1-2 0,0 1 0,-1 0 1,1 0-1,-1 0 0,1-1 0,-1 1 0,1 0 0,-1-1 0,1 0 0,-1 1 0,0-1 1,1 0-1,-1 0 0,2-1 0,-1 1 18,0-1 1,0 0 0,-1 0-1,1 0 1,-1-1-1,1 1 1,-1 0 0,1-1-1,-1 1 1,0-1-1,0 1 1,0-1-1,-1 1 1,1-1 0,-1 1-1,1-1 1,-1 0-1,0 1 1,0-6 0,0 7-45,-1 0 0,1 0 0,0 0 0,0 0 0,0 0 0,0 0 1,0 0-1,0 0 0,0 0 0,0-1 0,1 1 0,-1 0 0,0 0 1,1 0-1,-1 0 0,1 0 0,-1 0 0,1 0 0,-1 0 1,1 1-1,0-1 0,-1 0 0,1 0 0,0 0 0,0 1 0,0-1 1,-1 0-1,1 1 0,2-2 0,3 1-6,1 0 0,-1 0-1,1-1 1,-1 0 0,0-1 0,7-3 0,-7 3-32,0 1 0,0-1 0,0 1 0,0 1 0,1-1 0,-1 1 0,11-1 0,-14 1 38,0 1 0,-1 0 0,1 0 0,0 0 1,-1 0-1,1 0 0,0 1 0,-1-1 0,1 1 0,-1 0 1,1 0-1,-1 0 0,1 0 0,-1 0 0,1 1 0,-1-1 1,0 0-1,0 1 0,3 2 0,-3 0 2,0 0-1,-1 0 0,1 0 1,-1-1-1,0 1 0,0 1 1,-1-1-1,1 0 0,-1 0 1,0 0-1,0 0 0,0 5 1,-1 0 25,1-1 0,-2 1 0,1 0 0,-1-1 0,-4 11 0,0 3 88,6-22-91,0 1 0,0-1 0,0 0-1,0 1 1,0-1 0,0 0 0,0 0 0,1 1-1,-1-1 1,0 0 0,0 1 0,0-1 0,0 0-1,1 0 1,-1 0 0,0 1 0,0-1 0,1 0-1,-1 0 1,0 0 0,0 1 0,1-1 0,-1 0 0,0 0-1,1 0 1,-1 0 0,0 0 0,1 0 0,-1 0-1,0 0 1,1 0 0,-1 0 0,0 0 0,0 0-1,1 0 1,-1 0 0,0 0 0,1 0 0,-1 0 0,0 0-1,1 0 1,-1 0 0,0-1 0,1 1 0,-1 0-1,0 0 1,0 0 0,1-1 0,18-5 207,41-31-4,-47 29-248,-1-1 0,1 1 0,1 1 0,-1 1 0,17-7 0,-29 14 21,-1 0-1,0-1 1,1 1-1,-1-1 1,0 1-1,1 0 0,-1-1 1,0 1-1,0 0 1,0-1-1,0 1 1,0 0-1,0-1 1,0 1-1,0 0 0,0-1 1,0 1-1,0 0 1,0-1-1,0 1 1,0-1-1,-1 1 1,1 0-1,0-1 1,0 1-1,-1 0 0,1-1 1,0 1-1,-2 0 1,-6 22 299,7-22-277,1-1 1,-1 1 0,1 0 0,-1-1-1,1 1 1,0-1 0,-1 1-1,1 0 1,0 0 0,0-1-1,-1 1 1,1 0 0,0-1 0,0 1-1,0 0 1,0 0 0,0-1-1,0 1 1,0 0 0,0 0-1,0-1 1,0 1 0,1 0-1,-1-1 1,0 1 0,0 0 0,1-1-1,-1 1 1,0 0 0,1-1-1,-1 1 1,1 0 0,-1-1-1,1 1 1,1 0 23,0 0 0,0-1 1,0 0-1,0 1 0,0-1 0,0 0 0,0 0 1,0 0-1,0 0 0,-1 0 0,1 0 0,4-2 0,67-22 606,-67 21-617,16-7-152,-17 7 49,1 0-1,-1 0 1,1 0 0,0 1 0,0 0 0,0 0 0,0 0 0,0 1 0,0 0 0,0 0 0,12 1 0,-18 0 66,1 1 1,-1-1-1,0 1 1,0-1-1,1 1 1,-1-1 0,0 1-1,0 0 1,0-1-1,0 1 1,1-1-1,-1 1 1,0-1 0,0 1-1,0 0 1,0-1-1,-1 1 1,1-1-1,0 1 1,0 0 0,0-1-1,0 1 1,-1-1-1,1 1 1,0-1-1,0 1 1,-1-1 0,1 1-1,0-1 1,-1 1-1,0 0 1,-10 16-29,4-8-76,-20 27 47,14-12-2973,13-24 2883,0 0 0,0-1 0,1 1 0,-1 0 0,0 0 0,0 0 0,0 0 0,0 0 0,0-1 0,1 1 0,-1 0 0,0 0 0,0 0 0,0 0 0,1 0 0,-1 0 0,0 0 0,0 0 0,0 0 0,1 0 0,-1 0 0,0 0 0,0 0 0,0 0 0,1 0 0,-1 0 0,0 0 0,0 0 0,0 0 0,1 0 0,-1 0 0,0 0 0,0 0 0,0 0 0,1 0 0,-1 0 0,0 1 0,0-1 0,0 0 0,0 0 0,0 0 0,1 0 0,-1 0 0,0 1 0,0-1 0,0 0 0,0 0 0,0 0 0,0 0 0,0 1 0,1-1 0,-1 0 0,0 0 0,0 0 0,0 1 0,0-1 0,0 0 0,0 0 0,0 0 0,0 1 0,0-1 0,0 0 0,0 0 0,0 1 0,18-12-12178</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5.135"/>
    </inkml:context>
    <inkml:brush xml:id="br0">
      <inkml:brushProperty name="width" value="0.025" units="cm"/>
      <inkml:brushProperty name="height" value="0.025" units="cm"/>
    </inkml:brush>
  </inkml:definitions>
  <inkml:trace contextRef="#ctx0" brushRef="#br0">61 1 11979,'-4'14'7670,"-28"101"-4364,26-77-3070,2-1 0,1 1 1,4 64-1,0-94 557,1-3-5377,-6-17-4517,-8-9 2449</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5.495"/>
    </inkml:context>
    <inkml:brush xml:id="br0">
      <inkml:brushProperty name="width" value="0.025" units="cm"/>
      <inkml:brushProperty name="height" value="0.025" units="cm"/>
    </inkml:brush>
  </inkml:definitions>
  <inkml:trace contextRef="#ctx0" brushRef="#br0">94 246 2402,'-7'-12'3273,"-8"-9"-1873,-34-52 3952,46 68-4732,0 0 1,0 0-1,0 0 1,1-1-1,0 1 1,0-1 0,1 1-1,0-1 1,0 0-1,0 0 1,0 1-1,1-9 1,1 11-509,0 0 0,1 1 1,-1-1-1,1 0 0,-1 1 0,1 0 1,0-1-1,0 1 0,0 0 0,0 0 0,0 0 1,0 0-1,1 0 0,-1 1 0,1-1 0,-1 1 1,1-1-1,0 1 0,-1 0 0,1 0 1,0 0-1,4 0 0,66-13 547,-57 13-615,1 0 0,-1 1 0,1 0 0,-1 1 0,1 1-1,23 6 1,-37-7-19,0 0 1,0-1-1,0 1 0,0 0 0,-1 1 0,1-1 0,0 0 1,-1 1-1,1 0 0,-1-1 0,1 1 0,-1 0 0,0 0 1,0 0-1,0 1 0,0-1 0,0 0 0,0 1 1,-1-1-1,1 1 0,-1 0 0,0-1 0,0 1 0,0 0 1,0 0-1,0 0 0,-1 0 0,1 0 0,-1 0 1,1 0-1,-1 0 0,0 0 0,-1 0 0,1 0 0,0 0 1,-1 0-1,0 0 0,1-1 0,-1 1 0,0 0 1,-1 0-1,1 0 0,-3 4 0,-2 3 300,1 0 1,-2 0-1,1-1 0,-1 0 0,-11 11 1,-21 29-1013,47-52-4840,27-13-306,-7-2-253</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5.884"/>
    </inkml:context>
    <inkml:brush xml:id="br0">
      <inkml:brushProperty name="width" value="0.025" units="cm"/>
      <inkml:brushProperty name="height" value="0.025" units="cm"/>
    </inkml:brush>
  </inkml:definitions>
  <inkml:trace contextRef="#ctx0" brushRef="#br0">127 32 13196,'0'0'3257,"-10"10"-401,-4 3-2165,-50 54 2858,60-62-3197,0 0 1,0 1 0,0-1-1,1 1 1,0-1 0,0 1-1,0 0 1,1 0 0,0 0-1,0 0 1,1 1 0,-2 9-1,3-15-330,1 0-1,-1-1 1,1 1-1,-1 0 0,1 0 1,0 0-1,-1 0 1,1-1-1,0 1 0,0 0 1,-1-1-1,1 1 1,0 0-1,0-1 0,0 1 1,0-1-1,0 0 1,0 1-1,0-1 0,0 0 1,0 1-1,0-1 1,0 0-1,0 0 1,0 0-1,0 0 0,0 0 1,0 0-1,0 0 1,0 0-1,0 0 0,1-1 1,39-5 366,-33 3-350,1 0 0,-1-1 1,0 0-1,0 0 0,-1-1 1,1 0-1,-1 0 0,0-1 0,0 0 1,9-11-1,-11 12-25,-1-1 0,0 1 0,0-1-1,0 0 1,0 0 0,-1 0 0,0 0 0,0-1 0,-1 1-1,0-1 1,0 0 0,-1 1 0,1-1 0,-1-8 0,-17 35-446,15-19 433,0 1 1,0-1-1,0 0 1,0 1-1,1-1 0,-1 0 1,1 1-1,-1-1 0,1 1 1,-1-1-1,1 1 0,0-1 1,0 1-1,0 0 0,0-1 1,0 1-1,0-1 0,0 1 1,0-1-1,1 1 0,-1-1 1,0 1-1,1-1 0,1 3 1,-1-4 9,0 1 1,0 0 0,1-1-1,-1 1 1,1-1 0,-1 1-1,0-1 1,1 0 0,-1 0-1,1 0 1,-1 1 0,1-1-1,-1-1 1,1 1 0,-1 0-1,1 0 1,-1 0 0,0-1-1,3 0 1,7-3 46,0 0 1,-1 0-1,1-1 0,-1 0 1,12-8-1,63-63 66,-88 103-780,-8 7 677,6-24 65,2 1-1,-1-1 0,1 1 1,1 0-1,0 0 0,1 1 1,0-1-1,1 18 1,0-28-76,1 0-1,0 0 1,-1 0 0,1 1 0,0-1 0,0 0 0,0 0 0,0 0 0,0 0 0,0-1 0,0 1 0,0 0 0,0 0-1,0-1 1,0 1 0,1 0 0,-1-1 0,0 1 0,0-1 0,1 0 0,-1 1 0,0-1 0,1 0 0,-1 0 0,0 0 0,1 0-1,-1 0 1,0 0 0,1 0 0,-1 0 0,0-1 0,1 1 0,1-1 0,3 0-255,0 0-1,1 0 1,-1-1 0,0 0-1,11-5 1,-13 4-497,0 1-1,0-1 1,0-1 0,0 1-1,-1-1 1,1 1 0,-1-1-1,0 0 1,0 0-1,-1 0 1,1-1 0,-1 1-1,0-1 1,0 1 0,2-9-1,3-21-6895</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6.245"/>
    </inkml:context>
    <inkml:brush xml:id="br0">
      <inkml:brushProperty name="width" value="0.025" units="cm"/>
      <inkml:brushProperty name="height" value="0.025" units="cm"/>
    </inkml:brush>
  </inkml:definitions>
  <inkml:trace contextRef="#ctx0" brushRef="#br0">29 1 10122,'0'0'13292,"-28"59"-12843,38-42-385,13 1 0,5-4-1346,7-1-1632,2-8-2147,-1-3-1537</inkml:trace>
  <inkml:trace contextRef="#ctx0" brushRef="#br0" timeOffset="1">303 107 5509,'0'0'17553,"-50"31"-16304,23-11 32,2 2-224,2 0-320,7-4-417,6-4-256,10-4-64,0-3-128,16-6-833,9-1-416,7 0-1089,4-8-2019,1-7-3426</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6.667"/>
    </inkml:context>
    <inkml:brush xml:id="br0">
      <inkml:brushProperty name="width" value="0.025" units="cm"/>
      <inkml:brushProperty name="height" value="0.025" units="cm"/>
    </inkml:brush>
  </inkml:definitions>
  <inkml:trace contextRef="#ctx0" brushRef="#br0">1 97 15086,'0'0'11585,"12"5"-10822,-6-2-726,1 0 0,0-1 0,0 0 0,0 0 0,0 0 0,0-1 0,0 0 0,0-1 0,0 0 0,1 0 0,-1 0 0,0-1 0,13-3 0,-17 4-31,17-5 6,1-1 0,-1 0 0,0-2 0,-1 0 0,0-1-1,0-1 1,29-20 0,-47 30-5,-1-1 0,1 1 0,-1 0 0,1-1 0,0 1 0,-1-1 0,1 1 0,-1-1 0,1 1 0,-1-1 0,1 1 0,-1-1 0,1 1 0,-1-1 0,0 0 0,1 1 0,-1-1 0,0 0 0,1 1 0,-1-1 0,0 0 0,0 1 0,0-1 0,0 0 0,1 1 0,-1-1 0,0 0 0,0 0 0,0 1 0,-1-1 0,1 0 0,0 1 0,0-1 0,0 0 0,-1 0 0,0 0 25,-1 0 1,0 0-1,1 0 0,-1 0 0,0 1 0,1-1 0,-1 0 0,0 1 0,0 0 1,1-1-1,-1 1 0,0 0 0,-2 0 0,-61 4 777,50 0-637,1 0-1,-1 1 1,1 0-1,0 1 1,1 1 0,-1 0-1,1 1 1,1 0-1,-1 1 1,1 0-1,1 1 1,0 1 0,-10 12-1,20-22-162,0 0 0,0 0-1,0 0 1,1 0 0,-1 0-1,0 0 1,1 0 0,-1 0 0,1 1-1,0-1 1,-1 0 0,1 0-1,0 1 1,0-1 0,-1 0 0,1 0-1,0 1 1,0-1 0,1 0-1,-1 0 1,0 1 0,0-1-1,1 0 1,-1 0 0,1 3 0,1-2-2,-1-1 1,1 1-1,0 0 1,-1-1 0,1 1-1,0-1 1,0 1-1,0-1 1,0 0 0,0 0-1,0 0 1,1 0 0,2 1-1,11 2-113,1 0 0,0-1-1,22 0 1,-22-1-229,89 6-3701,-35-8-3854,-16-5-4164</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48.136"/>
    </inkml:context>
    <inkml:brush xml:id="br0">
      <inkml:brushProperty name="width" value="0.025" units="cm"/>
      <inkml:brushProperty name="height" value="0.025" units="cm"/>
    </inkml:brush>
  </inkml:definitions>
  <inkml:trace contextRef="#ctx0" brushRef="#br0">0 75 6182,'0'0'9422,"12"6"-7420,6 1-1472,1-1-1,-1-1 1,1-1 0,0-1-1,0 0 1,0-1 0,0-2-1,35-2 1,169-11 699,325-13-637,-226 17-383,724-12 938,-2061 33 23,526-4-1273,354-8-68,622-3-281,318 2-217,-739 3 678,-22 0 13,0-1 0,57-8 0,-83 0 27,-18 6-46,0 1 0,0-1 0,0 1 0,-1-1 0,1 1 0,0-1 0,0 1 0,0-1 0,-1 1-1,1 0 1,0-1 0,-1 1 0,1-1 0,0 1 0,-1-1 0,1 1 0,0 0 0,-1-1 0,1 1-1,-1 0 1,1 0 0,0-1 0,-1 1 0,1 0 0,-1 0 0,1 0 0,-1-1 0,1 1 0,-1 0-1,1 0 1,-1 0 0,0 0 0,1 0 0,-1 0 0,1 0 0,-1 0 0,1 0 0,-1 0 0,0 1 0,-74-13-118,-140-2 1,151 11 134,-908-3 119,843 10 43,-199 32-1,306-29-237,32-2-123,43 0 19,1211 2-1121,-1175-8 1374,175-24 1,-243 18 256,-20 7-335,-1 0 0,0 0 0,0 0-1,0 0 1,0 0 0,0 0 0,1 0 0,-1 0 0,0 0 0,0 0 0,0 0 0,0 0 0,0-1 0,0 1 0,1 0-1,-1 0 1,0 0 0,0 0 0,0 0 0,0-1 0,0 1 0,0 0 0,0 0 0,0 0 0,0 0 0,0 0 0,0-1-1,0 1 1,0 0 0,0 0 0,0 0 0,0 0 0,0-1 0,0 1 0,0 0 0,0 0 0,0 0 0,0 0 0,0-1-1,0 1 1,0 0 0,0 0 0,0 0 0,0 0 0,0 0 0,0-1 0,-1 1 0,1 0 0,-3-2 48,0 1 0,0 0 0,0 0 1,0 0-1,0 0 0,0 0 1,0 0-1,-1 1 0,-3-1 0,-591-15 216,419 17-227,-547 13-14,713-13-1758,22-1-691,22-2-1904,23-7-3922</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0.810"/>
    </inkml:context>
    <inkml:brush xml:id="br0">
      <inkml:brushProperty name="width" value="0.025" units="cm"/>
      <inkml:brushProperty name="height" value="0.025" units="cm"/>
    </inkml:brush>
  </inkml:definitions>
  <inkml:trace contextRef="#ctx0" brushRef="#br0">0 163 13933,'0'0'10666,"23"-48"-9897,1 37-160,6-1-321,4-1-224,2-1-32,-3-1-609,3 4-351,-5-1-386,-2 2-511,-7 2-482,-8 2-479,-7 4-3076</inkml:trace>
  <inkml:trace contextRef="#ctx0" brushRef="#br0" timeOffset="1">73 325 12332,'0'0'6758,"74"-4"-5349,-33-19-672,2-2-577,0-2-128,-4 6-640,-4 5-1122,-10 6-672,-12 9-833</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57.924"/>
    </inkml:context>
    <inkml:brush xml:id="br0">
      <inkml:brushProperty name="width" value="0.025" units="cm"/>
      <inkml:brushProperty name="height" value="0.025" units="cm"/>
    </inkml:brush>
  </inkml:definitions>
  <inkml:trace contextRef="#ctx0" brushRef="#br0">621 83 2915,'-39'-34'5999,"24"25"-4515,-1 1 1,0 0-1,-1 1 0,-31-8 0,39 14-1375,0 1 0,0-1 0,0 1-1,0 1 1,0 0 0,0 0 0,1 0-1,-1 1 1,0 1 0,1 0 0,-11 4-1,-27 7 595,31-10-544,0 0-1,1 1 1,-1 1 0,1 0 0,0 1 0,1 1 0,0 0 0,0 1 0,-16 14-1,9-4 156,1 0-1,1 1 0,0 1 0,-21 35 1,35-48-224,-1 1 0,2 0 0,-1-1 0,1 1 1,0 0-1,1 0 0,-2 19 0,-2 73 139,5-50-85,-1-35-80,1 0-1,1 0 0,0 0 1,1 0-1,1 0 1,1 0-1,0-1 1,1 1-1,0-1 1,1 0-1,1 0 1,1 0-1,0-1 1,1 0-1,0 0 1,1-1-1,12 13 0,15 18 623,-30-35-618,0 0-1,1 0 1,0-1-1,0 0 1,1 0-1,0-1 0,1 0 1,-1-1-1,1 1 1,1-2-1,-1 1 1,1-1-1,0-1 1,13 5-1,112 17 498,-58-13-484,-54-8-50,1-1 1,0-1-1,0-1 0,0-1 0,0-1 1,0-1-1,0-1 0,0-1 0,0-2 1,-1 0-1,1-1 0,-1-1 0,33-16 1,-11 1-50,-27 14 39,0-1-1,-1 0 1,0-1-1,16-14 0,-28 20-3,0 0 0,-1 0 0,0-1 0,0 0 0,0 0 0,-1 0 0,1 0 0,-1 0 0,0-1 0,-1 0 0,1 1 0,-1-1 0,0 0 0,-1 0 0,0 0 0,1 0 0,-1-9-1,1-2-4,0 0 0,-2-1-1,0 1 1,-1-1 0,0 1-1,-1 0 1,-1 0 0,-1 0-1,-1 0 1,-7-17 0,-9-10-54,-54-95 521,63 119-318,-2 1 0,0 1 1,-1 0-1,-32-29 0,24 27-110,-7-7 61,-1 2-1,-42-27 0,60 45-82,1 0-1,-1 1 1,-1 0 0,1 1-1,-1 1 1,0 0-1,0 1 1,0 1 0,0 0-1,-15 0 1,14 1-95,-50 2 224,62-1-201,1 1-1,-1-1 0,1 1 1,-1-1-1,1 1 1,-1 0-1,1 0 1,-1 0-1,1 0 1,0 1-1,0-1 1,-1 0-1,1 1 0,0 0 1,0-1-1,0 1 1,1 0-1,-1 0 1,0 0-1,-1 3 1,3-5-53,0 0 0,0 0 0,1 0 0,-1 0 0,0 0 1,0-1-1,1 1 0,-1 0 0,0 0 0,0 0 0,1 0 0,-1 0 1,0 0-1,0 0 0,1 0 0,-1 0 0,0 0 0,0 0 0,1 0 1,-1 0-1,0 0 0,0 0 0,0 0 0,1 0 0,-1 0 0,0 0 1,0 0-1,1 1 0,-1-1 0,0 0 0,0 0 0,0 0 0,1 0 1,-1 0-1,0 1 0,0-1 0,0 0 0,1 0 0,-1 0 0,0 1 1,0-1-1,0 0 0,0 0 0,0 1 0,0-1 0,0 0 0,0 0 1,0 1-1,1-1 0,-1 0 0,0 0 0,0 1 0,0-1 0,0 0 1,0 0-1,0 1 0,-1-1 0,1 0 0,0 0 0,0 1 0,0-1 1,0 0-1,0 0 0,0 0 0,0 1 0,0-1 0,-1 0 0,21-6-6165</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05.051"/>
    </inkml:context>
    <inkml:brush xml:id="br0">
      <inkml:brushProperty name="width" value="0.025" units="cm"/>
      <inkml:brushProperty name="height" value="0.025" units="cm"/>
    </inkml:brush>
  </inkml:definitions>
  <inkml:trace contextRef="#ctx0" brushRef="#br0">55 1 9225,'0'0'12828,"2"10"-11990,1 10-493,-1-1-1,-2 1 1,0 0 0,-1 0 0,-1 0-1,0 0 1,-8 26 0,3-13 430,2 0-1,-1 39 1,23-76-182,50-46 186,-50 35-742,1 0 0,24-13 0,-37 25-46,1 0-1,-1 1 1,1-1-1,-1 1 1,1 0-1,0 0 1,0 1-1,0 0 1,0 0 0,0 1-1,0-1 1,0 1-1,6 1 1,-9 0 1,-1 0 0,1 0 1,-1 0-1,0 0 0,1 0 1,-1 1-1,0-1 1,0 1-1,0 0 0,0-1 1,0 1-1,-1 0 0,1 0 1,0 0-1,-1 0 0,0 1 1,1-1-1,-1 0 0,0 1 1,0-1-1,0 1 0,0-1 1,-1 1-1,1-1 0,-1 1 1,1-1-1,-1 6 0,1-4 40,-1 1-1,0-1 1,1 1-1,-2-1 1,1 1-1,0-1 0,-1 1 1,0-1-1,0 1 1,0-1-1,0 1 0,-1-1 1,0 0-1,0 0 1,-3 6-1,-2-4 97,0 0 0,-1 0-1,0 0 1,0-1 0,0 0 0,-1-1 0,1 0 0,-1 0-1,0-1 1,0 0 0,0 0 0,-14 1 0,2 0 170,0-2 1,-1 0 0,0-1-1,-30-3 1,50 1-450,-1 0 0,0 0 1,0-1-1,0 1 0,1 0 0,-1-1 0,1 0 1,-1 0-1,1 1 0,-1-1 0,1-1 0,-3-2 0,5 4 83,-1 1-1,0 0 0,1-1 0,-1 1 0,1-1 0,-1 1 0,1-1 1,-1 1-1,1-1 0,0 0 0,-1 1 0,1-1 0,-1 1 0,1-1 0,0 0 1,0 0-1,-1 1 0,1-1 0,0 0 0,0 1 0,0-1 0,0 0 0,0 1 1,0-1-1,0 0 0,0 0 0,0 1 0,0-1 0,0 0 0,1 1 0,-1-1 1,0 0-1,0 0 0,1 1 0,-1-1 0,0 1 0,1-1 0,-1 0 1,1 1-1,-1-1 0,1 1 0,-1-1 0,1 1 0,-1-1 0,1 1 0,-1-1 1,1 1-1,0 0 0,-1-1 0,1 1 0,0 0 0,1-1 0,68-17-14163,-41 6 4223</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05.501"/>
    </inkml:context>
    <inkml:brush xml:id="br0">
      <inkml:brushProperty name="width" value="0.025" units="cm"/>
      <inkml:brushProperty name="height" value="0.025" units="cm"/>
    </inkml:brush>
  </inkml:definitions>
  <inkml:trace contextRef="#ctx0" brushRef="#br0">18 1 9577,'0'0'17115,"13"0"-17014,36 1-210,0 3-1,1 1 1,69 18 0,-117-23 104,-1 1 0,1-1 0,-1 0 0,1 0 0,0 1 0,-1-1 0,1 1 0,-1 0 0,1-1 0,-1 1 0,0 0 0,1 0 0,-1 0 0,0 0 0,1 0 0,-1 0 0,0 0 0,0 0 0,0 1 0,0-1 0,0 0 0,0 1 0,0-1 0,0 3 0,-1-3 32,0 1 1,-1 0-1,1-1 1,-1 1-1,1-1 0,-1 1 1,1-1-1,-1 1 1,0-1-1,0 1 1,0-1-1,0 0 1,0 1-1,0-1 1,0 0-1,0 0 0,-1 0 1,-2 2-1,-10 7 360,-1 0-1,-1-1 0,-18 8 0,30-16-309,-63 30 863,21-11-129,-64 38 0,110-58-869,0-1 0,0 1-1,-1 1 1,1-1 0,0 0 0,0 0 0,-1 0-1,1 0 1,0 0 0,0 0 0,-1 0 0,1 0 0,0 0-1,0 0 1,-1 1 0,1-1 0,0 0 0,0 0-1,0 0 1,-1 0 0,1 1 0,0-1 0,0 0-1,0 0 1,0 0 0,-1 1 0,1-1 0,0 0 0,0 0-1,0 1 1,0-1 0,0 0 0,0 0 0,0 1-1,0-1 1,0 0 0,0 0 0,0 1 0,0-1 0,0 0-1,0 0 1,0 1 0,0-1 0,0 0 0,0 0-1,0 1 1,0-1 0,0 0 0,0 0 0,1 1-1,-1-1 1,0 0 0,0 0 0,0 0 0,0 1 0,1-1-1,21 3-3052,32-6-3311,-8-11-838</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05.875"/>
    </inkml:context>
    <inkml:brush xml:id="br0">
      <inkml:brushProperty name="width" value="0.025" units="cm"/>
      <inkml:brushProperty name="height" value="0.025" units="cm"/>
    </inkml:brush>
  </inkml:definitions>
  <inkml:trace contextRef="#ctx0" brushRef="#br0">234 26 15054,'0'0'6043,"-9"-5"-3977,7 4-2011,-1-1 37,-1 0 0,1 1 0,-1-1 1,1 0-1,-1 1 0,0 0 0,0 0 0,1 0 1,-1 0-1,0 1 0,0-1 0,0 1 0,0 0 1,0 0-1,0 0 0,0 1 0,0 0 0,0-1 1,1 1-1,-1 1 0,0-1 0,1 0 0,-1 1 1,-3 2-1,-3 2 61,0 1 0,1 0-1,0 0 1,1 1 0,0 1 0,0-1 0,0 1 0,1 0-1,1 1 1,0 0 0,0 0 0,0 0 0,2 0 0,-1 1 0,1 0-1,1 0 1,0 0 0,-2 15 0,5-23-128,0 0 0,0 0 0,0 0 0,0 0 0,1 0 0,0 0 0,-1 0 0,1-1 0,0 1 0,0 0 1,0 0-1,1-1 0,-1 1 0,1-1 0,0 1 0,-1-1 0,1 1 0,0-1 0,0 0 0,0 0 0,1 0 0,-1 0 0,0-1 0,1 1 0,0-1 0,-1 1 0,1-1 1,0 0-1,-1 0 0,1 0 0,0 0 0,0 0 0,0-1 0,4 1 0,11 2 184,1-1 0,-1-1 0,1 0 0,20-3 0,-23 1-128,0-1 0,0-1 1,-1 0-1,1-1 0,-1-1 1,0 0-1,23-12 0,-32 14 2,0 0-1,0-1 1,0 1 0,0-2-1,0 1 1,-1-1-1,0 1 1,0-1-1,0-1 1,-1 1-1,1-1 1,-1 0-1,-1 0 1,1 0-1,-1 0 1,0 0-1,0-1 1,-1 0-1,3-9 1,-5 13-77,0-1 0,1 1 0,-1 0 0,0 0 0,0-1 1,-1 1-1,1 0 0,-1 0 0,0 0 0,1-1 1,-1 1-1,-1 0 0,1 0 0,0 0 0,-1 0 0,0 1 1,1-1-1,-3-2 0,-1 0-3,1 0 1,-1 1-1,0 0 0,0 0 0,0 1 1,0-1-1,-1 1 0,-10-5 0,0 2-8,-1 1 1,0 0-1,0 1 0,0 1 0,-33-2 0,40 4-199,7 0-110,-1 1-1,0-1 1,1 1-1,-1 0 1,1 0-1,-1 0 1,1 1-1,-1-1 1,1 1-1,-1 0 1,1-1-1,-6 4 1,21-1-12306</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3.113"/>
    </inkml:context>
    <inkml:brush xml:id="br0">
      <inkml:brushProperty name="width" value="0.025" units="cm"/>
      <inkml:brushProperty name="height" value="0.025" units="cm"/>
    </inkml:brush>
  </inkml:definitions>
  <inkml:trace contextRef="#ctx0" brushRef="#br0">615 71 5990,'-9'-4'568,"1"0"0,-1 1 0,0 0 1,-1 1-1,1-1 0,0 2 0,-15-2 1,11 3-278,1 1 1,-1 0 0,0 0 0,1 1-1,-1 1 1,1 0 0,0 1 0,-18 8-1,10-3 34,0 2 0,1 0 0,1 2 0,0-1-1,1 2 1,0 1 0,1 0 0,-17 21 0,6-4-194,1 2 0,2 1 1,2 1-1,1 1 0,2 1 0,1 1 1,2 0-1,2 1 0,-11 50 1,22-75 15,1 0-1,1 1 1,0-1 0,1 1 0,0-1-1,1 1 1,1-1 0,1 1 0,0-1-1,1 0 1,8 22 0,-7-25-74,1-1-1,1 0 1,0 0 0,0-1-1,1 0 1,0 0-1,0 0 1,1-1 0,1-1-1,0 0 1,0 0 0,0-1-1,1 0 1,17 8-1,14 3-76,1-2-1,0-2 0,1-2 0,0-2 0,1-1 1,0-3-1,0-2 0,1-1 0,88-8 0,-120 3 75,0-1-1,-1 0 0,1-1 1,-1-1-1,0 0 0,0 0 0,0-2 1,-1 1-1,0-2 0,0 1 0,-1-2 1,0 1-1,0-2 0,-1 1 0,0-2 1,-1 1-1,0-1 0,-1 0 1,9-16-1,11-22 826,-3-1-1,-1-1 1,23-78 0,-37 102-596,8-27 668,20-92 0,-33 119-718,-2 0 0,0-1 0,-2 1-1,-1 0 1,-5-43 0,3 61-221,1 1 1,-1-1-1,-1 1 0,0-1 0,0 1 0,0 0 0,-1 0 1,0 1-1,-1-1 0,0 1 0,0 0 0,-1 0 0,1 0 0,-9-6 1,5 5-16,-1 1 1,0 0 0,-1 0 0,1 1 0,-1 1-1,0-1 1,-1 2 0,1 0 0,-17-4 0,6 4-92,0 0 1,0 2-1,0 0 0,0 1 1,0 2-1,0 0 0,0 1 1,0 2-1,0 0 0,-41 13 1,18 2-2003,-57 32 1,9 3-4706,29-13-3630</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8.600"/>
    </inkml:context>
    <inkml:brush xml:id="br0">
      <inkml:brushProperty name="width" value="0.025" units="cm"/>
      <inkml:brushProperty name="height" value="0.025" units="cm"/>
    </inkml:brush>
  </inkml:definitions>
  <inkml:trace contextRef="#ctx0" brushRef="#br0">1 84 15663,'0'0'1569,"49"0"-384,-11-3 161,11-5-193,13-3-224,5-5-289,4 2-448,-4 0-127,-6 4-258,-12 3-864,-16 6-672,-17 1-353,-42 0-10698</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8.971"/>
    </inkml:context>
    <inkml:brush xml:id="br0">
      <inkml:brushProperty name="width" value="0.025" units="cm"/>
      <inkml:brushProperty name="height" value="0.025" units="cm"/>
    </inkml:brush>
  </inkml:definitions>
  <inkml:trace contextRef="#ctx0" brushRef="#br0">198 0 13485,'0'0'8413,"-1"3"-8247,-3 4-12,1 0 0,-2 0 0,1-1 0,-1 1 0,0-1 0,0 0 0,0-1 0,-1 1 0,0-1 0,0 0 0,0-1 0,-1 0 0,1 0 0,-1 0 0,0 0 0,-12 3 0,6-1 193,0 1 1,0 0-1,1 1 1,-13 10 0,24-17-342,0 0 0,0 0 0,0 0 0,0 0 0,0 0-1,0 0 1,0 0 0,0 0 0,1 0 0,-1 0 0,0 0 0,1 0 0,-1 1 0,1-1 0,-1 0 0,1 0 0,0 1 0,-1-1 0,1 0 0,0 1 0,0-1 0,0 0 0,0 1 0,0-1 0,0 0 0,0 1 0,1-1 0,-1 0 0,0 1 0,1-1 0,-1 0 0,1 0 0,-1 0 0,1 1 0,0-1-1,-1 0 1,1 0 0,0 0 0,0 0 0,0 0 0,0 0 0,0 0 0,0 0 0,0-1 0,2 2 0,5 4 5,0-1 1,1 0-1,-1-1 0,1 1 0,9 2 0,29 8 9,1-1-1,0-3 0,84 10 0,-38-14-3199,-2-5-4548,-45-2-4743</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19.839"/>
    </inkml:context>
    <inkml:brush xml:id="br0">
      <inkml:brushProperty name="width" value="0.025" units="cm"/>
      <inkml:brushProperty name="height" value="0.025" units="cm"/>
    </inkml:brush>
  </inkml:definitions>
  <inkml:trace contextRef="#ctx0" brushRef="#br0">123 129 12236,'0'0'2765,"6"-11"-213,-3 6-2148,23-39 1398,-24 41-1476,0 0 0,-1 0 0,0 0 0,0 0-1,0 0 1,0 0 0,0 0 0,-1-1 0,1 1 0,-1 0 0,0 0-1,0-1 1,0 1 0,0 0 0,-1-4 0,0 6-243,0 0 0,0-1 0,-1 1-1,1 0 1,0 0 0,0 0 0,-1 0 0,1 0 0,0 1 0,-1-1 0,1 0-1,-1 1 1,1-1 0,-1 0 0,1 1 0,-1 0 0,1-1 0,-1 1 0,0 0-1,1 0 1,-1 0 0,-1 0 0,-42 2 130,40-2-175,1 0-45,0 1 0,0 0 1,0-1-1,0 1 1,0 1-1,0-1 0,0 1 1,0-1-1,0 1 0,1 0 1,-1 0-1,1 1 1,-1-1-1,1 1 0,0 0 1,0 0-1,0 0 1,0 0-1,1 0 0,-1 1 1,1-1-1,0 1 0,0-1 1,-2 5-1,4-7 0,0 0 0,0-1-1,0 1 1,0 0 0,0-1-1,0 1 1,1 0 0,-1-1-1,0 1 1,0-1 0,0 1-1,1-1 1,-1 1 0,0 0-1,1-1 1,-1 1 0,1-1-1,-1 1 1,0-1 0,1 0-1,-1 1 1,1-1 0,-1 1-1,1-1 1,0 0 0,-1 1-1,1-1 1,-1 0 0,1 0-1,-1 0 1,1 1 0,0-1-1,-1 0 1,1 0 0,0 0 0,-1 0-1,2 0 1,31 0-29,-24 0 30,8 0-44,1 0 1,0 1-1,-1 1 0,1 1 1,23 6-1,-35-7 37,-1 0-1,0 0 1,-1 0 0,1 1 0,0-1-1,-1 1 1,1 1 0,-1-1 0,0 0-1,0 1 1,0 0 0,0 0-1,-1 0 1,0 0 0,0 1 0,0 0-1,0-1 1,-1 1 0,1 0-1,-1 0 1,-1 0 0,3 6 0,-2 2-1,1 0 1,-1 0 0,-1 0-1,0 0 1,-1 0-1,-1 0 1,0 0 0,-1 0-1,0 0 1,-7 22 0,8-29 99,-1-1 1,0 0 0,-1 1-1,1-1 1,-1 0 0,0 0 0,-1 0-1,1 0 1,-1-1 0,0 1-1,0-1 1,0 0 0,0 0 0,-1-1-1,0 1 1,0-1 0,0 0-1,0 0 1,0-1 0,0 1-1,-1-1 1,1 0 0,-1-1 0,0 1-1,0-1 1,-5 0 0,6 0 0,0-1 1,0 1-1,-1-1 0,1 0 1,0-1-1,0 1 1,0-1-1,0 0 1,1-1-1,-1 1 0,0-1 1,0 0-1,1 0 1,-1 0-1,1 0 1,-1-1-1,1 0 1,0 0-1,0 0 0,1 0 1,-1-1-1,0 0 1,1 1-1,0-1 1,0 0-1,0-1 0,1 1 1,-1 0-1,1-1 1,0 0-1,0 1 1,1-1-1,-1 0 0,1 0 1,0 0-1,0-10 1,0 10-77,0-1 0,1 1 1,0-1-1,0 1 0,0-1 1,1 1-1,-1-1 0,1 1 1,1-1-1,-1 1 0,1 0 0,0-1 1,0 1-1,0 0 0,1 0 1,0 1-1,0-1 0,0 0 1,0 1-1,1 0 0,0 0 1,0 0-1,0 0 0,0 1 1,1-1-1,-1 1 0,1 0 0,0 0 1,0 1-1,6-3 0,14-3-322,-1 1 0,2 1-1,-1 1 1,1 1 0,32-1 0,-10 1-1664,-46 3 1835,51-8-4740,-21-9-2095,-16 1-7</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0.261"/>
    </inkml:context>
    <inkml:brush xml:id="br0">
      <inkml:brushProperty name="width" value="0.025" units="cm"/>
      <inkml:brushProperty name="height" value="0.025" units="cm"/>
    </inkml:brush>
  </inkml:definitions>
  <inkml:trace contextRef="#ctx0" brushRef="#br0">22 1 15246,'0'0'5643,"0"9"-4159,-1 16-434,0-1 0,-7 27 0,3-17-765,-2 43 1,7-74-416,1 0 1,-1 0-1,1 1 0,0-1 1,0 0-1,0 0 0,0 0 1,1 0-1,-1 0 0,1 0 1,0 0-1,0 0 0,0-1 1,0 1-1,0-1 0,0 0 1,1 1-1,-1-1 0,1 0 1,0 0-1,-1 0 0,1-1 1,0 1-1,0-1 1,0 0-1,0 1 0,0-1 1,1-1-1,4 2 0,-2-1-609,1 1 0,-1-2 0,1 1 0,-1-1 0,1 0 0,10-1 0,-13 0-236,1 0-1,-1 1 1,0-2-1,1 1 1,-1-1-1,0 1 1,0-1-1,0 0 1,5-4-1,7-7-3834</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0.617"/>
    </inkml:context>
    <inkml:brush xml:id="br0">
      <inkml:brushProperty name="width" value="0.025" units="cm"/>
      <inkml:brushProperty name="height" value="0.025" units="cm"/>
    </inkml:brush>
  </inkml:definitions>
  <inkml:trace contextRef="#ctx0" brushRef="#br0">74 73 1858,'0'0'2882,"5"-8"289,2-3-1864,10-14 46,-10-3 4999,-11 28-2428,-14 8-3033,8 1-461,0 0-1,1 0 1,0 0 0,-13 19 0,19-24-245,0 0 0,0 1 0,0 0 1,1-1-1,-1 1 0,1 0 0,0 0 1,1 0-1,-1 1 0,1-1 0,0 0 1,1 0-1,-1 1 0,1 6 0,0-11-134,1 0-1,0 1 0,0-1 1,0 0-1,0 1 0,0-1 1,0 0-1,0 0 1,0 0-1,0 0 0,0 0 1,1 0-1,-1 0 0,0 0 1,1 0-1,-1-1 1,0 1-1,1-1 0,-1 1 1,1-1-1,-1 1 0,1-1 1,0 0-1,-1 0 0,1 0 1,-1 0-1,1 0 1,2 0-1,48-3 1121,-43 1-1108,1-1 0,-1 0 0,1 0 0,-1-1 0,0 0 0,0-1 0,-1 0 0,1 0 0,11-11 0,-15 13-34,-1-1 0,1 0 0,-1 0 1,0 0-1,0 0 0,-1-1 0,0 1 0,1-1 0,-2 0 0,1 0 0,0-1 0,-1 1 0,0 0 0,0-1 0,-1 1 0,0-1 0,2-10 0,-3 15-31,0 0 0,0 1 0,0-1 0,0 0 0,0 0 0,0 1 0,-1-1 0,1 0 0,0 1 0,0-1 0,-1 0 0,1 1 0,0-1 0,-1 0 0,1 1 0,0-1 0,-1 1 0,1-1 0,-1 0 0,1 1 0,-1-1 0,1 1 0,-1 0 0,0-1 0,1 1 0,-1-1 0,0 1 0,1 0 0,-2-1 0,-24 3-114,23-2 76,1 1 0,-1 0-1,0 0 1,1 1-1,-1-1 1,1 0 0,-1 1-1,1-1 1,0 1 0,-1 0-1,1 0 1,0 0 0,0 0-1,0 0 1,1 1 0,-1-1-1,-2 5 1,4-6-53,-1-1 1,1 1-1,0-1 1,0 1-1,0 0 0,0-1 1,0 1-1,0-1 1,0 1-1,0-1 1,0 1-1,0-1 0,1 1 1,-1 0-1,0-1 1,0 1-1,0-1 1,1 1-1,-1-1 0,0 1 1,1-1-1,-1 0 1,0 1-1,1-1 1,-1 1-1,0-1 0,1 0 1,-1 1-1,1-1 1,-1 0-1,1 1 0,-1-1 1,1 0-1,-1 0 1,2 1-1,27 2-2612,-19-4 1025,-1 0-1,1 0 1,-1-1-1,12-4 1,14-11-8367</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1.152"/>
    </inkml:context>
    <inkml:brush xml:id="br0">
      <inkml:brushProperty name="width" value="0.025" units="cm"/>
      <inkml:brushProperty name="height" value="0.025" units="cm"/>
    </inkml:brush>
  </inkml:definitions>
  <inkml:trace contextRef="#ctx0" brushRef="#br0">1 685 9449,'0'0'8936,"85"-53"-7526,-44 15-65,2 0-672,2 2-513,-5 3-96,-6 7-865,-7 3-1569,-6 2-1442,0 2-3010</inkml:trace>
  <inkml:trace contextRef="#ctx0" brushRef="#br0" timeOffset="1">578 1 14606,'0'0'4900,"-16"63"-2721,2-21-1187,-2 7-287,-2 10-256,-2 3-257,-1 2-128,0-6-32,3-4 0,0-9 0,6-8-64,2-10-609,1-10-1120,4-13-1410,-2-4-993,-1-13-3075</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0.970"/>
    </inkml:context>
    <inkml:brush xml:id="br0">
      <inkml:brushProperty name="width" value="0.025" units="cm"/>
      <inkml:brushProperty name="height" value="0.025" units="cm"/>
    </inkml:brush>
  </inkml:definitions>
  <inkml:trace contextRef="#ctx0" brushRef="#br0">106 0 12620,'0'0'6470,"-9"3"-4463,4-2-1759,-1 1-1,1 1 1,0-1-1,-1 1 0,1 0 1,1 0-1,-1 0 1,0 1-1,1-1 0,0 1 1,-1 0-1,2 1 1,-1-1-1,0 1 1,1-1-1,0 1 0,0 0 1,0 0-1,1 1 1,0-1-1,0 0 0,0 1 1,1-1-1,-1 1 1,0 6-1,2-10-229,-1 1 0,1-1 0,0 0 0,-1 1 0,1-1 0,0 1 0,1-1 0,-1 1 0,0-1 0,1 1 0,-1-1 0,1 0 0,0 1-1,-1-1 1,1 0 0,0 1 0,1-1 0,-1 0 0,0 0 0,1 0 0,-1 0 0,1 0 0,-1 0 0,1-1 0,0 1 0,0 0 0,0-1 0,0 0 0,0 1 0,0-1 0,0 0 0,1 0 0,-1 0 0,0 0 0,3 0 0,8 2 22,0-2 1,0 1-1,1-2 1,-1 0-1,21-2 1,3 0-109,-35 2 53,-1 1 0,0 0-1,0-1 1,0 1 0,0 0-1,0 0 1,0 0 0,0 0 0,0 0-1,-1 0 1,1 0 0,0 0-1,-1 0 1,1 0 0,0 0-1,-1 1 1,1-1 0,-1 0 0,0 0-1,1 1 1,-1-1 0,0 0-1,0 3 1,6 34 171,-6-38-153,0 6 131,1-1-1,-1 1 1,0 0 0,0 0-1,0-1 1,-1 1 0,0 0-1,0 0 1,-1-1-1,1 1 1,-1-1 0,-1 1-1,-4 8 1,5-11-33,-1 0 0,0 0-1,0 0 1,0 0 0,-1 0 0,1-1-1,-1 0 1,1 1 0,-1-1 0,0 0-1,0-1 1,0 1 0,0-1 0,0 0-1,0 0 1,0 0 0,0 0 0,0-1 0,-8 0-1,11 1-133,0-1-1,0 0 1,0 0-1,0 0 1,0 0-1,0 0 1,-1 0-1,1 0 1,0 0-1,0 0 1,0 0-1,0-1 1,0 1-1,0 0 1,0-1-1,0 1 0,0-1 1,0 1-1,0-1 1,0 0-1,-1 0 1,2 0-131,0 0 0,0 1 1,0-1-1,0 0 0,0 0 0,0 1 0,0-1 1,0 0-1,0 0 0,0 1 0,1-1 1,-1 0-1,0 1 0,1-1 0,-1 0 0,0 1 1,1-1-1,-1 1 0,1-1 0,-1 0 1,1 1-1,-1-1 0,2 0 0,42-31-7649,-5 13 1936,5-1-2990</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1.309"/>
    </inkml:context>
    <inkml:brush xml:id="br0">
      <inkml:brushProperty name="width" value="0.025" units="cm"/>
      <inkml:brushProperty name="height" value="0.025" units="cm"/>
    </inkml:brush>
  </inkml:definitions>
  <inkml:trace contextRef="#ctx0" brushRef="#br0">143 237 10218,'0'0'11386,"-8"-1"-9709,1 0-1437,1 1 1,-1 0 0,0 0 0,0 1 0,0 0-1,1 0 1,-1 1 0,0 0 0,-9 3-1,13-3-209,-1-1-1,1 0 0,0 1 0,0-1 1,-1 1-1,1 0 0,0 0 0,1 0 1,-1 1-1,0-1 0,1 1 0,-1-1 1,1 1-1,0 0 0,0 0 0,0 0 1,0 0-1,0 0 0,1 0 0,-1 1 1,1-1-1,0 1 0,-1 3 0,2-6-25,1 0-1,-1-1 1,0 1-1,1 0 1,-1-1-1,1 1 0,-1 0 1,0-1-1,1 1 1,0-1-1,-1 1 1,1-1-1,-1 1 1,1-1-1,0 1 1,-1-1-1,1 0 0,0 1 1,-1-1-1,1 0 1,0 1-1,0-1 1,-1 0-1,1 0 1,0 0-1,0 0 1,-1 0-1,1 0 0,0 0 1,0 0-1,0 0 1,-1 0-1,1 0 1,0 0-1,1-1 1,31-4 272,-23 2-272,-1 0-1,0-1 0,1 0 1,-1 0-1,0-1 1,-1 0-1,0-1 1,1 0-1,-2 0 1,1-1-1,13-15 0,-36 39 244,12-15-190,0 1 0,0 0 1,0 0-1,0 0 0,1 0 1,-1 0-1,1 1 0,0-1 0,0 1 1,0-1-1,1 1 0,-1 0 1,1 0-1,0 0 0,0 0 1,-1 5-1,3-8-19,-1 0 0,1 0 0,0 0 0,-1-1 0,1 1 1,0 0-1,0 0 0,0-1 0,-1 1 0,1 0 0,0-1 0,0 1 0,0-1 0,0 1 0,0-1 1,0 0-1,0 1 0,0-1 0,0 0 0,0 0 0,0 0 0,0 0 0,1 0 0,-1 0 0,0 0 1,0 0-1,0 0 0,0 0 0,0 0 0,0-1 0,0 1 0,2-1 0,41-9 641,-21 1-688,-1-1 0,0-1 1,0-2-1,-1 1 0,-1-2 1,0-1-1,-1-1 0,-1 0 1,0-1-1,-1-1 0,-1-1 1,-1 0-1,0-1 0,-2-1 1,14-27-1,-25 46 7,-1 0-1,0 0 0,0 0 1,-1 0-1,1 0 1,0 0-1,-1 0 1,1 0-1,-1 0 1,0 0-1,1 0 1,-1 0-1,0 0 0,0 0 1,0 0-1,-1-1 1,0-1-1,1 3-4,-1 1-1,0-1 1,1 1-1,-1-1 1,0 1-1,1 0 1,-1-1-1,0 1 1,0 0-1,0 0 1,1 0-1,-1-1 1,0 1-1,0 0 1,0 0-1,0 0 1,1 0-1,-1 0 1,0 0-1,0 1 1,0-1-1,1 0 1,-1 0-1,0 1 1,0-1-1,0 0 1,-1 1-1,-9 5 7,0 0-1,0 0 0,1 1 0,-12 9 1,2 0 212,1 1 0,-19 22 0,34-35-145,0 0-1,0 0 0,1 1 0,0-1 0,0 1 0,0 0 1,0 0-1,1 0 0,0 1 0,0-1 0,0 0 0,1 1 1,0-1-1,0 1 0,0-1 0,0 8 0,2-10-53,0-1 0,0 0 0,0 1 0,0-1-1,0 0 1,1 0 0,-1 0 0,1 0 0,-1 0 0,1 0 0,0 0-1,-1 0 1,1-1 0,0 1 0,0-1 0,0 1 0,1-1-1,-1 0 1,0 0 0,0 0 0,1 0 0,-1 0 0,3 0 0,64 16-157,-58-16 1,19 4-2943,54-1 0,-28-3-4238</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2.604"/>
    </inkml:context>
    <inkml:brush xml:id="br0">
      <inkml:brushProperty name="width" value="0.025" units="cm"/>
      <inkml:brushProperty name="height" value="0.025" units="cm"/>
    </inkml:brush>
  </inkml:definitions>
  <inkml:trace contextRef="#ctx0" brushRef="#br0">4 385 3555,'0'-1'35,"-1"0"-1,1 1 1,0-1-1,-1 0 0,1 0 1,0 0-1,-1 0 1,1 0-1,0 1 0,0-1 1,0 0-1,0 0 1,0 0-1,0 0 1,0 0-1,0 0 0,0 1 1,0-1-1,1 0 1,-1 0-1,0 0 0,1 0 1,-1 0-1,1 0 1,7-25 359,39-99 2641,-24 57 2479,5 3 4456,-36 125-8593,-3-18-863,3 1 0,1 0-1,-2 81 1,32-171 1809,-13 17-2273,-1 0 0,-2-1 1,-1 1-1,-2-2 0,-1 1 1,-1-58-1,-2 89-57,-1 0 0,1 0 0,0 0 0,0 0 0,0 0 0,0 0 0,0 0 0,0 0 0,0 0 0,0 0 0,0 0-1,0 0 1,-1 0 0,1 0 0,0 0 0,0 0 0,0 0 0,0 0 0,0 0 0,0 0 0,0 0 0,0 0 0,0 0 0,0 0 0,-1 0 0,1 0 0,0 0 0,0 0 0,0 0 0,0 0 0,0 0 0,0 0 0,0 0 0,0-1 0,0 1 0,0 0 0,0 0 0,0 0 0,0 0 0,0 0 0,0 0 0,-1 0 0,1 0-1,0 0 1,0 0 0,0 0 0,0-1 0,0 1 0,0 0 0,0 0 0,0 0 0,0 0 0,0 0 0,-7 13-168,-5 20 111,11-30 64,0 2-18,-1-1 1,1 1-1,0 0 0,1-1 1,-1 1-1,1 0 0,0 7 1,0-11 16,1 0 0,-1 0 1,1 1-1,-1-1 0,1 0 0,0 0 1,-1 0-1,1 0 0,0 0 0,0 0 1,0 0-1,0-1 0,0 1 0,0 0 1,0 0-1,0-1 0,0 1 0,0 0 1,0-1-1,0 1 0,1-1 0,-1 0 1,0 1-1,0-1 0,0 0 0,1 0 1,-1 0-1,0 0 0,0 0 0,1 0 1,-1 0-1,3 0 0,4-1 49,0-1 1,0 1-1,0-1 0,-1-1 1,1 1-1,0-2 1,-1 1-1,0-1 0,0 0 1,0 0-1,0 0 0,0-1 1,-1-1-1,0 1 0,7-8 1,-4 3 15,1 0 0,-2-1 0,1 0 0,-2 0 0,1-1 0,-1 0 0,-1 0 1,6-18-1,-41 105-614,20-55 549,1-1 0,1 2 0,0-1 1,2 1-1,0-1 0,-3 42 1,8-60-96,1 0 0,0 0 1,0-1-1,-1 1 1,1 0-1,0-1 0,0 1 1,1-1-1,-1 1 1,0-1-1,0 1 0,1-1 1,-1 0-1,1 0 1,-1 0-1,1 0 0,-1 0 1,1 0-1,0 0 1,-1 0-1,1-1 1,0 1-1,0 0 0,0-1 1,0 0-1,-1 1 1,5-1-1,28 3-4843,-8-7-5441,-18-3 1171</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3.164"/>
    </inkml:context>
    <inkml:brush xml:id="br0">
      <inkml:brushProperty name="width" value="0.025" units="cm"/>
      <inkml:brushProperty name="height" value="0.025" units="cm"/>
    </inkml:brush>
  </inkml:definitions>
  <inkml:trace contextRef="#ctx0" brushRef="#br0">1 363 9289,'0'0'16143,"11"5"-15769,96 39-438,-101-42-87,2 1 1625,-9-7 829,-2-15-2182,2 15-133,1-1 0,0 0 0,0 0 1,0 1-1,0-1 0,1 0 0,0 0 0,0 1 0,0-1 0,1 1 0,0-1 0,0 1 0,3-6 0,1 1-380,0 1 1,1 1-1,0-1 0,14-10 0,1-2-925,-5 3 220,-1 0 0,-1-2 1,-1 0-1,16-26 0,-21 30 1226,-1 0 0,0-1 0,-1 0 0,-1 0 0,-1-1 1,6-25-1,-32 64 2497,6-2-2359,2 1 0,1 0 0,0 1 0,2 0 0,0 1 0,1 0 0,2 1-1,0 0 1,2 0 0,-5 45 0,10-67-265,0-1 0,0 1-1,0-1 1,0 1 0,1-1 0,-1 1-1,0-1 1,1 0 0,-1 1 0,1-1-1,-1 1 1,1-1 0,-1 0 0,1 0-1,0 1 1,0-1 0,0 0 0,0 0-1,0 0 1,0 0 0,0 0 0,0 0-1,2 1 1,-1-1 13,1 1 0,0-1-1,0 0 1,-1-1 0,1 1 0,0 0-1,0-1 1,0 1 0,0-1 0,0 0-1,4-1 1,0 1 28,1-1 0,-1-1-1,1 1 1,-1-1 0,1 0-1,-1-1 1,0 0 0,12-7-1,-6 1 42,-1-2-1,0 0 0,0 0 0,-1-1 0,0 0 1,-1-1-1,-1-1 0,0 1 0,-1-1 0,0-1 1,9-25-1,-18 63-5588,-2 18-7680,-2-27 5071</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3.569"/>
    </inkml:context>
    <inkml:brush xml:id="br0">
      <inkml:brushProperty name="width" value="0.025" units="cm"/>
      <inkml:brushProperty name="height" value="0.025" units="cm"/>
    </inkml:brush>
  </inkml:definitions>
  <inkml:trace contextRef="#ctx0" brushRef="#br0">16 23 9513,'0'0'9897,"-15"59"-8167,15-48-545,7-2-256,8-3-449,6-6-287,4 0-129,5-4-1410,-3-12-671,-2-3-1187,-4-3-1056,-8-2-800,-4 2-642</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4:23.972"/>
    </inkml:context>
    <inkml:brush xml:id="br0">
      <inkml:brushProperty name="width" value="0.025" units="cm"/>
      <inkml:brushProperty name="height" value="0.025" units="cm"/>
    </inkml:brush>
  </inkml:definitions>
  <inkml:trace contextRef="#ctx0" brushRef="#br0">60 251 5701,'0'0'11862,"-9"1"-10185,8-1-1629,-33 10 1064,33-10-1061,0 1-1,0-1 1,0 1 0,0-1 0,1 1 0,-1 0 0,0-1 0,0 1 0,0 0 0,0 0 0,1 0 0,-1 0 0,0-1 0,1 1 0,-1 0 0,1 0 0,-1 0 0,1 0 0,-1 1 0,1-1 0,0 0 0,0 0 0,-1 0-1,1 0 1,0 0 0,0 0 0,0 0 0,0 0 0,0 1 0,0-1 0,1 0 0,-1 0 0,0 0 0,1 0 0,-1 0 0,0 0 0,2 2 0,3-2 50,0 1 0,0-1-1,1-1 1,-1 1 0,0-1 0,0 0 0,1 0 0,-1 0 0,8-2 0,-5-1 19,0 0 1,-1 0 0,1 0-1,-1-1 1,0 0 0,0-1-1,0 0 1,0 0 0,-1 0-1,0-1 1,10-11 0,-12 13 273,-9 37 1100,-9 9-479,14-41-991,-1 0 1,1 0-1,-1 0 1,1 0-1,0 0 1,-1-1-1,1 1 1,0 0-1,0 0 1,0 0-1,0 0 1,0 0-1,0 0 1,0 0-1,0 0 1,0 0-1,0 0 1,0 0-1,1 0 1,-1 0-1,0-1 1,1 1-1,-1 0 1,0 0-1,1 0 1,-1 0-1,1-1 1,0 1-1,-1 0 1,1 0-1,0-1 1,-1 1-1,1-1 1,0 1-1,0 0 1,-1-1-1,1 1 1,2 0-1,7-2 78,1 1 1,-1-1-1,1-1 1,-1 0-1,0 0 0,0-1 1,0 0-1,0-1 1,0 0-1,-1-1 0,1 0 1,-1 0-1,-1-1 1,1 0-1,-1-1 0,0 0 1,0 0-1,11-15 1,-6 7-41,-1 0 1,0-1 0,-2-1 0,0 0-1,0 0 1,-2-1 0,0 0 0,-1-1-1,5-22 1,-2-16-105,-25 78-434,3-2 454,2 2 0,0-1 0,2 1-1,0 0 1,1 1 0,1 0 0,-4 29-1,9-42 22,0 0 0,1 0 0,0 0 0,1 0 0,-1 0 0,2 0-1,-1-1 1,1 1 0,1 0 0,-1-1 0,2 0 0,-1 1 0,1-1 0,0 0-1,1-1 1,-1 1 0,2-1 0,-1 0 0,1 0 0,0-1 0,9 8 0,-9-8 18,-2-2 0,0 0 0,0-1 0,0 1 0,1-1 0,-1 0 0,1 0 1,-1-1-1,1 1 0,0-1 0,0 0 0,0 0 0,0-1 0,11 3 0,-15-41 410,-1 28-427,-1 1 0,0-1 0,0 0 0,-1 1 0,0 0 0,-1-1 0,0 1 0,0 0 0,-1 0 0,0 1-1,-7-11 1,-6-6-3,-2 1-1,-22-23 0,24 29 41,1 0-1,1-2 0,-21-33 0,35 51-27,1 0 0,-1 1 0,1-1 0,-1 1 0,1-1 0,-1 0 0,1 1 0,-1-1 0,1 0 0,0 0 0,0 1 0,-1-1 0,1 0 0,0 0 0,0 1 0,0-1-1,0 0 1,0 0 0,0 1 0,0-1 0,0 0 0,0 0 0,0 0 0,0 1 0,0-1 0,1 0 0,-1 0 0,0 1 0,1-1 0,-1 0 0,0 1 0,1-1 0,-1 0 0,1 1 0,-1-1 0,1 1-1,-1-1 1,1 0 0,0 1 0,-1-1 0,1 1 0,-1 0 0,1-1 0,0 1 0,0 0 0,-1-1 0,1 1 0,1-1 0,44 0-183,-30 1 128,168 12-912,-93-5-2092,0-3-4136,-42-4-315</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7.923"/>
    </inkml:context>
    <inkml:brush xml:id="br0">
      <inkml:brushProperty name="width" value="0.025" units="cm"/>
      <inkml:brushProperty name="height" value="0.025" units="cm"/>
    </inkml:brush>
  </inkml:definitions>
  <inkml:trace contextRef="#ctx0" brushRef="#br0">0 1 17777,'0'0'10890,"1"12"-10260,18 115 198,-16-107-739,2-1 1,0 0 0,2 0 0,0-1 0,12 23 0,-19-40-146,1 0 0,-1 0 0,1 0 0,-1 0-1,1 0 1,-1 0 0,1 0 0,0 0 0,-1-1 0,1 1 0,0 0 0,0 0 0,0-1 0,0 1 0,-1-1 0,1 1 0,0-1 0,0 1 0,0-1 0,0 1 0,0-1 0,0 0 0,0 0 0,1 1 0,-1-1 0,0 0 0,2 0 0,-2-1-186,1 0 1,-1 1 0,1-1 0,-1 0 0,1 0 0,-1 0 0,1 0 0,-1-1 0,0 1 0,0 0 0,0-1 0,0 1-1,0 0 1,0-1 0,1-1 0,4-7-2128,-1-1-1,-1 0 0,6-19 1,0-12-7785</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8.357"/>
    </inkml:context>
    <inkml:brush xml:id="br0">
      <inkml:brushProperty name="width" value="0.025" units="cm"/>
      <inkml:brushProperty name="height" value="0.025" units="cm"/>
    </inkml:brush>
  </inkml:definitions>
  <inkml:trace contextRef="#ctx0" brushRef="#br0">59 0 19090,'0'0'3491,"-9"11"-2284,9-10-1194,-5 4 48,0 0 0,0 1-1,1 0 1,0 0 0,0 0-1,0 1 1,1-1 0,0 1-1,0 0 1,1 0 0,0 0-1,0 0 1,1 0 0,-2 12-1,4-2-34,0 0-1,0-1 1,2 1-1,0-1 1,1 1-1,0-1 1,2 0-1,10 23 1,10 11 5,38 57 0,0-3 24,-55-80 560,-10-24-573,1 1-1,0-1 1,0 0 0,0 0 0,0 0 0,0 0 0,-1 1 0,1-1 0,0 0-1,0 0 1,0 0 0,-1 0 0,1 0 0,0 0 0,0 1 0,0-1 0,-1 0-1,1 0 1,0 0 0,0 0 0,0 0 0,-1 0 0,1 0 0,0 0 0,0 0 0,-1 0-1,1 0 1,0 0 0,0 0 0,0 0 0,-1 0 0,1-1 0,0 1 0,0 0-1,0 0 1,-1 0 0,1 0 0,0 0 0,0 0 0,0 0 0,-1-1 0,1 1-1,0 0 1,0 0 0,0 0 0,0-1 0,-34-31 1331,5-5-911,3-1 1,1-1-1,2-2 0,-19-45 1,42 85-441,-1 0 1,1-1-1,-1 1 1,1-1-1,0 1 1,-1 0-1,1-1 1,0 1-1,0-1 1,0 1-1,0-1 1,0 1-1,1-1 1,-1 1 0,0 0-1,1-1 1,-1 1-1,1 0 1,-1-1-1,1 1 1,0 0-1,-1-1 1,1 1-1,0 0 1,0 0-1,0 0 1,0 0-1,0 0 1,0 0-1,0 0 1,0 0-1,0 0 1,1 0-1,-1 1 1,2-2-1,7-2-108,-1 1-1,1-1 0,0 1 1,13-1-1,6-3-392,-26 6 334,45-21-2772,-47 21 2625,0 1 1,1-1-1,-1 0 0,0 0 0,0 0 0,0 1 0,0-1 0,0 0 0,0-1 0,-1 1 0,1 0 1,0 0-1,0 0 0,-1 0 0,1-1 0,-1 1 0,1 0 0,-1 0 0,1-1 0,-1 1 0,0 0 1,0-1-1,0 1 0,0-1 0,0 1 0,0 0 0,0-1 0,0 1 0,0 0 0,0-1 1,-1 1-1,1 0 0,-1-1 0,1 1 0,-2-2 0,-15-17-7689</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8.700"/>
    </inkml:context>
    <inkml:brush xml:id="br0">
      <inkml:brushProperty name="width" value="0.025" units="cm"/>
      <inkml:brushProperty name="height" value="0.025" units="cm"/>
    </inkml:brush>
  </inkml:definitions>
  <inkml:trace contextRef="#ctx0" brushRef="#br0">1 7 16528,'0'0'9128,"82"-7"-9032,-51 7-1409,-7 0-5029</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9.449"/>
    </inkml:context>
    <inkml:brush xml:id="br0">
      <inkml:brushProperty name="width" value="0.025" units="cm"/>
      <inkml:brushProperty name="height" value="0.025" units="cm"/>
    </inkml:brush>
  </inkml:definitions>
  <inkml:trace contextRef="#ctx0" brushRef="#br0">1 88 9801,'0'0'6470,"0"-10"-4356,3-27-160,0 25 1043,3 12-1457,3 11-685,0 16-187,-1-1 0,0 1 0,-2 1 0,-2-1-1,3 33 1,-1-5-148,0-9-116,-2-13 14,0 0-1,2 0 1,2 0 0,21 57 0,-28-135-402,-15-46-16,2 21 0,4 0 0,0-141 0,9 208 0,0 0 0,0-1 0,1 1 0,-1 0 0,1 0 0,0 0 0,-1 0 0,2 0 0,-1 0 0,0 0 0,0 1 0,1-1 0,-1 1 0,1 0 0,0-1 0,0 1 0,0 0 0,0 1 0,0-1 0,0 1 0,1-1 0,-1 1 0,0 0 0,1 0 0,5-1 0,2 0 0,-1-1 0,1 1 0,0 1 0,0 0 0,-1 1 0,1 0 0,13 1 0,-23-1 0,0 0 0,0 1 0,-1-1 0,1 0 0,0 0 0,0 1 0,-1-1 0,1 1 0,0-1 0,0 0 0,-1 1 0,1-1 0,-1 1 0,1 0 0,0-1 0,-1 1 0,1-1 0,-1 1 0,1 0 0,-1 0 0,0-1 0,1 1 0,-1 0 0,0 0 0,1-1 0,-1 3 0,-2 26 0,0-22 0,0 1 0,-1-1 0,0 0 0,0 0 0,-5 8 0,-5 2 0,0 0 0,-24 21 0,32-33 0,0 0 0,-1-1 0,1 1 0,-1-1 0,0 0 0,0-1 0,-1 1 0,1-1 0,-1-1 0,1 1 0,-9 1 0,14-4 2,1 0-1,0 0 1,-1 1-1,1-1 1,0 0-1,-1 0 1,1 0-1,0 0 1,-1 0-1,1 0 1,0 0-1,-1 0 1,1 0-1,0 0 1,-1 0-1,1-1 1,0 1-1,-1 0 1,1 0-1,0 0 1,-1 0-1,1 0 1,0-1-1,0 1 1,-1 0 0,1 0-1,0 0 1,-1-1-1,1 1 1,0 0-1,0-1 1,0 1-1,-1 0 1,1 0-1,0-1 1,3-13 52,16-12-601,44-28-8475,-27 25-800</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1.507"/>
    </inkml:context>
    <inkml:brush xml:id="br0">
      <inkml:brushProperty name="width" value="0.025" units="cm"/>
      <inkml:brushProperty name="height" value="0.025" units="cm"/>
    </inkml:brush>
  </inkml:definitions>
  <inkml:trace contextRef="#ctx0" brushRef="#br0">0 203 14478,'0'0'6662,"60"12"-5669,-35 6 192,3 1-192,5 2-609,-1-2-223,1-2-65,-2-4-64,-2-4-1217,-5-2-705,-3-4-897,-6-3-1793,-2 0-2883</inkml:trace>
  <inkml:trace contextRef="#ctx0" brushRef="#br0" timeOffset="1">480 1 14894,'0'0'3780,"0"48"-1730,0-14 512,0 1-896,0 3 31,12-5-352,5 0-544,5-4-545,3-2-127,2-4-322,0-4-992,-3-1-1665,-6-5-674,-6-5-383,-4-7-3877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2.299"/>
    </inkml:context>
    <inkml:brush xml:id="br0">
      <inkml:brushProperty name="width" value="0.025" units="cm"/>
      <inkml:brushProperty name="height" value="0.025" units="cm"/>
    </inkml:brush>
  </inkml:definitions>
  <inkml:trace contextRef="#ctx0" brushRef="#br0">54 45 13293,'-14'-6'2803,"9"4"-1031,-1 0-1,1 0 1,0-1-1,0 1 0,1-1 1,-6-4-1,62-1 306,9 2-1781,120 2 0,-178 4-298,0 0 0,0 1 0,1-1 0,-1 1 0,-1-1 0,1 1-1,0 0 1,0 0 0,0 1 0,0-1 0,-1 0 0,1 1-1,0 0 1,-1-1 0,0 1 0,1 0 0,-1 0 0,3 4-1,-4-5 22,-1 0 0,1 1 0,-1-1-1,1 0 1,-1 1 0,0-1 0,1 1 0,-1-1-1,0 1 1,0-1 0,0 1 0,0-1-1,0 1 1,0-1 0,-1 0 0,1 1 0,0-1-1,-1 1 1,1-1 0,-1 0 0,0 1-1,1-1 1,-1 0 0,0 1 0,0-1 0,0 0-1,0 0 1,0 0 0,0 0 0,0 0 0,0 0-1,0 0 1,0 0 0,-1 0 0,1-1-1,0 1 1,0 0 0,-1-1 0,-1 1-1,-23 13 227,-58 22-1,62-28-163,0 1-1,0 1 1,1 1-1,-27 18 1,48-29-81,0 0-1,0 0 1,-1 0-1,1 0 1,0 0-1,0 0 1,0 0 0,-1 0-1,1 0 1,0 0-1,0 0 1,0 1 0,0-1-1,-1 0 1,1 0-1,0 0 1,0 0-1,0 0 1,0 1 0,0-1-1,0 0 1,-1 0-1,1 0 1,0 0-1,0 1 1,0-1 0,0 0-1,0 0 1,0 0-1,0 1 1,0-1 0,0 0-1,0 0 1,0 0-1,0 1 1,0-1-1,0 0 1,0 0 0,0 0-1,0 1 1,0-1-1,0 0 1,0 0-1,0 0 1,0 1 0,0-1-1,0 0 1,1 0-1,-1 0 1,0 0-1,0 1 1,0-1 0,0 0-1,0 0 1,1 0-1,-1 0 1,0 0 0,0 0-1,1 1 1,18 1-210,27-6-1562,-12-7-2945,-1-5-3394,-1-3-5209</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2.795"/>
    </inkml:context>
    <inkml:brush xml:id="br0">
      <inkml:brushProperty name="width" value="0.025" units="cm"/>
      <inkml:brushProperty name="height" value="0.025" units="cm"/>
    </inkml:brush>
  </inkml:definitions>
  <inkml:trace contextRef="#ctx0" brushRef="#br0">1 1 11755,'0'0'14803,"1"8"-14157,7 106 1619,-7-80-1814,1 0 0,1 0-1,16 65 1,-3-47 235,39 83 0,-58-141-3964,-15-32-4494,-3 11 399</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3.245"/>
    </inkml:context>
    <inkml:brush xml:id="br0">
      <inkml:brushProperty name="width" value="0.025" units="cm"/>
      <inkml:brushProperty name="height" value="0.025" units="cm"/>
    </inkml:brush>
  </inkml:definitions>
  <inkml:trace contextRef="#ctx0" brushRef="#br0">36 227 16912,'0'0'5194,"-6"-10"-2439,-19-34-732,24 43-1916,1 0 0,-1-1 0,0 1 1,1-1-1,-1 1 0,1-1 0,0 1 0,-1-1 0,1 1 0,0-1 0,0 0 1,0 1-1,0-1 0,0 1 0,1-1 0,-1 1 0,0-1 0,1 1 0,-1-1 0,1 1 1,-1-1-1,1 1 0,0 0 0,0-1 0,0 1 0,-1 0 0,1-1 0,0 1 1,2-1-1,35-23 369,-29 21-269,23-12-49,1 2 0,0 2 0,1 1 1,1 2-1,0 1 0,47-5 0,216-2-117,-281 15-44,-1-1 2,-1 1 1,1 0-1,-1 1 0,1 1 0,-1 0 0,0 1 1,0 0-1,0 2 0,22 8 0,-35-12 10,0 0-1,0-1 1,0 1 0,-1 1-1,1-1 1,0 0-1,0 0 1,-1 1-1,1-1 1,0 0 0,-1 1-1,0 0 1,1-1-1,-1 1 1,0 0-1,0 0 1,0 0 0,0 0-1,0 0 1,0 0-1,0 0 1,-1 0 0,1 0-1,-1 0 1,0 0-1,1 0 1,-1 0-1,0 1 1,0-1 0,-1 0-1,1 0 1,0 0-1,-1 0 1,1 0 0,-1 0-1,1 0 1,-1 0-1,0 0 1,0 0-1,0 0 1,0 0 0,-1 0-1,1 0 1,0-1-1,-1 1 1,1-1-1,-1 1 1,-2 2 0,-8 7 62,-1-1 0,1 0 1,-2-1-1,1 0 1,-16 6-1,-19 9-71,-1-2 0,-2-2 0,-96 25 0,140-44-358,8-3-669,19-9-2766,19-10-5352,-4-3-6480</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5.761"/>
    </inkml:context>
    <inkml:brush xml:id="br0">
      <inkml:brushProperty name="width" value="0.025" units="cm"/>
      <inkml:brushProperty name="height" value="0.025" units="cm"/>
    </inkml:brush>
  </inkml:definitions>
  <inkml:trace contextRef="#ctx0" brushRef="#br0">0 164 13965,'0'0'8232,"76"22"-6214,-18-35-737,11-5-576,8-4-481,4-2-160,-2 1-192,-10 0-1506,-10 1-1793,-16 1-1057,-19 2-3652</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6.114"/>
    </inkml:context>
    <inkml:brush xml:id="br0">
      <inkml:brushProperty name="width" value="0.025" units="cm"/>
      <inkml:brushProperty name="height" value="0.025" units="cm"/>
    </inkml:brush>
  </inkml:definitions>
  <inkml:trace contextRef="#ctx0" brushRef="#br0">1 7 15855,'0'0'2920,"10"0"-1890,76-3 955,-38 0-1436,0 3 0,0 1 0,70 12-1,-115-13-539,0 0 0,0 1 1,0 0-1,-1 0 0,1 0 0,0 0 0,0 0 0,0 0 0,-1 1 0,1-1 0,-1 1 0,1 0 0,-1 0 0,0 0 0,0 0 0,0 0 0,0 0 0,0 1 1,0-1-1,0 1 0,-1-1 0,1 1 0,-1 0 0,0 0 0,0-1 0,0 1 0,1 3 0,-2 0 81,0-1 0,0 0 0,0 0 0,-1 0 0,0 0 0,0 0-1,0 0 1,0 0 0,-1-1 0,0 1 0,0 0 0,0-1 0,-1 1 0,1-1 0,-6 6 0,-123 143 1105,40-52-4809,74-81-2103</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7.584"/>
    </inkml:context>
    <inkml:brush xml:id="br0">
      <inkml:brushProperty name="width" value="0.025" units="cm"/>
      <inkml:brushProperty name="height" value="0.025" units="cm"/>
    </inkml:brush>
  </inkml:definitions>
  <inkml:trace contextRef="#ctx0" brushRef="#br0">195 1 14734,'0'0'7548,"-7"12"-6309,-65 155 720,43-96-894,-41 78 0,70-149-1110,0 0-1,0 0 1,0 0-1,0 0 1,0-1-1,0 1 1,0 0-1,0 0 1,0 0 0,0 0-1,0 0 1,0 0-1,0 0 1,0-1-1,0 1 1,0 0-1,0 0 1,0 0-1,0 0 1,0 0 0,0 0-1,0 0 1,-1 0-1,1-1 1,0 1-1,0 0 1,0 0-1,0 0 1,0 0-1,0 0 1,0 0 0,0 0-1,0 0 1,0 0-1,0 0 1,-1 0-1,1 0 1,0 0-1,0 0 1,0-1-1,0 1 1,0 0 0,0 0-1,0 0 1,0 0-1,-1 0 1,1 0-1,0 0 1,0 0-1,0 0 1,0 0-1,0 0 1,0 0 0,0 1-1,-1-1 1,1 0-1,0 0 1,0 0-1,0 0 1,0 0-1,0 0 1,0 0-1,0 0 1,0 0 0,0 0-1,-1 0 1,1 0-1,-3-19-2894,-1-38-3578,3 34 2395,-2-23-5726</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7.954"/>
    </inkml:context>
    <inkml:brush xml:id="br0">
      <inkml:brushProperty name="width" value="0.025" units="cm"/>
      <inkml:brushProperty name="height" value="0.025" units="cm"/>
    </inkml:brush>
  </inkml:definitions>
  <inkml:trace contextRef="#ctx0" brushRef="#br0">1 1 8520,'0'0'17937,"65"31"-17072,-35-9-193,5 0-127,2-3-417,3-1-32,1 0-800,-3-5-2403,-4-8-2755,-6-5-6886</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8.625"/>
    </inkml:context>
    <inkml:brush xml:id="br0">
      <inkml:brushProperty name="width" value="0.025" units="cm"/>
      <inkml:brushProperty name="height" value="0.025" units="cm"/>
    </inkml:brush>
  </inkml:definitions>
  <inkml:trace contextRef="#ctx0" brushRef="#br0">0 130 12908,'4'-10'2039,"0"1"-1441,23-52 2811,-25 57-2934,0 0 0,0 0 1,0 1-1,0-1 0,1 1 1,0-1-1,0 1 0,0 0 1,0 0-1,0 0 0,0 1 1,1-1-1,6-3 0,-9 6-382,1 0-1,-1 0 1,0 0-1,0 0 1,0 0-1,0 0 1,0 1-1,1-1 1,-1 0-1,0 1 1,0-1-1,0 1 1,0-1-1,0 1 1,0-1 0,0 1-1,0 0 1,0 0-1,-1-1 1,1 1-1,0 0 1,0 0-1,-1 0 1,1 0-1,0 0 1,-1 0-1,1 0 1,-1 0-1,1 0 1,-1 0-1,0 0 1,1 0-1,-1 0 1,0 2-1,12 47 761,-10-43-572,5 45 314,0 101 0,2 16-856,-6-157-263,-1 2-1433,-16-27-18335</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28.985"/>
    </inkml:context>
    <inkml:brush xml:id="br0">
      <inkml:brushProperty name="width" value="0.025" units="cm"/>
      <inkml:brushProperty name="height" value="0.025" units="cm"/>
    </inkml:brush>
  </inkml:definitions>
  <inkml:trace contextRef="#ctx0" brushRef="#br0">1 19 19058,'0'0'3203,"2"12"-1751,1 0-1028,0 0-1,1 0 1,0 0-1,1-1 1,1 1-1,0-1 1,0-1-1,12 16 1,118 174 2586,-95-135-2454,-40-63-519,0 0 0,0 0 0,0 0 0,1 0 1,-1 0-1,1 0 0,-1 0 0,1-1 0,-1 1 0,1 0 1,0-1-1,0 1 0,0-1 0,0 0 0,0 0 0,0 1 1,0-1-1,1-1 0,-1 1 0,0 0 0,0-1 0,1 1 0,-1-1 1,0 1-1,5-1 0,-4-1 5,0-1 0,0 1-1,0-1 1,0 0 0,0 1 0,0-1-1,0-1 1,-1 1 0,1 0 0,-1-1-1,1 1 1,-1-1 0,0 0 0,0 0-1,0 1 1,2-7 0,18-32-442,-3-1 1,-1-1-1,-2-1 1,-2 0-1,-2 0 0,12-91 1,-22 123-7054</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6.909"/>
    </inkml:context>
    <inkml:brush xml:id="br0">
      <inkml:brushProperty name="width" value="0.025" units="cm"/>
      <inkml:brushProperty name="height" value="0.025" units="cm"/>
    </inkml:brush>
  </inkml:definitions>
  <inkml:trace contextRef="#ctx0" brushRef="#br0">1 826 18321,'0'0'3614,"14"-10"-1996,35-28-734,-1-2 0,-3-3 1,-1-1-1,51-67 0,-46 46-980,-3-1-1,-3-3 1,37-80 0,-72 135-89,-2 0 0,1-1 0,-2 1 0,0-1-1,-1 0 1,0-1 0,-1 1 0,1-24 0,-4 38 78,0 0 0,0-1 0,0 1 0,-1 0 0,1-1 0,0 1 0,-1-1 0,1 1-1,-1 0 1,1 0 0,-1-1 0,1 1 0,-1 0 0,0 0 0,0 0 0,1-1 0,-1 1 0,0 0 0,0 0 0,0 0-1,0 1 1,-1-1 0,1 0 0,0 0 0,0 1 0,0-1 0,-1 0 0,1 1 0,0-1 0,-1 1 0,1 0-1,0-1 1,-1 1 0,1 0 0,0 0 0,-1 0 0,1 0 0,-1 0 0,1 0 0,0 0 0,-1 0 0,1 1 0,0-1-1,-1 1 1,1-1 0,-2 1 0,-7 2-1497,-1 0 0,0 1 1,1 0-1,-15 9 0,-15 9-4701</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1.850"/>
    </inkml:context>
    <inkml:brush xml:id="br0">
      <inkml:brushProperty name="width" value="0.025" units="cm"/>
      <inkml:brushProperty name="height" value="0.025" units="cm"/>
    </inkml:brush>
  </inkml:definitions>
  <inkml:trace contextRef="#ctx0" brushRef="#br0">1 1 20083,'0'0'7079,"55"18"-6022,-37 7-160,0 9-225,1 4-480,-1 5-128,0 2-128,0-1-800,-1 2-706,-4-4-416,-3-3-1345,-6-6-1089,-4-10-2819</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17.269"/>
    </inkml:context>
    <inkml:brush xml:id="br0">
      <inkml:brushProperty name="width" value="0.025" units="cm"/>
      <inkml:brushProperty name="height" value="0.025" units="cm"/>
    </inkml:brush>
  </inkml:definitions>
  <inkml:trace contextRef="#ctx0" brushRef="#br0">221 1 13453,'-5'11'2253,"-15"35"-154,3 1 1,-14 55 0,-94 289 1010,121-378-2852,0-3-100,0 0 0,1 0 0,1 0 0,0 1 0,0-1 0,0 14-1,2-23-149,1 0 0,-1 0-1,0 0 1,1 0-1,-1 0 1,0 0-1,1 0 1,-1 0-1,1-1 1,0 1 0,-1 0-1,1 0 1,0-1-1,-1 1 1,1 0-1,0-1 1,0 1-1,0-1 1,-1 1 0,1-1-1,0 1 1,0-1-1,0 0 1,0 1-1,0-1 1,0 0 0,0 0-1,0 0 1,0 1-1,0-1 1,0 0-1,0 0 1,0-1-1,0 1 1,0 0 0,0 0-1,0 0 1,0-1-1,1 0 1,45-11 730,33-26 248,108-68-1,-43 22-1407,-66 40-2279,-30 12-1917,-4-2-4255</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8.709"/>
    </inkml:context>
    <inkml:brush xml:id="br0">
      <inkml:brushProperty name="width" value="0.025" units="cm"/>
      <inkml:brushProperty name="height" value="0.025" units="cm"/>
    </inkml:brush>
  </inkml:definitions>
  <inkml:trace contextRef="#ctx0" brushRef="#br0">50 0 3395,'0'0'24925,"2"10"-24065,5 26-448,-2-7-9,1 1 1,12 30-1,-18-58-368,1-1-1,-1 0 0,1 0 0,0 0 1,-1 0-1,1 1 0,0-1 0,0 0 0,0 0 1,0 0-1,0 0 0,0-1 0,0 1 0,0 0 1,0 0-1,1-1 0,-1 1 0,0-1 0,0 1 1,1-1-1,-1 1 0,2 0 0,33-2 284,3 1-292,-38 1-29,0-1 0,0 1 0,0-1 0,1 1 0,-1 0 0,0-1 0,0 1 0,0 0 0,0 0 0,0 0 1,0 0-1,0 0 0,0 0 0,-1 0 0,1 0 0,0 0 0,-1 0 0,1 0 0,0 0 0,-1 1 1,1-1-1,-1 0 0,0 1 0,0-1 0,1 0 0,-1 3 0,1 1 27,-1 1 1,1 0-1,-1-1 0,0 1 0,-1 0 1,0 0-1,0-1 0,0 1 0,0-1 0,-1 1 1,0-1-1,0 1 0,0-1 0,-1 0 1,0 0-1,0 0 0,0-1 0,-4 5 1,4-6-9,0 0 1,0 0 0,0-1 0,0 1-1,-1-1 1,1 0 0,-1 0 0,0 0-1,0 0 1,1-1 0,-1 0 0,0 0-1,0 0 1,0 0 0,0 0 0,0-1-1,0 0 1,-1 1 0,1-2 0,0 1-1,0 0 1,0-1 0,0 0 0,0 0-1,0 0 1,-5-3 0,4 2-22,0 0 0,1-1 0,-1 0 1,1 0-1,-1 0 0,1-1 0,0 0 0,0 1 0,1-1 0,-6-7 1,7 8-46,0 0 1,0 0 0,0 1 0,1-1-1,-1 0 1,1-1 0,0 1 0,-1 0 0,1 0-1,1 0 1,-1-1 0,0 1 0,1 0-1,0-1 1,0 1 0,0-1 0,1-6-1,-1 10-259,1-1 0,0 0-1,-1 0 1,1 1-1,0-1 1,0 0-1,-1 1 1,1-1 0,0 1-1,0-1 1,0 1-1,0-1 1,0 1-1,0 0 1,0-1 0,0 1-1,0 0 1,0 0-1,0 0 1,0 0-1,0 0 1,2 0-1,32 0-4802,-24 1 2287,19-1-3570</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9.376"/>
    </inkml:context>
    <inkml:brush xml:id="br0">
      <inkml:brushProperty name="width" value="0.025" units="cm"/>
      <inkml:brushProperty name="height" value="0.025" units="cm"/>
    </inkml:brush>
  </inkml:definitions>
  <inkml:trace contextRef="#ctx0" brushRef="#br0">1 326 16848,'0'0'14205,"2"10"-13884,-2-8-295,1 3 0,0 1 0,1-1 0,-1 1 1,1-1-1,0 0 0,5 9 0,-6-13-6,0 1 0,0-1-1,0 0 1,0 0 0,0 0-1,0 0 1,0 0-1,1 0 1,-1 0 0,0-1-1,0 1 1,1 0 0,-1 0-1,0-1 1,1 1-1,-1-1 1,1 0 0,-1 1-1,1-1 1,-1 0 0,1 0-1,-1 0 1,1 0-1,-1 0 1,1 0 0,-1 0-1,1-1 1,-1 1 0,1 0-1,-1-1 1,0 1-1,1-1 1,-1 0 0,1 1-1,-1-1 1,0 0 0,2-1-1,5-5 18,0 1-1,-1-1 1,0-1-1,-1 1 1,1-1-1,-1 0 1,-1-1-1,1 1 1,-2-1-1,1 0 1,3-11-1,-9 73-36,3-25 0,-3-16 0,1-6 0,0 0 0,0-1 0,0 1 0,1 0 0,0 0 0,3 10 0,-4-15 0,1 1 0,0-1 0,0 0 0,-1 0 0,1 1 0,0-1 0,0 0 0,0 0 0,1 0 0,-1 0 0,0 0 0,0 0 0,1-1 0,-1 1 0,0 0 0,1 0 0,-1-1 0,0 1 0,1-1 0,-1 0 0,1 1 0,-1-1 0,1 0 0,-1 0 0,1 0 0,-1 0 0,1 0 0,-1 0 0,1 0 0,-1 0 0,3-1 0,2-1 0,-1 0 0,1 0 0,-1 0 0,0-1 0,0 0 0,0 0 0,0 0 0,0 0 0,-1-1 0,1 0 0,-1 0 0,0 0 0,0 0 0,-1-1 0,1 0 0,4-7 0,5-11 0,0 1 0,12-32 0,-13 24 0,-1-1 0,-2 0 0,-1-1 0,-2 0 0,-1 0 0,2-64 0,-20 112 0,-3 15 0,10-14 0,0 0 0,1 0 0,1 1 0,0-1 0,1 1 0,1 0 0,1 0 0,1 0 0,2 25 0,-1-39 0,0 1 0,1-1 0,0 1 0,0-1 0,0 0 0,0 0 0,1 0 0,-1 0 0,1 0 0,0-1 0,0 1 0,1-1 0,-1 0 0,1 0 0,-1 0 0,1 0 0,0 0 0,0-1 0,0 0 0,1 0 0,7 3 0,-4-1 0,0 0 0,-1 1 0,1-1 0,11 11 0,-44-36 0,0 1 0,-2 1 0,-53-29 0,29 18 0,50 30 0,1 0 0,-1 0 0,1 0 0,0 0 0,-1 0 0,1-1 0,0 1 0,-1 0 0,1 0 0,0-1 0,0 1 0,-1 0 0,1 0 0,0-1 0,0 1 0,-1 0 0,1-1 0,0 1 0,0 0 0,0-1 0,-1 1 0,1 0 0,0-1 0,0 1 0,0 0 0,0-1 0,0 1 0,0-1 0,0 1 0,0 0 0,0-1 0,0 1 0,0-1 0,0 1 0,0 0 0,0-1 0,0 0 0,16-9 0,33-4 0,-41 12 0,43-11-102,45-12-1502,-3-10-3705,-52 14-7727</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39.735"/>
    </inkml:context>
    <inkml:brush xml:id="br0">
      <inkml:brushProperty name="width" value="0.025" units="cm"/>
      <inkml:brushProperty name="height" value="0.025" units="cm"/>
    </inkml:brush>
  </inkml:definitions>
  <inkml:trace contextRef="#ctx0" brushRef="#br0">1 0 13741</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0.124"/>
    </inkml:context>
    <inkml:brush xml:id="br0">
      <inkml:brushProperty name="width" value="0.025" units="cm"/>
      <inkml:brushProperty name="height" value="0.025" units="cm"/>
    </inkml:brush>
  </inkml:definitions>
  <inkml:trace contextRef="#ctx0" brushRef="#br0">136 193 1121,'0'0'21647,"-9"-4"-19704,9 4-1936,-2-2 42,0 1 1,0-1-1,0 1 0,0 0 1,0 0-1,0 0 0,0 0 1,0 0-1,0 1 0,-1-1 1,1 1-1,0-1 0,-1 1 1,1 0-1,0 0 1,-1 0-1,1 0 0,0 0 1,-1 0-1,1 1 0,0-1 1,0 1-1,-1 0 0,1-1 1,0 1-1,0 0 0,0 0 1,0 1-1,0-1 0,0 0 1,0 1-1,0-1 0,1 1 1,-1-1-1,0 1 1,1 0-1,0 0 0,-1 0 1,0 2-1,-4 4 151,1 0 1,0 0-1,0 1 0,1 0 1,0 0-1,1 0 0,0 1 1,0-1-1,1 1 1,0-1-1,1 1 0,0 0 1,1 0-1,0 14 0,1-22-172,-1-1 0,0 1 0,0-1 0,1 0 0,-1 1 0,1-1 0,-1 0-1,1 0 1,0 1 0,-1-1 0,1 0 0,0 0 0,0 0 0,0 0 0,0 0-1,0 0 1,0 0 0,0 0 0,0 0 0,0-1 0,0 1 0,1 0 0,-1-1-1,0 1 1,0-1 0,1 1 0,-1-1 0,0 0 0,1 1 0,-1-1 0,1 0-1,-1 0 1,0 0 0,1 0 0,-1 0 0,1 0 0,-1 0 0,0-1 0,1 1-1,1-1 1,4-1 161,0 0 0,0 0 1,-1 0-1,1-1 0,-1 0 0,12-7 0,5-7-104,-1-1 1,-1 0 0,-1-1-1,0-2 1,30-42 0,-39 48-77,0 0-1,-2-1 1,0-1 0,-1 0 0,0 0 0,-2 0 0,0-1 0,-1 0 0,6-35 0,-24 143-9,4-29 0,-2 67 0,10-113-96,1-8-167,-1 1 0,1-1 0,1 1 0,-1-1 0,4 12 0,-4-18 180,1 1-1,-1-1 1,1 0 0,-1 1-1,1-1 1,0 0 0,-1 0-1,1 0 1,0 1 0,0-1-1,0 0 1,0 0 0,0 0-1,0 0 1,0-1 0,0 1-1,1 0 1,-1 0 0,0-1-1,0 1 1,1-1-1,-1 1 1,0-1 0,1 1-1,-1-1 1,1 0 0,-1 0-1,0 1 1,1-1 0,-1 0-1,1 0 1,-1-1 0,0 1-1,3-1 1,-2 1-378,-1 0-1,0-1 1,1 1 0,-1 0 0,0-1-1,0 1 1,0-1 0,1 0 0,-1 1-1,0-1 1,0 0 0,0 0-1,0 0 1,0 0 0,0 0 0,-1 0-1,1 0 1,0 0 0,0 0-1,-1 0 1,1 0 0,-1 0 0,1-1-1,-1 1 1,1 0 0,-1-2 0,7-22-13563</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0.624"/>
    </inkml:context>
    <inkml:brush xml:id="br0">
      <inkml:brushProperty name="width" value="0.025" units="cm"/>
      <inkml:brushProperty name="height" value="0.025" units="cm"/>
    </inkml:brush>
  </inkml:definitions>
  <inkml:trace contextRef="#ctx0" brushRef="#br0">3 96 18385,'0'0'6465,"-1"10"-3929,-1 32-1015,2-41-1463,1 0 0,-1 0 0,0 0 0,1 0 0,-1 1 0,1-1 0,-1 0 0,1 0 0,-1 0 0,1 0 0,0 0 0,-1-1 0,1 1 0,0 0 0,0 0 0,0 0 0,0-1 0,-1 1 0,1 0 0,0-1 0,0 1 0,1 0 0,-1-1 0,0 0 0,0 1 0,0-1 0,0 0 0,0 1 0,0-1 0,1 0 0,-1 0 0,0 0 0,0 0 0,0 0 0,0 0 0,1 0 1,-1-1-1,2 0-1,42-10 1541,-37 6-1598,1 0 0,-1 0 0,0-1 0,-1 0 0,1 0 0,-1-1 0,9-11 0,-13 15 0,0-1 0,0 1 0,-1-1 0,1 1 0,-1-1 0,0 0 0,0 0 0,-1 0 0,1 0 0,-1 0 0,0-1 0,0 1 0,0 0 0,0 0 0,-1-1 0,0 1 0,0 0 0,0-1 0,-1-4 0,1 8 0,-1 0 0,1 0 0,-1 0 0,1 1 0,-1-1 0,1 0 0,-1 0 0,1 1 0,-1-1 0,1 0 0,-1 1 0,0-1 0,0 0 0,1 1 0,-1-1 0,0 1 0,0 0 0,1-1 0,-1 1 0,0-1 0,0 1 0,0 0 0,0 0 0,0 0 0,0-1 0,1 1 0,-1 0 0,0 0 0,0 0 0,0 0 0,0 0 0,0 1 0,0-1 0,0 0 0,0 0 0,1 1 0,-1-1 0,0 0 0,0 1 0,-1 0 0,-2 0 0,1 1 0,-1 0 0,1 0 0,-1 0 0,1 0 0,0 0 0,0 1 0,-4 2 0,2 2 0,0 0 0,0 0 0,1 0 0,0 1 0,0 0 0,0 0 0,1 0 0,1 0 0,-1 0 0,1 0 0,1 1 0,-1-1 0,1 1 0,1-1 0,0 1 0,1 10 0,-1-18 0,0 1 0,0-1 0,1 0 0,-1 0 0,0 1 0,1-1 0,-1 0 0,1 0 0,-1 0 0,1 0 0,0 1 0,-1-1 0,1 0 0,0 0 0,0 0 0,0-1 0,0 1 0,0 0 0,0 0 0,0 0 0,0-1 0,0 1 0,0 0 0,2 0 0,0 0 0,1 0 0,-1 0 0,1-1 0,-1 1 0,1-1 0,0 0 0,-1 0 0,7 0 0,1-2 0,-1 1 0,1-2 0,-1 1 0,0-1 0,13-7 0,56-37 0,-63 35 0,0 1 0,1 1 0,1 1 0,-1 0 0,29-9 0,-44 17 0,-1 1 0,1-1 0,0 1 0,0 0 0,-1-1 0,1 1 0,0 0 0,0 0 0,-1 0 0,1 0 0,0 1 0,0-1 0,-1 0 0,1 1 0,0-1 0,-1 1 0,1-1 0,0 1 0,-1 0 0,1 0 0,-1 0 0,1 0 0,-1 0 0,2 1 0,0 2 0,-1 0 0,1 0 0,-1 0 0,0 0 0,0 0 0,0 1 0,1 5 0,-2-6 0,1 0 0,-1 0 0,1 1 0,0-1 0,0 0 0,0 0 0,1-1 0,3 6 0,-4-8 0,-1 0 0,1 0 0,0 0 0,0 0 0,0 0 0,-1 0 0,1 0 0,0 0 0,0-1 0,0 1 0,0-1 0,1 0 0,-1 1 0,0-1 0,0 0 0,0 0 0,0 0 0,0-1 0,0 1 0,0 0 0,0-1 0,0 1 0,3-2 0,7-3 0,-1 0 0,0 0 0,0-1 0,-1-1 0,0 0 0,17-15 0,-20 16 0,0-1 0,0 2 0,0-1 0,1 1 0,0 0 0,0 0 0,0 1 0,0 0 0,1 1 0,0 0 0,-1 0 0,1 1 0,13-2 0,-20 4 0,-1 1 0,1-1 0,-1 1 0,1-1 0,-1 1 0,1 0 0,-1 0 0,1 0 0,-1 0 0,1 0 0,-1 0 0,0 0 0,0 0 0,0 0 0,1 0 0,-1 1 0,0-1 0,0 0 0,-1 1 0,1-1 0,0 1 0,0-1 0,-1 1 0,1 0 0,-1-1 0,1 1 0,-1-1 0,0 3 0,1-2 0,-1 0 0,0 0 0,1 0 0,-1 0 0,1 0 0,0 0 0,0 0 0,0-1 0,0 1 0,0 0 0,0 0 0,0-1 0,1 1 0,-1-1 0,0 1 0,1-1 0,-1 0 0,1 1 0,0-1 0,-1 0 0,1 0 0,0 0 0,0 0 0,0-1 0,0 1 0,4 1 0,22-6-2787,-4-12-5220,-2-5-4805</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1.386"/>
    </inkml:context>
    <inkml:brush xml:id="br0">
      <inkml:brushProperty name="width" value="0.025" units="cm"/>
      <inkml:brushProperty name="height" value="0.025" units="cm"/>
    </inkml:brush>
  </inkml:definitions>
  <inkml:trace contextRef="#ctx0" brushRef="#br0">113 91 11915,'0'0'3166,"6"-9"42,-1 2-2364,20-28 1393,-16 4 2087,-9 31-4231,1-1 1,-1 1 0,0 0 0,0-1-1,-1 1 1,1 0 0,0-1-1,0 1 1,0 0 0,0-1 0,0 1-1,0 0 1,0 0 0,0-1-1,-1 1 1,1 0 0,0 0 0,0-1-1,0 1 1,0 0 0,-1 0-1,1-1 1,0 1 0,0 0 0,-1 0-1,1 0 1,0 0 0,0-1-1,-1 1 1,1 0 0,0 0 0,-1 0-1,1 0 1,0 0 0,-1 0-1,1 0 1,-1 0 0,-17 2 1030,-16 11-834,26-8-265,1 1 0,-1 0 0,1 0 0,0 1 0,1 0 0,0 0 0,0 1 0,0 0 0,1 0 0,0 0 0,1 0 0,-1 1 0,2 0 0,-1 0 0,1 0 0,1 0 0,0 0 0,-2 18 0,4-27-18,0 1-1,0-1 0,0 0 1,0 1-1,0-1 1,0 1-1,0-1 1,1 0-1,-1 1 0,0-1 1,0 1-1,0-1 1,1 0-1,-1 1 0,0-1 1,1 0-1,-1 0 1,0 1-1,1-1 1,-1 0-1,0 0 0,1 1 1,-1-1-1,0 0 1,1 0-1,-1 0 1,1 0-1,-1 0 0,0 1 1,1-1-1,-1 0 1,1 0-1,0 0 0,21-3 333,17-12 241,-21 3-494,0 0-1,-2-2 1,18-17-1,-18 16-37,0 0 0,32-20 0,-47 35-48,-1-1 0,1 1 0,-1 0 0,1-1 0,-1 1 0,1 0 0,0 0 0,-1 0 0,1 0 0,-1-1 0,1 1 0,0 0 0,-1 0 0,1 0 0,-1 0 0,1 0 0,0 1 0,-1-1 0,1 0 0,-1 0 0,1 0 0,0 0 0,-1 1 0,1-1 0,-1 0 0,1 1 0,-1-1 0,1 0 0,-1 1 0,1-1 0,-1 1 0,1-1 0,-1 0 0,0 1 0,1-1 0,-1 1 0,0-1 0,1 1 0,-1 0 0,0-1 0,0 1 0,1-1 0,-1 1 0,0-1 0,0 1 0,0 0 0,0-1 0,0 1 0,0 0 0,0-1 0,0 1 0,0 0 0,2 47 0,-2-32 0,0-12 0,0-1 0,1 0 0,-1 1 0,0-1 0,1 1 0,0-1 0,0 0 0,0 0 0,0 1 0,1-1 0,-1 0 0,1 0 0,0 0 0,0 0 0,0-1 0,0 1 0,0 0 0,0-1 0,1 0 0,2 3 0,-1-4 0,0 1 0,0-1 0,-1 0 0,1 0 0,0-1 0,0 1 0,0-1 0,0 0 0,0 0 0,0 0 0,-1-1 0,1 1 0,0-1 0,0 0 0,0 0 0,-1 0 0,1-1 0,4-1 0,9-5-477,0 0 1,23-16-1,-26 15-347,0 0 1,1 2-1,31-13 1,-39 19-1591,0-1 1,0 2 0,0-1-1,1 1 1,8 1 0,2-1-3260,-3 0 2203</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1.778"/>
    </inkml:context>
    <inkml:brush xml:id="br0">
      <inkml:brushProperty name="width" value="0.025" units="cm"/>
      <inkml:brushProperty name="height" value="0.025" units="cm"/>
    </inkml:brush>
  </inkml:definitions>
  <inkml:trace contextRef="#ctx0" brushRef="#br0">6 295 801,'0'0'3027,"9"-6"-294,5-2-1508,28-17 2207,-13 6 3234,-41 28 82,-18 14-1498,24-19-5253,1 0 0,0 0 0,0 1 0,1 0-1,-1 0 1,1 0 0,0 0 0,1 1 0,-1-1 0,1 1 0,0 0 0,-3 10 0,6-15 12,0-1 1,0 1 0,0-1-1,0 0 1,-1 1 0,1-1 0,0 0-1,0 1 1,0-1 0,0 0-1,0 1 1,0-1 0,0 0-1,1 1 1,-1-1 0,0 1 0,0-1-1,0 0 1,0 1 0,0-1-1,0 0 1,1 1 0,-1-1 0,0 0-1,0 0 1,1 1 0,-1-1-1,0 0 1,0 0 0,1 1-1,-1-1 1,0 0 0,0 0 0,1 0-1,-1 1 1,0-1 0,1 0-1,17-1 267,17-13 211,-9-3-456,-1-1-1,-1-1 0,-1-1 0,0-2 1,-1 0-1,-2-1 0,0-1 0,-2 0 1,0-2-1,-2 0 0,19-42 0,-27 44 42,-7 16 78,-4 12 338,-8 17-416,1 1 0,1 0 1,1 1-1,1 0 0,1 0 0,1 1 0,1 0 0,2-1 0,-1 33 0,3-53-212,0 1-1,0-1 1,0 1-1,1-1 1,-1 0 0,1 1-1,0-1 1,0 1 0,0-1-1,0 0 1,1 0-1,-1 0 1,1 0 0,0 0-1,0 0 1,0 0-1,0 0 1,0-1 0,1 1-1,-1-1 1,1 1 0,0-1-1,0 0 1,0 0-1,0-1 1,0 1 0,0 0-1,0-1 1,0 0-1,1 0 1,-1 0 0,0 0-1,1 0 1,-1-1 0,1 0-1,5 1 1,24-1-7798</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2.402"/>
    </inkml:context>
    <inkml:brush xml:id="br0">
      <inkml:brushProperty name="width" value="0.025" units="cm"/>
      <inkml:brushProperty name="height" value="0.025" units="cm"/>
    </inkml:brush>
  </inkml:definitions>
  <inkml:trace contextRef="#ctx0" brushRef="#br0">234 186 16592,'0'0'7671,"-12"1"-6320,7-1-1252,-1 0 37,0 0 1,0 0-1,1 1 1,-1-1-1,0 1 0,0 1 1,1-1-1,-1 1 1,0 0-1,1 1 1,0-1-1,-1 1 1,1 0-1,-5 4 1,-8 9 535,0-1 1,-28 35-1,41-44-548,0 1-1,0 0 1,1 0 0,-1 0 0,2 0-1,-1 1 1,1-1 0,0 1-1,1 0 1,-1 0 0,-1 15 0,4-23-120,0 1-1,0 0 1,1 0 0,-1-1 0,0 1 0,0 0 0,0-1 0,1 1 0,-1 0 0,0-1 0,0 1 0,1 0 0,-1-1 0,1 1 0,-1-1 0,1 1 0,-1 0 0,1-1-1,-1 1 1,1-1 0,-1 0 0,1 1 0,0-1 0,-1 1 0,1-1 0,0 0 0,-1 1 0,1-1 0,0 0 0,-1 0 0,1 0 0,0 0 0,0 0 0,-1 1 0,1-1 0,0 0-1,-1 0 1,3-1 0,31-4 184,-17-1-110,-1 0 0,0-2 0,0 0 0,-1-1-1,0 0 1,-1-1 0,23-20 0,85-91 79,-107 105-115,0 0 1,-1-1 0,-1 0-1,0-1 1,-2-1 0,0 0 0,-1 0-1,15-42 1,-48 101-43,-10 35 0,19-48 0,1 1 0,2 0 0,0 1 0,2 0 0,2 1 0,-6 37 0,13-65-97,0-1 0,0 1-1,0-1 1,0 1 0,1-1 0,-1 1 0,0-1 0,1 1-1,-1-1 1,1 0 0,-1 1 0,1-1 0,0 0 0,0 1-1,0-1 1,-1 0 0,1 0 0,0 0 0,0 0 0,1 0-1,-1 0 1,0 0 0,0 0 0,0 0 0,1 0 0,-1-1-1,0 1 1,1 0 0,-1-1 0,0 1 0,1-1-1,-1 0 1,1 1 0,-1-1 0,1 0 0,2 0 0,2 0-710,0 0 0,0 0 0,0 0 0,0-1 0,0 0 0,0 0 0,0 0 0,8-4 0,18-13-7938</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2.806"/>
    </inkml:context>
    <inkml:brush xml:id="br0">
      <inkml:brushProperty name="width" value="0.025" units="cm"/>
      <inkml:brushProperty name="height" value="0.025" units="cm"/>
    </inkml:brush>
  </inkml:definitions>
  <inkml:trace contextRef="#ctx0" brushRef="#br0">183 1 19442,'0'0'6124,"-10"6"-3738,-12 7-1510,2-2-451,0 1 0,1 1 0,0 0 1,1 2-1,-23 23 0,40-37-428,0 0-1,-1 0 1,1 0 0,0 0 0,1 0-1,-1 1 1,0-1 0,0 0 0,0 1-1,1-1 1,-1 1 0,1-1 0,-1 0-1,1 1 1,-1-1 0,1 1 0,0-1-1,0 1 1,0 0 0,0-1 0,0 1-1,0-1 1,0 1 0,1-1 0,-1 1-1,0-1 1,1 1 0,-1-1 0,1 0-1,-1 1 1,1-1 0,0 1 0,0-1-1,0 0 1,0 0 0,0 1-1,0-1 1,0 0 0,0 0 0,0 0-1,0 0 1,1 0 0,-1-1 0,0 1-1,1 0 1,-1-1 0,0 1 0,1 0-1,-1-1 1,1 0 0,-1 1 0,1-1-1,-1 0 1,1 0 0,-1 0 0,1 0-1,-1 0 1,3 0 0,11 0 53,-1-1 1,1 0-1,-1 0 1,1-2-1,-1 0 1,0-1-1,0 0 1,21-9-1,-27 9 17,0 0-1,0 0 0,-1-1 1,1 1-1,-1-2 0,0 1 1,0-1-1,0 0 0,-1-1 1,0 1-1,0-1 1,-1-1-1,0 1 0,0-1 1,4-9-1,-8 16-64,-1-1 1,1 1-1,0 0 1,0-1-1,-1 1 1,1-1-1,-1 1 1,0-1-1,1 1 1,-1-1-1,0 1 1,0-1-1,0 1 0,0-1 1,0 0-1,0 1 1,0-1-1,-1 1 1,1-1-1,0 1 1,-1-1-1,1 1 1,-1-1-1,0 1 1,-1-2-1,1 2-1,-1 0 0,0 0 0,1 0-1,-1 1 1,0-1 0,1 0 0,-1 1 0,0 0 0,0-1-1,0 1 1,1 0 0,-1 0 0,0 0 0,0 0 0,0 0 0,1 1-1,-1-1 1,-2 1 0,-5 1-3,-1 1-1,1 0 1,0 1 0,0 0 0,0 0-1,-16 11 1,23-14 2,-1 1 0,0 1 0,0-1 0,0 1 0,0 0 0,0 0 0,1 0 0,-1 0 0,1 0 0,0 0 0,0 1 0,-2 3 0,5-6-105,0 0 1,1 0-1,-1-1 1,0 1-1,1-1 1,-1 1-1,1-1 0,-1 1 1,1-1-1,-1 0 1,1 0-1,-1 0 1,1 0-1,-1 0 0,1 0 1,-1 0-1,1 0 1,2-2-1,-3 2-102,17-3-2248,1-1-1,-1-1 1,0-1 0,0 0-1,20-12 1,-21 11-777,20-10-8256</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2.209"/>
    </inkml:context>
    <inkml:brush xml:id="br0">
      <inkml:brushProperty name="width" value="0.025" units="cm"/>
      <inkml:brushProperty name="height" value="0.025" units="cm"/>
    </inkml:brush>
  </inkml:definitions>
  <inkml:trace contextRef="#ctx0" brushRef="#br0">1 141 17969,'0'0'4420,"61"-18"-2914,-9 8-321,11-4-192,8-5-609,4-2-320,-1-5-2370,-1-7-5317</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3.209"/>
    </inkml:context>
    <inkml:brush xml:id="br0">
      <inkml:brushProperty name="width" value="0.025" units="cm"/>
      <inkml:brushProperty name="height" value="0.025" units="cm"/>
    </inkml:brush>
  </inkml:definitions>
  <inkml:trace contextRef="#ctx0" brushRef="#br0">90 140 13132,'0'0'15786,"12"-2"-14350,0 0-1184,0-1 0,0 0-1,0-1 1,0 0 0,21-11 0,-29 13-213,0 0 0,0 0 0,0-1 1,0 1-1,0-1 0,-1 0 0,1 0 1,-1 0-1,0-1 0,0 1 0,0-1 1,-1 1-1,1-1 0,-1 0 0,0 0 0,0 0 1,0 0-1,-1-1 0,1 1 0,-1 0 1,0-1-1,1-8 0,-2 12-39,-1 0 0,1 0 0,0 0 0,-1 0 0,1 0 0,0 0 0,-1 1 0,0-1 0,1 0 0,-1 0 0,1 0 0,-1 1 0,0-1 0,1 0 0,-1 1 0,0-1 0,0 1 0,0-1 0,0 1 0,1-1 0,-1 1 0,0-1 0,0 1 0,0 0 0,0 0 0,0-1 0,0 1 0,0 0 0,0 0 0,0 0 0,0 0 0,0 0 0,0 0 0,0 0 0,0 0 0,-1 1 0,-41 8 0,33-3 0,0 0 0,0 0 0,1 1 0,0 0 0,0 1 0,1 0 0,-15 17 0,5-2 0,-30 49 0,44-66 0,0 1 0,0 0 0,0 1 0,1-1 0,1 1 0,-1 0 0,1-1 0,0 1 0,1 0 0,-1 12 0,2-19 0,0 1 0,1-1 0,-1 1 0,1-1 0,0 1 0,-1-1 1,1 0-1,0 1 0,0-1 0,0 0 0,0 0 0,0 1 0,0-1 0,0 0 0,0 0 0,0 0 0,1 0 0,-1 0 0,0-1 0,1 1 1,-1 0-1,0-1 0,1 1 0,-1-1 0,1 1 0,-1-1 0,1 0 0,-1 1 0,1-1 0,-1 0 0,1 0 0,0 0 0,-1 0 1,3-1-1,61-5-526,-48 2-736,1-1 1,-1 0 0,0-2-1,0 0 1,26-16 0,-17 7-3607,-1-1 1,38-33 0,-25 14-2709</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3.611"/>
    </inkml:context>
    <inkml:brush xml:id="br0">
      <inkml:brushProperty name="width" value="0.025" units="cm"/>
      <inkml:brushProperty name="height" value="0.025" units="cm"/>
    </inkml:brush>
  </inkml:definitions>
  <inkml:trace contextRef="#ctx0" brushRef="#br0">129 1 8008,'0'0'20243,"-9"5"-19357,-3 2-651,-28 22 261,40-29-492,0 0-1,-1 1 1,1-1-1,0 0 1,0 0-1,0 0 1,0 0-1,0 0 0,0 1 1,-1-1-1,1 0 1,0 0-1,0 0 1,0 0-1,0 1 1,0-1-1,0 0 1,0 0-1,0 0 1,0 1-1,0-1 1,0 0-1,0 0 1,0 0-1,0 1 0,0-1 1,0 0-1,0 0 1,0 0-1,0 0 1,0 1-1,0-1 1,0 0-1,0 0 1,0 0-1,1 1 1,-1-1-1,0 0 1,0 0-1,0 0 1,0 0-1,0 0 0,0 1 1,1-1-1,12 6 73,26 2-38,-28-6-14,1 1-64,0 0 1,0 2-1,0-1 0,13 9 1,-23-12 54,0 0 0,0 0 0,0 0 1,0 1-1,0-1 0,-1 1 0,1-1 0,-1 1 1,1 0-1,-1-1 0,0 1 0,1 0 1,-1 0-1,1 3 0,-2-4 47,0 0 0,0 1 0,0-1 0,0 0 0,0 1 0,0-1 0,0 0 0,0 1 0,-1-1 0,1 0 0,0 1-1,-1-1 1,0 0 0,1 0 0,-1 1 0,1-1 0,-1 0 0,0 0 0,0 0 0,0 0 0,0 0 0,0 0 0,0 0 0,0 0 0,0 0 0,-1 0 0,-10 7-14,1 0 0,-2-1 0,1-1 0,-1 0 0,0-1 0,0 0 0,0-1 0,-1 0 0,1-1 0,-1-1 0,0 0 0,-26 0 0,27-5-2378,9-8-4335,3-7-6900</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4.139"/>
    </inkml:context>
    <inkml:brush xml:id="br0">
      <inkml:brushProperty name="width" value="0.025" units="cm"/>
      <inkml:brushProperty name="height" value="0.025" units="cm"/>
    </inkml:brush>
  </inkml:definitions>
  <inkml:trace contextRef="#ctx0" brushRef="#br0">0 1 14958,'0'0'13917,"1"12"-12299,4 133 656,-5-144-2274,0 1 0,0-1 0,0 0 0,0 0 0,0 0 0,0 0 0,0 0 0,0 1 0,0-1 0,1 0 0,-1 0 0,0 0 0,1 0 0,-1 0 0,1 0 0,0 0 0,-1 0 0,1 0 0,0 0 0,-1 0 0,1 0 0,0-1 0,0 1 0,0 0 0,0 0 0,0-1 0,1 2 0,1-2 0,-1 1 0,0-1 0,0 0 0,0 0 0,1 0 0,-1 0 0,0 0 0,0-1 0,0 1 0,0-1 0,1 1 0,-1-1 0,3-1 0,5-3 0,0 0 0,0 0 0,0-1 0,14-12 0,29-39 0,-42 43 0,1 1 0,23-21 0,-35 34 0,0 0 0,0 0 0,0 0 0,0 0 0,1-1 0,-1 1 0,0 0 0,0 0 0,0 0 0,1 0 0,-1 0 0,0 0 0,0 0 0,1 0 0,-1 0 0,0 0 0,0 0 0,1 0 0,-1 0 0,0 0 0,0 0 0,1 0 0,-1 0 0,0 0 0,0 0 0,0 0 0,1 0 0,-1 0 0,0 0 0,0 0 0,1 0 0,-1 1 0,0-1 0,0 0 0,0 0 0,0 0 0,1 0 0,-1 1 0,0-1 0,0 0 0,0 0 0,0 0 0,1 1 0,4 15 0,-2 27 0,-3-37 0,0 22 0,-1-20 0,0 0 0,1-1 0,1 1 0,-1 0 0,1 0 0,0-1 0,4 12 0,-5-18-48,1-1 1,-1 1-1,1-1 1,-1 1-1,1 0 1,-1-1-1,1 1 0,0-1 1,-1 0-1,1 1 1,0-1-1,-1 1 1,1-1-1,0 0 0,0 0 1,-1 1-1,1-1 1,0 0-1,0 0 0,0 0 1,-1 0-1,1 0 1,0 0-1,0 0 1,0 0-1,-1 0 0,1 0 1,0 0-1,0-1 1,-1 1-1,1 0 1,0-1-1,0 1 0,-1 0 1,1-1-1,0 0 1,26-16-4220,-1-7-2433,2-6-3571</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4.748"/>
    </inkml:context>
    <inkml:brush xml:id="br0">
      <inkml:brushProperty name="width" value="0.025" units="cm"/>
      <inkml:brushProperty name="height" value="0.025" units="cm"/>
    </inkml:brush>
  </inkml:definitions>
  <inkml:trace contextRef="#ctx0" brushRef="#br0">110 259 18161,'0'0'3748,"-11"9"-652,-5 4-1966,1-1 64,0 0-1,1 1 1,-23 27-1,37-40-1189,0 0-1,0 0 1,0 0-1,0 1 1,0-1-1,-1 0 0,1 0 1,0 0-1,0 0 1,0 1-1,0-1 1,0 0-1,0 0 1,0 0-1,0 0 1,0 1-1,0-1 0,0 0 1,0 0-1,0 0 1,0 0-1,0 1 1,0-1-1,0 0 1,0 0-1,0 0 1,0 1-1,0-1 0,0 0 1,0 0-1,0 0 1,0 0-1,0 1 1,0-1-1,0 0 1,0 0-1,1 0 1,-1 0-1,0 0 0,0 1 1,0-1-1,0 0 1,0 0-1,0 0 1,1 0-1,-1 0 1,0 0-1,0 0 1,0 0-1,0 1 0,1-1 1,-1 0-1,16 0 20,16-7 17,-17 0-48,0-1-1,-1-1 1,0 0 0,13-11 0,15-11-288,-41 31 291,-1 0-1,0 0 0,1 0 0,-1 0 0,0 0 0,1 0 0,-1 0 1,0 0-1,0 0 0,1 0 0,-1 0 0,0 0 0,1 0 1,-1 0-1,0 0 0,1 0 0,-1 1 0,0-1 0,0 0 0,1 0 1,-1 0-1,0 0 0,0 1 0,1-1 0,-1 0 0,0 0 0,0 0 1,1 1-1,-1-1 0,0 0 0,0 0 0,0 1 0,0-1 0,0 0 1,1 1-1,-1-1 0,0 0 0,0 0 0,0 1 0,0-1 0,0 0 1,0 1-1,0-1 0,0 0 0,0 1 0,0-1 0,0 0 0,0 1 1,0-1-1,0 0 0,2 28 43,-1-11 80,-1-15-104,1 0 0,-1 0 0,1-1 0,-1 1 0,1 0 0,0 0 0,0 0 0,-1-1 0,1 1 0,1-1 0,-1 1 0,0-1 0,0 1 0,1-1 0,-1 1 0,0-1 0,1 0 0,-1 0 0,1 0 0,0 0 0,-1 0 0,1 0 0,0 0 0,2 0 0,-1-1 35,1 1 1,-1-1 0,1 0-1,-1 0 1,1-1-1,-1 1 1,0-1-1,1 0 1,-1 1-1,0-1 1,1-1 0,3-1-1,7-4 129,-1-1 0,-1 0 0,1-1 0,-1 0 0,11-12 0,-1-1-153,-1-1-1,-1-2 0,21-31 1,-31 40-27,-1 0 0,0 0 1,-1-1-1,-1 0 0,-1-1 1,8-32-1,-14 50 3,1-1 0,-1 1 0,0-1 0,1 1 0,-1-1 0,0 0 0,0 1 0,1-1 0,-1 1 0,0-1 0,0 0 0,0 1 0,0-1 0,0 0 0,0 1 0,0-1 0,0 0 0,0 1 0,0-1 0,0 0 0,-1 1 0,1-1 0,0 1 0,0-1 0,0 0 0,-1 1 0,1-1 0,0 1 0,-1-1 0,-11 19 0,-13 41 0,17-30 0,1 0 0,1 0 0,1 1 0,2-1 0,1 46 0,2-71 0,0-1 0,0 1 0,0-1 0,1 1 0,0 0 0,-1-1 0,1 1 0,0-1 0,0 0 0,1 1 0,-1-1 0,1 0 0,0 0 0,0 0 0,0 0 0,0 0 0,0 0 0,1 0 0,-1-1 0,1 1 0,0-1 0,-1 0 0,1 0 0,0 0 0,0 0 0,1 0 0,-1-1 0,0 1 0,1-1 0,-1 0 0,0 0 0,1 0 0,0-1 0,-1 1 0,1-1 0,6 0 0,-10 0 0,1 0 0,-1 0 0,0-1 0,1 1 0,-1 0 0,1-1 0,-1 1 0,0 0 0,0-1 0,1 1 0,-1-1 0,0 1 0,1 0 0,-1-1 0,0 1 0,0-1 0,0 1 0,0-1 0,1 1 0,-1-1 0,0 1 0,0-1 0,0 1 0,0-1 0,0 1 0,0-1 0,0 1 0,0-1 0,-1 1 0,1-1 0,0 1 0,0-1 0,0 1 0,0 0 0,-1-1 0,1 1 0,0-1 0,0 1 0,-1-1 0,1 1 0,0 0 0,-1-1 0,1 1 0,-12-22 0,-8 0 0,-34-28 0,34 32 0,0 0 0,-18-24 0,37 42 0,0-1 0,0 0 0,1 0 0,-1 1 0,0-1 0,1 0 0,-1 0 0,0 0 0,1 0 0,-1 0 0,1 1 0,0-1 0,-1 0 0,1 0 0,0 0 0,-1 0 0,1 0 0,0-1 0,0 1 0,0 0 0,0 0 0,0 0 0,0 0 0,0 0 0,0 0 0,1 0 0,-1 0 0,0 0 0,1 0 0,-1 0 0,0 0 0,1 0 0,-1 0 0,1 1 0,-1-1 0,1 0 0,0 0 0,-1 0 0,1 1 0,0-1 0,0 0 0,0 1 0,-1-1 0,1 0 0,0 1 0,0-1 0,0 1 0,0-1 0,0 1 0,0 0 0,0 0 0,0-1 0,0 1 0,0 0 0,0 0 0,0 0 0,2 0 0,11-3 0,1 2 0,0-1 0,19 2 0,-18 0 0,5-1-57,28 0-3080,64-11 0,-46-1-6163</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5.273"/>
    </inkml:context>
    <inkml:brush xml:id="br0">
      <inkml:brushProperty name="width" value="0.025" units="cm"/>
      <inkml:brushProperty name="height" value="0.025" units="cm"/>
    </inkml:brush>
  </inkml:definitions>
  <inkml:trace contextRef="#ctx0" brushRef="#br0">84 98 6438,'0'0'-256,"9"-8"1505,-2 3-398,34-28 2192,-20 10 1977,-10-1 4670,-11 24-9573,0-1 0,0 1 0,0 0 0,0 0 0,-1-1 0,1 1 0,0 0 0,0 0 0,0 0 0,0-1 0,0 1 0,-1 0 0,1 0 0,0 0 0,0 0 0,0-1 0,-1 1 0,1 0 0,0 0 0,0 0 1,-1 0-1,1 0 0,0 0 0,0 0 0,0 0 0,-1 0 0,1 0 0,0 0 0,0 0 0,-1 0 0,1 0 0,0 0 0,0 0 0,-1 0 0,1 0 0,0 0 0,0 0 0,-1 0 0,1 0 0,0 0 0,0 0 0,-1 0 0,1 1 0,0-1 0,0 0 0,0 0 0,-1 0 0,1 0 0,0 1 0,0-1 0,0 0 0,-16 9 338,1 4-439,1 1 0,0 1 0,1 0 0,1 1 0,0 0 0,1 1 0,1 0 0,1 1 0,0 0 0,1 0 0,-5 21 0,11-37-16,1 1 0,1-1 0,-1 1 0,0-1 0,0 1 0,1 0 0,0-1 0,0 1 0,-1 0 0,1-1 0,1 1 0,-1 0 0,0-1 0,1 1 0,-1 0 0,1-1 0,0 1 0,0-1 0,0 1 0,0-1 0,0 1 0,1-1 0,-1 0 0,4 4 0,-1-3 0,0-1 0,0 0 0,0-1 0,1 1 0,-1-1 0,0 0 0,1 0 0,-1 0 0,1 0 0,-1-1 0,1 0 0,-1 0 0,9-1 0,1 0-404,0-1 0,0 0 0,17-5 0,-10 0-1228,-1 0 1,1-2-1,24-14 1,-15 6-1212,-1-2 1,0-2 0,38-35-1,-36 25-4711</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5.677"/>
    </inkml:context>
    <inkml:brush xml:id="br0">
      <inkml:brushProperty name="width" value="0.025" units="cm"/>
      <inkml:brushProperty name="height" value="0.025" units="cm"/>
    </inkml:brush>
  </inkml:definitions>
  <inkml:trace contextRef="#ctx0" brushRef="#br0">143 1 3876,'0'0'12753,"-9"7"-10495,-2 0-2131,-61 53 3948,67-56-3767,0 0 0,0 1 0,1 0 0,0 0 0,0 0-1,0 0 1,1 1 0,0 0 0,0-1 0,0 1 0,0 0 0,-2 11 0,5-16-270,0 1-1,1 0 0,-1-1 1,0 1-1,1-1 0,-1 1 1,1-1-1,-1 1 0,1-1 1,0 1-1,-1-1 0,1 1 1,0-1-1,0 0 0,0 1 1,0-1-1,0 0 0,0 0 1,1 0-1,-1 0 0,0 0 1,1 0-1,-1 0 0,0 0 1,1-1-1,-1 1 1,1-1-1,-1 1 0,1-1 1,-1 1-1,1-1 0,0 0 1,-1 1-1,1-1 0,0 0 1,-1 0-1,3-1 0,0 2 148,1-1 0,-1 0 0,0 0 0,1-1 0,-1 1 0,1-1 0,-1 0 0,0 0 0,0 0 0,0-1 0,0 1 0,0-1 0,5-3 0,-2-1-97,-1 1 0,0-2-1,0 1 1,0-1 0,-1 0-1,0 0 1,0 0 0,-1-1-1,0 1 1,0-1 0,-1 0-1,0-1 1,0 1 0,-1 0-1,0-1 1,0 1 0,-1-1-1,0-9 1,-1 16-88,-1 1 0,1 0 0,0 0 0,-1 0 0,0 0 0,1 0 0,-1 0 0,0 0 0,1 0 0,-1 0 0,0 0 0,0 1 0,0-1 0,1 0 0,-1 0 0,0 1 0,0-1 0,0 1 0,-1-1 0,1 1 0,0-1 0,0 1 0,0-1 0,0 1 0,0 0 0,0 0 0,-1 0 0,1 0 0,0 0 0,0 0 0,-2 0 0,2 0 0,-1 0 0,1 0 0,-1 0 0,1 0 0,-1 0 0,1 0 0,-1 0 0,1 1 0,-1-1 0,1 1 0,-1-1 0,1 1 0,0 0 0,-1-1 0,1 1 0,0 0 0,0 0 0,-1 0 0,1 0 0,0 0 0,0 0 0,0 0 0,-1 3 0,1-2-199,0-1 1,0 1-1,1 0 0,-1-1 1,1 1-1,-1 0 0,1 0 1,0 0-1,0-1 0,-1 1 0,1 0 1,1 0-1,-1 0 0,0 0 1,0-1-1,1 1 0,-1 0 1,1 0-1,-1 0 0,1-1 1,0 1-1,0 0 0,0-1 1,0 1-1,0-1 0,0 1 1,0-1-1,0 0 0,1 1 0,1 0 1,1 1-620,-1-1-1,1 0 1,0 0 0,1-1 0,-1 1 0,0-1-1,0 0 1,1 0 0,-1-1 0,0 1-1,9-1 1,17 0-7707</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6.049"/>
    </inkml:context>
    <inkml:brush xml:id="br0">
      <inkml:brushProperty name="width" value="0.025" units="cm"/>
      <inkml:brushProperty name="height" value="0.025" units="cm"/>
    </inkml:brush>
  </inkml:definitions>
  <inkml:trace contextRef="#ctx0" brushRef="#br0">116 1 20724,'0'0'7911,"-8"11"-7527,-7 12-22,1 0-1,0 1 0,2 1 0,1 0 1,2 1-1,0 0 0,1 1 0,-3 26 1,9-41-317,1 0 0,0-1 0,1 1 0,0-1 0,1 1 1,3 14-1,-4-23-40,1-1 0,-1 0-1,1 1 1,0-1 0,0 0 0,0 0 0,0 0 0,0 0 0,1 0 0,-1 0-1,1 0 1,-1 0 0,1-1 0,0 1 0,-1 0 0,1-1 0,0 0-1,0 1 1,0-1 0,0 0 0,0 0 0,1 0 0,-1 0 0,0 0 0,0-1-1,1 1 1,-1-1 0,0 1 0,1-1 0,-1 0 0,1 0 0,-1 0 0,0 0-1,1 0 1,-1-1 0,4 0 0,1-1-5,-1 0 0,0-1 0,0 1 0,-1-1 0,1 0 0,0-1 0,-1 1 0,0-1 0,0 0 0,0 0 0,0-1 0,-1 1 0,0-1 0,0 0 0,5-8 0,5-8 0,-1 0 0,16-37 0,-13 23 0,-2-1 0,-1 0 0,15-73 0,-81 265-256,49-140 283,0 1 0,1-1 0,1 1 1,0 25-1,1-38-22,2 0 0,-1 0-1,0 0 1,1-1 0,0 1 0,0 0 0,0 0-1,0 0 1,0-1 0,1 1 0,0-1 0,0 1-1,0-1 1,0 0 0,0 0 0,1 0 0,-1 0-1,1 0 1,0 0 0,0-1 0,0 1 0,0-1-1,0 0 1,7 4 0,34 8-2073,-29-12-232,1 0 1,0-1 0,0 0-1,30-4 1,-20-1-5532</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6.440"/>
    </inkml:context>
    <inkml:brush xml:id="br0">
      <inkml:brushProperty name="width" value="0.025" units="cm"/>
      <inkml:brushProperty name="height" value="0.025" units="cm"/>
    </inkml:brush>
  </inkml:definitions>
  <inkml:trace contextRef="#ctx0" brushRef="#br0">175 21 18674,'0'0'8536,"-12"-3"-5931,6 2-2397,2-1-125,-1 0 0,1 1 0,0 0 0,-1 0 1,1 0-1,-1 1 0,1-1 0,-1 1 0,1 0 0,-1 0 0,1 1 0,-1-1 0,1 1 0,0 0 0,-1 0 1,1 1-1,0-1 0,0 1 0,0 0 0,0 0 0,0 0 0,-6 5 0,4 0 5,-1 0 0,2 0 0,-1 1 1,1 0-1,-7 12 0,11-16-72,-1-1 0,1 0 0,-1 0 0,1 0 0,0 1 0,0-1 0,1 0 0,-1 1 0,1-1 0,0 1 0,0-1 0,0 1 0,0-1 0,0 1 0,1-1 0,-1 0 0,1 1 0,1 3 0,0-5-16,-1-1 0,1 1 0,0 0 0,0-1 0,-1 1 0,1-1 0,0 1 0,0-1 0,1 0 0,-1 0 0,0 0 0,0 0 0,0 0 0,1-1 0,-1 1 0,0 0 0,1-1 0,-1 0 0,0 0 0,1 0 0,4 0 0,3 0 0,-1-1 0,1 1 0,0-2 0,11-2 0,-9 0 0,-1-1 0,0 0 0,0-1 0,0 0 0,0 0 0,-1-1 0,17-15 0,-20 16 0,0 0 0,0-1 0,-1 0 0,0 0 0,-1 0 0,1-1 0,-1 0 0,-1 0 0,0 0 0,0 0 0,3-11 0,-7 19 0,1 0 0,-1 0 0,0 0 0,0 0 0,0 0 0,0-1 0,0 1 0,1 0 0,-1 0 0,0 0 0,0 0 0,0 0 0,0-1 0,0 1 0,0 0 0,0 0 0,1 0 0,-1 0 0,0-1 0,0 1 0,0 0 0,0 0 0,0 0 0,0 0 0,0-1 0,0 1 0,0 0 0,0 0 0,0 0 0,0-1 0,0 1 0,0 0 0,0 0 0,0 0 0,0 0 0,-1-1 0,1 1 0,0 0 0,0 0 0,0 0 0,0 0 0,0-1 0,0 1 0,0 0 0,-1 0 0,1 0 0,0 0 0,0 0 0,0 0 0,0-1 0,0 1 0,-1 0 0,1 0 0,0 0 0,0 0 0,0 0 0,0 0 0,-1 0 0,1 0 0,-11 12 0,-10 25 0,19-31-478,1 0 1,0 0-1,0 0 1,0 1-1,1-1 0,0 12 1,0-17 235,0 1 0,0 0 0,0-1 0,1 1 0,-1-1 0,0 1 0,1 0 1,0-1-1,-1 1 0,1-1 0,0 0 0,-1 1 0,1-1 0,0 1 0,0-1 0,0 0 0,0 0 1,1 0-1,-1 0 0,0 1 0,0-2 0,1 1 0,-1 0 0,0 0 0,1 0 0,-1-1 0,1 1 0,-1 0 1,1-1-1,2 1 0,17 0-9832</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7.092"/>
    </inkml:context>
    <inkml:brush xml:id="br0">
      <inkml:brushProperty name="width" value="0.025" units="cm"/>
      <inkml:brushProperty name="height" value="0.025" units="cm"/>
    </inkml:brush>
  </inkml:definitions>
  <inkml:trace contextRef="#ctx0" brushRef="#br0">55 1 17424,'0'0'6028,"-1"10"-5495,-2 73 1385,1 3 905,-21 125 1,17-177-2524,-2 6 159,-4 49-1,36-122-458,-2-20 0,18-63 0,-26 71 0,2 1 0,33-66 0,-47 105 0,0 1 0,0 0 0,1 0 0,0 0 0,0 0 0,0 1 0,0-1 0,0 1 0,1 0 0,0 0 0,0 0 0,0 0 0,0 0 0,0 1 0,0 0 0,0 0 0,1 0 0,-1 0 0,1 1 0,0 0 0,-1 0 0,1 0 0,0 0 0,0 1 0,-1 0 0,1 0 0,6 1 0,-10-1 0,0 0 0,0 1 0,0-1 0,0 0 0,-1 1 0,1-1 0,0 1 0,0-1 0,-1 1 0,1-1 0,0 1 0,-1 0 0,1-1 0,0 1 0,-1 0 0,1 0 0,-1-1 0,1 1 0,-1 0 0,0 0 0,1 0 0,-1 0 0,0-1 0,1 1 0,-1 0 0,0 0 0,0 0 0,0 0 0,0 0 0,0 0 0,0 0 0,0 0 0,0 0 0,0-1 0,-1 1 0,1 2 0,-1 0 0,1-1 0,-1 1 0,0 0 0,0 0 0,-1 0 0,1 0 0,0-1 0,-1 1 0,1-1 0,-4 5 0,-19 13-14,-1-1 0,0-1-1,-1-1 1,-1-1 0,-34 15 0,110-45-8245,146-51-8098,-138 47 11558</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7.450"/>
    </inkml:context>
    <inkml:brush xml:id="br0">
      <inkml:brushProperty name="width" value="0.025" units="cm"/>
      <inkml:brushProperty name="height" value="0.025" units="cm"/>
    </inkml:brush>
  </inkml:definitions>
  <inkml:trace contextRef="#ctx0" brushRef="#br0">288 27 13100,'0'0'15637,"-12"-6"-14169,5 3-1297,4 1-95,-1-1 1,0 1 0,-1 0 0,1 1-1,0-1 1,-1 1 0,1-1 0,-1 2-1,1-1 1,-1 0 0,1 1 0,-1 0 0,1 0-1,-1 0 1,0 0 0,1 1 0,-1 0-1,1 0 1,-1 0 0,-3 2 0,-25 11 117,1 2 1,1 1 0,-46 32 0,120-45-195,-13-5-276,1 2 0,-1 1 0,0 2 0,-1 1 0,1 1 0,49 17 0,-78-23 275,1 1 1,-1-1-1,0 0 1,0 1 0,0-1-1,0 1 1,0-1-1,0 1 1,0-1 0,0 1-1,0 0 1,0-1 0,0 1-1,-1 0 1,1 0-1,0 0 1,0 0 0,-1 0-1,1 0 1,-1 0 0,1 0-1,0 0 1,-1 0-1,0 0 1,1 0 0,-1 0-1,0 0 1,0 0 0,1 0-1,-1 0 1,0 3-1,-1-2 47,0 1 0,-1-1 0,1 0 0,0 1 0,-1-1 0,1 0 0,-1 0-1,0 0 1,0 0 0,0-1 0,0 1 0,0 0 0,-3 1 0,-9 7 354,-2-1 0,-30 13 1,18-9-385,-1-2 1,0-1 0,-1-1 0,-1-1 0,-34 4 0,100-35-4704,77-30-11035,-68 31 4069</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31.737"/>
    </inkml:context>
    <inkml:brush xml:id="br0">
      <inkml:brushProperty name="width" value="0.025" units="cm"/>
      <inkml:brushProperty name="height" value="0.025" units="cm"/>
    </inkml:brush>
  </inkml:definitions>
  <inkml:trace contextRef="#ctx0" brushRef="#br0">13 12 2819,'-3'6'993,"1"-3"-897,-1-3-128,1-6-993,-1-9-1281</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7.824"/>
    </inkml:context>
    <inkml:brush xml:id="br0">
      <inkml:brushProperty name="width" value="0.025" units="cm"/>
      <inkml:brushProperty name="height" value="0.025" units="cm"/>
    </inkml:brush>
  </inkml:definitions>
  <inkml:trace contextRef="#ctx0" brushRef="#br0">27 69 6534,'0'0'24071,"11"4"-23377,7 1-474,-1-1 1,1 0 0,32 2-1,-45-6-174,1 0 0,0 0-1,0-1 1,-1 0 0,1 1 0,-1-2 0,1 1-1,8-4 1,-12 4-38,0 0-1,0 0 1,0-1-1,0 1 1,0-1 0,0 1-1,0-1 1,-1 1-1,1-1 1,-1 0-1,1 0 1,-1 0-1,0 0 1,1 0 0,-1 0-1,0 0 1,-1 0-1,1 0 1,0-1-1,-1 1 1,1 0-1,0-3 1,-1 4-8,0 0 0,0 0 0,0 0 0,0-1 0,0 1 0,0 0 0,0 0 0,0 0 0,-1 0 0,1-1 0,0 1 0,-1 0 0,1 0 0,-1 0 0,1 0 0,-1 0 0,1 0 0,-1 0 0,0 0 0,1 0 0,-1 0 0,0 0 0,0 1 0,0-1 0,-1-1 0,-1 1 0,1 0 0,-1-1 0,0 1 0,0 0 0,1 0 0,-1 1 0,0-1 0,0 0 0,-6 1 0,1-1 0,0 2 0,0-1 0,0 1 0,0 0 0,1 0 0,-1 1 0,-9 3 0,9-1 0,1 0 0,-1 1 0,1 0 0,0 0 0,0 0 0,1 1 0,-1 0 0,1 0 0,1 1 0,-1 0 0,1 0 0,0 0 0,1 0 0,0 1 0,0 0 0,1 0 0,-1 0 0,2 0 0,-1 0 0,1 1 0,-2 15 0,4-22 0,1 0 0,-1-1 0,0 1 0,0-1 0,0 0 0,1 1 0,-1-1 0,1 1 0,-1-1 0,1 1 0,0-1 0,0 0 0,-1 1 0,1-1 0,0 0 0,0 0 0,0 0 0,0 0 0,0 0 0,1 0 0,-1 0 0,1 1 0,2 0 0,0 0 0,0 0 0,0-1 0,0 1 0,0-1 0,1 0 0,7 1 0,8 0 0,1-2 0,32-2 0,-42 1 0,7-1-595,1 0 1,-1-2-1,25-7 1,-29 7-292,-1-1 0,1 0 1,-1-1-1,-1-1 1,1 0-1,-1 0 0,0-2 1,-1 1-1,0-1 0,0-1 1,-1 0-1,0-1 0,-1 0 1,11-16-1,7-23-8627</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48.184"/>
    </inkml:context>
    <inkml:brush xml:id="br0">
      <inkml:brushProperty name="width" value="0.025" units="cm"/>
      <inkml:brushProperty name="height" value="0.025" units="cm"/>
    </inkml:brush>
  </inkml:definitions>
  <inkml:trace contextRef="#ctx0" brushRef="#br0">40 0 17873,'0'0'11979,"-15"54"-10313,9-22-417,4 8-1249,2 0 0,0 1 0,4-2 0,9-3 0,4-5-705,-2-9-2946,-2-9-3492,-4-6-7591</inkml:trace>
  <inkml:trace contextRef="#ctx0" brushRef="#br0" timeOffset="1">21 599 18514,'0'0'8744,"-20"49"-5477,20-40-2146,0-1-384,7-4-481,9-4-128,2 0-1345,-3-2-2403,-3-13-4707</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50.314"/>
    </inkml:context>
    <inkml:brush xml:id="br0">
      <inkml:brushProperty name="width" value="0.025" units="cm"/>
      <inkml:brushProperty name="height" value="0.025" units="cm"/>
    </inkml:brush>
  </inkml:definitions>
  <inkml:trace contextRef="#ctx0" brushRef="#br0">10 222 8648,'0'0'6476,"-3"-5"-5713,2 5-736,1-1-1,-1 1 1,1 0 0,0-1-1,-1 1 1,1-1 0,-1 1-1,1-1 1,0 1 0,-1-1 0,1 1-1,0-1 1,0 1 0,-1-1-1,1 1 1,0-1 0,0 1-1,0-1 1,0 1 0,0-1-1,0 1 1,0-1 0,0 0-1,0 1 1,0-1 0,0 1-1,0-1 1,0 1 0,0-1-1,0 0 1,0 1 0,1-1 0,-1 1-1,0-1 1,0 1 0,1-1-1,-1 1 1,0 0 0,1-1-1,-1 1 1,1-1 0,-1 1-1,0 0 1,1-1 0,-1 1-1,1 0 1,-1-1 0,1 1-1,-1 0 1,2-1 0,41 2 1011,-28 0-976,359 18 434,467-36 1,240 6 515,9 0-657,378-48 2346,-1391 59-2482,-77 0-212,1 0 1,-1 0-1,0 0 1,0 0 0,1 0-1,-1 0 1,0 0-1,0-1 1,1 1-1,-1 0 1,0 0 0,0 0-1,0 0 1,1 0-1,-1-1 1,0 1-1,0 0 1,0 0-1,0 0 1,1-1 0,-1 1-1,0 0 1,0 0-1,0-1 1,0 1-1,0 0 1,0 0 0,0-1-1,0 1 1,0 0-1,0 0 1,0-1-1,0 1 1,0 0 0,0 0-1,0-1 1,0 1-1,0 0 1,0 0-1,0-1 1,0 1 0,0 0-1,0 0 1,0-1-1,0 1 1,0 0-1,-1 0 1,1 0 0,0-1-1,0 1 1,-1 0-1,-6-13 112,1 7-68,0 1-1,1 0 0,-2 0 1,1 1-1,0-1 1,-1 1-1,0 1 1,0 0-1,0-1 0,-8-1 1,-79-15-500,11 3-7990,68 11 1633</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5:51.624"/>
    </inkml:context>
    <inkml:brush xml:id="br0">
      <inkml:brushProperty name="width" value="0.025" units="cm"/>
      <inkml:brushProperty name="height" value="0.025" units="cm"/>
    </inkml:brush>
  </inkml:definitions>
  <inkml:trace contextRef="#ctx0" brushRef="#br0">231 516 11915,'-7'-2'-66,"-20"-5"563,0-1 0,0-1 0,-33-18 0,54 24-517,1 1-1,0-1 1,0 0 0,0 0 0,1-1-1,-1 1 1,1-1 0,0 0 0,0 0-1,0-1 1,0 1 0,1-1 0,-1 0 0,1 0-1,1 0 1,-1 0 0,1 0 0,0-1-1,0 1 1,0-1 0,1 1 0,0-1 0,-1-7-1,2 11 42,0 0 1,0 0-1,0 1 0,0-1 0,0 0 0,0 0 1,0 1-1,1-1 0,-1 0 0,1 0 0,-1 1 0,1-1 1,0 1-1,-1-1 0,1 0 0,0 1 0,0-1 0,0 1 1,0 0-1,1-1 0,-1 1 0,2-1 0,1 0 170,0 0-1,0 1 0,0 0 0,0 0 1,0 0-1,0 0 0,1 1 0,7-1 1,363-3 2808,-135 5-2619,2019-107 344,-2121 98-503,1801-108 1733,-1631 104-1148,-1532 52 149,-925 107-1200,1640-110 268,-424 15 23,1267-70-513,-148 5-59,1172-29-1161,5 41 2555,-1004 2-775,687 27 255,39 0-247,-1040-28-109,-8 1-71,64-7 0,-96 5 61,1-1 0,0 1 0,-1-1 0,1 0 0,-1 0 0,1-1 0,6-4 0,-11 7 14,0-1 0,0 0 0,0 1 0,0-1 0,0 0 1,0 1-1,0-1 0,0 0 0,-1 0 0,1 0 0,0 0 0,-1 0 0,1 0 1,0 0-1,-1 0 0,1 0 0,-1 0 0,1 0 0,-1 0 0,0 0 0,0 0 0,1 0 1,-1 0-1,0-1 0,0 1 0,0 0 0,0 0 0,0 0 0,0 0 0,-1-1 1,1 1-1,0 0 0,-1 0 0,1 0 0,0 0 0,-1 0 0,1 0 0,-1 0 1,0 0-1,1 0 0,-1 0 0,0 0 0,-1-1 0,-8-6-23,0 1 1,-1 0-1,0 1 0,0 0 1,0 1-1,-1 0 0,0 0 1,-18-3-1,-59-18 182,-2 5 0,-96-11-1,-192-6 716,314 33-747,-1598-63 826,1107 78-3820,2 17-4640,241-6-3310</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38.862"/>
    </inkml:context>
    <inkml:brush xml:id="br0">
      <inkml:brushProperty name="width" value="0.025" units="cm"/>
      <inkml:brushProperty name="height" value="0.025" units="cm"/>
    </inkml:brush>
  </inkml:definitions>
  <inkml:trace contextRef="#ctx0" brushRef="#br0">11 1 17392,'0'0'10485,"2"10"-9850,6 24-315,-1 1-1,-3 0 0,0 0 0,-3 53 0,-19 153 327,-1 19 294,19-256-1069,0 1 0,1-1 1,-1 0-1,1 1 0,0-1 1,0 0-1,0 0 0,0 0 0,1 0 1,-1 0-1,1 0 0,0 0 0,1-1 1,4 8-1,-5-9-285,0-1-1,0 1 1,1 0 0,-1 0 0,0-1-1,1 0 1,-1 1 0,1-1 0,0 0 0,-1 0-1,1 0 1,0-1 0,0 1 0,-1 0-1,1-1 1,0 0 0,0 0 0,0 0 0,0 0-1,-1 0 1,1-1 0,0 1 0,4-2-1,30-12-7619</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39.250"/>
    </inkml:context>
    <inkml:brush xml:id="br0">
      <inkml:brushProperty name="width" value="0.025" units="cm"/>
      <inkml:brushProperty name="height" value="0.025" units="cm"/>
    </inkml:brush>
  </inkml:definitions>
  <inkml:trace contextRef="#ctx0" brushRef="#br0">259 4 19378,'0'0'3150,"-11"-2"-267,4 1-2715,0 0 1,1 1-1,-1 0 1,0 1-1,0-1 1,1 1-1,-1 0 1,1 1 0,-1 0-1,1 0 1,-1 0-1,1 1 1,0 0-1,0 0 1,0 0-1,1 1 1,-1 0-1,1 0 1,0 0 0,-6 7-1,-1 0-109,0 2-1,1-1 1,1 2-1,0-1 1,1 1-1,-11 23 1,15-28-42,0 2 1,2-1 0,-1 0-1,1 1 1,1-1-1,0 1 1,0 0 0,1 0-1,0 0 1,2 21-1,-1-29-1,1 0 1,0 1-1,-1-1 0,1 0 0,0 1 0,0-1 1,1 0-1,-1 0 0,1 0 0,0 0 0,-1 0 0,1 0 1,1-1-1,-1 1 0,0-1 0,0 1 0,1-1 1,0 0-1,3 3 0,0-2 52,-1-1 0,1 1 0,-1-1 0,1 0 0,0-1 0,-1 0 0,1 1 0,0-2 0,0 1 0,9-1 0,-1 0 91,1-1 0,-1-1 0,1-1 0,-1 0 1,0 0-1,0-1 0,0-1 0,20-10 0,-24 8-118,1 0 0,-1 0 1,-1-1-1,1 0 0,-1-1 0,-1 0 0,0 0 0,0-1 1,-1 0-1,0-1 0,0 1 0,6-16 0,-11 22-36,0 0 0,-1-1-1,1 1 1,-1 0 0,0-1 0,0 1-1,0-1 1,0 1 0,-1-1-1,0 1 1,0-1 0,0 1 0,-1-1-1,1 1 1,-1-1 0,0 1-1,0-1 1,-1 1 0,1 0 0,-1-1-1,0 1 1,0 0 0,0 0 0,-1 1-1,0-1 1,1 0 0,-1 1-1,0-1 1,-1 1 0,1 0 0,-1 0-1,1 1 1,-1-1 0,0 1 0,0-1-1,-5-1 1,2 1-164,0 0 0,-1 0 1,1 1-1,0 0 0,-1 0 0,0 1 0,-15-1 0,22 2 56,-1 0 0,0 0 0,0 0 0,1 0-1,-1 0 1,0 0 0,0 0 0,1 0 0,-1 1-1,0-1 1,1 1 0,-1-1 0,0 1 0,1 0-1,-1 0 1,1 0 0,-1 0 0,1 0-1,-1 0 1,1 0 0,0 0 0,-1 0 0,1 1-1,0-1 1,0 0 0,0 1 0,0-1 0,0 1-1,0-1 1,1 1 0,-1 0 0,0-1 0,1 1-1,-1 0 1,1-1 0,0 1 0,-1 0-1,1 2 1,3 5-7675,9-8-5637</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39.889"/>
    </inkml:context>
    <inkml:brush xml:id="br0">
      <inkml:brushProperty name="width" value="0.025" units="cm"/>
      <inkml:brushProperty name="height" value="0.025" units="cm"/>
    </inkml:brush>
  </inkml:definitions>
  <inkml:trace contextRef="#ctx0" brushRef="#br0">194 116 15951,'0'0'10800,"-12"-6"-9994,5 2-707,5 2-85,0 0 0,-1 1 0,1-1 0,0 1 0,-1-1 1,1 1-1,-1 0 0,1 0 0,-1 0 0,0 1 0,1-1 0,-1 1 1,0-1-1,0 1 0,0 0 0,1 0 0,-1 0 0,0 0 0,0 1 1,1-1-1,-1 1 0,0-1 0,1 1 0,-1 0 0,1 0 0,-1 0 0,1 1 1,-1-1-1,-3 3 0,-4 7 71,-1 0 0,1 0 0,1 1 1,0 0-1,-13 26 0,18-31-25,1-1 0,0 1 0,0 0 0,1 0 0,0 0 0,0 1 0,1-1 0,0 0 0,0 1 0,0-1 0,1 1 0,1-1 0,1 14 0,-1-19-41,0 0 1,0 0-1,0 0 1,0-1 0,0 1-1,0 0 1,0-1 0,1 1-1,-1-1 1,1 0-1,-1 1 1,1-1 0,-1 0-1,1 0 1,0 0 0,0 0-1,-1 0 1,1 0-1,0-1 1,0 1 0,0 0-1,0-1 1,0 0 0,0 1-1,0-1 1,0 0 0,0 0-1,0 0 1,0 0-1,0-1 1,0 1 0,3-1-1,5-1 255,-1 1 0,1-2-1,-1 1 1,0-1 0,14-7 0,-6 1-171,0-1 1,0-1-1,-2 0 0,1-1 1,-2-1-1,1 0 1,13-18-1,-21 23-87,0-1-1,0 0 1,-1-1 0,0 1-1,-1-1 1,0 0 0,0-1-1,-1 1 1,-1-1-1,0 0 1,0 1 0,-1-1-1,2-21 1,-4 31-25,0-1-1,0 0 1,0 0 0,0 1 0,0-1-1,0 0 1,0 0 0,-1 1 0,1-1-1,0 0 1,-1 0 0,0 1-1,1-1 1,-1 1 0,0-1 0,0 0-1,0 1 1,0 0 0,0-1-1,0 1 1,0-1 0,0 1 0,-1 0-1,1 0 1,0 0 0,-1 0 0,1 0-1,-1 0 1,0 0 0,1 0-1,-1 1 1,1-1 0,-1 1 0,0-1-1,0 1 1,1 0 0,-1-1 0,0 1-1,-3 0 1,2 1-53,0-1 1,0 1-1,0 0 1,0 0-1,0 0 1,1 0-1,-1 0 1,0 0-1,1 1 1,-1 0-1,1-1 1,-1 1-1,1 0 1,0 0-1,-1 0 1,1 1-1,0-1 1,1 0-1,-1 1 1,0-1-1,1 1 1,-1 0-1,0 3 1,1-4-324,0 0 1,0 0-1,0 0 1,0-1-1,1 1 1,-1 0-1,1 0 0,0 0 1,0 0-1,-1 0 1,1 0-1,0 1 1,1-1-1,-1 0 1,0 0-1,1 0 1,-1 0-1,1 0 0,-1-1 1,1 1-1,0 0 1,0 0-1,0 0 1,0 0-1,2 2 1,-1-3-131,0 0 1,0 0-1,0 1 1,1-1-1,-1-1 1,0 1-1,1 0 1,-1-1 0,1 1-1,-1-1 1,0 1-1,1-1 1,-1 0-1,1 0 1,-1 0-1,1-1 1,-1 1 0,1-1-1,-1 1 1,1-1-1,2-1 1,30-14-6175</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0.246"/>
    </inkml:context>
    <inkml:brush xml:id="br0">
      <inkml:brushProperty name="width" value="0.025" units="cm"/>
      <inkml:brushProperty name="height" value="0.025" units="cm"/>
    </inkml:brush>
  </inkml:definitions>
  <inkml:trace contextRef="#ctx0" brushRef="#br0">31 173 7559,'50'-134'10707,"-41"96"-2025,-17 94-8139,-25 91 1,17-87-183,-9 71 1,23-114-289,0-4 13,0 0 1,1 0 0,1 0-1,0 0 1,2 14 0,-2-24-24,1-1 1,-1 1 0,1-1-1,0 0 1,-1 1-1,1-1 1,0 0-1,1 0 1,-1 0-1,0 1 1,1-1 0,-1 0-1,1-1 1,-1 1-1,1 0 1,0 0-1,0-1 1,0 1 0,0-1-1,0 0 1,0 1-1,0-1 1,0 0-1,1 0 1,-1 0-1,0-1 1,1 1 0,-1 0-1,0-1 1,1 0-1,-1 0 1,5 1-1,4-2 7,1-1-1,-1 0 1,0 0-1,0-1 1,0 0-1,0-1 1,-1 0-1,1-1 1,-1 0-1,0-1 1,0 0-1,16-13 1,6-7 68,-1-2 1,32-36-1,-60 61-137,5-4-26,-1-1-1,1 0 1,-2 0 0,1-1 0,-1 0 0,0 0 0,-1 0-1,0-1 1,6-17 0,-11 26-100,0 1 0,0-1 0,0 1 0,0 0 0,1-1 0,-1 1 1,0-1-1,0 1 0,0-1 0,-1 1 0,1-1 0,0 1 0,0 0 0,0-1 0,0 1 0,0-1 0,0 1 0,-1-1 0,1 1 0,0 0 0,0-1 0,-1 1 0,1 0 0,0-1 1,0 1-1,-1 0 0,1-1 0,0 1 0,-1 0 0,1 0 0,-1-1 0,1 1 0,0 0 0,-1 0 0,1 0 0,-1-1 0,0 1 0,-18-1-6752,13 1 4777,-22 0-9068</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0.604"/>
    </inkml:context>
    <inkml:brush xml:id="br0">
      <inkml:brushProperty name="width" value="0.025" units="cm"/>
      <inkml:brushProperty name="height" value="0.025" units="cm"/>
    </inkml:brush>
  </inkml:definitions>
  <inkml:trace contextRef="#ctx0" brushRef="#br0">0 0 12684,'0'0'8040,"30"70"-4293,-6-52-704,8-3-545,4-2-1056,1-1-1186,-3 0-256,-6 1-2242,-7-5-4196,-6-2-7271</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1.929"/>
    </inkml:context>
    <inkml:brush xml:id="br0">
      <inkml:brushProperty name="width" value="0.025" units="cm"/>
      <inkml:brushProperty name="height" value="0.025" units="cm"/>
    </inkml:brush>
  </inkml:definitions>
  <inkml:trace contextRef="#ctx0" brushRef="#br0">4 83 8456,'0'0'4345,"4"-11"-1419,-3 8-2398,18-48 2120,-12 34 4874,-24 261-5701,0 35 255,17-279-2061,0 1 0,0-1 0,0 1-1,0 0 1,0-1 0,0 1 0,0-1 0,0 1 0,0 0 0,0-1-1,0 1 1,0-1 0,0 1 0,0 0 0,1-1 0,-1 1 0,0-1 0,0 1-1,1-1 1,-1 1 0,0-1 0,1 1 0,-1-1 0,0 1 0,1-1-1,-1 1 1,1-1 0,-1 0 0,1 1 0,-1-1 0,1 0 0,-1 1-1,1-1 1,-1 0 0,1 0 0,0 1 0,-1-1 0,1 0 0,-1 0-1,1 0 1,0 0 0,-1 0 0,1 0 0,-1 0 0,1 0 0,0 0-1,-1 0 1,1 0 0,-1 0 0,1-1 0,0 1 0,-1 0 0,1 0 0,0-1-1,2-1 88,0 1 0,0-1 0,0 0 0,0 0 0,0-1 0,0 1 0,-1-1 0,4-3 0,31-47 117,-3-2 1,47-101-1,-25 44-167,-55 112-52,-1 0 0,0 0 0,0 0 0,0 0 0,0 0 0,0 0 0,0 1 0,0-1 0,0 0 0,0 0 0,0 0 0,0 0 0,0 0 0,1 0 0,-1 0 0,0 0 0,0 0 0,0 1 0,0-1 0,0 0 0,0 0 0,0 0 0,1 0 0,-1 0 0,0 0 0,0 0 0,0 0 0,0 0 0,0 0 0,1 0 0,-1 0 0,0 0 0,0 0 0,0 0 0,0 0 0,0 0 0,0 0 0,1 0 0,-1 0 0,0 0 0,0-1 0,0 1 0,0 0 0,0 0 0,0 0 0,0 0 0,0 0 0,1 0 0,-1 0 0,0 0 0,0 0 0,0-1 0,0 1 0,0 0 0,0 0 0,0 0 0,0 0 0,0 0 0,0 0 0,0 0 0,0-1 0,2 22 0,-4 29 0,-14 31 0,11-58 0,0 0 0,1 1 0,0 24 0,5-48 0,0 0 0,-1 1 0,1-1 0,0 0 0,0 0 0,-1 1 0,1-1 0,0 0 0,0 0 0,-1 0 0,1 0 0,0 0 0,0 0 0,0 0 0,-1 0 0,1 0 0,0-1 0,0 1 0,-1 0 0,1 0 0,0-1 0,0 1 0,-1 0 0,1-1 0,1 0 0,17-12 0,-1-2 0,0 0 0,-1 0 0,-1-2 0,26-32 0,-26 29 0,87-110 0,-103 130 0,0 0 0,0 0 0,0 0 0,0 0 0,0 0 0,1 0 0,-1-1 0,0 1 0,0 0 0,0 0 0,0 0 0,1 0 0,-1 0 0,0 0 0,0 0 0,0 0 0,1 0 0,-1 0 0,0 0 0,0 0 0,0 0 0,1 0 0,-1 0 0,0 0 0,0 0 0,0 0 0,1 0 0,-1 0 0,0 0 0,0 1 0,0-1 0,0 0 0,1 0 0,-1 0 0,0 0 0,0 0 0,0 0 0,0 1 0,0-1 0,0 0 0,1 0 0,-1 0 0,0 0 0,0 1 0,0-1 0,0 0 0,0 0 0,0 0 0,0 0 0,0 1 0,0-1 0,0 0 0,0 0 0,0 0 0,0 1 0,0-1 0,0 0 0,0 0 0,0 1 0,3 23 0,-3 27 0,-8 18 0,-2 29 0,10-97 1,0-1 0,0 1 0,0-1 0,0 0 0,0 1-1,0-1 1,0 1 0,0-1 0,0 1 0,0-1 0,1 1 0,-1-1 0,0 1 0,0-1 0,0 0 0,1 1 0,-1-1-1,0 1 1,0-1 0,1 0 0,-1 1 0,0-1 0,1 0 0,-1 1 0,1-1 0,-1 0 0,0 0 0,1 1 0,-1-1-1,1 0 1,-1 0 0,0 0 0,1 0 0,0 1 0,20-5 31,17-19-352,-3-5-1881,-4-3-3360,-1-5-4038</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32.488"/>
    </inkml:context>
    <inkml:brush xml:id="br0">
      <inkml:brushProperty name="width" value="0.025" units="cm"/>
      <inkml:brushProperty name="height" value="0.025" units="cm"/>
    </inkml:brush>
  </inkml:definitions>
  <inkml:trace contextRef="#ctx0" brushRef="#br0">371 2 5509,'0'0'10752,"-4"-1"-9791,2 1-917,1 0 0,0 0 0,0 0 0,0 0 0,-1 0 0,1 0 0,0 0 0,0 1 1,0-1-1,0 0 0,0 1 0,-1-1 0,1 1 0,0-1 0,0 1 0,0-1 0,0 1 1,0 0-1,0-1 0,1 1 0,-1 0 0,0 0 0,0 0 0,0 0 0,1-1 0,-1 1 1,0 0-1,1 1 0,-1-1 0,1 0 0,-1 0 0,1 1 0,-9 50 1170,-4 263 1673,-22 271-2384,-47 298-402,-24 330-29,87-1038-69,-13 344 531,32-517-538,-1 28 124,-2-22 51,-3-18 92,-12-74-7401,7 44 49</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2.829"/>
    </inkml:context>
    <inkml:brush xml:id="br0">
      <inkml:brushProperty name="width" value="0.025" units="cm"/>
      <inkml:brushProperty name="height" value="0.025" units="cm"/>
    </inkml:brush>
  </inkml:definitions>
  <inkml:trace contextRef="#ctx0" brushRef="#br0">157 40 15919,'0'0'8990,"-10"-7"-7026,-34-20-923,42 26-1024,1 0 0,-1 0 0,0 1 0,0-1 0,0 1 0,0-1 0,0 1 0,1 0-1,-1-1 1,0 1 0,0 0 0,0 0 0,0 1 0,0-1 0,0 0 0,0 0 0,0 1-1,0 0 1,1-1 0,-1 1 0,0 0 0,0 0 0,1 0 0,-1 0 0,0 0 0,1 0-1,-1 0 1,1 0 0,-1 1 0,1-1 0,0 1 0,-2 2 0,-3 4-55,1 1 1,0-1 0,0 1-1,-5 16 1,7-17 115,1-5-47,1 0-1,-1 0 1,1 0 0,0 1 0,0-1-1,1 1 1,-1-1 0,1 1 0,-1-1-1,1 1 1,0-1 0,0 1 0,1 3-1,0-6-15,-1 0-1,0 0 1,1-1-1,-1 1 1,0-1-1,1 1 0,-1 0 1,1-1-1,-1 1 1,1-1-1,-1 1 1,1-1-1,0 1 1,-1-1-1,1 1 1,0-1-1,-1 0 0,1 1 1,0-1-1,-1 0 1,1 0-1,1 1 1,28-5 231,-13-4-47,-1 1 0,-1-2 0,1 0 0,20-17 0,-19 14 194,0 0-1,34-16 1,-50 28-382,0-1 0,-1 1 1,1 0-1,0-1 1,0 1-1,0 0 1,0 0-1,0 0 1,-1 0-1,1 0 1,0 0-1,0 0 1,0 0-1,0 0 1,0 1-1,-1-1 0,1 0 1,0 0-1,0 1 1,0-1-1,-1 1 1,1-1-1,0 0 1,0 1-1,-1-1 1,1 1-1,0 0 1,-1-1-1,1 1 1,-1 0-1,1-1 1,-1 1-1,1 0 0,-1-1 1,1 1-1,-1 0 1,0 0-1,0 0 1,1 0-1,11 46 533,-4-13-324,-7-32-220,0-1 0,0 0 0,0 1 0,1-1 0,-1 0 0,0 0 0,0 0 0,1 0 0,-1 0 0,0 0 0,1 0 0,-1-1 0,1 1 0,-1 0 0,1-1 0,-1 1 0,1-1 0,0 0 0,-1 1 0,1-1 0,0 0 0,-1 0 0,1 0 0,0 0 0,-1 0 0,1-1 0,-1 1 0,1 0 0,0-1 0,-1 1 0,1-1 0,-1 1 0,3-3 0,7-1 0,-1-1 0,0-1 0,14-10 0,-20 13 0,3-2 0,2-2 0,0 0 0,0 1 0,1 0 0,0 1 0,0 0 0,0 0 0,1 1 0,0 0 0,-1 1 0,18-3 0,-27 6-13,0 0-1,1 0 1,-1 0-1,0 1 1,0-1-1,1 0 1,-1 1 0,0-1-1,0 0 1,0 1-1,1 0 1,-1-1-1,0 1 1,0 0 0,0 0-1,0-1 1,0 1-1,0 0 1,0 0-1,-1 0 1,1 0 0,0 0-1,0 0 1,-1 0-1,2 3 1,9 37-856,-1-2-170,-9-38 992,-1 1-1,1-1 1,-1 0-1,1 1 1,0-1 0,0 0-1,0 0 1,0 0 0,0 0-1,0 0 1,0 0 0,0 0-1,0 0 1,0 0-1,0 0 1,1 0 0,-1-1-1,0 1 1,1 0 0,-1-1-1,2 1 1,-1-1-549,1 0 0,-1 0 0,0 0 0,1 0 1,-1 0-1,1 0 0,-1-1 0,0 1 0,0-1 0,1 0 1,-1 1-1,0-1 0,0 0 0,0-1 0,0 1 0,0 0 1,0 0-1,0-1 0,0 1 0,0-1 0,-1 0 0,1 0 0,0 1 1,-1-1-1,3-4 0,12-17-12323</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3.170"/>
    </inkml:context>
    <inkml:brush xml:id="br0">
      <inkml:brushProperty name="width" value="0.025" units="cm"/>
      <inkml:brushProperty name="height" value="0.025" units="cm"/>
    </inkml:brush>
  </inkml:definitions>
  <inkml:trace contextRef="#ctx0" brushRef="#br0">1 0 9321,'0'0'1441</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3.559"/>
    </inkml:context>
    <inkml:brush xml:id="br0">
      <inkml:brushProperty name="width" value="0.025" units="cm"/>
      <inkml:brushProperty name="height" value="0.025" units="cm"/>
    </inkml:brush>
  </inkml:definitions>
  <inkml:trace contextRef="#ctx0" brushRef="#br0">204 62 19186,'0'0'2835,"1"-8"208,0-26-545,-1 33-2423,-1 0 0,1 0 0,0 0-1,-1 0 1,1 0 0,0 0 0,-1 1 0,1-1 0,-1 0-1,1 0 1,-1 0 0,0 0 0,1 1 0,-1-1-1,0 0 1,0 1 0,1-1 0,-1 0 0,0 1 0,0-1-1,0 1 1,0 0 0,0-1 0,0 1 0,0 0 0,0-1-1,0 1 1,0 0 0,0 0 0,0 0 0,0 0 0,0 0-1,0 0 1,0 0 0,0 0 0,0 0 0,0 0 0,-1 1-1,-38 9 78,30-5-152,1 1 1,0 0 0,0 1 0,0 0-1,1 1 1,0 0 0,0 0 0,1 0-1,-12 19 1,14-19 25,0 0 0,0 0-1,1 0 1,1 0 0,-1 1-1,1 0 1,1-1 0,-1 1 0,2 0-1,-1 1 1,1-1 0,0 13-1,2-20-17,-1 0 0,1 0-1,-1 0 1,1 0-1,0-1 1,0 1 0,0 0-1,0-1 1,0 1 0,0 0-1,0-1 1,0 0 0,1 1-1,-1-1 1,0 0-1,1 1 1,0-1 0,-1 0-1,1 0 1,0 0 0,-1 0-1,1-1 1,0 1-1,0 0 1,-1-1 0,1 1-1,0-1 1,0 0 0,0 1-1,0-1 1,0 0 0,0 0-1,0 0 1,0-1-1,3 0 1,3 1 38,0-1 1,0 0-1,0-1 1,-1 0-1,1 0 0,0-1 1,10-5-1,-7 2 32,-1-1 1,0 0-1,0-1 0,-1 0 0,0 0 1,0-1-1,9-13 0,-13 16-38,-1-1 0,0 1 1,0-1-1,0 0 0,-1 0 0,0 0 0,0-1 0,-1 1 0,0-1 1,0 1-1,-1-1 0,1-12 0,-2 19-155,0 1 1,1-1-1,-1 0 1,0 1-1,0-1 0,0 0 1,0 0-1,0 1 1,0-1-1,0 0 0,0 1 1,-1-1-1,1 0 1,0 1-1,0-1 0,0 0 1,-1 1-1,1-1 1,0 0-1,-1 1 0,1-1 1,-1 1-1,1-1 1,-1 1-1,1-1 0,-1 1 1,1-1-1,-1 1 1,1-1-1,-1 1 0,0 0 1,1-1-1,-1 1 1,1 0-1,-1-1 0,0 1 1,0 0-1,1 0 1,-1 0-1,0 0 0,1 0 1,-1 0-1,0 0 1,1 0-1,-1 0 0,0 0 1,0 0-1,1 0 0,-1 0 1,0 0-1,1 1 1,-1-1-1,0 1 0,-2 0-546,1 0-1,0 0 0,0 0 0,0 0 0,0 1 0,0-1 0,0 1 1,0 0-1,1-1 0,-1 1 0,0 0 0,1 0 0,0 0 0,-3 4 0,1 8-8237</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3.919"/>
    </inkml:context>
    <inkml:brush xml:id="br0">
      <inkml:brushProperty name="width" value="0.025" units="cm"/>
      <inkml:brushProperty name="height" value="0.025" units="cm"/>
    </inkml:brush>
  </inkml:definitions>
  <inkml:trace contextRef="#ctx0" brushRef="#br0">50 1 13933,'0'0'10399,"-2"13"-8984,-11 80 249,-3 12-764,-2 135 1,21-60-565,17-269 1671,1-70-1846,-10 68-1090,32-131 0,-42 219 916,0 0-1,-1 0 1,1 0 0,1 0 0,-1 0 0,0 1 0,1-1 0,-1 0 0,1 1 0,0-1 0,-1 1 0,1 0 0,1-1 0,-1 1 0,0 0 0,0 0 0,1 0 0,4-2 0,-4 3-5,-1 0 1,0 1 0,1-1 0,-1 1 0,1 0 0,-1 0 0,1 0-1,-1 0 1,0 0 0,1 0 0,-1 1 0,1-1 0,-1 1 0,0-1-1,1 1 1,-1 0 0,0 0 0,4 2 0,-1 0 8,0 1-1,0-1 1,0 1-1,-1 0 1,1 0 0,-1 0-1,0 1 1,0 0 0,-1-1-1,1 1 1,-1 1 0,0-1-1,-1 0 1,1 1 0,-1-1-1,0 1 1,2 10 0,-3-11 79,-1-1 1,0 1-1,-1 0 1,1 0-1,-1 0 1,0 0-1,0-1 1,0 1-1,0 0 1,-1-1-1,0 1 1,0-1-1,0 0 1,-1 0-1,1 0 1,-1 0 0,0 0-1,0 0 1,-1-1-1,1 1 1,-1-1-1,1 0 1,-1 0-1,0 0 1,-7 3-1,1 0 112,-1-1 0,1 0 0,-1-1-1,1 0 1,-1-1 0,0 0 0,0-1-1,-1 0 1,-21 1 0,31-3-330,1 0 0,0 0 0,0 0 0,-1 0-1,1 0 1,0 0 0,0 0 0,-1 0 0,1 0 0,0 0 0,0-1 0,-1 1 0,1-1-1,0 1 1,0-1 0,0 1 0,-1-1 0,1 0 0,0 1 0,0-1 0,0 0 0,0 0-1,1 0 1,-1 0 0,0 0 0,0 0 0,0 0 0,1 0 0,-1 0 0,0 0 0,1 0-1,-1 0 1,1 0 0,0-1 0,-1 1 0,1 0 0,0 0 0,0-1 0,-1 1 0,1 0-1,0-1 1,0 1 0,1 0 0,-1 0 0,0-2 0,1-1-640,0 0 0,1 0 0,-1 0 0,1 0-1,0 1 1,0-1 0,0 1 0,0-1 0,0 1 0,1 0 0,-1 0 0,1 0 0,5-4 0,20-12-9200</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4.651"/>
    </inkml:context>
    <inkml:brush xml:id="br0">
      <inkml:brushProperty name="width" value="0.025" units="cm"/>
      <inkml:brushProperty name="height" value="0.025" units="cm"/>
    </inkml:brush>
  </inkml:definitions>
  <inkml:trace contextRef="#ctx0" brushRef="#br0">110 180 16816,'0'0'6908,"-10"8"-4874,2-2-1792,0 0 1,1 0 0,-1 1-1,2 0 1,-1 0-1,1 1 1,0-1 0,0 1-1,1 1 1,0-1-1,1 1 1,-1 0 0,2 0-1,-1 0 1,2 1-1,-1-1 1,-2 19-1,5-26-234,-1 0 0,1-1-1,0 1 1,0 0-1,0 0 1,0-1-1,0 1 1,0 0-1,1-1 1,-1 1 0,0 0-1,1-1 1,-1 1-1,1 0 1,0-1-1,-1 1 1,1-1-1,0 1 1,0-1 0,0 0-1,0 1 1,0-1-1,1 0 1,-1 0-1,0 1 1,0-1-1,1 0 1,-1 0 0,1-1-1,-1 1 1,1 0-1,-1 0 1,1-1-1,-1 1 1,1-1-1,0 1 1,-1-1 0,1 0-1,0 1 1,0-1-1,-1 0 1,1 0-1,0 0 1,-1-1-1,1 1 1,0 0 0,-1-1-1,1 1 1,0-1-1,-1 1 1,1-1-1,1-1 1,2 0 60,0 0 1,-1-1-1,1 0 1,-1 1-1,0-2 1,0 1-1,0 0 1,0-1-1,-1 0 1,1 0-1,-1 0 1,0 0-1,0 0 1,0-1-1,-1 1 0,0-1 1,0 0-1,0 0 1,0 1-1,1-8 1,1-5 88,0 0 1,-1-1 0,-1 0-1,0-27 1,-1 34-149,-2-21 2,1 31-12,0 1 0,0-1 0,-1 0 0,1 1 0,0-1 0,0 0 0,0 1 0,-1-1-1,1 0 1,0 1 0,-1-1 0,1 0 0,-1 1 0,1-1 0,-1 1 0,1-1 0,-1 1 0,1-1 0,-1 1 0,1-1 0,-1 1 0,1 0 0,-1-1 0,0 1 0,1 0 0,-1-1 0,0 1 0,1 0 0,-1 0 0,0 0 0,0-1 0,1 1 0,-1 0 0,-1 0 0,1 1-12,0 0 0,-1 0 0,1 0 0,0 0 0,0 0 0,0 1 0,0-1 0,0 0 0,0 1 0,0-1 0,0 0 0,1 1 0,-1-1 0,0 1 0,1-1 0,-1 1 0,1-1 0,0 1 0,-1 0-1,1-1 1,0 1 0,0-1 0,0 1 0,0 2 0,0 0 10,0 1 0,-1-1 0,2 0 0,-1 0-1,0 0 1,1 0 0,0 1 0,0-1 0,2 5-1,-1-6 10,0-1 0,1 0 0,0 0 0,-1 0 0,1-1-1,0 1 1,0 0 0,0-1 0,0 0 0,0 0 0,1 0 0,-1 0-1,0 0 1,0-1 0,1 1 0,-1-1 0,0 0 0,4 0 0,7 0 34,-1-1 0,1 0 0,16-3 1,-17 0-34,-1 1 1,0-1-1,-1-1 1,1 0-1,-1-1 1,0 0-1,0-1 1,-1 0-1,0-1 1,15-13-1,-18 14-4,-1 1-1,0-1 0,0-1 1,0 1-1,-1-1 0,0 0 0,-1 0 1,0 0-1,0 0 0,0-1 1,-1 0-1,-1 0 0,0 0 1,3-18-1,-5 26-2,0 1 0,0-1 0,1 0 0,-1 1 0,0-1 0,0 0 0,0 0 0,0 1 0,0-1 0,0 0 0,0 1 0,0-1 0,0 0 0,-1 1 0,1-1 0,0 0 0,0 1 0,-1-1 0,1 0 0,0 1 0,-1-1 0,1 1 0,0-1 0,-1 1 0,1-1 0,-1 1 0,1-1 0,-1 1 0,1-1 0,-1 1 0,0-1 0,0 0 0,-1 2 0,1-1 0,-1 0 0,1 0 0,-1 1 0,1-1 0,0 1 0,-1-1 0,1 1 0,0 0 0,-1 0 0,1-1 0,0 1 0,0 0 0,-2 1 0,-35 39 0,22-18 0,0 1 0,-15 33 0,27-49 0,0 0 0,1 0 0,1 0 0,-1 0 0,1 0 0,0 0 0,1 1 0,0-1 0,1 1 0,-1-1 0,1 1 0,2 10 0,-1-17 0,-1 0 0,1-1 0,-1 1 0,1-1 0,0 1 0,0-1 0,-1 0 0,1 1 0,0-1 0,0 0 0,0 1 0,1-1 0,-1 0 0,0 0 0,0 0 0,1 0 0,-1 0 0,0 0 0,1-1 0,-1 1 0,4 1 0,0-1 0,0 1 0,0-1 0,1 0 0,-1 0 0,1-1 0,9 0 0,-3-1 0,0 0 0,0 0 0,-1-2 0,1 1 0,20-9 0,-19 5 0,0-1 0,-1-1 0,1 0 0,15-13 0,-23 16 0,1 0 0,-1 0 0,0 0 0,-1-1 0,1 0 0,-1 0 0,0 0 0,-1 0 0,0-1 0,5-13 0,-10 17 0,-5 7 0,-6 7 0,6-3 0,0 1 0,1 0 0,1 0 0,0 1 0,0 0 0,0 0 0,-4 15 0,8-21 0,1-1 0,-1 0 0,1 0 0,-1 1 0,1-1 0,0 1 0,0-1 0,1 0 0,-1 1 0,1-1 0,-1 0 0,1 0 0,0 1 0,0-1 0,1 0 0,-1 0 0,0 0 0,1 0 0,0 0 0,0-1 0,0 1 0,0 0 0,0-1 0,1 1 0,-1-1 0,1 0 0,-1 0 0,4 2 0,49 29 2,-38-23-2,0 0 0,0 1 1,27 24-1,-39-30-1,0 0 0,-1 1 0,1 0-1,-1 0 1,0 0 0,-1 0-1,1 1 1,-1-1 0,0 1-1,-1 0 1,0 0 0,0 0 0,0 0-1,0 10 1,1 7 0,-2 0 0,-1 0 1,0 0-1,-5 27 0,3-41 3,0 0-1,0 0 1,-1 0-1,0 0 1,-1 0-1,0-1 1,0 0-1,-1 0 1,0 0-1,-1 0 1,0-1-1,-10 10 1,14-15-2,-1 0 0,0 0 0,0-1 0,0 1 0,0-1 0,-1 0 0,1 0 0,0 0 0,-1 0 0,0-1 0,1 0 0,-1 1 0,0-1 0,0 0 0,1-1 0,-1 1 0,0-1 0,0 0 0,0 0 0,0 0 0,0 0 0,0-1 0,0 1 0,1-1 0,-1 0 0,0 0 0,0-1 0,-5-2 0,3 1 0,0-1 0,0 0 0,0-1 0,1 1 0,0-1 0,0 0 0,0 0 0,0-1 0,1 1 0,0-1 0,0 0 0,1 0 0,-1-1 0,1 1 0,-2-8 0,1 2-13,0-1 1,0 0-1,2-1 1,0 1-1,0 0 1,1-1-1,1 1 1,0-1-1,0 1 0,2-1 1,0 1-1,0 0 1,1 0-1,1 0 1,0 0-1,1 0 0,0 1 1,1 0-1,1 0 1,0 0-1,0 1 1,1 0-1,0 0 1,1 1-1,0 0 0,1 1 1,0 0-1,0 1 1,1-1-1,0 2 1,1 0-1,0 0 1,22-8-1,22-5-2708,1 4-3713,-2 3-3939</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5.692"/>
    </inkml:context>
    <inkml:brush xml:id="br0">
      <inkml:brushProperty name="width" value="0.025" units="cm"/>
      <inkml:brushProperty name="height" value="0.025" units="cm"/>
    </inkml:brush>
  </inkml:definitions>
  <inkml:trace contextRef="#ctx0" brushRef="#br0">1 58 19378,'0'2'1607,"15"60"1057,-4 0 1,8 117-1,-23 128-647,-1-242-1845,3-49 54,1-44 118,1 12-281,10-266 123,-6 249-240,1 1 0,1 0 0,2 0 0,1 1 0,2 0 1,23-48-1,-30 71 31,0 1 1,1-1 0,-1 1 0,2 0 0,-1 0 0,1 1 0,0-1-1,0 1 1,1 1 0,-1-1 0,2 1 0,-1 0 0,0 1 0,1 0-1,0 0 1,0 0 0,0 1 0,0 0 0,0 1 0,1 0 0,-1 0-1,1 1 1,0 0 0,-1 0 0,1 1 0,16 2 0,-24-2 18,0 0 1,0-1-1,0 1 1,0 0-1,0 1 1,0-1-1,0 0 1,0 0-1,0 0 1,0 1-1,0-1 1,0 0-1,0 1 1,0-1-1,0 1 1,-1-1-1,1 1 1,0-1-1,0 1 1,0 0-1,-1-1 1,1 1-1,0 0 1,-1 0-1,1-1 1,-1 1-1,2 2 1,-2-2 15,0 1-1,-1-1 1,1 1 0,0-1-1,0 1 1,-1-1 0,1 1-1,-1-1 1,1 0 0,-1 1-1,0-1 1,1 0 0,-1 1 0,0-1-1,0 0 1,-1 1 0,-5 6 155,-1 0 0,0 0-1,-15 11 1,-161 93-60,343-200-14918,-20 13 5464,-114 59 11345,36-30-1,-47 37 7543,-12 16-4665,-2 2-4513,0-6-901,-2 32 1848,-1-1 0,-12 50 1,8-50-351,1 1 1,-1 51-1,7-86-959,-1 1 0,1-1 0,0 0 0,0 1 0,0-1 0,0 1 0,0-1 0,0 1 0,0-1 0,0 0 0,0 1 0,0-1 0,0 1 0,0-1 0,0 1 0,0-1 0,0 1 0,0-1 0,0 0 0,1 1 0,-1-1 0,0 1 0,0-1 0,1 0 0,-1 1 0,0-1 0,0 0 0,1 1 0,-1-1 0,0 0 0,1 1 0,-1-1 0,0 0 0,1 0 0,-1 1 0,1-1 0,-1 0 0,0 0 0,1 0 0,-1 0 0,1 0 0,-1 0 0,1 1 0,-1-1 0,0 0 0,1 0 0,-1 0 0,1 0 0,-1 0 0,1-1 0,-1 1 0,1 0 0,-1 0 0,0 0 0,1 0 0,-1 0 0,1-1 0,-1 1 0,1 0 0,20-22 0,-13 4 0,0-1 0,-2 0 0,0 0 0,-1 0 0,-1-1 0,0 0 0,-2 0 0,0 0 0,-2 0 0,0 0 0,-1 0 0,-6-30 0,7 48 0,-1 0 0,1-1 0,-1 1 0,0 0 0,0 0 0,0 0 0,0 0 0,0 0 0,0 0 0,-1 1 0,1-1 0,0 0 0,-4-3 0,-6 4 0,4 17 0,6-11-185,0-1-1,1 0 1,0 1 0,0-1 0,0 1-1,0-1 1,1 0 0,-1 1-1,1-1 1,0 0 0,0 1-1,1-1 1,0 0 0,-1 0 0,1 0-1,0 0 1,1 0 0,3 4-1,-2-4-145,0-1 0,0 1 0,0-1 0,0 0 0,0-1-1,1 1 1,0-1 0,-1 0 0,1 0 0,0 0 0,0-1 0,0 1-1,0-1 1,0-1 0,11 1 0,75-1-8461,-41-7 2957</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6.829"/>
    </inkml:context>
    <inkml:brush xml:id="br0">
      <inkml:brushProperty name="width" value="0.025" units="cm"/>
      <inkml:brushProperty name="height" value="0.025" units="cm"/>
    </inkml:brush>
  </inkml:definitions>
  <inkml:trace contextRef="#ctx0" brushRef="#br0">185 475 11435,'0'0'12887,"-8"-7"-10389,3 4-2222,4 1-210,0 1 0,-1 0 1,1-1-1,-1 1 0,1 0 0,-1 0 0,0 0 0,1 0 0,-1 0 0,0 0 1,0 0-1,0 1 0,1-1 0,-1 1 0,0-1 0,0 1 0,0 0 0,0 0 0,0-1 1,0 1-1,0 1 0,0-1 0,0 0 0,0 0 0,0 1 0,0-1 0,0 1 1,1 0-1,-1-1 0,0 1 0,0 0 0,1 0 0,-1 0 0,0 0 0,1 1 0,-2 1 1,-9 8 227,0 2 0,2 0 0,-1 0 0,2 1 0,-11 19 0,15-24-150,0 1-1,1-1 1,1 1 0,-1 0 0,1 0 0,1 0 0,0 0 0,1 1 0,-1 18 0,2-28-144,0 0 1,0 0 0,0 0 0,0 0 0,1 0 0,-1 0-1,0 0 1,1 0 0,-1 1 0,1-1 0,-1 0 0,1-1-1,-1 1 1,1 0 0,0 0 0,-1 0 0,1 0-1,0 0 1,0-1 0,0 1 0,0 0 0,-1-1 0,1 1-1,0 0 1,2 0 0,0 0 0,0 0-1,0-1 1,1 1-1,-1 0 1,0-1-1,0 0 1,0 0-1,1 0 1,3-1-1,1 0 0,0 0-1,-1-1 0,1 0 1,0 0-1,-1-1 0,0 0 1,9-4-1,-8 1 1,0 0 0,0 0 0,-1 0 0,1-1 0,-1 0 0,-1-1 0,1 0 0,-1 0 0,-1 0 0,1 0 0,-2-1 0,1 0 0,-1 0 0,0-1 0,-1 1 0,0-1 0,-1 1 0,0-1 0,0 0 0,-1 0 0,0 0 0,-1 0 0,-1-15 0,1 24 0,0-1 0,0 1 0,-1 0 0,1-1 0,0 1 0,-1-1 0,1 1 0,-1 0 0,1-1 0,-1 1 0,1 0 0,-1 0 0,0 0 0,0-1 0,0 1 0,0 0 0,0 0 0,0 0 0,0 0 0,0 0 0,0 0 0,0 1 0,0-1 0,-1 0 0,1 1 0,0-1 0,0 0 0,-1 1 0,1 0 0,-3-1 0,3 1 0,0 0 0,0 0 0,0 0 0,-1 0 0,1 1 0,0-1 0,0 0 0,0 1 0,0-1 0,0 1 0,0-1 0,0 1 0,0-1 0,0 1 0,0 0 0,0 0 0,0-1 0,1 1 0,-1 0 0,0 0 0,0 0 0,1 0 0,-1 0 0,0 0 0,1 0 0,-1 0 0,1 0 0,0 0 0,-1 0 0,1 0 0,0 1 0,0-1 0,-1 0 0,1 0 0,0 0 0,0 2 0,0-2-21,0 1-1,0 0 1,0-1 0,0 1-1,0 0 1,1-1 0,-1 1 0,0 0-1,1-1 1,-1 1 0,1-1-1,0 1 1,-1-1 0,1 1-1,0-1 1,0 1 0,0-1 0,0 0-1,0 1 1,0-1 0,0 0-1,1 0 1,-1 0 0,0 0-1,3 1 1,0 0-106,0 0 1,0 0-1,0-1 1,1 0-1,-1 0 0,1 0 1,-1 0-1,1-1 0,6 0 1,4 0-258,0-1 1,0-1-1,0 0 1,0-1-1,14-5 1,-11 1 33,-1-1 1,0 0-1,0-1 0,-1-1 1,0 0-1,-1-1 0,0-1 1,-1-1-1,17-17 1,-25 23 546,1 0 1,-1-1-1,-1 1 1,1-1-1,-1-1 1,-1 1-1,0 0 1,0-1-1,0 0 1,-1 0-1,-1 0 1,1-1-1,-1 1 1,-1 0-1,0-1 1,0 0-1,-1 1 1,0-1-1,-1 1 1,-1-11-1,1 18-153,1 1 0,0-1 0,0 0 0,-1 1-1,1-1 1,-1 0 0,1 1 0,-1-1 0,0 1 0,0-1 0,0 1 0,1-1 0,-1 1-1,-1 0 1,1-1 0,0 1 0,0 0 0,0 0 0,-1 0 0,1 0 0,0 0 0,-1 0-1,1 0 1,-1 0 0,0 1 0,1-1 0,-1 1 0,1-1 0,-1 1 0,0-1 0,1 1-1,-1 0 1,0 0 0,1 0 0,-1 0 0,0 0 0,-2 1 0,0 0-3,0 0-1,0 0 1,1 1 0,-1-1 0,1 1 0,0 0 0,-1 0 0,1 0 0,0 1 0,0-1 0,0 1 0,0 0 0,1-1-1,-1 1 1,-2 5 0,-7 14 36,1 1-1,1 0 1,1 0-1,1 1 1,1 0-1,1 0 1,2 1-1,0 0 1,1 0-1,2 0 1,0 0-1,2 0 1,1 0-1,5 25 1,-4-35-77,2 0 0,0-1 0,1 1 0,0-1 0,1-1 0,0 1 0,1-1 0,1-1 0,0 1 0,1-1 0,0-1 0,13 12 0,-9-13 0,-14-10 0,0 0 0,0-1 0,-1 1 0,1 0 0,0 0 0,0-1 0,0 1 0,0 0 0,0-1 0,0 1 0,0 0 0,0 0 0,0-1 0,0 1 0,0 0 0,0 0 0,0-1 0,0 1 0,0 0 0,0-1 0,0 1 0,0 0 0,0 0 0,0-1 0,0 1 0,1 0 0,-1 0 0,0-1 0,0 1 0,0 0 0,0 0 0,1 0 0,-1-1 0,0 1 0,0 0 0,0 0 0,1 0 0,-1-1 0,0 1 0,0 0 0,1 0 0,-1 0 0,0 0 0,0 0 0,1 0 0,-1 0 0,0 0 0,1 0 0,-1 0 0,0 0 0,0 0 0,1 0 0,-1 0 0,0 0 0,0 0 0,1 0 0,-1 0 0,0 0 0,1 0 0,-1 0 0,0 0 0,0 0 0,1 1 0,-1-1 0,0 0 0,0 0 0,0 0 0,1 1 0,-7-25 0,-1 1 0,-16-37 0,-5-13 0,1-18 0,93 123 0,-53-27 0,2-1 0,-1 0 0,0 0 0,1-2 0,0 0 0,-1-1 0,1 0 0,0-1 0,19-2 0,-27 1 0,-1 0 0,1 0 0,0-1 0,-1 0 0,0 0 0,1 0 0,-1-1 0,0 0 0,0 0 0,0 0 0,-1-1 0,1 0 0,-1 0 0,0-1 0,0 1 0,0-1 0,-1 0 0,0 0 0,0-1 0,0 1 0,0-1 0,3-9 0,-2 3 0,-1 0 0,-1-1 0,0 0 0,0 1 0,-1-1 0,-1 0 0,0 0 0,-2-17 0,1 30 0,0 1 0,0-1 0,0 0 0,0 0 0,0 0 0,0 0 0,0 1 0,0-1 0,-1 0 0,1 0 0,0 0 0,0 0 0,0 0 0,0 1 0,0-1 0,0 0 0,-1 0 0,1 0 0,0 0 0,0 0 0,0 0 0,0 0 0,0 1 0,-1-1 0,1 0 0,0 0 0,0 0 0,0 0 0,-1 0 0,1 0 0,0 0 0,0 0 0,0 0 0,0 0 0,-1 0 0,1 0 0,0 0 0,0 0 0,0 0 0,-1 0 0,1-1 0,0 1 0,0 0 0,0 0 0,0 0 0,-1 0 0,1 0 0,0 0 0,0 0 0,0 0 0,0-1 0,0 1 0,0 0 0,-1 0 0,1 0 0,0 0 0,0-1 0,0 1 0,0 0 0,0 0 0,0 0 0,0 0 0,0-1 0,0 1 0,-9 14 0,5-3 0,0 0 0,1 0 0,0 0 0,1 1 0,0-1 0,1 1 0,1-1 0,0 1 0,0-1 0,3 15 0,-3-25 0,1 0 0,0 1 0,-1-1 0,1 0 0,0 0 0,0 1 0,0-1 0,0 0 0,0 0 0,0 0 0,0 0 0,0 0 0,1-1 0,-1 1 0,0 0 0,1 0 0,-1-1 0,0 1 0,1-1 0,-1 1 0,1-1 0,-1 0 0,1 1 0,-1-1 0,1 0 0,-1 0 0,1 0 0,-1 0 0,1 0 0,-1-1 0,1 1 0,-1 0 0,3-1 0,2-1 0,0 1 0,0-1 0,-1 0 0,1-1 0,0 1 0,-1-1 0,7-4 0,7-9 0,-1 0 0,-1 0 0,0-2 0,-1 0 0,-1-1 0,-1 0 0,0-1 0,-2-1 0,0 0 0,-1-1 0,-2 0 0,0 0 0,-1-1 0,-1 0 0,-2-1 0,0 0 0,-1 0 0,-2 0 0,0-32 0,-2 55 0,1 1 0,-1-1 0,0 0 0,0 0 0,0 0 0,0 0 0,0 1 0,0-1 0,0 0 0,0 0 0,0 0 0,0 0 0,-1 1 0,1-1 0,0 0 0,-1 0 0,1 0 0,0 1 0,-1-1 0,1 0 0,-1 1 0,1-1 0,-1 0 0,1 1 0,-2-2 0,-11 14 0,-12 35 0,14-13 0,1 1 0,1 0 0,-7 62 0,14-82 0,1 1 0,1-1 0,0 0 0,1 0 0,0 0 0,1 0 0,1 0 0,1 0 0,0-1 0,1 1 0,10 21 0,-9-27 0,0 0 0,0 0 0,1 0 0,1-1 0,-1 0 0,1-1 0,10 8 0,-13-11 0,0 0 0,1-1 0,0 1 0,0-1 0,0 0 0,0-1 0,1 1 0,-1-1 0,1 0 0,-1-1 0,1 0 0,9 1 0,-15-2 0,-1 0 0,0 0 0,0 0 0,1 0 0,-1 0 0,0 0 0,0-1 0,1 1 0,-1 0 0,0 0 0,0 0 0,0 0 0,1-1 0,-1 1 0,0 0 0,0 0 0,0 0 0,1-1 0,-1 1 0,0 0 0,0 0 0,0-1 0,0 1 0,0 0 0,0 0 0,0-1 0,0 1 0,1 0 0,-1 0 0,0-1 0,0 1 0,0 0 0,0 0 0,0-1 0,-1 1 0,1 0 0,0-1 0,0 1 0,0 0 0,0 0 0,0-1 0,0 1 0,0 0 0,0 0 0,-1-1 0,1 1 0,0 0 0,0 0 0,0 0 0,0-1 0,-1 1 0,-9-15 0,-21-15-167,-2 2-1,-2 1 1,-50-30-1,-6-5 176,80 54 172,-9-9 169,22 11-251,15 3-63,256 5-1988,-125 2-1817,-105-4-5017</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7.185"/>
    </inkml:context>
    <inkml:brush xml:id="br0">
      <inkml:brushProperty name="width" value="0.025" units="cm"/>
      <inkml:brushProperty name="height" value="0.025" units="cm"/>
    </inkml:brush>
  </inkml:definitions>
  <inkml:trace contextRef="#ctx0" brushRef="#br0">0 89 27546,'0'-21'1794,"0"-2"-161,11 6-1344,14 4-1635,3 4-2657,-3 4-3172</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7.917"/>
    </inkml:context>
    <inkml:brush xml:id="br0">
      <inkml:brushProperty name="width" value="0.025" units="cm"/>
      <inkml:brushProperty name="height" value="0.025" units="cm"/>
    </inkml:brush>
  </inkml:definitions>
  <inkml:trace contextRef="#ctx0" brushRef="#br0">132 0 5701,'0'0'14382,"-9"1"-9033,5-1-5126,-1 1-1,1 0 1,0 0 0,0 0-1,0 0 1,-1 1 0,2 0-1,-1 0 1,0 0 0,0 0-1,0 1 1,1-1 0,0 1-1,-1 0 1,1 0 0,0 0-1,0 0 1,0 1 0,1-1-1,-1 1 1,1-1-1,0 1 1,-3 8 0,-2 2-30,1 0 1,1 1-1,0-1 0,-4 19 1,7-25-188,1 0 0,0 0 0,0 0 1,1-1-1,0 1 0,0 0 0,1 0 1,0 0-1,0 0 0,3 7 0,-3-13-4,0 0-1,0 0 1,0-1-1,0 1 0,1 0 1,-1-1-1,0 1 1,1 0-1,-1-1 0,1 0 1,0 1-1,-1-1 0,1 0 1,0 0-1,0 0 1,0 0-1,0 0 0,0 0 1,0-1-1,0 1 1,0-1-1,0 1 0,0-1 1,0 0-1,0 0 0,0 0 1,0 0-1,0 0 1,4-1-1,3 0 72,-1-1-1,0 1 1,1-2-1,-1 1 1,0-1 0,9-5-1,16-11-21,-2 0 0,-1-3-1,0 0 1,-2-2 0,-1-1 0,0-2-1,26-34 1,-34 44-51,-19 17 0,0 0 0,0 0 0,1 0 0,-1 0 0,0 0 0,1 0 0,-1 0 0,0 0 0,0 0 0,1 0 0,-1 0 0,0 0 0,1 0 0,-1 0 0,0 1 0,0-1 0,1 0 0,-1 0 0,0 0 0,0 0 0,1 0 0,-1 1 0,0-1 0,0 0 0,0 0 0,1 0 0,-1 1 0,0-1 0,0 0 0,0 0 0,0 0 0,1 1 0,-1-1 0,0 0 0,0 0 0,0 1 0,0-1 0,0 1 0,1 42 0,-2-24 0,1 1 0,-1-7 0,1-1 0,0 1 0,1 0 0,1-1 0,-1 1 0,5 13 0,-5-24 0,0 0 0,0 0 0,0 0 0,0-1 0,0 1 0,0 0 0,0 0 0,0-1 0,1 1 0,-1 0 0,1-1 0,-1 1 0,1-1 0,0 0 0,0 0 0,-1 0 0,4 2 0,-2-2 0,0-1 0,1 1 0,-1-1 0,0 1 0,0-1 0,0 0 0,1 0 0,-1-1 0,0 1 0,0-1 0,0 0 0,0 1 0,0-1 0,0 0 0,4-3 0,5-2 0,0 0 0,-1-1 0,1 0 0,-2-1 0,1-1 0,16-17 0,-4 1 0,30-40 0,-60 116 0,5-44 0,0 0 0,0 0 0,1 0 0,1 0 0,-1 0 0,1 0 0,1 10 0,-1-16 0,0 0 0,0 0 0,1 0 0,-1 0 0,1 0 0,-1 0 0,0 0 0,1 0 0,0 0 0,-1 0 0,1 0 0,0 0 0,-1-1 0,1 1 0,0 0 0,0 0 0,0-1 0,-1 1 0,1 0 0,0-1 0,1 1 0,1 0 0,-1-1 0,0 1 0,1-1 0,-1 0 0,1 0 0,-1 0 0,0 0 0,1 0 0,-1-1 0,0 1 0,1-1 0,-1 1 0,4-3 0,6-2 0,0-1 0,-1 0 0,0-1 0,-1-1 0,0 1 0,0-2 0,0 1 0,-1-1 0,-1-1 0,1 0 0,-2 0 0,1 0 0,-1-1 0,-1 0 0,0-1 0,0 1 0,5-20 0,-26 84 0,10-40 0,0 0 0,1 0 0,0 1 0,1 0 0,1-1 0,0 1 0,1 0 0,1 0 0,0 0 0,3 20 0,-3-32-40,1 0 0,0 1-1,0-1 1,1 0 0,-1 0 0,0 0-1,1 0 1,-1 0 0,1 0 0,-1 0-1,1 0 1,0-1 0,0 1 0,0-1 0,0 1-1,0-1 1,0 0 0,0 0 0,1 0-1,2 1 1,-1 0-473,1-1 1,-1 0-1,1 0 0,-1 0 0,1-1 0,-1 1 0,1-1 0,0 0 1,-1-1-1,6 0 0,20-8-12187</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8.567"/>
    </inkml:context>
    <inkml:brush xml:id="br0">
      <inkml:brushProperty name="width" value="0.025" units="cm"/>
      <inkml:brushProperty name="height" value="0.025" units="cm"/>
    </inkml:brush>
  </inkml:definitions>
  <inkml:trace contextRef="#ctx0" brushRef="#br0">341 0 19923,'0'0'9433,"-11"11"-8851,-49 53 125,2 2 0,4 4 1,-66 106-1,113-161-1014,-8 12-1127,9-24 567,3-16 80,1-11-1354,-3-92-3999,6 103 6019,0-1 0,0 1 0,2 0 0,-1 0-1,2 0 1,7-20 0,-10 31 297,-1 1 0,1-1 0,0 0 0,-1 1-1,1-1 1,0 1 0,0-1 0,0 1 0,0 0 0,0-1 0,0 1-1,1 0 1,-1 0 0,0-1 0,1 1 0,-1 0 0,0 1 0,1-1 0,0 0-1,-1 0 1,1 1 0,-1-1 0,1 0 0,0 1 0,-1 0 0,1-1-1,0 1 1,0 0 0,-1 0 0,1 0 0,0 0 0,-1 0 0,1 1-1,0-1 1,0 0 0,-1 1 0,1-1 0,-1 1 0,1 0 0,0-1-1,-1 1 1,1 0 0,-1 0 0,0 0 0,3 2 0,5 4 234,0 0-1,0 1 1,-1 0 0,0 1 0,7 9 0,41 60 406,-10-12-2140,-12-26-3346,-19-27-792,-4-7-3063</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33.145"/>
    </inkml:context>
    <inkml:brush xml:id="br0">
      <inkml:brushProperty name="width" value="0.025" units="cm"/>
      <inkml:brushProperty name="height" value="0.025" units="cm"/>
    </inkml:brush>
  </inkml:definitions>
  <inkml:trace contextRef="#ctx0" brushRef="#br0">19 463 15054,'0'0'2755,"-4"8"-1773,4-7-918,-12 23 281,10-15 75,9-17 1031,30-54-443,-2-2 0,51-128 0,-38 78-530,-40 94-220,-6 14-64,0 1-1,0-1 0,1 0 1,0 1-1,0-1 0,5-5 1,-4 44 756,-1 4-707,2 0 1,1 0-1,1 0 1,22 59-1,68 134-2400,-91-222-2850</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9.286"/>
    </inkml:context>
    <inkml:brush xml:id="br0">
      <inkml:brushProperty name="width" value="0.025" units="cm"/>
      <inkml:brushProperty name="height" value="0.025" units="cm"/>
    </inkml:brush>
  </inkml:definitions>
  <inkml:trace contextRef="#ctx0" brushRef="#br0">129 0 11627,'0'0'13928,"-9"13"-13053,-7 9-573,-9 9 511,2 2-1,-28 53 0,51-86-789,-1 1 0,1-1 0,-1 1 1,1 0-1,-1-1 0,1 1 0,0-1 0,0 1 0,-1 0 0,1 0 1,0-1-1,0 1 0,0 0 0,-1-1 0,1 1 0,0 0 0,0 0 1,0-1-1,0 1 0,1 0 0,-1-1 0,0 1 0,0 0 0,0 0 1,0-1-1,1 1 0,-1 0 0,0-1 0,1 1 0,-1 0 0,1-1 1,-1 1-1,0-1 0,1 1 0,0 0 0,1-1 38,0 1 0,0-1 0,0 0 0,0 0 1,0 0-1,0 0 0,0 0 0,0 0 0,-1-1 0,1 1 0,0-1 0,4-1 0,55-28 1168,-44 19-1155,0-1 0,-1-1 1,0 0-1,-1-1 0,-1 0 0,-1-1 0,0-1 1,0-1-1,15-26 0,-80 131-74,50-84 0,-7 13-15,1 0 0,0 0-1,1 1 1,1 0-1,1 0 1,1 1 0,-3 21-1,7-38-116,0-1-1,0 1 1,0 0 0,1 0-1,-1 0 1,0 0-1,1 0 1,-1-1-1,1 1 1,0 0 0,-1 0-1,1-1 1,0 1-1,0 0 1,0-1-1,0 1 1,1-1 0,-1 1-1,0-1 1,0 0-1,1 0 1,-1 1 0,1-1-1,-1 0 1,1 0-1,0 0 1,-1-1-1,1 1 1,0 0 0,0-1-1,0 1 1,-1-1-1,1 1 1,0-1-1,0 0 1,0 0 0,0 0-1,0 0 1,0 0-1,-1 0 1,3-1 0,5 0-1037,0 1 0,-1-2 1,1 0-1,-1 0 1,1 0-1,-1-1 1,15-7-1,18-16-8493</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49.659"/>
    </inkml:context>
    <inkml:brush xml:id="br0">
      <inkml:brushProperty name="width" value="0.025" units="cm"/>
      <inkml:brushProperty name="height" value="0.025" units="cm"/>
    </inkml:brush>
  </inkml:definitions>
  <inkml:trace contextRef="#ctx0" brushRef="#br0">47 1 21204,'0'0'8872,"-36"56"-8615,31-18-33,-1 4 128,6 1-96,0-6-159,0-5-33,3-2-96,8-9-609,4-5-1089,-2-6-1761,-3-7-2883</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0.609"/>
    </inkml:context>
    <inkml:brush xml:id="br0">
      <inkml:brushProperty name="width" value="0.025" units="cm"/>
      <inkml:brushProperty name="height" value="0.025" units="cm"/>
    </inkml:brush>
  </inkml:definitions>
  <inkml:trace contextRef="#ctx0" brushRef="#br0">1 46 17264,'1'0'6246,"3"-1"-3651,9-3 191,13-1-1120,7 0-737,15 0-513,6-1-384,2 5-448,-7-3-2211,-14-2-3651,-13-2-7046</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1.561"/>
    </inkml:context>
    <inkml:brush xml:id="br0">
      <inkml:brushProperty name="width" value="0.025" units="cm"/>
      <inkml:brushProperty name="height" value="0.025" units="cm"/>
    </inkml:brush>
  </inkml:definitions>
  <inkml:trace contextRef="#ctx0" brushRef="#br0">1 64 15855,'0'0'1046,"5"-9"113,16-31 517,-21 39-1588,1 0 0,-1 0 0,1 0 0,-1 1 0,1-1 0,-1 0 0,1 0 1,0 0-1,-1 0 0,1 1 0,0-1 0,0 0 0,0 1 0,-1-1 0,1 1 0,0-1 0,0 1 0,0-1 0,0 1 0,0 0 0,1-1 0,-1 1-36,0 0-1,-1 1 1,1-1-1,0 0 1,-1 1-1,1-1 1,0 0-1,-1 1 1,1-1-1,-1 1 0,1-1 1,-1 1-1,1-1 1,-1 1-1,1-1 1,-1 1-1,1 0 1,-1-1-1,0 1 1,1 0-1,-1 0 0,10 37 1524,-7-4-19,-1 1 0,-4 37-1,1-11-2,1-61-1546,0 1-1,0-1 1,1 0 0,-1 1 0,0-1 0,0 0 0,1 1 0,-1-1 0,0 0 0,1 1 0,-1-1 0,1 0 0,-1 0 0,0 1-1,1-1 1,-1 0 0,1 0 0,-1 0 0,0 1 0,1-1 0,-1 0 0,1 0 0,-1 0 0,1 0 0,-1 0 0,1 0-1,-1 0 1,0 0 0,1 0 0,-1 0 0,1 0 0,-1-1 0,1 1 0,-1 0 0,0 0 0,1 0 0,-1 0 0,1-1 0,-1 1-1,0 0 1,1 0 0,-1-1 0,0 1 0,1 0 0,-1-1 0,1 0 0,21-12 249,-3-4-147,0 0 0,-1 0 0,-2-2 0,1 0-1,-2-1 1,-1-1 0,22-40 0,-37 66-136,0-1 0,0 1 0,1-1 0,-1 1 0,1 0-1,1-1 1,-1 1 0,1 4 0,1 9-28,-2-5 80,-1-4-7,1 0-1,1 1 0,-1-1 0,1 0 0,5 16 0,-6-23-1,1 0 1,0 0-1,0 0 1,0 0-1,1 0 0,-1 0 1,0 0-1,1 0 0,-1-1 1,1 1-1,-1 0 1,1-1-1,0 0 0,0 1 1,0-1-1,0 0 0,0 0 1,0 0-1,0 0 1,0 0-1,0 0 0,0-1 1,1 1-1,-1-1 0,0 1 1,0-1-1,1 0 1,3 0-1,4-1 6,0 0 0,0-1 1,0 0-1,0-1 0,0 0 1,-1 0-1,1-1 0,-1 0 0,0-1 1,0 0-1,-1 0 0,15-12 1,-10 6-6,1 0 0,-2-1 1,1-1-1,-2 0 0,0 0 1,16-26-1,-24 35-17,-1 0 0,0 0 0,0-1 0,0 1 0,-1-1 0,1 1 0,-1-1 0,0 0 0,0 1 0,-1-7 0,0 11 0,0 0 0,0-1 0,0 1 0,0 0 0,-1 0 0,1 0 0,0 0 0,0 0 0,-1 0 0,1 0 0,0 0 0,0 0 0,0 0 0,-1 0 0,1 0 0,0 0 0,0 0 0,-1 0 0,1 0 0,0 0 0,0 0 0,0 0 0,-1 0 0,1 0 0,0 0 0,0 1 0,0-1 0,-1 0 0,1 0 0,0 0 0,0 0 0,0 0 0,0 1 0,0-1 0,-1 0 0,1 0 0,0 0 0,0 0 0,0 1 0,0-1 0,0 0 0,0 0 0,0 0 0,0 1 0,0-1 0,0 0 0,-1 0 0,1 1 0,0-1 0,0 0 0,1 1 0,-11 13 0,4 2 0,2-1 0,-1 1 0,2 0 0,0 0 0,1 1 0,1-1 0,0 0 0,3 26 0,-2-40 0,0 0 0,0 0 0,1 0 0,-1 0 0,1 0 0,-1 0 0,1 0 0,0 0 0,0 0 0,-1-1 0,2 1 0,-1 0 0,0 0 0,0-1 0,0 1 0,1-1 0,-1 1 0,1-1 0,-1 1 0,1-1 0,3 2 0,-2-2 0,0 0 0,0 0 0,0 0 0,0 0 0,1 0 0,-1-1 0,0 0 0,0 0 0,1 0 0,-1 0 0,0 0 0,5-1 0,2-1 0,0-1 0,-1 0 0,0 0 0,0-1 0,0 0 0,0-1 0,0 0 0,8-6 0,-6 2 0,0 0 0,-1-1 0,0 0 0,0 0 0,-2-1 0,1 0 0,-1-1 0,-1 0 0,0 0 0,-1 0 0,0-1 0,-1 0 0,6-21 0,-22 87 0,-7 84 0,18-137-52,0 0 0,0 0 0,0-1 1,1 1-1,-1 0 0,0 0 0,0-1 0,1 1 0,-1 0 0,0 0 0,0 0 1,1 0-1,-1-1 0,0 1 0,0 0 0,1 0 0,-1 0 0,0 0 0,1 0 1,-1 0-1,0 0 0,1 0 0,-1 0 0,0 0 0,1 0 0,-1 0 1,0 0-1,1 0 0,-1 0 0,0 0 0,0 0 0,1 0 0,-1 0 0,0 0 1,1 0-1,-1 1 0,0-1 0,0 0 0,1 0 0,-1 0 0,0 1 0,0-1 1,1 0-1,-1 0 0,0 0 0,0 1 0,0-1 0,1 0 0,-1 1 1,0-1-1,0 0 0,0 0 0,0 1 0,0-1 0,0 0 0,0 1 0,0-1 1,1 0-1,-1 1 0,0-1 0,0 0 0,0 1 0,-1-1 0,1 0 0,0 1 1,0-1-1,18-21-7427,0-9-2259</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1.907"/>
    </inkml:context>
    <inkml:brush xml:id="br0">
      <inkml:brushProperty name="width" value="0.025" units="cm"/>
      <inkml:brushProperty name="height" value="0.025" units="cm"/>
    </inkml:brush>
  </inkml:definitions>
  <inkml:trace contextRef="#ctx0" brushRef="#br0">35 0 21300,'0'0'4645,"-35"58"-4165,35-27-480,0 3-288,6 0-1634,5-4-2562,1-5-3396</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2.266"/>
    </inkml:context>
    <inkml:brush xml:id="br0">
      <inkml:brushProperty name="width" value="0.025" units="cm"/>
      <inkml:brushProperty name="height" value="0.025" units="cm"/>
    </inkml:brush>
  </inkml:definitions>
  <inkml:trace contextRef="#ctx0" brushRef="#br0">64 1 18289,'0'0'10117,"9"2"-9327,-6-2-771,-1 0 4,0 1 0,0-1 0,0 0 0,0 1 0,1-1 0,-1 1 1,0-1-1,0 1 0,0 0 0,0 0 0,0 0 0,0 0 1,-1 0-1,1 1 0,0-1 0,0 1 0,-1-1 0,1 1 0,-1-1 1,1 1-1,-1 0 0,0 0 0,0-1 0,0 1 0,0 0 0,0 0 1,0 0-1,0 0 0,-1 1 0,1-1 0,-1 0 0,1 0 1,-1 0-1,0 0 0,0 1 0,0 3 0,-1 1 84,0 0 0,-1 0 1,0 0-1,0 0 0,-1 0 0,1-1 0,-1 1 1,-1-1-1,1 0 0,-1 1 0,0-2 0,-1 1 0,1 0 1,-10 7-1,8-7 2,0 1-1,1-1 1,0 1 0,0 0 0,0 0 0,1 1 0,0 0-1,0 0 1,-2 9 0,5-17-109,1 1 0,0 0 0,0 0 0,0 0 0,0-1 0,0 1 0,0 0 0,0 0 0,0 0 0,0 0 0,0-1 0,1 1 0,-1 0 0,0 0 0,1-1 0,-1 1 0,0 0 0,1 0 0,-1-1 0,1 1 0,-1 0 0,1-1 0,-1 1 0,1 0 0,-1-1 0,1 1 0,0-1 0,-1 1 0,1-1 0,0 0 0,-1 1 0,2 0 0,36 6 0,40-14 0,-58 3-394,0 0 0,-1-2 0,0 0-1,0-1 1,20-11 0,-37 18 27,9-9-3025,-11 2-2768,-5-2-2760</inkml:trace>
  <inkml:trace contextRef="#ctx0" brushRef="#br0" timeOffset="1">1 100 18129,'0'0'9257,"50"-9"-8777,-4 8-416,10 1-160,4 0-1825,-9-2-2051,-7 0-2370,-8-3-7848</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2.967"/>
    </inkml:context>
    <inkml:brush xml:id="br0">
      <inkml:brushProperty name="width" value="0.025" units="cm"/>
      <inkml:brushProperty name="height" value="0.025" units="cm"/>
    </inkml:brush>
  </inkml:definitions>
  <inkml:trace contextRef="#ctx0" brushRef="#br0">85 301 8904,'0'0'9118,"-10"8"-6790,1-1-1725,0 1 0,0 1 0,1-1-1,-10 14 1,16-19-493,-1 0 0,1 1 0,0-1-1,0 1 1,0 0 0,1 0 0,-1-1 0,1 1-1,0 0 1,0 0 0,0 0 0,0 1 0,1-1-1,0 0 1,0 0 0,0 0 0,0 0 0,0 0-1,3 8 1,-2-10-111,0 0 0,0-1 0,1 1 0,-1-1 0,0 1 0,1-1 0,-1 1 0,1-1 0,0 0 0,-1 0 0,1 0 0,0 0 0,0 0 0,0 0 0,0 0 0,-1-1 0,1 1 0,0-1 0,0 1 0,0-1 0,0 0 0,0 0 0,0 0 0,1 0 0,1 0 0,5 0-35,1-1 1,-1 0 0,0 0 0,12-4-1,-10 1-9,0 0-1,-1-1 1,0 0-1,0-1 1,0 0-1,-1-1 1,0 0-1,0-1 0,-1 1 1,12-14-1,-14 14 42,0 0 1,-1 0-1,1-1 0,-2 1 0,1-1 0,-1 0 0,0 0 0,-1-1 0,0 1 1,0-1-1,-1 0 0,0 0 0,2-16 0,-22 61-156,13-23 447,1-1 1,0 1-1,1 0 1,1 0-1,-2 23 0,4-35-231,0 0-1,1 0 1,-1-1-1,0 1 1,0 0-1,1 0 1,-1 0-1,0-1 0,1 1 1,-1 0-1,1-1 1,-1 1-1,1 0 1,0-1-1,-1 1 1,1 0-1,-1-1 1,1 1-1,0-1 1,0 1-1,-1-1 1,1 0-1,0 1 0,0-1 1,-1 0-1,1 1 1,0-1-1,0 0 1,0 0-1,0 0 1,-1 0-1,1 0 1,0 0-1,0 0 1,0 0-1,0 0 0,0 0 1,-1 0-1,1-1 1,0 1-1,0 0 1,0 0-1,-1-1 1,1 1-1,1-1 1,40-17 1594,-22 3-1494,0-2 0,-1 0-1,-1-1 1,-1-1 0,0 0 0,-2-1 0,0-1 0,-1-1 0,-1 0 0,-1 0 0,-1-1 0,-1-1 0,9-33 0,-12 11-136,-10 25-22,3 21 2,0 0 0,0-1 0,-1 1 0,1 0 0,0 0 0,-1-1 0,1 1 0,-1 0 0,1 0 0,0 0-1,-1 0 1,1-1 0,0 1 0,-1 0 0,1 0 0,-1 0 0,1 0 0,0 0 0,-1 0 0,1 0 0,-1 0 0,1 0 0,0 0 0,-1 0 0,1 1 0,-1-1 0,1 0 0,0 0 0,-1 0 0,1 0 0,0 1 0,-1-1-1,1 0 1,0 0 0,-1 1 0,1-1 0,0 0 0,0 0 0,-1 1 0,1-1 0,-1 1 0,-5 6 0,0 1 0,0 0 0,1 1 0,0-1 0,0 1 0,1 0 0,0 0 0,-6 20 0,3-8 0,-5 10 0,3 0 0,0 0 0,2 1 0,1 0 0,2 0 0,0 46 0,4-75 0,-1-1 0,2 1 0,-1-1 0,0 1 0,0 0 0,1-1 0,0 1 0,-1-1 0,1 0 0,0 1 0,0-1 0,0 0 0,1 1 0,-1-1 0,3 4 0,-2-5 0,-1 0 0,0 0 0,1 0 0,-1 0 0,1 0 0,-1-1 0,1 1 0,-1 0 0,1-1 0,-1 0 0,1 1 0,-1-1 0,1 0 0,0 1 0,-1-1 0,1 0 0,0 0 0,2-1 0,1 0 0,1 0 0,-1-1 0,0 0 0,0 0 0,0 0 0,-1 0 0,1-1 0,0 0 0,-1 0 0,0 0 0,0 0 0,0-1 0,6-6 0,-1-3 0,0 0 0,0-1 0,-1 0 0,-1 0 0,-1-1 0,0 0 0,-1 0 0,0 0 0,-1-1 0,-1 0 0,-1 1 0,0-1 0,0-28 0,-6 28 0,-6 17 0,-9 23 0,14-14 0,2 0 0,-1 0 0,2 0 0,-1 0 0,1 1 0,1-1 0,0 1 0,0 13 0,1-21 0,0 0 0,0 0 0,1-1 0,-1 1 0,1 0 0,0 0 0,0-1 0,-1 1 0,2 0 0,-1-1 0,0 1 0,0-1 0,1 0 0,0 1 0,-1-1 0,1 0 0,0 0 0,0 0 0,0 0 0,0 0 0,1 0 0,-1-1 0,0 1 0,1-1 0,-1 1 0,1-1 0,-1 0 0,1 0 0,0 0 0,-1-1 0,1 1 0,0-1 0,0 1 0,0-1 0,2 0 0,8 0-84,-1 0 1,0-1-1,0 0 1,-1-1-1,1-1 1,0 0-1,-1 0 1,1-1-1,18-9 1,-23 9 38,0 1 1,-1-1-1,1-1 1,-1 1-1,0-1 1,0 0 0,0 0-1,-1-1 1,0 1-1,0-1 1,0 0-1,-1-1 1,0 1-1,0-1 1,-1 0 0,4-10-1,-26 35 974,5 3-789,1 1-1,-19 44 1,28-57-118,1 0 0,0 0 0,0 1 0,1-1 1,0 0-1,0 1 0,1 0 0,1-1 0,0 1 0,2 17 0,-2-26-43,0-1 0,0 1 0,1 0 0,-1-1 0,0 1 0,1-1 1,-1 1-1,1 0 0,-1-1 0,1 1 0,-1-1 0,1 1 0,-1-1 0,1 0 0,-1 1 0,1-1 0,0 0 0,-1 1 0,1-1 0,0 0 0,-1 1 1,1-1-1,0 0 0,-1 0 0,1 0 0,0 0 0,-1 0 0,1 0 0,0 0 0,0 0 0,-1 0 0,1 0 0,0 0 0,-1 0 0,1-1 1,0 1-1,-1 0 0,1 0 0,0-1 0,-1 1 0,1 0 0,-1-1 0,2 0 0,26-19-3446,-10-9-3430,-4-8-2958</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3.339"/>
    </inkml:context>
    <inkml:brush xml:id="br0">
      <inkml:brushProperty name="width" value="0.025" units="cm"/>
      <inkml:brushProperty name="height" value="0.025" units="cm"/>
    </inkml:brush>
  </inkml:definitions>
  <inkml:trace contextRef="#ctx0" brushRef="#br0">21 1 19891,'0'0'2231,"-4"10"-512,1-4-1593,0 0-1,1 0 1,0 1-1,0-1 0,1 1 1,0-1-1,0 1 1,0-1-1,1 1 1,0 0-1,0-1 1,0 1-1,1 0 1,0-1-1,1 1 0,-1-1 1,1 0-1,1 1 1,-1-1-1,1 0 1,0 0-1,0 0 1,8 10-1,24 13 36,-28-25-1816,0 0 0,0-1-1,0 0 1,0 0-1,0-1 1,9 2-1,47 3-8241,-20-7 13065,-21 0 2998,-15 8 2479,-6 10-5282,-7 15-808,-5-4-847,9-25-1508,-1 1-1,1 0 1,1 0-1,-1 1 1,1-1-1,-1 0 1,1 8 0,1-11-199,1-1 1,0 0-1,-1 0 0,1 0 1,0 0-1,0 0 1,0 0-1,0-1 1,0 1-1,0 0 1,0 0-1,0-1 1,0 1-1,1-1 1,-1 1-1,0-1 0,0 1 1,0-1-1,1 0 1,-1 1-1,0-1 1,0 0-1,1 0 1,-1 0-1,0 0 1,1 0-1,-1 0 0,0-1 1,0 1-1,1 0 1,1-1-1,44-7-10,-11-7-759,18-5-1352,-53 20 609,-6 2-4137,-5 0 1271,8-1 1942,-7-1-7740</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3.699"/>
    </inkml:context>
    <inkml:brush xml:id="br0">
      <inkml:brushProperty name="width" value="0.025" units="cm"/>
      <inkml:brushProperty name="height" value="0.025" units="cm"/>
    </inkml:brush>
  </inkml:definitions>
  <inkml:trace contextRef="#ctx0" brushRef="#br0">57 0 19538,'0'0'6150,"-16"69"-4804,5-24-514,-1 6-415,3 3-129,3 2-224,4-3-64,2-3-1537,0-11-2307,0-10-2850</inkml:trace>
  <inkml:trace contextRef="#ctx0" brushRef="#br0" timeOffset="1">42 579 21044,'0'0'7783,"-30"54"-4548,30-36-2530,0-2-705,3 0 0,8-5 0,2-2 0,1-9 0,-10 0-4644</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4.971"/>
    </inkml:context>
    <inkml:brush xml:id="br0">
      <inkml:brushProperty name="width" value="0.025" units="cm"/>
      <inkml:brushProperty name="height" value="0.025" units="cm"/>
    </inkml:brush>
  </inkml:definitions>
  <inkml:trace contextRef="#ctx0" brushRef="#br0">335 0 16656,'0'0'875,"-7"17"-709,-21 59 401,4 3 0,2 0 1,5 0-1,3 2 0,-5 99 0,8 437 4082,14-387-4838,-1 61 243,-2 197 757,-31 1-117,-36 132 1971,32 2-1086,-13 317-250,41-900-2599,2-32-6829,1-12 1720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49.670"/>
    </inkml:context>
    <inkml:brush xml:id="br0">
      <inkml:brushProperty name="width" value="0.025" units="cm"/>
      <inkml:brushProperty name="height" value="0.025" units="cm"/>
    </inkml:brush>
  </inkml:definitions>
  <inkml:trace contextRef="#ctx0" brushRef="#br0">67 183 2050,'-5'-3'554,"1"0"-1,-1 0 1,1 0-1,0-1 1,0 1-1,0-1 1,0 0 0,1 0-1,0-1 1,-5-6-1,6 8 69,0 0 1,0 0-1,0 0 0,0-1 0,0 1 0,1 0 1,0-1-1,0 1 0,0-1 0,0 1 0,0-1 0,1 0 1,-1 1-1,1-1 0,0 0 0,1-4 0,1 5-445,1 1-1,0 0 1,-1 0 0,1 1-1,0-1 1,0 0-1,1 1 1,-1 0-1,0 0 1,0 0-1,1 0 1,-1 0 0,0 0-1,1 1 1,3 0-1,2-2 154,49-7 114,-1 3 0,92 2-1,-11 1-370,-113 1-43,362-15 269,-266 17-231,144 19 0,-60-3 701,-205-16-797,0-1 0,-1 0 0,1 1 0,0-1 0,0 0 0,0 1 0,-1-1 0,1 0 0,0 1 0,-1-1 0,1 1 0,0-1 1,-1 0-1,1 1 0,-1-1 0,1 1 0,-1-1 0,1 1 0,-1 0 0,1-1 0,-1 1 0,1-1 0,-1 1 0,0 0 0,0-1 1,-45-14-6161,13 0 92</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5.644"/>
    </inkml:context>
    <inkml:brush xml:id="br0">
      <inkml:brushProperty name="width" value="0.025" units="cm"/>
      <inkml:brushProperty name="height" value="0.025" units="cm"/>
    </inkml:brush>
  </inkml:definitions>
  <inkml:trace contextRef="#ctx0" brushRef="#br0">0 517 19122,'0'0'3972,"15"3"-3748,68 5-219,0-3 0,0-3 0,121-14-1,265-53 96,-437 60-59,953-128 3762,7 75-3057,-576 57-714,717-34-209,-451-56 641,-62 6 759,4 47-1484,-380 38-951,-228 4 662,-18 1-501,-22 5-7,23-10 1042,-14 3-349,0-1 0,0 0-1,0-2 1,0 1-1,0-2 1,0 0 0,0-1-1,-18-4 1,16-6-3345,7-4-3502</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6.032"/>
    </inkml:context>
    <inkml:brush xml:id="br0">
      <inkml:brushProperty name="width" value="0.025" units="cm"/>
      <inkml:brushProperty name="height" value="0.025" units="cm"/>
    </inkml:brush>
  </inkml:definitions>
  <inkml:trace contextRef="#ctx0" brushRef="#br0">226 59 19635,'8'-3'977,"6"-1"-1015,16-8 1062,0 3 0,1 0 0,0 2 0,0 1 0,47-3 1,-77 9-1014,0 0 0,0 0 1,0 1-1,0-1 0,0 0 1,-1 0-1,1 0 0,0 1 1,0-1-1,0 0 0,0 1 1,-1-1-1,1 1 0,0-1 1,0 1-1,-1-1 0,1 1 1,0 0-1,-1-1 1,1 1-1,-1 0 0,1-1 1,-1 1-1,1 0 0,-1 0 1,1 0-1,-1-1 0,0 1 1,1 1-1,-2 33 443,-2-23-205,-1 0-1,0 0 1,-10 20-1,-38 54 689,-4-3 0,-68 80 0,57-80-824,-84 141 1,143-212-572,-7 15-250,14-11-2568,9-21-2703,17-26-4351</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6.637"/>
    </inkml:context>
    <inkml:brush xml:id="br0">
      <inkml:brushProperty name="width" value="0.025" units="cm"/>
      <inkml:brushProperty name="height" value="0.025" units="cm"/>
    </inkml:brush>
  </inkml:definitions>
  <inkml:trace contextRef="#ctx0" brushRef="#br0">0 855 19987,'0'0'571,"10"-5"-277,15-8 35,0-2 1,-1-1 0,-1-1 0,-1-1-1,38-39 1,96-120 227,35-76-340,-166 215-187,-3 0-1,-1-2 1,-1 0 0,-3-2 0,13-44 0,-42 144 299,3 1 0,2 0 0,3 1 0,2-1 1,7 62-1,-3-95-355,1 0 1,1 0-1,1-1 1,2 1-1,0-1 1,2-1 0,19 41-1,-22-54-367,1 0 0,0 0 0,1 0 0,0-1 0,1 0 1,0-1-1,14 12 0,-15-15-375,0-1 0,0 0 0,0 0 0,0-1 0,1 0 1,0-1-1,-1 1 0,1-2 0,1 1 0,-1-1 0,12 0 0,37 0-9257</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7.356"/>
    </inkml:context>
    <inkml:brush xml:id="br0">
      <inkml:brushProperty name="width" value="0.025" units="cm"/>
      <inkml:brushProperty name="height" value="0.025" units="cm"/>
    </inkml:brush>
  </inkml:definitions>
  <inkml:trace contextRef="#ctx0" brushRef="#br0">43 206 21428,'-5'13'326,"-4"14"-283,2 0-1,0 0 1,2 1 0,-4 47-1,8 22 836,4 1-1,24 144 0,-4-121-762,-8-48-201,-3 0-1,5 109 1,-21-158 228,4-24-119,0 0 1,0 0-1,0 1 1,0-1-1,-1 0 1,1 0-1,0 1 1,0-1-1,0 0 1,0 0-1,-1 1 1,1-1-1,0 0 0,0 0 1,-1 0-1,1 1 1,0-1-1,0 0 1,-1 0-1,1 0 1,0 0-1,0 0 1,-1 0-1,1 1 1,0-1-1,-1 0 1,1 0-1,0 0 1,-1 0-1,1 0 1,0 0-1,0 0 1,-1 0-1,0-1 1,0 0 62,-1 0 0,0-1 0,1 1 0,-1-1 1,1 0-1,0 0 0,-1 1 0,1-1 0,0 0 1,0 0-1,0 0 0,0 0 0,1 0 0,-1-1 1,0 1-1,0-2 0,-5-29 38,1 0 0,1 0 0,2-1 0,2-46 0,1 31-29,2-54-229,6 1 0,4 0 0,4 0 0,4 2-1,5 0 1,54-133 0,-79 232 132,8-23-7,1 1 0,1 0 0,18-27 0,-27 46 0,1 0 0,0 0-1,0 0 1,0 0 0,0 0-1,1 1 1,-1 0 0,1-1-1,0 2 1,0-1 0,0 0-1,0 1 1,1-1 0,-1 1-1,0 0 1,1 1 0,0-1-1,-1 1 1,1 0 0,0 0-1,0 0 1,0 1 0,9 0-1,-11 0-18,0 1 0,0-1 0,0 1 0,0 0 0,0 0 0,0 1 0,0-1 0,-1 0 0,1 1 0,0 0 0,-1-1 0,1 1 0,-1 0 0,1 0 0,-1 1 0,0-1 0,0 0 0,2 4 0,-1-1-5,-1 0-1,1 1 1,-1-1 0,1 1-1,-2 0 1,1-1 0,0 1-1,-1 0 1,0 6 0,0 0 37,-1 1 0,0-1 1,0 0-1,-2 0 0,1 0 1,-2 0-1,1 0 0,-2-1 1,-4 14-1,-6 1 125,-1 0 1,0-1-1,-2 0 0,-31 33 1,7-14-293,-57 47-1,57-62-1679,39-28 1497,0 0-1,0 0 1,0-1-1,0 1 1,0-1-1,-1 1 1,1-1-1,0 0 1,0 0 0,0 0-1,0 0 1,-3-1-1,-12-8-6710</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8.148"/>
    </inkml:context>
    <inkml:brush xml:id="br0">
      <inkml:brushProperty name="width" value="0.025" units="cm"/>
      <inkml:brushProperty name="height" value="0.025" units="cm"/>
    </inkml:brush>
  </inkml:definitions>
  <inkml:trace contextRef="#ctx0" brushRef="#br0">408 0 23574,'0'0'3935,"-7"10"-3487,-27 45-281,1 2 1,-45 112-1,51-104-397,-3-2 1,-70 111-1,97-169 27,1-1-1,-1 0 1,-1 1-1,1-1 1,0 0-1,-1 0 1,0-1-1,0 1 1,0-1-1,0 0 1,0 0-1,-1 0 1,0-1-1,1 0 1,-1 1-1,-8 1 1,12-4 14,0 0 0,0 0 0,0 0 1,0-1-1,0 1 0,0 0 0,1-1 0,-1 1 0,0 0 0,0-1 1,0 1-1,0-1 0,1 1 0,-1-1 0,0 0 0,0 1 0,1-1 1,-1 0-1,1 0 0,-1 1 0,0-1 0,1 0 0,0 0 0,-1 0 1,1 0-1,-1 1 0,1-1 0,0 0 0,0 0 0,-1 0 0,1 0 1,0 0-1,0-2 0,-3-39-5604,3 35 4063,-1-46-8605</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8.553"/>
    </inkml:context>
    <inkml:brush xml:id="br0">
      <inkml:brushProperty name="width" value="0.025" units="cm"/>
      <inkml:brushProperty name="height" value="0.025" units="cm"/>
    </inkml:brush>
  </inkml:definitions>
  <inkml:trace contextRef="#ctx0" brushRef="#br0">1 11 14029,'0'0'5221,"54"-11"-2947,-21 22-224,6 8-640,7 4-353,3 2-513,5 2-480,-1 4-480,-3-3-2531,-5-4-3395</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6:59.860"/>
    </inkml:context>
    <inkml:brush xml:id="br0">
      <inkml:brushProperty name="width" value="0.025" units="cm"/>
      <inkml:brushProperty name="height" value="0.025" units="cm"/>
    </inkml:brush>
  </inkml:definitions>
  <inkml:trace contextRef="#ctx0" brushRef="#br0">1 0 16656,'0'0'4698,"8"11"-3764,4 4-612,0-1 0,1 0 1,0-1-1,2 0 0,-1-1 1,1-1-1,33 19 0,14-3-253,66 34 1732,-111-51-1439,-1 0 0,0 2 0,-1 0 0,0 0-1,20 23 1,20 28-170,-31-33 195,1-1 0,1-1 0,2-1 0,0-2 1,48 33-1,54 20-274,214 146 596,347 370-186,-224-175-523,0 0 0,-359-316 0,4-4 0,144 96 0,-4-12 0,227 142 0,-371-258 0,144 115 0,-194-145 0,-44-29 0,0 0 0,-1 1 0,22 18 0,-27-6-365,-7-22-222,-1-6-84,0-52-11452,1 13-3054</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1.935"/>
    </inkml:context>
    <inkml:brush xml:id="br0">
      <inkml:brushProperty name="width" value="0.025" units="cm"/>
      <inkml:brushProperty name="height" value="0.025" units="cm"/>
    </inkml:brush>
  </inkml:definitions>
  <inkml:trace contextRef="#ctx0" brushRef="#br0">3 157 5830,'-3'-39'4229,"5"27"-3957,-1-1 0,2 1 0,0 0 0,6-17 0,-1 2 2306,-2 14 2769,-1 23-1141,4 11-2895,9 11 783,17 48 1,-20-44-1761,20 37 1,89 188 851,-16-28-530,-21-66-323,106 179 540,-116-223-873,-48-74 0,2 0 0,2-3 0,39 45 0,-35-51 0,-1 1 0,-3 3 0,-1 0 0,27 52 0,-14-17 0,5-3 0,2-1 0,66 70 0,-86-105 0,33 56 0,-38-54 0,48 57 0,-34-48 0,65 106 0,-41-54 0,-23-43 0,67 107 0,-91-135 0,-1 1 0,-2 0 0,16 53 0,-18-54 0,0 0 0,3-1 0,0 0 0,29 37 0,-43-64 0,7 10 0,55 94 0,-39-66 0,-20-35 0,0 0 0,-1 0 0,1 1 0,-2 0 0,1 0 0,3 12 0,6 13-885,-12-32-365,-10-19-667,-3-3-4670,-2-3-4394</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6.645"/>
    </inkml:context>
    <inkml:brush xml:id="br0">
      <inkml:brushProperty name="width" value="0.025" units="cm"/>
      <inkml:brushProperty name="height" value="0.025" units="cm"/>
    </inkml:brush>
  </inkml:definitions>
  <inkml:trace contextRef="#ctx0" brushRef="#br0">0 0 2146,'0'0'641</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7.529"/>
    </inkml:context>
    <inkml:brush xml:id="br0">
      <inkml:brushProperty name="width" value="0.025" units="cm"/>
      <inkml:brushProperty name="height" value="0.025" units="cm"/>
    </inkml:brush>
  </inkml:definitions>
  <inkml:trace contextRef="#ctx0" brushRef="#br0">0 227 7911,'0'0'10330,"9"-5"-9401,0 0-535,0 1 0,0 0 0,0 0 0,1 1-1,0 0 1,-1 1 0,1 0 0,17-1 0,354-28 2374,96-2-2472,-23 34-56,715-23 673,-133-47 689,-818 56-1416,482-11-73,-540 35-149,35 1 702,-199-13-5311,2-5-2076</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9.415"/>
    </inkml:context>
    <inkml:brush xml:id="br0">
      <inkml:brushProperty name="width" value="0.025" units="cm"/>
      <inkml:brushProperty name="height" value="0.025" units="cm"/>
    </inkml:brush>
  </inkml:definitions>
  <inkml:trace contextRef="#ctx0" brushRef="#br0">110 103 12748,'7'-10'2322,"0"1"-1478,25-37 1938,-12 9 3329,-42 63-2722,4-6-3462,17-19 74,-28 40 199,-35 61 1,57-91-162,2 1 0,-1 0 0,1 0 0,1 0 0,0 0 0,1 1 0,0 0 0,1-1 0,1 1 0,0 0 0,1 14 0,0-25-40,1 0 0,-1 0 0,1 0 1,0 0-1,0 0 0,0 0 0,0 0 0,1 0 1,-1 0-1,0 0 0,1-1 0,-1 1 0,1 0 1,0-1-1,-1 0 0,1 1 0,0-1 0,0 0 1,0 0-1,0 0 0,0 0 0,0 0 0,0 0 1,0-1-1,1 1 0,-1-1 0,0 1 0,0-1 1,1 0-1,2 0 0,11 1-391,0 0-1,0-1 1,17-3 0,-27 2 85,9-1-882,1-1-1,-1 0 1,-1-2-1,1 1 0,15-9 1,22-10-5377</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2.108"/>
    </inkml:context>
    <inkml:brush xml:id="br0">
      <inkml:brushProperty name="width" value="0.025" units="cm"/>
      <inkml:brushProperty name="height" value="0.025" units="cm"/>
    </inkml:brush>
  </inkml:definitions>
  <inkml:trace contextRef="#ctx0" brushRef="#br0">0 164 8808,'0'0'8873,"10"-2"-7875,114-11 1140,151 4 0,-31 2-1748,-89-6-311,92-2 39,-431 16-50,-28 1 176,-247-28-1,819 16-419,198-56 246,-538 60 392,-50 7 138,-302 52-184,157-21-362,96-16-22,-13 2-832,34-13-6189</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9.017"/>
    </inkml:context>
    <inkml:brush xml:id="br0">
      <inkml:brushProperty name="width" value="0.025" units="cm"/>
      <inkml:brushProperty name="height" value="0.025" units="cm"/>
    </inkml:brush>
  </inkml:definitions>
  <inkml:trace contextRef="#ctx0" brushRef="#br0">22 139 18514,'0'0'3021,"3"11"-2156,0 4-601,-1 1 0,0 0 0,-2-1 0,1 1 0,-2 0 0,0-1 0,-1 1-1,-6 24 1,0-6 121,3 0-1,0 1 1,3 0-1,2 57 0,0-90-298,0-1-1,0 1 1,0-1-1,1 1 1,-1-1-1,0 0 1,1 1-1,-1-1 1,1 0-1,0 1 1,-1-1-1,1 0 1,0 0-1,0 1 1,0-1 0,0 0-1,0 0 1,0 0-1,0 0 1,0 0-1,0 0 1,0-1-1,0 1 1,2 1-1,-1-2-26,-1 0 0,0 0 0,0 0 0,0 0 0,0 0 0,0 0 0,0-1 0,0 1 0,0 0 0,0-1 0,0 1 0,0 0 0,0-1 0,0 1 0,0-1 0,0 1 0,0-1 0,0 0 0,-1 0 0,1 1 0,0-1-1,0 0 1,-1 0 0,1 0 0,0 1 0,-1-1 0,1 0 0,-1 0 0,1 0 0,-1 0 0,0 0 0,1-2 0,5-14 91,0 0-1,-2-1 1,0 1-1,-1-1 1,0 0-1,-1-20 1,-1-3-116,-8-65 1,6 93-35,-1 0 0,-1 1 0,0-1 0,0 0 0,-1 1 0,-10-21 0,14 33-7,0-1 1,0 1-1,0 0 0,-1-1 0,1 1 1,0-1-1,0 1 0,-1-1 1,1 1-1,0 0 0,0-1 1,-1 1-1,1-1 0,0 1 1,-1 0-1,1 0 0,-1-1 1,1 1-1,0 0 0,-1-1 1,1 1-1,-1 0 0,1 0 1,-1 0-1,1 0 0,0-1 1,-1 1-1,1 0 0,-1 0 1,1 0-1,-2 0 0,-4 13-152,3 23 35,3-33 127,0 1-1,0 0 0,0 0 0,1-1 1,0 1-1,0 0 0,0 0 0,0-1 1,0 1-1,1-1 0,-1 1 0,1-1 1,0 0-1,0 0 0,1 0 0,-1 0 1,0 0-1,1 0 0,0 0 0,0-1 1,0 0-1,0 1 0,0-1 0,0 0 1,0 0-1,1-1 0,-1 1 0,1-1 1,-1 0-1,1 0 0,0 0 0,-1 0 1,6 0-1,2 0 31,0 0-1,-1 0 1,1-2 0,0 1 0,-1-1-1,1-1 1,-1 0 0,1 0 0,-1-1 0,0-1-1,11-4 1,-6 0 21,0 0 1,-1-1-1,-1 0 0,1-1 1,-1-1-1,-1 0 0,0 0 0,11-15 1,-16 18-26,-1-1 0,0 0 0,0 0 0,-1 0 0,0-1 1,-1 1-1,0-1 0,0-1 0,-1 1 0,0 0 0,-1-1 1,0 1-1,0-17 0,-5 15-29,-4 13 0,-10 19 0,6 1 0,1 0 0,1 1 0,1 0 0,0 0 0,2 1 0,1 0 0,1 0 0,1 0 0,0 0 0,2 1 0,1-1 0,5 44 0,-4-62-106,0 0-1,1 0 1,-1 1 0,1-1 0,0 0-1,1-1 1,-1 1 0,1 0 0,0-1-1,0 1 1,0-1 0,1 0-1,-1 0 1,1 0 0,0 0 0,0-1-1,1 0 1,5 4 0,-3-3-275,0-1-1,0 0 1,1 0 0,-1 0 0,1-1 0,-1 0 0,1-1 0,0 0 0,0 0-1,-1-1 1,15 0 0,-13-3-6548,-7-8-5077</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09.688"/>
    </inkml:context>
    <inkml:brush xml:id="br0">
      <inkml:brushProperty name="width" value="0.025" units="cm"/>
      <inkml:brushProperty name="height" value="0.025" units="cm"/>
    </inkml:brush>
  </inkml:definitions>
  <inkml:trace contextRef="#ctx0" brushRef="#br0">335 87 14157,'4'-9'1853,"0"2"-1186,12-28 1548,-10 6 2809,-7 29-4894,1-1 1,-1 0-1,1 1 0,-1-1 0,0 1 1,1-1-1,-1 1 0,1 0 1,-1-1-1,0 1 0,1 0 1,-1-1-1,0 1 0,1 0 0,-1 0 1,0-1-1,0 1 0,1 0 1,-1 0-1,0 0 0,0 0 0,1 0 1,-1 0-1,0 0 0,0 0 1,1 1-1,-1-1 0,0 0 1,1 0-1,-2 1 0,-26 6 422,13-1-384,0 2 0,1 0 0,0 0 0,0 2 0,1-1 0,-23 23 0,2 3 450,-31 40 1,54-63-465,1 0 0,1 1 0,0 0 0,0 1 0,2 0-1,-1 0 1,2 1 0,0-1 0,1 1 0,0 1 0,-4 29 0,8-42-154,1 0 0,0 0 0,0-1 0,1 1 0,-1 0 0,0 0 0,1 0 0,0 0 0,0 0 0,0 0 0,0-1 0,0 1 0,0 0 0,1-1 0,-1 1 0,1-1 0,0 0 0,-1 1 0,1-1 0,0 0 0,1 0 0,-1 0 0,0 0 0,1 0 0,-1-1 0,1 1 0,-1-1 0,1 0 0,0 0 0,-1 0 0,1 0 0,4 1 0,9 2 0,0-2 0,0 0 0,0 0 0,28-2 0,-30 0 0,26 0-482,-1-1 0,1-2 1,72-15-1,-87 7-4195,-17-1-3229</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0.450"/>
    </inkml:context>
    <inkml:brush xml:id="br0">
      <inkml:brushProperty name="width" value="0.025" units="cm"/>
      <inkml:brushProperty name="height" value="0.025" units="cm"/>
    </inkml:brush>
  </inkml:definitions>
  <inkml:trace contextRef="#ctx0" brushRef="#br0">28 0 18642,'0'0'6310,"-27"61"-5253,27-26-481,0 1-320,2 2-224,8-2-160,7-5-961,1 1-256,-2-5-609,-2 0-1889,-4-2-3749</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0.840"/>
    </inkml:context>
    <inkml:brush xml:id="br0">
      <inkml:brushProperty name="width" value="0.025" units="cm"/>
      <inkml:brushProperty name="height" value="0.025" units="cm"/>
    </inkml:brush>
  </inkml:definitions>
  <inkml:trace contextRef="#ctx0" brushRef="#br0">3 0 9833,'0'86'2955,"-2"-48"-2085,2 0 0,1 0-1,3 0 1,0 0 0,14 48-1,-18-84-817,0 0-1,1 0 0,-1 0 0,1-1 1,-1 1-1,1 0 0,0-1 0,0 1 1,0-1-1,0 1 0,0-1 0,0 1 1,0-1-1,1 0 0,-1 1 0,0-1 1,1 0-1,-1 0 0,1 0 0,-1 0 1,1 0-1,0 0 0,-1-1 0,3 2 1,-4 1-71,1-1 1,-1 1 0,0 0 0,0 0-1,0 0 1,0 0 0,-1 0 0,1 0-1,-1 0 1,1 0 0,-3 4 0,-12 46 692,13-30-3350,2-35-4558</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2.735"/>
    </inkml:context>
    <inkml:brush xml:id="br0">
      <inkml:brushProperty name="width" value="0.025" units="cm"/>
      <inkml:brushProperty name="height" value="0.025" units="cm"/>
    </inkml:brush>
  </inkml:definitions>
  <inkml:trace contextRef="#ctx0" brushRef="#br0">313 0 15887,'0'0'9769,"-59"71"-8584,31-30-160,-3 5-416,1-1-321,1 0-96,4-5-128,2-7 1,2-7 31,6-9-96,3-11-385,1-6-1473,1-9-1825,1-16-2563,-1-9-7143</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3.121"/>
    </inkml:context>
    <inkml:brush xml:id="br0">
      <inkml:brushProperty name="width" value="0.025" units="cm"/>
      <inkml:brushProperty name="height" value="0.025" units="cm"/>
    </inkml:brush>
  </inkml:definitions>
  <inkml:trace contextRef="#ctx0" brushRef="#br0">0 0 16047,'0'0'5670,"76"77"-3909,-42-41-351,6-2 319,1-1-640,5-3-640,1-4-289,3-3-128,-3-8-1890,-5-6-2690,-5-8-5894</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4.582"/>
    </inkml:context>
    <inkml:brush xml:id="br0">
      <inkml:brushProperty name="width" value="0.025" units="cm"/>
      <inkml:brushProperty name="height" value="0.025" units="cm"/>
    </inkml:brush>
  </inkml:definitions>
  <inkml:trace contextRef="#ctx0" brushRef="#br0">1 113 10282,'0'0'17285,"5"13"-16585,6 33-500,-1 0 0,-2 0 0,1 60 0,-8-101-123,0 18-146,0-19 369,-1-14 599,2-55-560,-2-61-112,-1 111-195,0 1 0,-2-1 0,1 0 0,-2 0 0,-10-27 0,14 42-30,0 0-1,0-1 1,0 1 0,0 0-1,0 0 1,0-1-1,0 1 1,0 0 0,0 0-1,0 0 1,0-1 0,0 1-1,0 0 1,0 0-1,0-1 1,-1 1 0,1 0-1,0 0 1,0 0 0,0 0-1,0-1 1,0 1-1,-1 0 1,1 0 0,0 0-1,0 0 1,0 0 0,0-1-1,-1 1 1,1 0 0,0 0-1,0 0 1,-1 0-1,1 0 1,0 0 0,0 0-1,0 0 1,-1 0 0,1 0-1,0 0 1,0 0-1,-1 0 1,1 0 0,0 0-1,0 0 1,-4 12-52,1 19-28,3-26 74,0 0 1,0 1 0,1-1-1,-1 0 1,1 0 0,0 0-1,1 0 1,-1 0 0,3 5-1,-3-9 5,0 1 0,0-1 0,0 0-1,0 0 1,0 1 0,0-1 0,1 0 0,-1 0-1,0 0 1,1-1 0,-1 1 0,1 0 0,-1-1-1,1 1 1,-1 0 0,1-1 0,0 0 0,-1 1-1,1-1 1,-1 0 0,1 0 0,0 0 0,-1 0 0,1 0-1,0 0 1,-1 0 0,1-1 0,-1 1 0,1-1-1,-1 1 1,1-1 0,-1 1 0,1-1 0,1-1-1,2 0 42,0-1-1,1 0 1,-1 0-1,-1 0 1,1 0-1,0-1 1,-1 0-1,0 0 1,1 0-1,-2 0 1,1-1-1,3-5 1,35-68 859,-11 20-548,-28 92-353,-4 19 0,-1-13 0,6 49 0,-4-79 0,2 0 0,0 0 0,0 0 0,0 0 0,2 0 0,-1-1 0,1 1 0,0-1 0,12 17 0,-15-24-155,0-1-1,0 1 1,1 0 0,-1-1 0,1 0-1,-1 1 1,1-1 0,0 0-1,-1 0 1,1 0 0,0 0-1,0 0 1,0 0 0,0 0 0,0-1-1,0 1 1,0-1 0,0 1-1,0-1 1,0 0 0,0 0-1,0 0 1,0 0 0,1 0 0,-1 0-1,0-1 1,0 1 0,0-1-1,0 1 1,0-1 0,0 0-1,2-1 1,15-21-6539</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5.513"/>
    </inkml:context>
    <inkml:brush xml:id="br0">
      <inkml:brushProperty name="width" value="0.025" units="cm"/>
      <inkml:brushProperty name="height" value="0.025" units="cm"/>
    </inkml:brush>
  </inkml:definitions>
  <inkml:trace contextRef="#ctx0" brushRef="#br0">44 1282 10218,'-18'7'8871,"5"-10"-3452,12 1-5175,0 1-1,-1-1 0,1 0 1,0 1-1,0-1 0,1 0 1,-1 0-1,0 0 1,0 0-1,1 0 0,0 0 1,-1 0-1,1 0 0,0-2 1,-1-13-947,1 0 0,5-33 1,-4 40 1701,14-109-1070,11-160-798,-28 136-642,8-140-1905,-3 261 2447,2 1 0,1-1 0,8-21 1,10-44 78,-22 78 1878,-1 0 1,0 0-1,-1 0 0,-1-13 0,-10-3-110,10 24-897,0-1 0,0 1 0,0-1 0,0 0 0,1 1 0,-1-1 0,0 0 0,1 1 0,-1-1 0,1 0 0,-1 0 0,1-3 0,0 5-152,0-1 0,1 0 0,-1 0 0,0 0 0,1 0-1,-1 1 1,1-1 0,-1 0 0,1 0 0,-1 1-1,1-1 1,-1 0 0,1 1 0,0-1 0,-1 1 0,1-1-1,0 0 1,0 1 0,1-1 0,13-8-4313,4-2-3866</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6.119"/>
    </inkml:context>
    <inkml:brush xml:id="br0">
      <inkml:brushProperty name="width" value="0.025" units="cm"/>
      <inkml:brushProperty name="height" value="0.025" units="cm"/>
    </inkml:brush>
  </inkml:definitions>
  <inkml:trace contextRef="#ctx0" brushRef="#br0">15 86 10922,'0'0'9802,"-14"50"-9386,47-46 0,16-4 449,17 0-352,19-16-385,14-3-64,10-5-96,6 1-1730,3 0-1793,-8 3-449,-14 6-768</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6.493"/>
    </inkml:context>
    <inkml:brush xml:id="br0">
      <inkml:brushProperty name="width" value="0.025" units="cm"/>
      <inkml:brushProperty name="height" value="0.025" units="cm"/>
    </inkml:brush>
  </inkml:definitions>
  <inkml:trace contextRef="#ctx0" brushRef="#br0">0 13 8520,'0'0'13709,"18"33"-13581,2-43-256,-4-6-2306,-1-3-4261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0:54.264"/>
    </inkml:context>
    <inkml:brush xml:id="br0">
      <inkml:brushProperty name="width" value="0.025" units="cm"/>
      <inkml:brushProperty name="height" value="0.025" units="cm"/>
    </inkml:brush>
  </inkml:definitions>
  <inkml:trace contextRef="#ctx0" brushRef="#br0">1 1 32,'0'0'5990</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7.067"/>
    </inkml:context>
    <inkml:brush xml:id="br0">
      <inkml:brushProperty name="width" value="0.025" units="cm"/>
      <inkml:brushProperty name="height" value="0.025" units="cm"/>
    </inkml:brush>
  </inkml:definitions>
  <inkml:trace contextRef="#ctx0" brushRef="#br0">30 73 15310,'0'0'6161,"0"12"-5189,-19 385 3282,15-362-3827,-2 18 2012,6-54-2414,0 1 1,0 0-1,0 0 1,0 0-1,0 0 1,0 0-1,0 0 1,0 0-1,1 0 1,-1 0-1,0 0 1,0 0 0,0 0-1,0 0 1,0 0-1,0 0 1,0 0-1,0 0 1,0 0-1,1 0 1,-1 0-1,0 0 1,0 0-1,0 0 1,0 0-1,0 0 1,0 0-1,0 0 1,0 0 0,1 0-1,-1 0 1,0 0-1,0 0 1,0 0-1,0 0 1,0 0-1,0 0 1,0 0-1,0 0 1,0 0-1,0 0 1,0 1-1,1-1 1,-1 0-1,0 0 1,12-32 584,159-481 47,-171 511-667,1 1 1,-1 0 0,0 0 0,1-1-1,-1 1 1,1 0 0,-1 0 0,1 0 0,0 0-1,-1-1 1,1 1 0,0 0 0,0 0-1,0 0 1,0 1 0,0-1 0,0 0-1,0 0 1,0 0 0,0 1 0,0-1 0,0 0-1,1 1 1,0-1 0,-1 1-21,0 0 1,0 1-1,1-1 1,-1 0-1,0 1 1,0-1-1,0 1 1,0-1-1,0 1 1,0-1-1,0 1 1,0 0-1,0-1 1,0 1-1,-1 0 1,1 0-1,0 0 1,0 0-1,-1 0 1,1 0-1,0 1 1,1 1-2,0 0 0,0 0 1,-1 1-1,1-1 1,-1 0-1,0 1 0,0-1 1,0 1-1,-1-1 1,1 1-1,-1-1 0,0 1 1,0 0-1,0-1 1,0 1-1,-1-1 1,-1 7-1,-1-5 69,0-1 1,0 1-1,0-1 1,-1 0-1,0 0 0,0 0 1,0-1-1,-1 1 1,1-1-1,-1 0 0,-8 4 1,-63 27 503,57-26-408,6-3 368,-8 5-2048,38-16-2711,78-32-9137,-55 22 2269</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7:47:17.624"/>
    </inkml:context>
    <inkml:brush xml:id="br0">
      <inkml:brushProperty name="width" value="0.025" units="cm"/>
      <inkml:brushProperty name="height" value="0.025" units="cm"/>
    </inkml:brush>
  </inkml:definitions>
  <inkml:trace contextRef="#ctx0" brushRef="#br0">45 69 15599,'0'0'14008,"-3"11"-12941,-10 38-547,3 1-1,2-1 0,-2 63 0,10-112-519,0 0 1,0 0-1,0 1 1,0-1-1,0 0 0,0 0 1,0 1-1,0-1 0,0 0 1,0 0-1,0 1 1,0-1-1,0 0 0,0 0 1,0 1-1,0-1 0,0 0 1,0 0-1,0 1 1,0-1-1,0 0 0,1 0 1,-1 1-1,0-1 1,0 0-1,0 0 0,0 0 1,0 1-1,1-1 0,-1 0 1,0 0-1,0 0 1,1 0-1,-1 1 0,0-1 1,0 0-1,0 0 0,1 0 1,-1 0-1,0 0 1,1 0-1,9-8 4,8-19-8,-7 3 4,-1 0 0,-1-1 0,-1 0 0,-1-1 0,-2 1 0,0-1 0,2-50 0,-8 76 0,1 0 0,0 0 0,0 0 0,0 0 0,0 0 0,0 1 0,-1-1 0,1 0 0,0 0 0,0 0 0,0 0 0,-1 0 0,1 0 0,0 0 0,0 0 0,0 0 0,0 0 0,-1 0 0,1 0 0,0 0 0,0 0 0,0 0 0,-1 0 0,1 0 0,0 0 0,0 0 0,0 0 0,-1 0 0,1 0 0,0 0 0,0 0 0,0 0 0,0-1 0,-1 1 0,1 0 0,0 0 0,0 0 0,0 0 0,0 0 0,0 0 0,-1-1 0,1 1 0,0 0 0,0 0 0,0 0 0,0-1 0,0 1 0,0 0 0,0 0 0,0 0 0,0 0 0,0-1 0,0 1 0,0 0 0,0 0 0,-9 13 0,5-4 0,1 1 0,0 0 0,1-1 0,0 1 0,0 0 0,0 17 0,2-26 0,0-1 0,0 1 0,0-1 0,0 1 0,0-1 0,0 1 0,0-1 0,0 0 0,0 1 0,0-1 0,0 1 0,1-1 0,-1 0 0,0 1 0,0-1 0,0 0 0,1 1 0,-1-1 0,0 1 0,1-1 0,-1 0 0,0 0 0,1 1 0,-1-1 0,0 0 0,1 0 0,-1 1 0,0-1 0,1 0 0,-1 0 0,1 0 0,-1 0 0,0 1 0,1-1 0,0 0 0,20-4 0,18-17 0,-9-5 0,31-34 0,-10 9 0,-51 51 0,0-1 0,1 1 0,-1-1 0,0 1 0,0 0 0,1-1 0,-1 1 0,0-1 0,1 1 0,-1 0 0,1 0 0,-1-1 0,1 1 0,-1 0 0,0 0 0,1-1 0,-1 1 0,1 0 0,-1 0 0,1 0 0,-1 0 0,1 0 0,-1 0 0,1-1 0,-1 1 0,1 0 0,-1 1 0,1-1 0,-1 0 0,1 0 0,-1 0 0,1 0 0,-1 0 0,1 0 0,-1 1 0,1-1 0,-1 0 0,0 0 0,1 1 0,-1-1 0,1 0 0,-1 1 0,7 27 0,-11 50 0,3-68 0,-3 27 59,1-21-147,1 0 0,1 0 0,0 0 1,1 0-1,1 0 0,0 0 0,1 0 0,7 26 1,9-17-4285,2-16-3593</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0:56.989"/>
    </inkml:context>
    <inkml:brush xml:id="br0">
      <inkml:brushProperty name="width" value="0.025" units="cm"/>
      <inkml:brushProperty name="height" value="0.025" units="cm"/>
    </inkml:brush>
  </inkml:definitions>
  <inkml:trace contextRef="#ctx0" brushRef="#br0">3439 929 5317,'-8'0'8653,"-39"-6"-431,-94-67-3779,-9-4-3062,-111-42-185,-463-193-684,538 248-454,-2 8 1,-208-32-1,-394-24 1123,515 91-948,219 21-466,0 2 1,-105 17 0,176-20-5360,8 1 1427,-1 1 303,10-3-3302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0:58.139"/>
    </inkml:context>
    <inkml:brush xml:id="br0">
      <inkml:brushProperty name="width" value="0.025" units="cm"/>
      <inkml:brushProperty name="height" value="0.025" units="cm"/>
    </inkml:brush>
  </inkml:definitions>
  <inkml:trace contextRef="#ctx0" brushRef="#br0">191 27 12236,'-10'-7'675,"-9"-7"5318,12 9-794,22 13-4041,310 176 1277,-316-180-2439,-1 1-1,0 0 1,0 0 0,0 1 0,-1 0 0,10 10 0,-16-15 9,0 0-1,0 0 1,0 0-1,0 0 1,-1 0-1,1 1 1,0-1-1,-1 0 0,1 1 1,-1-1-1,0 0 1,1 1-1,-1-1 1,0 0-1,0 1 1,0-1-1,0 1 0,0-1 1,0 0-1,0 2 1,-1-1 23,0 0 1,0 0-1,0 0 0,-1 0 1,1-1-1,0 1 1,-1 0-1,1-1 0,-1 1 1,0-1-1,1 0 1,-1 1-1,0-1 0,0 0 1,0 0-1,0 0 1,-3 1-1,-43 17 728,-1-2 0,-78 18 0,-106 8 1449,213-40-2183,-40 7-22,74-12-811,64-9-9797,-23-4-1227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0.403"/>
    </inkml:context>
    <inkml:brush xml:id="br0">
      <inkml:brushProperty name="width" value="0.025" units="cm"/>
      <inkml:brushProperty name="height" value="0.025" units="cm"/>
    </inkml:brush>
  </inkml:definitions>
  <inkml:trace contextRef="#ctx0" brushRef="#br0">251 47 12139,'2'-2'482,"-1"1"-1,0-1 0,0 0 0,0 1 0,0-1 1,0 0-1,0 0 0,-1 0 0,1 0 1,-1 0-1,1 0 0,-1 0 0,0 0 0,0-2 1,0 3-317,0 0 1,0 0-1,-1 1 1,1-1 0,0 0-1,-1 0 1,1 0 0,0 1-1,-1-1 1,1 0-1,-1 1 1,0-1 0,1 1-1,-1-1 1,1 0 0,-1 1-1,0-1 1,1 1-1,-1-1 1,0 1 0,0 0-1,1-1 1,-1 1 0,0 0-1,0 0 1,0-1-1,1 1 1,-1 0 0,0 0-1,0 0 1,0 0 0,0 0-1,1 0 1,-2 0-1,-9 1 49,1 0-1,0 0 0,-1 1 0,1 1 0,0 0 0,0 0 0,1 1 0,-1 0 0,1 0 0,-1 1 0,1 1 0,1-1 0,-1 1 0,1 1 1,0 0-1,-7 8 0,8-8-175,0 0 0,0 1 0,1-1 0,0 1 0,1 1 0,0-1 0,0 1 0,1 0 1,0 0-1,0 0 0,1 1 0,1-1 0,-1 1 0,2 0 0,-1 0 0,1 0 0,0 11 1,2-20-41,-1 1 1,0 0 0,0 0 0,1-1 0,-1 1 0,1 0 0,-1-1 0,1 1-1,0 0 1,0-1 0,0 1 0,0-1 0,0 1 0,0-1 0,0 0 0,0 1-1,0-1 1,1 0 0,-1 0 0,1 0 0,-1 0 0,0 0 0,3 1 0,1 0-72,-1 0 1,1-1-1,-1 0 0,1 0 1,0 0-1,-1-1 1,1 1-1,9-1 1,-1-1-669,0-1 0,0 0 0,0-1 0,0 0 0,22-9 1,5-9-3205,-5-5-1906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0.759"/>
    </inkml:context>
    <inkml:brush xml:id="br0">
      <inkml:brushProperty name="width" value="0.025" units="cm"/>
      <inkml:brushProperty name="height" value="0.025" units="cm"/>
    </inkml:brush>
  </inkml:definitions>
  <inkml:trace contextRef="#ctx0" brushRef="#br0">58 62 16271,'0'0'1303,"-7"11"875,2-5-1414,0 0-490,0 0 0,0 0 0,0 0 0,1 0 1,0 1-1,1 0 0,-1 0 0,1 0 0,1 0 0,-3 9 1,21-17-291,-4-7-172,0-1 1,-1 1-1,0-2 0,-1 0 1,1 0-1,-2-1 1,0 0-1,0 0 1,12-22-1,6-5-98,-31 92 766,-1-33-270,0 3-45,1 0 0,-2 39 0,6-62-201,0 0 0,0 0-1,0 0 1,0-1 0,0 1 0,0 0 0,1 0 0,-1-1 0,0 1 0,1 0 0,-1 0 0,0-1 0,1 1 0,-1 0 0,1-1 0,-1 1 0,1-1-1,0 1 1,-1-1 0,1 1 0,-1-1 0,1 1 0,0-1 0,-1 1 0,1-1 0,0 0 0,0 0 0,-1 1 0,1-1 0,0 0 0,0 0-1,-1 0 1,1 0 0,0 0 0,0 1 0,1-2 0,1 1-474,-1 0 0,1 0 0,0 0 0,0-1 0,0 1 0,0-1 0,-1 0 0,1 0 0,0 0-1,2-2 1,17-14-5570</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1.146"/>
    </inkml:context>
    <inkml:brush xml:id="br0">
      <inkml:brushProperty name="width" value="0.025" units="cm"/>
      <inkml:brushProperty name="height" value="0.025" units="cm"/>
    </inkml:brush>
  </inkml:definitions>
  <inkml:trace contextRef="#ctx0" brushRef="#br0">136 54 14029,'-5'9'1810,"-80"162"4580,76-149-5586,1 0 0,1 0 0,1 0-1,1 1 1,1 0 0,-2 39 0,8-74-583,0-1 0,2 0 0,-1 1 0,2-1-1,0 1 1,0 0 0,1 1 0,12-20 0,-1 2-95,-8 11-129,17-33-65,3 1-1,60-80 0,-88 128 59,0 0 0,0 1 0,1-1-1,-1 1 1,1-1 0,-1 1-1,1-1 1,-1 1 0,1 0-1,0 0 1,0 0 0,-1 0 0,1 0-1,0 0 1,0 0 0,0 1-1,3-1 1,-5 1 2,1 0 0,0 0 0,0 1-1,-1-1 1,1 0 0,0 1 0,-1-1 0,1 0 0,0 1 0,-1-1-1,1 1 1,0-1 0,-1 1 0,1 0 0,-1-1 0,1 1-1,-1-1 1,1 1 0,-1 0 0,0-1 0,1 1 0,-1 0 0,0 0-1,1-1 1,-1 1 0,0 0 0,0 0 0,0 1 0,1 2 3,0 1 1,-1 0 0,0-1 0,0 1 0,0 0-1,-1-1 1,0 1 0,1-1 0,-2 1 0,1-1 0,0 1-1,-1-1 1,-4 8 0,-3 1 197,-1 0 0,-1-1 1,1 0-1,-20 15 0,23-21-30,1-1-1,-1 0 1,-1 0-1,1-1 1,0 0 0,-1 0-1,0-1 1,0 0-1,0 0 1,-10 2 0,18-5-176,0 0 0,0 0 0,-1 0 0,1 0 1,0 0-1,-1 0 0,1 0 0,0 0 0,0 0 0,-1 0 1,1 0-1,0 0 0,0 0 0,-1 0 0,1 0 0,0 0 1,-1-1-1,1 1 0,0 0 0,0 0 0,-1 0 1,1 0-1,0 0 0,0-1 0,0 1 0,-1 0 0,1 0 1,0 0-1,0-1 0,0 1 0,-1 0 0,1 0 1,0-1-1,0 1 0,0 0 0,0 0 0,0-1 0,0 1 1,0 0-1,0 0 0,0-1 0,0 1 0,-1 0 0,1-1 1,1 1-1,-1 0 0,0 0 0,0-1 0,0 1 1,0 0-1,0-1 0,0 1 0,0 0 0,0 0 0,0-1 1,0 1-1,1 0 0,-1 0 0,0-1 0,0 1 1,0 0-1,0 0 0,1 0 0,-1-1 0,0 1 0,0 0 1,1 0-1,13-17-2222,2 4-2059,1 2 0,27-14 0,-14 9-1631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1.474"/>
    </inkml:context>
    <inkml:brush xml:id="br0">
      <inkml:brushProperty name="width" value="0.025" units="cm"/>
      <inkml:brushProperty name="height" value="0.025" units="cm"/>
    </inkml:brush>
  </inkml:definitions>
  <inkml:trace contextRef="#ctx0" brushRef="#br0">39 0 15118,'0'0'10666,"-24"48"-10441,18-27-193,2-3-32,0-1 32,4-2 0,0-5-353,2-3-640,12-7-256,7-2-512,4-17-1250,2-8-1794,1-6-2850</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1.816"/>
    </inkml:context>
    <inkml:brush xml:id="br0">
      <inkml:brushProperty name="width" value="0.025" units="cm"/>
      <inkml:brushProperty name="height" value="0.025" units="cm"/>
    </inkml:brush>
  </inkml:definitions>
  <inkml:trace contextRef="#ctx0" brushRef="#br0">81 56 5285,'0'0'6796,"2"-9"-2958,6-29-945,-6 29-474,-3 12-674,-28 82 58,16-52-1591,1 0 1,2 1-1,2 0 0,1 1 0,1-1 1,-1 40-1,17-92-207,-6-9-274,-2-54 0,-2 64 764,28 20-350,47 1-4015,-66-5 2108,0 1 1,0-2-1,0 1 0,0-1 0,0-1 0,9-3 1,9-6-7192</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2.139"/>
    </inkml:context>
    <inkml:brush xml:id="br0">
      <inkml:brushProperty name="width" value="0.025" units="cm"/>
      <inkml:brushProperty name="height" value="0.025" units="cm"/>
    </inkml:brush>
  </inkml:definitions>
  <inkml:trace contextRef="#ctx0" brushRef="#br0">115 243 5477,'0'0'12257,"-9"9"-9945,-5 5-1162,0 0 1,-21 32-1,29-38-634,1 0-1,0 0 0,1 1 1,-1-1-1,2 1 1,-1 0-1,1 0 0,1 1 1,-3 15-1,5-24-499,0 0 0,0-1 0,1 1 0,-1 0 0,0-1 0,0 1 0,1 0 0,-1-1 1,1 1-1,-1-1 0,0 1 0,1 0 0,-1-1 0,1 1 0,-1-1 0,1 1 0,0-1 0,-1 0 0,1 1 0,-1-1 0,1 0 0,0 1 0,-1-1 0,1 0 0,0 0 0,0 1 0,-1-1 0,1 0 1,0 0-1,-1 0 0,1 0 0,0 0 0,0 0 0,-1 0 0,1 0 0,0 0 0,-1-1 0,1 1 0,1 0 0,33-9 186,-25 4-168,0-1 1,-1-1-1,0 0 1,0 0-1,-1 0 1,0-1 0,0 0-1,11-16 1,-6 6-544,0-1 0,-2 0 0,14-30 0,-33 111-473,8-60 1007,-1 0 0,1 0 0,-1 0 0,1-1 0,0 1 0,-1 0 0,1 0-1,0 0 1,1 0 0,-1 0 0,0 0 0,0 0 0,1 0 0,-1 0 0,1 0 0,0 0 0,-1 0 0,1 0 0,0 0 0,0-1 0,3 4 0,-2-4 7,0 0 1,0 0-1,1 0 1,-1 0 0,0-1-1,1 1 1,-1-1 0,0 0-1,1 1 1,-1-1-1,1 0 1,-1 0 0,1-1-1,-1 1 1,0 0 0,1-1-1,-1 0 1,0 1 0,3-2-1,7-3 21,0 0-1,-1 0 0,0-1 1,0 0-1,-1-1 1,1-1-1,-2 1 1,14-14-1,-1 0 99,-2-1-1,25-35 1,-37 47-39,-2 0 1,1-1-1,-1 0 1,-1 0-1,0 0 1,-1 0-1,0-1 1,0 0-1,-1 0 1,-1 0-1,0 0 1,0-16-1,-2 27-101,0 1-1,0-1 1,0 0-1,0 0 1,0 0-1,0 0 1,0 0-1,0 0 1,0 1-1,0-1 1,-1 0-1,1 0 1,0 0-1,-1 0 1,1 1-1,0-1 1,-1 0-1,1 0 1,-1 1-1,1-1 1,-1 0-1,0 1 1,1-1-1,-1 1 1,0-1-1,1 0 1,-1 1-1,0 0 1,0-1-1,1 1 0,-1-1 1,0 1-1,0 0 1,0 0-1,0-1 1,1 1-1,-1 0 1,0 0-1,0 0 1,0 0-1,0 0 1,0 0-1,0 0 1,1 0-1,-1 0 1,0 1-1,0-1 1,0 0-1,0 1 1,1-1-1,-1 0 1,0 1-1,0-1 1,1 1-1,-2 0 1,-5 3 65,0-1 1,1 1-1,0 1 1,-1-1-1,-7 8 1,-2 5-4,1 0 0,0 1 0,1 1 0,-13 21 0,23-33-56,1-1 0,-1 1 0,1 0 0,0 0-1,0 0 1,1 0 0,0 0 0,0 1 0,1-1-1,0 1 1,0-1 0,1 1 0,0-1 0,0 1-1,1-1 1,2 13 0,-1-17-140,-1 0 1,0 0-1,1-1 0,-1 1 1,1-1-1,0 1 0,0-1 1,0 0-1,0 1 0,1-1 1,-1 0-1,0 0 0,1-1 1,-1 1-1,1-1 0,0 1 1,0-1-1,-1 0 0,1 0 0,0 0 1,0 0-1,5 1 0,4 0-1554,1-1-1,-1 0 0,0-1 0,15-1 0,6-2-4738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52.972"/>
    </inkml:context>
    <inkml:brush xml:id="br0">
      <inkml:brushProperty name="width" value="0.025" units="cm"/>
      <inkml:brushProperty name="height" value="0.025" units="cm"/>
    </inkml:brush>
  </inkml:definitions>
  <inkml:trace contextRef="#ctx0" brushRef="#br0">57 36 17585,'0'0'2776,"9"-6"-1858,28-20-534,-36 26-362,0-1-1,-1 1 1,1-1 0,0 1-1,0-1 1,0 1 0,0 0-1,0 0 1,0-1 0,0 1-1,0 0 1,0 0 0,0 0-1,0 0 1,0 0-1,0 0 1,0 0 0,0 1-1,0-1 1,0 0 0,0 1-1,0-1 1,0 0 0,0 1-1,0-1 1,0 1 0,-1-1-1,1 1 1,0 0-1,0-1 1,0 1 0,-1 0-1,1-1 1,-1 1 0,1 0-1,0 0 1,-1 0 0,1 0-1,0 1 1,12 38 649,-12-38-617,4 32 252,0 0 1,-2 0-1,-2 0 1,-5 60-1,-30 135 783,-14-11 357,22-113-68,-23 214-1,47-299-1355,1-13-66,0 1-1,0 0 1,1-1-1,0 1 1,1 0-1,0-1 1,0 1-1,3 11 0,6-8-1919,-3-18-1391,-1-20-2333,-6-7-1247</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9.757"/>
    </inkml:context>
    <inkml:brush xml:id="br0">
      <inkml:brushProperty name="width" value="0.025" units="cm"/>
      <inkml:brushProperty name="height" value="0.025" units="cm"/>
    </inkml:brush>
  </inkml:definitions>
  <inkml:trace contextRef="#ctx0" brushRef="#br0">102 137 15054,'-9'3'2963,"7"-2"-2674,-53 25 3267,53-25-3351,0 0 0,-1 0 0,1 1 0,0-1 0,0 1 0,0 0-1,0 0 1,0 0 0,0 0 0,0 0 0,1 0 0,-1 0 0,1 0 0,0 1-1,0-1 1,-1 1 0,1-1 0,1 1 0,-1-1 0,0 1 0,1-1 0,-1 6-1,1-7-171,1 0 1,-1 0-1,1-1 0,-1 1 0,1 0 0,-1-1 0,1 1 0,0 0 0,0-1 0,-1 1 0,1-1 0,0 1 0,0-1 0,-1 0 0,1 1 0,0-1 0,0 0 0,0 1 0,0-1 0,0 0 0,-1 0 0,1 0 0,0 0 0,0 0 0,0 0 0,0 0 0,0 0 0,1 0 0,33-2 131,-31 2-90,14-4-20,0-1 1,0 0-1,-1-1 0,1-1 0,-1 0 0,-1-2 0,1 0 0,-2 0 1,1-2-1,-1 0 0,-1-1 0,0 0 0,21-24 0,-31 30-31,1 0 0,-1-1 0,0 1 0,-1-1 0,1 0 0,2-10 0,-5 16-13,-1 0 0,0 0 0,1 0 0,-1 0-1,0 0 1,0 0 0,0 0 0,0 0 0,0-1-1,0 1 1,0 0 0,0 0 0,0 0-1,0 0 1,-1 0 0,1 0 0,0 0 0,-1 0-1,1 0 1,-2-2 0,1 3 3,0-1 1,0 0-1,0 1 0,-1-1 0,1 1 1,0 0-1,0-1 0,-1 1 1,1 0-1,0 0 0,-1 0 1,1 0-1,0 0 0,-1 0 1,1 0-1,0 0 0,-1 0 0,1 0 1,0 1-1,-1-1 0,1 1 1,-2 0-1,-5 2 22,0 1 1,0 0-1,1 0 1,-1 1-1,1 0 1,0 0-1,0 0 1,-11 12-1,-47 59 71,56-66-93,-9 12 119,-25 42-1,38-56-69,1 1-1,0 0 1,0 0-1,0 0 1,1 0-1,1 1 1,0 0-1,-2 14 0,4-22-60,0 0 0,0 0-1,0 0 1,0 0 0,1 0-1,-1-1 1,0 1 0,1 0-1,0 0 1,-1-1 0,1 1-1,0 0 1,0-1 0,0 1-1,0 0 1,0-1-1,0 1 1,0-1 0,0 0-1,1 1 1,-1-1 0,0 0-1,3 2 1,1-1-21,0 1 0,-1-1 1,1-1-1,0 1 0,0 0 0,0-1 0,0 0 1,8 0-1,10 0-670,0 0 1,43-7-1,-44 2-850,0 0 1,-1-2-1,0-1 1,22-9-1,22-14-7231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2.639"/>
    </inkml:context>
    <inkml:brush xml:id="br0">
      <inkml:brushProperty name="width" value="0.025" units="cm"/>
      <inkml:brushProperty name="height" value="0.025" units="cm"/>
    </inkml:brush>
  </inkml:definitions>
  <inkml:trace contextRef="#ctx0" brushRef="#br0">20 1 16015,'0'0'8056,"-2"10"-6476,-2 14-274,-1-6-338,2 1 1,0 0-1,1-1 0,1 1 1,2 22-1,0-41-968,1 1 0,0-1 0,-1 1 0,1-1 0,0 0 0,-1 0 0,1 0 0,0 0 0,0 0 0,-1 0 0,1 0 0,0-1 0,-1 1 0,1-1 0,2 0 0,2-3 0,0 0 0,0 0 0,0 0 0,0-1 0,-1 0 0,0 0 0,7-10 0,-8 10 0,-1 1 0,1-1 0,0 1 0,0 0 0,0 0 0,1 1 0,-1-1 0,1 1 0,0 0 0,0 0 0,0 0 0,0 1 0,0-1 0,8-1 0,-11 6 0,-1 0 0,0-1 0,0 1 0,0 0 0,0 0 0,0 0 0,0 0 0,0 0 0,-1 0 0,1 0 0,0 0 0,-1 0 0,0 0 0,0 0 0,1 1 0,-1-1 0,-1 4 0,4 17 0,-2-22 0,0 1 0,0 0 0,0-1 0,0 1 0,0-1 0,0 1 0,0-1 0,1 1 0,-1-1 0,1 0 0,-1 1 0,1-1 0,-1 0 0,1 0 0,-1 0 0,1 0 0,0 0 0,0-1 0,-1 1 0,1-1 0,0 1 0,0-1 0,0 1 0,0-1 0,0 0 0,-1 0 0,1 0 0,0 0 0,0 0 0,0 0 0,0-1 0,3 0 0,-1 0 0,1 0 0,-1-1 0,0 1 0,0-1 0,1 0 0,-1 0 0,-1 0 0,1-1 0,0 1 0,0-1 0,-1 0 0,6-7 0,-7 10-387,1-1 0,-1 0 1,0 1-1,0-1 0,0 1 0,0 0 0,0 0 1,0 0-1,1 0 0,-1 0 0,0 0 0,0 0 1,4 2-1,-1-2-1245,1 0 41,0-1 0,0 0-1,0-1 1,1 1 0,-2-1-1,1-1 1,0 1 0,0-1-1,-1 0 1,10-6 0,6-4-1020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3.278"/>
    </inkml:context>
    <inkml:brush xml:id="br0">
      <inkml:brushProperty name="width" value="0.025" units="cm"/>
      <inkml:brushProperty name="height" value="0.025" units="cm"/>
    </inkml:brush>
  </inkml:definitions>
  <inkml:trace contextRef="#ctx0" brushRef="#br0">27 187 9257,'0'0'14152,"-5"8"-13309,-16 26-336,21-33-488,0 0-1,0 0 0,0-1 0,0 1 0,-1 0 0,1 0 0,0 0 0,0-1 0,0 1 0,1 0 0,-1 0 0,0-1 0,0 1 0,0 0 1,0 0-1,1-1 0,-1 1 0,0 0 0,1-1 0,-1 1 0,1 0 0,-1-1 0,1 1 0,-1-1 0,1 1 0,-1-1 0,1 1 1,-1-1-1,1 1 0,0-1 0,-1 1 0,1-1 0,0 0 0,-1 1 0,1-1 0,0 0 0,0 0 0,-1 1 0,1-1 0,0 0 1,0 0-1,0 0 0,41 9-56,-35-8 73,19 2 386,53 1 3049,-79-29-1206,-1 5-2247,1-22-723,1 40 483,-1 1 1,1-1 0,-1 0-1,1 0 1,-1 1 0,1-1-1,0 1 1,0-1 0,0 0-1,0 1 1,0-1 0,0 1-1,0 0 1,1-1 0,-1 1-1,0 0 1,1 0 0,-1 0-1,3-2 1,8-3-2241,0 0 0,-1-1 0,0-1 0,-1 0 0,16-15 0,2-18 488,-26 37 2966,0-1-1,0 0 1,-1 0-1,0 0 0,0 1 1,0-1-1,0-10 0,-1 15-875,0 0 0,0-1 0,0 1 0,0 0 0,0 0 0,0 0 0,0 0 0,0 0 0,0 0 0,0-1 0,0 1 0,0 0 0,0 0 0,0 0 0,0 0 0,0 0 0,0-1 0,0 1 0,0 0 0,0 0 0,0 0 0,0 0 0,0 0 0,0 0 0,0 0 0,-1-1 0,1 1 0,0 0 0,0 0 0,0 0 0,0 0 0,0 0 0,0 0 0,0 0 0,0 0 0,-1 0 0,1 0 0,0 0 0,0 0 0,0 0 0,0 0 0,0-1 0,0 1 0,-1 0 0,1 0 0,0 0 0,0 0 0,0 0 0,0 0 0,0 1 0,-1-1 0,1 0 0,0 0 0,0 0 0,0 0 0,0 0 0,0 0 0,-10 8 1757,-7 13-1189,9-3 92,0 0 0,0 1 0,-7 34-1,12-42-693,1-1-1,1 1 0,0-1 1,0 1-1,1-1 0,0 1 1,1 0-1,0-1 0,3 11 1,-4-19-60,0-1 0,1 0 1,-1 1-1,0-1 1,1 0-1,-1 1 1,1-1-1,-1 0 0,1 0 1,0 1-1,0-1 1,0 0-1,-1 0 1,1 0-1,0 0 1,0 0-1,0 0 0,0 0 1,1 0-1,-1-1 1,0 1-1,0 0 1,1-1-1,-1 1 1,0-1-1,0 1 0,1-1 1,-1 0-1,1 1 1,-1-1-1,0 0 1,1 0-1,-1 0 0,1 0 1,-1 0-1,0 0 1,1 0-1,-1-1 1,0 1-1,1 0 1,-1-1-1,0 1 0,1-1 1,-1 0-1,1 0 1,5-3 94,-1 1 0,1-1 1,-1-1-1,0 1 0,-1-1 0,1 0 1,4-7-1,124-167-3463,-142 183-6293,0 0 5507,-4 7-5172</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3.621"/>
    </inkml:context>
    <inkml:brush xml:id="br0">
      <inkml:brushProperty name="width" value="0.025" units="cm"/>
      <inkml:brushProperty name="height" value="0.025" units="cm"/>
    </inkml:brush>
  </inkml:definitions>
  <inkml:trace contextRef="#ctx0" brushRef="#br0">4 0 12844,'0'0'11595,"-4"51"-10602,15-45-577,4 0-287,3-2-738,1-1-1953,3-1-1923,-1-2-2946</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4.166"/>
    </inkml:context>
    <inkml:brush xml:id="br0">
      <inkml:brushProperty name="width" value="0.025" units="cm"/>
      <inkml:brushProperty name="height" value="0.025" units="cm"/>
    </inkml:brush>
  </inkml:definitions>
  <inkml:trace contextRef="#ctx0" brushRef="#br0">62 248 16111,'0'0'7613,"-8"-3"-5275,-1-1-1818,6 2-324,0 1 1,-1-1 0,1 1 0,0 0 0,-1 0-1,1 0 1,-1 1 0,0-1 0,-5 1 0,9 0-154,-1 0 0,1 1 1,0-1-1,-1 1 0,1-1 0,-1 1 1,1-1-1,0 1 0,0-1 0,-1 1 1,1-1-1,0 1 0,0-1 1,0 1-1,-1-1 0,1 1 0,0-1 1,0 1-1,0 0 0,0-1 0,0 1 1,0-1-1,0 1 0,0-1 1,1 1-1,-1 0 0,0-1 0,0 1 1,0-1-1,1 1 0,-1-1 1,1 1-1,6 20 87,-5-19-116,0 0-1,0-1 0,0 1 0,0 0 0,0-1 0,0 0 0,0 1 0,1-1 0,-1 0 0,1 0 0,-1 0 0,1 0 0,-1-1 0,1 1 0,-1-1 0,1 1 0,-1-1 0,1 0 0,0 0 0,-1 0 0,1-1 0,-1 1 0,1 0 0,-1-1 0,1 0 0,-1 1 0,1-1 0,-1 0 0,1 0 0,-1-1 0,0 1 0,0 0 0,1-1 0,-1 0 0,2-2 0,4-2-83,-1-1 0,0-1 1,0 1-1,0-1 0,-1 0 0,-1 0 0,9-16 0,-14 24 67,4-6-25,-1-1-1,0 1 1,-1 0 0,0-1-1,0 1 1,0-1 0,1-11-1,-3 17-14,-5 6 74,0 1 0,0 0 0,1 0 0,-1 0 0,1 0 0,1 1-1,-1 0 1,1 0 0,0 0 0,1 0 0,0 0 0,0 0-1,0 1 1,1-1 0,0 1 0,1-1 0,0 9 0,0-15-27,0-1 1,0 1 0,0 0 0,0 0-1,1 0 1,-1 0 0,0-1-1,1 1 1,-1 0 0,1 0 0,-1-1-1,1 1 1,-1 0 0,1 0 0,-1-1-1,1 1 1,0-1 0,-1 1-1,1-1 1,0 1 0,-1-1 0,1 1-1,0-1 1,0 1 0,0-1-1,-1 0 1,1 0 0,0 1 0,0-1-1,0 0 1,0 0 0,0 0 0,0 0-1,-1 0 1,1 0 0,0 0-1,0 0 1,0 0 0,0 0 0,0-1-1,-1 1 1,1 0 0,0-1-1,0 1 1,0 0 0,-1-1 0,2 0-1,2-1 14,1 1-1,-1-1 1,0 0-1,0 0 1,0-1-1,-1 1 1,1-1 0,3-3-1,8-15 16,-1 0-1,-1-2 1,-2 1-1,0-1 1,12-37-1,10-21-3,-40 98 150,1-1-1,1 2 0,0-1 1,1 1-1,-2 33 1,3 97 372,3-99-577,0-47 33,0-1-1,0 1 1,0-1-1,0 1 1,0-1-1,0 0 0,1 1 1,-1-1-1,1 1 1,-1-1-1,1 0 0,-1 1 1,1-1-1,0 0 1,0 1-1,-1-1 1,1 0-1,0 0 0,0 0 1,2 1-1,6-4 82,-4-16-49,-5-2-529,-1-1 0,-1 1 0,0 0 0,-2-1 0,0 1 0,-1 1 0,-15-37 0,9 24 209,10 32-130,21 15-5008,-14-12 3584,0 1-1,1-1 0,-1 0 1,1 0-1,0-1 0,10 3 1,11 0-7347</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4.506"/>
    </inkml:context>
    <inkml:brush xml:id="br0">
      <inkml:brushProperty name="width" value="0.025" units="cm"/>
      <inkml:brushProperty name="height" value="0.025" units="cm"/>
    </inkml:brush>
  </inkml:definitions>
  <inkml:trace contextRef="#ctx0" brushRef="#br0">45 20 1473,'0'0'1885,"9"-1"2941,32-1 758,-23-2-808,-17-2 2065,-11 1-1195,1 4-6440,2 1 981,0 1 0,0 0 0,0 0 0,0 0 0,0 1 1,0 0-1,-7 4 0,12-6-156,0 1 1,1 0-1,-1-1 0,0 1 1,1 0-1,-1 0 0,0 0 0,1 0 1,0 0-1,-1 1 0,1-1 1,-1 0-1,1 1 0,0-1 1,0 1-1,0-1 0,0 1 0,0 0 1,0-1-1,1 1 0,-1 0 1,0 0-1,1-1 0,-1 1 1,1 0-1,0 0 0,0 0 0,-1 0 1,1 0-1,1-1 0,-1 1 1,0 2-1,1-2-30,0-1 0,0 1 0,0-1 0,0 1-1,0-1 1,1 0 0,-1 0 0,0 1 0,1-1 0,-1 0 0,0 0 0,1 0 0,-1 0 0,1-1-1,0 1 1,-1 0 0,1-1 0,0 1 0,-1-1 0,4 1 0,42 7-45,-35-7-11,23 3-391,-24-3 345,0 0 0,1 0 0,-1 1 0,0 0 0,0 1 0,14 6 0,-24-8 99,0-1 0,-1 0 0,1 0 0,-1 1 0,1-1 0,-1 0-1,1 1 1,-1-1 0,1 0 0,-1 1 0,1-1 0,-1 1 0,1-1 0,-1 1 0,0-1 0,1 1 0,-1-1 0,0 1 0,1-1 0,-1 1 0,0 0 0,0-1 0,1 1 0,-1-1 0,0 1-1,0 0 1,0-1 0,0 1 0,0-1 0,0 1 0,0 0 0,0-1 0,0 1 0,0 0 0,-1-1 0,1 1 0,0-1 0,0 1 0,0 0 0,-1-1 0,1 1 0,0-1 0,-1 1 0,1-1-1,0 1 1,-1-1 0,1 1 0,-1-1 0,1 1 0,-1-1 0,1 0 0,-1 1 0,1-1 0,-1 0 0,1 1 0,-1-1 0,0 0 0,0 0 0,-39 20 447,37-18-433,-4 0 14,-13 7 70,0-1 0,-1 0 1,0-2-1,-43 7 0,63-13-202,-8-1-3032,9-7-4375,3-11-10391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5.676"/>
    </inkml:context>
    <inkml:brush xml:id="br0">
      <inkml:brushProperty name="width" value="0.025" units="cm"/>
      <inkml:brushProperty name="height" value="0.025" units="cm"/>
    </inkml:brush>
  </inkml:definitions>
  <inkml:trace contextRef="#ctx0" brushRef="#br0">12 166 11115,'0'0'13020,"9"3"-11557,-4-2-1326,-1 0 0,0 0 0,1 0 0,-1 0 0,1-1 0,0 0 0,-1 0 0,1 0 0,-1-1 0,1 0 0,-1 0 0,1 0 0,-1 0 0,0 0 0,0-1 0,1 0 0,-1 0 0,0 0 0,0 0 0,-1-1 0,1 0 0,0 0 0,5-6 0,-3 5-56,0 0 1,0-1-1,-1 0 0,0 0 0,0 0 1,0-1-1,-1 0 0,1 0 0,-1 0 1,-1 0-1,1-1 0,-1 1 0,0-1 1,-1 0-1,0 0 0,0 0 0,2-14 1,-4 20-66,0 1 0,0-1 0,0 0 1,0 0-1,0 1 0,0-1 0,0 0 1,0 0-1,-1 1 0,1-1 0,0 0 1,0 0-1,-1 1 0,1-1 0,-1 0 1,1 1-1,0-1 0,-1 0 0,1 1 1,-1-1-1,0 1 0,1-1 0,-1 1 1,1-1-1,-1 1 0,0 0 0,1-1 0,-1 1 1,0 0-1,0-1 0,-28 3 52,23 0-87,-1 0 0,1 1 0,0 0 0,0 0 0,0 0 0,-10 8-1,3 3 10,0 0-1,1 1 1,0 1-1,-10 19 0,16-27 47,2 1 0,-1 0 0,1 1-1,0-1 1,1 1 0,0 0 0,1 0-1,0 0 1,-2 15 0,5-24-30,-1 0 0,0 0 0,1 0 0,-1-1 0,1 1 1,-1 0-1,1 0 0,-1 0 0,1-1 0,-1 1 0,1 0 0,0-1 0,-1 1 1,1-1-1,0 1 0,0-1 0,-1 1 0,1-1 0,0 1 0,0-1 1,0 0-1,0 1 0,0-1 0,-1 0 0,1 0 0,0 1 0,0-1 1,0 0-1,0 0 0,0 0 0,0 0 0,0-1 0,0 1 0,0 0 0,1 0 1,37-6 113,-16-2-995,0 0-1,-1-1 0,34-20 0,21-18-9575,-44 24 2038</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6.016"/>
    </inkml:context>
    <inkml:brush xml:id="br0">
      <inkml:brushProperty name="width" value="0.025" units="cm"/>
      <inkml:brushProperty name="height" value="0.025" units="cm"/>
    </inkml:brush>
  </inkml:definitions>
  <inkml:trace contextRef="#ctx0" brushRef="#br0">202 1 16400,'0'0'7719,"-51"54"-6726,31-30-192,-4 6-257,2 0-224,-2-1-63,2-5 31,6-3-192,4-7-32,4-4-64,5-10-577,3-5-3939,0-10-256,0-5-994,0-4-1921</inkml:trace>
  <inkml:trace contextRef="#ctx0" brushRef="#br0" timeOffset="1">0 69 6246,'0'0'15054,"61"24"-14285,-36-12-417,5-3-160,3-1-31,3-6-258,-1-2-1952,-3 0-2019,-4-1-2242</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6.435"/>
    </inkml:context>
    <inkml:brush xml:id="br0">
      <inkml:brushProperty name="width" value="0.025" units="cm"/>
      <inkml:brushProperty name="height" value="0.025" units="cm"/>
    </inkml:brush>
  </inkml:definitions>
  <inkml:trace contextRef="#ctx0" brushRef="#br0">83 1 2338,'0'0'19112,"-5"11"-18301,-10 26 257,2 0-1,1 1 1,-11 67 0,9 1 2418,67-256-2160,-17 53-1286,-36 95-50,1-1 1,0 1-1,0-1 0,0 1 0,0-1 0,0 1 0,1 0 0,-1-1 0,1 1 0,-1 0 0,1 0 1,0 0-1,0 0 0,0 0 0,0 1 0,0-1 0,0 1 0,1-1 0,-1 1 0,4-2 0,-5 3-1,0 0-1,0 0 1,0 0-1,0 0 0,0 0 1,-1 0-1,1 0 1,0 0-1,0 1 0,0-1 1,0 0-1,0 1 1,0-1-1,0 0 0,0 1 1,-1-1-1,1 1 1,0-1-1,0 1 0,0 0 1,0 0-1,1 2-2,0-1-1,0 0 1,-1 1-1,1 0 0,-1-1 1,0 1-1,1 0 1,-1 0-1,1 5 1,-1-5 17,0 0 0,0 0 0,-1 1 0,1-1 0,-1 0 0,1 1 0,-1-1-1,0 0 1,-1 1 0,1-1 0,-1 1 0,1-1 0,-1 0 0,0 0 0,0 1 0,0-1 0,-1 0 0,1 0 0,-1 0 0,1 0 0,-1 0 0,0-1 0,0 1 0,-1-1 0,1 1 0,0-1 0,-6 5 0,2-4 81,0 1 1,-1-1-1,1 0 0,0-1 1,-1 1-1,0-1 0,0-1 1,0 1-1,1-1 0,-1 0 1,0-1-1,-12 0 1,18 0-174,1 0 0,-1 0 0,0 0 1,0 0-1,0 0 0,0 0 0,0-1 1,0 1-1,0 0 0,0-1 0,1 1 1,-1 0-1,0-1 0,0 1 0,1-1 1,-1 0-1,0 1 0,0-1 0,1 1 1,-1-1-1,1 0 0,-1 0 0,0 1 1,1-1-1,-1 0 0,1 0 0,0 0 1,-1 1-1,1-1 0,0 0 1,0 0-1,-1 0 0,1 0 0,0 0 1,0 0-1,0 0 0,0 0 0,0 1 1,0-1-1,0 0 0,0 0 0,1 0 1,-1 0-1,0 0 0,0 0 0,1 0 1,-1 1-1,1-1 0,-1 0 0,1-1 1,1-2-1249,0 0 0,0 0 0,0 0 0,0 0 0,1 0 1,0 1-1,-1-1 0,1 1 0,6-5 0,12-6-8272</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6.809"/>
    </inkml:context>
    <inkml:brush xml:id="br0">
      <inkml:brushProperty name="width" value="0.025" units="cm"/>
      <inkml:brushProperty name="height" value="0.025" units="cm"/>
    </inkml:brush>
  </inkml:definitions>
  <inkml:trace contextRef="#ctx0" brushRef="#br0">21 105 17104,'0'0'13832,"10"-8"-12588,1-1-984,3-1-206,-1 0 1,-1-1-1,1-1 1,-2 0-1,16-20 1,-51 42-55,-41 52 0,60-57 0,0 0 0,1 1 0,0 0 0,0 0 0,0 0 0,1 0 0,0 1 0,0-1 0,1 1 0,-3 10 0,5-16 1,0-1 0,0 1-1,0 0 1,1-1 0,-1 1 0,0 0 0,0-1-1,1 1 1,-1 0 0,1-1 0,-1 1 0,1-1-1,-1 1 1,1-1 0,-1 1 0,1-1 0,-1 1-1,1-1 1,-1 1 0,1-1 0,0 0 0,-1 1-1,1-1 1,0 0 0,-1 0 0,1 1 0,0-1-1,-1 0 1,1 0 0,0 0 0,0 0 0,-1 0-1,1 0 1,0 0 0,0 0 0,0 0 0,37-2-86,-31 2 17,34-7-1734,21-12-5167,-38 11 4135,12-2-716</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7.135"/>
    </inkml:context>
    <inkml:brush xml:id="br0">
      <inkml:brushProperty name="width" value="0.025" units="cm"/>
      <inkml:brushProperty name="height" value="0.025" units="cm"/>
    </inkml:brush>
  </inkml:definitions>
  <inkml:trace contextRef="#ctx0" brushRef="#br0">186 5 12684,'0'0'6604,"-9"0"-1779,-2 0-4071,0 1 0,1 0 0,-1 1 0,1 1 0,0-1-1,0 2 1,0-1 0,-14 8 0,17-7-601,1-1 1,1 1-1,-1 0 1,0 0-1,1 1 0,0-1 1,0 1-1,1 0 1,-1 1-1,-3 6 1,7-11-152,0-1 1,0 1-1,1 0 1,-1 0 0,1 0-1,-1 0 1,0 0 0,1 0-1,0 0 1,-1 0 0,1 0-1,0 0 1,0 0 0,-1 0-1,1 0 1,0 0 0,0 1-1,0-1 1,0 0 0,0 0-1,0 0 1,1 0 0,-1 0-1,0 0 1,1 0-1,-1 0 1,0 0 0,1 0-1,0 1 1,1-1-11,-1 0 0,1 0 0,0 0 0,-1 0 0,1 0 0,0 0 1,0-1-1,0 1 0,-1-1 0,1 1 0,0-1 0,0 0 0,0 1 0,4-1 0,3-1-457,1 1 0,-1-1 0,1-1 0,-1 1 0,18-7 0,-14 2-1605,0-1 0,0-1-1,22-16 1,9-16-8216,-16 10-487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3.417"/>
    </inkml:context>
    <inkml:brush xml:id="br0">
      <inkml:brushProperty name="width" value="0.025" units="cm"/>
      <inkml:brushProperty name="height" value="0.025" units="cm"/>
    </inkml:brush>
  </inkml:definitions>
  <inkml:trace contextRef="#ctx0" brushRef="#br0">72 0 12748,'0'0'8851,"0"15"-7410,-28 354 1453,16-222-3455,8-130-1098,4-17 1519,0 0 0,0 1 0,0-1 0,-1 0 1,1 1-1,0-1 0,0 0 0,-1 0 1,1 1-1,0-1 0,-1 0 0,1 0 0,0 1 1,0-1-1,-1 0 0,1 0 0,0 0 1,-1 0-1,1 0 0,-1 1 0,1-1 0,0 0 1,-1 0-1,1 0 0,0 0 0,-1 0 1,1 0-1,-1 0 0,1 0 0,0 0 0,-1 0 1,1-1-1,0 1 0,-1 0 0,1 0 1,0 0-1,-1 0 0,1 0 0,0-1 0,-1 1 1,1 0-1,0 0 0,-1-1 0,-12-12-5284</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7.510"/>
    </inkml:context>
    <inkml:brush xml:id="br0">
      <inkml:brushProperty name="width" value="0.025" units="cm"/>
      <inkml:brushProperty name="height" value="0.025" units="cm"/>
    </inkml:brush>
  </inkml:definitions>
  <inkml:trace contextRef="#ctx0" brushRef="#br0">99 0 10826,'0'0'17489,"-9"12"-16977,-1 1-190,1 0 0,1 1 0,0 0 0,0 0-1,2 1 1,-10 30 0,9-25-127,2 1 0,1-1 0,0 1-1,2 0 1,0-1 0,1 1 0,3 27 0,-1-48-191,0 1 0,-1-1 0,1 0 0,0 0 0,-1 0 0,1 0 0,0 0 0,0 0 0,-1 0 0,1 0 0,0 0 0,-1 0 0,1-1 0,0 1 0,-1 0 0,1 0 0,0-1 0,-1 1 0,1 0 0,0-1 0,-1 1 0,1-1 0,-1 1 0,1-1 0,-1 1 0,1-1 0,-1 1 0,1-1 0,-1 1 0,1-1 0,-1 0 0,4-7-28,-1 0-1,0 0 1,0 0-1,-1-1 1,0 1-1,-1 0 1,0-1-1,0-11 1,5-28-76,-2 47 51,0 0 1,-1 0 0,1 0 0,0 1 0,0-1-1,0 1 1,0 0 0,0 0 0,0 0 0,-1 0-1,1 1 1,4 1 0,2-2 29,4 1-29,0-2 0,-1 0 1,1-1-1,0 0 0,-1-1 1,18-6-1,-25 7 78,-1 0 0,0 0 1,1-1-1,-1 0 0,0 0 0,-1 0 1,1 0-1,-1-1 0,1 1 0,-1-1 0,0 0 1,0-1-1,-1 1 0,1-1 0,-1 1 0,0-1 1,0 0-1,2-6 0,-5 11-19,0 0 0,0-1 0,0 1 0,1 0 0,-1 0 0,0-1 0,0 1 1,0 0-1,0 0 0,0-1 0,0 1 0,0 0 0,0-1 0,0 1 0,0 0 0,0-1 0,0 1 0,0 0 0,0 0 0,0-1 0,0 1 0,0 0 1,0-1-1,0 1 0,0 0 0,0 0 0,0-1 0,-1 1 0,1 0 0,0-1 0,0 1 0,0 0 0,0 0 0,-1 0 0,1-1 0,0 1 1,-1 0-1,-11 2 72,-14 14-112,11-2 93,1 1 0,-19 26-1,30-36-60,-1 0 0,1 0-1,1 0 1,-1 0-1,1 0 1,0 1-1,0-1 1,0 1-1,1-1 1,-1 1-1,2-1 1,-1 1 0,0 0-1,1 7 1,1-12-116,0 0-1,-1 0 1,1 0 0,0 0 0,-1 0 0,1 0 0,0 0 0,0 0 0,0 0 0,0-1 0,0 1 0,0 0 0,0 0-1,0-1 1,0 1 0,0-1 0,0 1 0,0-1 0,0 0 0,0 1 0,1-1 0,-1 0 0,0 0 0,0 1-1,0-1 1,1 0 0,-1 0 0,0 0 0,0-1 0,1 1 0,-1 0 0,0 0 0,1-1 0,44-11-9917,-21-4-129</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7.852"/>
    </inkml:context>
    <inkml:brush xml:id="br0">
      <inkml:brushProperty name="width" value="0.025" units="cm"/>
      <inkml:brushProperty name="height" value="0.025" units="cm"/>
    </inkml:brush>
  </inkml:definitions>
  <inkml:trace contextRef="#ctx0" brushRef="#br0">100 108 17521,'0'0'3219,"-10"10"-289,3-3-2574,-7 7 497,0 0 0,-16 24 0,27-35-770,1 1-1,-1-1 0,1 1 1,0 0-1,0 0 0,0 0 1,0 0-1,1 0 0,-1 1 1,1-1-1,0 0 0,0 1 0,1-1 1,0 1-1,-1-1 0,1 1 1,1-1-1,0 8 0,0-11-99,0 0 0,-1 0 0,1 0 0,0-1 0,0 1 0,0 0 1,0-1-1,0 1 0,0 0 0,-1-1 0,1 0 0,1 1 0,-1-1 0,0 1 0,0-1 0,0 0 0,0 0 0,0 1 0,0-1 0,0 0 0,0 0 0,0 0 0,0 0 0,1-1 0,-1 1 0,0 0 0,0 0 0,0-1 0,2 0 0,32-12-8,-21 3 106,-2-1 0,0 0 0,0 0 0,-1-2 0,0 1 0,-1-1 0,0-1 0,-1 0 0,-1 0 0,0-1 0,-1 0 0,-1 0 0,0 0 0,-1-1 0,-1 0 0,0 0 0,2-25 0,-23 61 1915,8-4-1928,0 1 0,0 1-1,2-1 1,0 1-1,1 1 1,1-1 0,1 1-1,1 0 1,0 0 0,1 0-1,1 27 1,1-45-149,0 1-1,1-1 1,-1 0 0,0 1 0,0-1 0,1 0-1,-1 1 1,0-1 0,1 0 0,0 0 0,-1 1-1,1-1 1,0 0 0,-1 0 0,1 0 0,0 0-1,0 0 1,0 0 0,0 0 0,0 0-1,0 0 1,2 1 0,20 2-5808,-3-4-3085</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8.599"/>
    </inkml:context>
    <inkml:brush xml:id="br0">
      <inkml:brushProperty name="width" value="0.025" units="cm"/>
      <inkml:brushProperty name="height" value="0.025" units="cm"/>
    </inkml:brush>
  </inkml:definitions>
  <inkml:trace contextRef="#ctx0" brushRef="#br0">76 158 8168,'0'0'19042,"10"-4"-18044,6-2-898,0-1-1,0 0 0,-1-1 1,0-1-1,-1-1 1,0 0-1,0-1 1,-1 0-1,-1-1 1,15-17-1,-26 28-87,0 0 0,-1 0 0,1 0-1,0 0 1,-1 0 0,1-1 0,-1 1-1,1 0 1,-1 0 0,1 0-1,-1-1 1,0 1 0,0 0 0,0 0-1,0 0 1,0-1 0,0 1 0,0-2-1,0 2 3,-1 1 0,1-1 0,-1 0 0,1 1 0,-1-1 0,1 1 0,-1-1 0,1 1 0,-1-1 0,1 1 0,-1-1 0,0 1 0,1 0 0,-1-1 0,0 1 0,1 0 0,-1 0-1,0-1 1,1 1 0,-1 0 0,0 0 0,-1 0 0,-3 0 12,0 0 0,0 0 1,-1 0-1,1 1 0,0 0 0,0 0 0,-7 2 0,1 2-8,0 0-1,1 1 1,-1 0 0,1 1-1,1 0 1,-1 1-1,1 0 1,0 0 0,1 1-1,0 0 1,-10 15-1,6-8 71,2 1-1,0 0 0,1 0 0,1 1 1,0 0-1,-7 25 0,14-39-52,0 0-1,0 0 1,0 0-1,1 0 1,-1 0-1,1 0 1,0 0-1,0 0 0,1 7 1,0-10-24,-1 1 0,1-1 0,0 0 0,0 0 0,-1 0 0,1 0-1,0 0 1,0 0 0,0 0 0,0 0 0,1 0 0,-1 0 0,0 0 0,0-1 0,0 1 0,1-1 0,-1 1 0,0-1 0,0 1 0,1-1-1,-1 1 1,1-1 0,-1 0 0,0 0 0,1 0 0,-1 0 0,1 0 0,-1 0 0,2-1 0,14 0 57,1-1 0,-1 0 0,-1-1 0,1-2 1,0 1-1,31-15 0,45-28-4405,-53 23-2758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3.543"/>
    </inkml:context>
    <inkml:brush xml:id="br0">
      <inkml:brushProperty name="width" value="0.025" units="cm"/>
      <inkml:brushProperty name="height" value="0.025" units="cm"/>
    </inkml:brush>
  </inkml:definitions>
  <inkml:trace contextRef="#ctx0" brushRef="#br0">182 77 9289,'3'-4'1174,"-1"0"1,0 0-1,-1-1 1,1 1-1,-1 0 0,1-1 1,-1 0-1,-1 1 1,1-1-1,-1 0 1,0-8-1,-2 12-1003,0 0-1,-1 0 1,1 1-1,-1-1 1,1 0-1,-1 1 1,1-1-1,-1 1 1,1 0-1,-1 0 1,1 0-1,-1 0 1,0 1-1,1-1 1,-5 2-1,0 1-145,-1 0-1,1 1 1,0 0-1,0 0 1,0 1-1,0 0 1,1 0-1,0 0 1,0 1-1,1 0 1,-1 0-1,1 1 1,0-1-1,1 1 1,-5 10-1,1-3 146,0 2 0,1-1-1,1 1 1,1 0 0,0 0 0,-4 24-1,8-36-140,1-1 0,-1 1-1,1 0 1,0-1 0,0 1-1,0-1 1,0 1 0,1-1-1,0 1 1,-1-1 0,1 1-1,3 4 1,-4-7-26,1 0 1,-1 0-1,1-1 0,-1 1 1,1 0-1,0-1 1,-1 1-1,1-1 0,0 1 1,0-1-1,-1 1 1,1-1-1,0 1 0,0-1 1,0 0-1,0 0 1,-1 1-1,1-1 0,0 0 1,1 0-1,29-8 237,-19 2-111,-1-1 1,-1-1 0,1 0 0,-1 0 0,-1-1-1,1 0 1,-2 0 0,15-21 0,-7 7 285,-1 0 0,-1-2 1,12-28-1,-8-2 531,-13 38-511,-13 40-252,1 1-183,-3 3 0,2 1 0,1 0 0,1 1 0,-5 54 0,12-82-12,-1 0 1,0-1-1,0 1 0,1 0 1,-1-1-1,0 1 0,1-1 1,-1 1-1,0-1 0,1 1 1,-1 0-1,1-1 0,-1 0 1,1 1-1,-1-1 0,1 1 1,0-1-1,-1 0 0,1 1 1,-1-1-1,1 0 0,0 1 1,-1-1-1,1 0 0,0 0 1,-1 0-1,1 0 0,0 0 1,-1 0-1,1 0 0,0 0 1,0 0-1,-1 0 0,1 0 1,0 0-1,-1 0 0,1 0 1,1-1-1,30-8-1076,7-17-2299,-3-7-4260,-13 10-820</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4.786"/>
    </inkml:context>
    <inkml:brush xml:id="br0">
      <inkml:brushProperty name="width" value="0.025" units="cm"/>
      <inkml:brushProperty name="height" value="0.025" units="cm"/>
    </inkml:brush>
  </inkml:definitions>
  <inkml:trace contextRef="#ctx0" brushRef="#br0">159 327 10762,'0'0'4917,"2"-10"-2189,-1 9-2446,10-39 1531,-10 37-1479,0 1 0,-1-1 1,1 0-1,-1 1 0,0-1 0,0 0 0,1 1 0,-2-1 0,1 0 1,0 1-1,-1-1 0,1 0 0,-1 1 0,0-1 0,-1-3 0,1 5-237,0 0 0,0 0 0,-1 0 0,1 1 0,0-1 0,-1 0 0,1 1-1,-1-1 1,1 0 0,0 1 0,-1 0 0,1-1 0,-1 1 0,1 0 0,-1 0-1,1 0 1,-1 0 0,0 0 0,1 0 0,-1 0 0,1 1 0,-1-1 0,1 0-1,0 1 1,-1-1 0,1 1 0,-1 0 0,1-1 0,0 1 0,-1 0 0,1 0-1,0 0 1,-2 2 0,-4 2-25,1 0-1,0 0 1,0 1-1,-10 12 1,2 1 116,1 0 1,-17 35 0,26-47-157,0 1 1,1-1-1,0 1 1,1 0-1,0 0 1,0 0-1,1 0 1,0 0-1,0 0 0,1 1 1,0 8-1,0-16-30,1-1 0,-1 1 0,0-1-1,1 1 1,-1 0 0,0-1 0,1 1-1,-1-1 1,1 1 0,-1-1-1,1 1 1,-1-1 0,1 0 0,-1 1-1,1-1 1,-1 0 0,1 1-1,0-1 1,-1 0 0,1 0 0,0 1-1,-1-1 1,1 0 0,-1 0-1,1 0 1,0 0 0,-1 0 0,1 0-1,0 0 1,0 0 0,-1 0-1,1 0 1,-1 0 0,1-1 0,0 1-1,-1 0 1,1 0 0,0-1 0,-1 1-1,1 0 1,-1-1 0,1 1-1,-1 0 1,1-1 0,-1 1 0,1-1-1,0 0 1,29-20 166,-6-3-123,-1 0 0,-1-2-1,-1-1 1,-2 0 0,27-49-1,-35 56 149,-1-2 0,-1 1-1,-1-1 1,0-1 0,-2 0-1,-1 0 1,0 0 0,1-45-1,-7 90-173,-2 1-1,0-1 0,-9 27 0,-5 44-32,14-66 14,1-13 0,1 1 0,0 0 0,1-1 0,2 20 0,-2-33-143,0 1 0,1-1-1,-1 0 1,1 1 0,-1-1 0,1 0-1,0 0 1,-1 0 0,1 0 0,0 1-1,0-1 1,0 0 0,0 0 0,0-1-1,0 1 1,0 0 0,0 0 0,0 0 0,0-1-1,0 1 1,0 0 0,1-1 0,-1 1-1,0-1 1,0 1 0,1-1 0,-1 0-1,0 0 1,1 0 0,-1 0 0,1 0-1,-1 0 1,0 0 0,1 0 0,-1 0 0,0 0-1,1-1 1,-1 1 0,2-1 0,1 0-657,-1 0 0,1 0 0,0-1 0,0 1 0,-1-1 1,1 0-1,-1 0 0,0 0 0,1 0 0,-1-1 0,0 1 1,3-4-1,5-10-10299</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6.123"/>
    </inkml:context>
    <inkml:brush xml:id="br0">
      <inkml:brushProperty name="width" value="0.025" units="cm"/>
      <inkml:brushProperty name="height" value="0.025" units="cm"/>
    </inkml:brush>
  </inkml:definitions>
  <inkml:trace contextRef="#ctx0" brushRef="#br0">16 354 15791,'0'0'7436,"-3"8"-6037,-9 27-187,11-34-1185,1-1 1,0 1-1,0-1 0,0 1 1,0-1-1,0 1 0,0-1 1,0 1-1,0-1 1,0 1-1,0-1 0,1 0 1,-1 1-1,0-1 0,0 1 1,0-1-1,0 1 0,1-1 1,-1 0-1,0 1 1,1-1-1,-1 1 0,0-1 1,0 0-1,1 1 0,-1-1 1,1 0-1,-1 0 1,0 1-1,1-1 0,-1 0 1,1 0-1,-1 1 0,1-1 1,-1 0-1,0 0 1,1 0-1,-1 0 0,1 0 1,-1 0-1,1 0 0,-1 0 1,1 0-1,-1 0 1,1 0-1,-1 0 0,1 0 1,21-3 190,-14 0-152,0 0 0,0-1 0,-1 0 0,1 0 0,-1-1 0,0 0 0,0 0 0,0-1 0,-1 1 1,0-2-1,6-6 0,4-6 11,-1 0 0,21-37 1,-29 44 49,0 0 1,-1-1-1,-1 0 1,0 0 0,0 0-1,-1 0 1,-1-1-1,3-26 1,-6 39-54,1 4 1,-1-1-1,0 0 0,0 0 1,0 1-1,0-1 0,0 0 1,-1 0-1,1 0 1,-1 0-1,1 1 0,-1-1 1,0 0-1,0 0 0,0 0 1,0 0-1,0 0 0,0-1 1,-1 1-1,1 0 0,-1 0 1,1-1-1,-1 1 1,1-1-1,-1 1 0,0-1 1,0 0-1,-3 2 0,5-3-122,-3 9 38,-1-1 1,0 1-1,0-1 0,-1 0 0,0 0 0,-8 8 0,12-15 5,-9 14 71,1 0 1,1 1-1,0 0 1,1 0-1,0 1 1,2 0-1,0 0 1,0 0-1,2 0 1,0 1-1,1 0 1,1 27-1,1-44-61,0 0 0,0 1-1,1-1 1,-1 0 0,0 1 0,1-1-1,-1 0 1,1 1 0,-1-1-1,1 0 1,-1 0 0,1 0-1,0 0 1,0 1 0,0-1 0,-1 0-1,1 0 1,0 0 0,0-1-1,0 1 1,1 0 0,-1 0-1,0-1 1,0 1 0,0 0 0,1-1-1,-1 1 1,0-1 0,0 0-1,1 1 1,-1-1 0,0 0-1,1 0 1,-1 0 0,1 0 0,-1 0-1,0 0 1,1 0 0,-1 0-1,0 0 1,1-1 0,-1 1 0,2-1-1,4-1 11,0 1 0,-1-1 0,1 0 0,0-1-1,-1 1 1,0-1 0,8-5 0,5-8-15,0 0 0,-2-1 0,0 0 0,-1-2 0,0 0 0,-2-1 0,0 0 0,-1-1 0,12-29 0,-5 5 0,-1 0 0,-3-2 0,17-77 0,-127 420 0,-10 30 0,98-292 0,7-35 0,-1 1 0,0 0 0,0 0 0,0 0 0,0 0 0,1 0 0,-1 0 0,0-1 0,0 1 0,0 0 0,0 0 0,1 0 0,-1 0 0,0 0 0,0 0 0,1 0 0,-1 0 0,0 0 0,0 0 0,0 0 0,1 0 0,-1 0 0,0 0 0,0 0 0,0 0 0,1 0 0,-1 0 0,0 0 0,0 0 0,0 0 0,1 0 0,-1 0 0,0 1 0,0-1 0,0 0 0,1 0 0,-1 0 0,0 0 0,0 0 0,0 1 0,0-1 0,0 0 0,1 0 0,-1 0 0,0 0 0,0 1 0,0-1 0,0 0 0,0 0 0,0 1 0,0-1 0,0 0 0,0 0 0,0 0 0,0 1 0,0-1 0,0 0 0,0 0 0,0 0 0,0 1 0,0-1 0,0 0 0,0 0 0,0 0 0,14-13 0,-1-1 0,0 0 0,-1-1 0,-1-1 0,18-31 0,39-91 0,12-88 0,-88 288 0,-3-21 0,5-23 0,1-1 0,1 2 0,0-1 0,0 24 0,4-41 0,0-1 0,0 0 0,-1 1 0,1-1 0,0 0 0,0 0 0,0 1 0,1-1 0,-1 0 0,0 0 0,0 1 0,0-1 0,0 0 0,0 0 0,0 1 0,0-1 0,0 0 0,0 0 0,1 1 0,-1-1 0,0 0 0,0 0 0,0 0 0,1 1 0,-1-1 0,0 0 0,0 0 0,0 0 0,1 0 0,-1 1 0,0-1 0,0 0 0,1 0 0,-1 0 0,0 0 0,0 0 0,1 0 0,-1 0 0,0 0 0,0 0 0,1 0 0,14-6 0,11-14 0,-5-2 0,-15 16 0,-1 0 0,1 0 0,0 1 0,0-1 0,0 1 0,1 1 0,9-6 0,-15 10 0,0 0 0,0 0 0,-1 0 0,1 0 0,0 1 0,-1-1 0,1 0 0,0 0 0,-1 1 0,1-1 0,0 1 0,-1-1 0,1 0 0,-1 1 0,1-1 0,-1 1 0,1-1 0,-1 1 0,1 0 0,-1-1 0,0 1 0,1-1 0,-1 1 0,0 0 0,1-1 0,-1 1 0,0 0 0,0-1 0,1 1 0,-1 1 0,0 0 0,1-1 0,-1 0 0,1 1 0,-1-1 0,1 0 0,0 1 0,-1-1 0,1 0 0,0 0 0,0 0 0,0 1 0,0-1 0,0 0 0,0 0 0,0-1 0,1 1 0,-1 0 0,0 0 0,1 0 0,-1-1 0,0 1 0,3 0 0,5-2 0,1 0 0,-1 0 0,0-1 0,0 0 0,0-1 0,0 0 0,0 0 0,0-1 0,-1 0 0,11-7 0,-10 6 0,0 0 0,1 0 0,-1 1 0,1 0 0,0 1 0,0 0 0,15-2 0,-25 5 0,1 0 0,-1 0 0,0 0 0,1 0 0,-1 0 0,1 0 0,-1 0 0,0 0 0,1 0 0,-1 1 0,1-1 0,-1 0 0,0 0 0,1 0 0,-1 1 0,0-1 0,1 0 0,-1 0 0,0 1 0,1-1 0,-1 0 0,0 0 0,0 1 0,1-1 0,-1 0 0,0 1 0,0-1 0,1 1 0,-1-1 0,0 0 0,0 1 0,0-1 0,0 1 0,0 0 0,0 20 0,-12 19 0,-5 4 0,44-61-9241,-12 2 2851,3-1-144</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6.466"/>
    </inkml:context>
    <inkml:brush xml:id="br0">
      <inkml:brushProperty name="width" value="0.025" units="cm"/>
      <inkml:brushProperty name="height" value="0.025" units="cm"/>
    </inkml:brush>
  </inkml:definitions>
  <inkml:trace contextRef="#ctx0" brushRef="#br0">0 1 9993,'3'-1'17279,"-2"6"-10747,-2 13-8779,1-5 3441,0 62-1343,0-74 28,0-1 0,0 0 0,0 1 0,0-1 0,0 1 1,0-1-1,0 0 0,0 1 0,0-1 0,0 0 1,1 1-1,-1-1 0,0 0 0,0 1 0,0-1 1,1 0-1,-1 1 0,0-1 0,0 0 0,1 0 1,-1 1-1,0-1 0,0 0 0,1 0 0,-1 1 1,0-1-1,1 0 0,-1 0 0,0 0 0,1 0 1,-1 1-1,0-1 0,1 0 0,-1 0 0,1 0 1,-1 0-1,0 0 0,1 0 0,-1 0 0,0 0 1,1 0-1,-1 0 0,1 0 0,-1-1 0,0 1 0,1 0 1,-1 0-1,0 0 0,1 0 0,-1 0 0,0-1 1,1 1-1,-1 0 0,1-1 0,17-13-9207,-7-4 194</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6.950"/>
    </inkml:context>
    <inkml:brush xml:id="br0">
      <inkml:brushProperty name="width" value="0.025" units="cm"/>
      <inkml:brushProperty name="height" value="0.025" units="cm"/>
    </inkml:brush>
  </inkml:definitions>
  <inkml:trace contextRef="#ctx0" brushRef="#br0">63 1 18449,'0'0'5654,"-4"12"-3364,-11 53-771,2 0 1,4 1-1,-2 77 0,6-83-1222,2-39-276,2-15-42,0-15-64,1-138-4458,0 146 4858,1 5-147,1-1 1,0 0-1,0 0 0,0 0 1,0 0-1,0-1 1,1 1-1,2 2 1,0-2-92,0 0 0,0-1 0,0 0 0,0 1 0,0-2 0,0 1 0,1-1 0,-1 0 0,0 0 0,1 0 0,-1-1-1,1 0 1,-1 0 0,1 0 0,-1-1 0,1 1 0,-1-1 0,10-4 0,-7 3 35,0-1-1,-1-1 0,0 0 0,1 0 0,-1 0 1,-1-1-1,1 0 0,-1 0 0,0 0 1,0-1-1,10-12 0,-10 10-111,-2 3 0,0 0 0,0 0 0,-1-1 0,1 1 0,-1-1 0,-1 0 0,4-7 0,-7 13 0,1 0 0,0 0 0,0-1 0,0 1 0,0 0 0,0 0 0,-1 0 0,1-1 0,0 1 0,0 0 0,-1 0 0,1 0 0,0-1 0,0 1 0,0 0 0,-1 0 0,1 0 0,0 0 0,-1 0 0,1 0 0,0 0 0,0 0 0,-1 0 0,1 0 0,0-1 0,-1 1 0,1 1 0,0-1 0,0 0 0,-1 0 0,1 0 0,0 0 0,0 0 0,-1 0 0,1 0 0,0 0 0,-1 0 0,1 0 0,0 1 0,0-1 0,0 0 0,-1 0 0,1 0 0,0 1 0,0-1 0,0 0 0,-1 0 0,1 1 0,-13 5 0,6 0 0,0 0 0,1 0 0,0 1 0,0 0 0,0 0 0,1 0 0,0 0 0,0 1 0,1 0 0,0 0 0,1 0 0,0 0 0,0 1 0,0-1 0,1 1 0,1 0 0,-1 0 0,1-1 0,1 14 0,1-20-34,-1 0 1,1 0-1,0 0 1,1-1-1,-1 1 1,0 0-1,0-1 0,1 1 1,-1-1-1,1 1 1,-1-1-1,1 0 1,0 1-1,-1-1 0,1 0 1,0 0-1,0 0 1,0 0-1,0-1 1,0 1-1,0 0 0,0-1 1,0 0-1,0 1 1,0-1-1,0 0 1,0 0-1,0 0 0,1 0 1,-1 0-1,3-2 1,-2 3-100,-1-1 0,0 0 1,1-1-1,-1 1 0,0 0 0,1-1 1,-1 1-1,0-1 0,1 0 1,-1 0-1,0 0 0,0 0 1,0 0-1,0 0 0,0 0 0,0-1 1,0 1-1,0-1 0,0 1 1,-1-1-1,1 0 0,0 0 0,-1 0 1,0 0-1,0 0 0,1 0 1,-1 0-1,0 0 0,1-4 1,-2-12-8762,0-3-7874</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7.323"/>
    </inkml:context>
    <inkml:brush xml:id="br0">
      <inkml:brushProperty name="width" value="0.025" units="cm"/>
      <inkml:brushProperty name="height" value="0.025" units="cm"/>
    </inkml:brush>
  </inkml:definitions>
  <inkml:trace contextRef="#ctx0" brushRef="#br0">0 16 13773,'0'0'18994,"7"-16"-33183</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7.664"/>
    </inkml:context>
    <inkml:brush xml:id="br0">
      <inkml:brushProperty name="width" value="0.025" units="cm"/>
      <inkml:brushProperty name="height" value="0.025" units="cm"/>
    </inkml:brush>
  </inkml:definitions>
  <inkml:trace contextRef="#ctx0" brushRef="#br0">1 20 26073,'0'0'6694,"51"-20"-24503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3.773"/>
    </inkml:context>
    <inkml:brush xml:id="br0">
      <inkml:brushProperty name="width" value="0.025" units="cm"/>
      <inkml:brushProperty name="height" value="0.025" units="cm"/>
    </inkml:brush>
  </inkml:definitions>
  <inkml:trace contextRef="#ctx0" brushRef="#br0">1 161 16784,'0'0'6470,"53"-23"-5157,-6 17 321,9-5-545,11-3-641,5 0-352,2-4-64,-2-1-384,-4 2-801,-11 4-1249,-11 3-865,-11 1-1858,-16 3-5093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2.918"/>
    </inkml:context>
    <inkml:brush xml:id="br0">
      <inkml:brushProperty name="width" value="0.025" units="cm"/>
      <inkml:brushProperty name="height" value="0.025" units="cm"/>
    </inkml:brush>
  </inkml:definitions>
  <inkml:trace contextRef="#ctx0" brushRef="#br0">1 1 3651,'0'0'833</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3.604"/>
    </inkml:context>
    <inkml:brush xml:id="br0">
      <inkml:brushProperty name="width" value="0.025" units="cm"/>
      <inkml:brushProperty name="height" value="0.025" units="cm"/>
    </inkml:brush>
  </inkml:definitions>
  <inkml:trace contextRef="#ctx0" brushRef="#br0">3 93 6887,'2'-9'2263,"-1"1"-1465,8-39 2457,4 19 3203,-12 32-1247,1 16-3743,-17 253 4167,5-154-5041,10-67-443,0-52-148,0 0-1,0 0 0,0 0 0,0 0 0,0 0 1,0 0-1,1 0 0,-1 0 0,0 0 0,0 0 1,0 0-1,0 0 0,0 0 0,0 0 0,0 0 1,1-32 8,1-16-11,0 19 0,-2-1 0,0 1 0,-2 0 0,-7-35 0,10 94 0,3 10 0,-4-39 0,1 1 0,0-1 0,-1 1 0,1-1 0,0 0 0,0 1 0,0-1 0,0 0 0,0 0 0,0 1 0,1-1 0,-1 0 0,0 0 0,0 0 0,1 0 0,-1-1 0,1 1 0,-1 0 0,1-1 0,-1 1 0,1-1 0,-1 1 0,3 0 0,2-1 0,-1 0 0,1 0 0,0 0 0,-1-1 0,1 0 0,-1 0 0,1 0 0,-1-1 0,0 1 0,0-1 0,1-1 0,-1 1 0,0-1 0,-1 0 0,1 0 0,-1 0 0,1-1 0,-1 1 0,0-1 0,0 0 0,6-8 0,2-2 0,-1 0 0,-1-1 0,0-1 0,-1 0 0,11-24 0,-16 28 0,0 0 0,-1 0 0,-1-1 0,0 1 0,0-1 0,-2 0 0,0-16 0,0 28 0,1 0 0,-1 1 0,0-1 0,0 0 0,0 1 0,0-1 0,0 0 0,0 1 0,0-1 0,0 0 0,-1 1 0,1-1 0,0 0 0,0 1 0,0-1 0,-1 0 0,1 1 0,0-1 0,-1 0 0,1 1 0,-1-1 0,1 1 0,-1-1 0,1 1 0,-1-1 0,0 0 0,-13 9 0,-11 27 0,13-13 0,1 2 0,1-1 0,1 1 0,1 1 0,2-1 0,0 1 0,-4 41 0,10-65 0,0-1 0,0 1 0,0-1 0,0 1 0,0-1 0,1 1 0,-1-1 0,0 1 0,0-1 0,0 1 0,0-1 0,1 1 0,-1-1 0,0 1 0,0-1 0,1 1 0,-1-1 0,0 0 0,1 1 0,-1-1 0,0 1 0,1-1 0,-1 0 0,1 1 0,-1-1 0,0 0 0,1 0 0,-1 1 0,1-1 0,-1 0 0,1 0 0,-1 0 0,1 0 0,0 1 0,24-5 0,23-18 0,-47 22 0,6-4 0,0 0 0,1 0 0,-1 1 0,1 1 0,0-1 0,13-2 0,-19 5 0,0 0 0,-1 0 0,1 0 0,0 0 0,0 0 0,-1 0 0,1 0 0,0 1 0,0-1 0,-1 1 0,1-1 0,0 1 0,-1 0 0,1-1 0,-1 1 0,1 0 0,-1 0 0,1 0 0,-1 0 0,0 1 0,1-1 0,-1 0 0,0 0 0,0 1 0,0-1 0,0 1 0,0-1 0,0 1 0,0-1 0,-1 1 0,1 0 0,0-1 0,-1 1 0,0 0 0,1-1 0,-1 3 0,3 91 116,-3-55-225,2-35-70,1-14-113,10-38-4994,3 2-3346,-4 12-1105</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4.287"/>
    </inkml:context>
    <inkml:brush xml:id="br0">
      <inkml:brushProperty name="width" value="0.025" units="cm"/>
      <inkml:brushProperty name="height" value="0.025" units="cm"/>
    </inkml:brush>
  </inkml:definitions>
  <inkml:trace contextRef="#ctx0" brushRef="#br0">62 226 3523,'0'0'17169,"-5"9"-13860,-47 72 3428,51-80-6735,1-1-1,0 1 1,-1 0-1,1 0 0,-1-1 1,1 1-1,0 0 0,-1 0 1,1-1-1,0 1 1,0 0-1,0 0 0,0-1 1,-1 1-1,1 0 1,0 0-1,0 0 0,1 0 1,-1-1-1,0 1 0,0 0 1,0 0-1,0-1 1,1 1-1,-1 0 0,0 0 1,1-1-1,-1 1 1,1 0-1,-1-1 0,1 1 1,0 0-1,24 6-473,-23-7 462,-1 0-1,0 0 0,1 0 0,-1 0 1,1 0-1,-1 0 0,0 1 1,1-1-1,-1 0 0,0 1 0,1-1 1,-1 1-1,0-1 0,1 1 1,-1 0-1,0-1 0,0 1 0,0 0 1,0 0-1,0 0 0,0 0 1,0 0-1,0 0 0,0 0 0,0 0 1,1 3-1,-2-3 21,0 1 0,0-1-1,0 1 1,0-1 0,1 1 0,-1-1 0,1 1-1,-1 0 1,1-1 0,-1 0 0,1 1 0,0-1-1,0 1 1,-1-1 0,1 0 0,0 0 0,0 1-1,1-1 1,-1 0 0,0 0 0,0 0 0,0 0-1,1 0 1,-1-1 0,0 1 0,1 0 0,1 0-1,-1-1 39,0 0 0,0-1 0,1 1-1,-1-1 1,0 1 0,0-1-1,0 0 1,0 0 0,0 0-1,0 0 1,-1 0 0,1-1-1,0 1 1,0 0 0,-1-1 0,1 1-1,-1-1 1,1 0 0,-1 1-1,1-3 1,15-18 65,-1 0 0,-1-1 0,-1-1 0,-1 0 0,-1-1 0,-1-1-1,-2 1 1,0-2 0,-2 1 0,-1-1 0,-1 0 0,3-51 0,-23 124-113,2-10 0,6-13 0,1 1 0,2 1 0,0-1 0,1 0 0,2 1 0,0 0 0,2-1 0,6 46 0,-6-65 0,0-1 0,0 0 0,0 0 0,1 0 0,0 0 0,-1 0 0,2 0 0,-1-1 0,0 1 0,1-1 0,-1 1 0,1-1 0,6 6 0,-8-39 0,-3 17 0,-2 0 0,0 0 0,-1 1 0,0 0 0,-1 0 0,0 0 0,-1 0 0,0 1 0,-15-18 0,-26-45 0,49 74 0,0-1 0,0 0 0,0 1 0,0-1 0,0 1 0,0-1 0,0 1 0,0 0 0,0-1 0,0 1 0,0 0 0,1 0 0,-1-1 0,0 1 0,0 0 0,0 0 0,0 0 0,0 1 0,2-1 0,-2 0 0,32 1-334,49-3-3262,-75 1 2754,1 0-1,-1-1 1,0 1 0,0-2 0,0 1 0,0-1 0,-1 0 0,13-7-1,0-5-13111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5.253"/>
    </inkml:context>
    <inkml:brush xml:id="br0">
      <inkml:brushProperty name="width" value="0.025" units="cm"/>
      <inkml:brushProperty name="height" value="0.025" units="cm"/>
    </inkml:brush>
  </inkml:definitions>
  <inkml:trace contextRef="#ctx0" brushRef="#br0">15 0 12492,'0'0'15273,"0"13"-14531,-14 246 2066,14-258-2798,-1-1 1,1 1-1,0 0 1,0-1-1,0 1 1,0 0-1,0 0 0,0-1 1,0 1-1,0 0 1,0-1-1,1 1 0,-1 0 1,0 0-1,0-1 1,1 1-1,-1-1 1,0 1-1,1 0 0,-1-1 1,0 1-1,1-1 1,-1 1-1,1 0 1,-1-1-1,1 0 0,-1 1 1,1-1-1,0 1 1,-1-1-1,1 0 1,1 1-1,-1-1 25,1 0-1,-1 0 1,1-1 0,-1 1 0,1-1-1,-1 1 1,1-1 0,-1 1-1,1-1 1,-1 0 0,0 0 0,1 0-1,1-2 1,38-40 587,-24 15-622,-1-2 0,-2 1 0,19-58 0,-36 114 0,-11 45 0,8-48 0,2 0 0,-3 34 0,7-57 0,-1-1 0,1 0 0,0 0 0,0 1 0,0-1 0,0 0 0,0 0 0,0 1 0,-1-1 0,1 0 0,0 0 0,0 1 0,0-1 0,0 0 0,0 0 0,0 1 0,0-1 0,0 0 0,0 0 0,0 1 0,0-1 0,1 0 0,-1 1 0,0-1 0,0 0 0,0 0 0,0 1 0,0-1 0,0 0 0,1 0 0,-1 0 0,0 1 0,0-1 0,0 0 0,0 0 0,1 0 0,-1 1 0,0-1 0,0 0 0,1 0 0,-1 0 0,0 0 0,0 0 0,1 0 0,-1 0 0,0 1 0,0-1 0,1 0 0,-1 0 0,0 0 0,0 0 0,1 0 0,-1 0 0,0 0 0,1 0 0,-1 0 0,0-1 0,0 1 0,1 0 0,-1 0 0,0 0 0,0 0 0,1 0 0,-1 0 0,0-1 0,11-9 0,-11 10 0,42-59-4072,-31 37 188,-1 0-1,-1-1 1,-1 0-1,11-48 1,-13 37-4877</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5.609"/>
    </inkml:context>
    <inkml:brush xml:id="br0">
      <inkml:brushProperty name="width" value="0.025" units="cm"/>
      <inkml:brushProperty name="height" value="0.025" units="cm"/>
    </inkml:brush>
  </inkml:definitions>
  <inkml:trace contextRef="#ctx0" brushRef="#br0">13 0 3107,'0'0'16560,"0"12"-14201,-5 72 1401,-3 94 3093,8-177-6851,0-1-1,0 0 1,0 1 0,0-1-1,0 0 1,0 1 0,0-1 0,0 0-1,0 1 1,0-1 0,1 0 0,-1 1-1,0-1 1,0 0 0,0 1-1,0-1 1,0 0 0,1 1 0,-1-1-1,0 0 1,0 0 0,1 1 0,-1-1-1,0 0 1,0 0 0,1 0-1,-1 1 1,0-1 0,1 0 0,-1 0-1,0 0 1,0 0 0,1 0-1,-1 0 1,0 1 0,1-1 0,-1 0-1,0 0 1,1 0 0,-1 0 0,1 0-1,-1 0 1,19-9 36,14-19-22,-18 12-335,-1-1 0,22-33 0,-31 42 163,-1 1 0,0-1 0,-1 0 0,0 0-1,0 0 1,-1 0 0,0 0 0,0-1 0,-1 1 0,1-13-1,-3 21-158,1-1-1,0 1 0,-1-1 0,1 1 0,-1-1 0,1 1 1,0-1-1,-1 1 0,1-1 0,-1 1 0,1 0 0,-1-1 0,1 1 1,-1 0-1,1 0 0,-1-1 0,0 1 0,1 0 0,-1 0 0,1 0 1,-1 0-1,0 0 0,1-1 0,-1 1 0,1 0 0,-1 1 0,0-1 1,1 0-1,-1 0 0,1 0 0,-1 0 0,0 0 0,1 0 0,-1 1 1,1-1-1,-1 0 0,1 1 0,-1-1 0,1 0 0,-1 1 0,0 0 1,-8 7-8408</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5.938"/>
    </inkml:context>
    <inkml:brush xml:id="br0">
      <inkml:brushProperty name="width" value="0.025" units="cm"/>
      <inkml:brushProperty name="height" value="0.025" units="cm"/>
    </inkml:brush>
  </inkml:definitions>
  <inkml:trace contextRef="#ctx0" brushRef="#br0">0 1 13389,'0'0'9417,"10"55"-7784,3-42 97,4-4-897,1 1-705,-4-3-1345,-2-3-3492,-3-4-10089</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7.058"/>
    </inkml:context>
    <inkml:brush xml:id="br0">
      <inkml:brushProperty name="width" value="0.025" units="cm"/>
      <inkml:brushProperty name="height" value="0.025" units="cm"/>
    </inkml:brush>
  </inkml:definitions>
  <inkml:trace contextRef="#ctx0" brushRef="#br0">5 48 13164,'0'0'6332,"4"-8"-3583,12-27-630,-16 35-2044,0 0-1,0 0 1,0-1-1,0 1 1,0 0-1,0 0 0,0 0 1,0 0-1,0-1 1,0 1-1,0 0 1,0 0-1,0 0 0,0 0 1,0 0-1,0 0 1,0-1-1,0 1 1,0 0-1,0 0 0,0 0 1,1 0-1,-1 0 1,0 0-1,0-1 1,0 1-1,0 0 1,0 0-1,0 0 0,0 0 1,1 0-1,-1 0 1,0 0-1,0 0 1,0 0-1,0 0 0,0 0 1,1 0-1,-1 0 1,0 0-1,0 0 1,0 0-1,0 0 0,0 0 1,1 0-1,-1 0 1,0 0-1,0 0 1,0 0-1,0 0 0,0 0 1,1 0-1,-1 0 1,0 0-1,0 0 1,0 0-1,0 0 1,0 0-1,0 1 0,1-1 1,2 13 1071,-2 17-571,-3 22 82,-13 70 0,7-71-244,-1 69 1,9-119-414,0 0 0,0-1 0,0 1 0,0 0 0,0 0 0,0 0 0,0-1 0,0 1 0,0 0 0,0 0 0,1 0 0,-1-1 0,0 1 0,1 0 0,-1 0 0,1-1 0,-1 1 0,0 0 0,1-1 0,-1 1 0,1 0 0,0-1 0,-1 1 0,1-1 0,0 1 0,-1-1 0,1 1 0,0-1 0,-1 0 0,2 1 0,0 0 0,0-1 0,0 0 0,1 0 0,-1 0 0,0 0 0,0-1 0,0 1 0,0-1 0,0 1 0,0-1 0,0 1 0,2-2 0,4-2 0,0 0 0,1-1 0,-1 0 0,13-11 0,-6 1 0,0-1 0,-1 0 0,-1-1 0,-1-1 0,0 0 0,11-25 0,-19 95 0,-5-21 0,2 36 0,0-66 0,-1-1 0,0 1 0,1 0 0,-1-1 0,0 1 0,1-1 0,-1 1 0,1 0 0,-1-1 0,1 1 0,-1-1 0,1 1 0,-1-1 0,1 0 0,-1 1 0,1-1 0,0 1 0,-1-1 0,1 0 0,0 0 0,-1 1 0,1-1 0,0 0 0,0 0 0,-1 0 0,1 0 0,0 0 0,0 0 0,-1 0 0,1 0 0,0 0 0,-1 0 0,1 0 0,0 0 0,0 0 0,-1-1 0,1 1 0,0 0 0,0-1 0,28-13 0,-22 6 0,1 0 0,-1-1 0,0 1 0,-1-2 0,0 1 0,0-1 0,8-19 0,16-28 0,-30 108 0,-4-24 0,-1-5 0,1 1 0,1 0 0,2 0 0,0 0 0,1 0 0,1 0 0,1 0 0,2 0 0,6 25 0,-5-34 0,0 2 0,0-1 0,-2 0 0,0 1 0,-1 0 0,0 0 0,-1-1 0,-1 1 0,-3 29 0,2-43 0,1-1 0,0 1 0,0 0 0,-1-1 0,1 1 0,-1-1 0,1 1 0,-1-1 0,0 1 0,0-1 0,1 1 0,-1-1 0,0 1 0,0-1 0,0 0 0,-1 0 0,1 1 0,0-1 0,0 0 0,-1 0 0,1 0 0,-1-1 0,1 1 0,0 0 0,-1 0 0,0-1 0,1 1 0,-1-1 0,1 1 0,-1-1 0,0 0 0,1 0 0,-1 1 0,0-1 0,1 0 0,-1 0 0,-2-1 0,2 0 0,-1 0 0,0 0 0,1 0 0,-1 0 0,1-1 0,-1 1 0,1-1 0,0 0 0,-1 0 0,1 1 0,0-1 0,0-1 0,1 1 0,-1 0 0,0 0 0,1-1 0,-1 1 0,1-1 0,0 1 0,-2-6 0,-2-10 0,0 0 0,1 0 0,1 0 0,1 0 0,1 0 0,1-26 0,0 37 0,1 1 0,0-1 0,0 0 0,0 0 0,1 0 0,0 1 0,0-1 0,1 1 0,-1-1 0,1 1 0,1 0 0,-1 0 0,1 0 0,0 1 0,1-1 0,-1 1 0,1 0 0,0 0 0,10-6 0,25-14-1042,26-16-7317,-27 13-6071</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8.356"/>
    </inkml:context>
    <inkml:brush xml:id="br0">
      <inkml:brushProperty name="width" value="0.025" units="cm"/>
      <inkml:brushProperty name="height" value="0.025" units="cm"/>
    </inkml:brush>
  </inkml:definitions>
  <inkml:trace contextRef="#ctx0" brushRef="#br0">0 436 9225,'0'0'15823,"10"3"-14259,-5-2-1420,-1 0 1,0 0-1,0 0 0,0-1 1,1 1-1,-1-1 0,0 0 1,0 0-1,1-1 1,-1 1-1,0-1 0,0 0 1,1 0-1,-1 0 1,0-1-1,0 1 0,0-1 1,-1 0-1,1 0 0,0-1 1,6-5-1,26-19 229,0-2-1,-2-1 0,-2-2 1,-1-1-1,-1-2 0,-2-1 1,26-42-1,-50 70-372,-1 0 0,1-1 0,-1 1 0,-1-1 0,1 0 0,-1 0 0,-1 0 0,0 0 0,0 0 0,-1-9 0,0 17 0,0 1 0,0 0 0,1-1 0,-1 1 0,0-1 0,0 1 0,0-1 0,0 1 0,0-1 0,-1 1 0,1 0 0,0-1 0,0 1 0,0-1 0,0 1 0,0 0 0,0-1 0,-1 1 0,1-1 0,0 1 0,0 0 0,-1-1 0,1 1 0,0 0 0,-1-1 0,1 1 0,0 0 0,-1 0 0,1-1 0,0 1 0,-1 0 0,1 0 0,-1 0 0,1-1 0,0 1 0,-1 0 0,0 0 0,-16 8 0,-14 22 0,22-17 0,-73 116 0,74-115 0,1 0 0,1 1 0,0-1 0,1 1 0,0 1 0,1-1 0,-2 21 0,6-34 0,-1-1 0,1 1 0,0 0 0,0-1 0,1 1 0,-1-1 0,0 1 0,0-1 0,1 1 0,-1-1 0,1 1 0,-1-1 0,1 1 0,0-1 0,0 0 0,-1 1 0,1-1 0,0 0 0,0 0 0,0 0 0,0 0 0,1 0 0,-1 0 0,0 0 0,2 2 0,1-2 0,-1 1 0,1-1 0,0 0 0,0 0 0,-1 0 0,1 0 0,0-1 0,0 0 0,0 1 0,5-2 0,1 1 0,-1-1 0,1-1 0,0 0 0,0 0 0,-1-1 0,0 0 0,18-8 0,-21 7 0,0 0 0,0 0 0,0 0 0,-1-1 0,1 0 0,-1 0 0,0-1 0,-1 1 0,1-1 0,-1 0 0,0 0 0,-1-1 0,1 1 0,-1-1 0,-1 1 0,1-1 0,-1 0 0,0 0 0,-1 0 0,1-1 0,-1-9 0,-12 37 0,8-16 0,10-19 0,-3 0 0,-9 10 0,3 5 0,1 0 0,0 1 0,0-1 0,0 0 0,0 1 0,0-1 0,0 1 0,0-1 0,0 1 0,0 0 0,1-1 0,-1 1 0,0 0 0,0 0 0,0 0 0,1-1 0,-1 1 0,0 0 0,1 0 0,-1 0 0,0 2 0,-6 12 0,0 0 0,1 1 0,0 0 0,2 0 0,0 0 0,1 1 0,-3 26 0,7-43 0,-1 1 0,1-1 0,-1 0 0,1 1 0,-1-1 0,1 0 0,-1 1 0,1-1 0,-1 0 0,1 0 0,-1 1 0,1-1 0,-1 0 0,1 0 0,0 0 0,-1 0 0,1 0 0,-1 0 0,1 0 0,0 0 0,-1 0 0,1 0 0,-1 0 0,1 0 0,-1 0 0,1 0 0,0-1 0,-1 1 0,1 0 0,-1 0 0,1-1 0,0 0 0,20-7 0,8-8-2170,52-31-13052,-67 37 6766</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9.146"/>
    </inkml:context>
    <inkml:brush xml:id="br0">
      <inkml:brushProperty name="width" value="0.025" units="cm"/>
      <inkml:brushProperty name="height" value="0.025" units="cm"/>
    </inkml:brush>
  </inkml:definitions>
  <inkml:trace contextRef="#ctx0" brushRef="#br0">76 107 12364,'0'0'18337,"-9"10"-18203,7-8-146,-41 47 470,40-46-397,1 0 0,0-1 0,0 1 0,0 0 0,1 0 0,-1 0 0,1 0 0,0 1 0,-1-1 0,1 0 0,1 0 0,-1 1 0,0-1-1,1 1 1,0-1 0,0 1 0,0-1 0,0 0 0,1 7 0,0-9-55,0 0-1,-1-1 0,1 1 1,-1-1-1,1 1 1,0-1-1,-1 0 1,1 1-1,0-1 0,-1 0 1,1 1-1,0-1 1,0 0-1,-1 0 1,1 0-1,0 0 0,0 1 1,-1-1-1,1 0 1,0 0-1,0-1 1,0 1-1,-1 0 0,1 0 1,0 0-1,0 0 1,-1-1-1,2 0 1,22-8 103,-11 0-109,0-2 0,0 0 0,-1 0 0,-1-1 0,0 0 0,0-1 0,15-25 0,-14 22 0,-20 68-198,-1-9 369,9-42-170,0-1 0,0 0-1,0 1 1,1-1 0,-1 1-1,0-1 1,0 0 0,0 0 0,0 1-1,1-1 1,-1 0 0,0 1-1,0-1 1,0 0 0,1 0-1,-1 1 1,0-1 0,1 0 0,-1 0-1,0 1 1,1-1 0,-1 0-1,0 0 1,0 0 0,1 0-1,-1 0 1,1 0 0,-1 1-1,0-1 1,1 0 0,-1 0 0,0 0-1,1 0 1,-1 0 0,0 0-1,1 0 1,-1 0 0,0-1-1,1 1 1,-1 0 0,0 0 0,1 0-1,-1 0 1,0 0 0,1-1-1,-1 1 1,1 0 0,14-7-8,-15 7 7,31-22-121,-26 17 78,0 1 0,0 1 1,0-1-1,0 1 0,1-1 0,0 1 0,-1 1 0,1-1 0,0 1 0,0 0 1,9-1-1,-14 3 26,0 0 1,0 1 0,0-1-1,-1 0 1,1 1-1,0-1 1,0 1 0,-1-1-1,1 1 1,0-1-1,0 1 1,-1-1 0,1 1-1,-1 0 1,1-1-1,-1 1 1,1 0 0,-1-1-1,1 1 1,-1 0-1,1 0 1,-1 0 0,0 0-1,0-1 1,1 1-1,-1 0 1,0 0 0,0 0-1,0 0 1,0 0 0,0 0-1,2 41 64,-1-25-60,-1-15 24,0 1 0,1-1 0,-1 0 1,1 0-1,-1 0 0,1 0 1,0 0-1,0 0 0,0 0 0,0 0 1,0 0-1,0 0 0,0-1 1,1 1-1,1 2 0,-2-3 7,0-1-1,0 1 1,0-1-1,0 1 1,0-1 0,0 0-1,0 1 1,0-1-1,0 0 1,1 0-1,-1 0 1,0 1 0,0-1-1,0 0 1,0-1-1,0 1 1,0 0-1,0 0 1,0 0 0,0-1-1,2 0 1,1-1 22,0 0 0,0 0 0,-1 0 0,1-1 0,-1 0-1,0 1 1,0-1 0,0-1 0,0 1 0,0 0 0,-1-1 0,1 1 0,2-7 0,0 1-40,-1-1 0,0 0 0,0 0 0,-1 0 0,0-1 0,-1 1 0,-1-1 0,2-17 0,33 26 0,-29 2 0,0-1 0,0 0 0,0 0 0,0-1 0,0 0 0,0-1 0,-1 1 0,1-1 0,-1 0 0,7-5 0,-9 6 0,0-1 0,0 1 0,0-1 0,0 0 0,-1 0 0,1-1 0,-1 1 0,0-1 0,0 0 0,0 0 0,-1 0 0,1 0 0,-1 0 0,0 0 0,0-1 0,1-4 0,-4 8 0,0 1 0,1 0 0,-1 0 0,0 0 0,0-1 0,0 1 0,1 0 0,-1 0 0,0 0 0,0 0 0,0 0 0,0 1 0,1-1 0,-1 0 0,0 0 0,0 0 0,1 1 0,-1-1 0,0 0 0,0 1 0,1-1 0,-1 1 0,-1 0 0,-3 4 0,0 0 0,0 0 0,1 0 0,0 1 0,0 0 0,0 0 0,-5 11 0,7-13 0,0 0 0,0 0 0,1 0 0,0 0 0,0 0 0,0 0 0,0 0 0,0 1 0,1-1 0,0 0 0,0 0 0,0 0 0,0 1 0,2 5 0,-1-9-71,0 1 0,1 0 0,-1-1 0,1 0 0,-1 1 0,1-1 0,-1 0 0,1 0 0,0 0 0,-1 0 0,1 0 1,0 0-1,0 0 0,0 0 0,0-1 0,0 1 0,0-1 0,0 0 0,0 1 0,0-1 0,0 0 0,0 0 0,2-1 0,3 2-955,0-1 0,1-1 0,-1 1 1,0-1-1,10-3 0,10-9-10206</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0.126"/>
    </inkml:context>
    <inkml:brush xml:id="br0">
      <inkml:brushProperty name="width" value="0.025" units="cm"/>
      <inkml:brushProperty name="height" value="0.025" units="cm"/>
    </inkml:brush>
  </inkml:definitions>
  <inkml:trace contextRef="#ctx0" brushRef="#br0">1 35 10890,'1'-4'1293,"13"-24"8519,-8 26-5902,-1 17-2776,3 238 3119,-9-174-2847,1-78-1405,0-1 0,-1 0 1,1 0-1,0 0 0,0 1 0,0-1 1,0 0-1,0 0 0,0 0 1,0 1-1,0-1 0,0 0 1,0 0-1,0 0 0,0 1 1,0-1-1,0 0 0,0 0 0,0 0 1,0 1-1,0-1 0,0 0 1,0 0-1,0 0 0,0 1 1,1-1-1,-1 0 0,0 0 1,0 0-1,0 0 0,0 1 0,0-1 1,0 0-1,1 0 0,-1 0 1,0 0-1,0 0 0,0 0 1,0 0-1,1 1 0,-1-1 1,0 0-1,0 0 0,0 0 0,1 0 1,-1 0-1,0 0 0,0 0 1,0 0-1,1 0 0,-1 0 1,0 0-1,11-11 16,6-19-34,-11 8 17,-1 1 0,-1-1 0,3-42 0,-7 67 0,0 0 0,0 0 0,0 0 0,0 0 0,1-1 0,-1 1 0,1 0 0,0 0 0,0 0 0,0-1 0,0 1 0,0 0 0,0-1 0,1 1 0,-1-1 0,1 1 0,0-1 0,0 0 0,0 0 0,0 0 0,0 0 0,0 0 0,0 0 0,1 0 0,3 1 0,-4-2 0,1 0 0,0-1 0,0 1 0,0-1 0,0 0 0,0 0 0,0 0 0,0 0 0,0-1 0,0 1 0,0-1 0,-1 1 0,1-1 0,0 0 0,0 0 0,0-1 0,-1 1 0,1 0 0,-1-1 0,1 0 0,-1 1 0,0-1 0,1 0 0,-1 0 0,2-4 0,5-4 0,0 0 0,-1-1 0,-1-1 0,0 1 0,-1-1 0,0 0 0,0-1 0,-2 0 0,1 1 0,-2-1 0,0-1 0,0 1 0,-1 0 0,-1-1 0,0-26 0,-22 91 0,17-36 0,-6 14 0,1 0 0,2 1 0,1 0 0,-4 55 0,10-83 0,0 0 0,0 0 0,0 0 0,1 0 0,-1 0 0,1-1 0,-1 1 0,1 0 0,0 0 0,-1 0 0,1-1 0,0 1 0,0 0 0,0-1 0,0 1 0,1-1 0,-1 1 0,0-1 0,1 0 0,-1 0 0,0 1 0,1-1 0,0 0 0,-1 0 0,1 0 0,0 0 0,-1-1 0,1 1 0,0 0 0,0-1 0,0 1 0,0-1 0,-1 0 0,1 0 0,0 0 0,0 1 0,0-2 0,0 1 0,0 0 0,0 0 0,0-1 0,1 0 0,5 0 0,0 0 0,0-1 0,0 0 0,0-1 0,0 1 0,-1-2 0,0 1 0,1-1 0,6-5 0,-8 5 0,-1 0 0,1-1 0,-1 1 0,-1-1 0,1 0 0,-1-1 0,1 1 0,-2-1 0,1 0 0,-1 0 0,1 0 0,-2 0 0,1 0 0,-1-1 0,0 1 0,0-1 0,-1 0 0,1 1 0,-1-14 0,-1 20 0,0 0 0,0-1 0,0 1 0,0 0 0,-1-1 0,1 1 0,0 0 0,0 0 0,0-1 0,-1 1 0,1 0 0,0-1 0,0 1 0,-1 0 0,1 0 0,0 0 0,-1-1 0,1 1 0,0 0 0,0 0 0,-1 0 0,1 0 0,-1-1 0,1 1 0,0 0 0,-1 0 0,1 0 0,0 0 0,-1 0 0,1 0 0,0 0 0,-1 0 0,1 0 0,0 0 0,-1 0 0,1 0 0,-1 1 0,1-1 0,0 0 0,-1 0 0,1 0 0,0 0 0,0 1 0,-1-1 0,1 0 0,0 0 0,-1 0 0,1 1 0,0-1 0,0 0 0,-1 0 0,1 1 0,-18 12 0,-16 45 0,33-55 0,-1 0 0,1 0 0,0 0 0,0 0 0,0 0 0,0 0 0,0 1 0,1-1 0,0 0 0,-1 1 0,1-1 0,0 0 0,1 1 0,-1-1 0,1 0 0,-1 0 0,1 1 0,1 2 0,-1-5 3,0 1-1,1-1 1,-1 0 0,1 0 0,-1 0-1,1 0 1,-1 0 0,1 0 0,-1 0-1,1 0 1,0-1 0,-1 1-1,1-1 1,0 1 0,0-1 0,0 0-1,-1 1 1,3-1 0,40 0-106,-30 0-70,-5 0-879,1-1 0,0 1 1,-1-2-1,1 1 0,13-5 1,12-7-7085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4.149"/>
    </inkml:context>
    <inkml:brush xml:id="br0">
      <inkml:brushProperty name="width" value="0.025" units="cm"/>
      <inkml:brushProperty name="height" value="0.025" units="cm"/>
    </inkml:brush>
  </inkml:definitions>
  <inkml:trace contextRef="#ctx0" brushRef="#br0">67 1 8680,'-4'11'6737,"-12"43"-2710,-15 80 0,25-89-3414,1-1 0,1 73-1,4-116-606,0 1-1,0-1 1,-1 0-1,1 1 1,0-1-1,0 0 1,0 1-1,1-1 1,-1 0-1,0 0 1,0 1-1,1-1 1,-1 0-1,1 0 1,-1 1-1,1-1 1,-1 0-1,1 0 1,0 0-1,0 0 1,-1 0-1,1 0 1,0 0-1,0 0 1,0 0-1,0 0 1,0 0-1,0-1 1,0 1-1,2 1 1,-1-3 32,0 0 1,-1 1-1,1-1 1,-1 0-1,1 0 1,-1 0-1,1 0 1,-1 0-1,0 0 1,1 0-1,-1 0 1,0 0-1,0-1 1,0 1-1,0 0 1,0-1-1,0 1 1,0-1-1,0 0 1,-1 1-1,1-1 1,-1 1-1,1-4 1,7-20 57,-1-1 0,-2 0 0,-1 0 0,-1 0 0,-1-1 0,-1 0 0,-1 1 0,-5-35 0,5 58-91,-1 1-1,1-1 1,-1 1-1,1-1 1,-1 1-1,0 0 1,0-1-1,0 1 1,0 0-1,0-1 1,-3-3-1,4 6-5,-1 0 0,1 0 0,0 0-1,0 0 1,0 0 0,0 0 0,0 0 0,0 0 0,0 0-1,0 0 1,0-1 0,0 1 0,-1 0 0,1 0 0,0 0 0,0 0-1,0 0 1,0 0 0,0 0 0,0 0 0,0 0 0,-1 0 0,1 0-1,0 0 1,0 0 0,0 0 0,0 0 0,0 0 0,0 0 0,0 0-1,0 0 1,-1 0 0,1 0 0,0 1 0,0-1 0,0 0 0,0 0-1,0 0 1,0 0 0,0 0 0,0 0 0,0 0 0,-1 0 0,1 0-1,0 0 1,0 0 0,0 1 0,0-1 0,0 0 0,0 0-1,0 0 1,0 0 0,0 0 0,0 0 0,0 0 0,0 0 0,0 1-1,0-1 1,0 0 0,0 0 0,0 0 0,2 19-83,-1-16 87,0 0 1,0 0-1,0 0 1,1 0-1,-1 0 0,1-1 1,-1 1-1,1-1 0,0 1 1,0-1-1,0 0 1,0 0-1,0 1 0,1-2 1,-1 1-1,1 0 1,2 1-1,1 0-197,1 0 0,-1 0 0,0-1 0,1 0 0,0 0 0,-1-1 0,11 1 1,-2-1-736,0 0 0,-1-2 0,1 0 1,-1 0-1,1-1 0,23-7 0,-23 3-1303,0 0-1,-1-1 0,24-14 0,-4-4-3623</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0.452"/>
    </inkml:context>
    <inkml:brush xml:id="br0">
      <inkml:brushProperty name="width" value="0.025" units="cm"/>
      <inkml:brushProperty name="height" value="0.025" units="cm"/>
    </inkml:brush>
  </inkml:definitions>
  <inkml:trace contextRef="#ctx0" brushRef="#br0">5 1 16400,'0'0'10831,"-1"8"-8589,-2 149 1052,3-154-3294,0-1 0,1 0 0,-1 1 0,1-1 0,0 0 0,0 1 0,0-1 0,0 0 0,0 0 0,0 0 0,1 0 0,-1 0 0,1 0 0,-1 0 0,1-1 0,0 1 0,0 0 0,0-1 0,0 0 0,0 1 0,0-1 0,0 0 0,0 0 0,0 0 0,0 0 0,1 0 0,-1-1 0,0 1 0,1-1 0,-1 0 0,1 1 0,-1-1 0,0 0 0,1 0 0,-1 0 0,1-1 0,-1 1 0,0-1 0,4 0 0,-5 0-186,0 1 0,1-1 0,-1 0 0,0 0 0,0 1 1,0-1-1,0 0 0,0 0 0,0 0 0,0 0 0,0 0 0,-1 0 0,1 0 0,0 0 0,0-1 1,-1 1-1,1 0 0,-1 0 0,1-1 0,-1 1 0,0 0 0,1 0 0,-1-1 0,0 1 0,0 0 1,0-1-1,0-1 0,-2-41-8312,2 40 7681,-5-24-5771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0.826"/>
    </inkml:context>
    <inkml:brush xml:id="br0">
      <inkml:brushProperty name="width" value="0.025" units="cm"/>
      <inkml:brushProperty name="height" value="0.025" units="cm"/>
    </inkml:brush>
  </inkml:definitions>
  <inkml:trace contextRef="#ctx0" brushRef="#br0">1 132 10250,'33'-65'13132,"-30"65"-11274,12 0 128,4 0-96,7-2-545,3-3-160,5-4-352,-1 1-545,-1-1-288,-3-1 0,-5 4-801,-9-2-1057,-7 4-1345,-8 0-1505,-19 3-16880</inkml:trace>
  <inkml:trace contextRef="#ctx0" brushRef="#br0" timeOffset="1">32 174 8232,'0'0'18705,"58"17"-16911,-27-29-641,0 0-384,3-2-513,-6 2-192,0-1-192,-9 5-929,-5 3-1313,-9 4-1922</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1.170"/>
    </inkml:context>
    <inkml:brush xml:id="br0">
      <inkml:brushProperty name="width" value="0.025" units="cm"/>
      <inkml:brushProperty name="height" value="0.025" units="cm"/>
    </inkml:brush>
  </inkml:definitions>
  <inkml:trace contextRef="#ctx0" brushRef="#br0">0 168 16752,'0'0'9545,"57"13"-7623,-21-28-289,5-4-608,3-3-448,-2-1-449,-1 1-256,-4 1-1442,-4 0-1761,-5 2-1602,-2 0-3010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1.540"/>
    </inkml:context>
    <inkml:brush xml:id="br0">
      <inkml:brushProperty name="width" value="0.025" units="cm"/>
      <inkml:brushProperty name="height" value="0.025" units="cm"/>
    </inkml:brush>
  </inkml:definitions>
  <inkml:trace contextRef="#ctx0" brushRef="#br0">45 76 18129,'0'0'3732,"-4"11"-1378,-6 17-625,-12 51 0,19-65-1295,1 0 1,0-1 0,1 2-1,0-1 1,1 0-1,1 0 1,2 15-1,-3-27-414,1 0-1,-1 0 0,0 0 0,1 0 1,0 0-1,-1 0 0,1 0 0,0 0 0,0 0 1,0 0-1,0 0 0,0-1 0,1 1 1,-1 0-1,0-1 0,1 1 0,-1-1 1,1 1-1,0-1 0,-1 0 0,1 0 0,0 0 1,0 0-1,0 0 0,0 0 0,0 0 1,0 0-1,0-1 0,0 1 0,0-1 0,0 0 1,0 1-1,0-1 0,0 0 0,1 0 1,-1 0-1,0-1 0,0 1 0,4-1 0,0-1 9,-1 0 0,1-1 0,0 1 0,0-1 0,-1 0 0,0 0 0,1-1 0,-1 0 0,-1 0 0,1 0-1,0 0 1,4-7 0,3-7-5,-1 0 0,-1-1 0,-1 0 0,0-1 0,-2 0-1,0 0 1,-1 0 0,-1-1 0,-1 0 0,-1 0 0,-1 0 0,-1 0 0,-2-33 0,-2 52-53,-4 8 10,-3 8-16,5-1 123,1 0-1,0 0 1,1 0-1,1 0 1,0 0-1,1 1 1,0-1-1,2 24 1,-1-32-242,1 1 0,0-1 0,0 1 1,0-1-1,1 1 0,0-1 0,0 0 0,0 0 1,1 0-1,0 0 0,0 0 0,7 8 1,-7-10-347,-1-1 1,1 1-1,1-1 0,-1 0 1,0 0-1,0 0 1,1 0-1,0 0 1,-1-1-1,1 0 1,-1 1-1,8 0 0,17-1-7618</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0.411"/>
    </inkml:context>
    <inkml:brush xml:id="br0">
      <inkml:brushProperty name="width" value="0.025" units="cm"/>
      <inkml:brushProperty name="height" value="0.025" units="cm"/>
    </inkml:brush>
  </inkml:definitions>
  <inkml:trace contextRef="#ctx0" brushRef="#br0">91 1 13421,'0'0'2108,"-2"9"-741,-14 76 1546,4 1 0,-1 101 0,12-192-3641,-1 1 0,1-1 0,-1 1 0,1-1 0,-1 1 0,-1 0 0,1-1 0,-1 1 0,1 0 0,-6-5 0,-12-19-5496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0.740"/>
    </inkml:context>
    <inkml:brush xml:id="br0">
      <inkml:brushProperty name="width" value="0.025" units="cm"/>
      <inkml:brushProperty name="height" value="0.025" units="cm"/>
    </inkml:brush>
  </inkml:definitions>
  <inkml:trace contextRef="#ctx0" brushRef="#br0">1 71 15182,'0'0'5606,"52"-10"-3845,-15 5-415,10-2-450,2-2-319,5-2-353,0 0-128,-2 2-32,-4 3-448,-10 3-1410,-4 3-992,-10 0-642,-7 3-2305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1.176"/>
    </inkml:context>
    <inkml:brush xml:id="br0">
      <inkml:brushProperty name="width" value="0.025" units="cm"/>
      <inkml:brushProperty name="height" value="0.025" units="cm"/>
    </inkml:brush>
  </inkml:definitions>
  <inkml:trace contextRef="#ctx0" brushRef="#br0">66 44 12204,'0'0'4601,"-9"10"-1419,4-4-2737,-1 1 0,0 0 1,1 0-1,0 0 0,1 1 1,0-1-1,0 1 0,1 0 0,0 1 1,0-1-1,0 0 0,1 1 1,1 0-1,0-1 0,0 1 0,0 13 1,2-20-423,-1-1 0,1 1 0,0 0 1,0-1-1,-1 1 0,1-1 0,0 1 0,0-1 1,0 0-1,1 1 0,-1-1 0,0 0 1,0 0-1,1 0 0,-1 0 0,1 0 0,-1 0 1,1 0-1,-1 0 0,1-1 0,-1 1 0,1-1 1,0 1-1,-1-1 0,1 1 0,0-1 1,-1 0-1,1 0 0,0 0 0,0 0 0,-1 0 1,1 0-1,2-1 0,4 0 24,0 1-1,-1-1 1,1-1 0,-1 0-1,1 0 1,10-5-1,-5 0-21,-1 0-1,1-1 1,-2-1-1,1 0 0,15-17 1,-22 22-70,0-1 1,-1 0-1,1 0 0,-1-1 1,-1 1-1,1-1 0,-1 1 1,0-1-1,0 0 0,-1-1 1,1 1-1,-1 0 1,-1-1-1,2-9 0,-18 49-229,4-13 426,5-3 113,0 1 0,1-1 1,1 1-1,0 0 0,2 0 1,-1 23-1,3-40-249,-1 0 0,1-1 1,0 1-1,0 0 0,1 0 0,-1-1 0,0 1 0,0 0 0,0-1 0,0 1 0,1 0 0,-1-1 1,0 1-1,0 0 0,1-1 0,-1 1 0,1 0 0,-1-1 0,0 1 0,1-1 0,-1 1 0,1-1 1,0 1-1,-1-1 0,1 1 0,-1-1 0,1 0 0,0 1 0,-1-1 0,1 0 0,0 1 1,27-4 275,27-25-48,-51 27-223,11-9 20,-9 6-91,-1 0 0,1 1 1,0 0-1,0 0 1,1 0-1,-1 0 0,1 1 1,-1 0-1,1 1 0,0-1 1,9 1-1,-15 1 47,0 0-1,0 1 1,0-1 0,0 1-1,0 0 1,0-1 0,0 1-1,-1 0 1,1-1 0,0 1-1,-1 0 1,1 0 0,0 0-1,-1 0 1,1 0 0,-1 0-1,1 0 1,-1-1 0,0 1-1,1 0 1,-1 1 0,0-1-1,0 0 1,0 0 0,0 0-1,0 0 1,0 0 0,0 2-1,0 41 148,0-32-57,13-201 916,-13 186-1230,0 0 0,0 0 0,1 1 0,-1-1 0,1 0 0,-1 0 0,1 1 0,0-1 0,0 0 0,2-3 0,1 1-1204,0 0 0,0 1 0,0-1 0,1 1 0,-1-1 0,7-3 0,-8 5 551,21-15-7047</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1.534"/>
    </inkml:context>
    <inkml:brush xml:id="br0">
      <inkml:brushProperty name="width" value="0.025" units="cm"/>
      <inkml:brushProperty name="height" value="0.025" units="cm"/>
    </inkml:brush>
  </inkml:definitions>
  <inkml:trace contextRef="#ctx0" brushRef="#br0">110 0 15150,'0'0'6486,"-8"11"-3971,-3 2-1640,1 2 1,0-1-1,1 1 1,1 1-1,0 0 1,1 0-1,-9 31 1,9-19-619,2 0 1,1 0 0,-2 31-1,6-53-229,-1 1 0,1-1-1,0 1 1,1-1 0,0 0-1,0 1 1,0-1 0,0 0-1,1 1 1,0-1 0,1 0 0,-1 0-1,1-1 1,0 1 0,0-1-1,1 1 1,0-1 0,0 0 0,0 0-1,5 4 1,-7-8-28,0 0 1,0 0-1,0 0 1,0 0-1,0 0 0,0 0 1,0-1-1,0 1 0,0-1 1,0 0-1,0 1 1,0-1-1,1 0 0,-1 0 1,0-1-1,0 1 0,0 0 1,0-1-1,0 1 1,0-1-1,0 1 0,0-1 1,0 0-1,0 0 0,0 0 1,0 0-1,-1 0 1,1-1-1,0 1 0,-1 0 1,1-1-1,-1 0 0,1 1 1,0-3-1,7-7-12,0 0 0,-1-1 0,12-24 1,-15 28-8,39-94-1785,-25 49-2534,-16 47 273,-5 15 3041,-3 25-6270,5-23 1177</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1.908"/>
    </inkml:context>
    <inkml:brush xml:id="br0">
      <inkml:brushProperty name="width" value="0.025" units="cm"/>
      <inkml:brushProperty name="height" value="0.025" units="cm"/>
    </inkml:brush>
  </inkml:definitions>
  <inkml:trace contextRef="#ctx0" brushRef="#br0">11 1 9257,'0'0'9705,"-9"52"-6726,7-34-609,2 2-512,0 0-513,0-3-320,2 1-480,10-5-353,4-2-32,2-4-128,3-4-1089,-1-2-1345,-4-1-1730,-5 0-3331</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2.490"/>
    </inkml:context>
    <inkml:brush xml:id="br0">
      <inkml:brushProperty name="width" value="0.025" units="cm"/>
      <inkml:brushProperty name="height" value="0.025" units="cm"/>
    </inkml:brush>
  </inkml:definitions>
  <inkml:trace contextRef="#ctx0" brushRef="#br0">1 107 14061,'0'0'15727,"10"7"-15305,-7-4-394,0-1-14,-1 0-1,1 0 1,0 0 0,-1 0-1,1 0 1,0-1 0,0 1-1,0-1 1,0 0 0,1 1-1,-1-2 1,0 1 0,0 0-1,1-1 1,-1 1-1,1-1 1,-1 0 0,0 0-1,1 0 1,-1-1 0,0 1-1,1-1 1,-1 0 0,0 0-1,0 0 1,0 0 0,0-1-1,0 1 1,3-3 0,-1 2-35,0-1-1,-1 0 1,1 0 0,-1-1 0,0 1 0,0-1 0,0 0 0,-1 0 0,1-1 0,-1 1-1,0-1 1,0 1 0,-1-1 0,1 0 0,-1 0 0,0 0 0,-1 0 0,1 0 0,-1-1-1,0 1 1,1-8 0,-2 12 24,-1-1 0,1 1-1,0 0 1,-1 0 0,1 0-1,0 0 1,-1 0 0,0 0 0,1 0-1,-1 0 1,1 0 0,-1 0-1,0 0 1,0 1 0,0-1-1,1 0 1,-1 0 0,0 1 0,0-1-1,0 0 1,0 1 0,0-1-1,0 1 1,0-1 0,-1 1-1,1 0 1,0 0 0,0-1 0,0 1-1,0 0 1,0 0 0,0 0-1,-1 0 1,1 0 0,0 0-1,0 0 1,0 1 0,0-1 0,0 0-1,0 1 1,-2 0 0,-2-1 17,1 1 0,-1 0 0,1 1 0,-1-1 0,1 1 1,0 0-1,-1 0 0,1 0 0,-5 4 0,1 2 119,0 1-1,1 0 1,0 0 0,0 1-1,-8 16 1,12-22-46,1 1 1,0 0 0,0 0-1,0-1 1,1 1 0,-1 1-1,1-1 1,0 0 0,1 0 0,-1 0-1,1 0 1,0 1 0,1-1-1,1 10 1,-2-14-93,1 0 1,0 0-1,0 0 1,0 0-1,0 1 1,0-1-1,0-1 1,0 1-1,0 0 1,1 0-1,-1 0 1,0-1-1,1 1 1,-1 0-1,0-1 1,1 1-1,-1-1 0,0 0 1,1 1-1,-1-1 1,1 0-1,-1 0 1,1 0-1,-1 0 1,1 0-1,1-1 1,41-6-69,-34 3-256,0-1-1,0-1 1,0 1 0,-1-2-1,0 1 1,0-1-1,12-14 1,-15 16 125,0-1 0,-1 0 0,0-1 0,0 1-1,-1-1 1,0 0 0,0 0 0,0-1 0,-1 1 0,0-1 0,2-10 0,-9 36 911,1-8-526,0 0 0,1 0 0,1 0 0,-1 0 0,1 0 0,1 0 0,0 1 0,2 15 1,-1-25-179,0 1 1,0-1-1,0 1 1,0-1-1,0 0 1,0 0-1,0 1 1,0-1-1,1 0 1,-1 0-1,0 0 1,1 0 0,-1 0-1,1-1 1,-1 1-1,1 0 1,-1-1-1,1 1 1,0-1-1,-1 0 1,1 1-1,-1-1 1,4 0 0,45 1-15,-35-2-70,17 0-468,-24 0 237,0 1 0,0 0 0,0 0-1,0 0 1,0 1 0,9 2 0,-14-2 283,-1 0-1,1 0 0,-1 1 1,1-1-1,-1 0 0,0 1 1,0 0-1,1-1 0,-1 1 1,0 0-1,-1 0 0,1 0 1,0 0-1,0 1 0,-1-1 1,0 0-1,1 1 1,-1-1-1,0 1 0,0-1 1,0 1-1,0 3 0,8 34 799,-3-1 0,-1 1 0,-1 0 0,-3 0-1,-1 0 1,-8 53 0,7-81-736,-2 0 0,1 0 0,-2 0 0,0-1 0,0 1 1,-6 10-1,9-19-39,0 0 0,-1 0 1,1-1-1,-1 1 0,0-1 1,1 1-1,-1-1 0,0 1 0,0-1 1,-1 0-1,1 0 0,0 0 1,-1 0-1,1-1 0,-1 1 1,1-1-1,-1 1 0,0-1 1,0 0-1,0 0 0,0 0 0,0 0 1,0-1-1,0 1 0,0-1 1,0 0-1,0 0 0,0 0 1,-3 0-1,3-2 0,-1 1 0,1-1 0,0 0 0,0 1 0,0-1 0,0-1 0,0 1 0,0 0 0,0-1 0,1 1 0,-1-1 0,1 0 0,0 0 0,0 0 0,0 0 0,-2-4 0,-25-56 0,29 63 0,-7-18 0,1 0 0,1-1 0,0 1 0,-3-39 0,7 52 0,1 0 0,-1 0 0,1 1 0,1-1 0,-1 0 0,1 0 0,0 0 0,0 0 0,0 0 0,1 0 0,-1 1 0,1-1 0,1 1 0,-1-1 0,0 1 0,1 0 0,0 0 0,0 0 0,0 0 0,1 0 0,-1 1 0,1 0 0,0-1 0,4-1 0,11-5-997,1 1 0,0 0 1,34-8-1,34-14-7316,-46 9-6773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4.505"/>
    </inkml:context>
    <inkml:brush xml:id="br0">
      <inkml:brushProperty name="width" value="0.025" units="cm"/>
      <inkml:brushProperty name="height" value="0.025" units="cm"/>
    </inkml:brush>
  </inkml:definitions>
  <inkml:trace contextRef="#ctx0" brushRef="#br0">93 33 1217,'4'-25'6214,"-4"25"-6016,0-1 0,0 1 0,0 0 0,0-1 0,-1 1 0,1 0 0,0-1 0,0 1 0,0 0 0,0-1 0,0 1 0,0 0 0,0 0 0,-1-1 0,1 1 0,0 0 0,0 0 0,0-1 0,-1 1 0,1 0 0,0 0 0,0 0 0,-1-1 0,1 1 0,0 0 0,-1 0 0,1 0 0,0 0 0,0 0 0,-1-1 0,1 1 0,0 0 0,-1 0 0,0 0 0,-12 8 4907,-3 12-4814,7-4 212,1 0 0,0 1 0,1 0-1,1 0 1,1 0 0,0 1 0,1 0 0,1 0-1,1 0 1,0 25 0,2-42-488,0 1 0,0-1 0,1 0 0,-1 1 0,0-1 0,1 1 0,0-1 0,-1 0 0,1 1 0,0-1 0,-1 0 0,1 1 0,0-1 0,0 0 0,0 0 1,0 0-1,0 0 0,1 0 0,-1 0 0,0 0 0,0 0 0,1-1 0,-1 1 0,0 0 0,1-1 0,-1 1 0,0-1 0,1 1 0,-1-1 0,1 0 0,-1 0 0,1 0 0,-1 0 0,1 0 0,-1 0 0,1 0 0,2 0 0,1-1 38,1 1 0,-1-1 0,0 0 0,1 0-1,-1-1 1,0 0 0,0 0 0,0 0 0,8-5 0,-3 0-25,-1-1 1,0-1 0,0 0 0,0 0 0,-1-1 0,-1 0-1,0 0 1,0-1 0,-1 1 0,0-2 0,-1 1 0,0-1-1,-1 1 1,0-1 0,-1 0 0,0-1 0,-1 1 0,-1 0-1,1-23 1,-6 36-94,-5 11 54,-7 15 60,15-24-43,-24 66 94,23-64-97,1 1 1,0-1 0,0 1-1,0-1 1,1 1 0,-1-1-1,1 1 1,1-1 0,-1 1 0,1-1-1,1 6 1,-1-9-66,0-1 0,0 0 0,1 1 0,-1-1 0,0 0 0,0 0 0,1 0 0,-1 0 0,1 0 0,-1 0 0,1 0-1,-1-1 1,1 1 0,-1-1 0,1 1 0,0-1 0,-1 1 0,1-1 0,0 0 0,-1 0 0,1 0 0,0 0 0,-1 0 0,1 0 0,0 0 0,2-1 0,48-11-2539,-35 4 1137,-1-1 1,0-1-1,-1-1 0,0 0 1,25-24-1,1-5-5070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8.056"/>
    </inkml:context>
    <inkml:brush xml:id="br0">
      <inkml:brushProperty name="width" value="0.025" units="cm"/>
      <inkml:brushProperty name="height" value="0.025" units="cm"/>
    </inkml:brush>
  </inkml:definitions>
  <inkml:trace contextRef="#ctx0" brushRef="#br0">36 4149 2274,'-4'0'743,"3"0"-450,0 0 1,0 1-1,-1-1 1,1 0 0,0 0-1,0 0 1,0 0-1,-1 0 1,1 0 0,0-1-1,0 1 1,0 0-1,0-1 1,0 1 0,0 0-1,0-1 1,-1 0-1,1 1 1,0-1 0,1 1-1,-1-1 1,0 0-1,0 0 1,0 0 0,0 1-1,0-1 1,1 0-1,-1 0 1,0 0 0,0-2-1,11-6 3737,42-15-2908,-16 16-486,1 2 1,0 2 0,0 1 0,0 1 0,52 6-1,0-2 44,-11-5 171,137-25 0,-157 19-706,221-32 325,-146 19-214,257-8 0,-124 10 166,-237 18-377,0-1 1,-1-1-1,0-1 0,48-16 0,105-51 179,-52 19-129,-42 20 43,125-68 0,-177 81-109,-2-1-1,0-2 0,-1-1 1,-1-2-1,-1-1 0,29-34 1,15-20 355,-45 51-300,-2-1 1,0-1-1,-2-1 0,28-50 1,81-224 545,-61 153-460,-6 18-137,-55 106-25,99-268 234,-16 17-120,-58 175-89,31-56-33,-46 116 16,-2-2 0,-2 0 0,20-87 0,-29 87 9,122-563 30,-96 480 86,-6-1 0,16-175-1,-43 290-50,1-62 491,-3 75-545,0 1-1,0-1 0,-1 1 0,1 0 1,-1-1-1,0 1 0,0 0 1,0 0-1,0 0 0,-1 0 1,1 0-1,-1 0 0,0 0 1,0 0-1,0 0 0,0 1 0,0-1 1,0 1-1,-4-3 0,5 4-107,0 1 0,0-1 0,0 1 0,0-1 0,1 1 0,-1-1 0,0 1 0,0 0 0,-1-1 0,1 1 0,0 0 0,0 0 0,0 0 0,0 0 0,0 0 0,0 0 0,0 0 0,0 0 0,0 0 0,0 1 0,0-1 0,0 0 0,0 1 0,0-1 0,0 0 0,0 1 0,0-1 0,0 1 0,0 0 0,0-1 0,1 1 0,-1 0 1,0-1-1,0 1 0,1 0 0,-1 0 0,1 0 0,-2 1-1,-9 9-4325,1-5-1224</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9.782"/>
    </inkml:context>
    <inkml:brush xml:id="br0">
      <inkml:brushProperty name="width" value="0.025" units="cm"/>
      <inkml:brushProperty name="height" value="0.025" units="cm"/>
    </inkml:brush>
  </inkml:definitions>
  <inkml:trace contextRef="#ctx0" brushRef="#br0">2 36 9513,'-2'-4'2979,"2"-5"-1346,0 3-704,0-1 128,7 2-64,6 3-352,2 0-385,3 2-192,4 0-32,0 0 0,1 2 32,-1 7-96,0 2 64,-2 3-160,-5 7-224,0-3-769,-3-4-1282,-2-4-1024</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0.624"/>
    </inkml:context>
    <inkml:brush xml:id="br0">
      <inkml:brushProperty name="width" value="0.025" units="cm"/>
      <inkml:brushProperty name="height" value="0.025" units="cm"/>
    </inkml:brush>
  </inkml:definitions>
  <inkml:trace contextRef="#ctx0" brushRef="#br0">0 134 5894,'0'0'2690,"4"-9"-645,0 1-1788,1 0 0,0 1 1,1-1-1,-1 1 0,1 1 1,1-1-1,-1 1 0,1 0 1,0 0-1,0 1 0,1 0 0,0 0 1,0 1-1,12-5 0,-7 3-74,-1 2 0,1-1 0,0 2 0,1 0 0,-1 1 0,1 0 0,-1 0 0,1 2 0,-1 0 0,16 2 0,-27-2-153,0 0 0,0 0 0,0 1 0,-1-1 0,1 1 1,0 0-1,0-1 0,-1 1 0,1 0 0,-1 0 0,1 0 0,0 0 0,-1 0 0,0 0 0,1 1 0,-1-1 1,0 0-1,1 1 0,-1-1 0,0 1 0,0-1 0,0 1 0,-1 0 0,1-1 0,0 1 0,0 0 0,-1 0 1,1-1-1,-1 1 0,0 0 0,0 0 0,1 0 0,-1 0 0,0 0 0,0-1 0,-1 1 0,1 0 0,0 0 1,-1 3-1,-1 3 108,0-1 1,0 1-1,-1 0 1,0-1-1,0 0 1,-1 1-1,0-1 1,-5 6-1,-11 14 284,-2-2 0,0 0-1,-2-2 1,-1 0 0,-1-2 0,0 0-1,-32 17 1,123 3-1159,-61-37 739,0 0 0,0 0-1,1-1 1,-1 1-1,1-1 1,-1 0 0,1 0-1,0 0 1,0-1-1,0 0 1,0 0 0,1 0-1,-1-1 1,1 0-1,-1 0 1,1 0 0,-1 0-1,1-1 1,-1 0-1,1 0 1,0-1 0,-1 1-1,1-1 1,-1 0-1,1-1 1,-1 0 0,0 1-1,0-2 1,5-1-1,58-40 95,-63 41-90,-1-1-1,0 1 1,0-1 0,0 0 0,0 0 0,-1-1-1,0 1 1,0-1 0,0 1 0,0-1 0,-1 0-1,3-8 1,-5 13-37,0-1-1,0 1 1,0-1 0,0 1-1,0-1 1,0 1-1,0-1 1,0 1 0,0-1-1,-1 1 1,1-1-1,0 1 1,0 0 0,0-1-1,-1 1 1,1-1-1,0 1 1,-1 0 0,1-1-1,0 1 1,-1 0-1,1-1 1,-1 1 0,1 0-1,0-1 1,-1 1-1,1 0 1,-1 0 0,1 0-1,-1-1 1,1 1-1,-1 0 1,1 0 0,-1 0-1,1 0 1,-1 0-1,1 0 1,-1 0-1,1 0 1,-1 0 0,0 0-1,-27 1-4986,21 0 1458,-1-1-4667</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2.384"/>
    </inkml:context>
    <inkml:brush xml:id="br0">
      <inkml:brushProperty name="width" value="0.025" units="cm"/>
      <inkml:brushProperty name="height" value="0.025" units="cm"/>
    </inkml:brush>
  </inkml:definitions>
  <inkml:trace contextRef="#ctx0" brushRef="#br0">10 194 10474,'0'0'2456,"-2"-8"-663,1 5-1681,-1-1 42,1 0-1,0 0 1,0-1-1,0 1 1,1 0-1,0 0 1,-1 0-1,1 0 0,1-1 1,-1 1-1,0 0 1,1 0-1,0 0 1,0 0-1,0 0 1,1 0-1,-1 0 1,1 0-1,2-4 1,6-5 83,1 0 0,-1 1 0,19-15 0,-26 23-231,1 1 1,-1 0-1,1 0 0,0 1 1,0-1-1,0 1 1,1 0-1,-1 0 1,1 0-1,-1 1 0,1 0 1,-1 0-1,1 0 1,0 0-1,-1 0 1,8 1-1,-11 1 15,1-1 0,0 1 1,0 0-1,0 0 0,-1 0 0,1 0 0,-1 0 1,1 1-1,-1-1 0,1 0 0,-1 1 0,0-1 1,0 1-1,1-1 0,-1 1 0,0 0 0,0-1 1,-1 1-1,1 0 0,0 0 0,-1 0 0,1 0 1,-1-1-1,1 1 0,-1 4 0,8 59 1114,-7-49-798,-1-10-292,0 0 145,1 1 0,0 0 0,0 0 0,0-1-1,1 1 1,4 11 0,-5-17-126,0 1 0,0-1 1,0 1-1,0-1 0,1 0 1,-1 0-1,0 0 0,0 0 1,1 0-1,-1 0 0,1 0 1,-1 0-1,1 0 0,-1 0 1,1-1-1,0 1 0,-1-1 1,1 1-1,0-1 1,-1 0-1,1 1 0,0-1 1,-1 0-1,1 0 0,0 0 1,-1-1-1,1 1 0,0 0 1,0-1-1,-1 1 0,1-1 1,2-1-1,3 0 29,-1-1 1,0-1 0,-1 1-1,1-1 1,0 0-1,-1 0 1,0-1-1,0 1 1,0-1-1,-1 0 1,0-1 0,7-10-1,-4 6-37,0-2 1,-1 1-1,0-1 0,-1 0 0,7-23 0,-12 36-226,0 0 0,0 1 0,0-1-1,0 1 1,0-1 0,0 0 0,0 1-1,0-1 1,1 1 0,-1-1 0,1 0-1,-1 1 1,1-1 0,-1 0 0,1 0-1,1 2 1,-1-2-103,-1-1 1,1 1-1,0-1 1,-1 1-1,1-1 0,0 1 1,0-1-1,0 1 0,-1-1 1,1 0-1,0 0 0,0 1 1,0-1-1,0 0 0,0 0 1,0 0-1,0 0 0,-1 0 1,1 0-1,0 0 0,0 0 1,0 0-1,0-1 0,0 1 1,0 0-1,-1-1 0,1 1 1,0 0-1,0-1 0,0 1 1,-1-1-1,1 1 0,0-1 1,-1 0-1,1 1 0,0-1 1,0-1-1,16-15-7991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2.756"/>
    </inkml:context>
    <inkml:brush xml:id="br0">
      <inkml:brushProperty name="width" value="0.025" units="cm"/>
      <inkml:brushProperty name="height" value="0.025" units="cm"/>
    </inkml:brush>
  </inkml:definitions>
  <inkml:trace contextRef="#ctx0" brushRef="#br0">111 0 10602,'0'0'3545,"-3"11"-1816,-49 117 3145,51-127-4851,0 0 0,0 1-1,1-1 1,-1 0 0,0 1-1,1-1 1,-1 1 0,1-1-1,0 0 1,-1 1 0,1-1-1,0 1 1,0-1 0,0 1 0,0-1-1,0 1 1,0-1 0,0 1-1,1-1 1,-1 1 0,1-1-1,-1 1 1,1-1 0,-1 0-1,1 1 1,0-1 0,1 3-1,1-3-4,-1 0 0,1-1 0,0 1 0,0 0 0,-1-1 0,1 1 0,0-1 0,0 0 0,0 0 0,0 0 0,3-1 0,-3 0-29,1 1 0,-1 0-1,1-1 1,-1 1-1,1 1 1,-1-1-1,1 0 1,-1 1-1,0 0 1,1 0 0,-1 0-1,0 0 1,0 0-1,0 1 1,0-1-1,5 4 1,-5-1 8,0 0 0,0 1 0,-1 0 0,0-1 1,0 1-1,0 0 0,0 0 0,-1 0 0,1 0 0,-1 0 0,0 0 0,-1 0 1,0 1-1,1-1 0,-2 6 0,1 4 199,-2-1 0,1 1 0,-2 0 0,-4 16 0,2-16 317,0 0 0,-1 0-1,0 0 1,-17 26 0,21-38-479,0 0 0,0 0 0,0 0 0,-1 0 0,1 0 1,-1 0-1,0-1 0,1 1 0,-1-1 0,0 0 0,-1 0 1,1 0-1,0 0 0,-1 0 0,1-1 0,-1 1 0,1-1 1,-1 0-1,0 0 0,0-1 0,1 1 0,-1-1 0,0 0 1,0 0-1,1 0 0,-7-1 0,9 1-191,0-1-1,0 1 1,0-1 0,0 1-1,1-1 1,-1 1 0,0-1-1,0 0 1,0 1 0,0-1-1,1 0 1,-1 0 0,0 0-1,1 0 1,-1 0 0,0 0 0,1 0-1,-1 0 1,1 0 0,0 0-1,-1 0 1,1-1 0,-6-30-3468,5 24 2177,-4-33-4509</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3.103"/>
    </inkml:context>
    <inkml:brush xml:id="br0">
      <inkml:brushProperty name="width" value="0.025" units="cm"/>
      <inkml:brushProperty name="height" value="0.025" units="cm"/>
    </inkml:brush>
  </inkml:definitions>
  <inkml:trace contextRef="#ctx0" brushRef="#br0">1 45 12492,'0'0'8360,"64"-32"-7656,-39 30-319,4 2-321,4 0-352,0 0-2051,2-3-2177,2-5-3107</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3.461"/>
    </inkml:context>
    <inkml:brush xml:id="br0">
      <inkml:brushProperty name="width" value="0.025" units="cm"/>
      <inkml:brushProperty name="height" value="0.025" units="cm"/>
    </inkml:brush>
  </inkml:definitions>
  <inkml:trace contextRef="#ctx0" brushRef="#br0">216 0 2915,'0'0'11851,"-10"12"-9086,1-4-2436,-28 31 2610,-46 62 0,73-88-2647,1 0 0,0 0 1,2 2-1,-1-1 0,2 0 1,0 1-1,0 1 0,2-1 1,0 1-1,-3 20 0,7-34-280,0 0-1,-1 1 0,1-1 1,0 0-1,0 0 0,0 0 1,1 0-1,-1 1 0,0-1 1,1 0-1,0 0 0,-1 0 1,1 0-1,0 0 0,0 0 1,0 0-1,0 0 0,0 0 1,1-1-1,-1 1 0,1 0 1,-1-1-1,1 1 0,-1-1 1,1 1-1,0-1 0,0 0 1,0 0-1,-1 0 0,1 0 1,0 0-1,1 0 0,-1 0 1,0-1-1,0 1 0,0-1 0,0 0 1,0 1-1,1-1 0,-1 0 1,0 0-1,0-1 0,0 1 1,0 0-1,3-1 0,4 0 23,1-1 0,-1 0 0,0-1 0,0 0 0,0 0 0,0-1-1,-1 0 1,1 0 0,10-9 0,-5 2-12,0 0-1,-1-1 1,-1-1 0,0 0-1,12-17 1,-20 24-9,-1 1 1,1 0-1,-1-1 0,0 0 0,0 0 1,-1 0-1,0 0 0,0 0 0,0 0 0,-1-1 1,1 1-1,-2 0 0,1-1 0,-1 1 1,0-1-1,0 1 0,-2-11 0,0 14-7,1 0 0,-1 0 0,0 0 0,0 0-1,0 0 1,-1 1 0,1-1 0,-1 1 0,1-1-1,-1 1 1,0 0 0,0 0 0,0 0 0,0 0-1,0 1 1,0-1 0,0 1 0,-1 0 0,1 0-1,0 0 1,-1 0 0,1 1 0,-1-1 0,1 1-1,-5 0 1,-5-1-481,1 0-1,-1 1 1,0 1 0,0 0-1,-21 4 1,-17 16-8200,30-13-1756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4.762"/>
    </inkml:context>
    <inkml:brush xml:id="br0">
      <inkml:brushProperty name="width" value="0.025" units="cm"/>
      <inkml:brushProperty name="height" value="0.025" units="cm"/>
    </inkml:brush>
  </inkml:definitions>
  <inkml:trace contextRef="#ctx0" brushRef="#br0">53 61 9353,'0'0'4345,"0"-9"-1820,1-2-1858,0 7-330,-1-1 0,0 1 0,0 0 0,0-1 0,0 1 1,-1 0-1,-1-7 0,2 11-284,0 1 1,0-1 0,0 0-1,0 0 1,0 1 0,0-1-1,0 0 1,-1 1 0,1-1-1,0 0 1,0 0 0,0 1-1,0-1 1,0 0 0,0 0 0,-1 0-1,1 1 1,0-1 0,0 0-1,0 0 1,-1 0 0,1 1-1,0-1 1,0 0 0,-1 0-1,1 0 1,0 0 0,0 0-1,-1 1 1,1-1 0,0 0-1,0 0 1,-1 0 0,1 0 0,0 0-1,0 0 1,-1 0 0,1 0-1,0 0 1,-1 0 0,1 0-1,0 0 1,0 0 0,-1 0-1,1-1 1,0 1 0,0 0-1,-1 0 1,1 0 0,0 0 0,0 0-1,-1-1 1,1 1 0,0 0-1,0 0 1,0 0 0,-1 0-1,1-1 1,0 1 0,0 0-1,0 0 1,0-1 0,-1 1-1,1 0 1,0 0 0,0-1-1,0 1 1,-10 19 155,1 20 518,2 0 0,1 1 0,2 0 1,2 62-1,1-99-706,2 1 1,-1-1 0,0 0 0,1 1 0,-1-1 0,1 1-1,0-1 1,0 0 0,1 1 0,-1-1 0,1 0-1,-1 0 1,1 0 0,0 0 0,0 0 0,0-1 0,1 1-1,-1-1 1,1 1 0,-1-1 0,1 0 0,0 0 0,0 0-1,0 0 1,0 0 0,4 1 0,-3-2 5,0 0 1,1 0-1,-1 0 0,0-1 1,0 1-1,1-1 0,-1 0 1,1 0-1,-1-1 0,0 1 1,0-1-1,1 0 1,-1 0-1,0-1 0,0 1 1,0-1-1,0 0 0,0 0 1,0 0-1,5-5 0,3-2 61,-2 0-1,1-1 0,-1 0 0,-1 0 0,16-22 0,-21 25-8,1 0 0,-1 0 0,-1 0-1,1-1 1,-1 0 0,0 1 0,-1-1-1,0 0 1,0 0 0,-1-1 0,1-10-1,-2 20-65,-1-1-1,1 0 1,0 0-1,0 1 1,0-1-1,0 0 1,0 0-1,0 1 0,0-1 1,-1 0-1,1 0 1,0 1-1,0-1 1,0 0-1,-1 0 1,1 0-1,0 0 1,0 1-1,-1-1 0,1 0 1,0 0-1,0 0 1,-1 0-1,1 0 1,0 0-1,0 0 1,-1 0-1,1 1 1,0-1-1,0 0 0,-1 0 1,1 0-1,0 0 1,-1-1-1,1 1 1,0 0-1,0 0 1,-1 0-1,1 0 0,0 0 1,0 0-1,-1 0 1,1 0-1,0-1 1,0 1-1,-1 0 1,1 0-1,0 0 1,0 0-1,0-1 0,-1 1 1,1 0-1,0 0 1,0 0-1,0-1 1,0 1-1,0 0 1,0 0-1,-1-1 0,1 1 1,0 0-1,0-1 1,0 1-1,0 0 1,0 0-1,0-1 1,0 1-1,0-1 1,-15 21-13,13-15 5,1-1 1,-1 1-1,1-1 0,0 1 0,0 0 1,0 0-1,0 0 0,1 0 1,0-1-1,0 1 0,0 0 1,1 0-1,0 0 0,2 7 1,-2-9-3,1-1-1,-1 0 1,1 0 0,0 0 0,-1 0 0,1-1 0,0 1 0,0 0 0,1-1 0,-1 1 0,0-1 0,0 0 0,1 0 0,-1 0 0,1 0 0,-1 0 0,1 0 0,-1 0 0,1-1 0,-1 0 0,1 1 0,0-1 0,-1 0 0,1 0 0,-1 0 0,1-1-1,0 1 1,2-2 0,4 1 26,0-2-1,-1 1 1,1-1-1,-1 0 0,0-1 1,0 0-1,0 0 1,0-1-1,-1 0 1,0-1-1,0 1 0,0-1 1,-1 0-1,0-1 1,0 0-1,0 0 0,-1 0 1,0 0-1,-1-1 1,1 0-1,-1 0 1,-1 0-1,0-1 0,0 1 1,0-1-1,-1 0 1,-1 1-1,1-1 0,-2 0 1,1-14-1,-1 22-25,-1 1-1,1 0 1,0 0-1,-1 0 1,1 0-1,0 0 0,-1 0 1,1 0-1,-1 0 1,1 0-1,0 0 1,-1 0-1,1 0 1,0 0-1,-1 0 1,1 0-1,0 1 1,-1-1-1,1 0 0,0 0 1,-1 0-1,1 0 1,0 1-1,0-1 1,-1 0-1,1 0 1,0 1-1,0-1 1,-1 0-1,1 0 1,0 1-1,0-1 0,0 0 1,-1 1-1,1-1 1,0 0-1,0 1 1,0-1-1,0 1 1,-12 13 0,7-6 9,0 1 1,0-1-1,1 1 1,1 0-1,-1 0 0,1 1 1,1-1-1,0 1 1,0-1-1,1 1 1,-1 15-1,3-24-13,-1 0-1,1 0 1,-1 0 0,1 0-1,0 0 1,-1 0 0,1 0-1,0 0 1,-1-1 0,1 1-1,0 0 1,0 0 0,0-1-1,0 1 1,0 0-1,0-1 1,0 1 0,0-1-1,0 0 1,0 1 0,0-1-1,0 0 1,0 1 0,2-1-1,33 5 21,-26-4-15,9 2-40,0 1-1,0 0 0,-1 1 1,19 8-1,-31-11 20,0 1 0,0-1 0,-1 2 0,1-1 0,-1 1 1,0-1-1,0 1 0,0 1 0,0-1 0,-1 1 0,0 0 0,1 0 0,-2 0 0,1 0 1,4 11-1,-8-16 21,0-1-1,0 1 1,0 0 0,0 0 0,0 0 0,1 0-1,-1 0 1,0 0 0,0 0 0,0-1 0,0 1-1,0 0 1,0 0 0,0 0 0,0 0 0,0 0-1,0 0 1,0 0 0,0 0 0,0 0 0,0-1 0,1 1-1,-1 0 1,0 0 0,0 0 0,0 0 0,0 0-1,0 0 1,0 0 0,0 0 0,0 0 0,1 0-1,-1 0 1,0 0 0,0 0 0,0 0 0,0 0 0,0 0-1,0 0 1,1 0 0,-1 0 0,0 0 0,0 0-1,0 0 1,0 0 0,0 0 0,0 0 0,0 0-1,0 0 1,1 0 0,-1 0 0,0 1 0,0-1-1,0 0 1,0 0 0,0 0 0,4-22 463,-2-26 210,-2 36-677,0 0 0,0 0 0,-2 0 0,1 0 0,-2 0 0,1 0 0,-9-22 0,11 36 0,0-1 0,0 1 0,1 0 0,-1-1 0,1 1 0,-1-1 0,1 1 0,0-1 0,-1 1 0,1-1 0,0 1 0,0-1 0,0 0 0,0 1 0,0-1 0,1 0 0,-1 0 0,0 0 0,2 2 0,3 0-8,-1-1 0,1 1 0,0-1 1,-1 0-1,1 0 0,0-1 0,0 1 0,0-1 0,1-1 0,-1 1 0,0-1 1,0 0-1,0-1 0,0 1 0,0-1 0,0 0 0,0-1 0,0 1 0,10-5 1,-6 2-9,0-1 0,-1 0 0,0 0 0,0-1 1,0 0-1,-1 0 0,0-1 0,0 0 1,-1-1-1,12-14 0,-12 11 43,4-5-339,-7 16 73,-3 10-6,-1 25 184,-1-5 149,1 0 1,2 0-1,1 0 1,1 0 0,9 32-1,4-3-41,9 64 0,-22-96 48,-1 0 1,-1 0-1,-1 1 1,-6 49-1,5-75-91,0 0-1,-1 0 0,1 0 0,0 0 1,-1-1-1,0 1 0,1 0 0,-1 0 1,0 0-1,0 0 0,0-1 0,0 1 1,0 0-1,0-1 0,-1 1 0,1-1 1,-2 2-1,2-2-2,-1-1-1,1 1 1,0-1 0,0 1 0,0-1-1,-1 0 1,1 1 0,0-1 0,0 0-1,-1 0 1,1 0 0,0 0 0,-1 0-1,1 0 1,0 0 0,0-1 0,-1 1-1,1 0 1,-2-2 0,-2 0-3,0-1 1,1 1 0,0-1 0,-1 0 0,1 0-1,0-1 1,1 1 0,-1-1 0,1 0-1,-1 0 1,-2-5 0,-4-7 1,1-1 0,0-1 0,1 0 0,1 0 0,1-1 0,1 0 0,0 0 0,1 0 0,1 0 0,1-1 0,1 1 0,1-23 0,1 39-15,0 0 0,0-1 0,0 1 0,1 0 0,-1 0 0,1 0 0,0 0 0,0 0 0,0 0 0,0 0 0,0 1 0,0-1 0,1 1 0,-1 0 0,1-1 0,0 1 0,0 0 0,4-2 0,65-29-1175,-50 25 434,8-6-4133,0 0 1,30-22 0,-19 9-733</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6.192"/>
    </inkml:context>
    <inkml:brush xml:id="br0">
      <inkml:brushProperty name="width" value="0.025" units="cm"/>
      <inkml:brushProperty name="height" value="0.025" units="cm"/>
    </inkml:brush>
  </inkml:definitions>
  <inkml:trace contextRef="#ctx0" brushRef="#br0">103 1 18514,'-1'0'4727,"-8"3"-2669,3 4-1477,1 1-1,-1 0 1,1 0 0,1 0 0,0 0 0,0 1 0,0 0 0,1 0 0,-3 13 0,0-1 160,-3 4-639,1 1 0,1 0 0,2 0 0,1 0 0,0 0 0,2 1 0,1-1 0,3 29 0,-1-50-313,0 0 1,-1 0-1,2-1 0,-1 1 0,1-1 1,-1 1-1,1-1 0,0 0 1,1 0-1,-1 1 0,1-1 1,4 4-1,-4-4-408,1-1 1,0 0-1,-1 0 0,1-1 1,1 1-1,-1-1 0,0 0 1,0 0-1,1 0 0,0-1 0,-1 1 1,1-1-1,0 0 0,-1-1 1,1 1-1,8-1 0,-2 0-729,-1-1-1,1 0 0,-1 0 0,1-2 0,-1 1 0,1-1 0,11-6 0,32-21-1877,-39 18 3110,-1 0 0,1-2 0,11-14 0,0-14 4861,-24 39-3919,-1 0 1,0-1 0,0 1-1,-1 0 1,1-1 0,0 1-1,-1-1 1,0 1-1,0-1 1,0 1 0,-1-4-1,1 7-643,0-1 0,-1 0 0,1 1 0,0-1 0,-1 1 0,1-1 0,0 1 0,-1-1 0,1 1 0,-1 0 0,1-1 0,-1 1 0,1-1 0,-1 1-1,1 0 1,-1 0 0,1-1 0,-1 1 0,1 0 0,-1 0 0,0-1 0,1 1 0,-1 0 0,1 0 0,-1 0 0,0 0 0,1 0 0,-1 0 0,1 0 0,-1 0 0,0 0-1,1 0 1,-1 1 0,0-1 0,-23 8 1646,18-4-1621,1 0 0,-1 1 1,1 0-1,0 0 0,1 0 0,-1 1 0,1 0 1,0 0-1,1 0 0,-1 0 0,1 0 0,-3 9 1,2-5-61,1-1 0,0 1 0,1 0 0,0 0 0,0 0 0,1 1 1,1 19-1,0-28-144,0 0 0,1 0 1,-1 0-1,1 0 0,-1 0 1,1-1-1,0 1 0,-1 0 1,1 0-1,0-1 0,0 1 0,1 0 1,-1-1-1,0 1 0,0-1 1,1 0-1,-1 1 0,1-1 1,-1 0-1,1 0 0,2 2 1,0-1 13,1 0 1,0 0-1,0-1 1,0 1-1,0-1 1,0 0-1,0 0 1,7 0-1,-3-1 5,0 0 0,-1 0 0,1-1 0,0 0 0,0-1 0,0 0 0,0 0 0,-1 0 0,13-6 0,-14 3-11,0 0 0,1-1 1,-2 1-1,1-1 0,7-10 0,-11 13-8,0 0-1,0 0 1,-1-1-1,0 1 1,0-1-1,0 1 1,0-1 0,0 0-1,-1 0 1,0 0-1,0 0 1,0 0-1,1-6 1,-19 41-364,4-12 399,13-18-34,-1 0-1,0 0 0,1 0 1,-1 0-1,0 1 0,1-1 1,-1 0-1,1 0 0,0 1 0,0-1 1,-1 0-1,1 1 0,0-1 1,0 0-1,0 1 0,0-1 1,0 0-1,0 1 0,1-1 1,-1 0-1,0 1 0,1-1 0,-1 0 1,1 1-1,0-1 0,-1 0 1,2 1-1,-1-1 8,1 0 0,0 0 0,-1-1 0,1 1 0,0-1 0,0 0-1,-1 1 1,1-1 0,0 0 0,0 0 0,0 0 0,-1 0 0,1 0 0,0-1 0,0 1 0,-1 0 0,3-2 0,9-1 26,-1-2 1,1 0 0,-1 0-1,15-10 1,-22 13-33,0-1 0,-1 0 0,1 0 0,-1 0 0,1-1 0,-1 0 1,0 1-1,0-1 0,-1-1 0,1 1 0,-1 0 0,0-1 0,0 0 0,0 0 0,-1 0 1,0 0-1,0 0 0,0 0 0,0-1 0,1-8 0,-9 11-6,17 6 0,9-1 0,0 0 0,1-2 0,-1 0 0,30-4 0,-42 2 0,1 1 0,-1-1 0,0 0 0,0-1 0,0 0 0,0 0 0,-1-1 0,1 0 0,-1 0 0,0-1 0,0 0 0,0 0 0,9-9 0,-16 13 0,1 0 0,-1 1 0,1-1 0,-1 1 0,1-1 0,-1 0 0,1 0 0,-1 1 0,0-1 0,1 0 0,-1 0 0,0 1 0,0-1 0,1 0 0,-1 0 0,0 0 0,0 1 0,0-1 0,0 0 0,0 0 0,0 0 0,0 1 0,0-1 0,-1 0 0,1 0 0,0 0 0,0 1 0,-1-1 0,1 0 0,0 0 0,-1 1 0,1-1 0,-1 0 0,1 1 0,-1-1 0,1 1 0,-1-1 0,0 0 0,1 1 0,-1-1 0,1 1 0,-1 0 0,0-1 0,0 1 0,1-1 0,-1 1 0,0 0 0,0 0 0,-1-1 0,0 0 0,0 0 0,0 0 0,-1 1 0,1-1 0,0 0 0,-1 1 0,1 0 0,-1 0 0,1-1 0,0 1 0,-1 1 0,1-1 0,-1 0 0,1 0 0,0 1 0,-4 1 0,-1 5 0,0 0 0,0 0 0,1 1 0,0 0 0,0 1 0,1-1 0,0 1 0,0 0 0,1 0 0,0 1 0,-4 17 0,8-26 0,-1 1 0,1-1 0,-1 0 0,1 1 0,-1-1 0,1 1 0,0 0 0,0-1 0,0 1 0,0-1 0,0 1 0,0-1 0,0 1 0,1-1 0,-1 1 0,0-1 0,1 1 0,0-1 0,-1 1 0,1-1 0,0 0 0,-1 1 0,1-1 0,0 0 0,0 0 0,0 1 0,0-1 0,0 0 0,0 0 0,1 0 0,-1 0 0,0-1 0,0 1 0,1 0 0,-1 0 0,1-1 0,1 2 0,1-2 0,0 1 0,0-1 0,0 1 0,0-1 0,0-1 0,0 1 0,0 0 0,0-1 0,0 0 0,0 0 0,0 0 0,0 0 0,7-4 0,-5 1 0,1 1 0,-1-1 0,0 0 0,0-1 0,0 1 0,-1-1 0,9-10 0,-20 51 0,-54 150 0,-40 99 0,84-248 0,-5 12 0,-28 48 0,49-97 0,-1 0 0,1 0 0,0 0 0,-1 0 0,1-1 0,0 1 0,0 0 0,-1 0 0,1 0 0,0-1 0,-1 1 0,1 0 0,0-1 0,0 1 0,0 0 0,-1 0 0,1-1 0,0 1 0,0 0 0,0-1 0,0 1 0,0 0 0,-1-1 0,1 1 0,0 0 0,0-1 0,0 1 0,0 0 0,0-1 0,0 1 0,0-1 0,0 1 0,0 0 0,0-1 0,1 1 0,-1 0 0,0-1 0,0 1 0,0 0 0,1-1 0,-2-23 0,7-21 0,2 1 0,2 0 0,2 0 0,2 1 0,37-79 0,-35 95 0,2 0 0,0 1 0,2 1 0,1 1 0,1 1 0,0 0 0,38-27 0,2-4 0,-38 27 0,-32 28 0,-7 9 0,9-3 0,1 1 0,-1 0 0,2 0 0,-1 0 0,1 0 0,0 1 0,-3 11 0,6-18 0,0-1 0,0 1 0,1 0 0,-1 0 0,1 0 0,0 0 0,-1 0 0,1 0 0,0 0 0,0 0 0,0 0 0,0 0 0,1 0 0,-1 0 0,0 0 0,1 0 0,-1 0 0,1 0 0,0 0 0,0-1 0,0 1 0,0 0 0,0 0 0,0-1 0,0 1 0,0-1 0,1 1 0,-1-1 0,1 1 0,-1-1 0,1 0 0,-1 0 0,1 0 0,0 0 0,0 0 0,0 0 0,-1 0 0,1-1 0,3 2 0,9 1-326,1-1 1,0 0-1,-1-1 0,29-1 1,-27-1-738,1-1 1,-1 0 0,0-1-1,18-6 1,10-9-7308</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6.985"/>
    </inkml:context>
    <inkml:brush xml:id="br0">
      <inkml:brushProperty name="width" value="0.025" units="cm"/>
      <inkml:brushProperty name="height" value="0.025" units="cm"/>
    </inkml:brush>
  </inkml:definitions>
  <inkml:trace contextRef="#ctx0" brushRef="#br0">190 285 8296,'4'-11'2280,"0"0"1,-1 0-1,-1 0 1,2-16-1,-3 25-2063,-1 0-1,0 0 1,1 0-1,-1 0 1,0 0-1,0 0 1,0 0-1,-1 0 0,1 0 1,0 1-1,-1-1 1,1 0-1,-1 0 1,1 0-1,-1 0 0,0 1 1,0-1-1,0 0 1,0 1-1,0-1 1,0 1-1,-1-1 1,1 1-1,0-1 0,-1 1 1,1 0-1,-1 0 1,1 0-1,-1 0 1,0 0-1,1 0 0,-1 0 1,0 0-1,-2 0 1,-2 0-68,0 1-1,-1 0 1,1 1 0,0-1 0,0 1 0,0 0 0,0 1-1,0-1 1,0 1 0,1 0 0,-1 1 0,0-1-1,1 1 1,0 0 0,0 1 0,0-1 0,0 1 0,0 0-1,-7 8 1,7-7-95,-1 1 1,1 0-1,1 0 0,-1 1 0,1-1 0,0 1 1,0 0-1,1 0 0,0 1 0,0-1 0,1 0 1,0 1-1,0 0 0,1-1 0,-1 11 0,2-18-51,0 1 0,0-1 0,0 1-1,0-1 1,0 1 0,0-1 0,0 1-1,0-1 1,0 1 0,0-1 0,0 1 0,1-1-1,-1 0 1,0 1 0,0-1 0,0 1-1,1-1 1,-1 1 0,0-1 0,1 0-1,-1 1 1,0-1 0,1 0 0,-1 1-1,0-1 1,1 0 0,-1 0 0,1 1-1,-1-1 1,0 0 0,1 0 0,-1 0-1,1 0 1,-1 1 0,1-1 0,0 0-1,23-6 164,19-20 138,-4-8-230,-1-1-1,-2-2 1,-2-1 0,-2-2 0,52-82 0,-81 124-347,-3 13 86,-4 21 134,-28 75 408,20-75-157,2 1 1,1-1-1,-8 69 0,17-104-218,0 0 0,-1 0 1,1-1-1,0 1 0,0 0 0,0 0 1,0-1-1,0 1 0,0 0 0,0 0 1,0-1-1,0 1 0,0 0 0,0 0 1,0-1-1,0 1 0,1 0 0,-1 0 1,0-1-1,0 1 0,1 0 0,-1-1 1,1 1-1,-1 0 0,1-1 0,-1 1 1,1-1-1,-1 1 0,1-1 0,-1 1 1,1-1-1,0 1 0,-1-1 0,1 1 0,0-1 1,-1 0-1,1 0 0,0 1 0,-1-1 1,1 0-1,0 0 0,0 0 0,-1 0 1,1 1-1,0-1 0,0 0 0,-1 0 1,1-1-1,0 1 0,1 0 0,1-1-184,0 0-1,-1-1 0,1 1 0,0-1 1,0 0-1,-1 1 0,1-1 0,-1 0 1,1-1-1,-1 1 0,2-3 0,2-3-1784,0-1 0,-1 0 0,0 0 0,5-14 0,3-13-6286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4.844"/>
    </inkml:context>
    <inkml:brush xml:id="br0">
      <inkml:brushProperty name="width" value="0.025" units="cm"/>
      <inkml:brushProperty name="height" value="0.025" units="cm"/>
    </inkml:brush>
  </inkml:definitions>
  <inkml:trace contextRef="#ctx0" brushRef="#br0">147 298 7495,'0'0'5264,"-7"9"-1597,-20 25-946,-34 57 1,53-78-2196,1-1 1,1 1-1,0 0 1,1 1 0,0-1-1,1 1 1,0 0 0,1 0-1,-1 20 1,4-33-522,0 0-1,1 0 1,-1 0 0,0-1-1,0 1 1,1 0 0,-1 0-1,1 0 1,-1-1 0,0 1-1,1 0 1,-1 0 0,1-1-1,0 1 1,-1-1 0,1 1-1,0 0 1,-1-1 0,1 1-1,0-1 1,0 0 0,-1 1-1,1-1 1,0 1 0,0-1-1,0 0 1,-1 0 0,1 0-1,0 1 1,0-1 0,0 0-1,0 0 1,0 0 0,0 0-1,-1 0 1,1 0 0,0-1-1,0 1 1,0 0-1,0 0 1,-1-1 0,1 1-1,0 0 1,0-1 0,1 0-1,4-1 28,-1 0 0,1 0 0,0 0 0,-1-1 0,10-7 0,7-9-34,-1-1-1,-1-1 1,-1-1 0,-1-1 0,-1-1 0,-1 0 0,22-45 0,70-192-1129,-75 165 181,-87 184 2263,38-59-860,1 2-1,1-1 1,2 2-1,1 0 1,1 0-1,2 1 1,2 0 0,-3 34-1,8-61-432,1-1 0,0 1 0,1 0 0,-1-1 0,1 1 0,0-1 0,0 1 0,1-1 0,0 0-1,0 0 1,0 1 0,5 6 0,-5-8-80,1-1-1,0 0 0,-1 0 1,1 0-1,1 0 0,-1-1 1,0 1-1,1-1 0,-1 0 1,1 0-1,0 0 0,-1-1 1,1 1-1,0-1 0,0 0 1,0 0-1,6 1 0,3 0-920,-1-1 0,0-1-1,1 0 1,-1 0 0,14-3-1,15-9-5926</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7.342"/>
    </inkml:context>
    <inkml:brush xml:id="br0">
      <inkml:brushProperty name="width" value="0.025" units="cm"/>
      <inkml:brushProperty name="height" value="0.025" units="cm"/>
    </inkml:brush>
  </inkml:definitions>
  <inkml:trace contextRef="#ctx0" brushRef="#br0">0 107 14542,'0'0'10559,"11"7"-8514,-8-5-1950,-1 0 26,1 1-1,0-1 1,0 0 0,0 0 0,0-1 0,0 1 0,1-1 0,-1 1-1,0-1 1,1 0 0,-1 0 0,1-1 0,-1 1 0,1-1 0,-1 1-1,1-1 1,-1 0 0,1-1 0,-1 1 0,1 0 0,-1-1 0,1 0-1,-1 0 1,1 0 0,-1 0 0,0-1 0,0 1 0,1-1 0,3-2 0,1-2 24,0-1 0,0 1 0,0-1 0,9-12 0,-14 16-72,-1 0 0,1 0-1,-1 0 1,0-1-1,-1 1 1,1-1 0,0 1-1,-1-1 1,0 0 0,0 0-1,0 0 1,0 1-1,-1-1 1,1-7 0,-2 10-71,1 0 1,-1 0 0,1 0 0,-1 0-1,1 0 1,-1 0 0,0 0 0,1 1-1,-1-1 1,0 0 0,1 0-1,-1 0 1,0 1 0,0-1 0,0 1-1,0-1 1,0 1 0,0-1 0,0 1-1,0-1 1,0 1 0,0 0 0,0-1-1,0 1 1,0 0 0,0 0 0,0 0-1,0 0 1,-1 0 0,1 0-1,0 0 1,0 0 0,0 1 0,0-1-1,0 0 1,0 0 0,0 1 0,-1 0-1,-4 0-5,1 0 0,0 1 0,-1-1 0,1 1 0,0 0 0,-9 5 0,6 0 3,1 0 0,-1 1 0,1 0 0,0 0 0,1 0 0,0 1 0,0 0 0,1 0 0,0 0 0,0 1 0,1-1 0,1 1 0,-1 0 0,2 1 0,-1-1 0,1 0 0,0 20 0,1-28-69,1 0-1,0 0 1,0 0-1,1 0 1,-1 0-1,0 0 1,1 0-1,-1 0 1,1 0-1,0 0 1,-1 0 0,1 0-1,0-1 1,0 1-1,0 0 1,1 0-1,-1-1 1,0 1-1,0-1 1,1 1-1,-1-1 1,1 0 0,0 1-1,1 0 1,1 0-310,0 0 1,1-1-1,-1 1 1,0-1 0,1 0-1,-1 0 1,1 0-1,0-1 1,-1 0 0,8 0-1,0-1-787,0 0 1,1-1-1,-1 0 0,0-1 0,0 0 0,-1-1 1,19-9-1,7-10-6607</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7.716"/>
    </inkml:context>
    <inkml:brush xml:id="br0">
      <inkml:brushProperty name="width" value="0.025" units="cm"/>
      <inkml:brushProperty name="height" value="0.025" units="cm"/>
    </inkml:brush>
  </inkml:definitions>
  <inkml:trace contextRef="#ctx0" brushRef="#br0">116 0 5221,'0'0'17174,"-8"12"-15450,-5 7-1104,1 1 0,1 0-1,1 1 1,1 0 0,0 1 0,2 0 0,0 0 0,-3 24-1,6 8-453,4 66 0,1-82 320,0 1 0,-3-1-1,-1 1 1,-9 38-1,79-280-207,-13 49-246,-40 109-90,-9 22-17,2 1 0,0 1 1,2-1-1,18-32 0,-27 52 65,1 1 0,0-1 0,0 0 0,0 1 0,0-1 0,0 1 0,0-1 1,1 1-1,-1 0 0,0-1 0,1 1 0,-1 0 0,1 0 0,-1 0 0,1 0 1,0 0-1,-1 0 0,1 0 0,0 1 0,0-1 0,-1 1 0,1-1 0,0 1 1,0 0-1,0-1 0,0 1 0,0 0 0,-1 0 0,1 1 0,0-1 0,0 0 1,0 1-1,0-1 0,2 1 0,-2 1-4,0 0 0,0-1 0,0 1 0,0 0 0,0 0 0,-1 0 0,1 0 0,-1 0 0,1 1 0,-1-1 0,0 0 0,0 1 0,0-1 0,0 1 0,0-1 0,0 1 0,-1-1 0,1 1 0,-1 0 0,0-1 0,1 1 0,-2 5 0,0-2 47,0 0-1,-1 0 0,1 0 1,-1 0-1,-1 0 0,1 0 1,-1-1-1,0 1 0,0-1 1,-1 0-1,0 0 0,0 0 1,0 0-1,0-1 0,-1 1 1,-8 5-1,7-5 10,0 0 1,-1 0-1,1-1 0,-1 0 1,0 0-1,-1-1 0,1 0 1,0 0-1,-1-1 0,0 0 0,0 0 1,-13 1-1,21-3-95,-1 0 0,1-1 1,0 1-1,0 0 0,-1 0 0,1 0 0,0 0 0,0-1 1,-1 1-1,1 0 0,0 0 0,0-1 0,0 1 0,-1 0 1,1 0-1,0-1 0,0 1 0,0 0 0,0 0 1,0-1-1,0 1 0,-1 0 0,1-1 0,0 1 0,0 0 1,0-1-1,0 1 0,0 0 0,0 0 0,0-1 0,0 1 1,0 0-1,1-1 0,-1 1 0,4-21-7168,7 3-621</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9.432"/>
    </inkml:context>
    <inkml:brush xml:id="br0">
      <inkml:brushProperty name="width" value="0.025" units="cm"/>
      <inkml:brushProperty name="height" value="0.025" units="cm"/>
    </inkml:brush>
  </inkml:definitions>
  <inkml:trace contextRef="#ctx0" brushRef="#br0">12 1 16143,'0'0'6412,"0"12"-4597,-5 322 5915,-1-533-7063,6 201-667,1 0 0,0 0 0,0-1 0,0 1 0,1 0 0,-1 0 0,0 0 0,1-1 0,-1 1 0,1-1 0,0 1 0,-1-1 0,1 0 0,0 1 0,0-1 0,0 0 0,0 0 0,0-1 0,0 1 0,0 0 0,0 0 0,0-1 0,0 0 0,0 1 0,0-1 0,4 0 0,-3 0 0,-1 1 0,0-1 0,1 0 0,-1-1 0,0 1 0,1 0 0,-1 0 0,0-1 0,1 0 0,-1 1 0,0-1 0,0 0 0,0 0 0,1 0 0,-1 0 0,0-1 0,-1 1 0,1 0 0,0-1 0,0 0 0,0 1 0,-1-1 0,3-3 0,2-11 0,-3 9-47,-4 20-114,-3-7-2528,-1-5-5619</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0.074"/>
    </inkml:context>
    <inkml:brush xml:id="br0">
      <inkml:brushProperty name="width" value="0.025" units="cm"/>
      <inkml:brushProperty name="height" value="0.025" units="cm"/>
    </inkml:brush>
  </inkml:definitions>
  <inkml:trace contextRef="#ctx0" brushRef="#br0">1 128 9833,'0'0'14216,"8"8"-12934,-5-6-1234,-1 1 67,1 0 0,-1 0 0,1 0 0,0-1 0,0 1 0,1-1 0,-1 0 0,0 0 0,1 0 0,-1-1 0,1 1 0,-1-1 0,1 1 0,0-1 0,0 0-1,-1-1 1,1 1 0,0-1 0,0 0 0,0 0 0,0 0 0,0 0 0,0 0 0,-1-1 0,8-2 0,-1-1 125,0-1 1,0 0-1,-1 0 0,1-1 0,-1-1 0,0 0 0,9-10 1,-13 13-165,0 0 1,-1-1-1,0 0 1,0 0-1,0 0 1,-1 0-1,1-1 1,-1 1-1,0-1 1,-1 0 0,0 0-1,0 0 1,0 0-1,1-7 1,-3 12-63,0 0 0,0 0-1,0 1 1,0-1 0,0 0 0,0 0 0,0 0 0,0 0 0,0 0 0,0 0 0,-1 1 0,1-1 0,0 0 0,-1 0 0,1 0-1,0 1 1,-1-1 0,1 0 0,-1 0 0,1 1 0,-1-1 0,0 0 0,1 1 0,-1-1 0,0 1 0,1-1 0,-1 1-1,0-1 1,0 1 0,1-1 0,-1 1 0,0 0 0,0-1 0,0 1 0,1 0 0,-1 0 0,0 0 0,0 0 0,0 0 0,0 0-1,0 0 1,0 0 0,1 0 0,-1 0 0,0 0 0,0 0 0,0 0 0,0 1 0,1-1 0,-1 0 0,0 1 0,0-1-1,0 1 1,0 0 0,-4 1-22,0 0 0,1 0 0,-1 0 1,1 1-1,0-1 0,0 1 0,0 0 0,-5 5 0,0 3 50,1 1 0,0 0 1,1 0-1,1 0 0,0 1 1,0 0-1,1 0 1,1 1-1,0-1 0,1 1 1,1 0-1,0 0 0,0 0 1,2 16-1,0-29-62,0 1-1,0-1 1,0 0-1,1 1 1,-1-1 0,0 0-1,1 0 1,-1 0-1,1 1 1,-1-1 0,1 0-1,0 0 1,0 0 0,-1 0-1,1 0 1,0 0-1,0 0 1,0 0 0,0-1-1,0 1 1,0 0-1,0 0 1,0-1 0,0 1-1,1-1 1,1 2-1,1-1-139,0 0-1,0-1 0,1 1 0,-1-1 0,0 0 1,0 0-1,1 0 0,5-1 0,3-1-711,0-1 0,-1 0 0,1-1 0,19-9 0,7-10-5251,-1-5-2792</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0.416"/>
    </inkml:context>
    <inkml:brush xml:id="br0">
      <inkml:brushProperty name="width" value="0.025" units="cm"/>
      <inkml:brushProperty name="height" value="0.025" units="cm"/>
    </inkml:brush>
  </inkml:definitions>
  <inkml:trace contextRef="#ctx0" brushRef="#br0">144 1 15375,'0'0'11381,"-10"3"-9817,2 0-1404,-1 0-1,1 1 1,0 0 0,1 0-1,-1 1 1,1 0-1,0 1 1,0-1 0,0 1-1,1 0 1,0 1 0,0 0-1,1 0 1,0 0-1,0 0 1,1 1 0,-1 0-1,2 0 1,-4 10-1,6-16-153,0 1-1,0-1 1,0 0-1,1 0 1,-1 1-1,1-1 0,-1 0 1,1 1-1,0-1 1,0 1-1,0-1 0,0 0 1,1 1-1,-1-1 1,1 0-1,-1 1 1,1-1-1,0 0 0,0 0 1,0 1-1,0-1 1,0 0-1,0 0 0,1 0 1,-1 0-1,1 0 1,-1-1-1,1 1 1,0 0-1,2 1 0,0-2-139,0 1-1,0-1 1,0 0-1,1 0 1,-1 0-1,1 0 1,-1-1-1,0 1 0,1-1 1,-1-1-1,1 1 1,-1-1-1,1 1 1,-1-1-1,0 0 1,5-2-1,4-3-1566,0 1 1,-1-2-1,0 0 1,0 0-1,0-1 0,18-17 1,0-2-4707</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0.757"/>
    </inkml:context>
    <inkml:brush xml:id="br0">
      <inkml:brushProperty name="width" value="0.025" units="cm"/>
      <inkml:brushProperty name="height" value="0.025" units="cm"/>
    </inkml:brush>
  </inkml:definitions>
  <inkml:trace contextRef="#ctx0" brushRef="#br0">43 176 10730,'0'0'14521,"-5"9"-13192,-2 10-786,0 0 0,1 1 0,1 0 0,0 0 0,2 0 0,-2 29 0,5-48-556,0 0-1,1-1 1,-1 1 0,0 0 0,0-1 0,0 1-1,0 0 1,1-1 0,-1 1 0,0-1-1,1 1 1,-1 0 0,1-1 0,-1 1 0,0-1-1,1 1 1,-1-1 0,1 1 0,-1-1 0,1 0-1,-1 1 1,1-1 0,0 0 0,-1 1 0,1-1-1,0 0 1,-1 1 0,1-1 0,-1 0 0,1 0-1,0 0 1,-1 0 0,1 0 0,0 0 0,0 0-1,-1 0 1,1 0 0,0 0 0,-1 0-1,1 0 1,0 0 0,-1-1 0,1 1 0,-1 0-1,1 0 1,0-1 0,-1 1 0,1-1 0,0 0-1,32-17-2165,-26 11 486,0-1 0,-1 1 0,-1-1 0,1 0 0,-1 0 1,0-1-1,-1 0 0,6-16 0,-1-2-5071</inkml:trace>
  <inkml:trace contextRef="#ctx0" brushRef="#br0" timeOffset="1">98 4 5093,'0'0'20061,"-6"-1"-19495,-18-2-155,24 4-673,-1-1 0,0 0-1,1 1 1,-1-1-1,0 1 1,1-1 0,-1 1-1,0-1 1,1 1 0,-1-1-1,1 1 1,-1 0-1,1-1 1,0 1 0,-1 0-1,1-1 1,-1 1-1,1 0 1,0 0 0,0-1-1,-1 1 1,1 0-1,0 0 1,0-1 0,0 1-1,0 0 1,0 0 0,0 0-1,0-1 1,0 1-1,0 0 1,1 0 0,-1 0-1,0-1 1,0 1-1,1 1 1,0 4-3408,-1 7-6489</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1.610"/>
    </inkml:context>
    <inkml:brush xml:id="br0">
      <inkml:brushProperty name="width" value="0.025" units="cm"/>
      <inkml:brushProperty name="height" value="0.025" units="cm"/>
    </inkml:brush>
  </inkml:definitions>
  <inkml:trace contextRef="#ctx0" brushRef="#br0">145 258 9129,'0'0'16986,"1"-8"-15251,-1 6-1643,-1-28 1184,-8 21-610,-13 16-191,13 0-341,-1 1 0,1 0 0,1 0-1,-1 1 1,2 0 0,-1 1 0,1 0-1,1 0 1,0 0 0,0 1 0,1 0-1,0 0 1,1 1 0,0-1 0,1 1-1,0 0 1,-2 23 0,5-34-134,0 0 0,0 0 0,0 0 0,0 0 0,0 0 0,1 0 0,-1 0 0,0 0 0,0 0 0,1 0 0,-1-1 0,0 1 0,1 0 0,-1 0 0,1 0 0,-1 0 0,1-1 0,-1 1 0,1 0 0,0 0 0,-1-1 0,1 1 0,0-1 0,-1 1 0,1 0 0,0-1 0,0 1 0,0-1 0,0 0 0,0 1 0,2 0 0,0-1 0,0 0 0,-1 0 0,1 0 0,0 0 0,0 0 0,0 0 0,-1-1 0,1 1 0,4-2 0,3-2 0,1 0 0,-1 0 0,0-1 0,14-9 0,-4-3 0,0 0 0,-1-1 0,0-1 0,-2-1 0,-1-1 0,26-40 0,-42 100-438,-7-5 418,4-27 37,1 1-1,1-1 1,-1 1-1,1-1 0,0 1 1,1 0-1,0 0 1,0-1-1,2 9 0,-2-15-13,0-1-1,0 1 0,0-1 0,1 0 1,-1 1-1,0-1 0,0 1 1,1-1-1,-1 0 0,0 1 0,0-1 1,1 1-1,-1-1 0,0 0 1,1 0-1,-1 1 0,0-1 0,1 0 1,-1 1-1,1-1 0,-1 0 0,0 0 1,1 0-1,-1 0 0,1 1 1,-1-1-1,1 0 0,-1 0 0,1 0 1,-1 0-1,0 0 0,1 0 1,0 0-1,19-8 95,11-19 22,6-17-119,-2-3 0,-2-1 0,-2-1 0,48-104 0,-69 129 0,-8 21 0,-4 5 0,-16 37 0,4-6 0,2 0 0,-15 56 0,24-71 0,-1-1 0,2 1 0,0 0 0,1 0 0,1 0 0,1 0 0,3 21 0,-4-38 0,0-1 0,0 1 0,0 0 0,0 0 0,0-1 0,1 1 0,-1 0 0,0 0 0,0 0 0,0-1 0,1 1 0,-1 0 0,0 0 0,1-1 0,-1 1 0,1 0 0,-1-1 0,1 1 0,-1-1 0,1 1 0,-1 0 0,1-1 0,-1 1 0,1-1 0,0 0 0,-1 1 0,1-1 0,0 1 0,-1-1 0,1 0 0,0 0 0,0 1 0,0-1 0,-1 0 0,1 0 0,0 0 0,0 0 0,-1 0 0,1 0 0,0 0 0,0 0 0,0 0 0,-1 0 0,1 0 0,0 0 0,0-1 0,-1 1 0,2-1 0,1 0 0,-1-1 0,1 1 0,-1-1 0,0 0 0,0 0 0,0 0 0,0 0 0,0 0 0,0 0 0,0-1 0,2-4 0,1-2 0,-2-1 0,1 0 0,-1 0 0,0 0 0,-1 0 0,0 0 0,-1 0 0,0 0 0,-1-1 0,0 1 0,0 0 0,-1-1 0,-4-13 0,6 23 0,-1 1 0,-1-1 0,1 1 0,0-1 0,0 0 0,0 1 0,0-1 0,0 1 0,0-1 0,0 1 0,-1-1 0,1 1 0,0 0 0,-1-1 0,1 1 0,0-1 0,0 1 0,-1-1 0,1 1 0,-1 0 0,1-1 0,0 1 0,-1 0 0,1-1 0,-1 1 0,1 0 0,-1 0 0,1-1 0,-1 1 0,1 0 0,-1 0 0,1 0 0,-1 0 0,1 0 0,-1 0 0,1 0 0,-1 0 0,1 0 0,-1 0 0,1 0 0,-1 0 0,0 0 0,1 0 0,-1 0 0,1 0 0,-1 1 0,1-1 0,-1 0 0,1 0 0,0 1 0,-1-1 0,1 0 0,-1 1 0,0-1 0,0 2 0,0-1 0,-1 1 0,1 0 0,0-1 0,0 1 0,0 0 0,0 0 0,0-1 0,1 1 0,-1 0 0,0 0 0,1 0 0,-1 2 0,1-1 0,-1-1 0,1 1 0,0-1 0,0 0 0,0 1 0,0-1 0,0 1 0,1-1 0,-1 1 0,1-1 0,-1 0 0,1 1 0,0-1 0,0 0 0,0 0 0,0 0 0,1 0 0,-1 0 0,0 0 0,1 0 0,2 3 0,-1-3 0,1-1 0,-1 1 0,1-1 0,-1 0 0,1 0 0,-1 0 0,1 0 0,0-1 0,0 0 0,-1 1 0,1-1 0,0 0 0,-1-1 0,5 0 0,2-1 0,0-1 0,-1-1 0,1 0 0,-1 0 0,0 0 0,0-1 0,0-1 0,-1 1 0,0-2 0,0 1 0,-1-1 0,1 0 0,-1 0 0,-1-1 0,0 0 0,0 0 0,9-17 0,-23 39 0,1 1 0,0 0 0,1 0 0,1 0 0,0 0 0,2 1 0,-1 0 0,-1 29 0,5-43-40,1-1 0,0 1 0,-1 0 0,1-1 0,0 1 1,0-1-1,0 0 0,0 1 0,0-1 0,0 0 0,1 1 0,-1-1 0,0 0 0,1 0 0,-1 0 0,0 0 0,1 0 1,-1 0-1,1-1 0,0 1 0,-1 0 0,1-1 0,0 0 0,-1 1 0,1-1 0,0 0 0,-1 1 0,1-1 1,0 0-1,0-1 0,2 1 0,60-3-3087,-62 3 2597,-1 0 1,0 0-1,0-1 0,0 1 1,1-1-1,-1 1 0,0-1 1,0 1-1,0-1 1,0 0-1,0 0 0,0 1 1,0-1-1,0 0 0,0 0 1,0 0-1,-1 0 1,2-2-1,5-12-7745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1.955"/>
    </inkml:context>
    <inkml:brush xml:id="br0">
      <inkml:brushProperty name="width" value="0.025" units="cm"/>
      <inkml:brushProperty name="height" value="0.025" units="cm"/>
    </inkml:brush>
  </inkml:definitions>
  <inkml:trace contextRef="#ctx0" brushRef="#br0">1 1 16592,'0'0'12043</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2.311"/>
    </inkml:context>
    <inkml:brush xml:id="br0">
      <inkml:brushProperty name="width" value="0.025" units="cm"/>
      <inkml:brushProperty name="height" value="0.025" units="cm"/>
    </inkml:brush>
  </inkml:definitions>
  <inkml:trace contextRef="#ctx0" brushRef="#br0">62 1 13261,'0'0'10746,"-5"11"-8168,-5 7-1403,-23 46 2063,31-59-3061,0 0 0,-1 1 0,2-1 0,-1 1 0,1-1-1,0 1 1,0 0 0,1 0 0,-1 10 0,1-15-177,0-1 0,1 1 0,-1-1 0,0 1 0,0-1 0,0 0 0,0 1 0,1-1 0,-1 1 0,0-1 0,0 0 0,1 1 0,-1-1 0,0 1 0,1-1 0,-1 0 0,0 1 0,1-1 0,-1 0 0,0 0 0,1 1 0,-1-1 0,1 0 0,-1 0 0,0 0 0,1 1 0,-1-1 0,1 0 0,-1 0 0,1 0 0,-1 0 0,2 0 0,19-5 0,16-16 0,-19 8-26,31-22-143,-46 33 162,0 1-1,0-1 1,0 1-1,-1 0 1,1 0-1,0 0 1,1 0-1,-1 0 1,0 1-1,0-1 1,0 1-1,0 0 1,0 0-1,1 0 1,2 1-1,-5-1 12,0 1 1,-1-1-1,1 1 0,0-1 1,-1 1-1,1 0 0,0 0 1,-1-1-1,1 1 0,-1 0 1,1 0-1,-1 0 0,1-1 1,-1 1-1,0 0 0,0 0 1,1 0-1,-1 0 0,0 0 1,0 0-1,0 0 0,0 0 1,0 0-1,0 0 0,0-1 1,0 1-1,0 0 0,-1 0 1,1 1-1,-1-1 1,1 0 0,0 0 0,0 0 0,-1 0-1,1 0 1,0 0 0,0 0 0,0 0 0,0 0 0,0 0 0,0 0 0,1 0-1,-1 0 1,0 0 0,0 0 0,1 0 0,-1 0 0,0 0 0,1 0-1,-1 0 1,1 0 0,-1-1 0,1 1 0,0 0 0,-1 0 0,1 0-1,0-1 1,0 1 0,-1 0 0,1-1 0,0 1 0,0-1 0,0 1 0,0-1-1,0 1 1,0-1 0,1 1 0,4-2-70,0 1 1,-1-1-1,1 0 1,-1 0-1,1 0 0,9-4 1,-12 3-3,1 0 0,-1 1 0,1 0 0,0 0 1,0 0-1,0 0 0,-1 1 0,1-1 0,0 1 1,0 0-1,0 0 0,0 0 0,0 1 0,0-1 0,4 2 1,-8-1 39,1 0 0,0 0 0,-1 0 0,1-1 0,-1 1 0,1 0 0,-1 0 0,0 0 0,1 0 0,-1 0 0,0 0 0,0 0 0,1 0 0,-1 0 0,0 0-1,0 0 1,0 0 0,0 0 0,-1 0 0,1 0 0,0 0 0,-1 2 0,1 8-1101,3-4-3662</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3.110"/>
    </inkml:context>
    <inkml:brush xml:id="br0">
      <inkml:brushProperty name="width" value="0.025" units="cm"/>
      <inkml:brushProperty name="height" value="0.025" units="cm"/>
    </inkml:brush>
  </inkml:definitions>
  <inkml:trace contextRef="#ctx0" brushRef="#br0">110 252 12812,'0'0'6913,"-2"-9"-3507,-10-25-555,12 33-2724,0 0 0,-1 0 0,1 0 0,-1 0 0,1 0 0,-1 0 0,1 0 0,-1 0 0,0 0 0,1 1-1,-1-1 1,0 0 0,0 0 0,0 1 0,1-1 0,-1 0 0,0 1 0,0-1 0,0 1 0,0 0 0,0-1 0,0 1 0,0 0 0,0-1 0,0 1 0,0 0 0,0 0 0,-1 0 0,1 0 0,0 0 0,0 0 0,0 0 0,0 0 0,0 0 0,0 1 0,0-1-1,0 0 1,0 1 0,0-1 0,0 1 0,0-1 0,-1 1 0,-1 1-38,0 1 1,-1-1-1,1 0 0,0 1 0,0-1 0,1 1 0,-1 0 1,-3 5-1,2 0-50,0 0-1,0-1 1,1 1 0,0 1-1,1-1 1,0 0 0,-2 15-1,4-21-32,-1 0-1,1 0 0,0-1 1,0 1-1,0 0 0,0 0 1,0 0-1,0 0 1,1 0-1,-1-1 0,0 1 1,1 0-1,0 0 0,-1-1 1,1 1-1,0 0 0,0-1 1,0 1-1,0 0 0,0-1 1,0 0-1,0 1 0,1-1 1,-1 0-1,1 1 0,-1-1 1,1 0-1,-1 0 0,1 0 1,-1 0-1,1-1 0,0 1 1,0 0-1,-1-1 0,1 1 1,0-1-1,0 1 0,0-1 1,2 0-1,3 0-5,1-1 0,-1 1 0,0-2 0,0 1 0,0-1 0,0 0 0,0 0 0,0-1 0,-1 0 0,1 0 0,-1-1 0,0 0 0,0 0 0,0 0 0,0-1 0,-1 1 0,8-10 0,-9 10 0,0 0 0,0 0 0,0-1 0,-1 1 0,1-1 0,-1 0 0,0 0 0,-1 0 0,1-1 0,-1 1 0,0-1 0,0 1 0,-1-1 0,1 0 0,-1 1 0,-1-1 0,1-10 0,0 18 0,0-1 0,0 1 0,0-1 0,0 1 0,1-1 0,-1 0 0,0 1 0,1-1 0,-1 0 0,1 0 0,-1 0 0,1 0 0,-1-1 0,1 1 0,0 0 0,-1-1 0,1 1 0,0-1 0,0 1 0,-1-1 0,1 0 0,0 0 0,0 0 0,0 0 0,-1 0 0,5-1 0,50-6 0,-44 3 0,1-1 0,-1-1 0,1 0 0,-2-1 0,1-1 0,-1 1 0,0-2 0,19-18 0,-23 20 0,0 0 0,-1 0 0,0-1 0,0 0 0,0 0 0,-1-1 0,0 0 0,-1 1 0,0-1 0,-1-1 0,1 1 0,-2-1 0,3-10 0,-33 86 0,13-20 0,2 1 0,2 0 0,2 1 0,2 1 0,3-1 0,1 1 0,3 0 0,8 73 0,-6-111 0,0 2 0,-1-1 0,0 1 0,-1 19 0,0-31 0,0 0 0,0 1 0,0-1 0,0 1 0,0-1 0,0 0 0,-1 1 0,1-1 0,0 0 0,-1 1 0,1-1 0,-1 0 0,1 0 0,-1 1 0,0-1 0,1 0 0,-1 0 0,0 0 0,0 0 0,0 0 0,0 0 0,0 0 0,0 0 0,0 0 0,0 0 0,-1-1 0,1 1 0,0 0 0,0-1 0,-1 1 0,1-1 0,0 1 0,-1-1 0,1 0 0,0 0 0,-1 1 0,1-1 0,0 0 0,-1 0 0,-1-1 0,1 1 0,0-1 0,0 0 0,0 0 0,0 0 0,1 0 0,-1 0 0,0-1 0,1 1 0,-1 0 0,1-1 0,-1 0 0,1 1 0,0-1 0,0 0 0,-1 1 0,1-1 0,1 0 0,-1 0 0,-1-3 0,-14-43 0,15 45 0,-3-13 0,0 0 0,1-1 0,1 1 0,0-1 0,1 1 0,1-1 0,2-22 0,-1 32 0,1 1 0,-1-1 0,1 1 0,1-1 0,-1 1 0,1 0 0,0 0 0,0 0 0,1 1 0,-1-1 0,1 1 0,1-1 0,-1 1 0,1 1 0,0-1 0,0 1 0,0 0 0,0 0 0,1 0 0,11-5 0,11-3-1637,46-14-1,-52 19-340,29-9-6094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5.326"/>
    </inkml:context>
    <inkml:brush xml:id="br0">
      <inkml:brushProperty name="width" value="0.025" units="cm"/>
      <inkml:brushProperty name="height" value="0.025" units="cm"/>
    </inkml:brush>
  </inkml:definitions>
  <inkml:trace contextRef="#ctx0" brushRef="#br0">9 195 14253,'0'0'6284,"-3"9"-4507,2-5-1686,0-2 67,0 0 0,0 1 0,1-1 0,-1 1 0,1-1 0,0 1 0,-1-1 0,1 1 1,0-1-1,1 6 0,0-7-69,-1 0 0,1 0 0,0 0 0,0 0 0,0 0 0,0 0 0,0 0 0,0 0-1,0 0 1,0 0 0,0 0 0,0-1 0,1 1 0,-1 0 0,0-1 0,1 1 0,-1-1 0,0 0 0,1 1 0,-1-1 0,0 0 0,1 0 0,-1 0 0,0 0 0,1 0 0,-1 0 0,1 0 0,1-1 0,7 1 101,0-2 1,0 0-1,0 0 0,0-1 1,0 0-1,-1-1 0,0 0 0,1 0 1,-1-1-1,-1 0 0,1 0 1,12-12-1,-10 9-150,-1-1 0,-1 0-1,1 0 1,-2-1 0,1-1 0,-1 1 0,-1-1-1,0-1 1,7-14 0,-13 24-30,1 0-1,-1-1 1,0 1 0,-1 0 0,1 0-1,0 0 1,-1-1 0,1 1 0,-1 0-1,1-1 1,-1 1 0,0-1 0,0 1-1,0 0 1,-1-1 0,1 1 0,-1 0-1,1-1 1,-1 1 0,0 0 0,1 0-1,-1-1 1,0 1 0,-1 0 0,1 0-1,0 0 1,-1 0 0,1 0 0,-1 1-1,1-1 1,-4-2 0,1 2-13,0 0 0,0 0 0,0 1 1,0 0-1,0 0 0,0 0 0,0 0 0,0 1 1,0 0-1,-1 0 0,1 0 0,0 0 1,0 0-1,0 1 0,-1 0 0,1 0 0,-7 2 1,3 1-5,0 0-1,0 0 1,0 1 0,1 0 0,0 1 0,-1-1 0,2 1 0,-1 1 0,1-1 0,0 1 0,0 0 0,1 1 0,0-1 0,0 1 0,-5 14 0,1-4 14,1 0 0,1 1 0,1 0 0,1 0 0,0 1 0,-2 21 0,6-33-4,0 0 0,1 0 1,0 0-1,0 0 1,1 0-1,0-1 1,0 1-1,3 9 1,-3-14-14,1-1 0,-1 1 1,0-1-1,1 1 1,0-1-1,0 1 1,-1-1-1,1 0 0,1 0 1,-1 1-1,0-2 1,0 1-1,1 0 1,-1 0-1,1-1 0,-1 1 1,1-1-1,0 0 1,0 0-1,0 0 1,-1 0-1,1-1 0,0 1 1,5 0-1,4 0-359,0 0 0,0-1 0,0 0 0,0-1 0,-1 0 0,1-1 0,17-4 0,-12 1-1185,-1-1 1,0-1 0,-1 0-1,25-16 1,13-13-6038</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4.338"/>
    </inkml:context>
    <inkml:brush xml:id="br0">
      <inkml:brushProperty name="width" value="0.025" units="cm"/>
      <inkml:brushProperty name="height" value="0.025" units="cm"/>
    </inkml:brush>
  </inkml:definitions>
  <inkml:trace contextRef="#ctx0" brushRef="#br0">0 76 7815,'0'0'8125,"8"-8"-3902,27-23-1153,-34 31-2977,-1-1 0,1 1 1,-1-1-1,1 1 1,0-1-1,-1 1 1,1-1-1,-1 1 0,1 0 1,0-1-1,0 1 1,-1 0-1,1 0 0,0 0 1,-1-1-1,1 1 1,0 0-1,0 0 1,0 0-1,-1 0 0,1 0 1,0 0-1,0 0 1,-1 1-1,1-1 0,0 0 1,-1 0-1,1 1 1,0-1-1,0 0 1,-1 1-1,1-1 0,-1 0 1,1 1-1,0-1 1,-1 1-1,1-1 0,-1 1 1,1-1-1,-1 1 1,1 1-1,9 26 1147,-9-25-1001,6 35 440,-1 0 0,-3 0 0,-1 1 0,-1-1-1,-10 73 1,2-68-620,29-110-59,-15 11-93,-1-72-1,-6 133 97,-1-1 1,2 0-1,-1 1 1,0-1-1,1 0 0,0 0 1,0 1-1,0-1 0,1 0 1,-1 0-1,1 0 0,0 0 1,0 0-1,0-1 0,1 1 1,-1-1-1,1 1 0,0-1 1,0 0-1,0 0 0,0 0 1,0 0-1,1-1 0,0 1 1,-1-1-1,1 0 0,0 0 1,0 0-1,0-1 0,0 1 1,0-1-1,0 0 0,1 0 1,-1-1-1,0 1 0,1-1 1,-1 0-1,0 0 0,1 0 1,-1-1-1,0 1 0,0-1 1,1 0-1,-1-1 0,0 1 1,0-1-1,0 1 0,0-1 1,0 0-1,-1-1 0,1 1 1,-1-1-1,1 1 0,-1-1 1,5-6-1,3-2-3,-1-1 0,-1 0 0,0-1 0,0 0 0,-2 0 0,1-1 0,-2 0 0,0-1 0,0 1 0,-2-1 0,1 0 0,-2 0 0,0-1 0,1-30 0,-26 90 0,13-18 0,1-1 0,2 1 0,1 0 0,1 0 0,1 1 0,1-1 0,2 31 0,0-54 0,0-1 0,0 1 0,1-1 0,-1 0 0,1 1 0,0-1 0,-1 0 0,1 0 0,0 1 0,1-1 0,-1 0 0,0 0 0,0 0 0,1 0 0,-1 0 0,1 0 0,0-1 0,0 1 0,-1-1 0,1 1 0,3 1 0,-1-1 0,0-1 0,0 1 0,-1-1 0,1 0 0,0-1 0,0 1 0,0 0 0,0-1 0,0 0 0,0 0 0,0 0 0,5-2 0,-1 1 0,0 0 0,0-1 0,0-1 0,0 1 0,-1-1 0,1-1 0,-1 1 0,1-1 0,-1-1 0,-1 1 0,1-1 0,7-7 0,-9 7 0,-1 0 0,0 0 0,0 0 0,-1 0 0,1-1 0,-1 0 0,-1 0 0,1 0 0,-1 0 0,0 0 0,0 0 0,-1 0 0,1-1 0,-1 1 0,0-7 0,-1 12 0,0 1 0,0-1 0,0 1 0,0-1 0,0 1 0,-1-1 0,1 1 0,0-1 0,0 1 0,0-1 0,0 1 0,0 0 0,-1-1 0,1 1 0,0-1 0,0 1 0,-1-1 0,1 1 0,0 0 0,-1-1 0,1 1 0,0 0 0,-1-1 0,1 1 0,0 0 0,-1 0 0,1-1 0,-1 1 0,1 0 0,-1 0 0,1 0 0,-1-1 0,1 1 0,-1 0 0,1 0 0,-1 0 0,1 0 0,0 0 0,-1 0 0,1 0 0,-1 0 0,1 0 0,-1 0 0,1 0 0,-1 1 0,1-1 0,-1 0 0,1 0 0,-1 0 0,1 1 0,0-1 0,-1 0 0,1 0 0,-1 1 0,1-1 0,0 0 0,-1 1 0,1-1 0,0 0 0,-1 1 0,1 0 0,-26 21 0,23-18 4,1 1-1,-1-1 1,0 0 0,1 1-1,0 0 1,0-1 0,1 1-1,-1 0 1,1 0 0,0 0-1,0 0 1,1 0 0,-1 0-1,1 0 1,1 9 0,0-11-14,0-1-1,0 1 1,1 0 0,-1-1 0,0 1 0,1-1 0,0 0 0,0 1 0,-1-1-1,2 0 1,-1 0 0,0 0 0,0 0 0,0 0 0,1-1 0,-1 1 0,1-1-1,0 0 1,-1 1 0,1-1 0,0 0 0,-1-1 0,1 1 0,0 0 0,0-1-1,0 0 1,0 1 0,3-1 0,26 1-2328,3-1-4890</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5.522"/>
    </inkml:context>
    <inkml:brush xml:id="br0">
      <inkml:brushProperty name="width" value="0.025" units="cm"/>
      <inkml:brushProperty name="height" value="0.025" units="cm"/>
    </inkml:brush>
  </inkml:definitions>
  <inkml:trace contextRef="#ctx0" brushRef="#br0">0 8 8520,'0'0'13992,"8"-3"-11963,-6 3-1934,-1-1 0,0 0 0,1 1 0,-1-1 0,1 1 0,-1-1 0,1 1 0,-1 0 0,1-1 0,-1 1 0,1 0 0,-1 0 1,1 0-1,0 0 0,-1 1 0,1-1 0,-1 0 0,1 0 0,-1 1 0,1-1 0,-1 1 0,3 1 0,-2 1 114,0 0 1,-1 0-1,1 1 0,-1-1 0,1 1 0,-1-1 1,0 1-1,0-1 0,-1 1 0,1 0 0,-1-1 0,1 5 1,8 294 2899,-9-249-2898,-2-73-211,-1 0 0,0 1 0,-1 0 0,-2 0 0,0 0 0,-1 0 0,0 1 0,-16-28 0,27 64 0,-3-15 0,-1-1 0,1 1 0,-1-1 0,1 1 0,0-1 0,0 0 0,0 1 0,0-1 0,3 5 0,1-2 0,0 1 0,1-1 0,0 0 0,0-1 0,0 1 0,0-1 0,1 0 0,0-1 0,0 1 0,0-1 0,0-1 0,0 1 0,1-1 0,-1-1 0,1 1 0,-1-1 0,1-1 0,0 1 0,-1-1 0,12-2 0,-13 2 0,0 0 0,-1-1 0,1 0 0,0 0 0,-1-1 0,0 0 0,1 0 0,-1 0 0,0 0 0,0-1 0,0 0 0,0 0 0,0 0 0,-1-1 0,0 1 0,1-1 0,-1 0 0,-1 0 0,1-1 0,-1 1 0,1-1 0,-1 0 0,0 0 0,-1 0 0,1 0 0,-1 0 0,0-1 0,1-6 0,-11 39 0,4-15 0,1-1 0,-1 1 0,2-1 0,0 1 0,0 0 0,1 0 0,1 19 0,0-30 0,1 0 0,-1 0 0,0 0 0,1 0 0,-1 0 0,1 0 0,-1 0 0,1 0 0,0 0 0,-1 0 0,1-1 0,0 1 0,0 0 0,0 0 0,0-1 0,-1 1 0,1 0 0,0-1 0,0 1 0,0-1 0,0 1 0,0-1 0,0 0 0,1 1 0,-1-1 0,0 0 0,0 0 0,0 0 0,0 0 0,0 0 0,0 0 0,0 0 0,0 0 0,1 0 0,-1 0 0,0-1 0,0 1 0,0 0 0,1-1 0,3 0 0,0-1 0,-1 1 0,1-1 0,-1 0 0,1 0 0,-1 0 0,7-5 0,-2-1 0,0 0 0,0-1 0,-1 0 0,0 0 0,-1-1 0,0 0 0,-1-1 0,0 1 0,0-1 0,6-18 0,-15 48 0,1 0 0,1 37 0,1-37 0,0-18 0,0 0 0,0 1 0,0-1 0,1 0 0,-1 1 0,0-1 0,0 0 0,1 0 0,-1 1 0,0-1 0,1 0 0,0 0 0,-1 1 0,1-1 0,0 0 0,-1 0 0,1 0 0,0 0 0,0 0 0,0 0 0,0 0 0,0-1 0,0 1 0,0 0 0,0 0 0,2 0 0,0 0 0,0 0 0,0 0 0,0-1 0,0 1 0,1-1 0,-1 1 0,0-1 0,0 0 0,1-1 0,4 0 0,9-2 0,-1-1 0,1-1 0,17-8 0,-30 11 0,-2 1 0,1 0 0,-1 0 0,1 0 0,0 0 0,-1 0 0,1 1 0,0-1 0,-1 1 0,1 0 0,0 0 0,0 0 0,-1 0 0,6 1 0,-6 0 0,0 0 0,-1 0 0,0 0 0,1 0 0,-1 0 0,0 1 0,1-1 0,-1 0 0,0 1 0,0-1 0,0 1 0,0 0 0,0-1 0,-1 1 0,1-1 0,0 1 0,-1 0 0,1 0 0,-1 0 0,1 3 0,-1-5 0,0 0 0,0 1 0,0-1 0,0 0 0,0 0 0,0 1 0,0-1 0,0 0 0,0 1 0,0-1 0,0 0 0,0 0 0,0 1 0,1-1 0,-1 0 0,0 0 0,0 0 0,0 1 0,0-1 0,1 0 0,-1 0 0,0 1 0,0-1 0,0 0 0,1 0 0,-1 0 0,0 0 0,0 0 0,1 1 0,-1-1 0,0 0 0,0 0 0,1 0 0,-1 0 0,0 0 0,1 0 0,-1 0 0,1 0 0,8-8 0,5-16 0,-11 13 0,0 0 0,-1 0 0,0 0 0,-1-1 0,0 1 0,0 0 0,-3-17 0,2 5 0,1 22-168,-1 1 0,1-1 0,-1 1 0,1-1 1,-1 1-1,1-1 0,0 1 0,-1-1 0,1 1 0,0 0 0,0 0 0,-1-1 1,1 1-1,0 0 0,-1 0 0,1 0 0,0 0 0,0 0 0,0-1 0,-1 1 0,1 1 1,0-1-1,0 0 0,-1 0 0,1 0 0,1 1 0,6-1-3638,9-3-6593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6.173"/>
    </inkml:context>
    <inkml:brush xml:id="br0">
      <inkml:brushProperty name="width" value="0.025" units="cm"/>
      <inkml:brushProperty name="height" value="0.025" units="cm"/>
    </inkml:brush>
  </inkml:definitions>
  <inkml:trace contextRef="#ctx0" brushRef="#br0">0 21 13741,'1'-1'391,"0"-1"1,0 1-1,0 0 1,0-1-1,0 1 1,0 0-1,0 0 1,0 0-1,0 0 1,0 0-1,1 0 1,-1 0-1,0 0 1,1 1-1,-1-1 1,1 0-1,-1 1 1,1-1-1,-1 1 1,1-1-1,2 1 1,-3 0-188,0 1 1,0-1-1,0 1 1,0-1-1,0 1 1,0 0-1,0-1 1,0 1-1,0 0 0,0 0 1,0 0-1,0 0 1,0 0-1,-1 0 1,1 0-1,0 0 1,-1 0-1,1 0 1,-1 0-1,1 2 0,3 8 370,-1 0 0,0 0 0,-1 0-1,2 19 1,-5 72 965,0-76-1116,0 1-1,2 0 1,5 36 0,-6-62-423,0 0 1,0 0 0,1 0-1,-1 1 1,0-1 0,0 0 0,1 0-1,-1 0 1,1 0 0,-1 0-1,1 0 1,-1 0 0,1 0-1,0 0 1,-1 0 0,1-1 0,0 1-1,0 0 1,0 0 0,0-1-1,0 1 1,0 0 0,0-1-1,0 1 1,0-1 0,0 1-1,0-1 1,0 0 0,2 1 0,-1-1-1,1 0 1,0 0-1,0-1 0,-1 1 1,1-1-1,0 0 1,-1 0-1,1 0 1,-1 0-1,1 0 1,4-3-1,7-6-1,-1 0-1,24-23 0,-34 31 2,16-16 0,-1 0 0,-1-1 0,0 0 0,-2-2 0,0 0 0,-1 0 0,-1-2 0,15-35 0,-28 58-98,0 0 1,0-1-1,0 1 0,1 0 0,-1-1 1,0 1-1,0 0 0,0-1 0,0 1 1,0 0-1,0-1 0,0 1 0,0-1 1,0 1-1,0 0 0,0-1 1,0 1-1,0-1 0,0 1 0,0 0 1,0-1-1,0 1 0,0 0 0,-1-1 1,1 1-1,0 0 0,0-1 0,0 1 1,-1 0-1,1-1 0,0 1 0,0 0 1,-1-1-1,-13 1-6777,10 0 5238,-15 3-6611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6.517"/>
    </inkml:context>
    <inkml:brush xml:id="br0">
      <inkml:brushProperty name="width" value="0.025" units="cm"/>
      <inkml:brushProperty name="height" value="0.025" units="cm"/>
    </inkml:brush>
  </inkml:definitions>
  <inkml:trace contextRef="#ctx0" brushRef="#br0">0 11 9353,'0'0'5509,"21"49"-2082,-12-26-160,-1-3-800,1 0-321,-3-6-224,0-2-1186,0-3-544,4-6-352,2-3-1153,2 0-961,-1-10-1538,4-6-3362</inkml:trace>
  <inkml:trace contextRef="#ctx0" brushRef="#br0" timeOffset="1">269 0 17745,'0'0'4740,"-7"64"-2914,1-44-385,3-1-191,-3-4-482,4-5-576,2-3-448</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6.873"/>
    </inkml:context>
    <inkml:brush xml:id="br0">
      <inkml:brushProperty name="width" value="0.025" units="cm"/>
      <inkml:brushProperty name="height" value="0.025" units="cm"/>
    </inkml:brush>
  </inkml:definitions>
  <inkml:trace contextRef="#ctx0" brushRef="#br0">0 1 7623,'0'0'16079,"65"8"-16783,-39 2-2179,5 2-1505,0-4-3139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7.212"/>
    </inkml:context>
    <inkml:brush xml:id="br0">
      <inkml:brushProperty name="width" value="0.025" units="cm"/>
      <inkml:brushProperty name="height" value="0.025" units="cm"/>
    </inkml:brush>
  </inkml:definitions>
  <inkml:trace contextRef="#ctx0" brushRef="#br0">127 1 12236,'0'0'11509,"-12"10"-9374,-96 92 2473,107-101-4617,1-1 1,-1 0 0,1 1 0,0-1-1,-1 1 1,1-1 0,-1 1 0,1-1 0,0 1-1,-1-1 1,1 1 0,0-1 0,-1 1 0,1-1-1,0 1 1,0 0 0,0-1 0,-1 1 0,1-1-1,0 1 1,0 0 0,0-1 0,0 1 0,0 0-1,0-1 1,0 1 0,0-1 0,1 1-1,-1 0 1,0-1 0,0 1 0,0-1 0,1 1-1,-1-1 1,0 1 0,1 0 0,-1-1 0,0 1-1,1-1 1,-1 0 0,1 1 0,-1-1 0,1 1-1,-1-1 1,1 0 0,-1 1 0,1-1-1,-1 0 1,1 1 0,-1-1 0,1 0 0,0 0-1,-1 0 1,1 1 0,-1-1 0,1 0 0,0 0-1,-1 0 1,1 0 0,0 0 0,58 9-1265,-34-6 740,-3 0 209,-8-1 91,0 0-1,0 1 0,17 7 0,-29-10 284,0 1-1,0 0 0,0-1 0,0 1 0,0 0 0,-1 0 0,1 0 0,0 0 0,-1 0 0,1 1 0,-1-1 0,1 0 1,-1 1-1,1-1 0,-1 1 0,0 0 0,0-1 0,0 1 0,0 0 0,0 0 0,0-1 0,-1 1 0,1 0 0,0 0 0,-1 0 1,0 0-1,1 0 0,-1 0 0,0 4 0,-1-4 68,0 1 0,0-1 0,0 0 1,0 1-1,0-1 0,-1 0 0,1 1 0,-1-1 1,1 0-1,-1 0 0,0 0 0,0-1 0,0 1 1,0 0-1,0-1 0,0 1 0,0-1 0,-1 0 1,-2 2-1,-51 19 1899,53-21-2004,-6 2-107,-1 0 0,1-1 0,-1 0 0,-16 1 0,25-3 49,0 0-1,-1 1 1,1-1 0,-1 0-1,1 0 1,-1 0 0,1-1-1,-1 1 1,1 0 0,0 0-1,-1-1 1,1 1 0,-1-1 0,1 1-1,0-1 1,-1 0 0,1 1-1,0-1 1,0 0 0,0 0-1,0 0 1,-1 0 0,1 0-1,1 0 1,-1 0 0,0 0-1,0-1 1,0 1 0,0 0 0,1 0-1,-1-1 1,1 1 0,-1-1-1,1 1 1,-1 0 0,1-1-1,0 1 1,0-1 0,0-1-1,0-2-1169,0 0-1,0 0 0,0 0 1,1 0-1,0 0 0,0 0 1,1 0-1,-1 0 0,1 1 0,0-1 1,4-6-1,11-15-7671</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7.806"/>
    </inkml:context>
    <inkml:brush xml:id="br0">
      <inkml:brushProperty name="width" value="0.025" units="cm"/>
      <inkml:brushProperty name="height" value="0.025" units="cm"/>
    </inkml:brush>
  </inkml:definitions>
  <inkml:trace contextRef="#ctx0" brushRef="#br0">50 0 12620,'0'0'18930,"0"9"-18674,1 31-102,-3-1 0,-1 0-1,-16 74 1,10-62-39,1 0 1,0 54-1,7-104-115,1 0 0,0-1 0,0 1 0,0 0 0,0-1 0,0 1 0,0 0 0,0-1 0,0 1 0,0 0 0,0-1 0,0 1 0,1 0 0,-1-1 0,0 1 0,0 0 0,1-1 0,-1 1 0,0-1 0,1 1 0,-1 0 0,1-1 0,-1 1 0,1-1 0,-1 1 0,1-1 0,0 1 0,14-9 0,11-26 0,-18 16 0,2 2 0,-2-1 0,0 0 0,-1-1 0,0 0 0,-2 0 0,0-1 0,4-28 0,-10 50 0,0-1 0,1 1 0,-1 0 0,0-1 0,0 1 0,0-1 0,-1 0 0,1 1 0,0-1 0,-1 0 0,0 0 0,1 0 0,-1 0 0,-3 3 0,5-5 0,0 1 0,0-1 0,-1 0 0,1 0 0,0 0 0,0 0 0,0 1 0,0-1 0,0 0 0,0 0 0,0 0 0,0 0 0,0 0 0,-1 1 0,1-1 0,0 0 0,0 0 0,0 0 0,0 0 0,0 0 0,-1 0 0,1 0 0,0 0 0,0 0 0,0 0 0,0 1 0,-1-1 0,1 0 0,0 0 0,0 0 0,0 0 0,-1 0 0,1 0 0,0 0 0,0 0 0,0 0 0,0-1 0,-1 1 0,1 0 0,0 0 0,0 0 0,0 0 0,0 0 0,-1 0 0,1 0 0,0 0 0,0 0 0,0 0 0,0-1 0,0 1 0,0 0 0,-1 0 0,1 0 0,0 0 0,0 0 0,0-1 0,12-25 0,-10 23 0,1 0 0,0-1 0,1 1 0,-1 1 0,0-1 0,1 0 0,-1 1 0,1 0 0,0-1 0,0 2 0,0-1 0,0 0 0,0 1 0,7-2 0,-5 1 0,1 1 0,0 0 0,0 0 0,0 0 0,0 1 0,-1 0 0,1 0 0,11 2 0,-17-1 0,0-1 0,1 1 0,-1 0 0,0 0 0,0 0 0,0 0 0,0 0 0,0 0 0,0 0 0,0 0 0,0 0 0,0 0 0,0 1 0,-1-1 0,1 0 0,0 0 0,-1 1 0,1-1 0,-1 1 0,0-1 0,1 0 0,-1 1 0,0-1 0,0 1 0,0 2 0,0 46 0,-1-34 0,-4 44 0,4-56 0,0-1 0,1 1 0,-1-1 0,0 1 0,-1-1 0,1 0 0,0 1 0,-1-1 0,0 0 0,0 0 0,0 0 0,0 0 0,0 0 0,-4 3 0,-4-4-1371,6-5-2698,3-9-5449</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8.867"/>
    </inkml:context>
    <inkml:brush xml:id="br0">
      <inkml:brushProperty name="width" value="0.025" units="cm"/>
      <inkml:brushProperty name="height" value="0.025" units="cm"/>
    </inkml:brush>
  </inkml:definitions>
  <inkml:trace contextRef="#ctx0" brushRef="#br0">69 24 15567,'9'-24'4303,"-13"30"879,-6 16-1476,-1 3-3834,0 3 538,1 2 1,2-1-1,0 1 1,2 1-1,1-1 1,2 1-1,1 0 0,2 36 1,0-66-405,0 1 1,1 0 0,-1 0-1,0 0 1,1 0-1,-1 0 1,1 0 0,0 0-1,0-1 1,0 1-1,0 0 1,0-1-1,0 1 1,0 0 0,0-1-1,0 1 1,1-1-1,-1 0 1,1 1 0,-1-1-1,1 0 1,-1 0-1,1 0 1,0 0-1,0 0 1,-1-1 0,1 1-1,0 0 1,0-1-1,0 1 1,0-1 0,0 0-1,0 0 1,0 1-1,-1-1 1,1 0-1,0-1 1,0 1 0,0 0-1,0-1 1,0 1-1,0-1 1,2 0 0,5-1 12,0-1 0,-1 0 0,1 0 0,-1-1 0,1 0 1,-1-1-1,14-10 0,-12 7-19,-1 0 0,0-1 0,0 0 0,-1 0 0,0-1 0,0 0 0,-1-1 0,-1 0 0,0 0 0,0 0 0,-1 0 0,0-1 0,3-16 0,-47 122 0,33-79 0,1 0 0,1 0 0,1 0 0,0 1 0,1-1 0,0 1 0,1 17 0,2-33 0,-1 1 0,0 0 0,1-1 0,-1 1 0,0-1 0,1 1 0,-1 0 0,1-1 0,-1 1 0,0-1 0,1 1 0,0-1 0,-1 0 0,1 1 0,-1-1 0,1 1 0,-1-1 0,1 0 0,0 1 0,-1-1 0,1 0 0,0 0 0,-1 0 0,1 0 0,0 1 0,-1-1 0,1 0 0,0 0 0,0 0 0,-1 0 0,1-1 0,0 1 0,-1 0 0,1 0 0,0 0 0,-1 0 0,1-1 0,0 1 0,-1 0 0,1-1 0,-1 1 0,2-1 0,28-14 0,-16 2 0,0-1 0,0-1 0,-1 0 0,13-21 0,-4 5 0,-22 31 0,0 0 0,1-1 0,-1 1 0,0 0 0,0 0 0,1-1 0,-1 1 0,0 0 0,1 0 0,-1-1 0,0 1 0,1 0 0,-1 0 0,0 0 0,1 0 0,-1 0 0,0-1 0,1 1 0,-1 0 0,0 0 0,1 0 0,-1 0 0,1 0 0,-1 0 0,0 0 0,1 0 0,-1 0 0,0 0 0,1 1 0,-1-1 0,0 0 0,1 0 0,-1 0 0,0 0 0,1 0 0,-1 1 0,0-1 0,1 0 0,-1 0 0,0 1 0,1-1 0,-1 0 0,0 0 0,0 1 0,0-1 0,1 0 0,-1 1 0,0-1 0,0 0 0,0 1 0,0-1 0,1 0 0,-1 1 0,0-1 0,0 1 0,12 30 0,-6-14 0,-1-9 0,0 1 0,-1-1 0,0 1 0,4 14 0,-7-23 0,-1 0 0,0 0 0,1 0 0,-1 0 0,0 0 0,1 0 0,-1 0 0,0-1 0,1 1 0,-1 0 0,0 0 0,1 0 0,-1 0 0,0-1 0,1 1 0,-1 0 0,0 0 0,0 0 0,1-1 0,-1 1 0,0 0 0,0-1 0,0 1 0,1 0 0,-1 0 0,0-1 0,0 1 0,0 0 0,0-1 0,0 1 0,0 0 0,0-1 0,1 1 0,-1 0 0,0-1 0,0 1 0,0 0 0,0-1 0,-1 1 0,1 0 0,0-1 0,7-19 0,-3 0 0,-1 0 0,0-37 0,-2 49 0,-2-1 0,1 0 0,-1 1 0,0-1 0,-1 1 0,0-1 0,0 1 0,-1 0 0,-4-9 0,27 11-6587,-1 3-2473,-15-8-1654</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9.221"/>
    </inkml:context>
    <inkml:brush xml:id="br0">
      <inkml:brushProperty name="width" value="0.025" units="cm"/>
      <inkml:brushProperty name="height" value="0.025" units="cm"/>
    </inkml:brush>
  </inkml:definitions>
  <inkml:trace contextRef="#ctx0" brushRef="#br0">1 0 12236,'0'0'9384,"65"57"-11754,-33-42-2627,4 2-6085</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9.593"/>
    </inkml:context>
    <inkml:brush xml:id="br0">
      <inkml:brushProperty name="width" value="0.025" units="cm"/>
      <inkml:brushProperty name="height" value="0.025" units="cm"/>
    </inkml:brush>
  </inkml:definitions>
  <inkml:trace contextRef="#ctx0" brushRef="#br0">181 29 16848,'0'0'7596,"-10"-2"-4649,5 1-2770,1 0 1,-1 0-1,1 1 0,-1 0 0,1-1 1,0 2-1,-1-1 0,1 1 0,-1-1 1,1 1-1,0 0 0,-1 1 0,1-1 1,0 1-1,0 0 0,0 0 0,0 0 0,0 0 1,1 1-1,-1-1 0,1 1 0,-1 0 1,1 0-1,-3 4 0,-5 5 10,1 1 0,0 0 1,-7 13-1,14-22-175,1 0 0,0 0 1,0 0-1,0 0 0,1 0 0,-1 1 1,1-1-1,0 0 0,1 1 0,-1-1 1,1 1-1,-1-1 0,1 1 0,1-1 1,0 8-1,0-10-12,0-1 0,0 1 0,0-1 0,0 0 0,1 1 0,-1-1 0,0 0 0,1 0 0,-1 0 0,1 0 0,-1 0 0,1 0 0,-1 0 0,1-1 0,0 1 0,-1 0 0,1-1 0,0 1 0,0-1 0,-1 0 0,1 0 0,0 0 0,0 0 0,0 0 0,-1 0 0,3 0 0,4 0 0,0-1 0,0 0 0,-1 0 0,15-4 0,-10-1 0,-1 1 0,0-1 0,-1-1 0,1 1 0,-1-2 0,-1 0 0,1 0 0,-1 0 0,10-14 0,-13 15 0,0 0 0,-1 0 0,1-1 0,-2 0 0,1 0 0,-1 0 0,0 0 0,-1-1 0,0 1 0,0-1 0,-1 0 0,0 0 0,1-11 0,-3 20 0,0 0 0,0-1 0,0 1 0,0 0 0,0 0 0,0 0 0,0 0 0,0 0 0,0 0 0,0 0 0,0 0 0,0-1 0,0 1 0,0 0 0,0 0 0,0 0 0,0 0 0,0 0 0,0 0 0,0 0 0,0 0 0,0-1 0,0 1 0,0 0 0,0 0 0,0 0 0,0 0 0,-1 0 0,1 0 0,0 0 0,0 0 0,0 0 0,0 0 0,0 0 0,0 0 0,0 0 0,0 0 0,0 0 0,-1 0 0,1 0 0,0 0 0,0-1 0,0 1 0,0 0 0,0 0 0,0 1 0,0-1 0,-1 0 0,1 0 0,0 0 0,0 0 0,0 0 0,0 0 0,0 0 0,0 0 0,0 0 0,0 0 0,0 0 0,-1 0 0,1 0 0,0 0 0,0 0 0,0 0 0,-9 9 0,-6 11 0,10-10-316,0 0 0,1 1 1,1-1-1,0 1 0,0 0 0,1 0 0,-1 15 1,2-23 155,1-1 0,0 1 0,0-1 0,0 1 0,0-1 1,0 1-1,0-1 0,1 1 0,-1-1 0,1 1 0,0-1 1,0 1-1,0-1 0,0 0 0,0 1 0,0-1 0,1 0 1,-1 0-1,1 0 0,-1 0 0,1 0 0,0 0 0,0 0 1,0-1-1,0 1 0,0-1 0,0 1 0,0-1 0,1 0 1,-1 0-1,0 0 0,1 0 0,-1 0 0,1-1 0,-1 1 1,1-1-1,2 1 0,23 0-8312</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0.580"/>
    </inkml:context>
    <inkml:brush xml:id="br0">
      <inkml:brushProperty name="width" value="0.025" units="cm"/>
      <inkml:brushProperty name="height" value="0.025" units="cm"/>
    </inkml:brush>
  </inkml:definitions>
  <inkml:trace contextRef="#ctx0" brushRef="#br0">457 0 11499,'0'0'5925,"-58"66"-4996,27-10-224,-10 11-513,-3 6-96,0 5-96,0-5 64,4-8-32,4-7 32,6-12-128,5-8-832,2-14-1635,3-8-2305,0-8-4421</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0.235"/>
    </inkml:context>
    <inkml:brush xml:id="br0">
      <inkml:brushProperty name="width" value="0.025" units="cm"/>
      <inkml:brushProperty name="height" value="0.025" units="cm"/>
    </inkml:brush>
  </inkml:definitions>
  <inkml:trace contextRef="#ctx0" brushRef="#br0">1 80 7431,'0'0'8077,"3"-11"-4239,3-13-2270,3-12 1644,-7 27 4612,-11 96-7242,4-53-465,0 68 1,5-99-118,0 0 0,0-1 0,0 1 0,0 0 0,1 0 0,-1 0 0,1-1 0,0 1 0,0 0 0,0-1 0,0 1 0,0 0 0,1-1 0,-1 0 0,1 1 0,-1-1 0,1 0 0,0 0 0,0 0 0,0 0 0,0 0 0,0 0 0,1 0 0,-1-1 0,1 1 0,-1-1 0,1 0 0,-1 0 0,1 1 0,0-2 0,-1 1 0,1 0 0,0-1 0,0 1 0,-1-1 0,1 0 0,0 0 0,0 0 0,0 0 0,0 0 0,5-2 0,-2 1 0,1 0 0,-1-1 0,0 0 0,1 0 0,-1-1 0,0 1 0,0-1 0,-1-1 0,1 1 0,0-1 0,-1 0 0,0 0 0,0-1 0,0 1 0,-1-1 0,0 0 0,6-8 0,-7 5 0,0 0 0,0 0 0,0-1 0,-1 1 0,0-1 0,-1 1 0,0-1 0,0 0 0,-1 0 0,0 0 0,-1 1 0,-2-13 0,3 20 0,1 0 0,-1 1 0,0-1 0,-1 1 0,1-1 0,0 1 0,0-1 0,0 0 0,0 1 0,0-1 0,0 1 0,-1-1 0,1 1 0,0-1 0,-1 1 0,1-1 0,0 1 0,-1-1 0,1 1 0,0 0 0,-1-1 0,1 1 0,-1-1 0,1 1 0,-1 0 0,1 0 0,0-1 0,-1 1 0,0 0 0,1 0 0,-1-1 0,1 1 0,-1 0 0,1 0 0,-1 0 0,1 0 0,-1 0 0,0 0 0,1 0 0,-1 0 0,1 0 0,-1 0 0,1 0 0,-1 0 0,1 0 0,-1 1 0,0-1 0,1 0 0,-1 0 0,1 0 0,-1 1 0,1-1 0,-1 1 0,-1 0 0,0 1 0,1-1 0,-1 1 0,1-1 0,-1 1 0,1-1 0,-1 1 0,1 0 0,0 0 0,0-1 0,0 1 0,0 0 0,-1 4 0,2-6-114,1 1 1,-1 0-1,0 0 0,1 0 1,-1-1-1,1 1 0,-1 0 1,0-1-1,1 1 1,-1 0-1,1-1 0,0 1 1,-1-1-1,1 1 0,0 0 1,-1-1-1,1 0 0,0 1 1,-1-1-1,1 1 0,0-1 1,0 0-1,0 0 0,-1 1 1,1-1-1,0 0 1,0 0-1,0 0 0,0 0 1,-1 0-1,1 0 0,0 0 1,0 0-1,0 0 0,0 0 1,-1 0-1,1-1 0,1 1 1,39-7-7418,-12-4 468</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0.702"/>
    </inkml:context>
    <inkml:brush xml:id="br0">
      <inkml:brushProperty name="width" value="0.025" units="cm"/>
      <inkml:brushProperty name="height" value="0.025" units="cm"/>
    </inkml:brush>
  </inkml:definitions>
  <inkml:trace contextRef="#ctx0" brushRef="#br0">123 0 6822,'0'0'24947,"-9"2"-24494,-82 3 92,89-2-545,0-1 0,1 1 0,-1 0 0,0 0 0,1 0 0,0 0 0,-1 0 0,1 0 0,1 0 0,-1 1 0,0-1 0,1 0 0,-1 0 0,1 1 0,0-1 0,0 0 0,1 6 0,5-4 0,0 0 0,0 0 0,0-1 0,0 1 0,1-1 0,-1-1 0,1 1 0,14 4 0,2 2 0,-1 0 0,41 23 0,-60-32 0,-1 0 0,1 1 0,-1-1 0,0 1 0,0 0 0,0 0 0,0 0 0,0 0 0,0 0 0,-1 0 0,1 0 0,-1 1 0,1-1 0,-1 0 0,0 1 0,0 0 0,0-1 0,0 1 0,-1-1 0,2 4 0,-3-4 0,0 0 0,1 0 0,-1-1 0,0 1 0,0 0 0,0-1 0,0 1 0,0 0 0,0-1 0,-1 1 0,1-1 0,0 0 0,-1 1 0,1-1 0,-1 0 0,1 0 0,-1 0 0,0 0 0,1 0 0,-1 0 0,0 0 0,0-1 0,-3 1 0,-50 15 0,47-14 0,-13 3 0,-1-2 0,1 0 0,-31-1 0,52-3-86,-1 1 0,1-1 0,-1 1 1,1-1-1,-1 1 0,1-1 0,0 1 0,-1-1 0,1 1 0,0-1 0,-1 0 1,1 1-1,0-1 0,0 0 0,-1 1 0,1-1 0,0 0 0,0 1 0,0-1 1,0 0-1,0 1 0,0-1 0,0 0 0,0 1 0,0-1 0,0 0 0,0 1 1,1-1-1,-1 0 0,0 1 0,0-1 0,1 0 0,-1 1 0,1-2 0,10-17-7638</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1.324"/>
    </inkml:context>
    <inkml:brush xml:id="br0">
      <inkml:brushProperty name="width" value="0.025" units="cm"/>
      <inkml:brushProperty name="height" value="0.025" units="cm"/>
    </inkml:brush>
  </inkml:definitions>
  <inkml:trace contextRef="#ctx0" brushRef="#br0">328 33 15759,'0'0'13463,"-11"-7"-12972,6 3-444,2 2-31,1 0 0,-1 0 0,0 0 0,1 0 0,-1 0 0,0 1 0,0-1 0,0 1 0,0 0 1,0 0-1,0 0 0,-1 0 0,1 1 0,0-1 0,0 1 0,-1 0 0,1 0 0,0 0 0,-1 0 0,1 0 1,0 1-1,0 0 0,-1-1 0,-4 3 0,-12 8 207,-1 0 0,2 1 0,0 1-1,1 1 1,-24 21 0,33-26-120,0 0 0,0 1 0,1 0 0,0 0 0,1 1 0,0 0 0,1 0 0,0 0 0,1 1 0,0 0 0,-4 13 0,9-23-102,-1 1 0,1-1 0,-1 0 0,1 0 0,0 1 0,0-1 0,0 0 0,0 0 0,0 1 0,0-1 0,1 0 0,-1 1 0,1-1 0,0 0 1,-1 0-1,1 0 0,0 0 0,0 0 0,0 0 0,1 0 0,-1 0 0,3 3 0,-1-3 0,0 0 1,0 0 0,1 0-1,-1 0 1,1 0-1,-1-1 1,1 1-1,-1-1 1,1 0-1,0 0 1,-1 0 0,7 0-1,10-1-31,1 1 1,-1-2-1,40-7 0,-27 2-1522,0-2-1,57-21 0,-40 7-3645,-5-4-3582,-17 6-504</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1.680"/>
    </inkml:context>
    <inkml:brush xml:id="br0">
      <inkml:brushProperty name="width" value="0.025" units="cm"/>
      <inkml:brushProperty name="height" value="0.025" units="cm"/>
    </inkml:brush>
  </inkml:definitions>
  <inkml:trace contextRef="#ctx0" brushRef="#br0">1 60 6534,'0'0'18994,"84"-23"-17809,-30 14-352,10-1-385,8 2-95,-2 3-257,-3 1-64,-9 4-961,-15 0-1890,-15 0-1441,-17 0-352,-11 4-1346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2.037"/>
    </inkml:context>
    <inkml:brush xml:id="br0">
      <inkml:brushProperty name="width" value="0.025" units="cm"/>
      <inkml:brushProperty name="height" value="0.025" units="cm"/>
    </inkml:brush>
  </inkml:definitions>
  <inkml:trace contextRef="#ctx0" brushRef="#br0">1 76 12556,'0'0'6950,"64"14"-4900,-14-14-416,9-2-257,7-10-384,3 2-192,2-2-257,-3 2-415,-7-2-97,-8-3-2403,-6-1-4707</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3:21.499"/>
    </inkml:context>
    <inkml:brush xml:id="br0">
      <inkml:brushProperty name="width" value="0.025" units="cm"/>
      <inkml:brushProperty name="height" value="0.025" units="cm"/>
    </inkml:brush>
  </inkml:definitions>
  <inkml:trace contextRef="#ctx0" brushRef="#br0">44 162 4740,'0'0'2221,"-3"12"-1852,-5 30 52,-25 159 3492,63-362-3752,-22 80-123,-5 43-61,1 0-1,14-58 0,-15 183 1151,-17 103 175,65-470-1691,-46 408 202,-5-25 39,0 76 268,0-62-3749,0-112-2772</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15.505"/>
    </inkml:context>
    <inkml:brush xml:id="br0">
      <inkml:brushProperty name="width" value="0.025" units="cm"/>
      <inkml:brushProperty name="height" value="0.025" units="cm"/>
    </inkml:brush>
  </inkml:definitions>
  <inkml:trace contextRef="#ctx0" brushRef="#br0">1 1724 6406,'0'0'4287,"1"9"-3321,-1-6-876,1 0 0,-1 0-1,0 0 1,1 0 0,0-1 0,0 1-1,0 0 1,0-1 0,0 1 0,0 0-1,1-1 1,-1 1 0,1-1 0,0 0-1,-1 0 1,1 1 0,0-1 0,0 0-1,1 0 1,-1-1 0,0 1 0,1 0-1,-1-1 1,1 0 0,-1 1 0,1-1-1,0 0 1,-1 0 0,1-1 0,0 1-1,4 0 1,26 4 676,0-2 0,0-2 0,1 0 0,-1-3 0,0 0 0,37-9 0,-23 5-293,17-4-126,0-3 0,-1-3 0,-1-3 0,93-40 0,228-135 451,-261 128-833,123-62 1298,307-169-242,-376 192-978,170-133 1,-190 118 73,277-277 0,-428 392 44,-1 1 0,0-1 0,0 0 0,0 0 0,-1-1 0,0 1 0,0-1 0,0 0 0,0 0 0,-1 0-1,0 0 1,-1 0 0,2-10 0,-2 15-137,0 0 1,0 0-1,-1 0 0,1 0 0,0 0 0,0 0 0,0 0 1,0 0-1,0 0 0,0 0 0,0 0 0,0 1 0,1-1 1,-1 0-1,0 1 0,0-1 0,1 1 0,1-1 0,34-10-77,-23 8 80,-9 1-524,6-2 808,-8 3-3720,-12 1-12086</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0.344"/>
    </inkml:context>
    <inkml:brush xml:id="br0">
      <inkml:brushProperty name="width" value="0.025" units="cm"/>
      <inkml:brushProperty name="height" value="0.025" units="cm"/>
    </inkml:brush>
  </inkml:definitions>
  <inkml:trace contextRef="#ctx0" brushRef="#br0">493 1 13389,'0'0'982,"-2"11"43,-41 436 4258,15-93-4587,-151 1047 468,116-894-1075,-71 624 1893,131-1099-1907,-38 275 2087,41-306-2419,0-16-2171,2-104-4945,-1 55 2019</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0.845"/>
    </inkml:context>
    <inkml:brush xml:id="br0">
      <inkml:brushProperty name="width" value="0.025" units="cm"/>
      <inkml:brushProperty name="height" value="0.025" units="cm"/>
    </inkml:brush>
  </inkml:definitions>
  <inkml:trace contextRef="#ctx0" brushRef="#br0">1 426 15887,'0'0'5573,"13"-10"-4793,3-2-639,-1-1 0,-1 0 0,0-1 0,-1 0 0,-1-1 0,13-20 0,47-90 34,25-39-35,-97 163-140,0 0 0,1 1-1,-1-1 1,0 1 0,0-1 0,1 1-1,-1-1 1,0 1 0,1-1 0,-1 1-1,0-1 1,1 1 0,-1 0-1,1-1 1,-1 1 0,0-1 0,1 1-1,-1 0 1,1 0 0,-1-1 0,1 1-1,-1 0 1,1 0 0,0-1-1,-1 1 1,1 0 0,-1 0 0,1 0-1,-1 0 1,1 0 0,0 0 0,0 0-1,6 20 306,-7 51 671,0-52-662,-5 123 1219,2 40-685,3-173-835,0-1-1,1 0 1,1 1 0,-1-1 0,4 8 0,9 8-2194,-13-22 1562,1-1-1,-1 0 0,1 1 1,-1-1-1,1 0 0,-1 0 1,1 0-1,0 0 0,-1-1 1,1 1-1,0 0 0,2 0 1,7 0-11830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1.790"/>
    </inkml:context>
    <inkml:brush xml:id="br0">
      <inkml:brushProperty name="width" value="0.025" units="cm"/>
      <inkml:brushProperty name="height" value="0.025" units="cm"/>
    </inkml:brush>
  </inkml:definitions>
  <inkml:trace contextRef="#ctx0" brushRef="#br0">0 83 13421,'0'0'1083,"2"-9"236,-2 6-1198,1-1 0,0 1-1,-1-1 1,1 1 0,1-1 0,-1 1 0,0 0-1,1 0 1,-1 0 0,1 0 0,0 0 0,0 0-1,1 0 1,-1 0 0,0 1 0,1-1 0,0 1-1,-1 0 1,1 0 0,0 0 0,0 0 0,0 0-1,0 1 1,1-1 0,-1 1 0,0 0 0,1 0-1,-1 0 1,1 0 0,-1 1 0,1-1 0,-1 1-1,1 0 1,3 0 0,-5 0-89,1 0 0,-1 1 0,1-1 1,-1 0-1,1 1 0,-1-1 0,1 1 0,-1 0 1,0 0-1,1 0 0,-1 0 0,0 0 0,0 0 0,0 1 1,0-1-1,0 1 0,0-1 0,0 1 0,0 0 0,-1 0 1,1 0-1,1 2 0,0 2 79,0-1 0,-1 0 1,0 1-1,0-1 0,-1 1 0,1 0 1,-1 0-1,0-1 0,0 9 0,-1 5 308,-1 0 0,0-1 1,-1 1-1,-1-1 0,-7 24 0,-1-9 61,6-22-381,1 1 1,1-1 0,0 1 0,0 0-1,-1 19 1,5-30-153,-1-1 0,1 1 0,-1 0 0,0 0 0,1-1 0,-1 1 0,1 0 0,0 0-1,-1-1 1,1 1 0,-1-1 0,1 1 0,0-1 0,0 1 0,-1-1 0,1 1 0,0-1 0,0 0 0,-1 1 0,1-1 0,0 0-1,0 0 1,0 1 0,0-1 0,-1 0 0,1 0 0,0 0 0,0 0 0,0 0 0,0 0 0,0 0 0,0-1 0,-1 1 0,1 0 0,1-1-1,34-7-2829,-2-12-827,3-8-1911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0.911"/>
    </inkml:context>
    <inkml:brush xml:id="br0">
      <inkml:brushProperty name="width" value="0.025" units="cm"/>
      <inkml:brushProperty name="height" value="0.025" units="cm"/>
    </inkml:brush>
  </inkml:definitions>
  <inkml:trace contextRef="#ctx0" brushRef="#br0">259 0 11050,'0'0'657,"-10"14"368,-38 56 1925,-71 138-1,59-63-1133,55-131-1700,1 1-1,0-1 1,1 1-1,1 0 1,0 0-1,1 1 1,1-1-1,2 19 1,-2-33-117,1 1 1,-1-1-1,1 0 0,0 0 1,0 0-1,0 1 0,0-1 1,0 0-1,0 0 0,0 0 1,0 0-1,0 0 1,0-1-1,1 1 0,-1 0 1,0-1-1,1 1 0,-1 0 1,0-1-1,1 0 0,-1 1 1,1-1-1,-1 0 0,1 0 1,-1 1-1,0-1 0,1 0 1,-1-1-1,4 1 0,46-7 53,-14-7-24,-2-1-1,0-2 1,64-42-1,-56 32-244,49-32-3621,-55 33-860</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2.115"/>
    </inkml:context>
    <inkml:brush xml:id="br0">
      <inkml:brushProperty name="width" value="0.025" units="cm"/>
      <inkml:brushProperty name="height" value="0.025" units="cm"/>
    </inkml:brush>
  </inkml:definitions>
  <inkml:trace contextRef="#ctx0" brushRef="#br0">180 14 13805,'-9'3'1975,"-3"3"-1366,0 1-1,0 0 1,0 1-1,1 0 1,0 1-1,1 0 1,-19 20 0,22-21-386,1 0 0,0 0 0,0 0 0,1 1 0,0 0 0,0 0 0,1 0 0,0 0 0,1 1 0,0 0 0,1-1 0,-3 17 0,5-25-218,0 0-1,0 0 1,0 0 0,0-1 0,0 1 0,0 0 0,0 0 0,0 0 0,0 0 0,0 0-1,0 0 1,0-1 0,1 1 0,-1 0 0,0 0 0,1 0 0,-1-1 0,1 1 0,-1 0-1,1 0 1,-1-1 0,1 1 0,-1 0 0,1-1 0,0 1 0,-1-1 0,1 1 0,0-1-1,0 1 1,-1-1 0,2 1 0,0-1 0,1 1-1,-1-1 1,0 0-1,0 0 1,1 0 0,-1 0-1,0-1 1,0 1-1,1 0 1,-1-1-1,4-1 1,4-2 53,0-1 0,-1 0 0,1 0 0,11-9 0,-9 4-12,-1 0 0,1-1 0,-2 0 0,1-1 0,8-14 0,-14 19-5,-1 0 0,0 0 1,-1 0-1,1-1 0,-1 1 0,-1-1 0,0 0 0,0 1 0,0-1 0,-1 0 0,1-13 0,-2 20-24,0-1 1,0 1-1,0-1 1,0 1-1,0 0 0,-1-1 1,1 1-1,0-1 0,-1 1 1,1 0-1,-1-1 0,0 1 1,1 0-1,-1 0 0,0-1 1,0 1-1,1 0 0,-1 0 1,0 0-1,0 0 0,0 0 1,0 0-1,-1 0 0,1 0 1,0 1-1,0-1 1,-1 0-1,1 1 0,0-1 1,-1 1-1,1-1 0,0 1 1,-1-1-1,1 1 0,0 0 1,-1 0-1,1 0 0,-1 0 1,1 0-1,-1 0 0,1 0 1,0 1-1,-1-1 0,1 0 1,-3 1-1,-2 1-23,0-1 0,0 1 0,1 0 0,-1 1-1,0-1 1,1 1 0,-1 0 0,1 1 0,-7 5 0,-27 36-33,37-44-63,1 1 0,0-1 0,0 1 0,-1 0 0,1-1 0,1 1 0,-1 0 1,0 0-1,0 0 0,0 0 0,1 0 0,-1 0 0,1 0 0,0 0 0,0 0 0,-1 0 0,1 0 0,1 0 0,-1 0 0,0 0 0,0 0 0,1 0 0,-1 0 0,1-1 0,-1 1 0,1 0 0,1 2 0,1-2-398,1-1-1,-1 0 0,0 0 0,1 0 0,0 0 0,-1-1 0,1 0 1,-1 1-1,1-1 0,-1 0 0,1-1 0,0 1 0,-1-1 0,1 1 0,-1-1 1,6-2-1,20-11-4581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2.456"/>
    </inkml:context>
    <inkml:brush xml:id="br0">
      <inkml:brushProperty name="width" value="0.025" units="cm"/>
      <inkml:brushProperty name="height" value="0.025" units="cm"/>
    </inkml:brush>
  </inkml:definitions>
  <inkml:trace contextRef="#ctx0" brushRef="#br0">86 1 13036,'0'0'3401,"-6"9"-2381,-12 22-48,-17 40 0,30-61-790,1 1-1,0 0 0,0-1 1,2 2-1,-1-1 0,1 0 1,1 1-1,0-1 0,0 14 1,2-24-171,-1 0 0,0 0 1,1 0-1,-1-1 0,1 1 1,-1 0-1,1-1 0,-1 1 1,1 0-1,0-1 0,-1 1 1,1-1-1,-1 1 0,1-1 1,0 1-1,0-1 0,-1 1 0,1-1 1,0 0-1,0 1 0,0-1 1,-1 0-1,1 0 0,0 1 1,0-1-1,0 0 0,0 0 1,0 0-1,-1 0 0,1 0 1,0 0-1,0-1 0,0 1 1,0 0-1,1-1 0,32-9 591,-22 2-526,-1 0 0,0 0-1,-1-1 1,0-1 0,0 1 0,11-15 0,-17 18 85,1 0 0,-1-1 1,0 1-1,0-1 0,0 0 0,-1 0 0,0 0 0,-1-1 1,1 1-1,-2-1 0,1 1 0,1-14 0,-3 19-123,-1 1 0,1 0 1,0 0-1,0 0 0,0 0 0,-1 0 0,1 0 0,0 0 0,-1 0 0,1 0 1,-1 0-1,1 0 0,-1 0 0,0 0 0,1 0 0,-1 0 0,0 0 1,0 0-1,0 1 0,0-1 0,1 0 0,-1 1 0,0-1 0,0 1 0,0-1 1,0 1-1,0-1 0,-1 1 0,1-1 0,0 1 0,0 0 0,0 0 1,0 0-1,0 0 0,0 0 0,0 0 0,-1 0 0,1 0 0,0 0 0,0 0 1,0 0-1,0 1 0,0-1 0,0 1 0,0-1 0,-1 1 0,-2 0-118,0 0 0,1 0-1,-1 1 1,1-1 0,-1 1-1,1-1 1,0 1 0,0 1-1,0-1 1,0 0 0,0 1-1,0-1 1,-4 6-1,7-8-84,-1 1-1,0 0 1,1 0-1,-1 0 0,0-1 1,1 1-1,-1 0 0,1 0 1,0 0-1,-1 0 1,1 0-1,0 0 0,-1 0 1,1 0-1,0 0 0,0 0 1,0 0-1,0 0 1,0 0-1,0 0 0,0 0 1,0 0-1,0 0 0,1 0 1,-1 0-1,0 0 1,1 0-1,-1 0 0,0 0 1,1 0-1,-1 0 0,1-1 1,0 1-1,-1 0 1,1 0-1,1 0 0,0 1-620,1-1-1,1 0 0,-1 0 0,0-1 1,0 1-1,0-1 0,0 1 1,1-1-1,-1 0 0,3-1 0,22 1-7129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2.878"/>
    </inkml:context>
    <inkml:brush xml:id="br0">
      <inkml:brushProperty name="width" value="0.025" units="cm"/>
      <inkml:brushProperty name="height" value="0.025" units="cm"/>
    </inkml:brush>
  </inkml:definitions>
  <inkml:trace contextRef="#ctx0" brushRef="#br0">109 1 6854,'0'0'10346,"-8"8"-9299,3-4-1004,-36 44 1151,38-44-1113,1-1 0,0 1 1,0 1-1,0-1 0,0 0 0,0 0 1,1 1-1,0-1 0,0 1 0,0-1 0,1 1 1,-1-1-1,1 1 0,0 4 0,1-8-76,-1 0-1,1 0 0,-1 0 0,1 0 1,-1-1-1,1 1 0,-1 0 0,1 0 1,0-1-1,-1 1 0,1 0 0,0-1 1,0 1-1,0-1 0,-1 1 0,1-1 1,0 1-1,0-1 0,0 0 0,0 1 1,0-1-1,0 0 0,0 0 0,0 0 1,0 0-1,0 0 0,2 0 0,35 0 136,-25 0-100,-8 0-39,0 0 0,0 0 0,-1 0 0,1 1 0,0 0 0,-1 0 0,1 0 0,-1 1-1,1-1 1,-1 1 0,1 0 0,-1 0 0,0 1 0,0-1 0,0 1 0,4 4 0,-6-5 9,0 1-1,0 0 1,-1 0 0,1 0 0,-1 0 0,0 0 0,0 0 0,0 1-1,0-1 1,-1 0 0,1 0 0,-1 1 0,0-1 0,0 0-1,0 1 1,0-1 0,0 0 0,-1 1 0,0-1 0,0 0-1,0 0 1,0 1 0,0-1 0,-2 3 0,-1 3 98,-1 0 0,0 0 1,-1-1-1,1 0 0,-1 0 0,-1 0 1,0-1-1,0 0 0,-10 8 0,13-12 87,1 1-1,-1-2 1,0 1-1,0 0 1,0-1-1,0 0 0,0 0 1,0 0-1,-1 0 1,1-1-1,-1 1 0,1-1 1,-1 0-1,1-1 1,-1 1-1,0-1 0,1 0 1,-1 0-1,0-1 1,1 1-1,-10-3 1,12 2-178,0-1 1,1 1-1,-1-1 1,0 1 0,1-1-1,-1 0 1,1 0 0,0 0-1,-1 0 1,1 0 0,0 0-1,0 0 1,1 0 0,-1 0-1,0-1 1,1 1 0,-1 0-1,1 0 1,-1-1-1,1 1 1,0 0 0,0-1-1,0 1 1,1 0 0,-1-1-1,0 1 1,1 0 0,1-4-1,0-3-39,0 0 0,1 0 0,-1 0 0,2 0 0,0 1 0,4-9 0,13-12 20,1 2 0,44-42 0,0 0 99,-65 68-90,-1 1 1,1-1-1,0 1 1,-1-1-1,1 1 1,-1-1-1,1 1 1,-1-1-1,1 0 1,-1 1-1,0-1 1,1 0-1,-1 1 1,0-1-1,1 0 1,-1 1-1,0-1 0,0 0 1,0 0-1,0 1 1,1-1-1,-1 0 1,0 0-1,0 1 1,-1-2-1,-15 0-187,-26 18-971,-5 16-2184,25-17-932,4-3-3207</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4.901"/>
    </inkml:context>
    <inkml:brush xml:id="br0">
      <inkml:brushProperty name="width" value="0.025" units="cm"/>
      <inkml:brushProperty name="height" value="0.025" units="cm"/>
    </inkml:brush>
  </inkml:definitions>
  <inkml:trace contextRef="#ctx0" brushRef="#br0">0 0 7911,'0'0'8109,"2"10"-7254,2 6-611,1-1 0,1 1 0,1-1 1,0 0-1,1 0 0,1-1 0,14 19 0,33 46 160,115 125-1,-77-115 289,-56-55-624,-1 1 0,35 45 0,15 38 317,95 175-1,-145-234 169,4-2 0,66 74-1,-29-38 32,-73-85-685,-5-7-216,0-1 1,0 0-1,0 1 0,0-1 0,0 0 0,0 1 0,0-1 0,-1 0 0,1 1 0,0-1 0,0 0 0,0 0 0,0 1 1,0-1-1,-1 0 0,1 1 0,0-1 0,0 0 0,0 0 0,-1 0 0,1 1 0,0-1 0,0 0 0,-1 0 0,1 0 0,0 1 1,0-1-1,-1 0 0,1 0 0,0 0 0,-1 0 0,1 0 0,0 0 0,-1 0 0,1 0 0,0 0 0,-1 0 0,1 0 1,0 0-1,-1 0 0,1 0 0,0 0 0,-1 0 0,-8 0-6554</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5.262"/>
    </inkml:context>
    <inkml:brush xml:id="br0">
      <inkml:brushProperty name="width" value="0.025" units="cm"/>
      <inkml:brushProperty name="height" value="0.025" units="cm"/>
    </inkml:brush>
  </inkml:definitions>
  <inkml:trace contextRef="#ctx0" brushRef="#br0">1 124 14606,'0'0'2317,"7"10"-2040,88 95 190,-53-62 754,49 66 1,-87-103-1102,-3-4-1,0 1 0,1-1 0,0 1 0,-1-1 1,1 0-1,0 1 0,0-1 0,0 0 0,0 0 0,1-1 1,-1 1-1,0 0 0,6 2 0,-7-7-55,-1 0 1,1 1-1,0-1 0,-1 0 0,1 0 1,-1 1-1,0-1 0,0 0 0,0 0 1,-1-5-1,1 4 78,-5-36 124,-1 0 1,-2 1-1,-22-67 0,10 36-2308,7 21-3014,1 5-4547</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56.173"/>
    </inkml:context>
    <inkml:brush xml:id="br0">
      <inkml:brushProperty name="width" value="0.025" units="cm"/>
      <inkml:brushProperty name="height" value="0.025" units="cm"/>
    </inkml:brush>
  </inkml:definitions>
  <inkml:trace contextRef="#ctx0" brushRef="#br0">1 0 11211,'0'0'5253,"9"9"-4949,33 41-124,39 58 0,-45-57-229,2-1 0,58 57 0,-63-76-130,-3 2 0,0 1-1,-2 1 1,24 40 0,-12-19 453,86 96 0,-42-55 16,64 110 1718,-115-157-2036,-29-45-305,11 20 135,-10-11-4321</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56.594"/>
    </inkml:context>
    <inkml:brush xml:id="br0">
      <inkml:brushProperty name="width" value="0.025" units="cm"/>
      <inkml:brushProperty name="height" value="0.025" units="cm"/>
    </inkml:brush>
  </inkml:definitions>
  <inkml:trace contextRef="#ctx0" brushRef="#br0">1 279 3267,'0'0'5579,"6"10"-3764,6 7-1273,1-1 1,0 0 0,2-1 0,0 0-1,31 23 1,-4-1-96,-34-29 613,0 0-1,0 0 1,1-1-1,0 0 1,0-1-1,12 6 1,-20-12-1042,-1 1 0,1-1 1,0 0-1,0 0 1,-1 1-1,1-1 0,0 0 1,0 0-1,0 0 0,0 0 1,0 0-1,-1 0 1,1 0-1,0 0 0,0 0 1,0 0-1,0 0 1,-1-1-1,1 1 0,0 0 1,0 0-1,0-1 1,-1 1-1,1-1 0,0 1 1,-1-1-1,2 0 0,0-1 24,-1 0-1,0 0 0,0 0 0,0 0 0,0 0 1,0 0-1,0 0 0,-1 0 0,1 0 0,0-5 1,1-65 1035,-3 56-587,-12-154 2338,0-5-5746,13 151-7626,-3 13-928</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8.548"/>
    </inkml:context>
    <inkml:brush xml:id="br0">
      <inkml:brushProperty name="width" value="0.025" units="cm"/>
      <inkml:brushProperty name="height" value="0.025" units="cm"/>
    </inkml:brush>
  </inkml:definitions>
  <inkml:trace contextRef="#ctx0" brushRef="#br0">0 215 8808,'2'-1'9814,"5"-3"-4653,46-34-2749,-33 19-1926,23-24 288,82-63 0,-125 106-755,0 0 0,1-1-1,-1 1 1,0 0 0,1 0-1,-1-1 1,0 1 0,1 0-1,-1 0 1,0 0 0,1-1-1,-1 1 1,0 0 0,1 0-1,-1 0 1,0 0 0,1 0-1,-1 0 1,1 0 0,-1 0-1,0-1 1,1 2-1,-1-1 1,1 0 0,-1 0-1,0 0 1,1 0 0,-1 0-1,1 0 1,-1 0 0,0 0-1,1 1 1,-1-1 0,0 0-1,1 0 1,-1 0 0,0 1-1,1-1 1,-1 0 0,0 0-1,0 1 1,1-1 0,-1 0-1,0 1 1,0-1 0,1 0-1,-1 1 1,0 0 0,2 28 628,-13 36 188,-7-4-344,12-46-396,1 0 1,0 1-1,1 0 0,1-1 0,-1 19 1,4-34-193,0 0 0,0 1 0,0-1 0,0 0 0,0 0 1,0 1-1,0-1 0,1 0 0,-1 1 0,0-1 0,0 0 0,0 0 1,0 1-1,0-1 0,0 0 0,1 0 0,-1 0 0,0 1 0,0-1 1,0 0-1,1 0 0,-1 0 0,0 1 0,0-1 0,1 0 0,-1 0 1,0 0-1,0 0 0,1 0 0,-1 0 0,0 0 0,1 0 1,-1 1-1,0-1 0,0 0 0,1 0 0,-1 0 0,0 0 0,0 0 1,1-1-1,-1 1 0,0 0 0,1 0 0,-1 0 0,0 0 0,0 0 1,1 0-1,-1 0 0,0 0 0,0-1 0,1 1 0,-1 0 0,0 0 1,0 0-1,1-1 0,15-7-6662</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9.299"/>
    </inkml:context>
    <inkml:brush xml:id="br0">
      <inkml:brushProperty name="width" value="0.025" units="cm"/>
      <inkml:brushProperty name="height" value="0.025" units="cm"/>
    </inkml:brush>
  </inkml:definitions>
  <inkml:trace contextRef="#ctx0" brushRef="#br0">56 127 10186,'0'0'6870,"-9"2"-5450,-36 6 1265,45-11-2431,-1-1-1,1 1 0,-1 0 1,1 0-1,0 0 1,1 0-1,-1-1 0,0 1 1,1 0-1,0 0 0,0 0 1,1-4-1,1 3-159,-1-1-1,1 2 1,-1-1 0,1 0-1,1 0 1,-1 1 0,0 0-1,1 0 1,0 0 0,-1 0-1,1 0 1,0 1 0,0-1-1,1 1 1,-1 0 0,0 1-1,1-1 1,6-1 0,-8 3-96,0-1 0,-1 1 0,1 0 0,0 0-1,0 0 1,-1 0 0,1 0 0,0 1 0,0-1 0,-1 1 0,1-1 0,0 1 0,-1 0 0,1 0 0,-1 1 0,1-1 0,-1 0 0,0 1 0,1-1 0,-1 1-1,0 0 1,0 0 0,0 0 0,0 0 0,-1 0 0,1 0 0,0 1 0,-1-1 0,1 0 0,-1 1 0,2 3 0,3 15-86,-5-17 207,0-1-1,0 1 1,0-1 0,0 1 0,1-1-1,-1 0 1,1 0 0,2 4-1,8-5 759,5-18 63,45-53-676,-32 41-5076,-24 20-1434,-2-3-4015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5.835"/>
    </inkml:context>
    <inkml:brush xml:id="br0">
      <inkml:brushProperty name="width" value="0.025" units="cm"/>
      <inkml:brushProperty name="height" value="0.025" units="cm"/>
    </inkml:brush>
  </inkml:definitions>
  <inkml:trace contextRef="#ctx0" brushRef="#br0">0 304 18449,'0'0'4602,"10"-8"-3043,339-287-214,-351 310-811,-44 75 1596,36-74-1982,0 0 0,1 0-1,1 1 1,1 0 0,0 1 0,2 0 0,0 0 0,0 0 0,-2 33 0,7-50-179,0-1 0,0 1 0,0 0 0,0 0 0,1-1 0,-1 1 0,0 0 0,1 0 0,-1-1 0,0 1 0,1 0 0,-1-1 0,1 1 0,-1-1 0,1 1 0,-1 0 0,1-1 0,-1 1 0,1-1 0,0 1 0,-1-1 0,1 0 0,0 1 0,-1-1 0,1 0 0,0 1 0,-1-1 0,1 0 0,0 0 0,0 1 0,0-1 0,-1 0 0,1 0 0,0 0 0,0 0 0,-1 0 0,1 0 0,0 0 0,0-1 0,0 1 0,-1 0 0,1 0 0,0-1 0,-1 1 0,1 0 0,1-1 0,38-17-2831,29-43-7024,-47 41 4648,4-4-4584</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1.512"/>
    </inkml:context>
    <inkml:brush xml:id="br0">
      <inkml:brushProperty name="width" value="0.025" units="cm"/>
      <inkml:brushProperty name="height" value="0.025" units="cm"/>
    </inkml:brush>
  </inkml:definitions>
  <inkml:trace contextRef="#ctx0" brushRef="#br0">144 95 2947,'0'0'5845,"0"-9"-4062,-1-77 4597,-28 125-3951,17-13-2109,2 0 1,-8 32-1,16-48-194,-1 0 0,2-1 0,-1 1 0,1 0 0,1 0 0,-1 0 0,2 0 0,0 0 0,3 16-1,-4-24-118,1-1-1,0 1 1,0-1-1,1 1 1,-1-1-1,0 0 1,0 1-1,1-1 1,-1 0-1,0 0 1,1 0-1,-1 0 1,1 0-1,0 0 1,-1-1-1,1 1 1,0 0-1,-1-1 1,1 1-1,0-1 1,-1 0-1,1 0 1,0 1-1,0-1 1,0 0-1,-1-1 1,1 1-1,3-1 1,3 1 10,0-2 1,0 1-1,0-1 1,0 0-1,8-4 1,-3 0-77,-1-1 1,0 0-1,0-1 1,18-17-1,19-12-1041,-49 37 1098,-1 0 0,1 0 0,0 0 1,0 0-1,0 0 0,0 1 0,0-1 1,0 0-1,0 0 0,0 0 0,0 0 0,0 0 1,0 0-1,0 0 0,0 1 0,-1-1 0,1 0 1,0 0-1,0 0 0,0 0 0,0 0 1,0 1-1,0-1 0,0 0 0,0 0 0,1 0 1,-1 0-1,0 0 0,0 0 0,0 1 1,0-1-1,0 0 0,0 0 0,0 0 0,0 0 1,0 0-1,0 0 0,0 0 0,0 0 1,0 1-1,1-1 0,-1 0 0,0 0 0,0 0 1,0 0-1,0 0 0,0 0 0,0 0 1,0 0-1,1 0 0,-1 0 0,0 0 0,0 0 1,0 0-1,0 0 0,0 0 0,0 0 1,1 0-1,-1 0 0,0 0 0,0 0 0,0 0 1,0 0-1,0 0 0,0 0 0,1 0 1,-1 0-1,0 0 0,0 3-30,-4 26 218,-1 1 1,-15 47 0,0 2 572,13-45-469,-32 129 1258,32-142-915,0 0-1,-2 0 0,0-1 0,-2 0 0,-17 25 0,27-42-533,-1-1-1,0 1 0,0-1 0,0 0 0,0 0 0,0 0 0,0 0 0,-1 0 1,1 0-1,-1 0 0,1-1 0,-1 0 0,0 1 0,1-1 0,-1 0 1,-4 1-1,5-2-70,1 0 0,-1 0 0,0-1 0,1 1 0,-1 0 0,0-1 0,1 1 0,-1-1 0,1 1 0,-1-1 0,1 0 1,-1 0-1,1 0 0,-1 0 0,1 0 0,0 0 0,-1 0 0,1 0 0,0 0 0,0 0 0,0-1 0,0 1 0,0-1 0,0 1 1,0-1-1,1 1 0,-1-1 0,-1-2 0,-9-28-323,0 0 0,2 0 0,2-1 0,0 1 0,3-2 0,1 1 0,1-57 0,2 86 67,0-1 1,1 1-1,0 0 0,0-1 0,0 1 0,0 0 1,0 0-1,1 0 0,0 0 0,0 0 0,0 0 1,0 1-1,1-1 0,-1 0 0,1 1 0,0 0 0,0 0 1,0 0-1,1 0 0,6-4 0,4-2-1180,1 1 0,0 1 0,0 1 0,20-6 0,-7 2-1101,20-9-3150</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6.176"/>
    </inkml:context>
    <inkml:brush xml:id="br0">
      <inkml:brushProperty name="width" value="0.025" units="cm"/>
      <inkml:brushProperty name="height" value="0.025" units="cm"/>
    </inkml:brush>
  </inkml:definitions>
  <inkml:trace contextRef="#ctx0" brushRef="#br0">72 0 4164,'0'0'14093,"-15"70"-11434,2-36-641,-3 2-385,2-4-640,6-2-320,2-6-353,6-6-224,0-13-256,17-5-1794,5-5-1313,3-18-2082,1-10-4837</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6.521"/>
    </inkml:context>
    <inkml:brush xml:id="br0">
      <inkml:brushProperty name="width" value="0.025" units="cm"/>
      <inkml:brushProperty name="height" value="0.025" units="cm"/>
    </inkml:brush>
  </inkml:definitions>
  <inkml:trace contextRef="#ctx0" brushRef="#br0">16 62 15086,'0'0'12636,"-1"8"-12241,0 1-323,0-5-53,0-1-1,0 1 1,1 0-1,0 0 0,0 0 1,0 0-1,0-1 1,0 1-1,2 7 1,1-9-46,-1-1 0,1 1 0,-1-1 1,1 0-1,-1 1 0,1-1 0,0 0 1,0-1-1,-1 1 0,1 0 1,5-1-1,1 3-282,-5-3 286,-1 1 0,0 0 1,1 0-1,-1 1 0,0-1 1,0 1-1,0-1 0,0 1 1,0 0-1,0 0 1,0 0-1,-1 1 0,1-1 1,-1 1-1,0-1 0,1 1 1,-1 0-1,-1 0 0,1 0 1,0 0-1,-1 0 0,1 0 1,-1 0-1,0 1 0,0-1 1,0 0-1,0 1 1,-1-1-1,0 1 0,1 5 1,-2-2 151,0 0 1,0 0-1,-1 1 0,0-1 1,0 0-1,-1-1 1,0 1-1,0 0 1,0-1-1,-1 0 1,0 1-1,0-1 1,-10 9-1,11-11-55,1 0-32,-1-1 0,0 1-1,0-1 1,-1 0 0,1 0-1,0 0 1,-1 0 0,0-1-1,0 0 1,1 1 0,-1-1-1,-1-1 1,1 1 0,-8 2-1,12-4-145,-1 0 0,1 0-1,-1-1 1,0 1 0,1 0-1,-1 0 1,1 0 0,-1-1-1,1 1 1,-1 0 0,1 0 0,-1-1-1,1 1 1,-1 0 0,1-1-1,-1 1 1,1-1 0,0 1-1,-1-1 1,1 1 0,0-1-1,-1 1 1,1-1 0,0 1-1,-1-1 1,1 1 0,0-1-1,0 1 1,0-1 0,0 1 0,-1-1-1,1 0 1,0 0 0,-1-25-4085,2 20 2748,-1-30-6348</inkml:trace>
  <inkml:trace contextRef="#ctx0" brushRef="#br0" timeOffset="1">21 0 16624,'0'0'9353,"67"0"-7944,-39 0-768,4 1-481,2-1-513,2 0-3618,3-1-5767</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10.283"/>
    </inkml:context>
    <inkml:brush xml:id="br0">
      <inkml:brushProperty name="width" value="0.025" units="cm"/>
      <inkml:brushProperty name="height" value="0.025" units="cm"/>
    </inkml:brush>
  </inkml:definitions>
  <inkml:trace contextRef="#ctx0" brushRef="#br0">2 118 11435,'0'0'10735,"-1"-9"-10003,1 6-654,0 0 1,-1 0-1,1 0 1,1 1-1,-1-1 1,0 0-1,1 0 1,-1 0-1,1 0 1,0 1-1,0-1 1,0 0-1,0 1 1,0-1-1,1 0 1,1-2-1,0 3-1,-1-1 0,1 1 0,0 0 0,0 0 0,0 0 0,0 0 0,0 0 0,0 1 0,0-1 0,0 1 0,1 0 0,-1 0-1,1 0 1,-1 1 0,1-1 0,5 1 0,-6-1-31,-1 1 0,1 0 0,0 0 0,-1 0 0,1 0-1,0 0 1,-1 0 0,1 1 0,0-1 0,-1 1 0,1 0 0,-1 0-1,1 0 1,-1 0 0,0 0 0,1 0 0,-1 1 0,0-1 0,0 1 0,0 0-1,0 0 1,0 0 0,2 2 0,0 2 46,-1 1 0,0-1 1,0 1-1,0 0 0,-1 0 0,3 12 0,-4-12-20,1-1 0,-1 0 0,1 1 0,1-1 0,-1 0 0,1 0 0,0 0 0,1 0 0,7 9 0,-10-14-27,1 1 0,0-1 0,0 0 0,0 0 0,0 0 0,0 0 0,0-1 0,1 1 0,-1 0-1,0-1 1,0 0 0,1 1 0,-1-1 0,0 0 0,0 0 0,0 0 0,1-1 0,-1 1-1,0 0 1,0-1 0,1 0 0,-1 1 0,0-1 0,0 0 0,0 0 0,0 0 0,0 0-1,0 0 1,-1-1 0,4-2 0,7-4 182,-1-2 1,0 1-1,12-14 0,-22 21-221,14-13 46,-4 5-58,-1 0 0,0-1 1,-1 0-1,0 0 0,-1-1 0,0 0 0,10-23 0,-18 35-119,0 0 0,0 0 0,0 0 0,0 0 0,0 0 0,0 0-1,0 0 1,0 0 0,-1 1 0,1-1 0,0 0 0,0 0 0,0 0 0,0 0 0,0 0 0,0 0 0,0 0 0,0 0-1,-1 0 1,1 0 0,0-1 0,0 1 0,0 0 0,0 0 0,0 0 0,0 0 0,0 0 0,0 0 0,0 0 0,-1 0-1,1 0 1,0 0 0,0 0 0,0 0 0,0 0 0,0 0 0,0 0 0,0-1 0,0 1 0,0 0 0,0 0-1,0 0 1,0 0 0,0 0 0,0 0 0,0 0 0,0 0 0,0-1 0,0 1 0,0 0 0,0 0 0,0 0 0,0 0-1,0 0 1,0 0 0,0 0 0,0 0 0,0-1 0,0 1 0,0 0 0,-2 1-920,-10 4-7021</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1.056"/>
    </inkml:context>
    <inkml:brush xml:id="br0">
      <inkml:brushProperty name="width" value="0.025" units="cm"/>
      <inkml:brushProperty name="height" value="0.025" units="cm"/>
    </inkml:brush>
  </inkml:definitions>
  <inkml:trace contextRef="#ctx0" brushRef="#br0">1 566 10250,'0'0'10287,"13"-3"-8691,79-24 195,118-53 1,-41 14-1638,40-7-343,351-143-5313,-554 213 5181,57-31-2138,-60 32 1955,1 0 1,-1 0-1,0 0 0,0-1 0,0 1 0,-1-1 0,1 0 0,-1 0 0,1 0 0,-1 0 0,0 0 0,0-1 1,0 1-1,-1-1 0,2-3 0,-2-7-4701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1.444"/>
    </inkml:context>
    <inkml:brush xml:id="br0">
      <inkml:brushProperty name="width" value="0.025" units="cm"/>
      <inkml:brushProperty name="height" value="0.025" units="cm"/>
    </inkml:brush>
  </inkml:definitions>
  <inkml:trace contextRef="#ctx0" brushRef="#br0">65 120 4132,'0'0'2867,"-10"-5"266,-29-13-229,38 18-2666,0-1 0,0 1-1,0-1 1,0 1-1,0-1 1,0 0 0,0 0-1,0 1 1,0-1 0,0 0-1,1 0 1,-1 0-1,0 0 1,0 0 0,1 0-1,-1-1 1,6-11 1951,26-4-513,-26 15-1349,20-9 39,1 2 0,-1 1 0,2 2 0,-1 0 0,1 2 0,0 0 0,0 2 0,0 1-1,0 1 1,28 5 0,-53-5-306,0 0 0,0 1 0,1-1 0,-1 1 1,0-1-1,0 1 0,0 0 0,0 0 0,0 0 0,0 0 0,-1 0 0,1 1 0,0-1 0,-1 0 0,1 1 0,0 0 0,-1-1 0,0 1 0,1 0 0,-1 0 0,0-1 0,0 1 0,0 0 0,0 0 1,0 0-1,-1 0 0,1 0 0,0 1 0,-1-1 0,0 0 0,1 0 0,-1 0 0,0 0 0,0 1 0,0-1 0,-1 0 0,1 0 0,-1 4 0,-1 2 183,0 1 0,0-1 0,-1 1-1,0-1 1,0 0 0,-1 0 0,0 0-1,-7 11 1,-22 21 145,-11 16-210,23-14-3258,20-34-4832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2.252"/>
    </inkml:context>
    <inkml:brush xml:id="br0">
      <inkml:brushProperty name="width" value="0.025" units="cm"/>
      <inkml:brushProperty name="height" value="0.025" units="cm"/>
    </inkml:brush>
  </inkml:definitions>
  <inkml:trace contextRef="#ctx0" brushRef="#br0">24 61 11339,'0'0'5039,"2"-9"-2674,-1 1-1749,0 5-373,-1 0-1,0 0 0,1 0 1,-1 0-1,1 0 0,0 0 1,0 0-1,0 0 0,1 0 1,-1 1-1,1-1 1,-1 0-1,4-2 0,-4 33 3009,-3 25-1520,-18 94 0,11-97-1436,2 0-1,0 61 1,7-109-304,0 0 1,0 1-1,0-1 1,1 1-1,-1-1 1,1 1-1,-1-1 1,1 0-1,0 1 1,0-1 0,0 0-1,0 0 1,0 0-1,0 0 1,1 0-1,-1 0 1,1 0-1,0 0 1,-1 0-1,1-1 1,0 1-1,4 2 1,-2-2-184,0 0 0,0-1 0,0 1 0,1-1 0,-1 0 1,0 0-1,1-1 0,-1 1 0,1-1 0,-1 0 0,9-1 0,-1-1-990,0 0 0,0 0-1,0-1 1,0-1 0,-1 0 0,1-1-1,-1 0 1,16-10 0,11-16-6516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2.622"/>
    </inkml:context>
    <inkml:brush xml:id="br0">
      <inkml:brushProperty name="width" value="0.025" units="cm"/>
      <inkml:brushProperty name="height" value="0.025" units="cm"/>
    </inkml:brush>
  </inkml:definitions>
  <inkml:trace contextRef="#ctx0" brushRef="#br0">119 14 17585,'-8'8'1671,"2"-3"-1426,-56 58 3070,57-58-3035,1 1 0,-1 0 0,1 0 0,0 0 0,0 1 0,1-1 0,0 1 0,0 0 0,0 0 0,-2 12 0,5-18-275,0 0-1,0 0 0,0 0 1,0-1-1,0 1 0,1 0 1,-1 0-1,0 0 0,0 0 1,1-1-1,-1 1 0,0 0 1,1 0-1,-1-1 0,1 1 1,-1 0-1,1-1 0,-1 1 1,1-1-1,0 1 0,-1 0 1,1-1-1,0 1 0,-1-1 1,1 0-1,0 1 0,-1-1 1,1 1-1,0-1 0,0 0 1,0 0-1,-1 0 0,1 1 1,0-1-1,0 0 0,0 0 0,0 0 1,-1 0-1,1 0 0,0 0 1,0-1-1,0 1 0,0 0 1,-1 0-1,1 0 0,0-1 1,1 0-1,42-13 152,-32 8-77,-1-1 0,0 0 1,0 0-1,-1-1 1,0 0-1,0-1 1,-1 0-1,0 0 1,0-1-1,-1 0 0,-1-1 1,0 0-1,0 0 1,-1-1-1,-1 1 1,7-18-1,-24 66 704,5-17-775,1 0 0,1 1 0,0 0-1,-2 30 1,7-50-62,0 0-1,0 0 1,0 0-1,0 0 0,0 0 1,0-1-1,0 1 1,1 0-1,-1 0 1,0 0-1,1 0 1,-1-1-1,0 1 0,1 0 1,-1 0-1,1-1 1,-1 1-1,1 0 1,-1-1-1,1 1 1,0 0-1,-1-1 0,1 1 1,0-1-1,-1 1 1,1-1-1,1 1 1,1 0-197,-1-1 0,0 1 0,0-1 0,0 0 0,1 0 1,-1 0-1,0 0 0,0 0 0,0 0 0,1-1 0,1 0 0,2 0-1013,0-1-1,0 0 1,0 0-1,0-1 1,0 0-1,-1 0 1,8-6-1,8-11-8349</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3.327"/>
    </inkml:context>
    <inkml:brush xml:id="br0">
      <inkml:brushProperty name="width" value="0.025" units="cm"/>
      <inkml:brushProperty name="height" value="0.025" units="cm"/>
    </inkml:brush>
  </inkml:definitions>
  <inkml:trace contextRef="#ctx0" brushRef="#br0">0 192 13933,'0'0'7314,"9"0"-6182,69 1 442,-77 0-1506,0-1-1,-1 0 1,1 1-1,0-1 1,-1 1-1,1 0 0,-1-1 1,1 1-1,0-1 1,-1 1-1,1 0 1,-1-1-1,0 1 0,1 0 1,-1 0-1,1 0 1,-1-1-1,0 1 1,0 0-1,0 0 1,1 0-1,-1-1 0,0 1 1,0 0-1,0 0 1,0 0-1,0 0 1,0-1-1,0 1 0,-1 0 1,1 0-1,0 0 1,0-1-1,-1 1 1,0 1-1,2 17 704,-1-18-770,1-1 0,-1 0 0,1 1 0,-1-1-1,1 0 1,-1 1 0,1-1 0,-1 0 0,1 0 0,-1 1 0,1-1 0,0 0 0,-1 0 0,1 0 0,0 0 0,-1 0-1,1 0 1,-1 0 0,1 0 0,0 0 0,-1 0 0,1 0 0,-1 0 0,1 0 0,0-1 0,-1 1 0,1 0 0,-1 0-1,1-1 1,-1 1 0,1 0 0,-1-1 0,1 0 0,6-3-17,0 0-1,0-1 1,0 1 0,-1-2 0,0 1-1,0-1 1,0 0 0,-1 0 0,0-1-1,0 1 1,-1-1 0,0 0-1,0 0 1,0-1 0,-1 1 0,0-1-1,0 0 1,-1 0 0,1-9-1,-3 16-319,-6 31-886,5-27 1096,0 1 0,0-1 0,0 1 0,0-1 0,1 0-1,0 1 1,0-1 0,0 1 0,0-1 0,0 1 0,2 5 0,-1-7 4,0-1 0,0 0 0,0 0 0,0 0 0,1 0 0,-1 0-1,0 0 1,1 0 0,-1 0 0,0-1 0,1 1 0,-1 0 0,1-1-1,-1 1 1,1-1 0,-1 0 0,1 1 0,-1-1 0,1 0 0,0 0 0,-1 0-1,1 0 1,-1 0 0,1 0 0,-1-1 0,4 0 0,0 0 82,0 0 0,0 0 0,1-1 0,-1 0 0,0 0 0,-1 0 0,1 0 0,0-1 0,-1 0 0,1 0 0,-1 0 0,0-1 0,6-5 0,-5 4 56,1 0-1,0 0 1,0 1 0,0 0 0,13-6 0,-15 59 689,-7-10-426,-1-1 0,-2 0 0,-2 0 0,-1-1 1,-2 0-1,-20 45 0,25-69-210,0 1 1,-2-1-1,0-1 0,0 0 1,-12 14-1,78-108 139,48-39 39,-36 44 649,80-116 1,-146 188-841,0 0 0,-1-1 0,0 1 0,0-1 0,0 0 0,-1 0 0,1 0 0,-1-1 0,-1 1 0,1 0 0,0-12 0,-2 17-21,0 1 0,0-1 0,-1 0 0,1 1 0,0-1 1,-1 0-1,1 1 0,0-1 0,-1 1 0,1-1 0,-1 0 0,1 1 0,-1-1 0,1 1 0,-1 0 0,1-1 0,-1 1 0,1-1 0,-1 1 0,0 0 0,1-1 0,-1 1 0,1 0 0,-1 0 0,0-1 0,0 1 0,1 0 0,-1 0 0,0 0 0,1 0 0,-1 0 0,0 0 0,1 0 1,-1 0-1,0 0 0,1 0 0,-1 1 0,0-1 0,1 0 0,-1 0 0,0 1 0,1-1 0,-1 0 0,0 1 0,1-1 0,-2 1 0,-32 17 235,22-8-184,1 1 1,0 0-1,0 1 1,-15 23-1,23-30-66,0 0 1,-1 0-1,2 1 0,-1-1 1,1 1-1,-1-1 1,1 1-1,1 0 0,-1 0 1,1 0-1,0 0 0,1 0 1,0 0-1,-1 0 0,2 8 1,0-12-27,0 0 1,-1-1 0,1 1-1,0 0 1,0-1-1,0 1 1,0-1 0,1 1-1,-1-1 1,0 0 0,1 1-1,-1-1 1,0 0-1,1 0 1,0 0 0,-1 0-1,1 0 1,0-1-1,-1 1 1,1 0 0,0-1-1,0 1 1,-1-1-1,1 1 1,0-1 0,2 0-1,55 1-845,-49-1 492,45-9-3244,-20-6-2339,12-12-9801</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3.875"/>
    </inkml:context>
    <inkml:brush xml:id="br0">
      <inkml:brushProperty name="width" value="0.025" units="cm"/>
      <inkml:brushProperty name="height" value="0.025" units="cm"/>
    </inkml:brush>
  </inkml:definitions>
  <inkml:trace contextRef="#ctx0" brushRef="#br0">119 22 14510,'8'-16'5899,"-14"11"307,-8 7-2341,-1 6-4989,7-1 1130,0 1 0,0-1-1,1 1 1,0 1 0,0 0 0,1 0 0,0 0 0,1 0 0,0 1 0,0 0 0,1 0 0,1 0-1,0 1 1,0-1 0,1 1 0,0 0 0,0-1 0,1 13 0,1-22-15,1 1 0,-1-1 1,1 0-1,-1 1 0,1-1 0,0 0 1,-1 1-1,1-1 0,0 0 0,0 0 1,0 0-1,0 0 0,0 0 0,0 0 1,0 0-1,0 0 0,1 0 0,-1 0 1,0-1-1,1 1 0,-1 0 0,0-1 1,1 1-1,-1-1 0,0 0 0,1 1 1,-1-1-1,1 0 0,-1 0 1,1 0-1,1 0 0,51-1-1984,-51 0 1784,8 0-832,-1-1 1,1-1 0,-1 0 0,1-1-1,-1 1 1,15-10 0,17-10-6140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4.544"/>
    </inkml:context>
    <inkml:brush xml:id="br0">
      <inkml:brushProperty name="width" value="0.025" units="cm"/>
      <inkml:brushProperty name="height" value="0.025" units="cm"/>
    </inkml:brush>
  </inkml:definitions>
  <inkml:trace contextRef="#ctx0" brushRef="#br0">77 86 16143,'0'0'2306,"-10"10"-186,2-4-1526,3-2-289,0-1 0,0 2 0,0-1 0,0 0 0,1 1 0,0 0 0,0 0 0,0 0 0,0 1 0,1-1 0,0 1 0,-5 11 0,8-16-299,0-1-1,0 0 1,0 1 0,0-1 0,0 1-1,0-1 1,0 0 0,0 1 0,0-1 0,0 0-1,1 1 1,-1-1 0,0 0 0,0 1-1,0-1 1,0 0 0,1 1 0,-1-1 0,0 0-1,0 1 1,0-1 0,1 0 0,-1 0-1,0 1 1,0-1 0,1 0 0,-1 0 0,0 0-1,1 1 1,-1-1 0,0 0 0,1 0-1,-1 0 1,0 0 0,1 0 0,-1 0 0,0 0-1,1 0 1,-1 0 0,1 0 0,-1 0 0,0 0-1,1 0 1,-1 0 0,0 0 0,1 0-1,-1 0 1,0 0 0,1 0 0,20-7-39,-2-3-19,-2 0 0,1-2 1,-2 0-1,1-1 0,-2 0 0,0-1 1,0-1-1,-1-1 0,19-28 0,-19 25 57,-11 19-37,-14 31 61,3-8 199,-7 19 56,5-17 209,1 1-1,1 0 1,1 1-1,2-1 0,0 1 1,0 32-1,6 0-414,1-34 79,-1 1 0,-2-1 0,-1 1 0,0-1 0,-10 39 0,12-64-115,0 0-1,-1-1 1,1 1-1,0 0 1,0 0-1,0 0 1,0-1 0,-1 1-1,1 0 1,0 0-1,0 0 1,0 0 0,-1 0-1,1-1 1,0 1-1,0 0 1,0 0 0,-1 0-1,1 0 1,0 0-1,0 0 1,-1 0 0,1 0-1,0 0 1,0 0-1,-1 0 1,1 0-1,0 0 1,0 0 0,0 0-1,-1 0 1,1 0-1,0 0 1,0 0 0,-1 1-1,1-1 1,0 0-1,0 0 1,0 0 0,-1 0-1,1 0 1,0 1-1,0-1 1,0 0 0,0 0-1,-1 0 1,1 0-1,0 1 1,0-1 0,0 0-1,0 1 1,-4-24 352,3-2-482,1 0 0,1 0 0,2 0 0,0 1 0,2-1-1,0 1 1,2 0 0,1 0 0,1 0 0,1 1 0,0 1 0,2 0 0,1 0 0,0 1 0,29-33 0,-35 47-22,40-41-502,-44 45 576,0 1-1,1-1 1,-1 1-1,0 0 0,1 0 1,0 0-1,0 0 1,-1 1-1,1-1 1,0 1-1,0 0 1,0 0-1,6 0 0,-9 1 40,-1 1 0,1-1 0,0 1 0,-1-1-1,0 0 1,1 1 0,-1 0 0,1-1-1,-1 1 1,1-1 0,-1 1 0,0-1 0,0 1-1,1 0 1,-1-1 0,0 1 0,0 0-1,0-1 1,1 1 0,-1 0 0,0-1 0,0 1-1,0 0 1,0-1 0,0 1 0,-1 0-1,1-1 1,0 1 0,0 0 0,0-1 0,0 1-1,-1 0 1,1-1 0,0 1 0,-1-1-1,1 1 1,0 0 0,-1-1 0,0 1 0,-13 28 505,0-14-64,-1-1 1,-27 22-1,36-32-356,1 0 0,-1 0-1,0-1 1,0 1 0,0-2 0,-1 1-1,1-1 1,-1 1 0,1-2 0,-1 1-1,-13 1 1,20-3-108,0 0 1,-1 0-1,1 0 1,0 0-1,-1 0 1,1 0-1,0 0 1,-1 0-1,1 0 1,0 0-1,-1 0 1,1-1-1,0 1 1,0 0-1,-1 0 1,1 0-1,0 0 1,-1 0-1,1-1 0,0 1 1,0 0-1,-1 0 1,1 0-1,0-1 1,0 1-1,0 0 1,-1 0-1,1-1 1,0 1-1,0 0 1,0 0-1,0-1 1,0 1-1,-1 0 1,1-1-1,0 1 0,0 0 1,0-1-1,0 1 1,0 0-1,0-1 1,7-16-2010,19-13-3071,35-5-5491,-27 17 2354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53.302"/>
    </inkml:context>
    <inkml:brush xml:id="br0">
      <inkml:brushProperty name="width" value="0.025" units="cm"/>
      <inkml:brushProperty name="height" value="0.025" units="cm"/>
    </inkml:brush>
  </inkml:definitions>
  <inkml:trace contextRef="#ctx0" brushRef="#br0">14 82 13453,'-2'8'2034,"-2"11"-1307,1 0 1,1 1-1,0-1 1,2 0-1,0 1 1,1-1-1,1 1 1,8 36-1,-4-33-275,1 0 0,0 0 0,2-1 1,0 0-1,2-1 0,0 0 0,19 25 0,-26-41-351,-1 0 1,1-1 0,0 1-1,1-1 1,-1 0-1,1-1 1,0 1-1,0-1 1,0 0 0,0 0-1,0 0 1,1-1-1,-1 0 1,1 0-1,0 0 1,-1-1 0,1 1-1,0-2 1,0 1-1,0 0 1,0-1-1,0 0 1,0-1 0,0 1-1,0-1 1,-1 0-1,1-1 1,0 0-1,-1 1 1,1-2 0,-1 1-1,1-1 1,-1 1-1,0-2 1,0 1-1,0 0 1,8-8 0,11-12 196,-1 0 0,-2-1 0,0-2 0,-1 0 1,17-31-1,-5 1-1003,40-97 0,-65 138-740,-1-1 0,-1 1 1,-1-1-1,3-19 1,-5-2-5528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1.871"/>
    </inkml:context>
    <inkml:brush xml:id="br0">
      <inkml:brushProperty name="width" value="0.025" units="cm"/>
      <inkml:brushProperty name="height" value="0.025" units="cm"/>
    </inkml:brush>
  </inkml:definitions>
  <inkml:trace contextRef="#ctx0" brushRef="#br0">141 97 10858,'0'0'7581,"-10"0"-6562,5 0-909,1 0-1,0 0 0,-1 0 0,1 0 0,-1 1 1,1 0-1,0 0 0,0 0 0,-1 0 1,1 1-1,0-1 0,0 1 0,0 0 0,1 1 1,-1-1-1,0 0 0,1 1 0,0 0 1,-1 0-1,1 0 0,0 0 0,1 1 0,-4 4 1,1-1 38,1 0 0,0 1 0,0-1 0,0 1 0,1 0 0,1 0 1,-1 0-1,1 0 0,1 0 0,-1 1 0,1 10 0,1-18-139,0-1 0,0 1 0,0 0 0,0 0 0,0 0 0,0-1 0,0 1 0,1 0 0,-1 0 0,0 0 0,0-1 0,1 1 0,-1 0 0,0-1 0,1 1 0,-1 0 0,1-1 0,-1 1 0,1 0 1,0-1-1,-1 1 0,1-1 0,-1 1 0,1-1 0,0 1 0,-1-1 0,1 0 0,0 1 0,0-1 0,-1 0 0,2 1 0,30-3 173,-22-1-112,-1 0-1,0 0 0,-1-1 0,17-10 0,-9 2-6,-1 0 0,-1-2 1,0 0-1,24-30 0,-34 38-47,1 0 1,-1 0-1,0 0 0,-1 0 0,1 0 1,-1-1-1,-1 0 0,1 0 1,-1 0-1,0 0 0,-1 0 0,0 0 1,0 0-1,0 0 0,-1 0 0,-1-13 1,1 19-25,-1 0 1,0 0-1,1 0 1,-1 0 0,0 0-1,1 0 1,-1 0 0,0 0-1,0 1 1,0-1-1,0 0 1,1 0 0,-1 1-1,0-1 1,0 1-1,-1-1 1,1 1 0,0-1-1,0 1 1,0 0 0,0-1-1,0 1 1,0 0-1,-1 0 1,1 0 0,0 0-1,0 0 1,0 0 0,0 0-1,-1 0 1,1 0-1,0 1 1,0-1 0,0 0-1,0 1 1,0-1-1,0 1 1,-2 1 0,-2-1-86,0 1 1,1 0-1,-1 0 0,1 0 1,0 1-1,-1 0 1,1 0-1,-4 3 1,4 0-99,0-1 0,1 1 0,-1 0 1,1 1-1,0-1 0,1 0 1,0 1-1,0-1 0,-3 15 0,5-19 25,-1 0 0,1 1 1,0-1-1,-1 0 0,1 1 0,0-1 0,0 1 0,1-1 0,-1 0 0,0 1 0,1-1 0,0 0 0,-1 1 0,1-1 0,0 0 0,0 0 0,0 0 0,0 0 0,1 0 0,-1 0 0,0 0 1,1 0-1,0 0 0,-1-1 0,1 1 0,0 0 0,0-1 0,0 0 0,0 1 0,0-1 0,4 2 0,2-1-641,1 0 0,0-1 0,-1 0 0,1 0 0,0-1 0,0 0 0,0-1 0,0 0 0,0 0 0,-1-1 0,14-4 0,28-15-6437</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4.886"/>
    </inkml:context>
    <inkml:brush xml:id="br0">
      <inkml:brushProperty name="width" value="0.025" units="cm"/>
      <inkml:brushProperty name="height" value="0.025" units="cm"/>
    </inkml:brush>
  </inkml:definitions>
  <inkml:trace contextRef="#ctx0" brushRef="#br0">133 1 11627,'0'0'13207,"-11"7"-12182,8-5-982,-10 6 320,-1 1 0,2 1 0,0-1 0,0 2 0,1 0 0,0 0 0,0 1 0,-8 14 0,16-13-261,11-14 158,14-13-211,-7-3-1778,-5 7-2633</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5.273"/>
    </inkml:context>
    <inkml:brush xml:id="br0">
      <inkml:brushProperty name="width" value="0.025" units="cm"/>
      <inkml:brushProperty name="height" value="0.025" units="cm"/>
    </inkml:brush>
  </inkml:definitions>
  <inkml:trace contextRef="#ctx0" brushRef="#br0">51 0 12236,'0'0'16025,"0"12"-15272,-2 13-622,-1 1 0,0-1 1,-2 0-1,-1 0 0,-1 0 0,-17 38 0,52-105-12409,-11 19 5931</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6.143"/>
    </inkml:context>
    <inkml:brush xml:id="br0">
      <inkml:brushProperty name="width" value="0.025" units="cm"/>
      <inkml:brushProperty name="height" value="0.025" units="cm"/>
    </inkml:brush>
  </inkml:definitions>
  <inkml:trace contextRef="#ctx0" brushRef="#br0">63 132 12107,'0'0'13592,"-1"10"-12551,-24 121 1197,13-77-1637,2 1 0,-4 96 0,15-163-518,1 0-1,0 0 1,1 1-1,6-18 0,5-23-152,-12 32-8,-3 16 55,1-1-1,0 1 1,0 0-1,1 0 1,0 0 0,-1 0-1,1 0 1,2-4 0,25 26-2428,-23-17 2278,-1 1 0,1-1-1,-1 0 1,1 0 0,0-1 0,-1 0-1,1 0 1,0 0 0,-1 0 0,1-1-1,0 1 1,-1-1 0,1 0 0,-1-1-1,1 1 1,-1-1 0,1 0 0,4-3-1,-4 3 216,0-1-1,0 0 0,0 0 0,-1-1 0,1 1 0,-1-1 0,0 0 1,0 0-1,0 0 0,-1-1 0,1 1 0,-1-1 0,0 0 0,4-9 1,-22 47 2960,11-27-2861,1 1 0,0 1 0,0-1 0,0 0 0,1 1 0,0-1 0,0 1-1,0 15 1,4-23-115,0 1-1,1-1 0,-1 0 0,0 0 1,1-1-1,-1 1 0,0 0 0,0-1 0,1 1 1,2-2-1,1-2-93,0 1-1,-1-2 1,1 1 0,-1 0-1,0-1 1,0 0 0,0-1-1,4-5 1,12-12-940,-21 22 597,-9 41-107,5-29 739,0 0 0,0 0-1,1 1 1,1 0-1,0 0 1,0 0 0,1 0-1,1 19 1,0-30-199,0 0 0,1 0 0,-1 0 0,0 0 0,0 0 0,1 0 1,-1 0-1,1 0 0,-1 0 0,1 0 0,-1 0 0,1 0 0,0 0 0,-1-1 0,1 1 0,0 0 0,0 0 0,-1-1 0,1 1 0,0-1 0,0 1 0,0-1 1,0 1-1,0-1 0,0 1 0,2 0 0,0-1 70,0 1 0,1-1 1,-1 0-1,0 0 0,1 0 1,-1 0-1,1 0 0,5-2 1,1-1 181,0 0 0,0 0 0,0-1 0,16-9 0,-1-4-257,-2-1-1,0-1 0,-1-1 1,0-1-1,-2-1 0,-1 0 1,-1-2-1,0 0 0,-2-1 1,-1 0-1,-1-2 0,-1 0 1,-2 0-1,0-1 0,-2 0 1,5-30-1,-13 58-16,2-38 0,-3 37 0,0 1 0,0-1 0,0 0 0,0 1 0,0-1 0,0 1 0,0-1 0,-1 1 0,1-1 0,0 0 0,0 1 0,-1-1 0,1 1 0,0-1 0,-1 1 0,1-1 0,0 1 0,-1 0 0,1-1 0,-1 1 0,1-1 0,-1 1 0,1 0 0,-1-1 0,1 1 0,-1 0 0,1 0 0,-1-1 0,1 1 0,-1 0 0,1 0 0,-1 0 0,0 0 0,1-1 0,-1 1 0,1 0 0,-1 0 0,0 0 0,1 0 0,-1 1 0,1-1 0,-1 0 0,1 0 0,-1 0 0,0 0 0,1 1 0,-1-1 0,1 0 0,-1 0 0,1 1 0,-1-1 0,1 0 0,-1 1 0,-6 4 0,1-1 0,-1 1 0,1 0 0,0 0 0,1 1 0,-1 0 0,1 0 0,0 0 0,-5 10 0,-35 66 0,40-72 0,1 0 0,0 1 0,1-1 0,0 1 0,1 0 0,0 0 0,1-1 0,0 1 0,0 1 0,2 13 0,-1-21 0,1 1 0,0-1 0,0 0 0,1 0 0,-1 0 0,1 0 0,0 0 0,0 0 0,0 0 0,0 0 0,1-1 0,0 1 0,0-1 0,-1 0 0,2 0 0,-1 0 0,0 0 0,1-1 0,-1 1 0,1-1 0,0 0 0,0 0 0,0 0 0,0 0 0,0-1 0,0 1 0,0-1 0,5 0 0,2 2-261,0-1 1,0 0-1,-1-1 1,1-1-1,0 1 1,0-2-1,0 0 1,0 0-1,15-4 1,-18-4-3840,-6-2-2520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7.126"/>
    </inkml:context>
    <inkml:brush xml:id="br0">
      <inkml:brushProperty name="width" value="0.025" units="cm"/>
      <inkml:brushProperty name="height" value="0.025" units="cm"/>
    </inkml:brush>
  </inkml:definitions>
  <inkml:trace contextRef="#ctx0" brushRef="#br0">10 0 17104,'0'0'7607,"-1"12"-7126,0-5-347,-6 88 856,7-84-909,0 0 1,0 0 0,1 1 0,1-1-1,0 0 1,1 0 0,4 12 0,-7-22-74,1 1 0,0 0 0,-1-1 0,1 1 1,0-1-1,0 1 0,0-1 0,0 1 1,0-1-1,1 0 0,-1 0 0,0 1 1,1-1-1,-1 0 0,1 0 0,-1 0 1,1-1-1,-1 1 0,1 0 0,-1 0 1,1-1-1,0 1 0,2 0 0,-1-1 67,0-1 0,0 1-1,0 0 1,-1-1-1,1 1 1,0-1 0,0 0-1,0 0 1,0 0-1,-1 0 1,1-1 0,4-2-1,5-5 273,0 0 0,-1-1 0,0 0 0,10-13 0,-21 23-345,21-27 317,-17 21-242,0 0 0,1 0 0,-1 0 0,1 0 0,1 1 0,-1-1 0,1 1 0,0 1 0,0-1 0,0 1 0,10-5 0,-15 9-79,0 0 0,0 0 0,-1 1 0,1-1-1,0 0 1,0 0 0,0 1 0,-1-1-1,1 1 1,0-1 0,-1 1 0,1-1-1,0 1 1,-1-1 0,1 1 0,-1-1-1,1 1 1,-1 0 0,1-1 0,-1 1 0,1 0-1,-1 0 1,0-1 0,1 1 0,-1 0-1,0 0 1,0-1 0,1 1 0,-1 0-1,0 0 1,0 1 0,6 33 61,-6-30-31,11 96 138,-11-100-165,0-1-1,0 1 1,0-1-1,0 1 1,0 0 0,0-1-1,1 1 1,-1 0 0,0-1-1,0 1 1,0-1-1,1 1 1,-1 0 0,0-1-1,1 1 1,-1-1 0,0 1-1,1-1 1,-1 1-1,1-1 1,-1 0 0,1 1-1,-1-1 1,1 1 0,-1-1-1,1 0 1,-1 1 0,1-1-1,0 0 1,-1 0-1,1 0 1,-1 1 0,1-1-1,0 0 1,-1 0 0,1 0-1,0 0 1,-1 0-1,1 0 1,-1 0 0,1 0-1,0 0 1,-1-1 0,1 1-1,0 0 1,-1 0-1,1 0 1,-1-1 0,1 1-1,-1 0 1,1-1 0,-1 1-1,1 0 1,-1-1-1,1 1 1,-1-1 0,1 1-1,-1-1 1,1 1 0,0-2-1,26-31 229,16-35 29,-18 28-2817,-23 35-654</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7.454"/>
    </inkml:context>
    <inkml:brush xml:id="br0">
      <inkml:brushProperty name="width" value="0.025" units="cm"/>
      <inkml:brushProperty name="height" value="0.025" units="cm"/>
    </inkml:brush>
  </inkml:definitions>
  <inkml:trace contextRef="#ctx0" brushRef="#br0">0 3 21492,'0'0'4292,"63"-2"-6117,-43 14-1699,-2 2-2529</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7.892"/>
    </inkml:context>
    <inkml:brush xml:id="br0">
      <inkml:brushProperty name="width" value="0.025" units="cm"/>
      <inkml:brushProperty name="height" value="0.025" units="cm"/>
    </inkml:brush>
  </inkml:definitions>
  <inkml:trace contextRef="#ctx0" brushRef="#br0">51 76 17585,'-5'9'1227,"-3"10"-661,0 0 0,2 0 0,0 1 0,1 0 0,0 0 0,-2 37 0,7-13 310,2-1 0,1 0 1,2 0-1,3-1 0,15 55 1,-15-72-685,-2-6 108,-1 1 0,0-1 0,-2 1 0,2 26 0,-22-70 2572,7 4-2916,1-1 0,1 0 0,1-1 0,1 1 0,1-2 0,1 1 0,1 0 0,0-1 0,2 1 0,1-1 0,3-27 0,-3 47 8,1 0 0,0 0 1,1 0-1,-1 0 0,0 1 0,1-1 1,0 0-1,-1 1 0,1-1 1,0 1-1,0 0 0,1 0 1,-1-1-1,0 1 0,6-3 0,48-28-115,-21 14 84,-21 9 138,0-1 0,-1-1 0,0 0 0,-1 0 0,0-2 0,-1 1 0,-1-1 0,0-1 0,-1 0 0,0 0 1,-1-1-1,-1 0 0,0-1 0,-2 1 0,0-1 0,0 0 0,-2 0 0,3-34 0,-40 163 68,31-101-139,-11 40 0,1 1 0,3 0 0,-6 96 0,16-146-179,0 0-1,0 0 1,0 0 0,1 0-1,-1 0 1,0 0-1,1 0 1,0 0 0,-1 0-1,1 0 1,0 0 0,0-1-1,0 1 1,0 0 0,0 0-1,1-1 1,-1 1 0,0-1-1,1 0 1,-1 1-1,1-1 1,-1 0 0,1 0-1,0 0 1,-1 0 0,1 0-1,3 1 1,-1 0-499,1-1 0,-1 0 0,1 0 0,-1-1-1,1 1 1,0-1 0,-1 0 0,1 0 0,0 0 0,-1-1 0,6-1 0,7-4-6246</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8.624"/>
    </inkml:context>
    <inkml:brush xml:id="br0">
      <inkml:brushProperty name="width" value="0.025" units="cm"/>
      <inkml:brushProperty name="height" value="0.025" units="cm"/>
    </inkml:brush>
  </inkml:definitions>
  <inkml:trace contextRef="#ctx0" brushRef="#br0">66 163 5862,'0'0'15449,"1"-10"-12983,6-47 2323,-7 57-4738,0-1-1,0 1 1,0 0 0,0-1 0,-1 1 0,1 0-1,0-1 1,0 1 0,0 0 0,0-1 0,-1 1-1,1 0 1,0-1 0,0 1 0,-1 0 0,1-1 0,0 1-1,0 0 1,-1 0 0,1 0 0,0-1 0,-1 1-1,1 0 1,0 0 0,-1 0 0,1 0 0,-1 0-1,1 0 1,0-1 0,-1 1 0,1 0 0,0 0 0,-1 0-1,1 0 1,-1 0 0,1 0 0,0 1 0,-1-1-1,1 0 1,0 0 0,-1 0 0,1 0 0,0 0-1,-1 0 1,1 1 0,0-1 0,-1 0 0,1 0 0,0 0-1,-1 1 1,1-1 0,0 0 0,0 1 0,-1-1-1,1 0 1,0 1 0,0-1 0,-20 17 114,15-11-146,1 1 0,0 0 0,0 0 0,0 0-1,1 1 1,0-1 0,1 1 0,-1-1 0,2 1 0,-1 0 0,1 0 0,-1 11 0,3-18-20,-1-1 0,1 1 0,-1 0 0,1 0 0,-1-1 0,1 1 0,-1 0 0,1-1 1,-1 1-1,1 0 0,0-1 0,0 1 0,-1-1 0,1 1 0,0-1 0,0 1 0,-1-1 1,1 0-1,0 1 0,0-1 0,0 0 0,0 0 0,0 1 0,0-1 0,-1 0 0,1 0 1,0 0-1,0 0 0,0 0 0,0 0 0,0-1 0,0 1 0,0 0 0,-1 0 0,1-1 1,1 0-1,39-10 135,-25 3-146,-1-1 0,0-1 1,0-1-1,14-13 0,-17 13-319,1 0 0,1 1 0,0 1 0,28-15 0,-41 24 277,0 0-1,0-1 1,-1 1-1,1-1 1,0 1-1,0 0 1,0 0-1,-1 0 1,1-1-1,0 1 1,0 0-1,0 0 1,0 0-1,0 0 1,-1 0-1,1 1 1,0-1-1,0 0 1,0 0-1,0 1 0,-1-1 1,1 0-1,0 1 1,0-1-1,-1 0 1,1 1-1,0-1 1,-1 1-1,2 1 1,-1 0 15,0-1 0,0 2 0,0-1 0,0 0 0,0 0 0,-1 0 0,1 0 0,-1 0 0,1 1 0,-1-1 0,0 4 0,0 11 145,-1 0 1,-6 26 0,5-28-197,3 14 473,-1-29-344,0 1 1,0-1-1,1 1 0,-1-1 0,0 1 0,0-1 0,1 1 0,-1-1 0,0 1 0,1-1 0,-1 1 0,0-1 0,1 0 1,-1 1-1,1-1 0,-1 0 0,1 1 0,-1-1 0,0 0 0,1 0 0,-1 1 0,1-1 0,-1 0 0,1 0 1,0 0-1,-1 0 0,1 0 0,3 0 65,-1-1 0,0 0 0,1 0 0,-1 0-1,0-1 1,1 1 0,-1-1 0,0 0 0,0 0 0,-1 0 0,1 0 0,3-3 0,20-17 114,-14 12-299,-1 0 0,2 1 1,-1 0-1,1 1 0,23-11 0,-35 19 61,0 0-1,-1 0 1,1 0 0,0 0 0,0 0-1,-1 0 1,1 1 0,0-1-1,0 0 1,-1 1 0,1-1 0,0 0-1,-1 1 1,1-1 0,0 1-1,-1-1 1,1 1 0,-1-1 0,1 1-1,-1-1 1,1 1 0,-1 0 0,1-1-1,-1 1 1,0 0 0,1 0-1,-1-1 1,0 1 0,0 0 0,1 0-1,-1-1 1,0 1 0,0 0-1,0 0 1,0-1 0,0 1 0,0 0-1,0 0 1,0-1 0,0 1-1,-1 1 1,1 48 154,0-37-185,-1-5 44,2 1 0,-1-1-1,1 0 1,0 1 0,1-1-1,4 13 1,-6-19 62,1-1 0,0 1 0,0-1-1,-1 0 1,1 1 0,0-1 0,0 0 0,0 0 0,0 0 0,0 0 0,1 0 0,-1 0 0,0 0 0,0 0 0,1 0-1,-1 0 1,1 0 0,-1-1 0,1 1 0,-1-1 0,1 1 0,-1-1 0,1 0 0,-1 1 0,1-1 0,-1 0 0,1 0-1,-1 0 1,1 0 0,0 0 0,-1-1 0,1 1 0,-1 0 0,1-1 0,-1 1 0,1-1 0,-1 0 0,0 1 0,1-1-1,-1 0 1,1 0 0,-1 0 0,2-2 0,10-6-38,0-2 0,0 0 0,-1 0 1,-1-1-1,0 0 0,-1-1 0,0 0 0,-1-1 0,14-29 0,-19 35-17,-1-1 0,-1 0 0,1 0 0,-2 0 0,2-16 0,-2 22 0,-1 0 0,0 0 0,0 0 0,0 0 0,0 0 0,0 0 0,-1 0 0,1 0 0,-1 0 0,0 1 0,0-1 0,0 0 0,0 0 0,0 0 0,0 1 0,-1-1 0,0 1 0,1-1 0,-1 1 0,-4-4 0,24 4-2255,7-10-5046,-1-6-5564</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0.825"/>
    </inkml:context>
    <inkml:brush xml:id="br0">
      <inkml:brushProperty name="width" value="0.025" units="cm"/>
      <inkml:brushProperty name="height" value="0.025" units="cm"/>
    </inkml:brush>
  </inkml:definitions>
  <inkml:trace contextRef="#ctx0" brushRef="#br0">125 225 13997,'0'0'2568,"1"-8"-299,3-28-16,-4 34-2149,0 1 1,1 0-1,-1 0 1,0-1-1,0 1 1,0 0 0,0 0-1,-1-1 1,1 1-1,0 0 1,-1 0-1,1-1 1,0 1 0,-1 0-1,1 0 1,-1 0-1,0 0 1,1 0-1,-1 0 1,0 0 0,0 0-1,0 0 1,0 0-1,0 0 1,0 0-1,0 0 1,0 1-1,0-1 1,0 0 0,0 1-1,0-1 1,0 1-1,0 0 1,-1-1-1,1 1 1,0 0 0,0-1-1,-1 1 1,1 0-1,0 0 1,-1 0-1,0 0 1,-2 0-56,1 1 1,-1-1-1,1 1 1,0-1-1,-1 1 1,1 0-1,0 0 1,-1 1-1,1-1 1,0 1-1,0-1 1,0 1-1,-3 3 1,0 1 0,1 0 1,1 1 0,-1 0-1,1 0 1,0 0 0,1 0 0,-1 0-1,2 1 1,-1 0 0,1-1-1,0 1 1,0 0 0,1 0 0,0 0-1,1 13 1,0-21-53,0 1-1,0 0 1,0 0 0,0-1-1,0 1 1,0 0-1,0 0 1,0-1 0,0 1-1,1 0 1,-1-1 0,0 1-1,0 0 1,1-1 0,-1 1-1,0 0 1,1-1-1,-1 1 1,1-1 0,-1 1-1,1-1 1,-1 1 0,1-1-1,-1 1 1,1-1 0,0 1-1,-1-1 1,1 0-1,-1 1 1,1-1 0,0 0-1,0 0 1,-1 1 0,1-1-1,0 0 1,-1 0 0,1 0-1,0 0 1,0 0 0,-1 0-1,1 0 1,0 0-1,-1 0 1,1 0 0,0 0-1,0-1 1,-1 1 0,1 0-1,0 0 1,-1-1 0,2 0-1,2 0 17,0-1-1,0 0 0,1 0 1,-1-1-1,-1 1 0,1-1 1,4-4-1,4-5 221,0-1 0,-2-1 0,1 0 0,-2-1 0,0 0 0,0 0 0,-2-1 0,0 0-1,0 0 1,-2-1 0,0 0 0,-1 0 0,-1 0 0,0 0 0,-1-1 0,-1-19 0,-9 43-117,1 10-140,2 2 0,0-1-1,1 0 1,1 1 0,0 0-1,2 0 1,0 26 0,0-20-9,0-12 53,0-1-35,0-1-1,1 0 0,0 0 0,1 1 1,3 17-1,-3-27 19,-1 1 0,1 0 0,-1-1 0,1 1 0,0-1 0,0 1 0,0-1 0,0 0 0,0 1 0,0-1 0,0 0 0,0 0 0,0 0 0,1 1 0,-1-1 0,0 0 0,1-1 0,-1 1 1,1 0-1,-1 0 0,1-1 0,-1 1 0,1-1 0,0 1 0,-1-1 0,1 1 0,0-1 0,-1 0 0,1 0 0,0 0 0,-1 0 0,1 0 0,0-1 0,-1 1 0,1 0 0,0-1 0,-1 1 0,1-1 0,-1 1 0,1-1 0,-1 0 0,3-1 0,3-1 53,-1-1-1,0 1 1,0-1-1,-1 1 0,1-2 1,-1 1-1,0-1 1,0 0-1,0 0 0,8-11 1,38-70 511,-32 50-315,-18 79-643,-4 8 457,1-38-71,1 1 0,0 0 1,2 0-1,1 16 0,-2-29 8,1 0-1,-1-1 1,0 1-1,0-1 1,1 1 0,-1 0-1,1-1 1,-1 1-1,1-1 1,-1 1-1,1-1 1,-1 1 0,1-1-1,-1 1 1,1-1-1,-1 0 1,1 1 0,0-1-1,-1 0 1,1 1-1,0-1 1,-1 0-1,1 0 1,0 0 0,-1 0-1,1 0 1,0 0-1,-1 0 1,1 0-1,0 0 1,0 0 0,-1 0-1,1 0 1,0 0-1,-1 0 1,1-1-1,0 1 1,-1 0 0,1 0-1,-1-1 1,1 1-1,0 0 1,-1-1 0,1 1-1,-1-1 1,1 1-1,-1-1 1,1 1-1,0-1 1,28-23 367,-14 3-360,-1 0-1,-1-1 1,-1-1 0,0 0-1,15-48 1,-24 162-11,-3-88-186,0 0 0,0 0-1,0-1 1,1 1 0,-1 0 0,1-1-1,0 1 1,0 0 0,0-1 0,0 1-1,0-1 1,0 1 0,1-1 0,2 4-1,-2-5-114,-1 0 0,1 1 0,-1-1 0,1 0 0,0 0-1,-1 0 1,1 0 0,0 0 0,0-1 0,0 1 0,0 0-1,0-1 1,0 1 0,0-1 0,0 0 0,0 0 0,0 0-1,0 0 1,0 0 0,0 0 0,0 0 0,0-1 0,0 1-1,0-1 1,0 1 0,-1-1 0,1 0 0,0 0 0,0 0-1,0 0 1,-1 0 0,3-2 0,16-14-10894</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1.950"/>
    </inkml:context>
    <inkml:brush xml:id="br0">
      <inkml:brushProperty name="width" value="0.025" units="cm"/>
      <inkml:brushProperty name="height" value="0.025" units="cm"/>
    </inkml:brush>
  </inkml:definitions>
  <inkml:trace contextRef="#ctx0" brushRef="#br0">9 157 11147,'0'0'9240,"9"-2"-7377,0-1-1361,0-1 0,0 1 0,-1-1-1,1-1 1,-1 0 0,0 0 0,0 0-1,7-7 1,-12 9-305,1-1-1,0 1 0,-1-1 0,0 0 1,0 0-1,0 0 0,0 0 0,-1 0 1,0 0-1,0-1 0,0 1 0,0-1 1,-1 0-1,1 1 0,-1-1 1,0 0-1,-1 0 0,1 0 0,-1 0 1,0-5-1,0 9-176,-1 1 0,1-1 0,0 0-1,-1 0 1,1 1 0,-1-1 0,1 0 0,-1 1 0,1-1 0,-1 1 0,1-1 0,-1 1-1,0-1 1,1 1 0,-1-1 0,0 1 0,1-1 0,-1 1 0,0 0 0,1-1 0,-1 1-1,0 0 1,0 0 0,0 0 0,1-1 0,-1 1 0,0 0 0,0 0 0,0 0 0,1 0-1,-1 0 1,0 1 0,0-1 0,1 0 0,-1 0 0,0 0 0,0 1 0,1-1 0,-1 0-1,0 1 1,0-1 0,0 1 0,-34 17-149,26-9 144,0 0 0,1 0 0,0 0 0,0 1 0,-9 17-1,14-23 4,1 1-1,-1 0 0,1 0 0,0 0 0,0 0 0,0 1 1,1-1-1,0 0 0,0 1 0,1-1 0,-1 1 0,1-1 1,0 1-1,2 9 0,-2-14-12,1 0-1,-1 0 1,1 0 0,0 0-1,-1 0 1,1 0 0,0 0-1,0 0 1,0-1 0,0 1 0,0 0-1,-1-1 1,1 1 0,0 0-1,1-1 1,-1 1 0,0-1-1,0 0 1,0 1 0,0-1 0,0 0-1,0 0 1,0 0 0,1 1-1,0-1 1,37 0 70,-27-1-37,4 1-153,-1-1 0,0-1 1,0-1-1,24-6 0,-7-3-2740,-3-2-3485,-8 1-3691</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3.308"/>
    </inkml:context>
    <inkml:brush xml:id="br0">
      <inkml:brushProperty name="width" value="0.025" units="cm"/>
      <inkml:brushProperty name="height" value="0.025" units="cm"/>
    </inkml:brush>
  </inkml:definitions>
  <inkml:trace contextRef="#ctx0" brushRef="#br0">1 53 7495,'0'0'6486,"4"-8"-5685,19-37 2776,-23 67-4814,-1-9-6073,-2-9 1790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2.198"/>
    </inkml:context>
    <inkml:brush xml:id="br0">
      <inkml:brushProperty name="width" value="0.025" units="cm"/>
      <inkml:brushProperty name="height" value="0.025" units="cm"/>
    </inkml:brush>
  </inkml:definitions>
  <inkml:trace contextRef="#ctx0" brushRef="#br0">129 18 10634,'0'0'6086,"-11"6"-4485,3-2-1371,1 0 0,-1 1 0,1 0 0,0 1 0,0-1 0,0 1 0,1 1 0,0-1 0,0 1 0,1 0 0,-1 1 0,-6 12 0,9-14-40,-1 1 0,1-1 1,0 1-1,1-1 0,-1 1 0,1 0 1,1 0-1,-1 0 0,1 0 1,0 0-1,1 0 0,0 0 0,1 11 1,-1-17-182,1 0 0,-1 0 0,1 0 0,0 0 1,0-1-1,-1 1 0,1 0 0,0 0 0,0-1 0,0 1 1,0 0-1,0-1 0,0 1 0,-1-1 0,2 1 0,-1-1 1,0 0-1,0 1 0,0-1 0,0 0 0,0 0 1,0 0-1,0 0 0,0 0 0,0 0 0,0 0 0,0 0 1,0 0-1,1 0 0,-1-1 0,0 1 0,0 0 0,0-1 1,0 1-1,0-1 0,0 1 0,-1-1 0,3 0 0,36-23 253,-29 13-209,0 1 0,-1-1 0,-1-1 0,0 0 0,8-16 0,-13 23-37,0 0-1,-1 0 0,0 0 0,0-1 0,0 1 0,-1-1 1,1 1-1,-1-1 0,-1 0 0,1 1 0,-1-1 1,0 0-1,0 0 0,-1 1 0,1-1 0,-3-6 0,3 11-20,-1 0 0,1 0 0,-1 0 0,1 0 0,-1 0 0,0 0 0,1 0 0,-1 0-1,0 0 1,0 0 0,0 0 0,0 0 0,1 0 0,-1 1 0,-1-1 0,1 0-1,0 1 1,0-1 0,0 1 0,0-1 0,0 1 0,0-1 0,-1 1 0,1 0 0,0 0-1,0 0 1,0-1 0,-1 1 0,1 0 0,0 0 0,0 1 0,-1-1 0,-1 1 0,1-1-60,0 1 0,0-1 0,0 1 0,0 0 0,1 0 0,-1 0 0,0 0 0,0 0 0,1 0 0,-1 0 0,1 1 0,-1-1 0,1 0 1,0 1-1,-1-1 0,1 1 0,0 0 0,0-1 0,0 1 0,-1 3 0,1-2-173,-1 1 1,1 1-1,0-1 1,1 0-1,-1 0 1,1 0-1,0 0 1,0 1-1,0-1 1,0 0-1,2 4 1,-2-6-4,1 0 1,-1-1-1,1 1 1,0-1-1,0 1 1,-1-1 0,1 1-1,0-1 1,0 0-1,1 1 1,-1-1 0,0 0-1,0 0 1,0 0-1,1 0 1,-1 0-1,1 0 1,-1 0 0,1 0-1,-1-1 1,1 1-1,-1 0 1,1-1 0,0 1-1,-1-1 1,1 0-1,0 0 1,2 1-1,19-1-4248</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3.639"/>
    </inkml:context>
    <inkml:brush xml:id="br0">
      <inkml:brushProperty name="width" value="0.025" units="cm"/>
      <inkml:brushProperty name="height" value="0.025" units="cm"/>
    </inkml:brush>
  </inkml:definitions>
  <inkml:trace contextRef="#ctx0" brushRef="#br0">10 112 4965,'4'-17'2823,"6"-37"3422,-7 14 2592,-3 39-7674,0 38-549,0-32-555,4 132 1124,-3-119-924,2 1 1,0-1-1,1 1 0,1-1 0,8 21 1,-12-38-264,-1 1 0,0-1-1,1 1 1,-1-1 0,1 0 0,0 1 0,-1-1 0,1 0 0,0 1 0,0-1 0,0 0 0,0 0 0,0 0 0,0 0 0,0 0 0,0 0 0,1 0 0,-1 0 0,0 0 0,0-1 0,1 1 0,-1 0-1,1-1 1,-1 1 0,0-1 0,1 0 0,-1 1 0,3-1 0,-4-1-292,0 0 1,0-1-1,-1 1 0,1 0 0,0 0 0,-1 0 1,1-1-1,-1 1 0,1 0 0,-1 0 0,1 0 0,-1 0 1,0 0-1,0 0 0,1 0 0,-2-1 0,-57-41-13541,35 27 7522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3.967"/>
    </inkml:context>
    <inkml:brush xml:id="br0">
      <inkml:brushProperty name="width" value="0.025" units="cm"/>
      <inkml:brushProperty name="height" value="0.025" units="cm"/>
    </inkml:brush>
  </inkml:definitions>
  <inkml:trace contextRef="#ctx0" brushRef="#br0">35 118 4004,'-13'-14'4292,"0"4"-545,8 2-640,2 3 3171,8 5-5701,13 0 192,4 0 191,10-2-383,4-5-353,5-4-160,0-2-352,0-2-1762,-3 0-1890,-8-2-3202</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4.362"/>
    </inkml:context>
    <inkml:brush xml:id="br0">
      <inkml:brushProperty name="width" value="0.025" units="cm"/>
      <inkml:brushProperty name="height" value="0.025" units="cm"/>
    </inkml:brush>
  </inkml:definitions>
  <inkml:trace contextRef="#ctx0" brushRef="#br0">60 21 12139,'0'0'2755,"-7"13"-134,2-6-2274,-30 56 2145,33-58-2175,0 0 0,0-1 1,1 1-1,-1 0 1,1 0-1,0 0 0,0 1 1,1-1-1,-1 0 0,1 0 1,0 0-1,1 0 0,1 10 1,-1-14-280,0 0 1,0 0-1,0 0 1,0 0-1,0 0 1,0 0-1,0 0 1,0 0-1,0 0 1,1-1-1,-1 1 1,0 0-1,0-1 1,1 1-1,-1-1 0,0 0 1,1 1-1,-1-1 1,1 0-1,-1 0 1,0 0-1,1 0 1,-1 0-1,1 0 1,-1 0-1,1 0 1,-1-1-1,0 1 1,1 0-1,-1-1 1,0 0-1,1 1 1,0-2-1,4 0 232,0 0-1,1 0 1,-2-1-1,1 0 1,11-7-1,-8 2 89,-1-1 1,0 1-1,0-1 0,13-20 0,-18 24-226,-1 1 0,1 0 0,-1-1 0,0 1 0,0-1-1,-1 0 1,0 1 0,1-1 0,-2 0 0,1 0 0,0 0 0,-1 0-1,0 0 1,-1-9 0,0 13-116,1-1 0,-1 1 0,1-1 0,-1 1 0,0-1 0,0 1 0,0 0 0,0-1 0,0 1 0,0 0 0,0 0 0,0 0 0,0 0 0,0 0 0,-1 0 0,1 0 0,0 0 0,-1 0 0,1 0 0,-1 1 1,1-1-1,-1 1 0,1-1 0,-1 1 0,1 0 0,-3-1 0,-42 1-1805,36 7-1448,8-3-2195</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5.479"/>
    </inkml:context>
    <inkml:brush xml:id="br0">
      <inkml:brushProperty name="width" value="0.025" units="cm"/>
      <inkml:brushProperty name="height" value="0.025" units="cm"/>
    </inkml:brush>
  </inkml:definitions>
  <inkml:trace contextRef="#ctx0" brushRef="#br0">0 45 11018,'0'0'10757,"0"8"-10298,1 42 104,14 251 4336,-8-278-4370,-7-23-517,0 0 1,0 0-1,0 0 1,1 1-1,-1-1 1,0 0-1,0 0 1,1 0-1,-1 0 1,0 0-1,1 0 1,-1 0-1,0 0 1,0 0-1,1 0 1,-1 0-1,0 0 1,1 0-1,-1 0 1,0 0 0,0 0-1,1 0 1,-1 0-1,0 0 1,1 0-1,-1 0 1,0 0-1,0-1 1,1 1-1,-1 0 1,0 0-1,0 0 1,0 0-1,1-1 1,-1 1-1,0 0 1,0 0-1,1-1 1,1-2 57,1-1 0,-1 1 1,0-1-1,0 0 0,0 1 0,-1-1 1,1 0-1,0-5 0,3-11 39,-2-1 1,0 1-1,-1-1 0,0-23 1,-2 35-91,0 0-1,-1 0 1,0 1 0,0-1-1,-1 0 1,0 0 0,0 1 0,-1-1-1,0 1 1,-1 0 0,0 0-1,-5-8 1,9 15-27,0 1 1,0 0-1,-1 0 0,1 0 0,0 0 0,0-1 0,0 1 1,0 0-1,0 0 0,0 0 0,0 0 0,0-1 0,0 1 1,-1 0-1,1 0 0,0 0 0,0 0 0,0 0 0,0-1 1,0 1-1,-1 0 0,1 0 0,0 0 0,0 0 0,0 0 1,-1 0-1,1 0 0,0 0 0,0 0 0,0 0 1,0 0-1,-1 0 0,1 0 0,0 0 0,0 0 0,0 0 1,-1 0-1,1 0 0,0 0 0,0 0 0,0 0 0,0 0 1,-1 0-1,1 0 0,0 0 0,0 1 0,0-1 0,0 0 1,-1 0-1,1 0 0,0 0 0,0 0 0,0 0 0,0 1 1,0-1-1,0 0 0,-1 0 0,1 0 0,0 1 1,-2 17-365,5 24 12,-1-36 323,-1-1 0,1 1 0,1-1 1,-1 0-1,1 0 0,-1 0 0,1 0 0,1 0 0,-1-1 0,1 0 0,0 1 0,0-1 1,0 0-1,0-1 0,6 5 0,-7-7 39,0 1 1,0-1-1,0 0 0,0 1 0,0-1 1,0-1-1,0 1 0,0 0 1,1-1-1,-1 0 0,0 1 1,0-1-1,1-1 0,-1 1 1,0 0-1,0-1 0,0 1 0,1-1 1,-1 0-1,0 0 0,0-1 1,0 1-1,0 0 0,-1-1 1,1 0-1,0 0 0,-1 1 1,4-4-1,4-6 208,0 1 0,-1-2 0,0 1 0,0-1 0,-2 0 0,1-1 0,-2 0 0,1 0 0,-2-1 0,0 1 0,-1-1 0,0 0 0,-1 0 0,0-1 0,-1 1-1,-1-1 1,-1-22 0,-3 24-51,-5 15-193,-6 20-219,5 10 237,2 0 0,1 0 0,2 1 0,0-1 0,3 55 0,1-85 13,0 1-1,0-1 1,0 0 0,0 0-1,0 1 1,0-1-1,0 0 1,1 0 0,-1 1-1,1-1 1,0 0-1,0 0 1,-1 0 0,1 0-1,1 0 1,-1 0 0,0 0-1,0 0 1,1 0-1,-1-1 1,1 1 0,0 0-1,-1-1 1,1 1-1,0-1 1,0 0 0,0 0-1,0 0 1,0 0-1,0 0 1,0 0 0,0 0-1,0 0 1,1-1-1,-1 0 1,0 1 0,0-1-1,1 0 1,-1 0-1,0 0 1,0 0 0,1 0-1,-1-1 1,0 1-1,3-1 1,4-2 23,0 1-1,-1-2 1,0 1-1,1-1 1,-1 0-1,-1-1 1,1 1-1,-1-2 1,1 1-1,7-9 1,-8 7 19,0 1 0,0-1-1,-1-1 1,0 1 0,-1-1 0,1 0 0,-2-1-1,1 1 1,-1-1 0,0 0 0,-1 0-1,0 0 1,-1 0 0,3-18 0,-5 26-37,0 1 0,0 0 0,0 0 0,0-1 1,0 1-1,0 0 0,0-1 0,0 1 0,0 0 0,0-1 0,0 1 1,0 0-1,0 0 0,-1-1 0,1 1 0,0 0 0,0 0 0,0-1 1,-1 1-1,1 0 0,0 0 0,0-1 0,0 1 0,-1 0 0,1 0 1,0 0-1,0 0 0,-1-1 0,1 1 0,0 0 0,-1 0 0,1 0 1,0 0-1,0 0 0,-1 0 0,1 0 0,0 0 0,-1 0 0,1 0 1,0 0-1,-1 0 0,1 0 0,0 0 0,-1 0 0,1 0 0,0 0 1,0 0-1,-1 0 0,1 1 0,0-1 0,-1 0 0,1 0 1,0 0-1,0 0 0,-1 1 0,-15 12 38,10-4-40,1 1 0,0 0 0,1 0 0,0 0 0,0 0 0,1 1 0,0 0 0,1-1 0,1 1 0,-2 19 0,4-28-22,-1 0-1,0-1 1,1 1-1,-1-1 1,1 1 0,0-1-1,-1 1 1,1-1-1,0 1 1,0-1 0,0 0-1,0 0 1,0 1-1,0-1 1,0 0 0,1 0-1,-1 0 1,0 0-1,1 0 1,-1 0 0,0-1-1,1 1 1,-1 0-1,1-1 1,-1 1 0,1-1-1,-1 1 1,1-1-1,0 0 1,-1 0 0,1 1-1,0-1 1,-1-1-1,1 1 1,-1 0 0,4-1-1,4 1-434,0-1 0,0 0 0,0-1 0,0 0 0,14-4 0,15-15-5218,0-5-3464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6.237"/>
    </inkml:context>
    <inkml:brush xml:id="br0">
      <inkml:brushProperty name="width" value="0.025" units="cm"/>
      <inkml:brushProperty name="height" value="0.025" units="cm"/>
    </inkml:brush>
  </inkml:definitions>
  <inkml:trace contextRef="#ctx0" brushRef="#br0">150 38 17264,'-4'-2'326,"1"1"0,-1-1-1,0 0 1,1 1 0,-1 0-1,0 0 1,0 0 0,0 0 0,0 1-1,0-1 1,0 1 0,0 0-1,0 0 1,1 1 0,-1-1-1,0 1 1,0 0 0,0 0-1,0 0 1,0 0 0,1 1 0,-1-1-1,1 1 1,-1 0 0,1 0-1,-5 4 1,3-1-245,1 0 0,0 0 0,0 1 0,1-1 0,-1 1 0,1 0 0,1 0 0,-1 0 0,1 0 0,0 0 0,0 0 0,1 1 0,-1-1 0,1 1 0,0 10 0,1-11-59,-1 1 1,1-1-1,1 1 0,-1 0 1,1-1-1,0 1 0,0-1 1,1 1-1,3 9 0,-4-15-21,0 0-1,0 1 1,0-1-1,0 0 1,0 1-1,0-1 1,0 0-1,0 0 0,0 0 1,0 0-1,1 0 1,-1 0-1,0-1 1,1 1-1,-1 0 1,1-1-1,2 2 1,-1-2 9,0 1 0,1-1 0,-1 0 0,0 0 0,0-1 0,0 1 0,0-1 0,0 1 1,0-1-1,0 0 0,0 0 0,4-2 0,2-2 36,1-1 0,-2 0-1,1 0 1,0-1 0,-1 0 0,-1 0 0,1-1-1,-1 0 1,10-16 0,-7 10 21,0-1 0,-1 0 0,-1-1 0,-1 0-1,7-21 1,-6 0 708,-8 33-304,-6 23-505,-2 10 73,2 1 0,1 1 1,1-1-1,2 1 0,1 36 0,1-67-40,0 0 1,0 1-1,0-1 0,0 0 1,0 1-1,0-1 0,0 0 0,0 1 1,0-1-1,0 0 0,0 1 1,0-1-1,0 0 0,0 1 1,1-1-1,-1 0 0,0 1 0,0-1 1,0 0-1,1 0 0,-1 1 1,0-1-1,0 0 0,1 0 0,-1 1 1,0-1-1,1 0 0,-1 0 1,0 0-1,1 1 0,-1-1 1,0 0-1,1 0 0,-1 0 0,0 0 1,1 0-1,14-6-109,9-15-555,-14 8-1015,-1-1 0,0 0 0,8-19-1,4-21-7570,-11 15-2718</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6.582"/>
    </inkml:context>
    <inkml:brush xml:id="br0">
      <inkml:brushProperty name="width" value="0.025" units="cm"/>
      <inkml:brushProperty name="height" value="0.025" units="cm"/>
    </inkml:brush>
  </inkml:definitions>
  <inkml:trace contextRef="#ctx0" brushRef="#br0">69 0 14606,'0'0'2076,"-7"10"17,0-1-1478,-2 1 150,1 0 0,1 0 0,0 1 0,0-1 0,-9 23 0,16-33-882,35-3-1143,-22 1 1261,1 1-1,-1 0 1,0 1 0,23 3 0,-34-3 7,1 0-1,-1 1 1,1-1 0,-1 1 0,0-1 0,1 1 0,-1 0 0,0 0 0,0 0 0,1 0 0,-1 0-1,0 0 1,0 1 0,0-1 0,0 1 0,-1-1 0,1 1 0,0 0 0,-1 0 0,1 0-1,-1 0 1,1 0 0,-1 0 0,0 0 0,0 0 0,0 1 0,0-1 0,0 0 0,-1 0-1,1 1 1,-1-1 0,1 1 0,-1 2 0,-1-2 226,0 1 1,0-1-1,-1 1 0,1-1 0,-1 0 1,0 1-1,0-1 0,0 0 0,0 0 1,-1 0-1,1-1 0,-1 1 0,0-1 1,1 1-1,-1-1 0,0 0 1,-4 2-1,-58 33 2521,59-35-2661,1 0 0,-1 0 0,1 0 0,-1-1 0,0 1 0,0-1 1,-9 0-1,15-1-166,0-1 1,-1 1 0,1 0 0,-1 0-1,1 0 1,-1-1 0,1 1 0,0 0-1,-1-1 1,1 1 0,-1 0-1,1-1 1,0 1 0,-1-1 0,1 1-1,0 0 1,0-1 0,-1 1 0,1-1-1,0 1 1,0-1 0,0 1 0,0-1-1,0 1 1,-1-1 0,1 1 0,0-1-1,0 1 1,0-1 0,0 1 0,0-1-1,0 1 1,1-1 0,-1 1-1,0-1 1,0 1 0,0-1 0,0 1-1,1 0 1,-1-1 0,0 1 0,1-1-1,9-23-3995,25-22-5692,-14 19 2008</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6.984"/>
    </inkml:context>
    <inkml:brush xml:id="br0">
      <inkml:brushProperty name="width" value="0.025" units="cm"/>
      <inkml:brushProperty name="height" value="0.025" units="cm"/>
    </inkml:brush>
  </inkml:definitions>
  <inkml:trace contextRef="#ctx0" brushRef="#br0">5 1 14446,'0'0'2071,"1"11"-272,-1 254 6501,-5-17-5614,43-633-2184,-38 385-506,1-10-47,0 1 1,1 0-1,0 0 0,5-15 1,-6 23 34,0-1-1,0 0 1,0 0 0,0 0 0,0 1 0,0-1 0,1 0-1,-1 1 1,0-1 0,1 1 0,-1 0 0,1-1 0,0 1-1,-1 0 1,1 0 0,0 0 0,0 0 0,0 0 0,0 0-1,0 1 1,-1-1 0,1 1 0,0-1 0,1 1 0,-1 0-1,3 0 1,-5 0 7,1 0 0,0 0 1,-1 0-1,1 0 0,-1 0 0,1 0 0,-1 0 0,1 0 0,0 1 0,-1-1 1,1 0-1,-1 0 0,1 1 0,-1-1 0,1 0 0,-1 1 0,1-1 0,-1 0 1,1 1-1,-1-1 0,0 1 0,1-1 0,-1 1 0,0-1 0,1 1 0,-1-1 1,0 1-1,1-1 0,-1 1 0,0 0 0,0-1 0,0 1 0,0 0 0,-2 28-47,-20 22 249,-29 14-168,26-41-2378,25-26-952,0 2 3148,0 0-1,0 0 1,0 0 0,0 0-1,0 0 1,0 0-1,2-16-10809</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7.358"/>
    </inkml:context>
    <inkml:brush xml:id="br0">
      <inkml:brushProperty name="width" value="0.025" units="cm"/>
      <inkml:brushProperty name="height" value="0.025" units="cm"/>
    </inkml:brush>
  </inkml:definitions>
  <inkml:trace contextRef="#ctx0" brushRef="#br0">39 116 15919,'0'0'7436,"10"-1"-6720,-6 0-590,0 1 0,0-1 0,0 0 0,0 0 0,0 0 0,0-1 0,0 1 0,0-1 0,0 0 0,0 0 0,-1-1 0,1 1 0,-1-1 0,0 1 0,0-1 0,0 0 0,0 0 0,0-1 0,-1 1 0,1-1 0,-1 1 0,0-1 0,0 0 0,0 0 0,-1 1 0,1-1 0,-1 0 0,0-1 0,0 1 0,0 0 0,-1 0 0,1-5 0,-1 8-79,0 0 0,0 0 0,0 1 0,-1-1 0,1 0 0,0 0 0,0 1 0,-1-1 0,1 0 0,0 1 0,-1-1-1,1 0 1,0 1 0,-1-1 0,1 0 0,-1 1 0,1-1 0,-1 1 0,0-1 0,1 1 0,-1-1 0,1 1 0,-1-1-1,0 1 1,1 0 0,-1-1 0,0 1 0,0 0 0,1 0 0,-1-1 0,0 1 0,0 0 0,1 0 0,-1 0 0,0 0 0,0 0-1,1 0 1,-1 0 0,0 0 0,0 0 0,0 0 0,1 1 0,-1-1 0,0 0 0,1 1 0,-1-1 0,-1 1 0,-2 0-47,1 0 1,-1 1-1,1-1 1,0 1 0,-1 0-1,1 0 1,0 0-1,0 0 1,-4 4 0,-2 6 4,1 0 0,0 1 1,0 0-1,1 0 0,1 1 1,1 0-1,-1 0 0,2 0 1,0 1-1,1 0 0,1-1 1,-2 23-1,5-36-57,-1 0 1,1 0-1,-1 0 1,1 0-1,-1 0 0,1-1 1,0 1-1,-1 0 1,1 0-1,0 0 1,0-1-1,-1 1 0,1 0 1,0-1-1,0 1 1,0-1-1,0 1 1,0-1-1,0 1 0,0-1 1,0 0-1,0 0 1,0 1-1,0-1 1,0 0-1,0 0 0,0 0 1,0 0-1,1 0 1,-1 0-1,0 0 1,0-1-1,0 1 0,0 0 1,1-1-1,43-10-4737,-19-4-123,-1-3-1851</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7.700"/>
    </inkml:context>
    <inkml:brush xml:id="br0">
      <inkml:brushProperty name="width" value="0.025" units="cm"/>
      <inkml:brushProperty name="height" value="0.025" units="cm"/>
    </inkml:brush>
  </inkml:definitions>
  <inkml:trace contextRef="#ctx0" brushRef="#br0">83 1 15118,'0'0'7527,"-56"53"-6373,45-31-290,1 2-95,5-4-449,5-2-224,0-3-128,1-4 64,11-5-96,3-4 64,3-2-352,3 0-545,-2-10-1121,0-8-1569,1-5-2082</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8.058"/>
    </inkml:context>
    <inkml:brush xml:id="br0">
      <inkml:brushProperty name="width" value="0.025" units="cm"/>
      <inkml:brushProperty name="height" value="0.025" units="cm"/>
    </inkml:brush>
  </inkml:definitions>
  <inkml:trace contextRef="#ctx0" brushRef="#br0">98 0 15214,'0'0'5910,"-4"12"-5584,-3 23 64,0 0 1,3 1 0,1-1 0,2 37-1,0-35 309,2 54 349,0-83-1042,0-1-1,0 1 1,1 0 0,0-1 0,0 1 0,1-1 0,0 1 0,6 11 0,-7-38-4807,-8-16 4178,-5 9 971,-26-38-1,31 54 937,-1 2 0,0-1 1,0 1-1,-9-9 0,22 15-1120,0 1 0,0-1 0,0 1 0,0 0 0,0 0 0,10 1 0,-3-1-690,54-2-4432,0-6-3791,-35 2-1249</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2.570"/>
    </inkml:context>
    <inkml:brush xml:id="br0">
      <inkml:brushProperty name="width" value="0.025" units="cm"/>
      <inkml:brushProperty name="height" value="0.025" units="cm"/>
    </inkml:brush>
  </inkml:definitions>
  <inkml:trace contextRef="#ctx0" brushRef="#br0">155 317 9737,'0'0'8152,"-9"3"-7565,-2 3-422,0 0 0,1 1 0,0-1 1,0 2-1,0 0 0,1 0 0,1 1 0,-1 0 0,1 0 0,1 1 0,0 0 0,0 0 1,-7 15-1,12-20-79,0-1 0,0 1 0,0 0 0,0-1 0,1 1 0,0 0 0,0 0 0,0 0 0,0 5 0,1-10-81,0 1 0,0-1-1,0 1 1,0-1 0,0 1 0,0-1-1,0 1 1,1-1 0,-1 1 0,0-1 0,0 0-1,0 1 1,0-1 0,1 1 0,-1-1-1,0 1 1,0-1 0,1 0 0,-1 1 0,0-1-1,1 0 1,-1 1 0,1-1 0,-1 0-1,0 0 1,1 1 0,-1-1 0,1 0 0,-1 0-1,1 0 1,-1 1 0,0-1 0,1 0-1,2 0 10,-1-1 0,0 1 0,0-1-1,0 1 1,0-1 0,0 0 0,0 0-1,0 0 1,-1 0 0,1 0-1,0 0 1,3-3 0,19-17 23,0 0 0,-1-2 1,-1 0-1,-1-1 0,-1-2 0,22-36 1,-18 21 73,-2 0-1,-2-2 1,25-75 0,-43 111 1,0 3-19,0-1 0,-1 1-1,0 0 1,0 0 0,0-1 0,0 1-1,-1-1 1,1 1 0,-1-1-1,-1-4 1,-15 25 970,-9 28-840,2 1 0,2 1 1,3 1-1,1 1 1,2 0-1,-11 67 1,25-108-172,-9 71 309,9-74-366,1 0 0,0 0 0,0 0 0,0 0-1,0 1 1,1-1 0,0 0 0,0 0 0,0 0 0,0 0 0,0 0-1,1 0 1,0 0 0,4 6 0,-5-8-130,1-1 1,0 0-1,0 0 0,0 1 1,0-1-1,0 0 0,0 0 1,0-1-1,0 1 0,0 0 1,0-1-1,0 1 0,1-1 1,-1 0-1,0 0 0,0 0 1,0 0-1,1 0 0,-1 0 1,0 0-1,0-1 0,0 1 1,0-1-1,1 0 0,-1 0 1,0 0-1,0 0 0,0 0 0,-1 0 1,1 0-1,0 0 0,0-1 1,1-1-1,6-3-956,-1-1 0,0-1 0,0 1 0,-1-1 0,9-12 0,10-22-2304</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8.601"/>
    </inkml:context>
    <inkml:brush xml:id="br0">
      <inkml:brushProperty name="width" value="0.025" units="cm"/>
      <inkml:brushProperty name="height" value="0.025" units="cm"/>
    </inkml:brush>
  </inkml:definitions>
  <inkml:trace contextRef="#ctx0" brushRef="#br0">32 257 12300,'0'0'8600,"-6"10"-6668,2-1-1793,0 0 0,0 1 0,1-1 0,0 1 0,1 0 0,0 0-1,0 11 1,1-18-128,1 0 1,-1 0-1,1-1 0,0 1 0,0 0 0,1-1 0,-1 1 0,0 0 0,1-1 0,-1 1 0,1 0 0,0-1 0,0 1 0,0-1 1,0 1-1,1-1 0,-1 0 0,1 1 0,-1-1 0,1 0 0,0 0 0,0 0 0,0 0 0,0 0 0,0-1 0,0 1 1,0-1-1,1 1 0,-1-1 0,0 0 0,1 0 0,0 0 0,-1 0 0,1 0 0,-1 0 0,1-1 0,4 1 0,-5-1 101,0 0 0,0 0 0,0 0-1,0 0 1,0 0 0,0 0-1,0-1 1,0 1 0,0-1-1,0 0 1,0 1 0,0-1 0,0 0-1,0 0 1,-1 0 0,1 0-1,0-1 1,-1 1 0,1 0-1,-1-1 1,2-1 0,0-1 34,0 0 0,0 0 0,-1-1 0,0 1 0,1-1 0,-2 0-1,1 1 1,1-8 0,1-7 282,-1 0 0,-1-1 0,-1-26 0,-5 18-131,3 27-301,1 0 0,0 1-1,0-1 1,0 1 0,-1-1 0,1 1 0,0-1 0,-1 1 0,1-1 0,0 1-1,-1-1 1,1 1 0,0-1 0,-1 1 0,1 0 0,-1-1 0,1 1-1,-1 0 1,1-1 0,-1 1 0,1 0 0,-1-1 0,0 1 0,1 0 0,-1 0-1,1 0 1,-1 0 0,1 0 0,-1 0 0,0 0 0,1 0 0,-1 0-1,1 0 1,-1 0 0,0 0 0,1 0 0,-1 0 0,1 0 0,-1 1-1,0-1 1,1 0 0,-1 0 0,1 1 0,-1-1 0,0 1 0,0 0-4,0 0 0,0 0 0,0 1 0,-1-1 0,1 0 0,1 1 1,-1-1-1,0 1 0,0-1 0,0 1 0,1-1 0,-1 1 0,1-1 1,-1 1-1,1 0 0,0-1 0,0 1 0,0 0 0,0 0 0,0-1 1,0 1-1,0 0 0,0-1 0,1 3 0,-1-3 6,1 0-1,-1 0 0,0 0 1,0 0-1,1 0 1,-1 0-1,1-1 0,-1 1 1,1 0-1,-1 0 1,1 0-1,0-1 1,-1 1-1,1 0 0,0-1 1,0 1-1,-1 0 1,1-1-1,0 1 1,0-1-1,0 0 0,0 1 1,-1-1-1,1 1 1,0-1-1,0 0 0,0 0 1,0 0-1,0 0 1,0 1-1,0-1 1,0 0-1,0-1 0,0 1 1,0 0-1,0 0 1,0 0-1,0-1 1,0 1-1,0 0 0,-1-1 1,1 1-1,0 0 1,0-1-1,0 0 1,0 1-1,0-2 0,6-2 25,0-1-1,0-1 1,-1 1-1,1-1 0,-1 0 1,-1-1-1,9-11 1,32-55 422,-39 60-211,9-14-226,-1 0 0,21-55 1,-48 161-99,3-27 328,-3 91 1,12-108-177,3-1 0,1 1 0,1-1 0,2 1 0,1-2 0,16 41 0,-17-52-38,25 79 401,-29-91-361,-1 1-1,-1-1 1,1 1 0,-2-1 0,1 1 0,-2-1 0,-1 18 0,-15-63 439,8 12-507,-2-5-63,1 0 0,2-1 0,0 0 0,2 0 0,1 0 0,-1-32 1,6 58-95,0 0 1,0 0 0,0 0 0,1 0 0,0 0 0,-1 0 0,1 0 0,0 0 0,0 0 0,1 1 0,-1-1-1,0 0 1,1 1 0,0-1 0,2-2 0,38-28-5666,-42 33 5781,35-23-6398</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9.433"/>
    </inkml:context>
    <inkml:brush xml:id="br0">
      <inkml:brushProperty name="width" value="0.025" units="cm"/>
      <inkml:brushProperty name="height" value="0.025" units="cm"/>
    </inkml:brush>
  </inkml:definitions>
  <inkml:trace contextRef="#ctx0" brushRef="#br0">98 79 14542,'0'0'5931,"-8"-4"-3566,-28-11-791,35 15-1537,0 0-1,0 0 0,0 0 0,0 0 1,0 0-1,0 0 0,0 0 0,-1 0 1,1 1-1,0-1 0,0 0 0,0 1 1,0-1-1,1 1 0,-1-1 1,0 1-1,0-1 0,0 1 0,0 0 1,0 0-1,1-1 0,-1 1 0,0 0 1,0 0-1,1 0 0,-1-1 0,1 1 1,-1 0-1,0 2 0,-11 28 134,12-28-130,-5 17 57,2-1 0,0 1 0,1 0 0,1 29 0,1-48-88,0-1 0,0 1 0,0-1 0,0 0-1,0 1 1,0-1 0,0 1 0,0-1 0,0 0-1,0 1 1,0-1 0,0 1 0,0-1 0,0 0-1,0 1 1,0-1 0,0 1 0,1-1 0,-1 0-1,0 1 1,0-1 0,1 0 0,-1 1 0,0-1-1,0 0 1,1 1 0,-1-1 0,0 0 0,1 0-1,-1 1 1,0-1 0,1 0 0,-1 0 0,0 0-1,1 1 1,-1-1 0,0 0 0,1 0 0,-1 0-1,1 0 1,-1 0 0,0 0 0,1 0 0,-1 0-1,1 0 1,-1 0 0,1 0 0,-1 0-1,0 0 1,1 0 0,-1 0 0,1 0 0,-1-1-1,0 1 1,1 0 0,-1 0 0,0 0 0,1-1-1,-1 1 1,0 0 0,1 0 0,-1-1 0,0 1-1,0 0 1,1-1 0,20-21 654,-8 0-314,-1 0-1,-1-1 0,-2-1 1,0 1-1,-1-1 0,-2-1 1,6-36-1,-13 94-410,2 0-1,1 0 1,1 0 0,2-1 0,13 47-1,-17-75 59,0-1 0,0 0 0,0 0 0,0 1 0,0-1 0,1 0 0,-1 0 0,1 0 0,0 0 0,0-1 0,0 1 0,1 0 0,-1-1 0,1 0 0,-1 1 0,1-1 0,0 0 0,-1 0 0,1-1 0,0 1-1,5 2 1,-5-4-75,1 0 0,-1 1 0,0-1 0,0 0 0,0 0 0,0-1 0,1 1 0,-1-1 0,0 0 0,0 1 0,0-1 0,0-1 0,0 1 0,0 0 0,0-1 0,-1 1 0,1-1 0,0 0 0,-1 0 0,0 0-1,1 0 1,-1 0 0,2-3 0,2-2-1243,0 0 0,-1 0-1,0 0 1,0-1-1,0 0 1,3-10 0,5-16-8704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9.900"/>
    </inkml:context>
    <inkml:brush xml:id="br0">
      <inkml:brushProperty name="width" value="0.025" units="cm"/>
      <inkml:brushProperty name="height" value="0.025" units="cm"/>
    </inkml:brush>
  </inkml:definitions>
  <inkml:trace contextRef="#ctx0" brushRef="#br0">88 78 18257,'2'-9'3075,"6"-60"3801,-15 73-4746,-4 14-2080,1 0 0,1 0 0,1 1 0,0 0 0,-8 37 0,4-17-3,8-27-41,2-8-16,0 0 0,0 0 0,1 1 0,-1-1 1,1 0-1,0 1 0,1-1 0,-1 1 0,1-1 1,0 1-1,1 8 0,-1-13 0,1 1 0,-1-1 0,1 0 0,-1 0 0,1 1 1,-1-1-1,1 0 0,-1 0 0,1 0 0,-1 1 0,1-1 0,-1 0 0,1 0 0,0 0 0,-1 0 1,1 0-1,-1 0 0,1 0 0,-1 0 0,1 0 0,0-1 0,-1 1 0,1 0 0,-1 0 0,1 0 1,-1-1-1,1 1 0,-1 0 0,1-1 0,0 1 0,17-11-73,-17 11 67,8-6-84,1 1 0,-1 0 1,1 1-1,1 0 0,-1 0 0,0 1 0,1 0 0,0 1 0,0 0 0,-1 1 0,13 0 1,-20 1 86,1 0 0,0 1 1,-1-1-1,1 1 0,0 0 1,-1-1-1,1 2 1,-1-1-1,1 0 0,-1 1 1,0-1-1,1 1 0,-1 0 1,0 0-1,0 0 1,0 1-1,-1-1 0,1 1 1,-1 0-1,1-1 1,-1 1-1,0 0 0,0 0 1,0 1-1,0-1 0,-1 0 1,1 1-1,-1-1 1,0 1-1,0-1 0,0 1 1,0-1-1,-1 1 0,1 0 1,-1-1-1,0 5 1,0-1 122,0 0 0,0 0 1,-1 0-1,0 0 0,0 0 1,0 0-1,-1-1 0,0 1 1,0 0-1,-1-1 0,0 0 1,0 1-1,-1-1 0,-5 8 1,6-10-48,-1 0 1,1-1 0,-1 1 0,0-1 0,0 0-1,0 0 1,-1 0 0,1 0 0,0-1 0,-1 1-1,0-1 1,0-1 0,1 1 0,-1-1 0,0 1-1,0-2 1,0 1 0,-1 0 0,1-1 0,-7 0-1,10-1-170,0 1-1,0 0 0,0-1 0,0 0 0,1 1 0,-1-1 0,0 0 0,0 0 0,1 0 0,-1 0 0,0 0 0,1 0 0,-1-1 0,1 1 1,0 0-1,-1-1 0,1 1 0,0-1 0,0 0 0,0 1 0,0-1 0,0 0 0,0 0 0,0 1 0,1-1 0,-1 0 0,1 0 1,-1 0-1,1-4 0,-1 1-711,0 0 1,1 0 0,0 0-1,0 0 1,0 0 0,0 0-1,1-1 1,0 1 0,0 0-1,0 0 1,3-4 0,11-14-5449</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0.784"/>
    </inkml:context>
    <inkml:brush xml:id="br0">
      <inkml:brushProperty name="width" value="0.025" units="cm"/>
      <inkml:brushProperty name="height" value="0.025" units="cm"/>
    </inkml:brush>
  </inkml:definitions>
  <inkml:trace contextRef="#ctx0" brushRef="#br0">182 156 13389,'0'0'15113,"-11"-4"-14019,-36-12-224,45 16-838,0-1 0,0 1 0,-1 0 0,1 0 0,0 0 0,0 0 0,-1 0 0,1 0-1,0 1 1,0-1 0,0 1 0,0-1 0,-1 1 0,1 0 0,0 0 0,0 0 0,0 0 0,1 0 0,-1 1 0,0-1-1,0 1 1,1-1 0,-1 1 0,1-1 0,-3 4 0,-1 2-37,0 1 0,0 0-1,0 0 1,-4 11 0,7-13 34,-28 69 6,28-71-45,1 1 0,-1 0-1,1 0 1,0 0 0,0 0 0,1 0 0,0 1 0,0-1 0,0 0 0,0 0 0,1 0-1,0 0 1,1 6 0,-1-10 3,-1 0-1,1-1 1,0 1 0,0 0-1,-1 0 1,1-1 0,0 1-1,0-1 1,0 1 0,-1-1-1,1 1 1,0-1 0,0 1-1,0-1 1,0 0 0,0 0-1,0 1 1,0-1 0,0 0-1,0 0 1,0 0 0,0 0-1,0 0 1,0 0 0,0 0-1,0-1 1,0 1 0,0 0-1,2-1 1,28-12-50,-21 5 29,-1 0 1,0 0 0,-1 0-1,0-1 1,0 0 0,-1-1-1,0 0 1,-1 0 0,8-16-1,-6 10-104,-1 0 0,-1 0 0,0 0 0,5-30-1,-20 99-87,3-20 214,1 1-1,-1 37 0,6-71 5,0 1-1,0-1 1,0 0 0,0 1-1,0-1 1,0 0 0,0 1-1,0-1 1,0 1 0,0-1-1,0 0 1,0 1 0,1-1-1,-1 0 1,0 1 0,0-1-1,0 0 1,0 1 0,1-1-1,-1 0 1,0 0 0,0 1-1,0-1 1,1 0 0,-1 0-1,0 1 1,0-1 0,1 0-1,-1 0 1,0 0 0,1 1-1,-1-1 1,0 0 0,1 0-1,-1 0 1,0 0 0,1 0-1,0 0 1,16-6 44,13-19 141,14-35-49,-35 46-172,1 0-1,0 1 0,1 0 1,25-22-1,-36 35 36,0 0 1,0-1-1,0 1 1,1 0-1,-1 0 1,0 0-1,0-1 1,1 1 0,-1 0-1,0 0 1,0 0-1,1 0 1,-1 0-1,0 0 1,1 0-1,-1 0 1,0 0-1,1-1 1,-1 1-1,0 0 1,0 0-1,1 1 1,-1-1-1,0 0 1,1 0-1,-1 0 1,0 0-1,1 0 1,-1 0-1,0 0 1,0 0-1,1 1 1,-1-1-1,0 0 1,0 0-1,1 0 1,-1 1-1,5 13-149,-4 28-124,-1-33 249,-1 15 24,0-17 2,1 0 0,-1 0-1,1 0 1,0 0 0,1 0 0,0 0 0,0 0 0,0 0 0,1 0 0,0 0 0,4 7 0,-6-14 23,1 1 1,-1-1-1,1 1 1,-1-1-1,1 1 0,0-1 1,-1 0-1,1 1 0,0-1 1,-1 0-1,1 1 1,0-1-1,-1 0 0,1 0 1,0 0-1,0 0 0,-1 0 1,1 0-1,0 0 1,-1 0-1,1 0 0,0 0 1,0 0-1,-1 0 0,1 0 1,0-1-1,-1 1 1,1 0-1,0-1 0,-1 1 1,1 0-1,0-1 0,-1 1 1,1-1-1,-1 1 1,1 0-1,-1-1 0,1 0 1,-1 1-1,1-1 0,-1 1 1,0-1-1,1 0 1,0 0-1,21-34 858,-19 31-872,9-16 199,-1 1 1,0-1-1,-2-1 0,0 1 1,9-36-1,-19 57-223,1 1 0,0-1 0,0 1 1,0-1-1,0 1 0,0-1 0,0 1 0,1-1 0,-1 1 0,0-1 0,1 1 1,-1-1-1,1 0 0,0 1 0,-1-1 0,1 0 0,0 1 0,0-1 1,0 0-1,0 0 0,0 0 0,0 0 0,0 0 0,0 0 0,0 0 0,1 0 1,-1 0-1,0 0 0,0-1 0,1 1 0,-1 0 0,1-1 0,1 1 1,-1 0 21,1-1 0,-1 1 0,1 0 0,0-1 0,-1 0 0,1 0 1,-1 1-1,1-2 0,0 1 0,-1 0 0,1 0 0,-1-1 1,1 1-1,-1-1 0,1 0 0,-1 0 0,1 0 0,-1 0 0,3-2 1,3-4 42,1-1 1,-2 0 0,1 0-1,-1 0 1,-1-1 0,1 0 0,-1-1-1,-1 1 1,0-1 0,0 0-1,-1 0 1,0-1 0,-1 1 0,0-1-1,2-20 1,-5 30-50,0 1 0,0 0 0,0 0 0,0-1 0,0 1 0,0 0 0,0-1 0,0 1 0,0 0 0,0 0 0,0-1 0,0 1 0,0 0 0,0 0 0,0-1 0,0 1 0,0 0 0,-1 0 0,1-1 0,0 1 0,0 0 0,0 0 0,0 0 0,0-1 0,-1 1 0,1 0 0,0 0 0,0 0 0,-1 0 0,1-1 0,0 1 0,0 0 0,0 0 0,-1 0 0,1 0 0,0 0 0,0 0 0,-1 0 0,1 0 0,0 0 0,-1 0 0,1 0 0,0 0 0,0 0 0,-1 0 0,1 0 0,0 0 0,0 0 0,-1 0 0,1 0 0,0 0 0,0 0 0,-1 0 0,1 1 0,0-1 0,0 0 0,0 0 0,-1 0 0,1 0 0,0 0 0,0 1 0,0-1 0,-1 0 0,1 0 0,0 1 0,0-1 0,0 0 0,0 0 0,-1 1 0,-13 14 0,9-5 0,-1 0 0,2 0 0,-1 0 0,1 1 0,1 0 0,0-1 0,0 1 0,1 0 0,1 0 0,-1 0 0,2 1 0,0-1 0,2 17 0,-2-26-80,1-1 0,-1 1 0,1 0 0,0-1 0,-1 1 1,1 0-1,0-1 0,0 1 0,0-1 0,1 0 0,-1 1 0,0-1 0,0 0 0,1 0 0,-1 0 1,1 0-1,-1 0 0,1 0 0,-1 0 0,1 0 0,0-1 0,2 2 0,41 3-4568,-19-5-2223</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1.526"/>
    </inkml:context>
    <inkml:brush xml:id="br0">
      <inkml:brushProperty name="width" value="0.025" units="cm"/>
      <inkml:brushProperty name="height" value="0.025" units="cm"/>
    </inkml:brush>
  </inkml:definitions>
  <inkml:trace contextRef="#ctx0" brushRef="#br0">0 74 14125,'6'-45'4883,"-6"44"-4733,0-1-1,0 1 0,1 0 1,-1-1-1,0 1 0,1 0 1,0-1-1,-1 1 0,1 0 1,0 0-1,-1 0 0,1-1 1,0 1-1,0 0 1,0 0-1,0 0 0,0 0 1,0 0-1,0 1 0,0-1 1,0 0-1,1 0 0,-1 1 1,0-1-1,0 1 0,1-1 1,-1 1-1,3-1 0,-3 1-26,0 1 0,0-1-1,0 1 1,0-1 0,0 1-1,0-1 1,0 1-1,0-1 1,0 1 0,0 0-1,-1 0 1,1 0-1,0-1 1,0 1 0,-1 0-1,1 0 1,0 0 0,-1 0-1,1 0 1,-1 0-1,0 0 1,1 0 0,-1 0-1,0 0 1,1 1 0,-1-1-1,0 1 1,6 37 1622,-6-36-1532,4 132 1191,-4-135-1403,0 1 0,0-1-1,-1 0 1,1 1 0,0-1 0,0 0-1,0 1 1,0-1 0,0 0 0,0 1-1,1-1 1,-1 0 0,0 1 0,0-1-1,0 0 1,0 1 0,0-1 0,0 0-1,1 0 1,-1 1 0,0-1 0,0 0-1,0 1 1,1-1 0,-1 0 0,0 0-1,0 1 1,1-1 0,-1 0 0,0 0-1,0 0 1,1 0 0,-1 1 0,0-1-1,1 0 1,-1 0 0,0 0 0,1 0-1,-1 0 1,0 0 0,1 0 0,-1 0-1,14-11 101,8-22 252,-12 11-209,-8 16-130,0 1-1,1-1 0,0 1 1,0 0-1,0 0 0,0 0 1,7-7-1,-9 12-17,-1 0 1,1 0-1,0 0 0,-1 0 1,1 0-1,0 1 0,-1-1 0,1 0 1,0 0-1,-1 1 0,1-1 1,-1 0-1,1 1 0,0-1 1,-1 1-1,1-1 0,-1 0 1,1 1-1,-1-1 0,0 1 1,1-1-1,-1 1 0,1 0 1,-1-1-1,0 1 0,1-1 1,-1 1-1,0 0 0,0-1 1,0 1-1,1 0 0,-1-1 1,0 1-1,0 0 0,0-1 1,0 1-1,0 1 0,10 37-183,-8-31 167,27 109-140,-29-117 134,0-1 0,0 1 0,0 0 0,0-1 0,0 1 0,1 0 0,-1-1 0,0 1 0,0-1 0,0 1 0,1 0 1,-1 0-1,0-1 0,0 1 0,1 0 0,-1-1 0,0 1 0,0 0 0,1 0 0,-1 0 0,0-1 0,1 1 0,-1 0 0,0 0 0,1 0 1,-1 0-1,1 0 0,-1 0 0,0-1 0,1 1 0,-1 0 0,0 0 0,1 0 0,-1 0 0,1 0 0,-1 0 0,0 1 0,1-1 0,-1 0 0,1 0 1,-1 0-1,0 0 0,1 0 0,-1 1 0,0-1 0,1 0 0,-1 0 0,0 0 0,0 1 0,1-1 0,-1 0 0,0 0 0,1 1 0,-1-1 1,0 0-1,0 1 0,0-1 0,1 0 0,-1 1 0,0-1 0,0 0 0,0 1 0,0-1 0,0 1 0,12-33-3563,-7 3-1028,-2-5-1955</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1.870"/>
    </inkml:context>
    <inkml:brush xml:id="br0">
      <inkml:brushProperty name="width" value="0.025" units="cm"/>
      <inkml:brushProperty name="height" value="0.025" units="cm"/>
    </inkml:brush>
  </inkml:definitions>
  <inkml:trace contextRef="#ctx0" brushRef="#br0">40 86 13773,'0'0'11659,"8"-1"-10372,-6 2-1208,-1-1 0,1 0 0,0 0 0,0 0 0,0-1 0,0 1 0,-1 0 1,1-1-1,0 1 0,0-1 0,-1 0 0,1 1 0,0-1 0,-1 0 0,1 0 1,0 0-1,-1 0 0,2-2 0,-1 0 50,-1 1 1,0-1-1,1 0 1,-2 0-1,1 0 0,0 0 1,0 0-1,-1 0 1,0-1-1,0 1 0,0 0 1,0 0-1,-1-6 1,1 8-97,0-1 0,-1 1 0,1 0 0,-1 0 0,1-1 0,-1 1 0,0 0 0,0 0 0,1-1 0,-1 1 0,0 0 0,0 0 0,0 0 0,0 0 0,0 0 0,0 1 0,0-1 0,-1 0 0,1 0 0,0 1 1,0-1-1,-1 0 0,1 1 0,0 0 0,-1-1 0,1 1 0,0 0 0,-1-1 0,1 1 0,0 0 0,-1 0 0,1 0 0,-1 0 0,1 1 0,0-1 0,-1 0 0,1 0 0,0 1 0,-1-1 0,1 1 0,0-1 0,-1 1 0,1 0 0,0 0 0,0-1 0,0 1 1,0 0-1,0 0 0,0 0 0,0 0 0,0 0 0,-1 2 0,-2 3-53,0 1 0,1 0 0,0 0-1,0 0 1,0 0 0,1 0 0,0 1 0,1-1 0,-1 12 0,-1 73-59,3-70 60,0-20-46,-1 0 1,1-1-1,0 1 1,0 0-1,0 0 1,0 0-1,0-1 1,1 1-1,-1 0 1,0 0-1,1-1 1,-1 1-1,1 0 1,0-1-1,0 1 1,-1 0-1,1-1 1,0 1-1,0-1 1,1 0-1,-1 1 1,0-1-1,0 0 1,1 0-1,-1 1 1,0-1-1,1 0 1,-1 0-1,1-1 0,0 1 1,-1 0-1,1 0 1,0-1-1,-1 1 1,1-1-1,0 0 1,0 1-1,-1-1 1,1 0-1,0 0 1,0 0-1,2 0 1,2-1-616,-1 0 0,0-1-1,1 1 1,-1-1 0,0 0 0,0-1 0,0 1-1,0-1 1,0 0 0,-1 0 0,1 0 0,6-8-1,13-16-6344</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2.275"/>
    </inkml:context>
    <inkml:brush xml:id="br0">
      <inkml:brushProperty name="width" value="0.025" units="cm"/>
      <inkml:brushProperty name="height" value="0.025" units="cm"/>
    </inkml:brush>
  </inkml:definitions>
  <inkml:trace contextRef="#ctx0" brushRef="#br0">140 47 3587,'0'0'18434,"-6"-8"-15028,4 4-3094,-1 1 0,0-1 0,1 1 0,-1-1 0,-1 1 0,1 0 0,0 0 0,-1 0 0,-4-2 0,7 4-244,-1 1 0,1-1 0,-1 1 1,0-1-1,0 1 0,1 0 1,-1 0-1,0 0 0,1 0 0,-1 0 1,0 0-1,0 0 0,1 1 0,-1-1 1,0 0-1,1 1 0,-1 0 0,0-1 1,1 1-1,-1 0 0,1 0 0,-1 0 1,1 0-1,-1 0 0,1 0 1,0 0-1,0 0 0,-1 1 0,1-1 1,0 0-1,0 1 0,0-1 0,1 1 1,-2 2-1,-5 7-70,0 2-1,1-1 1,1 1 0,0 0 0,1 0-1,1 0 1,0 0 0,0 1-1,1-1 1,1 1 0,0 0-1,1-1 1,3 24 0,-3-35-3,0-1 1,0 1-1,1-1 1,-1 0-1,0 1 1,1-1-1,-1 1 1,1-1-1,-1 0 1,1 1-1,0-1 1,-1 0-1,1 1 1,0-1-1,0 0 1,0 0-1,0 0 1,0 0-1,0 0 1,0 0-1,0 0 1,1 0-1,-1 0 1,0-1-1,1 1 1,-1 0-1,0-1 1,1 1-1,-1-1 1,1 0-1,-1 1 1,0-1-1,1 0 1,-1 0-1,1 0 1,-1 0-1,2 0 1,1-1 17,0 1 0,0-1 0,-1 0 0,1 0 0,-1 0 0,1 0 0,-1-1 0,1 1 0,-1-1 0,0 0 0,1 0 0,-1 0 0,4-4 0,6-8 28,-1-1 0,-1 0 1,0-1-1,0 0 0,-2 0 1,0-1-1,-1 0 1,0-1-1,-2 0 0,0 0 1,6-34-1,-18 231-2952,6-148 1834,-1-23 460,3 26-2013,5-23-1221,8-12-3277,-2-9-3154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3.023"/>
    </inkml:context>
    <inkml:brush xml:id="br0">
      <inkml:brushProperty name="width" value="0.025" units="cm"/>
      <inkml:brushProperty name="height" value="0.025" units="cm"/>
    </inkml:brush>
  </inkml:definitions>
  <inkml:trace contextRef="#ctx0" brushRef="#br0">11 61 10090,'0'0'2994,"-2"11"-997,1-1-1530,-2 5 702,1-1-1,1 1 1,0 0-1,2 25 1,-1-39-1099,0 0 0,0 0-1,1 0 1,-1 0 0,0-1 0,1 1 0,-1 0 0,0 0 0,1 0-1,-1 0 1,1-1 0,-1 1 0,1 0 0,0 0 0,-1-1 0,1 1-1,0-1 1,-1 1 0,1 0 0,0-1 0,0 1 0,-1-1 0,1 0-1,0 1 1,0-1 0,0 0 0,0 1 0,0-1 0,0 0 0,-1 0-1,1 0 1,0 0 0,0 0 0,0 0 0,0 0 0,0 0 0,0 0-1,0 0 1,0 0 0,0-1 0,-1 1 0,1 0 0,0-1 0,0 1-1,0 0 1,0-1 0,-1 1 0,1-1 0,1-1 0,38-27 1460,-16-5-391,-11 15 685,-12 21-1774,0-1 1,0 0-1,-1 0 0,1 1 1,-1-1-1,1 0 0,-1 1 1,1-1-1,-1 1 0,0-1 0,0 1 1,0-1-1,1 0 0,-1 1 1,-1-1-1,1 1 0,0-1 0,-1 3 1,0 20-55,0-16 4,0-1 1,1 1-1,0-1 1,1 1 0,-1-1-1,3 9 1,-3-16 4,0 0 0,0 1 0,0-1 1,0 0-1,0 1 0,0-1 0,1 0 1,-1 1-1,0-1 0,0 0 0,0 1 0,0-1 1,1 0-1,-1 0 0,0 1 0,0-1 1,1 0-1,-1 0 0,0 1 0,0-1 1,1 0-1,-1 0 0,0 0 0,1 0 0,-1 1 1,0-1-1,1 0 0,-1 0 0,0 0 1,1 0-1,-1 0 0,0 0 0,1 0 1,-1 0-1,0 0 0,1 0 0,-1 0 0,0 0 1,1 0-1,-1 0 0,14-13 464,5-17 396,-14 17-791,0 0 0,0 0-1,-1-1 1,-1 1 0,0-1 0,-1 0 0,-1 1 0,0-1-1,0 0 1,-2 0 0,-1-16 0,2 30-74,0-1 0,0 1 0,0 0 0,0-1 0,0 1 0,0-1 0,0 1 0,0 0 0,-1-1 0,1 1 0,0-1 0,0 1 0,0 0 0,0-1 0,-1 1 0,1 0 0,0-1 0,0 1 0,-1 0 0,1-1 0,0 1 0,0 0 0,-1-1 0,1 1 0,0 0 0,-1 0 0,1 0 0,-1-1 0,1 1 0,0 0 0,-1 0 0,1 0 0,0 0 0,-1 0 0,1 0 0,-1 0 0,0 0 0,-10 13 0,-2 26 0,12-37-6,1 0 1,0 1-1,-1-1 0,1 1 1,0-1-1,1 0 0,-1 1 1,0-1-1,1 1 0,-1-1 1,3 5-1,-3-7 0,0 1 1,1-1-1,-1 1 1,0-1-1,1 1 0,-1-1 1,1 1-1,-1-1 1,1 0-1,-1 1 1,1-1-1,0 0 0,-1 1 1,1-1-1,-1 0 1,1 0-1,0 1 1,-1-1-1,1 0 0,-1 0 1,1 0-1,0 0 1,-1 0-1,1 0 1,0 0-1,-1 0 0,2 0 1,2-2-21,1 0-1,-1 0 1,0 0 0,0 0 0,0 0 0,0-1-1,0 0 1,-1 0 0,1 0 0,4-6 0,-7 8 4,0 0 0,0 0 1,0-1-1,0 1 1,0 0-1,0 0 1,0 0-1,1 0 1,-1 1-1,0-1 1,1 0-1,-1 0 0,0 1 1,1-1-1,-1 1 1,1-1-1,-1 1 1,1 0-1,-1-1 1,1 1-1,-1 0 1,1 0-1,-1 0 1,1 0-1,0 1 0,-1-1 1,1 0-1,-1 0 1,1 1-1,1 0 1,26 4 75,67-23-81,-95 18 34,0 1 1,-1-1-1,1 0 1,-1 1-1,1-1 1,0 1-1,-1-1 0,1 1 1,-1-1-1,0 1 1,1 0-1,-1-1 1,1 1-1,-1 0 0,0-1 1,1 1-1,-1 0 1,0-1-1,0 1 1,0 0-1,1-1 0,-1 1 1,0 0-1,0 0 1,0-1-1,0 1 1,0 0-1,0 0 0,-1-1 1,1 1-1,0 1 1,0-1-94,0 0 0,0 0 0,-1 0 0,1 0 0,0 0 0,0 0 0,0 0 1,-1 0-1,1 0 0,-1 0 0,1 0 0,-1 0 0,1 0 0,-1 0 0,1 0 0,-1-1 0,0 1 1,1 0-1,-1 0 0,0-1 0,0 1 0,0 0 0,1-1 0,-1 1 0,0-1 0,0 1 0,-1-1 1,-14 0-8185,6-5-95</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3.786"/>
    </inkml:context>
    <inkml:brush xml:id="br0">
      <inkml:brushProperty name="width" value="0.025" units="cm"/>
      <inkml:brushProperty name="height" value="0.025" units="cm"/>
    </inkml:brush>
  </inkml:definitions>
  <inkml:trace contextRef="#ctx0" brushRef="#br0">195 92 8968,'1'-2'759,"1"1"-1,-1-1 0,0 1 0,0-1 0,0 0 0,0 1 0,0-1 0,0 0 0,0 0 0,0 0 0,-1 0 0,1 0 0,-1 0 0,1 0 0,-1 1 1,0-1-1,0-4 0,0 5-450,-1 0 0,1 0 0,0 0 0,-1 0 0,1 0 0,-1 0 0,0 0 0,1 0 0,-1 0 0,0 0 0,0 0 0,0 0 0,0 0 0,1 0 0,-1 1 0,0-1 0,0 0 0,0 1 0,-1-1 0,1 1 0,-2-1 0,-1-1-159,-1 1 1,1 0-1,-1 1 0,0-1 1,1 1-1,-1 0 0,0 0 1,1 0-1,-1 1 0,0-1 1,1 1-1,-1 0 0,1 1 1,-6 1-1,3 1-145,0 0 0,1 0 0,-1 1 1,1 0-1,0 0 0,0 0 0,1 1 0,-1 0 1,1 0-1,1 0 0,-1 1 0,1 0 0,0-1 1,0 2-1,-3 10 0,1-3-27,1 0 1,1 0-1,0 1 1,2 0-1,-1 0 1,1 27-1,2-42 20,0 0 0,-1 0 0,1 0 0,0 1 0,1-1 0,-1 0 0,0 0 0,0 0 0,0 0 0,1 1 0,-1-1 0,1 0 0,-1 0 0,1 0 0,-1 0 0,1 0 0,-1 0 0,1 0 0,0 0 0,0 0 0,-1 0 0,1-1 0,0 1 0,0 0 0,0 0 0,0-1 0,0 1 0,0 0 0,0-1 0,0 1 0,0-1 0,0 0 0,1 1 0,-1-1 0,0 0 0,0 0 0,0 0 0,0 1 0,1-1 0,-1 0 0,0-1 0,0 1-1,0 0 1,1 0 0,-1 0 0,0-1 0,0 1 0,2-2 0,4 0 16,0 0-1,-1-1 1,0 0-1,1 0 1,-1-1-1,0 1 1,7-7-1,1-3 82,0-2 0,0 1 0,-2-1 0,0-1 0,0-1 0,10-20 0,46-111 524,-64 183-618,1 64-320,-4-90 209,1 0 1,-1 0 0,1-1-1,1 1 1,-1 0 0,2-1-1,-1 1 1,9 12 0,-11-19-235,1 0 0,0 0 0,1 0 0,-1 0 0,0-1 0,0 1 0,1-1 0,-1 0 0,1 1 0,-1-1 0,1 0 0,-1 0 0,1-1 0,0 1 0,0-1 0,-1 1 0,1-1 0,0 0 0,0 0 0,-1 0-1,1 0 1,0-1 0,0 1 0,-1-1 0,1 1 0,0-1 0,-1 0 0,1 0 0,-1 0 0,1-1 0,-1 1 0,1 0 0,-1-1 0,3-2 0,25-19-6829</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4.767"/>
    </inkml:context>
    <inkml:brush xml:id="br0">
      <inkml:brushProperty name="width" value="0.025" units="cm"/>
      <inkml:brushProperty name="height" value="0.025" units="cm"/>
    </inkml:brush>
  </inkml:definitions>
  <inkml:trace contextRef="#ctx0" brushRef="#br0">3 130 10410,'0'0'20051,"-1"11"-19597,0 4-349,1-1 0,0 1 0,1 0 0,1-1 0,0 1 0,1 0 0,1-1-1,0 0 1,1 0 0,1 0 0,13 25 0,-18-38-98,-1 0-1,1 0 0,-1 0 1,1 0-1,0 0 0,-1 0 1,1 0-1,0 0 0,0 0 0,-1 0 1,1 0-1,0-1 0,0 1 1,0 0-1,0-1 0,0 1 1,0 0-1,0-1 0,0 1 0,1-1 1,-1 0-1,0 1 0,0-1 1,0 0-1,0 0 0,1 0 1,-1 1-1,0-1 0,0-1 1,0 1-1,1 0 0,-1 0 0,0 0 1,0-1-1,0 1 0,0 0 1,0-1-1,1 1 0,-1-1 1,0 1-1,0-1 0,0 0 0,0 1 1,0-1-1,-1 0 0,1 0 1,0 0-1,0 0 0,0 0 1,-1 0-1,1 0 0,0 0 0,0-1 1,3-5 29,-1 0 0,0 0 0,0 0 0,0-1 0,-1 1 0,2-14 0,4-62-36,-8 75 0,0 0 0,-1 0 0,0 1 0,0-1 0,-1 0 0,1 0 0,-2 1 0,-4-12 0,7 19 0,0 0 0,0 1 0,0-1 0,0 0 0,0 0 0,0 0 0,0 0 0,0 1 0,0-1 0,0 0 0,0 0 0,0 0 0,-1 0 0,1 0 0,0 1 0,0-1 0,0 0 0,0 0 0,0 0 0,0 0 0,-1 0 0,1 0 0,0 0 0,0 0 0,0 1 0,0-1 0,0 0 0,-1 0 0,1 0 0,0 0 0,0 0 0,0 0 0,0 0 0,-1 0 0,1 0 0,0 0 0,0 0 0,0 0 0,0 0 0,-1 0 0,1 0 0,0 0 0,0 0 0,0-1 0,0 1 0,0 0 0,-1 0 0,1 0 0,0 0 0,0 0 0,0 0 0,0 0 0,0 0 0,0 0 0,-1-1 0,1 1 0,0 0 0,0 0 0,0 0 0,0 0 0,0 0 0,0-1 0,0 1 0,0 0 0,0 0 0,0 0 0,-4 24 0,3-17 0,1-1 0,0 0 0,0 0 0,1 1 0,0-1 0,0 0 0,2 8 0,-2-12 0,0 0 0,1 0 0,-1-1 0,0 1 0,1 0 0,-1-1 0,0 0 0,1 1 0,0-1 0,-1 0 0,1 0 0,0 1 0,0-1 0,-1-1 0,1 1 0,0 0 0,0 0 0,0-1 0,0 1 0,0-1 0,0 1 0,0-1 0,1 0 0,-1 0 0,0 0 0,0 0 0,0 0 0,0-1 0,0 1 0,0-1 0,0 1 0,0-1 0,3-1 0,2-1 0,-1 0 0,1 0 0,-1-1 0,0 1 0,0-2 0,0 1 0,-1 0 0,8-9 0,-6 5 0,0 0 0,0 0 0,-1-1 0,-1 0 0,1 0 0,-1 0 0,-1-1 0,1 0 0,-2 1 0,0-2 0,0 1 0,0 0 0,-1-1 0,-1 1 0,1-14 0,-2 24 0,0-1 0,0 1 0,0 0 0,0-1 0,0 1 0,0 0 0,0 0 0,0-1 0,0 1 0,0 0 0,0-1 0,0 1 0,0 0 0,0-1 0,0 1 0,0 0 0,0-1 0,-1 1 0,1 0 0,0 0 0,0-1 0,0 1 0,0 0 0,-1 0 0,1-1 0,0 1 0,0 0 0,-1 0 0,1-1 0,0 1 0,0 0 0,-1 0 0,1 0 0,0 0 0,0 0 0,-1-1 0,1 1 0,0 0 0,-1 0 0,0 0 0,-13 8 0,-10 20 0,17-15 0,0 0 0,0 1 0,1 0 0,1 0 0,0 1 0,1-1 0,1 1 0,0 0 0,-1 28 0,4-43 0,0 0 0,0 1 0,1-1 0,-1 1 0,0-1 0,1 0 0,-1 1 0,0-1 0,1 0 0,-1 0 0,0 1 0,1-1 0,-1 0 0,1 0 0,-1 1 0,1-1 0,-1 0 0,0 0 0,1 0 0,-1 0 0,1 0 0,-1 0 0,1 0 0,-1 0 0,1 0 0,-1 0 0,1 0 0,-1 0 0,1 0 0,-1 0 0,0 0 0,1 0 0,-1 0 0,1-1 0,0 1 0,18-6 0,-9 0 0,-1-1 0,-1 0 0,1 0 0,-1 0 0,13-17 0,-12 14 0,1 0 0,-1 0 0,16-10 0,-24 19 0,-1 1 0,1-1 0,0 1 0,0-1 0,0 1 0,-1 0 0,1 0 0,0-1 0,0 1 0,0 0 0,0 0 0,0 0 0,0 0 0,-1 0 0,1 0 0,0 0 0,0 0 0,0 0 0,0 1 0,0-1 0,0 0 0,-1 1 0,1-1 0,0 0 0,0 1 0,-1-1 0,1 1 0,0-1 0,0 1 0,-1-1 0,1 1 0,0 0 0,-1-1 0,1 1 0,-1 0 0,1-1 0,-1 1 0,1 0 0,-1 0 0,0 0 0,1-1 0,-1 1 0,0 0 0,0 0 0,0 0 0,1 1 0,13 55 0,-9-34 0,-5-22 0,0 0 0,0 0 0,0 0 0,0 0 0,0 0 0,0 0 0,1 0 0,-1-1 0,0 1 0,1 0 0,-1 0 0,0 0 0,1 0 0,-1 0 0,1-1 0,-1 1 0,1 0 0,0 0 0,-1-1 0,1 1 0,0-1 0,-1 1 0,1 0 0,0-1 0,0 1 0,0-1 0,-1 0 0,1 1 0,0-1 0,0 0 0,0 1 0,0-1 0,0 0 0,0 0 0,0 0 0,0 0 0,0 0 0,0 0 0,-1 0 0,1 0 0,0 0 0,0 0 0,0 0 0,0-1 0,0 1 0,0 0 0,0-1 0,0 1 0,-1 0 0,1-1 0,0 0 0,0 1 0,-1-1 0,1 1 0,0-1 0,0 0 0,0-1 0,8-7 0,0-1 0,-1-1 0,12-18 0,-3 5 0,-11 17 0,29-31 0,-34 37 0,0-1 0,1 1 0,-1 0 0,1 0 0,-1-1 0,1 1 0,-1 0 0,1 0 0,0 0 0,0 1 0,-1-1 0,1 0 0,0 1 0,0-1 0,0 1 0,0-1 0,0 1 0,0 0 0,0 0 0,0 0 0,2 0 0,-3 2 0,0 0 0,0 0 0,0 1 0,0-1 0,-1 0 0,1 0 0,0 0 0,-1 1 0,0-1 0,1 0 0,-1 1 0,0-1 0,0 0 0,0 0 0,-1 5 0,0-2 0,1 88-5792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2.930"/>
    </inkml:context>
    <inkml:brush xml:id="br0">
      <inkml:brushProperty name="width" value="0.025" units="cm"/>
      <inkml:brushProperty name="height" value="0.025" units="cm"/>
    </inkml:brush>
  </inkml:definitions>
  <inkml:trace contextRef="#ctx0" brushRef="#br0">94 1 12107,'0'0'4122,"-8"9"-2467,-3 1-1464,-35 42 1682,42-48-1725,1 0-1,0 0 0,1 1 1,-1-1-1,1 1 0,0-1 1,0 1-1,0 0 1,0 0-1,1 0 0,-2 10 1,4-15-150,-1 1 1,0 0-1,1 0 1,-1 0 0,1-1-1,-1 1 1,1 0 0,0 0-1,-1-1 1,1 1-1,-1 0 1,1-1 0,0 1-1,0-1 1,-1 1-1,1-1 1,0 1 0,0-1-1,0 0 1,0 1 0,-1-1-1,1 0 1,0 1-1,0-1 1,0 0 0,0 0-1,0 0 1,0 0 0,0 0-1,1 0 1,40-1 71,-28 1-60,-2 0 46,2-1-79,-1 1 1,1 1-1,-1 0 0,0 1 1,16 4-1,-27-6 37,0 1 1,0-1-1,0 1 0,-1 0 1,1-1-1,0 1 1,0 0-1,0 1 0,-1-1 1,1 0-1,-1 0 1,1 1-1,-1-1 0,1 1 1,-1-1-1,0 1 1,1-1-1,-1 1 0,0 0 1,0 0-1,0 0 1,-1-1-1,1 1 0,0 0 1,-1 0-1,1 0 1,-1 0-1,0 0 0,0 0 1,1 0-1,-1 1 1,-1-1-1,1 0 1,0 0-1,0 0 0,-1 0 1,1 0-1,-1 0 1,0 0-1,1-1 0,-1 1 1,-2 3-1,-1 2 306,0 0 0,0 0 0,-1 0 0,0-1 1,0 1-1,-1-1 0,0 0 0,0-1 0,-10 8 0,3-4 250,-1 1 1,0-2-1,-27 13 1,40-20-559,-1 0 1,1 0-1,-1-1 1,0 1-1,1-1 1,-1 1 0,0-1-1,1 1 1,-1-1-1,0 0 1,0 0-1,1 0 1,-1 0 0,0 0-1,0 0 1,1 0-1,-3-1 1,4 0-125,-1 1-1,1-1 1,-1 1 0,1-1 0,0 1-1,-1-1 1,1 0 0,0 1-1,0-1 1,-1 0 0,1 1 0,0-1-1,0 1 1,0-1 0,0 0 0,0 0-1,0 1 1,0-1 0,0 0-1,0 1 1,0-1 0,0 0 0,0 1-1,1-1 1,-1 1 0,0-1 0,0 0-1,1 0 1,3-7-1621,-1 0 1,2 1-1,-1-1 0,1 1 0,6-8 1,13-11-6981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7.007"/>
    </inkml:context>
    <inkml:brush xml:id="br0">
      <inkml:brushProperty name="width" value="0.025" units="cm"/>
      <inkml:brushProperty name="height" value="0.025" units="cm"/>
    </inkml:brush>
  </inkml:definitions>
  <inkml:trace contextRef="#ctx0" brushRef="#br0">169 87 12332,'0'-9'2669,"2"-29"-333,-2 37-2043,0-1-1,1 0 0,-1 1 1,0-1-1,0 0 1,0 1-1,-1-1 0,1 0 1,0 0-1,-1 1 1,1-1-1,-1 1 0,1-1 1,-1 0-1,0 1 1,1-1-1,-1 1 0,0 0 1,0-1-1,0 1 1,0 0-1,-1-1 1,1 1-1,-1-1 0,1 2-217,0 0 1,0 1-1,0-1 0,1 0 0,-1 1 0,0-1 0,0 1 1,1-1-1,-1 1 0,0-1 0,1 1 0,-1-1 0,1 1 1,-1-1-1,0 1 0,1 0 0,-1 0 0,1-1 0,0 1 0,-1 0 1,1 0-1,0-1 0,-1 1 0,1 0 0,0 0 0,0 0 1,0 1-1,-6 30 44,5-28-15,-3 21 86,1-1-1,2 0 1,0 1 0,2-1-1,0 1 1,2-1 0,0 0-1,2 0 1,1 0 0,0-1-1,2 0 1,1 0 0,1 0-1,1-1 1,0-1 0,23 31-1,-34-52-181,0 0 1,0 0-1,0 0 0,1 0 0,-1 1 0,0-1 0,0 0 1,0 0-1,0 0 0,1 1 0,-1-1 0,0 0 0,0 0 1,0 0-1,0 1 0,0-1 0,0 0 0,0 0 0,0 1 1,0-1-1,0 0 0,0 0 0,0 0 0,0 1 0,0-1 1,0 0-1,0 0 0,0 1 0,0-1 0,0 0 0,0 0 1,0 1-1,0-1 0,0 0 0,0 0 0,0 0 0,0 1 1,-1-1-1,1 0 0,0 0 0,0 0 0,0 1 0,0-1 1,-1 0-1,1 0 0,0 0 0,0 0 0,0 0 0,-1 1 1,1-1-1,0 0 0,0 0 0,-1 0 0,-20 1-26,-24-10-741,26 1 524,0-1 0,1 0 0,0-1 0,1-1 0,0-1 1,1 0-1,-23-24 0,38 36 255,1 0 0,0-1 0,0 1 0,-1 0 0,1-1 0,0 1 0,0 0 1,0-1-1,0 1 0,-1 0 0,1-1 0,0 1 0,0 0 0,0-1 0,0 1 0,0 0 0,0-1 0,0 1 1,0-1-1,0 1 0,0 0 0,0-1 0,0 1 0,0 0 0,1-1 0,-1 1 0,0-1 0,0 1 0,0 0 1,0-1-1,1 1 0,-1 0 0,0 0 0,0-1 0,1 1 0,-1 0 0,0-1 0,0 1 0,1 0 0,-1 0 1,0 0-1,1-1 0,-1 1 0,0 0 0,1 0 0,-1 0 0,0 0 0,1 0 0,-1 0 0,1-1 0,25-6-151,-19 5 263,48-14-191,70-31 1,-53 10-4774,-68 35 3881,0-1-1,0 0 1,-1 0 0,1 0 0,-1 0-1,1 0 1,-1-1 0,0 1-1,3-6 1,5-10-6261</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7.446"/>
    </inkml:context>
    <inkml:brush xml:id="br0">
      <inkml:brushProperty name="width" value="0.025" units="cm"/>
      <inkml:brushProperty name="height" value="0.025" units="cm"/>
    </inkml:brush>
  </inkml:definitions>
  <inkml:trace contextRef="#ctx0" brushRef="#br0">0 67 11179,'0'0'11477,"0"8"-10890,0 70 1239,1-77-1796,-1 0 0,1 0 1,-1 0-1,1-1 0,-1 1 0,1 0 0,0 0 1,-1 0-1,1-1 0,0 1 0,0 0 0,0-1 1,-1 1-1,1-1 0,0 1 0,0-1 0,0 1 1,0-1-1,0 0 0,0 1 0,0-1 0,0 0 1,0 0-1,0 0 0,0 0 0,0 0 0,0 0 1,0 0-1,0 0 0,0 0 0,0 0 0,0 0 1,0-1-1,0 1 0,0 0 0,1-2 0,39-10 294,-39 11-311,5-4-6,0 1 0,0 0-1,0 1 1,0 0-1,1 0 1,-1 1-1,1 0 1,0 0 0,0 0-1,12 0 1,-19 3 22,0-1 1,1 0-1,-1 1 0,0 0 1,0-1-1,0 1 1,0 0-1,0-1 1,0 1-1,0 0 0,-1 0 1,1 0-1,0 0 1,0 0-1,0 0 0,-1 0 1,1 0-1,-1 0 1,1 0-1,-1 1 0,1-1 1,-1 0-1,0 0 1,1 0-1,-1 1 0,0-1 1,0 0-1,0 0 1,0 2-1,1 44 1863,-1-38-1271,0-8-39,0-12 801,-9-153-572,9 162-864,4 5-242,-1 0 0,1-1 0,0 0 0,1 0 0,-1 0 0,0 0 0,8 1 0,-6-1-225,0-1-1,0 0 1,0 0 0,0-1 0,0 1-1,0-1 1,0-1 0,0 1-1,0-1 1,10-3 0,-12 3-256,0 0 0,0-1 0,-1 0 0,1 0 0,-1 0 0,0 0 0,1 0 0,-1-1 0,0 1 0,5-7 0,7-10-6383</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8.064"/>
    </inkml:context>
    <inkml:brush xml:id="br0">
      <inkml:brushProperty name="width" value="0.025" units="cm"/>
      <inkml:brushProperty name="height" value="0.025" units="cm"/>
    </inkml:brush>
  </inkml:definitions>
  <inkml:trace contextRef="#ctx0" brushRef="#br0">0 84 15086,'0'0'6097,"0"10"-4522,7 52 564,-6-59-2010,-1-1-1,1 1 1,0-1 0,0 1-1,0-1 1,0 0 0,0 1-1,0-1 1,0 0-1,1 0 1,0 0 0,1 3-1,-2-5-67,0 0-1,0 1 0,0-1 1,0 1-1,0-1 0,0 0 0,0 0 1,0 0-1,0 0 0,0 1 1,0-1-1,0 0 0,0-1 0,0 1 1,0 0-1,0 0 0,0 0 1,0-1-1,0 1 0,0 0 0,0-1 1,0 1-1,-1-1 0,1 1 1,0-1-1,0 1 0,0-1 0,0 0 1,-1 1-1,1-1 0,0 0 1,-1 0-1,2 0 0,3-6 226,0 1 0,-1-1 0,1 0 0,-1 0-1,0 0 1,-1-1 0,5-13 0,7-14 529,-13 40-820,1 0 0,-1 1 1,0-1-1,-1 1 0,1-1 1,0 10-1,-2-13 16,1 4 20,12 34-81,-13-39 59,0 0 0,1-1 0,-1 1-1,1-1 1,-1 1 0,1-1 0,-1 1 0,1-1 0,-1 1-1,1-1 1,-1 1 0,1-1 0,0 0 0,-1 1-1,1-1 1,0 0 0,-1 1 0,1-1 0,0 0 0,0 0-1,-1 0 1,1 0 0,0 0 0,-1 0 0,1 0 0,0 0-1,0 0 1,-1 0 0,1 0 0,0 0 0,-1 0-1,1-1 1,0 1 0,-1 0 0,1 0 0,0-1 0,-1 1-1,1-1 1,0 1 0,-1 0 0,1-1 0,-1 1 0,1-1-1,-1 1 1,1-1 0,-1 0 0,0 1 0,1-1-1,-1 1 1,1-1 0,-1 0 0,0-1 0,36-54 367,-32 47-336,2-1 1,-1 1-1,1 0 1,1 0-1,10-11 1,-16 19-41,-1 1 0,0 0 0,1 0 0,-1-1 0,1 1 0,-1 0 0,0 0 0,1 0 0,-1-1 0,1 1 0,-1 0 0,1 0 0,-1 0 0,1 0 0,-1 0 0,1 0 0,-1 0 0,1 0 0,-1 0 0,0 0 0,1 0 0,-1 1 0,1-1 0,-1 0 0,1 0 0,-1 0 0,1 0 0,-1 1 0,0-1 0,1 0 0,-1 1 0,0-1 0,1 0 0,-1 1 0,0-1 0,1 0 0,-1 1 0,0-1 0,1 0 0,-1 1 0,0-1 0,0 1 0,0-1 0,0 1 0,1-1 0,-1 0 0,0 1 0,0-1 0,0 1 0,0-1 0,0 1 0,0-1 0,0 1 0,0 0 0,6 32 0,-5-30 0,0 5 0,8 35 0,-9-42 0,1-1 0,-1 1 0,0 0 0,1-1 0,-1 1 0,0 0 0,1-1 0,-1 1 0,1-1 0,-1 1 0,1-1 0,-1 1 0,1-1 0,-1 1 0,1-1 0,0 0 0,-1 1 0,1-1 0,0 0 0,-1 1 0,1-1 0,0 0 0,-1 0 0,1 0 0,0 0 0,0 1 0,-1-1 0,1 0 0,0 0 0,-1 0 0,1-1 0,0 1 0,0 0 0,-1 0 0,1 0 0,0 0 0,-1-1 0,1 1 0,0 0 0,-1-1 0,1 1 0,-1 0 0,1-1 0,0 1 0,-1-1 0,1 1 0,-1-1 0,1 1 0,-1-1 0,1 1 0,-1-1 0,0 0 0,1 0 0,8-9 0,-1 0 0,0 0 0,-1-1 0,10-18 0,-12 18 0,2 0 0,-1 1 0,2 0 0,-1 0 0,12-12 0,-18 22 0,-1 0 0,0 0 0,0 0 0,0 0 0,1 0 0,-1 0 0,0-1 0,0 1 0,1 0 0,-1 0 0,0 0 0,0 0 0,1 0 0,-1 0 0,0 0 0,0 0 0,1 0 0,-1 0 0,0 0 0,0 0 0,1 0 0,-1 0 0,0 0 0,0 0 0,1 1 0,-1-1 0,0 0 0,0 0 0,0 0 0,1 0 0,-1 0 0,0 1 0,0-1 0,0 0 0,1 0 0,-1 0 0,0 0 0,0 1 0,0-1 0,0 0 0,0 1 0,8 15 0,3 21 0,-11-35 0,0 0-312,1 0-1,-1 1 1,1-1 0,-1 0 0,1 0-1,0 0 1,0 0 0,0-1-1,0 1 1,0 0 0,1 0-1,-1-1 1,0 1 0,4 2 0,-4-4 93,-1 1 0,1-1 1,0 0-1,0 0 0,0 0 1,0 0-1,0 0 0,0 0 1,0 0-1,0 0 0,0 0 1,0 0-1,0-1 0,0 1 1,0 0-1,-1-1 0,1 1 1,0 0-1,0-1 1,0 1-1,-1-1 0,1 0 1,0 1-1,0-1 0,-1 0 1,1 1-1,0-1 0,-1 0 1,1 0-1,-1 1 0,1-1 1,-1 0-1,0 0 0,1 0 1,0-1-1,9-15-6988</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9.087"/>
    </inkml:context>
    <inkml:brush xml:id="br0">
      <inkml:brushProperty name="width" value="0.025" units="cm"/>
      <inkml:brushProperty name="height" value="0.025" units="cm"/>
    </inkml:brush>
  </inkml:definitions>
  <inkml:trace contextRef="#ctx0" brushRef="#br0">72 291 13453,'0'0'16308,"-1"-5"-15405,-8-10-397,-3 20-160,-14 40 147,22-36-443,0 0-1,0 0 1,1 1-1,1-1 1,-1 1-1,-1 15 1,4-24-49,0-1 1,0 1-1,1-1 0,-1 0 1,0 1-1,0-1 0,0 1 1,0-1-1,0 0 0,0 1 1,1-1-1,-1 0 0,0 1 1,0-1-1,1 0 0,-1 1 1,0-1-1,0 0 0,1 1 1,-1-1-1,0 0 0,1 0 1,-1 1-1,0-1 0,1 0 1,-1 0-1,1 0 0,-1 0 1,0 1-1,1-1 0,-1 0 1,0 0-1,1 0 0,-1 0 0,1 0 1,-1 0-1,1 0 0,-1 0 1,0 0-1,1 0 0,-1 0 1,1 0-1,-1-1 0,0 1 1,1 0-1,-1 0 0,0 0 1,1-1-1,-1 1 0,0 0 1,1 0-1,-1-1 0,0 1 1,1 0-1,-1 0 0,0-1 1,1 0-1,20-15 152,-9 2-115,-1 0 1,15-27-1,-19 30-28,-1-1-1,2 2 0,-1-1 1,1 1-1,1 0 1,17-15-1,-25 24-9,0 0-1,0 0 1,0 0 0,0 1 0,0-1-1,0 0 1,1 0 0,-1 1 0,0-1-1,0 1 1,1-1 0,-1 1-1,0-1 1,1 1 0,-1 0 0,0 0-1,1-1 1,-1 1 0,0 0 0,1 0-1,-1 1 1,1-1 0,-1 0-1,0 0 1,1 1 0,-1-1 0,0 0-1,3 2 1,-2 0-1,0 1-1,0-1 1,0 1-1,0 0 1,0-1-1,-1 1 1,1 0-1,-1 0 1,2 5-1,-2-5 1,0 0 1,0-1-1,0 1 0,0 0 0,1 0 1,0-1-1,-1 1 0,1-1 0,0 1 1,0-1-1,4 3 0,-5-4 2,-1-1-1,1 0 1,0 0 0,0 0-1,0 0 1,0 0-1,-1 0 1,1 0 0,0 0-1,0 0 1,0 0 0,0 0-1,-1-1 1,1 1 0,0 0-1,0-1 1,0 1-1,-1 0 1,1-1 0,0 1-1,-1-1 1,1 1 0,0-1-1,-1 0 1,1 1-1,-1-1 1,1 1 0,0-2-1,19-23 5,-16 18-23,16-23-385,-15 22-246,-1 0 0,2 0 0,-1 1 0,1 0 0,12-11 0,-17 17 610,-1 1 1,1-1-1,0 1 1,-1 0-1,1-1 1,0 1-1,0 0 1,0 0-1,-1 0 1,1 0-1,0-1 1,0 1-1,0 0 1,-1 0-1,1 0 1,0 1-1,0-1 1,0 0-1,-1 0 1,1 0-1,0 1 1,0-1-1,-1 0 1,1 0-1,0 1 1,0-1-1,-1 1 1,2 0-1,-1 0 46,-1-1 0,1 1-1,0-1 1,0 1 0,0-1-1,0 0 1,-1 1 0,1-1-1,0 0 1,0 1 0,0-1-1,0 0 1,0 0-1,0 0 1,0 0 0,0 0-1,0 0 1,0 0 0,0 0-1,0-1 1,0 1 0,0 0-1,0 0 1,-1-1 0,1 1-1,0-1 1,0 1 0,1-1-1,11-12 336,0-1 0,-1-1-1,-1 0 1,0 0 0,-1-1-1,14-30 1,-25 55-342,0 0 0,1 0 0,0 0 0,1 0 0,3 15 0,-4-24 5,0 1 0,1 0-1,-1 0 1,1-1 0,-1 1 0,1 0-1,-1-1 1,1 1 0,-1-1 0,1 1-1,0-1 1,-1 1 0,1-1 0,0 1 0,-1-1-1,1 1 1,0-1 0,0 0 0,-1 1-1,1-1 1,0 0 0,0 0 0,0 0-1,0 0 1,-1 1 0,1-1 0,0 0 0,0 0-1,0-1 1,0 1 0,-1 0 0,1 0-1,0 0 1,0 0 0,0-1 0,-1 1-1,1 0 1,0-1 0,0 1 0,-1-1 0,1 1-1,0-1 1,-1 1 0,1-1 0,-1 1-1,1-1 1,0-1 0,30-27 177,-12 0-199,-16 23-6,1 0 0,-1 1 1,1-1-1,0 1 0,0 0 1,11-9-1,-12 68-538,-4 5 633,-1-31 110,2 0 0,0 0 0,2 0 0,2-1 0,10 45 0,2-26-136,-10-31-37,0 0-1,-1 0 1,-1 0 0,0 1 0,-1 0-1,-1 0 1,0-1 0,-1 1 0,-2 24 0,1-39 19,0 1 0,0-1 1,-1 0-1,1 1 1,-1-1-1,1 0 0,-1 1 1,1-1-1,-1 0 1,0 0-1,0 0 0,0 0 1,0 0-1,1 0 1,-1 0-1,-1 0 0,1 0 1,0 0-1,0 0 1,0-1-1,0 1 1,-1 0-1,1-1 0,0 1 1,0-1-1,-1 0 1,1 1-1,0-1 0,-1 0 1,1 0-1,-1 1 1,1-1-1,0 0 0,-3-1 1,1 1 20,1 0 1,-1-1-1,1 0 1,-1 1-1,1-1 1,-1 0-1,1 0 0,-1 0 1,1 0-1,0-1 1,0 1-1,0-1 1,0 1-1,0-1 1,0 0-1,0 0 1,-3-3-1,-1-7-49,-1 0 0,2-1 0,-1 1 0,2-1 0,0 0 0,0-1 0,-2-16 0,2-5 0,0-58 0,4 89-187,0 1 0,0-1 0,1 1 0,-1-1 0,1 1 0,0 0 0,0-1 0,0 1 0,1 0 0,-1 0 0,1 0 0,0 0 0,0 0 0,4-5 0,38-30-6192,-20 20 2836,1-3-6920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9.429"/>
    </inkml:context>
    <inkml:brush xml:id="br0">
      <inkml:brushProperty name="width" value="0.025" units="cm"/>
      <inkml:brushProperty name="height" value="0.025" units="cm"/>
    </inkml:brush>
  </inkml:definitions>
  <inkml:trace contextRef="#ctx0" brushRef="#br0">27 0 21428,'0'0'7623,"-26"51"-7590,26-26-194,0-1-1568,8 3-1763,0-1-960,-1-3-1377</inkml:trace>
  <inkml:trace contextRef="#ctx0" brushRef="#br0" timeOffset="1">66 433 15855,'0'0'9129,"2"60"-5382,2-46-1505,2-1-704,-3-5-1282,4 0-256,2-4 0,0-2-1505,-4-2-4197</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44.779"/>
    </inkml:context>
    <inkml:brush xml:id="br0">
      <inkml:brushProperty name="width" value="0.025" units="cm"/>
      <inkml:brushProperty name="height" value="0.025" units="cm"/>
    </inkml:brush>
  </inkml:definitions>
  <inkml:trace contextRef="#ctx0" brushRef="#br0">1 24 5573,'0'0'481,"53"-8"-1827,-43 4 1282,-2 1 64,-3-1 32,0 1-256,-4 1-1473</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46.150"/>
    </inkml:context>
    <inkml:brush xml:id="br0">
      <inkml:brushProperty name="width" value="0.025" units="cm"/>
      <inkml:brushProperty name="height" value="0.025" units="cm"/>
    </inkml:brush>
  </inkml:definitions>
  <inkml:trace contextRef="#ctx0" brushRef="#br0">30 48 7431,'0'0'13213,"-6"0"-12023,-17 1 522,47 2 2785,307 0-707,-310-5-3763,0 0 1,0-1-1,-1-2 1,31-10-1,-30 9-15,1 0 0,-1 1 0,1 1 0,26-1 0,28 4 84,106 13 0,-120 0-33,-43-8-56,0 0 0,1-1 0,22 0 0,-921 0-1405,853-2 1416,26-1-18,0 0 0,0 0 0,0 0 0,0 0 0,0 0 1,1 0-1,-1 0 0,0 0 0,0 0 0,0 0 1,0 0-1,0 0 0,0 0 0,0 0 0,0 0 1,1 0-1,-1 0 0,0 0 0,0 0 0,0 0 1,0 0-1,0 0 0,0 0 0,0 1 0,0-1 0,0 0 1,1 0-1,-1 0 0,0 0 0,0 0 0,0 0 1,0 0-1,0 0 0,0 0 0,0 0 0,0 1 1,0-1-1,0 0 0,0 0 0,0 0 0,0 0 0,0 0 1,0 0-1,0 0 0,0 0 0,0 1 0,0-1 1,0 0-1,0 0 0,0 0 0,0 0 0,0 0 1,0 0-1,0 0 0,0 0 0,0 1 0,46 8-27,-30-6-6,69 9 149,0-4 1,101-3-1,7 0-28,12 3 478,-271-2-1243,-125-5-1,136-3 282,-106-15-516,109 9 383,-69-1 0,129 10 153,0 0-1,0 1 1,-1 0-1,1 0 1,14 7-1,6 1-257,152 34-7758,-117-32 416</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4:21.775"/>
    </inkml:context>
    <inkml:brush xml:id="br0">
      <inkml:brushProperty name="width" value="0.025" units="cm"/>
      <inkml:brushProperty name="height" value="0.025" units="cm"/>
    </inkml:brush>
  </inkml:definitions>
  <inkml:trace contextRef="#ctx0" brushRef="#br0">1 0 16143,'0'0'2541,"3"8"-2146,10 24 311,1-1 0,2 0-1,27 38 1,74 91 1071,-45-63-1316,160 178 317,-137-169-654,11 26 1308,21 22-931,-97-121-204,-3 1 0,34 54 0,-72-97-12888,-7-7 8084,1 4-1424</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4:22.194"/>
    </inkml:context>
    <inkml:brush xml:id="br0">
      <inkml:brushProperty name="width" value="0.025" units="cm"/>
      <inkml:brushProperty name="height" value="0.025" units="cm"/>
    </inkml:brush>
  </inkml:definitions>
  <inkml:trace contextRef="#ctx0" brushRef="#br0">1 126 12107,'0'0'1698,"2"8"-427,4 8-512,1 0 1,1 0-1,0-1 1,2 0-1,-1-1 1,2 0-1,23 25 1,-13-17 140,2 0 1,0-2 0,52 35-1,-74-54-850,0 0-1,0 0 1,0 0 0,0 0-1,0 0 1,0-1 0,1 1-1,-1 0 1,0-1 0,1 1-1,-1-1 1,1 1 0,-1-1-1,0 0 1,1 1 0,-1-1-1,1 0 1,-1 0-1,1 0 1,-1 0 0,1 0-1,-1 0 1,1-1 0,-1 1-1,1 0 1,-1-1 0,0 1-1,1-1 1,-1 0 0,0 1-1,1-1 1,-1 0 0,0 0-1,0 0 1,0 0 0,0 0-1,0 0 1,0 0 0,0 0-1,0 0 1,0 0 0,0-1-1,0 1 1,-1 0-1,1 0 1,-1-1 0,1 1-1,-1-1 1,1-2 0,2-8 267,-1 0 1,0-1 0,-1 1-1,-1-23 1,0 27-193,-2-58 227,-2 0 1,-16-79-1,20 145-588,0 0 0,0-1 1,0 1-1,0-1 0,0 1 0,0 0 0,0-1 0,0 1 0,0 0 1,0-1-1,0 1 0,0-1 0,0 1 0,1 0 0,-1-1 0,0 1 1,0 0-1,0-1 0,1 1 0,-1 0 0,0 0 0,0-1 1,1 1-1,-1 0 0,0 0 0,1-1 0,-1 1 0,0 0 0,1 0 1,-1 0-1,0 0 0,1-1 0,-1 1 0,0 0 0,1 0 1,-1 0-1,1 0 0,-1 0 0,1 0 0,2-1-3350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1.223"/>
    </inkml:context>
    <inkml:brush xml:id="br0">
      <inkml:brushProperty name="width" value="0.025" units="cm"/>
      <inkml:brushProperty name="height" value="0.025" units="cm"/>
    </inkml:brush>
  </inkml:definitions>
  <inkml:trace contextRef="#ctx0" brushRef="#br0">1 589 14157,'0'0'10159,"1"-11"-9289,4-12-322,1 0-1,1 0 1,1 1-1,1 0 1,1 0-1,0 1 1,25-34-1,115-147 1060,-122 167-1652,2 0 22,-16 19-604,0 0 0,-1-1 1,13-25-1,-42 39-14152,15 3 13895,-18 4-8143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3.675"/>
    </inkml:context>
    <inkml:brush xml:id="br0">
      <inkml:brushProperty name="width" value="0.025" units="cm"/>
      <inkml:brushProperty name="height" value="0.025" units="cm"/>
    </inkml:brush>
  </inkml:definitions>
  <inkml:trace contextRef="#ctx0" brushRef="#br0">362 0 6919,'0'0'11477,"-2"13"-10425,-7 41 282,-5 25 1445,-5 92 0,18-144-2652,0 1 0,-3-1 1,0 0-1,-1 1 0,-2-2 1,-1 1-1,-1-1 0,-1 0 1,-1-1-1,-2 0 1,0-1-1,-1-1 0,-2 0 1,0-1-1,-2 0 0,0-1 1,-1-1-1,-1-1 0,-1-1 1,-27 18-1,46-35-105,0 1 0,-1-1 1,1 1-1,-1-1 0,1 0 0,-1 0 0,0 0 0,1 0 0,-1 0 0,-3 0 1,5-1-21,1 0 0,-1 0 1,1 0-1,0 0 1,-1 0-1,1-1 0,-1 1 1,1 0-1,0 0 0,-1 0 1,1 0-1,-1-1 1,1 1-1,0 0 0,-1 0 1,1-1-1,0 1 0,-1 0 1,1 0-1,0-1 1,0 1-1,-1 0 0,1-1 1,0 1-1,0-1 0,-1 1 1,1 0-1,0-1 1,0 1-1,0-1 0,0 1 1,0 0-1,0-1 0,0 1 1,0-1-1,0 0 1,0-3-8,1-1 1,0 1-1,0 0 1,0 0 0,1-1-1,-1 1 1,1 0-1,0 0 1,0 1-1,5-8 1,57-75-316,-30 42 294,-1-2-1,41-79 1,-67 111-86,0 0 1,-2-1 0,1 0 0,-2 0 0,0 0 0,-1 0 0,0-1 0,-1 1 0,-1-1 0,-1 1-1,0-1 1,-1 0 0,0 1 0,-5-16 0,5 25 63,0 0 0,-1 1 0,0-1 0,0 1 0,0 0 0,-1-1 0,1 1 0,-1 0 0,-1 0 0,1 1 0,-1-1 0,1 1 0,-1 0-1,-1 0 1,1 0 0,-1 0 0,1 1 0,-1 0 0,0-1 0,0 2 0,0-1 0,-1 1 0,1 0 0,0 0 0,-1 0 0,0 1 0,1 0 0,-1 0 0,0 0 0,-8 1 0,11 0 46,1 1 0,-1 1 0,0-1 0,1 0 0,-1 0 1,1 1-1,0 0 0,0-1 0,-1 1 0,1 0 0,0 0 0,0 0 1,0 0-1,1 1 0,-1-1 0,1 0 0,-1 1 0,0 2 0,-25 52 104,25-52-83,-1 2 38,0 0 0,0 0 0,1 0 0,0 0 0,1 0-1,-1 0 1,1 0 0,1 1 0,-1-1 0,1 0 0,1 1 0,-1-1 0,1 0-1,0 0 1,1 1 0,0-1 0,0 0 0,1 0 0,-1-1 0,2 1 0,-1 0-1,1-1 1,-1 0 0,2 0 0,-1 0 0,1 0 0,0-1 0,6 6 0,36 34 260,-21-22-441,-1 2 0,-2 0 0,0 2 0,-1 0 0,23 41 0,-41-61-653,-1 0-658,1-2-4297</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1.584"/>
    </inkml:context>
    <inkml:brush xml:id="br0">
      <inkml:brushProperty name="width" value="0.025" units="cm"/>
      <inkml:brushProperty name="height" value="0.025" units="cm"/>
    </inkml:brush>
  </inkml:definitions>
  <inkml:trace contextRef="#ctx0" brushRef="#br0">47 0 12268,'0'0'13340,"2"9"-12865,4 18-283,-2 0-1,-1 0 0,-1 0 0,-1 0 1,-1 0-1,-7 41 0,-37 169 375,41-224-453,1-6-12,0 2 57,0 0 0,0 0 0,1 0 0,0 0 0,0 0 0,2 18 0,0-26-153,0 0 1,1-1 0,-1 1 0,0-1 0,1 0-1,-1 1 1,0-1 0,1 0 0,-1 0-1,0 1 1,1-1 0,-1 0 0,0 0-1,1-1 1,-1 1 0,0 0 0,1 0 0,-1-1-1,0 1 1,0-1 0,1 1 0,-1-1-1,0 1 1,2-2 0,12-9 64,0-1 1,0 0-1,-1-1 1,0-1-1,19-25 0,12-12-33,2 5-259,9-7-2402,-22 14-2975,-10 8-3535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2.320"/>
    </inkml:context>
    <inkml:brush xml:id="br0">
      <inkml:brushProperty name="width" value="0.025" units="cm"/>
      <inkml:brushProperty name="height" value="0.025" units="cm"/>
    </inkml:brush>
  </inkml:definitions>
  <inkml:trace contextRef="#ctx0" brushRef="#br0">1 0 15471,'0'0'13741,"53"81"-13485,-33-40-192,-4 0 0,2-1 0,0-4-865,0-8-1633,0-6-1185,2-10-353,-4-10-2530</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2.693"/>
    </inkml:context>
    <inkml:brush xml:id="br0">
      <inkml:brushProperty name="width" value="0.025" units="cm"/>
      <inkml:brushProperty name="height" value="0.025" units="cm"/>
    </inkml:brush>
  </inkml:definitions>
  <inkml:trace contextRef="#ctx0" brushRef="#br0">1 0 15759,'0'0'6054,"4"54"-5830,4-30-64,4 2-128,1 4-320,1-2-1025,-2-1-1634,-1-3-3075</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3.036"/>
    </inkml:context>
    <inkml:brush xml:id="br0">
      <inkml:brushProperty name="width" value="0.025" units="cm"/>
      <inkml:brushProperty name="height" value="0.025" units="cm"/>
    </inkml:brush>
  </inkml:definitions>
  <inkml:trace contextRef="#ctx0" brushRef="#br0">1 223 14414,'0'-14'2653,"0"0"-1888,0-1 0,1 0 1,4-21-1,-3 30-519,0 0 0,-1 0-1,2 0 1,-1 1 0,1-1 0,0 0 0,0 1-1,0 0 1,1-1 0,0 1 0,0 1-1,0-1 1,7-5 0,-3 4 11,0 0 1,0 1 0,1 0-1,0 1 1,0-1-1,0 2 1,1-1-1,13-2 1,-21 5-207,0 0 1,0 1-1,1-1 0,-1 1 1,0 0-1,0-1 1,1 1-1,-1 0 1,0 0-1,0 1 1,1-1-1,-1 0 1,0 1-1,0-1 1,0 1-1,1 0 0,-1 0 1,0 0-1,0 0 1,0 0-1,0 0 1,-1 0-1,1 1 1,0-1-1,0 1 1,-1-1-1,1 1 0,-1 0 1,1 0-1,-1-1 1,0 1-1,0 0 1,0 0-1,0 0 1,0 1-1,0-1 1,0 0-1,-1 0 0,1 0 1,-1 0-1,1 4 1,0 21 552,-1-1 0,-1 1 0,-1 0 1,-10 49-1,5-37 232,-3 46-1,10-84-834,0 0 0,0 0 0,0 0 0,0 0 0,0 0 0,0 0 0,0 0-1,0 0 1,0 0 0,0 0 0,0 0 0,1 0 0,-1 0 0,0 0 0,1 0 0,-1 0-1,1 0 1,-1 0 0,1 0 0,-1-1 0,1 1 0,0 0 0,0 0 0,-1-1 0,1 1-1,0 0 1,0-1 0,0 1 0,1 0 0,0 0-1,1-1 1,-1 0-1,0 0 1,0 0-1,1 0 1,-1 0-1,0-1 1,0 1-1,0-1 1,0 1-1,1-1 1,-1 0-1,2-1 1,8-4-3,0 0 0,-1-1 1,17-13-1,-15 9-128,40-32-2946,-5-6-3759,-29 24-5321</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3.861"/>
    </inkml:context>
    <inkml:brush xml:id="br0">
      <inkml:brushProperty name="width" value="0.025" units="cm"/>
      <inkml:brushProperty name="height" value="0.025" units="cm"/>
    </inkml:brush>
  </inkml:definitions>
  <inkml:trace contextRef="#ctx0" brushRef="#br0">1 20 11179,'0'0'11627,"4"11"-10715,0 2-605,2 8 45,2 0 0,0-1 0,1 0 0,1 0 0,0-1 0,16 21 0,-25-39-335,-1 0 1,1-1-1,0 1 0,-1 0 0,1-1 1,0 1-1,0-1 0,-1 1 1,1-1-1,0 1 0,0-1 0,0 0 1,0 1-1,-1-1 0,1 0 0,0 0 1,0 1-1,0-1 0,0 0 0,0 0 1,0 0-1,0 0 0,0 0 1,0 0-1,0-1 0,0 1 0,-1 0 1,1 0-1,1-1 0,0 0 74,0-1 0,0 1-1,0-1 1,-1 0 0,1 1-1,0-1 1,-1 0 0,1 0-1,-1 0 1,0 0 0,2-3-1,3-9 476,0 0-1,6-27 0,-10 36-573,5-36 287,-6 32-173,1 0-1,-1 1 1,1-1 0,1 0-1,6-14 1,-9 23-108,0-1-1,1 1 1,-1-1 0,0 1 0,1 0 0,-1-1 0,1 1 0,-1 0 0,0-1-1,1 1 1,-1 0 0,1-1 0,-1 1 0,1 0 0,-1 0 0,1 0 0,-1 0-1,1-1 1,-1 1 0,1 0 0,0 0 0,-1 0 0,1 0 0,-1 0 0,1 0 0,-1 0-1,1 0 1,-1 1 0,1-1 0,-1 0 0,1 0 0,-1 0 0,1 0 0,-1 1-1,1-1 1,-1 0 0,1 1 0,-1-1 0,0 0 0,1 1 0,-1-1 0,1 0-1,-1 1 1,0-1 0,0 1 0,1-1 0,-1 1 0,0-1 0,0 1 0,1 0-1,17 26-97,-17-25 133,26 47 144,-13-20-106,29 39 1,-43-67-63,1 0 1,-1 0 0,0 0-1,1-1 1,-1 1-1,1 0 1,0 0-1,-1-1 1,1 1 0,0 0-1,-1-1 1,1 1-1,0-1 1,0 1 0,-1-1-1,1 1 1,0-1-1,0 1 1,0-1-1,0 0 1,0 1 0,0-1-1,-1 0 1,1 0-1,0 0 1,0 0-1,1 0 1,-1-1 23,0 1 0,0-1 1,0 0-1,0 0 0,0 0 0,-1 0 1,1 0-1,0 0 0,-1 0 0,1 0 0,-1-1 1,1 1-1,-1 0 0,0 0 0,1 0 1,-1 0-1,0-2 0,4-63 1001,-4 61-1007,-1-13-402,0 14-51,1-1 0,-1 0 0,1 0 1,0 1-1,0-1 0,1 0 0,-1 0 0,1 1 0,0-1 1,0 1-1,1-1 0,-1 1 0,5-9 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4.610"/>
    </inkml:context>
    <inkml:brush xml:id="br0">
      <inkml:brushProperty name="width" value="0.025" units="cm"/>
      <inkml:brushProperty name="height" value="0.025" units="cm"/>
    </inkml:brush>
  </inkml:definitions>
  <inkml:trace contextRef="#ctx0" brushRef="#br0">1 1 13004,'0'0'5066,"4"11"-3459,109 233 4950,-58-131-5576,-49-101-949,-5-8-25,0 0-1,0 0 1,1 0 0,0 0 0,0 0-1,0-1 1,0 1 0,1-1-1,-1 0 1,1 1 0,0-1-1,0 0 1,0-1 0,0 1-1,4 2 1,-6-5 3,-1 0 0,1-1-1,0 1 1,-1 0 0,1-1 0,-1 1 0,1-1 0,-1 1-1,1-1 1,-1 1 0,1-1 0,-1 1 0,1-1 0,-1 1 0,1-1-1,-1 0 1,0 1 0,0-1 0,1 0 0,-1 1 0,0-1-1,0 0 1,0 1 0,0-1 0,1 0 0,-1 1 0,0-1 0,0 0-1,0 0 1,-1 1 0,1-1 0,0-1 0,0-33 363,-1 29-324,0-5-8,-1-1-1,0 1 0,-1 0 1,0 0-1,-1 0 0,0 0 1,-1 1-1,-8-15 1,10 20-42,5 8-33,0 1 0,1-1 0,-1 0 0,1 0 0,-1 0 0,1 0 0,0-1-1,0 1 1,0-1 0,0 1 0,1-1 0,-1 0 0,1 0 0,-1-1 0,8 4 0,-9-5 67,-1 0 1,1 1-1,-1-1 1,1 0-1,0 0 1,-1 0-1,1 0 1,-1 0 0,1 0-1,-1 0 1,1-1-1,-1 1 1,1 0-1,-1-1 1,1 1-1,-1-1 1,1 0-1,-1 0 1,0 1 0,1-1-1,-1 0 1,0 0-1,0 0 1,0 0-1,1 0 1,-1-1-1,0 1 1,-1 0-1,1 0 1,0-1 0,0 1-1,0 0 1,-1-1-1,1 1 1,-1-1-1,1 1 1,-1-1-1,0 1 1,1-1-1,-1 1 1,0-1 0,0-2-1,2-39 1436,-2 42-1429,1 0 1,-1 0-1,0-1 1,0 1-1,0 0 0,0 0 1,0-1-1,0 1 0,-1 0 1,1 0-1,0-1 0,-1 1 1,1 0-1,-1 0 1,1 0-1,-1 0 0,1 0 1,-1-1-1,0 1 0,1 0 1,-1 1-1,0-1 0,0 0 1,0 0-1,0 0 1,0 0-1,0 1 0,0-1 1,-1 0-1,1 1-55,0 1 0,0-1-1,1 1 1,-1 0 0,0-1 0,1 1 0,-1 0 0,0 0-1,1 0 1,-1-1 0,1 1 0,-1 0 0,1 0 0,0 0-1,-1 0 1,1 0 0,0 0 0,0 0 0,0 0 0,-1 0-1,1 0 1,0 0 0,0 0 0,0-1 0,1 3 0,-1 36-52,0-31 64,0-5-3,0-1 0,0 0 1,0 0-1,0 1 1,1-1-1,-1 0 1,0 0-1,1 0 1,0 1-1,0-1 1,-1 0-1,1 0 0,0 0 1,1 0-1,-1 0 1,2 3-1,-1-5 6,-1 1 0,0 0 0,0 0 0,1 0-1,-1-1 1,0 1 0,1-1 0,-1 1 0,0-1 0,1 1-1,-1-1 1,1 0 0,-1 0 0,1 0 0,-1 0 0,1 0-1,-1 0 1,1 0 0,1-1 0,3 0 21,0-1 1,1-1-1,-1 1 1,0-1-1,-1 0 1,1 0-1,0-1 1,-1 1-1,9-9 1,-12 10-7,5-4-29,0 0 0,0 0 0,1 0 0,-1 1 0,18-9 1,-24 13 17,1 1 0,0-1 1,0 1-1,0-1 1,-1 1-1,1 0 1,0 0-1,0 0 0,0 0 1,0 0-1,0 0 1,0 0-1,0 0 0,-1 1 1,1-1-1,0 1 1,0 0-1,0-1 1,-1 1-1,1 0 0,0 0 1,-1 0-1,1 0 1,-1 0-1,1 1 1,-1-1-1,0 0 0,1 1 1,-1-1-1,0 1 1,0-1-1,0 1 0,0-1 1,0 1-1,1 3 1,1-9 175,-1-13 155,-2-22 132,-3 22-487,0 1 1,-1-1-1,-1 1 1,0 0-1,-12-24 1,52 51-19760,-26-11 8926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5.142"/>
    </inkml:context>
    <inkml:brush xml:id="br0">
      <inkml:brushProperty name="width" value="0.025" units="cm"/>
      <inkml:brushProperty name="height" value="0.025" units="cm"/>
    </inkml:brush>
  </inkml:definitions>
  <inkml:trace contextRef="#ctx0" brushRef="#br0">0 212 14125,'0'0'6086,"9"-5"-4287,26-16-859,-33 21-866,-1-1 0,0 1 0,1-1 0,-1 1 0,0-1 0,1 1 0,-1 0 0,0 0 0,1 0 0,-1 0 0,1 0 0,-1 0 0,1 0 0,-1 0 0,0 1 0,1-1 0,-1 0 0,0 1 0,1-1 0,-1 1 0,0 0 0,0-1 0,1 1 0,-1 0 0,0 0 0,0 0 0,0-1 1,0 1-1,0 0 0,0 1 0,0-1 0,0 0 0,-1 0 0,1 0 0,0 0 0,-1 1 0,2 1 0,14 46 1145,-16-48-1183,7 42 936,-6-31-703,1 0 0,0 1 0,1-1 0,7 18-1,-10-29-259,0 0 0,0 0 0,0 0-1,1 0 1,-1-1 0,0 1 0,1 0-1,-1 0 1,0-1 0,1 1 0,-1 0 0,1 0-1,-1-1 1,1 1 0,0-1 0,-1 1-1,1 0 1,0-1 0,-1 1 0,1-1-1,0 1 1,-1-1 0,1 0 0,0 1-1,0-1 1,0 0 0,-1 0 0,1 1-1,0-1 1,0 0 0,0 0 0,0 0-1,-1 0 1,1 0 0,0 0 0,0 0-1,0 0 1,0 0 0,-1-1 0,1 1-1,0 0 1,0-1 0,0 1 0,-1 0-1,1-1 1,0 1 0,0-1 0,-1 1-1,1-1 1,0 1 0,-1-1 0,1 1-1,-1-1 1,1 0 0,-1 1 0,1-1 0,-1 0-1,1 0 1,-1 1 0,0-1 0,1-1-1,3-5 78,0 0 0,0 0-1,0 0 1,-1-1 0,2-8-1,-1 1 4,-1-1-1,-1 1 0,0-1 0,-1 0 0,-1 0 0,-1 1 0,-3-27 0,-6 23 16,4 19-130,4 11-89,2-9 111,0-1 0,0 1 1,0 0-1,0-1 0,0 1 1,0-1-1,0 1 0,1 0 1,-1-1-1,0 1 0,1-1 0,0 1 1,-1 0-1,1-1 0,0 0 1,0 1-1,0-1 0,0 1 1,0-1-1,0 0 0,0 0 1,0 0-1,0 1 0,1-1 1,-1 0-1,0-1 0,1 1 0,-1 0 1,1 0-1,-1 0 0,1-1 1,-1 1-1,1-1 0,-1 1 1,3-1-1,-1 0 14,0 0-1,-1 0 1,1-1 0,-1 1 0,1-1-1,0 0 1,-1 1 0,0-1-1,1 0 1,-1-1 0,1 1 0,-1 0-1,0-1 1,0 1 0,0-1-1,0 0 1,0 0 0,0 1 0,0-1-1,-1 0 1,1-1 0,1-1-1,10-23 53,-11 22-42,0-1 0,1 1 1,-1 0-1,1 0 0,0 0 0,7-8 0,-8 14-37,-1-1-1,0 0 1,1 1-1,-1-1 0,0 1 1,0 0-1,1-1 1,-1 1-1,0 0 1,0 0-1,0-1 0,0 1 1,0 0-1,0 0 1,0 0-1,0 0 1,-1 1-1,1-1 1,0 0-1,0 0 0,0 2 1,9 9 51,-7-10-81,-1-1-1,0 0 1,1 1 0,-1-1-1,1 0 1,-1 0 0,1-1-1,-1 1 1,1 0-1,0-1 1,-1 0 0,1 1-1,0-1 1,0 0 0,-1 0-1,1-1 1,0 1 0,-1-1-1,1 1 1,0-1 0,-1 0-1,1 0 1,-1 0 0,1 0-1,-1 0 1,0-1-1,1 1 1,-1-1 0,0 1-1,0-1 1,0 0 0,0 0-1,0 0 1,-1 0 0,1 0-1,1-3 1,28-44-4325,-15 2-4451,-12 17 938</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5.640"/>
    </inkml:context>
    <inkml:brush xml:id="br0">
      <inkml:brushProperty name="width" value="0.025" units="cm"/>
      <inkml:brushProperty name="height" value="0.025" units="cm"/>
    </inkml:brush>
  </inkml:definitions>
  <inkml:trace contextRef="#ctx0" brushRef="#br0">2 1 16720,'0'0'2205,"-1"9"-284,1 3-1526,0 0-1,1-1 1,0 1-1,0-1 1,2 1-1,-1-1 1,1 0-1,1 0 1,8 19-1,7 5 68,2 7-143,34 48 0,-55-89-299,0 0-1,0-1 1,0 1-1,0-1 1,1 1-1,-1-1 1,0 1-1,1-1 1,-1 1-1,0-1 1,1 0-1,-1 1 1,0-1-1,1 1 1,-1-1 0,1 0-1,-1 1 1,1-1-1,-1 0 1,1 0-1,-1 1 1,1-1-1,-1 0 1,1 0-1,-1 0 1,1 1-1,-1-1 1,1 0-1,-1 0 1,1 0-1,0 0 1,-1 0-1,1 0 1,-1 0-1,1 0 1,0-1-1,5-20 955,-7-30-65,0 45-769,-1 0 0,1 0 0,-1 1 0,0-1 0,0 1 0,0-1 0,-1 1 0,0 0 0,0 0 0,0 0 0,-1 0 0,0 1 0,-7-8-1,11 15-123,-1-1 0,1 1-1,-1 0 1,1-1-1,0 1 1,0 0-1,0-1 1,0 1 0,1 0-1,-1-1 1,2 5-1,-1-4-13,1 1-1,0 0 0,0 0 1,0-1-1,1 1 1,-1-1-1,1 0 0,0 0 1,0 0-1,0 0 1,0 0-1,0-1 0,1 1 1,-1-1-1,1 0 0,-1 0 1,5 1-1,-5-2 40,-1 0 0,1 0 0,0-1 0,-1 1 0,1-1-1,0 0 1,-1 1 0,1-1 0,0-1 0,-1 1 0,1 0 0,0-1-1,-1 1 1,1-1 0,0 0 0,-1 1 0,1-1 0,-1-1 0,0 1 0,1 0-1,-1-1 1,0 1 0,0-1 0,0 1 0,0-1 0,0 0 0,2-2-1,2-4 29,0 0-1,-1-1 0,0 1 0,0-1 1,-1 0-1,0 0 0,-1 0 0,0-1 1,-1 1-1,1-1 0,-2 0 0,1 1 1,-1-16-1,-1 44-67,-1-12-3,0 1 0,1 0 0,0 0 0,1 0 0,0 0-1,0 0 1,0-1 0,1 1 0,1 0 0,-1-1 0,1 0-1,7 14 1,4-14-2218,-7-14-5484,-7-9 679</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6.010"/>
    </inkml:context>
    <inkml:brush xml:id="br0">
      <inkml:brushProperty name="width" value="0.025" units="cm"/>
      <inkml:brushProperty name="height" value="0.025" units="cm"/>
    </inkml:brush>
  </inkml:definitions>
  <inkml:trace contextRef="#ctx0" brushRef="#br0">1 1 13485,'0'0'7335,"57"57"-9321,-33-50-1570,-2 0-1825,0-2-1185,-4-1 10634</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6.353"/>
    </inkml:context>
    <inkml:brush xml:id="br0">
      <inkml:brushProperty name="width" value="0.025" units="cm"/>
      <inkml:brushProperty name="height" value="0.025" units="cm"/>
    </inkml:brush>
  </inkml:definitions>
  <inkml:trace contextRef="#ctx0" brushRef="#br0">0 40 2370,'1'0'596,"-1"0"-1,1 0 1,0 0-1,-1 1 1,1-1-1,-1 0 1,1 0-1,0 1 0,-1-1 1,1 0-1,-1 1 1,1-1-1,-1 0 1,1 1-1,-1-1 1,0 1-1,1-1 1,-1 1-1,1-1 1,-1 1-1,0-1 1,0 1-1,1-1 1,-1 1-1,0-1 1,0 1-1,1 0 0,5 24 6450,-6-21-6869,0 0 0,1 0 0,0-1 0,0 1 0,0-1 0,0 1 0,1-1 1,2 5-1,-3-7-111,0 0 0,0-1 0,0 1 0,0 0 0,0-1 0,0 0 0,0 1 0,0-1 0,0 1 0,0-1 0,0 0 0,0 0 0,0 0 0,0 0 0,0 0 0,0 0 0,1 0 0,-1 0 0,0 0 0,0 0 0,0 0 0,0-1 0,0 1 0,0 0 0,0-1 0,0 1-1,0-1 1,0 1 0,0-1 0,0 0 0,-1 1 0,1-1 0,0 0 0,0 0 0,1-1 0,43-42 1222,-40 37-1275,0 1 1,0 0-1,1 1 1,-1-1-1,1 1 1,1 0-1,-1 0 0,1 1 1,-1 0-1,1 0 1,10-4-1,-16 8-22,0 0-1,0 1 0,0-1 0,0 0 0,0 0 1,1 0-1,-1 1 0,0-1 0,-1 1 0,1-1 1,0 0-1,0 1 0,0 0 0,0-1 0,0 1 1,0 0-1,-1-1 0,1 1 0,0 0 0,0 0 1,-1-1-1,1 1 0,-1 0 0,1 0 0,-1 0 1,1 0-1,-1 0 0,1 0 0,-1 0 0,0 0 1,1 2-1,4 8-2977,3-3-4350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5.652"/>
    </inkml:context>
    <inkml:brush xml:id="br0">
      <inkml:brushProperty name="width" value="0.025" units="cm"/>
      <inkml:brushProperty name="height" value="0.025" units="cm"/>
    </inkml:brush>
  </inkml:definitions>
  <inkml:trace contextRef="#ctx0" brushRef="#br0">244 35 13805,'0'-2'196,"0"1"0,0 0 0,0 0 0,0-1 0,0 1-1,0 0 1,0-1 0,-1 1 0,1 0 0,0 0 0,-1-1 0,1 1 0,-1 0-1,1 0 1,-1 0 0,0 0 0,1 0 0,-1 0 0,0 0 0,0 0 0,0 0 0,0 0-1,0 0 1,0 0 0,0 0 0,0 1 0,0-1 0,0 0 0,-2 0 0,0 1-45,0-1 0,0 1 0,0 0 0,0 0 1,-1 0-1,1 0 0,0 1 0,0-1 0,0 1 1,0 0-1,0 0 0,-5 2 0,-3 3 43,1-1-1,-1 2 1,1-1 0,1 1-1,-1 1 1,1 0-1,0 0 1,1 1 0,0 0-1,1 0 1,-1 1-1,2 0 1,-10 17 0,8-12-133,1 1 1,1 0 0,0 0 0,1 1 0,0-1 0,2 1 0,0 0-1,-1 33 1,4-47-65,0 0 1,0 0-1,1-1 0,-1 1 0,1-1 0,0 1 0,-1 0 1,1-1-1,1 1 0,-1-1 0,0 0 0,0 1 0,1-1 0,0 0 1,-1 0-1,1 0 0,0 0 0,0 0 0,0 0 0,0-1 1,0 1-1,1-1 0,-1 1 0,0-1 0,1 0 0,3 2 0,9 2-119,0 0 1,0-2-1,28 5 0,14 4-227,-54-11 348,0 0-1,0 0 1,0 0-1,0 0 1,0 1 0,0-1-1,-1 1 1,1 0-1,-1 0 1,1 0-1,-1 0 1,0 0-1,0 1 1,1-1-1,-2 0 1,1 1-1,0 0 1,-1 0-1,1-1 1,-1 1-1,0 0 1,1 0-1,-2 0 1,1 0-1,1 5 1,-2-4 135,0 0 1,-1 0-1,1 0 0,-1 1 1,0-1-1,0 0 0,0 0 1,-1 0-1,1-1 1,-1 1-1,0 0 0,0 0 1,0-1-1,-1 1 0,1-1 1,-1 0-1,1 0 0,-8 5 1,0 2 241,-2-1-1,1 0 1,-1-1 0,0-1-1,-1 0 1,0 0 0,0-2 0,0 1-1,-1-2 1,0 0 0,0 0 0,-23 2-1,65-26-7261,-2 2 2300,1-1-1985</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7.040"/>
    </inkml:context>
    <inkml:brush xml:id="br0">
      <inkml:brushProperty name="width" value="0.025" units="cm"/>
      <inkml:brushProperty name="height" value="0.025" units="cm"/>
    </inkml:brush>
  </inkml:definitions>
  <inkml:trace contextRef="#ctx0" brushRef="#br0">55 539 5637,'0'-11'6513,"1"-22"-4081,1-3 2772,-6-57-1,4 93-5135,0-1 0,-1 0 0,1 0-1,0 1 1,0-1 0,-1 0 0,1 0 0,0 1 0,-1-1-1,1 0 1,-1 0 0,1 1 0,-1-1 0,1 1 0,-1-1 0,1 1-1,-1-1 1,0 1 0,1-1 0,-1 1 0,0-1 0,1 1 0,-1-1-1,0 1 1,0 0 0,1 0 0,-1-1 0,0 1 0,0 0-1,0 0 1,1 0 0,-1 0 0,0 0 0,0 0 0,0 0 0,0 0-1,1 0 1,-1 0 0,0 1 0,0-1 0,1 0 0,-1 1 0,0-1-1,0 0 1,1 1 0,-1-1 0,0 1 0,1-1 0,-1 1-1,0-1 1,1 1 0,-1-1 0,1 1 0,-1 0 0,1-1 0,-1 1-1,1 0 1,0-1 0,-1 1 0,1 0 0,-1 1 0,-3 9-53,1 1 0,0 0 0,1-1 0,0 1 0,0 0 0,2 0 0,-1 0 1,1 0-1,1 0 0,0 0 0,4 15 0,-5-26-7,0 0 0,1 1-1,-1-1 1,0 0 0,1 0-1,-1 1 1,0-1 0,1 0-1,-1 0 1,1 0 0,0 0-1,-1 0 1,1 0 0,0 0 0,0 0-1,0 0 1,0 0 0,0 0-1,0 0 1,0-1 0,0 1-1,0 0 1,0-1 0,0 1 0,0 0-1,0-1 1,0 0 0,1 1-1,-1-1 1,0 0 0,3 1-1,-2-2 34,-1 1-1,1-1 0,-1 0 1,1 1-1,0-1 1,-1 0-1,0 0 0,1 0 1,-1 0-1,1 0 0,-1 0 1,0-1-1,0 1 0,0 0 1,0-1-1,0 1 0,0 0 1,0-1-1,0 1 0,0-1 1,-1 0-1,2-2 1,6-23 180,0-1 1,-2 0-1,0 0 1,-2 0-1,-2-1 1,0 0-1,-2 1 1,-1-1-1,-6-33 1,7 56-222,-1 1 0,0 0 0,0-1 0,-1 1 0,1 0 0,-1 0 0,0 0 0,-1 0 0,-5-9 0,4 50 0,5-18 0,1 0 0,0 0 0,2-1 0,0 1 0,1-1 0,0 0 0,2 0 0,16 31 0,-23-47 0,1 1 0,0 0 0,0-1 0,0 1 0,0-1 0,1 1 0,-1-1 0,0 0 0,1 0 0,-1 1 0,1-1 0,-1 0 0,1 0 0,-1 0 0,1-1 0,0 1 0,-1 0 0,1 0 0,0-1 0,0 1 0,3-1 0,-4 0 0,1 0 0,0-1 0,-1 1 0,1-1 0,0 0 0,-1 1 0,1-1 0,-1 0 0,1 0 0,-1 0 0,1 0 0,-1 0 0,0-1 0,0 1 0,1 0 0,-1 0 0,0-1 0,1-1 0,3-6 0,1 0 0,-2-1 0,1 1 0,-1-1 0,-1 0 0,3-12 0,-1-3 0,-1 0 0,-1 0 0,0-44 0,-3 54 0,-1 1 0,-1 0 0,0 0 0,-1-1 0,0 2 0,-1-1 0,-1 0 0,-6-13 0,5 19 0,1 10 0,1 24 0,5 40 0,2-26 0,2 0 0,2-1 0,2 1 0,1-1 0,2-1 0,2 0 0,2 0 0,1-2 0,1 0 0,2-1 0,26 33 0,-20-35 0,-14-18 0,0 0 0,-1 1 0,0 0 0,-2 1 0,10 21 0,-19-38 0,0 0 0,0 0 0,0-1 0,0 1 0,0 0 0,-1 0 0,1 0 0,0 0 0,0 0 0,0 0 0,0 0 0,0 0 0,-1 0 0,1 0 0,0 0 0,0 0 0,0 0 0,0 0 0,-1 0 0,1 0 0,0 0 0,0 0 0,0 0 0,0 0 0,-1 0 0,1 0 0,0 0 0,0 0 0,0 0 0,0 0 0,-1 0 0,1 0 0,0 0 0,0 1 0,0-1 0,0 0 0,0 0 0,0 0 0,-1 0 0,1 0 0,0 0 0,0 1 0,0-1 0,0 0 0,0 0 0,0 0 0,0 0 0,0 0 0,0 1 0,0-1 0,0 0 0,0 0 0,0 0 0,0 0 0,0 1 0,0-1 0,0 0 0,0 0 0,0 0 0,0 0 0,0 1 0,0-1 0,0 0 0,0 0 0,-13-10 0,0-1 0,0 0 0,1-1 0,1 0 0,0-1 0,1 0 0,0-1 0,1 0 0,1-1 0,-14-30 0,20 39-227,0-1 0,0 0 0,0 0-1,1 0 1,0 0 0,0 0 0,0-1 0,1 1 0,1 0 0,-1 0 0,1 0-1,0 0 1,3-9 0,2-2-1657,2 0 0,0 1-1,16-27 1,-16 31 755,16-30-10279</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8.279"/>
    </inkml:context>
    <inkml:brush xml:id="br0">
      <inkml:brushProperty name="width" value="0.025" units="cm"/>
      <inkml:brushProperty name="height" value="0.025" units="cm"/>
    </inkml:brush>
  </inkml:definitions>
  <inkml:trace contextRef="#ctx0" brushRef="#br0">55 41 10698,'-5'-29'7173,"5"28"-7041,0 0-1,-1 1 1,1-1 0,0 1-1,-1-1 1,1 1-1,0-1 1,-1 0 0,1 1-1,0-1 1,-1 1 0,1 0-1,-1-1 1,1 1 0,-1-1-1,1 1 1,-1 0 0,1-1-1,-1 1 1,0 0 0,1 0-1,-1-1 1,1 1-1,-1 0 1,0 0 0,1 0-1,-1 0 1,0 0 0,1 0-1,-1 0 1,0 0 0,1 0-1,-1 0 1,0 0 0,1 0-1,-1 0 1,1 0-1,-1 1 1,0-1 0,1 0-1,-1 1 1,1-1 0,-1 0-1,1 1 1,-2 0 0,1 1-53,-1 0 1,0 0-1,0 0 1,1 0 0,-1 1-1,1-1 1,0 1 0,0-1-1,0 1 1,0 0-1,0-1 1,0 1 0,1 0-1,-1 4 1,-3 43 187,4-49-228,-1 14 36,0-7-36,1 1 1,0-1-1,0 0 1,1 0-1,1 10 0,-1-16-61,-1 0-1,1-1 1,0 1-1,-1 0 1,1 0-1,0-1 1,0 1-1,0-1 1,0 1-1,0-1 1,1 1-1,-1-1 1,0 0-1,1 1 0,-1-1 1,1 0-1,-1 0 1,1 0-1,-1 0 1,1 0-1,0 0 1,0-1-1,-1 1 1,1-1-1,0 1 1,0-1-1,0 1 1,1-1-1,8 1 55,4 0-93,0 1 1,0 1-1,0 0 0,27 10 1,-40-12 102,1 0 1,0 0 0,-1 0-1,1 1 1,-1-1 0,1 1 0,-1-1-1,0 1 1,0 0 0,0 0-1,0 0 1,0 0 0,0 1-1,0-1 1,-1 0 0,1 1-1,-1 0 1,1-1 0,-1 1-1,0-1 1,0 1 0,-1 0-1,1 0 1,0 0 0,-1 0-1,0-1 1,1 1 0,-1 0-1,-1 0 1,1 0 0,0 0-1,-2 5 1,1-5 80,-1 0-1,0 0 1,0 0-1,0 0 1,0 0-1,0 0 1,-1-1-1,1 1 1,-1-1-1,0 1 1,1-1-1,-1 0 1,0 0-1,-1 0 1,-4 2-1,2-1-177,0 0 1,0-1-1,0 1 0,-1-1 0,1 0 0,-1-1 0,-11 2 1,22-5-5921,3-6 4119,-5 5 131,12-13-4708</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8.935"/>
    </inkml:context>
    <inkml:brush xml:id="br0">
      <inkml:brushProperty name="width" value="0.025" units="cm"/>
      <inkml:brushProperty name="height" value="0.025" units="cm"/>
    </inkml:brush>
  </inkml:definitions>
  <inkml:trace contextRef="#ctx0" brushRef="#br0">27 289 20275,'0'0'4532,"-4"11"-3485,1-6-997,-13 41 357,15-43-364,0 0-1,0 0 1,1 0-1,0 1 0,-1-1 1,1 0-1,0 0 1,0 1-1,1-1 1,-1 0-1,1 0 1,0 0-1,0 1 1,0-1-1,2 4 1,-3-6-42,1 0-1,-1 0 1,1 0 0,-1 0 0,1 0 0,-1 0-1,1-1 1,0 1 0,0 0 0,-1 0 0,1 0-1,0-1 1,0 1 0,0-1 0,0 1 0,0-1-1,0 1 1,0-1 0,0 1 0,0-1 0,0 0-1,0 1 1,0-1 0,0 0 0,0 0 0,2 0-1,-1 0 7,0-1 0,-1 0 0,1 0 0,-1 1 0,1-1 0,-1 0-1,1 0 1,-1-1 0,1 1 0,-1 0 0,0 0 0,0-1 0,0 1-1,2-3 1,3-5 88,-1 0 0,0 0-1,-1-1 1,4-11 0,-1-4 84,-1 0-1,-1 0 1,-1 0 0,-2-1 0,0-40 0,29 151-441,-26-71 281,21 55 88,-25-66-93,0-1 1,0 1-1,1-1 0,-1 0 0,1 0 1,-1 1-1,1-1 0,0 0 0,-1 0 1,1-1-1,0 1 0,0 0 0,0 0 1,1-1-1,-1 0 0,0 1 0,1-1 1,-1 0-1,0 0 0,1 0 0,0 0 1,3 0-1,-4-2 65,0 0 1,0 1-1,0-1 0,0-1 0,0 1 1,-1 0-1,1 0 0,0-1 0,0 1 1,-1-1-1,1 1 0,-1-1 1,0 0-1,1 1 0,-1-1 0,0 0 1,0 0-1,0 0 0,0 0 1,0 0-1,-1 0 0,1 0 0,-1-1 1,1 1-1,-1 0 0,0-3 1,9-63 1233,-8 56-1218,-1-55 182,0 64-272,-1-1 1,1 1-1,-1-1 1,1 1-1,-1 0 0,0-1 1,0 1-1,0 0 1,-1 0-1,1 0 1,-1 0-1,0 0 1,0 0-1,0 0 1,-4-4-1,3 46-5,4-35 0,-1 0 0,1 0 0,0 0 0,0 0 0,0 0 0,0-1 0,1 1 0,-1 0 0,1-1 0,0 1 0,0-1 0,1 0 0,-1 0 0,3 4 0,-4-7 0,0 1 0,-1-1 0,1 1 0,-1-1 0,1 1 0,0-1 0,0 0 0,-1 1 0,1-1 0,0 0 0,0 1 0,-1-1 0,1 0 0,0 0 0,0 0 0,0 0 0,-1 0 0,1 0 0,0 0 0,0 0 0,0 0 0,-1 0 0,1 0 0,0 0 0,1-1 0,0 0 0,0-1 0,-1 1 0,1 0 0,-1-1 0,1 1 0,-1-1 0,0 0 0,1 1 0,-1-1 0,0 0 0,0 0 0,0 0 0,0 0 0,-1 0 0,1-2 0,6-18 0,-1-1 0,-1 0 0,-2 0 0,0 0 0,-1-47 0,20 151 0,-19-61 9,-1-9-2,0 0 0,1 1 0,7 17 0,-10-28-14,1 1 0,0 0 1,-1-1-1,1 1 0,0 0 0,0-1 0,0 1 1,0-1-1,1 0 0,-1 1 0,0-1 0,0 0 1,1 0-1,-1 1 0,1-1 0,-1-1 0,1 1 1,0 0-1,-1 0 0,1 0 0,0-1 0,-1 1 1,1-1-1,0 1 0,0-1 0,0 0 0,-1 0 1,5 0-1,-5 0-182,0 0 0,0-1 0,0 1 0,0-1 0,0 1 0,-1-1 1,1 1-1,0-1 0,0 1 0,0-1 0,0 0 0,0 1 0,-1-1 0,1 0 0,0 0 0,-1 0 1,1 0-1,0 1 0,-1-1 0,1 0 0,-1 0 0,0 0 0,1 0 0,-1-2 0,5-27-7660,-4 8 1107</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9.323"/>
    </inkml:context>
    <inkml:brush xml:id="br0">
      <inkml:brushProperty name="width" value="0.025" units="cm"/>
      <inkml:brushProperty name="height" value="0.025" units="cm"/>
    </inkml:brush>
  </inkml:definitions>
  <inkml:trace contextRef="#ctx0" brushRef="#br0">1 1 15919,'0'0'11755,"49"2"-18257,-27 2 1345,-1-2-2594</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9.668"/>
    </inkml:context>
    <inkml:brush xml:id="br0">
      <inkml:brushProperty name="width" value="0.025" units="cm"/>
      <inkml:brushProperty name="height" value="0.025" units="cm"/>
    </inkml:brush>
  </inkml:definitions>
  <inkml:trace contextRef="#ctx0" brushRef="#br0">35 1 12172,'0'0'14088,"-5"9"-13624,-18 32-160,22-41-301,1 1-1,-1 0 1,1-1-1,-1 1 1,1 0-1,-1-1 1,1 1 0,-1 0-1,1 0 1,0-1-1,-1 1 1,1 0-1,0 0 1,0 0-1,0-1 1,0 1-1,-1 0 1,1 0-1,0 0 1,0 0 0,1-1-1,-1 1 1,0 0-1,0 0 1,0 0-1,0 0 1,1-1-1,-1 1 1,0 0-1,1 0 1,-1-1-1,1 1 1,-1 0 0,1-1-1,-1 1 1,1 0-1,-1-1 1,1 1-1,0-1 1,-1 1-1,1-1 1,0 1-1,0-1 1,-1 1-1,1-1 1,0 0 0,0 1-1,-1-1 1,1 0-1,0 0 1,0 0-1,0 1 1,0-1-1,-1 0 1,1 0-1,0 0 1,0 0-1,0-1 1,0 1 0,-1 0-1,1 0 1,0 0-1,0-1 1,1 0-1,64-17 114,-56 15-151,-8 2 29,4-1-63,1 0-1,-1 0 0,1 0 0,0 1 0,-1 0 0,1 1 0,0-1 0,0 1 0,-1 0 1,13 2-1,-18 0 134,0-1-1,0 0 1,0 1 0,-1-1 0,1 0-1,0 1 1,-1-1 0,0 1 0,1-1-1,-1 1 1,0-1 0,1 1 0,-1-1 0,0 1-1,0-1 1,0 1 0,-1-1 0,1 1-1,0-1 1,0 1 0,-2 2 0,-10 31 1122,-25 12-332,35-45-1082,-1 1-1,1-1 1,-1 0 0,0 0 0,0 0 0,0 0-1,0-1 1,0 1 0,0-1 0,0 0 0,0 0-1,-1 0 1,1 0 0,0 0 0,-5 0 0,6-8-7332,2-2 1416</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0.131"/>
    </inkml:context>
    <inkml:brush xml:id="br0">
      <inkml:brushProperty name="width" value="0.025" units="cm"/>
      <inkml:brushProperty name="height" value="0.025" units="cm"/>
    </inkml:brush>
  </inkml:definitions>
  <inkml:trace contextRef="#ctx0" brushRef="#br0">90 0 15791,'0'0'9561,"-7"9"-9374,3-5-233,-1 1 254,1 0-1,-1 1 0,1-1 0,0 1 0,0 0 0,1 0 1,0 1-1,0-1 0,0 1 0,1-1 0,0 1 1,-2 9-1,35-26-111,-24 6-184,1 0 1,0 0 0,0 1-1,0 0 1,12-2 0,-19 4 72,1 1 0,-1-1 1,0 1-1,1 0 0,-1 0 1,0 0-1,1 0 0,-1 0 1,0 0-1,0 0 0,1 0 1,-1 0-1,0 1 0,1-1 1,-1 1-1,0-1 0,0 1 1,0-1-1,1 1 0,-1-1 1,0 1-1,0 0 0,0 0 1,0 0-1,0 0 0,0 0 1,0 0-1,-1 0 1,1 0-1,0 0 0,0 0 1,-1 0-1,1 0 0,-1 0 1,1 1-1,-1-1 0,1 0 1,-1 0-1,0 1 0,0-1 1,1 0-1,-1 1 0,0 0 1,-1 8 361,1 0 0,-1 0 0,-1 0 0,0 0 1,0 0-1,-1 0 0,0-1 0,-1 1 0,0-1 0,0 0 1,-1 0-1,-9 13 0,-36 39-2014,-4-15-9956,39-37 2254</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0.707"/>
    </inkml:context>
    <inkml:brush xml:id="br0">
      <inkml:brushProperty name="width" value="0.025" units="cm"/>
      <inkml:brushProperty name="height" value="0.025" units="cm"/>
    </inkml:brush>
  </inkml:definitions>
  <inkml:trace contextRef="#ctx0" brushRef="#br0">0 57 13549,'0'0'7719,"5"12"-7238,-5-10-449,8 19 839,0 0 0,1-1 0,1 1 0,1-2 0,19 26 0,-30-44-839,1-1 0,-1 0 0,0 1 0,0-1 1,1 0-1,-1 0 0,0 1 0,1-1 0,-1 0 0,0 0 0,1 0 0,-1 0 0,0 1 1,1-1-1,-1 0 0,0 0 0,1 0 0,-1 0 0,0 0 0,1 0 0,-1 0 1,1 0-1,-1 0 0,0 0 0,1 0 0,-1 0 0,0 0 0,1 0 0,-1 0 1,0-1-1,1 1 0,-1 0 0,0 0 0,1 0 0,-1-1 0,0 1 0,1 0 1,-1 0-1,0 0 0,0-1 0,1 1 0,-1 0 0,0-1 0,0 1 0,0 0 1,1-1-1,-1 1 0,0 0 0,0-1 0,0 1 0,0 0 0,0-1 0,0 1 1,0 0-1,1-1 0,-1 1 0,0 0 0,0-1 0,0 1 0,-1-1 0,6-27 529,-5 25-375,8-174 1811,-8 178-2003,0-1-1,0 0 1,1 1 0,-1-1-1,0 0 1,0 0-1,0 1 1,1-1 0,-1 0-1,0 0 1,0 1 0,1-1-1,-1 0 1,0 0 0,0 0-1,1 0 1,-1 1-1,0-1 1,1 0 0,-1 0-1,0 0 1,1 0 0,-1 0-1,0 0 1,1 0 0,-1 0-1,0 0 1,1 0-1,-1 0 1,0 0 0,1 0-1,-1 0 1,0 0 0,0 0-1,1 0 1,-1 0-1,0-1 1,1 1 0,-1 0-1,0 0 1,0 0 0,1 0-1,-1-1 1,0 1 0,0 0-1,1 0 1,-1-1-1,0 1 1,0 0 0,0 0-1,1-1 1,-1 1 0,0 0-1,0-1 1,0 1 0,0 0-1,0-1 1,0 1-1,0 0 1,1-1 0,-1 1-1,0 0 1,0-1 0,0 1-1,-1 0 1,1-1 0,16 23-321,0 16-400,9 13-1306,-25-51 1895,0 1 0,0-1 0,0 0-1,0 1 1,0-1 0,0 0 0,1 1 0,-1-1-1,0 0 1,0 1 0,0-1 0,1 0-1,-1 1 1,0-1 0,0 0 0,1 0-1,-1 1 1,0-1 0,1 0 0,-1 0 0,0 0-1,1 0 1,-1 1 0,0-1 0,1 0-1,-1 0 1,0 0 0,1 0 0,-1 0-1,1 0 1,-1 0 0,0 0 0,1 0 0,-1 0-1,0 0 1,1 0 0,-1 0 0,0 0-1,1 0 1,-1 0 0,1-1 0,-1 1-1,0 0 1,1 0 0,-1 0 0,0-1 0,0 1-1,1 0 1,-1 0 0,0-1 0,1 1-1,-1 0 1,0 0 0,0-1 0,1 0-1,6-19-7035,-4-6-1560</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1.502"/>
    </inkml:context>
    <inkml:brush xml:id="br0">
      <inkml:brushProperty name="width" value="0.025" units="cm"/>
      <inkml:brushProperty name="height" value="0.025" units="cm"/>
    </inkml:brush>
  </inkml:definitions>
  <inkml:trace contextRef="#ctx0" brushRef="#br0">2 370 14510,'0'0'5317,"0"11"-4741,0 1-461,-1-1 210,0-1 1,1 1-1,1-1 0,-1 1 1,2-1-1,-1 1 0,2-1 1,5 17-1,-8-27-316,0 1 0,0-1 0,1 1-1,-1-1 1,0 1 0,0-1 0,1 1 0,-1-1 0,0 1-1,1-1 1,-1 1 0,1-1 0,-1 0 0,1 1 0,-1-1-1,1 0 1,-1 1 0,1-1 0,-1 0 0,1 0 0,-1 1-1,1-1 1,-1 0 0,1 0 0,-1 0 0,1 0 0,-1 0-1,1 0 1,0 0 0,-1 0 0,1 0 0,-1 0 0,1 0-1,0 0 1,-1 0 0,1 0 0,-1-1 0,1 1 0,-1 0-1,1 0 1,-1-1 0,1 1 0,-1 0 0,1-1 0,-1 1-1,1 0 1,-1-1 0,0 1 0,1-1 0,-1 1-1,0 0 1,1-1 0,-1 1 0,0-1 0,1 1 0,-1-1-1,0 0 1,0 1 0,0-1 0,0 1 0,1-2 0,13-33 335,-7-41-2656,-6 84 2274,0-1 1,0 0-1,1 0 0,0 0 0,1 0 0,5 11 0,-8-16 35,1-1 1,-1 1-1,1-1 0,0 1 0,-1-1 0,1 0 0,0 1 0,0-1 0,0 0 0,0 0 0,0 0 0,0 0 0,0 0 0,0 0 0,0 0 0,1 0 0,-1 0 0,0 0 0,1 0 0,-1-1 0,0 1 0,1-1 0,-1 1 0,1-1 0,-1 1 0,1-1 0,-1 0 0,1 0 0,-1 0 0,1 0 0,0 0 0,-1 0 0,1 0 0,-1 0 0,1-1 0,-1 1 0,1 0 0,-1-1 0,2 0 0,0-2 79,-1 1 0,1 0 0,-1-1 0,0 0 0,0 1 0,0-1 0,0 0 0,0 0 0,-1 0 0,1-1 0,-1 1 0,0 0 0,0 0 0,1-7 0,8-54 1292,-8 52-1170,2-30 785,-1 0-1,-4-50 1,0 75-789,0 0 1,-2 0-1,0 0 1,-1 0-1,0 1 1,-2 0-1,0 0 1,-10-19-1,16 35-198,0 0 0,0-1 1,0 1-1,0 0 0,0 0 0,0 0 0,0 0 0,0 0 0,0-1 0,0 1 0,0 0 1,0 0-1,0 0 0,0 0 0,0 0 0,0 0 0,0-1 0,0 1 0,0 0 1,0 0-1,0 0 0,-1 0 0,1 0 0,0 0 0,0 0 0,0-1 0,0 1 1,0 0-1,0 0 0,-1 0 0,1 0 0,0 0 0,0 0 0,0 0 0,0 0 1,0 0-1,0 0 0,-1 0 0,1 0 0,0 0 0,0 0 0,0 0 0,0 0 0,0 0 1,-1 0-1,1 0 0,0 0 0,0 0 0,0 0 0,0 0 0,0 0 0,-1 0 1,1 0-1,0 0 0,0 0 0,0 0 0,0 1 0,0-1 0,0 0 0,0 0 1,-1 0-1,-1 14-192,4 18 66,6 9 222,1-2 0,2 1-1,2-1 1,1-1-1,33 61 1,-46-96-65,17 26 18,-17-28-26,0 0 0,-1 0 0,1 0 0,0 0 0,0 0 0,0 0 0,0 0 0,0-1 0,0 1 0,0 0-1,1-1 1,-1 1 0,0 0 0,0-1 0,1 1 0,-1-1 0,0 0 0,0 1 0,1-1 0,1 0 0,-3-3 142,1 0 1,0 0-1,0 0 0,-1 0 1,0 0-1,1 0 1,-1 0-1,0 0 0,-1-5 1,0 3-14,0-6-140,0 0 1,-1-1 0,-1 1 0,0 0 0,-1 0 0,0 1 0,0-1 0,-1 1 0,-1 0 0,0 0-1,-12-16 1,12 23-717,7 17 449,10 19 217,-9-30 36,-1 0-1,1-1 0,0 1 0,0-1 1,0 0-1,0 0 0,0 0 1,1 0-1,-1 0 0,1 0 0,-1 0 1,1-1-1,0 1 0,-1-1 1,1 0-1,0 0 0,0 0 0,0 0 1,0 0-1,0-1 0,4 1 0,-5-1 27,1-1-1,0 1 0,0-1 1,-1 0-1,1 0 0,-1 0 0,1 0 1,-1 0-1,1-1 0,-1 1 1,0-1-1,1 1 0,-1-1 0,0 0 1,0 0-1,0 0 0,-1 0 1,1 0-1,0 0 0,-1-1 0,1 1 1,-1-1-1,2-3 0,3-10 79,-1-1 1,-1 1-1,0-1 0,-1 0 0,-1 0 0,0 0 0,-2-29 0,2 63-72,1 1-1,1-2 1,0 1-1,1 0 1,1-1-1,0 0 1,2 0-1,12 22 1,-19-37-62,-1-1 0,1 1 0,-1 0 0,1-1 0,-1 1 0,1 0 0,-1-1 0,1 1 0,0-1 0,-1 1 1,1-1-1,0 1 0,0-1 0,-1 1 0,1-1 0,0 0 0,0 1 0,-1-1 0,1 0 0,0 0 0,0 0 0,0 1 1,0-1-1,-1 0 0,1 0 0,0 0 0,0 0 0,0-1 0,0 1 0,1 0 0,-1-1-162,0 0-1,1-1 0,-1 1 1,0 0-1,0 0 0,0-1 1,0 1-1,0 0 1,0-1-1,0 1 0,-1-1 1,1 0-1,1-2 0,0-6-1243,1 1 1,-2 0-1,1 0 0,0-12 0,-2-14-5914</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1.862"/>
    </inkml:context>
    <inkml:brush xml:id="br0">
      <inkml:brushProperty name="width" value="0.025" units="cm"/>
      <inkml:brushProperty name="height" value="0.025" units="cm"/>
    </inkml:brush>
  </inkml:definitions>
  <inkml:trace contextRef="#ctx0" brushRef="#br0">0 0 12876,'0'0'5093,"0"63"-4484,7-45-545,5-2-64,3-4-609,0-3-1569,3-5-448,-1-4-1955</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2.205"/>
    </inkml:context>
    <inkml:brush xml:id="br0">
      <inkml:brushProperty name="width" value="0.025" units="cm"/>
      <inkml:brushProperty name="height" value="0.025" units="cm"/>
    </inkml:brush>
  </inkml:definitions>
  <inkml:trace contextRef="#ctx0" brushRef="#br0">0 100 12107,'0'0'5141,"1"9"-4313,-1-2-542,0-5-172,0 1 0,-1 0 0,1 0 0,1 0 0,-1-1 0,0 1 0,1 0 0,-1 0 0,1-1 0,0 1 0,0 0 0,0-1 0,0 1 0,4 4 0,-5-6-74,1-1-1,-1 0 1,1 1-1,-1-1 0,1 0 1,0 1-1,-1-1 1,1 0-1,0 0 0,-1 0 1,1 0-1,0 1 1,-1-1-1,1 0 1,0 0-1,-1 0 0,1 0 1,0 0-1,-1-1 1,1 1-1,0 0 0,-1 0 1,1 0-1,0-1 1,-1 1-1,1 0 0,-1 0 1,1-1-1,-1 1 1,1-1-1,0 1 1,-1-1-1,1 1 0,-1 0 1,0-1-1,1 0 1,-1 1-1,1-1 0,-1 1 1,0-1-1,1 1 1,-1-1-1,0 0 0,0 1 1,1-2-1,19-37 459,-15 29-417,2-5-100,23-40-898,-29 52 603,1 1 0,-1 0 0,1 0 0,0-1 0,-1 1 0,1 0 0,0 1 0,0-1 0,1 0 0,-1 0 0,0 1 0,0-1 0,1 1 0,-1 0 0,1 0 0,-1 0 0,5-1 0,-5 2 258,-1 0 0,0 1 0,0-1 0,0 0 0,1 1 0,-1-1 0,0 1 0,0-1 0,0 1 0,0 0 0,0 0 0,0-1-1,0 1 1,-1 0 0,1 0 0,0 0 0,0 0 0,-1 0 0,1 0 0,0 0 0,-1 0 0,1 0 0,-1 0 0,1 0 0,-1 1 0,0-1 0,1 0-1,-1 0 1,0 0 0,0 3 0,0-3-138,0 0-1,0 1 0,1-1 0,-1 0 1,0 0-1,1 1 0,-1-1 0,1 0 1,-1 0-1,1 0 0,-1 0 0,1 0 1,0 0-1,0 0 0,-1 0 1,1 0-1,0 0 0,0 0 0,0 0 1,0 0-1,0-1 0,0 1 0,0 0 1,0-1-1,3 2 0,1-2-5581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5.982"/>
    </inkml:context>
    <inkml:brush xml:id="br0">
      <inkml:brushProperty name="width" value="0.025" units="cm"/>
      <inkml:brushProperty name="height" value="0.025" units="cm"/>
    </inkml:brush>
  </inkml:definitions>
  <inkml:trace contextRef="#ctx0" brushRef="#br0">139 126 14798,'0'0'10415,"5"-9"-9144,-4 6-1074,22-43 425,-22 43-543,0 1 1,0-1-1,0 0 1,0 1-1,-1-1 0,1 0 1,-1 1-1,0-1 1,1 0-1,-1 0 0,-1 1 1,1-1-1,0 0 1,-1 1-1,1-1 1,-1 0-1,0 1 0,0-1 1,-1-2-1,1 4-50,0 0-1,0-1 0,-1 1 1,1 1-1,0-1 0,-1 0 1,1 0-1,-1 0 0,1 1 1,-1-1-1,1 1 0,-1-1 1,0 1-1,1 0 0,-1-1 1,1 1-1,-1 0 0,0 0 1,1 0-1,-1 0 0,0 0 1,1 1-1,-1-1 0,0 1 1,1-1-1,-1 1 0,1-1 1,-1 1-1,1 0 0,-3 1 1,-2 1 1,0 0 0,1 1 0,-1-1 0,1 1 0,0 0 0,-7 8 0,4-2-5,0 0 0,0 1 0,1 0 0,1 0-1,0 1 1,0-1 0,1 1 0,1 1 0,0-1-1,1 1 1,0-1 0,1 1 0,0 0 0,1 0-1,0 0 1,2 14 0,0-25-23,0 1 1,-1-1-1,1 0 0,0 0 1,1 0-1,-1 0 0,0 0 1,0 0-1,1 0 0,-1 0 1,1-1-1,0 1 0,0-1 1,-1 1-1,1-1 0,0 1 1,0-1-1,0 0 0,0 0 1,1 0-1,-1 0 0,0-1 1,0 1-1,1 0 0,-1-1 1,0 0-1,0 1 0,1-1 1,-1 0-1,5-1 0,8 2-247,0-1 1,0-1-1,22-4 0,26-10-3646,-23 2-1769,-11 3-1184</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2.577"/>
    </inkml:context>
    <inkml:brush xml:id="br0">
      <inkml:brushProperty name="width" value="0.025" units="cm"/>
      <inkml:brushProperty name="height" value="0.025" units="cm"/>
    </inkml:brush>
  </inkml:definitions>
  <inkml:trace contextRef="#ctx0" brushRef="#br0">1 407 9513,'0'0'1986,"0"9"171,0 49 597,0-57-2723,-1-1 0,1 1 1,0-1-1,0 1 0,0-1 0,0 0 0,0 1 0,0-1 0,0 1 0,0-1 0,0 1 1,0-1-1,1 1 0,-1-1 0,0 1 0,0-1 0,0 0 0,0 1 0,1-1 1,-1 1-1,0-1 0,0 0 0,1 1 0,-1-1 0,0 0 0,1 1 0,-1-1 1,0 0-1,1 1 0,-1-1 0,1 0 0,-1 0 0,0 0 0,1 1 0,-1-1 0,1 0 1,-1 0-1,1 0 0,-1 0 0,0 0 0,1 0 0,-1 0 0,1 0 0,-1 0 1,1 0-1,-1 0 0,1 0 0,-1 0 0,1 0 0,-1 0 0,0 0 0,1 0 0,-1-1 1,1 1-1,-1 0 0,1 0 0,-1-1 0,0 1 0,1 0 0,-1 0 0,0-1 1,1 1-1,-1 0 0,0-1 0,1 1 0,-1-1 0,0 1 0,0 0 0,1-2 0,22-24 578,-22 23-569,1 0-1,-1 0 1,1 1 0,-1-1-1,1 0 1,0 0 0,0 1-1,0-1 1,0 1 0,0 0-1,1 0 1,-1 0 0,1 0-1,-1 0 1,1 0 0,0 0-1,0 1 1,-1 0 0,1-1-1,0 1 1,1 0 0,-1 0 0,0 1-1,0-1 1,0 1 0,0-1-1,1 1 1,-1 0 0,4 1-1,-6-1 30,0-1 0,0 1 0,0 0-1,0-1 1,-1 1 0,1-1 0,0 1 0,0-1-1,0 1 1,-1-1 0,1 0 0,0 1 0,0-1-1,-1 0 1,1 0 0,-1 1 0,1-1 0,-1 0-1,1 0 1,-1 0 0,1 0 0,-1 1 0,0-1-1,0 0 1,1 0 0,-1 0 0,0 0 0,0-2-1,4-34 1624,-3 27-1322,6-148 3020,-8 134-3031,0-1 0,-2 1-1,0 0 1,-11-35 0,3 36-260,10 23-98,1 1 0,-1-1 0,1 0 0,0 0 0,-1 1 0,1-1 0,-1 0 0,1 1 0,0-1 0,0 0 0,-1 1 0,1-1 1,0 1-1,0-1 0,-1 0 0,1 1 0,0-1 0,0 1 0,0-1 0,0 1 0,-1-1 0,1 0 0,0 1 0,0-1 0,0 1 1,0-1-1,0 1 0,0 0 0,-2 59 10,1-50 14,0 12 81,2-1 0,-1 1 0,2-1 0,1 0 0,10 37 0,-12-52-99,1 1 0,1-1 0,-1 0 0,1 0 0,0 0-1,0-1 1,1 1 0,0-1 0,0 0 0,0 0-1,0 0 1,1 0 0,0-1 0,0 0 0,0 0 0,0 0-1,1 0 1,-1-1 0,1 0 0,0 0 0,0-1 0,0 0-1,8 2 1,-11-3 6,0 0-1,0-1 1,0 1-1,0-1 0,0 0 1,0 0-1,0 0 1,0 0-1,0 0 1,0-1-1,0 1 1,0-1-1,5-2 0,-7 2-257,1 0 0,-1 0 0,0 0 0,1 0 0,-1-1 0,0 1 0,0-1 0,0 1 0,0-1 0,0 1 0,0-1 0,0 1 0,0-1 0,0 0 0,-1 0 0,1 1 0,-1-1 0,0 0 0,1 0 0,-1 0 0,0 0 0,0-2 0,0-14-5670</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3.262"/>
    </inkml:context>
    <inkml:brush xml:id="br0">
      <inkml:brushProperty name="width" value="0.025" units="cm"/>
      <inkml:brushProperty name="height" value="0.025" units="cm"/>
    </inkml:brush>
  </inkml:definitions>
  <inkml:trace contextRef="#ctx0" brushRef="#br0">22 39 16207,'0'0'3961,"-5"-8"-106,0-2-3103,-7-11 1901,25 35-1665,5 14-906,0 1 1,25 56-1,-9-14 82,-33-70-155,-1 0-1,0 0 0,1 0 0,-1-1 0,1 1 1,-1 0-1,1 0 0,-1 0 0,1 0 1,-1-1-1,1 1 0,0 0 0,-1-1 1,1 1-1,0 0 0,0-1 0,0 1 0,0-1 1,-1 1-1,1-1 0,0 1 0,2-1 1,-3 0 4,1 0 0,0-1 0,-1 1 0,1-1 0,0 1 0,-1-1 0,1 1 0,-1-1 0,1 0 0,0 1 0,-1-1 0,0 0 0,1 1 0,-1-1 0,1 0 1,-1 1-1,0-1 0,0 0 0,1 0 0,-1 0 0,0 0 0,10-64 442,-8 47-469,0 10-4,-1 1-1,1 0 1,1 0-1,0-1 1,6-11-1,-8 18 6,0-1 0,-1 1 0,1 1 0,0-1 0,-1 0 0,1 0 0,0 0 0,0 0 0,0 0 0,0 1 0,0-1-1,0 0 1,0 1 0,0-1 0,0 1 0,0-1 0,0 1 0,0 0 0,2-1 0,-2 1-1,0 1 0,1-1 0,-1 0 0,0 1 1,1-1-1,-1 1 0,0-1 0,0 1 0,0 0 0,0 0 0,1-1 0,-1 1 0,0 0 1,0 0-1,-1 0 0,1 0 0,0 0 0,0 0 0,0 0 0,-1 1 0,2 1 1,2 4 149,-1-1 1,0 1-1,0 0 1,0 0-1,-1 0 1,0 1 0,0-1-1,-1 0 1,0 1-1,0-1 1,-1 1-1,0 0 1,0-1 0,-1 1-1,0-1 1,0 1-1,-1-1 1,0 0-1,-3 8 1,3-10-55,0 1-1,-1-1 1,0 0-1,0 0 1,0 0-1,-1-1 1,1 1 0,-1-1-1,0 1 1,-1-1-1,1-1 1,-1 1 0,-7 4-1,8-5-291,-1-1 0,0 0 0,0 0 0,0 0 0,0-1 0,0 0 0,-1 0 0,1 0 1,0 0-1,-6-1 0,11 0 81,-1 0 0,1 0 0,0 0 0,0 0 0,-1 0 0,1 0 0,0-1 0,0 1 1,-1 0-1,1 0 0,0 0 0,0 0 0,-1 0 0,1-1 0,0 1 0,0 0 0,0 0 0,0 0 1,-1-1-1,1 1 0,0 0 0,0 0 0,0-1 0,0 1 0,0 0 0,0 0 0,0-1 0,-1 1 1,1 0-1,0 0 0,0-1 0,0 1 0,0 0 0,0 0 0,0-1 0,0 1 0,1 0 0,-1-1 1,0 1-1,0 0 0,0 0 0,0-1 0,0 1 0,0 0 0,0 0 0,0 0 0,1-1 1,-1 1-1,0 0 0,0 0 0,0-1 0,0 1 0,1 0 0,-1 0 0,0 0 0,0 0 0,1 0 1,-1-1-1,0 1 0,0 0 0,1 0 0,-1 0 0,0 0 0,1 0 0,13-14-4006,7 1-2634,1-1-4388</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3.602"/>
    </inkml:context>
    <inkml:brush xml:id="br0">
      <inkml:brushProperty name="width" value="0.025" units="cm"/>
      <inkml:brushProperty name="height" value="0.025" units="cm"/>
    </inkml:brush>
  </inkml:definitions>
  <inkml:trace contextRef="#ctx0" brushRef="#br0">24 176 12300,'0'0'8183,"-5"12"-7846,-12 36-22,16-46-220,1 0 0,0 0 0,0 1 0,0-1 0,0 0 1,0 0-1,0 1 0,1-1 0,-1 0 0,1 0 0,-1 0 0,1 0 1,0 0-1,0 0 0,0 0 0,0 0 0,0 0 0,1 0 0,-1 0 1,0-1-1,1 1 0,-1 0 0,4 2 0,-4-4 7,0 1 0,0 0 0,0 0 0,0 0 0,1-1 0,-1 1 0,0 0 0,0-1-1,1 1 1,-1-1 0,0 0 0,1 1 0,-1-1 0,0 0 0,1 0 0,-1 0 0,0 0 0,1 0 0,-1 0 0,0 0 0,1 0 0,-1 0-1,0-1 1,1 1 0,-1-1 0,0 1 0,0-1 0,1 1 0,-1-1 0,0 0 0,0 1 0,0-1 0,0 0 0,2-2 0,3-5 233,0-1 0,-1 0 1,0-1-1,-1 1 1,0-1-1,0 0 1,2-11-1,-3 11-300,0-1-1,1 1 1,0 0-1,0 0 1,1 1-1,11-17 1,-15 25-51,-1 0 0,1 1 1,0-1-1,-1 0 0,1 0 1,-1 1-1,1-1 0,0 1 0,0-1 1,-1 1-1,1-1 0,0 1 0,0-1 1,0 1-1,0 0 0,-1-1 0,1 1 1,0 0-1,0 0 0,0-1 0,0 1 1,0 0-1,0 0 0,0 0 1,0 0-1,0 0 0,-1 1 0,1-1 1,0 0-1,1 1 0,23 19-242,-25-19 57,1 1 0,0-1-1,0 0 1,1 1 0,-1-1-1,0 0 1,0 1 0,1-1 0,-1 0-1,0 0 1,1 0 0,-1 0-1,1 0 1,-1 0 0,1-1-1,0 1 1,-1-1 0,1 1-1,0-1 1,0 1 0,-1-1-1,1 0 1,0 0 0,0 0-1,-1 0 1,1 0 0,0 0-1,0 0 1,2-1 0,-2-1-106,0 0 1,-1 0-1,1 0 1,-1 0-1,1 0 0,-1 0 1,0 0-1,0 0 1,0-1-1,0 1 1,0 0-1,-1-1 1,1 1-1,-1-1 0,1 1 1,-1-4-1,4-48-4722,-4 45 3392,1-31-4678</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4.025"/>
    </inkml:context>
    <inkml:brush xml:id="br0">
      <inkml:brushProperty name="width" value="0.025" units="cm"/>
      <inkml:brushProperty name="height" value="0.025" units="cm"/>
    </inkml:brush>
  </inkml:definitions>
  <inkml:trace contextRef="#ctx0" brushRef="#br0">1 1 7335,'0'0'7767,"3"8"-5631,18 61 23,-7-19 182,3-1 0,35 75 0,-51-122-2331,0 1 0,1-1 1,-1 0-1,1 0 0,-1 0 1,1 0-1,0 0 0,-1 0 1,1 0-1,0-1 0,0 1 1,0-1-1,0 1 0,1-1 1,-1 0-1,0 0 0,1 0 1,-1 0-1,1 0 0,2 1 1,-3-3-4,0 1 1,-1 0-1,1 0 0,0-1 1,-1 1-1,1-1 1,-1 0-1,1 1 1,-1-1-1,1 0 1,-1 0-1,1 0 1,-1 0-1,0 0 1,1 0-1,-1 0 1,0 0-1,0-1 0,0 1 1,0 0-1,0-1 1,0 1-1,0-1 1,-1 1-1,1-1 1,-1 1-1,1-1 1,-1 1-1,1-1 1,0-3-1,2-14-66,-1-1-1,0 1 1,-1-1-1,-1 1 1,-1-1 0,-1 1-1,0-1 1,-7-23-1,-2-22-4621,10 63 1723,1 7 1545,0 15 410,1-7-835,-1 14-3057</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4.365"/>
    </inkml:context>
    <inkml:brush xml:id="br0">
      <inkml:brushProperty name="width" value="0.025" units="cm"/>
      <inkml:brushProperty name="height" value="0.025" units="cm"/>
    </inkml:brush>
  </inkml:definitions>
  <inkml:trace contextRef="#ctx0" brushRef="#br0">1 433 17969,'0'0'8104,"59"52"-7111,-39-46-481,-2 2-352,0-5-96,-3-1 0,-2-2-128,-2 0-897,-1-1-1249,-5-7-1537,-3-2-3396</inkml:trace>
  <inkml:trace contextRef="#ctx0" brushRef="#br0" timeOffset="1">28 1 15150,'0'0'13453,"36"48"-13197,-22-24-160,0 0-64,0-1-480,-1 0-1506,-1-5-1025,-4-4-3427</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4.704"/>
    </inkml:context>
    <inkml:brush xml:id="br0">
      <inkml:brushProperty name="width" value="0.025" units="cm"/>
      <inkml:brushProperty name="height" value="0.025" units="cm"/>
    </inkml:brush>
  </inkml:definitions>
  <inkml:trace contextRef="#ctx0" brushRef="#br0">0 0 16143,'0'0'13037,"33"31"-15087,-30-35-1121</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28.890"/>
    </inkml:context>
    <inkml:brush xml:id="br0">
      <inkml:brushProperty name="width" value="0.025" units="cm"/>
      <inkml:brushProperty name="height" value="0.025" units="cm"/>
    </inkml:brush>
  </inkml:definitions>
  <inkml:trace contextRef="#ctx0" brushRef="#br0">1 40 7431,'0'0'8445,"0"-9"-6726,0 0-1784,1-12 2919,3 39-876,39 539 1557,-22-220-3610,-19-280-3443,-12-59-1068,-3-14-357,-4-10-2995</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29.250"/>
    </inkml:context>
    <inkml:brush xml:id="br0">
      <inkml:brushProperty name="width" value="0.025" units="cm"/>
      <inkml:brushProperty name="height" value="0.025" units="cm"/>
    </inkml:brush>
  </inkml:definitions>
  <inkml:trace contextRef="#ctx0" brushRef="#br0">0 550 9033,'0'0'9475,"3"-9"-7895,47-188 3450,-33 96-3912,4-114 0,-21 213-1102,0 1 1,0-1-1,0 1 0,0-1 1,0 1-1,0-1 1,0 1-1,1-1 0,-1 1 1,1-1-1,-1 1 0,1 0 1,-1-1-1,1 1 1,0 0-1,0-1 0,1-1 1,-1 3-16,-1 0 1,1 0 0,0 0 0,-1 0-1,1 0 1,0 0 0,-1 0 0,1 1-1,0-1 1,-1 0 0,1 0 0,-1 1 0,1-1-1,0 0 1,-1 1 0,1-1 0,-1 0-1,1 1 1,-1-1 0,1 1 0,-1-1-1,1 1 1,-1-1 0,0 1 0,1-1-1,0 2 1,34 59-67,-25-42 199,86 130-118,-29-53-6193,-46-68 812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1.028"/>
    </inkml:context>
    <inkml:brush xml:id="br0">
      <inkml:brushProperty name="width" value="0.025" units="cm"/>
      <inkml:brushProperty name="height" value="0.025" units="cm"/>
    </inkml:brush>
  </inkml:definitions>
  <inkml:trace contextRef="#ctx0" brushRef="#br0">118 74 18289,'0'0'1757,"-3"-9"-33,0 1-1045,-1 1-1,0-1 1,0 1 0,-10-12 0,14 18-614,-1 0 1,0 0-1,1 0 1,-1 0-1,0 0 1,0 0-1,0 0 1,0 0-1,0 0 1,0 1-1,0-1 1,0 0 0,0 1-1,0-1 1,0 1-1,0-1 1,-1 1-1,1-1 1,0 1-1,0 0 1,-1 0-1,1 0 1,0-1-1,0 1 1,-1 0-1,1 1 1,0-1-1,0 0 1,-1 0-1,1 0 1,0 1 0,0-1-1,0 1 1,0-1-1,-1 1 1,1-1-1,0 1 1,0 0-1,0-1 1,0 1-1,0 0 1,0 0-1,0 0 1,1 0-1,-1 0 1,0 0-1,0 0 1,1 0-1,-1 0 1,1 0 0,-2 2-1,-4 12 54,1-1-1,0 1 1,0 0 0,2 0-1,0 0 1,0 0 0,2 1-1,0-1 1,0 1 0,2-1-1,0 1 1,3 16 0,-4-29-98,1-1 1,-1 1-1,1-1 1,-1 1-1,1-1 1,0 1-1,0-1 1,0 1-1,1-1 1,-1 0-1,0 1 1,1-1-1,-1 0 0,1 0 1,0 0-1,0 0 1,2 1-1,-2-2-3,-1 0 0,1 0-1,0-1 1,0 1 0,-1-1-1,1 1 1,0-1-1,0 0 1,0 0 0,0 1-1,-1-1 1,1 0-1,0-1 1,0 1 0,0 0-1,0-1 1,-1 1 0,4-2-1,2 0 43,0-2 0,-1 1 1,1-1-1,-1 0 0,0-1 0,0 1 0,0-1 0,-1 0 0,0-1 0,6-6 0,1-5 82,-1 0-1,-1 0 0,0-1 0,-1 0 0,-1-1 0,-1 0 1,0 0-1,4-25 0,-17 118-124,4-55-36,0 0-1,1 0 1,1 0-1,3 28 1,-3-46-87,0 1 0,1-1 0,-1 1 1,1-1-1,-1 0 0,1 1 0,-1-1 0,1 0 1,0 0-1,-1 1 0,1-1 0,0 0 0,0 0 1,0 0-1,0 0 0,0 0 0,0 0 0,0 0 0,1 0 1,-1 0-1,0-1 0,0 1 0,1 0 0,-1-1 1,0 1-1,1-1 0,-1 0 0,1 1 0,-1-1 1,1 0-1,-1 0 0,0 0 0,3 0 0,-1 0-322,-1 0 0,1-1 0,-1 1 0,1-1 0,-1 0 0,1 1 0,-1-1 0,1 0 0,-1 0 0,0-1 0,1 1 0,-1 0 1,0-1-1,0 0 0,0 1 0,0-1 0,2-3 0,12-19-5327</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1.553"/>
    </inkml:context>
    <inkml:brush xml:id="br0">
      <inkml:brushProperty name="width" value="0.025" units="cm"/>
      <inkml:brushProperty name="height" value="0.025" units="cm"/>
    </inkml:brush>
  </inkml:definitions>
  <inkml:trace contextRef="#ctx0" brushRef="#br0">72 11 19058,'0'0'10501,"-9"3"-10112,6-2-388,-1 0 0,1 0 1,0 1-1,-1-1 0,1 1 0,0-1 0,0 1 0,0 0 0,1 1 0,-1-1 0,0 0 0,1 1 0,-1-1 0,1 1 0,0 0 0,0 0 0,0 0 1,0 0-1,1 0 0,-1 0 0,1 1 0,0-1 0,0 0 0,0 1 0,0-1 0,0 1 0,1-1 0,0 1 0,0 5 0,-1-6-4,1-1 0,0 0 0,0 0 0,0 0 0,0 0 0,0 1 0,0-1 0,1 0 0,-1 0 0,0 0 0,1 0 0,0 0 0,0 0 0,0 0 0,0 0 0,0 0 0,0 0-1,0 0 1,0 0 0,4 2 0,-4-3 7,1-1 0,0 1-1,-1-1 1,1 0-1,0 1 1,-1-1 0,1 0-1,0 0 1,0 0 0,-1 0-1,1-1 1,0 1-1,0 0 1,-1-1 0,1 1-1,0-1 1,-1 0 0,1 1-1,-1-1 1,1 0-1,-1 0 1,1 0 0,-1 0-1,0 0 1,1-1-1,-1 1 1,2-2 0,10-10 40,-1-1 0,0 0 0,0-1 1,-2 0-1,0-1 0,10-20 0,-20 36-50,0 0 0,0 0 0,0-1 0,0 1 0,0 0-1,0-1 1,0 1 0,0 0 0,0 0 0,0-1-1,1 1 1,-1 0 0,0-1 0,0 1 0,0 0 0,0 0-1,1-1 1,-1 1 0,0 0 0,0 0 0,0 0 0,1 0-1,-1-1 1,0 1 0,0 0 0,1 0 0,-1 0 0,0 0-1,1 0 1,-1-1 0,0 1 0,0 0 0,1 0 0,-1 0-1,0 0 1,1 0 0,-1 0 0,0 0 0,0 0-1,1 0 1,-1 0 0,0 0 0,1 1 0,-1-1 0,0 0-1,6 17-161,-2 41 73,-3-44 109,22 552 2959,-58-608-2973,10 10 0,-28-51 0,47 72 0,0 0 0,1-1 0,0 1 0,0-1 0,1-1 0,1 1 0,0-1 0,-2-21 0,5 30-268,1 1-1,-1-1 1,1 1-1,0 0 1,-1-1-1,1 1 1,1 0 0,-1 0-1,1 0 1,-1-1-1,1 2 1,0-1 0,0 0-1,0 0 1,0 0-1,0 1 1,6-5-1,52-35-8619,-32 25 5605,5-5-3673</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6.835"/>
    </inkml:context>
    <inkml:brush xml:id="br0">
      <inkml:brushProperty name="width" value="0.025" units="cm"/>
      <inkml:brushProperty name="height" value="0.025" units="cm"/>
    </inkml:brush>
  </inkml:definitions>
  <inkml:trace contextRef="#ctx0" brushRef="#br0">1 151 7399,'0'0'10821,"7"-9"-9156,0 1-1445,0 0 0,1 1 0,-1-1 0,2 2 0,-1-1-1,1 1 1,0 1 0,0 0 0,0 0 0,1 1-1,0 0 1,0 0 0,0 1 0,0 1 0,1-1 0,17 0-1,-25 2-186,0 1 1,0 0-1,0 0 0,0 0 0,0 0 0,0 0 0,0 1 1,0-1-1,-1 1 0,1 0 0,0 0 0,0 0 0,-1 0 0,1 0 1,0 1-1,-1-1 0,1 1 0,-1 0 0,0 0 0,3 2 0,-3 0 72,0 0-1,0 0 0,0 0 1,0 0-1,-1 0 0,0 0 1,0 1-1,0-1 0,0 1 1,-1-1-1,1 0 0,-1 1 1,-1 4-1,0 7 505,-1 0 0,0 0 0,-10 31 0,8-32-121,0 1 0,1-1 0,-2 31 0,5-46-469,0 1-1,0-1 1,0 0-1,0 0 0,1 1 1,-1-1-1,0 0 1,0 0-1,0 1 1,0-1-1,0 0 1,1 0-1,-1 1 0,0-1 1,0 0-1,0 0 1,1 0-1,-1 0 1,0 1-1,0-1 1,0 0-1,1 0 0,-1 0 1,0 0-1,0 0 1,1 0-1,-1 0 1,0 0-1,0 0 1,1 0-1,-1 0 1,0 0-1,1 0 0,-1 0 1,0 0-1,0 0 1,1 0-1,-1 0 1,0 0-1,0 0 1,1 0-1,-1 0 0,0 0 1,0 0-1,1-1 1,-1 1-1,0 0 1,0 0-1,0 0 1,1 0-1,-1-1 0,0 1 1,0 0-1,0 0 1,0 0-1,1-1 1,-1 1-1,0-1 1,14-10 334,-5-2-301,0 1 0,-1-2 0,0 1 0,-1-1 0,0 0 0,-1-1 1,-1 0-1,5-21 0,-4 7-87,-1-1 1,-2 1-1,0-44 1,-6 67-86,-4 12 40,-5 13 50,10-16 53,0 2 1,0-1-1,1 0 1,0 0-1,0 0 0,0 1 1,0-1-1,1 0 1,-1 1-1,1-1 0,0 0 1,1 7-1,5-12 209,0-11-156,1-11-69,-6 8-13,-4 21-2099,2 5-3711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2.080"/>
    </inkml:context>
    <inkml:brush xml:id="br0">
      <inkml:brushProperty name="width" value="0.025" units="cm"/>
      <inkml:brushProperty name="height" value="0.025" units="cm"/>
    </inkml:brush>
  </inkml:definitions>
  <inkml:trace contextRef="#ctx0" brushRef="#br0">81 70 15759,'0'0'4052,"0"-8"-230,0-25-843,0 32-2914,1 1 0,-1-1 0,0 1 0,0 0 1,0-1-1,0 1 0,0-1 0,0 1 0,0-1 0,-1 1 1,1 0-1,0-1 0,0 1 0,0-1 0,0 1 0,0-1 0,-1 1 1,1 0-1,0-1 0,0 1 0,-1 0 0,1-1 0,0 1 1,-1 0-1,1-1 0,0 1 0,-1 0 0,1 0 0,0-1 0,-1 1 1,1 0-1,-1 0 0,1 0 0,0 0 0,-1-1 0,1 1 1,-1 0-1,1 0 0,-1 0 0,1 0 0,0 0 0,-1 0 0,1 0 1,-1 0-1,1 0 0,-1 0 0,1 0 0,0 1 0,-1-1 1,0 0-1,-15 11 722,9 0-693,0 0-1,1 0 1,1 1-1,0 0 1,1 0-1,0 0 0,0 0 1,1 1-1,1-1 1,0 1-1,1 0 0,0-1 1,2 18-1,-1-30-90,0 1 0,0 0-1,1-1 1,-1 1 0,0 0-1,0-1 1,1 1 0,-1-1-1,0 1 1,1-1 0,-1 1-1,1 0 1,-1-1 0,1 1 0,-1-1-1,1 0 1,-1 1 0,1-1-1,-1 1 1,1-1 0,0 0-1,-1 0 1,1 1 0,0-1-1,-1 0 1,1 0 0,0 0-1,-1 1 1,1-1 0,0 0-1,-1 0 1,1 0 0,0 0-1,-1 0 1,1-1 0,0 1 0,-1 0-1,1 0 1,0 0 0,-1 0-1,2-1 1,29-13 295,-21 4-276,0-1 0,0 0-1,-1-1 1,-1 0 0,0 0 0,0-1-1,-1 0 1,-1 0 0,0-1-1,-1 0 1,-1 0 0,0 0 0,-1 0-1,3-20 1,-16 252-22,9-217 0,1 0 0,0 0 0,0 0 0,0 0 0,0 0 0,0 0 0,0 0 0,0 0 0,0 0 0,0 0 0,0 0 0,1 0 0,-1 0 0,0 0 0,1 0 0,-1 0 0,1 0 0,-1 0 0,1 0 0,-1 0 0,1-1 0,0 1 0,-1 0 0,1 0 0,0-1 0,0 1 0,-1 0 0,1-1 0,0 1 0,0-1 0,0 1 0,0-1 0,0 0 0,0 1 0,0-1 0,0 0 0,0 1 0,0-1 0,0 0 0,0 0 0,0 0 0,0 0 0,0 0 0,0 0 0,0 0 0,0-1 0,0 1 0,0 0 0,0 0 0,1-1 0,2-1 0,-1 1 0,1-1 0,0 0 0,-1 0 0,1 0 0,-1 0 0,0-1 0,1 1 0,-1-1 0,0 0 0,3-5 0,2-8 0,0-1 0,-2 0 0,0 0 0,-1-1 0,-1 0 0,0 0 0,-1 0 0,0-27 0,-12 104 0,7-49 0,0 0 0,0 0 0,1 0 0,0 0 0,0 0 0,2 0 0,0 14 0,0-23-227,0 0-1,0 0 1,-1 0-1,1-1 1,0 1-1,0 0 1,0 0-1,0-1 1,0 1 0,0 0-1,0-1 1,0 1-1,0-1 1,1 1-1,-1-1 1,0 0 0,0 1-1,0-1 1,0 0-1,1 0 1,-1 0-1,0 0 1,2 0 0,0 0-881,0 0 0,-1 0 0,1 0 0,0 0 0,-1 0 0,1-1 0,0 1 0,-1-1 0,6-2 0,3-7-12847</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2.952"/>
    </inkml:context>
    <inkml:brush xml:id="br0">
      <inkml:brushProperty name="width" value="0.025" units="cm"/>
      <inkml:brushProperty name="height" value="0.025" units="cm"/>
    </inkml:brush>
  </inkml:definitions>
  <inkml:trace contextRef="#ctx0" brushRef="#br0">0 9 13261,'0'0'13089,"2"8"-11925,3 40 1252,-2 80 1,-3-105-2109,0-23-307,0 1 1,0-1 0,0 1-1,0-1 1,0 0-1,0 1 1,0-1 0,0 0-1,0 1 1,1-1-1,-1 0 1,0 1 0,0-1-1,1 0 1,-1 1-1,0-1 1,0 0-1,1 1 1,-1-1 0,0 0-1,1 0 1,-1 1-1,0-1 1,1 0 0,-1 0-1,0 0 1,1 0-1,-1 1 1,0-1 0,1 0-1,-1 0 1,1 0-1,-1 0 1,0 0-1,1 0 1,-1 0 0,1 0-1,-1 0 1,0 0-1,1 0 1,-1 0 0,0-1-1,1 1 1,-1 0-1,1 0 1,-1 0 0,0 0-1,1-1 1,-1 1-1,0 0 1,1 0-1,-1-1 1,0 1 0,0 0-1,1 0 1,-1-1-1,0 1 1,21-17 18,-5-3-20,-2 0 0,0-2 0,12-26 0,20-31 0,-45 78 0,-1 0 0,0 0 0,0 1 0,0-1 0,1 0 0,-1 1 0,0-1 0,1 0 0,-1 1 0,1-1 0,-1 1 0,1-1 0,-1 0 0,1 1 0,-1-1 0,1 1 0,-1 0 0,1-1 0,0 1 0,-1-1 0,1 1 0,0 0 0,-1 0 0,1-1 0,0 1 0,-1 0 0,1 0 0,0 0 0,0 0 0,-1 0 0,1 0 0,0 0 0,0 0 0,-1 0 0,1 0 0,0 0 0,-1 0 0,1 0 0,0 1 0,0-1 0,-1 0 0,1 0 0,0 1 0,-1-1 0,1 1 0,-1-1 0,1 0 0,-1 1 0,1-1 0,0 1 0,-1 0 0,0-1 0,1 1 0,-1-1 0,1 1 0,-1 0 0,0-1 0,1 1 0,-1 0 0,0-1 0,0 1 0,1 0 0,-1-1 0,0 1 0,0 0 0,0 1 0,14 60 0,-12-49 0,-2-10 0,0-1 0,1 1 0,0 0 0,-1-1 0,1 1 0,0-1 0,0 1 0,1-1 0,-1 0 0,0 1 0,1-1 0,-1 0 0,1 0 0,0 0 0,0 0 0,0 0 0,2 2 0,-2-4 0,-1 0 0,1 1 0,-1-1 0,1 0 0,-1 0 0,0 0 0,1 0 0,-1 0 0,1 0 0,-1 0 0,1-1 0,-1 1 0,0 0 0,1-1 0,-1 1 0,0-1 0,1 0 0,-1 1 0,0-1 0,0 0 0,1 0 0,-1 0 0,0 0 0,0 1 0,0-2 0,0 1 0,0 0 0,-1 0 0,1 0 0,0 0 0,0-1 0,0 0 0,13-11-1617,-11 21-2339,-3-6 3317,0 0 1,0 0-1,-1 0 1,1 0-1,-1 0 1,0 0-1,0 0 1,1 0-1,-1 0 1,0 0 0,-1-1-1,1 1 1,0 0-1,-3 2 1,-6 1-9228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3.282"/>
    </inkml:context>
    <inkml:brush xml:id="br0">
      <inkml:brushProperty name="width" value="0.025" units="cm"/>
      <inkml:brushProperty name="height" value="0.025" units="cm"/>
    </inkml:brush>
  </inkml:definitions>
  <inkml:trace contextRef="#ctx0" brushRef="#br0">0 1 20083,'0'0'7527</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4.106"/>
    </inkml:context>
    <inkml:brush xml:id="br0">
      <inkml:brushProperty name="width" value="0.025" units="cm"/>
      <inkml:brushProperty name="height" value="0.025" units="cm"/>
    </inkml:brush>
  </inkml:definitions>
  <inkml:trace contextRef="#ctx0" brushRef="#br0">13 65 12844,'0'0'12567,"3"16"-11932,15 112 453,52 292 3589,-66-399-4536,-4-15-71,1 0 0,0 0 0,0 0 1,1 0-1,0-1 0,0 1 0,0-1 1,1 1-1,0-1 0,3 6 0,-7-35-27,-14-20-43,-2 0 0,-2 2 0,-2 0 0,-36-56 0,61 104-25,0 0-1,1 0 1,0-1 0,0 0-1,1 1 1,-1-2-1,1 1 1,11 6 0,-14-9 16,0 0 1,1-1-1,-1 1 1,1-1-1,-1 0 1,1 0-1,0 0 1,-1 0-1,1-1 1,0 1-1,0-1 1,0 0-1,-1 0 1,1 0-1,0-1 1,0 0-1,-1 1 1,1-1-1,0 0 1,-1-1-1,1 1 1,-1-1-1,6-2 1,1-3 25,-1-1 1,1 0-1,-2 0 1,1-1-1,-1 0 1,0-1-1,-1 0 1,0 0 0,0 0-1,-1-1 1,-1 0-1,5-12 1,-2 2 16,-1 0 0,0-1 0,-2 0 0,-1 0 0,3-39 0,-6 53-34,-1-78 0,-1 80 0,1-1 0,-1 1 0,-1 0 0,1 0 0,-1 0 0,0 0 0,0 0 0,-1 0 0,1 0 0,-2 0 0,-2-5 0,5 11 0,1 0 0,0 0 0,0 0 0,0-1 0,0 1 0,0 0 0,0 0 0,-1 0 0,1 0 0,0-1 0,0 1 0,0 0 0,0 0 0,-1 0 0,1 0 0,0 0 0,0-1 0,0 1 0,-1 0 0,1 0 0,0 0 0,0 0 0,-1 0 0,1 0 0,0 0 0,0 0 0,-1 0 0,1 0 0,0 0 0,0 0 0,0 0 0,-1 0 0,1 0 0,0 0 0,0 0 0,-1 0 0,1 1 0,0-1 0,0 0 0,0 0 0,-1 0 0,-5 13 0,0 21 0,6-31 0,-10 63 0,1-7 0,2 0 0,2 79 0,5-135 0,0 1 0,0-1 0,1 0 0,0 0 0,-1 1 0,1-1 0,0 0 0,1 0 0,-1 0 0,1 0 0,-1 0 0,1 0 0,0-1 0,0 1 0,0-1 0,0 1 0,1-1 0,-1 1 0,0-1 0,1 0 0,0 0 0,0-1 0,-1 1 0,1 0 0,0-1 0,0 0 0,0 0 0,1 0 0,2 1 0,7 1 0,-1-1 0,1 0 0,0-1 0,0-1 0,-1 0 0,17-2 0,-25 1-116,-1 0-1,0 0 1,1 0 0,-1 0-1,0 0 1,1-1 0,-1 1-1,0-1 1,0 0 0,0 0-1,3-3 1,-5 4 7,0 0 1,0 0-1,0 0 1,0 0-1,0 0 1,0 0-1,0 0 0,0 0 1,0 0-1,-1-1 1,1 1-1,0 0 1,-1 0-1,1-1 0,-1 1 1,0-1-1,1 1 1,-1 0-1,0-1 0,0 1 1,0-1-1,0 1 1,0-1-1,0 1 1,0 0-1,0-1 0,-1 1 1,1-1-1,0 1 1,-2-2-1,-4-2-5053,-8 0-2947</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5.119"/>
    </inkml:context>
    <inkml:brush xml:id="br0">
      <inkml:brushProperty name="width" value="0.025" units="cm"/>
      <inkml:brushProperty name="height" value="0.025" units="cm"/>
    </inkml:brush>
  </inkml:definitions>
  <inkml:trace contextRef="#ctx0" brushRef="#br0">7 288 4228,'0'0'231,"0"-1"-1,1 1 1,-1 0 0,0 0-1,0 0 1,0 0-1,0-1 1,1 1 0,-1 0-1,0 0 1,0-1 0,0 1-1,0 0 1,0 0 0,0-1-1,0 1 1,0 0-1,0 0 1,0-1 0,0 1-1,0 0 1,0 0 0,0-1-1,0 1 1,0 0-1,0 0 1,0 0 0,0-1-1,0 1 1,0 0 0,0 0-1,0-1 1,0 1 0,0 0-1,-1 0 1,1 0-1,0-1 1,0 1 0,0 0-1,0 0 1,-1 0 0,1-1-1,0 1 1,0 0 0,0 0-1,-1 0 1,1 0-1,0 0 1,0 0 0,-1 0-1,1-1 1,0 1 0,0 0-1,-1 0 1,1 0-1,0 0 1,0 0 0,-1 0-1,1 0 1,0 0 0,0 0-1,-1 0 1,1 1 0,0-1-1,0 0 1,-1 0-1,1 0 1,0 0 0,21-18 6679,-9 7-6774,-2-2 238,0 0 0,-1-1-1,0 0 1,-1-1 0,-1 0 0,0 0-1,-1 0 1,-1-1 0,0 0-1,-1 0 1,-1 0 0,0-1-1,0-19 1,-3 35-368,0 0-1,0 1 1,0-1-1,0 1 1,1-1 0,-1 1-1,-1-1 1,1 0-1,0 1 1,0-1 0,0 1-1,0-1 1,0 1-1,0-1 1,-1 0 0,1 1-1,0-1 1,0 1-1,-1-1 1,1 1 0,0 0-1,-1-1 1,1 1-1,-1-1 1,1 1 0,0-1-1,-1 1 1,1 0-1,-1-1 1,1 1 0,-1 0-1,1 0 1,-1-1-1,0 1 1,1 0 0,-1 0-1,1 0 1,-1 0-1,1 0 1,-1 0 0,1 0-1,-1 0 1,0 0-1,1 0 1,-1 0 0,-1 0-1,0 1 0,1-1 0,-1 1 1,1 0-1,0-1 0,-1 1 0,1 0 1,-1 0-1,1 0 0,0 0 0,0 0 1,0 0-1,0 1 0,-1-1 0,2 0 1,-2 2-1,-3 7-5,0 0 0,1 0 0,1 0 0,0 0 0,0 1 0,1-1 0,-2 18 0,2 78 0,2-90 0,0-12 0,0-1 0,1 0 0,-1 1 0,0-1 0,1 0 0,0 0 0,0 0 0,0 1 0,0-1 0,0 0 0,1 0 0,0 0 0,-1-1 0,1 1 0,4 4 0,-5-6 0,0 0 0,1 0 0,-1-1 0,0 1 0,1 0 0,-1-1 0,0 0 0,1 1 0,-1-1 0,1 0 0,-1 1 0,0-1 0,1 0 0,-1 0 0,1 0 0,-1 0 0,1-1 0,-1 1 0,1 0 0,-1 0 0,0-1 0,1 1 0,-1-1 0,1 0 0,-1 1 0,0-1 0,0 0 0,1 0 0,-1 1 0,0-1 0,0 0 0,0 0 0,0 0 0,0-1 0,0 1 0,1-2 0,44-56-2880,-36 43 513,0-1 0,-2-1 0,13-32 0,-13 24-6393</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5.492"/>
    </inkml:context>
    <inkml:brush xml:id="br0">
      <inkml:brushProperty name="width" value="0.025" units="cm"/>
      <inkml:brushProperty name="height" value="0.025" units="cm"/>
    </inkml:brush>
  </inkml:definitions>
  <inkml:trace contextRef="#ctx0" brushRef="#br0">106 0 19090,'0'0'6123,"-2"12"-4003,-7 54-97,-2 4-1161,-1 81 0,12-150-1807,-5-15-2274,-3-11 1029,-21-47-13011,15 41 11660,-2-5 7695,17 37-3487,0 1 0,0-1 0,0 0 1,0 1-1,0-1 0,0 0 0,0 0 1,0 0-1,1 0 0,-1 0 1,0 0-1,0 0 0,1 0 0,2 0 1,28 8 1642,33-5-3052,-64-4 893,5 0-692,-1 0 1,1 0-1,0-1 1,-1 0-1,1 0 0,-1-1 1,1 1-1,-1-1 0,0 0 1,8-4-1,18-14-9132</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5.821"/>
    </inkml:context>
    <inkml:brush xml:id="br0">
      <inkml:brushProperty name="width" value="0.025" units="cm"/>
      <inkml:brushProperty name="height" value="0.025" units="cm"/>
    </inkml:brush>
  </inkml:definitions>
  <inkml:trace contextRef="#ctx0" brushRef="#br0">19 1 18385,'0'0'5189,"-18"70"-3747,18-49-385,0-3-32,0-3-481,8-5-448,3-6-128,1-4-640,-2 0-1314,-3 0-1666,-1-14-2946</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6.179"/>
    </inkml:context>
    <inkml:brush xml:id="br0">
      <inkml:brushProperty name="width" value="0.025" units="cm"/>
      <inkml:brushProperty name="height" value="0.025" units="cm"/>
    </inkml:brush>
  </inkml:definitions>
  <inkml:trace contextRef="#ctx0" brushRef="#br0">18 1 19795,'-2'9'2012,"-3"12"-801,2 0 0,0 1 0,0 26 0,2-42-1031,1-1 1,0 1 0,0 0 0,0 0 0,1-1 0,0 1 0,0 0 0,1-1 0,-1 1 0,1-1-1,0 1 1,1-1 0,-1 0 0,1 0 0,0 0 0,0 0 0,1 0 0,-1-1 0,6 5 0,-6-7-212,-1-1 1,0 0-1,1 0 1,0 0-1,-1 0 1,1 0-1,0-1 1,-1 1 0,1-1-1,0 0 1,0 0-1,-1 0 1,1 0-1,0 0 1,5-2-1,46-15-959,1 1 161,-50 16 750,-1-1-1,1 1 0,-1 0 1,1 0-1,-1 0 0,1 1 1,-1-1-1,1 1 0,-1 0 1,1 0-1,-1 1 0,0-1 1,0 1-1,0 0 0,6 4 1,-7-3 142,0 0 1,-1 0 0,0 0-1,0 1 1,1-1 0,-2 1 0,1-1-1,0 1 1,-1 0 0,0-1-1,0 1 1,0 0 0,0 0 0,0 0-1,-1 0 1,0 0 0,0 8-1,-1-3 159,0-1-1,0 1 1,0 0 0,-1-1-1,-1 1 1,1-1-1,-2 1 1,1-1-1,-1 0 1,0-1-1,-8 13 1,10-17-141,-1 1 0,1-1 1,0 0-1,-1 0 0,0 0 0,0 0 0,0-1 1,0 1-1,0-1 0,0 0 0,0 0 1,-1 0-1,1 0 0,-1 0 0,0-1 0,1 1 1,-1-1-1,0 0 0,0-1 0,0 1 0,0 0 1,0-1-1,0 0 0,0 0 0,0 0 1,1-1-1,-9-1 0,9 1-205,1 0-1,-1-1 1,1 1-1,-1-1 1,1 0 0,-1 1-1,1-1 1,0 0 0,0-1-1,0 1 1,0 0-1,0 0 1,1-1 0,-1 1-1,1-1 1,-1 0-1,1 1 1,0-1 0,0 0-1,0 0 1,1 0 0,-1 1-1,0-5 1,-1-9-1334,0 0 0,1-1 0,2-16 0,-1 14-76,1-27-5465,2-7-4094</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6.536"/>
    </inkml:context>
    <inkml:brush xml:id="br0">
      <inkml:brushProperty name="width" value="0.025" units="cm"/>
      <inkml:brushProperty name="height" value="0.025" units="cm"/>
    </inkml:brush>
  </inkml:definitions>
  <inkml:trace contextRef="#ctx0" brushRef="#br0">0 0 9897,'0'0'17841,"41"63"-15983,-33-25-449,0 2-480,0 3-480,0-2-257,2-5-160,0-5-32,2-6-513,0-6-768,-1-4-737,0-8-1633,-4-7-2083,0 0-3747</inkml:trace>
  <inkml:trace contextRef="#ctx0" brushRef="#br0" timeOffset="1">197 207 6951,'0'0'13527,"8"-1"-10666,3-1-2051,0-1 0,0-1 0,-1 1 0,1-2 0,-1 1 0,19-13 0,-25 15-636,1-1 0,-1 1 1,0-1-1,0 0 1,0-1-1,0 1 0,-1-1 1,1 1-1,-1-1 1,0 0-1,0 0 0,-1 0 1,1-1-1,-1 1 1,0-1-1,0 0 0,0 1 1,0-1-1,-1 0 1,1-5-1,-3 9-170,0 1 0,1 0-1,-1-1 1,0 1 0,0 0 0,0 0 0,0-1 0,0 1 0,1 0-1,-1 0 1,0 0 0,0 0 0,0 0 0,0 0 0,0 0-1,0 1 1,1-1 0,-1 0 0,0 0 0,0 1 0,0-1-1,0 1 1,1-1 0,-2 1 0,-6 5-4,0 0 0,1 0 0,0 1 0,0 0 0,1 0 0,0 1 0,0 0 0,-9 17 0,3-3 0,0 2 0,-9 28 0,18-43 0,0 0 0,1 0 0,0 0 0,0 1 0,1-1 0,-1 10 0,2-17 0,0 0 0,0 1 0,0-1 0,1 0 0,-1 0 0,0 0 0,1 0 0,0 0 0,-1 0 0,1 0 0,0 0 0,0 0 0,0 0 0,0 0 0,0 0 0,0-1 0,1 1 0,-1 0 0,1-1 0,-1 1 0,1-1 0,0 0 0,-1 1 0,1-1 0,0 0 0,0 0 0,0 0 0,0 0 0,0-1 0,0 1 0,2 0 0,26 5-1966,15-4-5330,-34-2-674</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7.070"/>
    </inkml:context>
    <inkml:brush xml:id="br0">
      <inkml:brushProperty name="width" value="0.025" units="cm"/>
      <inkml:brushProperty name="height" value="0.025" units="cm"/>
    </inkml:brush>
  </inkml:definitions>
  <inkml:trace contextRef="#ctx0" brushRef="#br0">0 175 15407,'0'0'10890,"8"1"-9678,-2 0-1095,-1 0 1,1 0-1,-1 0 0,1-1 1,0 1-1,-1-2 1,1 1-1,-1 0 1,1-1-1,-1 0 1,1-1-1,-1 1 0,1-1 1,-1 0-1,0 0 1,0-1-1,0 1 1,0-1-1,5-4 1,-5 2 2,-1 0 1,1-1 0,0 1 0,-1-1 0,0 0 0,-1 0-1,1 0 1,-1 0 0,0-1 0,-1 0 0,0 1 0,2-11-1,-3 15-88,-1 0 0,1-1 0,-1 1 0,0 0 0,0 0 0,0-1 0,0 1-1,0 0 1,-1 0 0,1-1 0,-1 1 0,1 0 0,-1 0 0,0 0-1,0 0 1,0 0 0,0 0 0,0 0 0,0 0 0,0 0 0,-1 0 0,1 1-1,-1-1 1,0 1 0,1-1 0,-1 1 0,0-1 0,0 1 0,0 0 0,0 0-1,0 0 1,0 0 0,0 0 0,0 0 0,0 1 0,0-1 0,0 1 0,-1 0-1,1-1 1,0 1 0,-4 0 0,4 0-34,-1 0 0,0 0 0,1 0-1,-1 0 1,1 0 0,-1 0 0,0 1 0,1 0 0,-1-1-1,1 1 1,-1 0 0,1 0 0,0 0 0,-1 1 0,1-1 0,0 0-1,0 1 1,0 0 0,-4 3 0,3-1-7,0 0-1,0 0 1,0 0 0,1 1-1,0-1 1,0 1 0,0 0-1,0 0 1,-1 8 0,0 5-11,0 0 0,2 0 0,0 0 0,1 0 0,3 18 0,-3-33 1,0-1 1,0 0-1,1 1 1,-1-1 0,1 0-1,-1 0 1,1 0-1,0 1 1,0-1-1,0 0 1,0 0-1,0 0 1,0 0-1,0 0 1,1 0 0,-1-1-1,1 1 1,-1 0-1,1-1 1,0 1-1,0-1 1,0 0-1,0 1 1,0-1 0,0 0-1,0 0 1,0 0-1,0 0 1,0-1-1,0 1 1,1-1-1,-1 1 1,0-1 0,1 0-1,-1 0 1,0 0-1,0 0 1,4 0-1,1-1-461,0-1-1,1 1 1,-1-1-1,0-1 0,0 1 1,0-1-1,0 0 1,0-1-1,-1 1 1,10-8-1,0-3-2329,-1 1 0,-1-2 0,0 0 0,14-20-1,-4 0-4742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7.302"/>
    </inkml:context>
    <inkml:brush xml:id="br0">
      <inkml:brushProperty name="width" value="0.025" units="cm"/>
      <inkml:brushProperty name="height" value="0.025" units="cm"/>
    </inkml:brush>
  </inkml:definitions>
  <inkml:trace contextRef="#ctx0" brushRef="#br0">20 0 13645,'0'0'8066,"0"9"-6341,2 58 1202,0-28-1807,-2 0-1,-1 0 0,-12 66 0,10-94-822,-3 19 738,8-26-612,7-15-251,14-21-164,58-95-4,-72 112-66,-2-1 0,1 0 0,-2 0 0,0-1 0,-1 1 0,3-25 0,-7 29 99,-1 8-3434</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7.471"/>
    </inkml:context>
    <inkml:brush xml:id="br0">
      <inkml:brushProperty name="width" value="0.025" units="cm"/>
      <inkml:brushProperty name="height" value="0.025" units="cm"/>
    </inkml:brush>
  </inkml:definitions>
  <inkml:trace contextRef="#ctx0" brushRef="#br0">142 1 10154,'0'0'16533,"2"10"-15135,-1 4-1117,-1 0-1,0 0 0,-1 0 0,-1 0 1,0-1-1,0 1 0,-2 0 0,0-1 1,-9 23-1,2-8 60,9-19-318,-1 0 1,0-1-1,0 1 1,-1-1 0,-1 0-1,1 0 1,-1 0 0,0-1-1,-10 11 1,15-18-179,-1 1-1,1-1 1,0 0 0,-1 1-1,1-1 1,-1 0 0,1 1 0,-1-1-1,1 0 1,-1 1 0,1-1 0,-1 0-1,1 0 1,-1 0 0,1 0 0,-1 1-1,1-1 1,-1 0 0,1 0 0,-1 0-1,0 0 1,1 0 0,-1 0 0,1 0-1,-1 0 1,1-1 0,-1 1-1,1 0 1,-1 0 0,1 0 0,-1-1-1,1 1 1,-1 0 0,1 0 0,-1-1-1,1 1 1,-1 0 0,1-1 0,0 1-1,-1-1 1,1 1 0,-1-1 0,1 1-1,0-1 1,0 1 0,-1 0 0,1-1-1,0 0 1,0 1 0,0-1-1,-1 1 1,1-1 0,0 1 0,0-1-1,0 1 1,0-1 0,0 1 0,0-2-1,-2-38-7243,2 36 6617,0-6-1133,-2-42-2983,-4 28 5828,-5 8 3761,10 15-4538,1 1-1,0 0 1,-1 0 0,1-1 0,0 1 0,-1 0 0,1 0-1,0 0 1,-1 0 0,1-1 0,0 1 0,-1 0 0,1 0-1,-1 0 1,1 0 0,0 0 0,-1 0 0,1 0 0,-1 0-1,1 0 1,0 0 0,-1 0 0,1 0 0,-1 0 0,1 1-1,0-1 1,-1 0 0,1 0 0,0 0 0,-1 1 0,1-1-130,0 1 0,0-1 0,0 0 0,0 0 0,0 1 0,0-1 0,0 0 0,0 1 0,0-1 0,0 0 0,0 1 0,0-1 0,1 0 0,-1 0 0,0 1 0,0-1 0,0 0 0,0 1 0,1-1 0,-1 0 0,0 0 0,0 0 0,1 1 0,-1-1 0,0 0 0,1 0 0,-1 0 0,0 0 0,0 0 0,1 1 0,-1-1 0,0 0 0,1 0 0,-1 0 0,0 0 0,1 0 0,-1 0 0,0 0 0,1 0 0,-1 0 0,0 0 0,1 0 0,154 26 7126,-103-18-8344,-45-7-2108,-1-1-2542</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7.928"/>
    </inkml:context>
    <inkml:brush xml:id="br0">
      <inkml:brushProperty name="width" value="0.025" units="cm"/>
      <inkml:brushProperty name="height" value="0.025" units="cm"/>
    </inkml:brush>
  </inkml:definitions>
  <inkml:trace contextRef="#ctx0" brushRef="#br0">72 17 9129,'0'0'15241,"1"-16"-14691,-29 46 2765,25-28-3181,-1 1 1,1 1 0,0-1-1,0 0 1,0 1-1,0 0 1,0-1 0,1 1-1,0 0 1,0 0-1,0 1 1,0-1 0,-1 5-1,1 0-65,0 1 1,1-1-1,0 0 0,1 1 0,0-1 1,0 1-1,1-1 0,0 0 0,1 0 1,2 11-1,-3-17-65,0-1-1,0 1 1,0-1-1,1 1 1,-1-1-1,0 1 1,1-1-1,0 0 1,-1 1 0,1-1-1,0 0 1,0 0-1,0-1 1,0 1-1,1 0 1,-1-1-1,0 1 1,1-1 0,-1 0-1,1 1 1,-1-1-1,1-1 1,0 1-1,0 0 1,-1-1-1,1 1 1,0-1-1,0 0 1,-1 0 0,1 0-1,0 0 1,0 0-1,0-1 1,-1 1-1,1-1 1,0 0-1,4-1 1,-2 0-275,1-1 1,-1 0-1,0 1 1,0-2-1,0 1 1,0-1-1,0 1 0,-1-1 1,1-1-1,-1 1 1,7-9-1,-4 2-1700,1 0 1,-1-1-1,-1 1 0,7-17 1,0-12-7042</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8.728"/>
    </inkml:context>
    <inkml:brush xml:id="br0">
      <inkml:brushProperty name="width" value="0.025" units="cm"/>
      <inkml:brushProperty name="height" value="0.025" units="cm"/>
    </inkml:brush>
  </inkml:definitions>
  <inkml:trace contextRef="#ctx0" brushRef="#br0">20 13 16528,'0'0'2466,"-3"10"16,-1 6-1720,0 1 0,1-1 0,1 1 0,0 22-1,1-33-642,1-1-1,0 0 0,0 0 1,1 1-1,-1-1 0,1 0 1,0 0-1,1 0 0,-1 0 1,1 0-1,0 0 0,0 0 1,1 0-1,-1-1 0,1 0 1,0 1-1,0-1 0,1 0 1,-1 0-1,9 6 0,-10-8-100,0-1 0,0 0-1,1 0 1,-1 0 0,1 0 0,-1 0-1,1 0 1,0-1 0,-1 1 0,1-1-1,-1 0 1,1 0 0,0 0 0,-1 0-1,1 0 1,0-1 0,-1 1 0,1-1-1,-1 1 1,6-3 0,1-2 39,-1 0 0,1 0 0,-1-1 0,11-8 0,-12 8-30,-1 1 1,1 0 0,1 0-1,-1 1 1,13-6 0,-18 9-29,1 1 0,-1-1 0,0 1 1,1-1-1,-1 1 0,0 0 1,1 0-1,-1 0 0,0 0 1,0 1-1,1-1 0,-1 1 1,0-1-1,0 1 0,1 0 1,-1 0-1,0 0 0,0 0 0,0 0 1,0 0-1,0 0 0,0 1 1,0-1-1,2 4 0,-2-3-3,0 0 0,0 0-1,0-1 1,0 1 0,0-1-1,0 1 1,0-1-1,0 0 1,1 1 0,-1-1-1,0 0 1,1-1 0,-1 1-1,1 0 1,-1-1 0,1 1-1,-1-1 1,1 0-1,0 0 1,-1 0 0,1 0-1,-1 0 1,1-1 0,-1 1-1,1-1 1,-1 0 0,1 0-1,-1 1 1,1-1-1,-1-1 1,0 1 0,0 0-1,4-3 1,5-5-760,-1-1-1,0 0 1,0-1 0,-1 0-1,9-14 1,22-24-5883,-22 36 5979,-9 14 780,-6 28 1678,-4-27-1588,1 1-1,0 0 1,-1-1 0,1 1-1,0 0 1,1-1-1,-1 1 1,0 0 0,1-1-1,0 1 1,-1-1-1,1 1 1,0-1 0,0 1-1,0-1 1,1 1 0,1 2-1,16 8-278,-1 1 0,0 1 0,-1 0 0,-1 2 0,25 30 0,-35-38 151,0 1-1,-1-1 1,0 1-1,0 0 1,-1 0-1,0 0 1,-1 0-1,0 1 1,-1-1-1,0 1 1,0 0-1,-1 0 1,-1 0-1,-1 12 1,1-22-5,0 1 0,0 0-1,0-1 1,-1 1 0,1-1 0,0 1 0,-1 0 0,0-1-1,1 1 1,-1-1 0,0 0 0,0 1 0,0-1 0,1 1-1,-2-1 1,1 0 0,0 0 0,0 0 0,0 0 0,0 0 0,-1 0-1,1 0 1,-2 1 0,2-2-35,0 1-1,0-1 1,0 0 0,0 0 0,0 0-1,0 0 1,0 0 0,0 0-1,0 0 1,1-1 0,-1 1-1,0 0 1,0 0 0,0-1 0,0 1-1,0 0 1,0-1 0,1 1-1,-1-1 1,0 1 0,0-1-1,1 1 1,-1-1 0,0 0 0,1 1-1,-1-1 1,1 0 0,-1 0-1,1 1 1,-1-1 0,1 0-1,-1 0 1,1 0 0,0 0-1,-1 1 1,1-1 0,0 0 0,0 0-1,0-2 1,-5-14-93,2-1 0,0 0 0,1 0 0,1 0 0,1 0 0,0 0 0,6-32 1,5-5-179,20-61 0,-31 113 237,3-8 43,0-1-1,-1 1 1,0-1 0,-1-19 0,-1 31-33,0-1 0,0 1 1,0 0-1,0-1 0,0 1 1,0 0-1,0-1 0,0 1 1,-1 0-1,1 0 0,0-1 1,0 1-1,0 0 1,0 0-1,-1-1 0,1 1 1,0 0-1,0 0 0,0-1 1,-1 1-1,1 0 0,0 0 1,-1 0-1,1-1 0,0 1 1,0 0-1,-1 0 0,1 0 1,0 0-1,-1 0 0,1 0 1,0 0-1,-1 0 0,1 0 1,0 0-1,0 0 1,-1 0-1,1 0 0,0 0 1,-1 0-1,1 0 0,0 0 1,-1 0-1,1 0 0,0 0 1,-1 1-1,1-1 0,0 0 1,0 0-1,-1 0 0,1 1 1,-16 10 529,13-5-310,-1 1 1,2 0-1,-1 0 0,1 0 1,0 0-1,0 0 1,1 0-1,0 0 0,1 0 1,-1 1-1,1-1 0,1 10 1,-1-16-220,1 0-1,-1 0 1,0 1 0,0-1 0,1 0-1,-1 0 1,1 0 0,-1 1 0,1-1 0,-1 0-1,1 0 1,0 0 0,-1 0 0,1 0 0,0 0-1,0 0 1,0-1 0,0 1 0,0 0-1,0 0 1,0-1 0,0 1 0,0 0 0,1 0-1,2 0-6,0 0 0,0 1 0,0-2 0,-1 1-1,1 0 1,0-1 0,8 0 0,-4 0-561,0-1 1,0 1-1,0-2 0,0 1 1,0-1-1,-1-1 0,14-5 1,4-9-4382,-3-5-2488</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9.067"/>
    </inkml:context>
    <inkml:brush xml:id="br0">
      <inkml:brushProperty name="width" value="0.025" units="cm"/>
      <inkml:brushProperty name="height" value="0.025" units="cm"/>
    </inkml:brush>
  </inkml:definitions>
  <inkml:trace contextRef="#ctx0" brushRef="#br0">1 120 18033,'0'0'12460,"65"-62"-12172,-45 46-256,-1 2-512,-3 3-1506,-3 2-2306,-7 1-3011</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9.518"/>
    </inkml:context>
    <inkml:brush xml:id="br0">
      <inkml:brushProperty name="width" value="0.025" units="cm"/>
      <inkml:brushProperty name="height" value="0.025" units="cm"/>
    </inkml:brush>
  </inkml:definitions>
  <inkml:trace contextRef="#ctx0" brushRef="#br0">0 87 17392,'0'0'10517,"11"6"-10047,-4-2-417,0 1 1,0 0-1,-1 0 0,1 0 1,-1 1-1,0 0 1,-1 0-1,1 1 0,-1-1 1,-1 1-1,1 0 0,5 13 1,20 69 2343,-30-137-1100,-1 34-1297,-1 1 0,-1-1 0,0 0 0,-1 1 0,-1 0 0,0 0 0,0 0 0,-2 0 0,1 1 0,-15-20 0,13 28 3,7 14 1,6 16-38,-3-23-177,0 1 0,0 0 0,0-1 0,1 0 1,-1 1-1,1-1 0,0 0 0,-1 0 0,2 0 0,-1-1 0,0 1 0,0-1 0,1 0 0,-1 0 0,1 0 0,0 0 0,-1 0 0,1-1 0,0 0 0,0 0 0,0 0 0,0 0 0,0 0 0,0-1 0,1 0 0,-1 0 0,0 0 1,0 0-1,0-1 0,0 0 0,0 1 0,0-2 0,5-1 0,3-1-1120,-1 0 0,1-1 0,-1 0-1,0-1 1,-1-1 0,0 0 0,0 0 0,0-1 0,16-16 0,-1-7-3879,-9 0-972</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0.094"/>
    </inkml:context>
    <inkml:brush xml:id="br0">
      <inkml:brushProperty name="width" value="0.025" units="cm"/>
      <inkml:brushProperty name="height" value="0.025" units="cm"/>
    </inkml:brush>
  </inkml:definitions>
  <inkml:trace contextRef="#ctx0" brushRef="#br0">52 240 4356,'0'0'10426,"-8"9"-8985,4-5-1276,-1 1-1,1-1 1,1 1 0,-1 0-1,1 0 1,0 0-1,0 1 1,0-1-1,1 1 1,0 0-1,0-1 1,0 1-1,1 0 1,0 0 0,0 0-1,0 10 1,1-10 185,0 0 0,1 0 1,-1 1-1,1-1 0,0 0 0,1 0 1,2 7-1,-3-11-315,-1-1 1,1 0-1,0 0 0,-1 0 1,1 0-1,0 0 0,0 0 1,0 0-1,0 0 1,0 0-1,0 0 0,0 0 1,0-1-1,0 1 0,0 0 1,1-1-1,-1 1 0,0-1 1,0 1-1,1-1 0,-1 0 1,0 0-1,1 1 0,-1-1 1,0 0-1,1 0 0,-1 0 1,0 0-1,1 0 0,-1-1 1,0 1-1,1 0 0,-1-1 1,0 1-1,0-1 0,1 1 1,-1-1-1,0 1 0,0-1 1,0 0-1,2-1 0,1-1-35,1-1-1,-1 1 1,0-1-1,0 0 1,-1 0-1,1 0 1,-1-1-1,0 1 0,0-1 1,0 0-1,0 0 1,-1 0-1,0 0 1,0 0-1,0 0 1,-1-1-1,0 1 0,1-9 1,2-13-179,-2-1 0,-1-35 1,-1 60 185,-1-16-128,-1 0 0,-1 0 0,-1 0 0,0 0 0,-2 0 0,0 1 0,-1 0 0,-17-33 0,20 67 1462,6 17-771,5 2 504,3-1 0,16 41 0,-22-63-914,1-1 0,1 1 0,0-2 0,1 1-1,0 0 1,0-1 0,1-1 0,0 1 0,20 15 0,-28-24-141,0-1-1,0 0 1,0 1-1,1-1 1,-1 0 0,0 1-1,0-1 1,1 0 0,-1 1-1,0-1 1,0 0 0,1 0-1,-1 1 1,0-1-1,1 0 1,-1 0 0,1 0-1,-1 0 1,0 1 0,1-1-1,-1 0 1,0 0 0,1 0-1,-1 0 1,1 0 0,-1 0-1,0 0 1,1 0-1,-1 0 1,1 0 0,-1 0-1,0 0 1,1 0 0,-1-1-1,1 1 1,-1 0 0,-5-16 1477,-17-19 674,13 23-2170,-2-2 0,0 1 0,0 0 0,-2 0 0,-14-11 0,36 29-175,-1-1 1,1 0-1,0 0 0,0 0 1,1-1-1,-1-1 0,1 0 1,17 2-1,-21-3-29,1 0 0,0-1 0,0 0-1,0 0 1,0-1 0,-1 1 0,1-1 0,0-1 0,-1 0 0,1 0 0,-1 0 0,1 0-1,-1-1 1,8-5 0,-1-10-9218,-10 7 1121</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0.981"/>
    </inkml:context>
    <inkml:brush xml:id="br0">
      <inkml:brushProperty name="width" value="0.025" units="cm"/>
      <inkml:brushProperty name="height" value="0.025" units="cm"/>
    </inkml:brush>
  </inkml:definitions>
  <inkml:trace contextRef="#ctx0" brushRef="#br0">1 1 15663,'0'0'11616,"5"9"-11109,52 99 832,-28-51-125,2-1 0,59 81 0,-74-122-1214,-16-15 0,0 0 0,0 1 0,0-1 0,0 0 0,0 0 0,1 0 0,-1 0 0,0 0 0,0 0 0,0 0 0,0 0 0,0 0 0,0 0 0,0 0 0,1 0 0,-1 0 0,0 0 0,0 0 0,0 0 0,0 0 0,0 0 0,0 0 0,0 0 0,0 0 0,1 0 0,-1 0 0,0 0 0,0 0 0,0 0 0,0 0 0,0-1 0,0 1 0,0 0 0,0 0 0,0 0 0,1 0 0,-1 0 0,0 0 0,0 0 0,0 0 0,0 0 0,0 0 0,0-1 0,0 1 0,0 0 0,0 0 0,0 0 0,0 0 0,0 0 0,0 0 0,0 0 0,0-1 0,0 1 0,0 0 0,0 0 0,0 0 0,0 0 0,0 0 0,0 0 0,0 0 0,0 0 0,0-1 0,0 1 0,0 0 0,0 0 0,0 0 0,-16-33 0,-9-5 0,-2 1 0,-38-40 0,56 70-58,6 9-76,15 12-122,-7-11 220,0 0 1,1 0-1,-1-1 0,1 0 1,-1 0-1,1 0 1,0-1-1,-1 1 1,1-1-1,7 0 1,-6-1-553,0-1 1,1 1-1,-1-1 0,0 0 1,0-1-1,0 0 1,0 0-1,-1 0 0,1-1 1,0 0-1,-1 0 0,9-7 1,-8 6 33,0-2 0,-1 1 1,1-1-1,-1 0 0,-1 0 0,1 0 1,-1-1-1,0 0 0,-1 0 0,7-12 1,-9 13 815,1-1 0,-1 1 0,0 0 1,-1-1-1,1 0 0,-1 1 1,0-1-1,-1-9 0,0 15-95,0 0 0,0 0 0,0-1 0,0 1 0,0 0 0,-1 0 0,1 0 0,0 0 0,-1 0 0,1 0 0,-1 0 1,1 0-1,-1 0 0,1 0 0,-1 0 0,0 0 0,1 0 0,-1 0 0,0 1 0,0-1 0,0 0 0,1 0 0,-1 1 0,0-1 0,0 1 0,0-1 0,0 1 0,0-1 0,0 1 0,0 0 0,0-1 0,-1 1 0,1 0 0,0 0 0,0 0 0,-2 0 0,1 0-48,0 0 0,0 0 0,1 0 0,-1 1-1,0-1 1,0 1 0,0-1 0,0 1-1,0 0 1,1 0 0,-1-1 0,0 1 0,1 1-1,-1-1 1,0 0 0,1 0 0,0 1 0,-1-1-1,1 0 1,-2 4 0,-2 4 62,1 0 1,0 0 0,0 1-1,1-1 1,0 1-1,1 0 1,0-1-1,1 1 1,0 0-1,1 19 1,0-28-177,1 0 1,-1 0 0,1 0 0,-1 0-1,1 0 1,-1 0 0,1 0 0,0 0-1,0 0 1,-1-1 0,1 1 0,0 0-1,0 0 1,0-1 0,0 1 0,0 0-1,0-1 1,0 1 0,0-1 0,0 0-1,0 1 1,0-1 0,0 0 0,0 1-1,1-1 1,-1 0 0,0 0 0,0 0-1,0 0 1,0 0 0,0 0 0,0 0-1,1-1 1,-1 1 0,2-1 0,45-9 64,-23 0-326,-11 4 122,1 0 0,0 0 0,0 2-1,0 0 1,0 1 0,29-3-1,-43 7 169,0-1-1,0 0 1,1 1-1,-1-1 0,0 1 1,0 0-1,0-1 1,0 1-1,0 0 0,0 0 1,0-1-1,0 1 1,0 0-1,0 0 0,0 0 1,0 0-1,-1 0 1,1 1-1,0-1 0,-1 0 1,1 0-1,-1 0 1,1 0-1,-1 1 0,0-1 1,1 0-1,-1 1 1,0-1-1,0 0 0,0 1 1,0-1-1,0 0 1,0 0-1,0 1 0,-1-1 1,0 3-1,1 2 141,-1 1 1,0 0-1,0-1 0,-1 1 0,0-1 1,-3 9-1,0-6-619,0-1 0,0 1-1,-1-1 1,0 0 0,-1 0 0,-7 6 0,12-11 61,-1-1 0,0 1 1,0-1-1,0 0 0,0 0 1,0 0-1,0-1 0,0 1 1,-1-1-1,1 0 0,0 0 1,-1 0-1,1 0 0,-1 0 1,1-1-1,-1 0 0,0 1 1,1-1-1,-1-1 0,-5 0 1</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1.702"/>
    </inkml:context>
    <inkml:brush xml:id="br0">
      <inkml:brushProperty name="width" value="0.025" units="cm"/>
      <inkml:brushProperty name="height" value="0.025" units="cm"/>
    </inkml:brush>
  </inkml:definitions>
  <inkml:trace contextRef="#ctx0" brushRef="#br0">0 194 14990,'25'-1'7897,"-2"-3"-3575,-17 2-4133,-1 0 1,1 0-1,0 0 0,0-1 0,-1 1 1,0-2-1,1 1 0,-1 0 0,-1-1 0,1 0 1,0 0-1,-1-1 0,0 1 0,0-1 0,7-10 1,-7 9-50,-1 0 0,0-1 0,0 1 0,0-1 0,-1 1 0,1-1 1,-2 0-1,1 0 0,0-10 0,-1 15-113,-1 1 0,0-1 0,0 0-1,0 0 1,0 1 0,0-1 0,0 0 0,-1 0 0,1 1 0,0-1 0,-1 0 0,1 1-1,-1-1 1,0 1 0,0-1 0,1 0 0,-1 1 0,0 0 0,0-1 0,0 1-1,-1 0 1,1-1 0,0 1 0,0 0 0,-1 0 0,1 0 0,-1 0 0,1 0 0,-1 0-1,1 0 1,-1 1 0,0-1 0,1 1 0,-1-1 0,0 1 0,1-1 0,-1 1-1,0 0 1,0 0 0,1 0 0,-3 0 0,2 0-27,-1 1 0,1 0 0,0-1 0,0 1 0,-1 0 0,1 0 0,0 0 0,0 0 0,0 0 0,0 1 0,0-1 0,0 1 0,0-1 0,0 1 0,1 0 0,-1-1 0,1 1 0,-1 0 0,1 0 0,0 0 0,0 0 0,0 1 0,-1 2 0,-21 58 0,21-56 0,-4 18 0,0 0 0,2 0 0,0 1 0,1 44 0,3-68 1,0-1 0,0 1 0,0-1 0,0 1 0,0 0 0,0-1 1,1 1-1,-1-1 0,1 1 0,-1 0 0,1-1 0,-1 1 0,1-1 0,0 0 0,0 1 0,0-1 0,0 0 0,0 1 0,0-1 1,0 0-1,0 0 0,1 0 0,-1 0 0,0 0 0,2 1 0,0-1-3,0 0 0,0-1 0,0 1 1,0-1-1,0 1 0,0-1 0,0 0 0,0 0 0,0 0 1,0-1-1,0 1 0,5-2 0,3-1-120,0-1 0,0 0 1,0-1-1,0 0 0,-1-1 0,11-7 0,-10 4-1948,0 0 0,0 0 0,12-16 0,-2-3-5553</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2.063"/>
    </inkml:context>
    <inkml:brush xml:id="br0">
      <inkml:brushProperty name="width" value="0.025" units="cm"/>
      <inkml:brushProperty name="height" value="0.025" units="cm"/>
    </inkml:brush>
  </inkml:definitions>
  <inkml:trace contextRef="#ctx0" brushRef="#br0">48 0 19122,'0'0'9833,"-7"9"-8866,3-3-848,0-1 0,-1 1 1,2 0-1,-1 1 0,1-1 1,0 1-1,0-1 0,1 1 1,0 0-1,0 0 0,0 0 1,1 0-1,-1 14 1,2-20-119,0 1 0,0-1 0,0 0 0,0 0 0,0 0 0,0 1 1,0-1-1,0 0 0,1 0 0,-1 0 0,0 0 0,1 0 1,-1 1-1,1-1 0,-1 0 0,1 0 0,-1 0 0,1 0 0,0 0 1,0 0-1,-1 0 0,1-1 0,0 1 0,0 0 0,0 0 0,0-1 1,0 1-1,0 0 0,0-1 0,2 1 0,1 0 12,0-1 0,0 0-1,0 1 1,0-2-1,-1 1 1,1 0 0,0-1-1,7-2 1,26-7 22,-24 6-99,1 0-1,-1 1 0,1 1 0,22-1 1,-34 3 72,-1 0 0,0 0 0,0 0 0,0 0 1,0 1-1,1-1 0,-1 0 0,0 1 0,0-1 1,0 1-1,0-1 0,0 1 0,0 0 0,0-1 0,0 1 1,0 0-1,0 0 0,0 0 0,-1-1 0,1 1 0,0 0 1,0 0-1,0 2 0,9 33 444,-11 38 213,-1-62-645,0 0 0,-1 0 1,-1 0-1,1-1 0,-11 22 0,12-30-42,1 0-1,0 0 1,-1 0-1,1 0 1,-1 0 0,0-1-1,0 1 1,0 0-1,0-1 1,0 0-1,-1 1 1,1-1-1,-1 0 1,0 0-1,1-1 1,-1 1-1,0 0 1,0-1-1,0 0 1,0 0-1,0 0 1,0 0-1,-1 0 1,1 0-1,0-1 1,-5 1-1,-7-8-3908,4-4-4016,-2-7-8420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7.122"/>
    </inkml:context>
    <inkml:brush xml:id="br0">
      <inkml:brushProperty name="width" value="0.025" units="cm"/>
      <inkml:brushProperty name="height" value="0.025" units="cm"/>
    </inkml:brush>
  </inkml:definitions>
  <inkml:trace contextRef="#ctx0" brushRef="#br0">91 40 2306,'-24'11'1697,"20"-9"-1224,-1 1-1,1-1 0,0 0 0,-1-1 0,1 1 1,-1-1-1,0 1 0,-5-1 0,7 0 27,3-1-393,0 0 0,-1 0 0,1 0 0,-1 1 1,1-1-1,-1 0 0,1 0 0,-1 0 0,1 0 0,-1 0 1,1 0-1,0 0 0,-1 0 0,1 0 0,-1 0 1,1 0-1,-1 0 0,1 0 0,-1 0 0,1 0 0,-1 0 1,1 0-1,-1-1 0,1 1 0,-1 0 0,1 0 1,0-1-1,-1 1 0,1 0 0,-1-1 0,1 1 0,0 0 1,-1-1-1,1 1 0,0 0 0,0-1 0,-1 1 1,1-1-1,0 1 0,0-1 0,0 1 0,-1-1 0,1 1 1,0 0-1,0-1 0,0 1 0,0-1 0,0 1 0,0-1 1,0 1-1,0-1 0,0 1 0,0-1 0,0 1 1,0-1-1,1 1 0,-1-2 0,29-4 291,-19 5-292,19-5-312,-2-1 0,1-1 0,38-17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7.755"/>
    </inkml:context>
    <inkml:brush xml:id="br0">
      <inkml:brushProperty name="width" value="0.025" units="cm"/>
      <inkml:brushProperty name="height" value="0.025" units="cm"/>
    </inkml:brush>
  </inkml:definitions>
  <inkml:trace contextRef="#ctx0" brushRef="#br0">1 0 15214,'0'0'14393,"4"11"-13438,2 11-666,-1 0-1,0 1 0,-2 0 0,-1 0 1,-1 0-1,-3 35 0,2 0-944,0-58 573,0 0 0,0 0 0,0 0 0,0 0 0,0 0 1,0 0-1,0-1 0,1 1 0,-1 0 0,0 0 0,0 0 1,0 0-1,0 0 0,0 0 0,1 0 0,-1 0 1,0 0-1,0 0 0,0 0 0,0 0 0,1 0 0,-1 0 1,0 0-1,0 0 0,0 0 0,1 0 0,-1 0 1,0 0-1,0 0 0,0 0 0,0 0 0,1 0 0,-1 0 1,0 0-1,0 0 0,0 0 0,0 0 0,0 0 0,1 1 1,-1-1-1,0 0 0,0 0 0,0 0 0,0 0 1,0 0-1,0 0 0,0 1 0,0-1 0,1 0 0,-1 0 1,0 0-1,0 0 0,0 1 0,0-1 0,7-17-3737,-7-9-1497,0-8-2664</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8.505"/>
    </inkml:context>
    <inkml:brush xml:id="br0">
      <inkml:brushProperty name="width" value="0.025" units="cm"/>
      <inkml:brushProperty name="height" value="0.025" units="cm"/>
    </inkml:brush>
  </inkml:definitions>
  <inkml:trace contextRef="#ctx0" brushRef="#br0">15 46 8136,'0'0'4030,"-14"0"-3261,58-3-331,1-2-1,-1-3 1,59-16-1,-91 21-335,-139 29-1217,107-20 1515,0-2 0,-1 0 1,-30 0-1,50-4-149,40 0 117,222 0 27,-261 0-379,-6 2-68,0 0-1,1-1 1,-1 1-1,0-2 1,-9 2-1,-12 0-38,36-1-199,47-7 52,25-10-915,-42 6 876,1 2-1,0 2 0,78-2 1,29 18 1013,-110-10-817,401-5-83,-349 2-2,21-3 634,1 6 0,124 14 0,-161-3-383,10 2 86,0-3 0,108-3 0,-151-9-166,-19 0 513,0 1 0,0 1 0,36 4 0,-58-3 213</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9.301"/>
    </inkml:context>
    <inkml:brush xml:id="br0">
      <inkml:brushProperty name="width" value="0.025" units="cm"/>
      <inkml:brushProperty name="height" value="0.025" units="cm"/>
    </inkml:brush>
  </inkml:definitions>
  <inkml:trace contextRef="#ctx0" brushRef="#br0">0 1 6662,'2'18'7186,"1"-17"-6758,0 1 0,0 0 1,0-1-1,1 0 0,-1 1 1,0-1-1,0-1 0,1 1 1,4 0-1,63 0 1504,-47-1-1442,43 2-90,-42 0-449,0-1 1,0-1-1,-1-1 0,1-1 1,0-1-1,0-1 0,27-9 0,-52 13-84,1 0-1,-1 0 0,1-1 0,-1 1 0,0 0 1,1 0-1,-1 0 0,1 0 0,-1-1 0,0 1 0,1 0 1,-1 0-1,0-1 0,1 1 0,-1 0 0,0-1 1,0 1-1,1 0 0,-1-1 0,0 1 0,0 0 1,1-1-1,-1 1 0,0-1 0,0 1 0,0-1 0,0 1 1,0 0-1,0-1 0,0-3-4147</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9.893"/>
    </inkml:context>
    <inkml:brush xml:id="br0">
      <inkml:brushProperty name="width" value="0.025" units="cm"/>
      <inkml:brushProperty name="height" value="0.025" units="cm"/>
    </inkml:brush>
  </inkml:definitions>
  <inkml:trace contextRef="#ctx0" brushRef="#br0">57 138 8936,'0'0'5115,"-9"1"-2884,-28 6-75,26-4 38,33-5-1280,-2-2-728,0 0 0,0-2 1,-1 0-1,0-2 0,0 0 1,23-14-1,49-19 314,-91 41-494,1 0 0,0 0-1,0 1 1,-1-1 0,1 1 0,0-1-1,-1 1 1,1-1 0,0 1-1,-1-1 1,1 1 0,-1 0 0,1-1-1,-1 1 1,1 0 0,-1-1 0,0 1-1,1 0 1,-1 0 0,0-1 0,1 1-1,-1 0 1,0 0 0,0 0-1,0-1 1,0 1 0,0 0 0,0 0-1,0 0 1,0-1 0,0 1 0,0 0-1,0 0 1,-1 1 0,1 44 281,0-35-225,0-8-54,-1 1 1,1-1-1,1 0 1,-1 0-1,0 1 1,1-1-1,-1 0 1,1 0-1,0 0 1,0 0-1,0 0 0,1 0 1,-1 0-1,1 0 1,-1 0-1,1-1 1,0 1-1,0 0 1,0-1-1,5 4 1,-3-4 107,1 1 0,0-1 1,0 0-1,0 0 1,1-1-1,-1 0 1,0 0-1,1 0 0,-1 0 1,0-1-1,11 0 1,-7-1 67,0 0 0,0 0 0,0-1 0,0 0 0,0-1 0,-1 0-1,1 0 1,-1 0 0,0-1 0,0-1 0,0 1 0,-1-1 0,1-1 0,-1 1 0,10-12 0,-12 12-155,0 0 0,0-1-1,0 0 1,-1 0 0,0 0 0,0 0-1,-1 0 1,0-1 0,0 0-1,0 0 1,-1 1 0,0-2 0,0 1-1,-1 0 1,0 0 0,0 0 0,-1-1-1,0 1 1,-1-15 0,1 22-160,0 0 0,0 1 0,0-1 0,0 0 0,-1 0 0,1 0 0,0 0-524,0 0 524,0 0 0,0 0 0,0 0 1,0 0-1,0 0 0,-1 1 0,1-1 0,0 0 0,0 0 0,0 0 0,0 0 0,0 0 0,0 0 0,0 0 0,0 0 0,-1 0 0,1 0 0,0 0 0,0 0 0,0 0 0,0 0 0,0-1 0,0 1 1,0 0-1,0 0 0,-1 0 0,-1 12-6774,2-4-371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00.796"/>
    </inkml:context>
    <inkml:brush xml:id="br0">
      <inkml:brushProperty name="width" value="0.025" units="cm"/>
      <inkml:brushProperty name="height" value="0.025" units="cm"/>
    </inkml:brush>
  </inkml:definitions>
  <inkml:trace contextRef="#ctx0" brushRef="#br0">1 342 11307,'0'0'12107,"6"-9"-11103,24-29-553,1 1 0,2 2 0,39-32 0,-25 22 37,54-62 1,-96 104 54,-8 16-232,-18 43-127,-10 28-69,26-66-109,1 0 0,1 0 0,1 1 0,0 0 0,1-1 0,1 1 0,3 18 0,-3-35-94,0 0 0,1 0 0,-1 0-1,1 0 1,0 0 0,-1 0 0,1 0 0,0 0-1,0 0 1,0 0 0,1-1 0,-1 1 0,0 0 0,0-1-1,1 1 1,-1-1 0,4 3 0,22 3-3759,-6-6-1855</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19.634"/>
    </inkml:context>
    <inkml:brush xml:id="br0">
      <inkml:brushProperty name="width" value="0.025" units="cm"/>
      <inkml:brushProperty name="height" value="0.025" units="cm"/>
    </inkml:brush>
  </inkml:definitions>
  <inkml:trace contextRef="#ctx0" brushRef="#br0">33 14 1281,'0'0'4356,"-33"-13"-5957</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20.974"/>
    </inkml:context>
    <inkml:brush xml:id="br0">
      <inkml:brushProperty name="width" value="0.025" units="cm"/>
      <inkml:brushProperty name="height" value="0.025" units="cm"/>
    </inkml:brush>
  </inkml:definitions>
  <inkml:trace contextRef="#ctx0" brushRef="#br0">24 20 2114,'0'0'5232,"-3"-3"-5014,1 1 541,-7-9-56,-1 8 10594,28 19-9391,34 10-1066,1-2-1,0-2 1,58 14 0,33 13-297,114 49 1267,-326-103-118,1-15-1682,-86-39-1,-43-14-1,50 36-72,144 37 48,54 20-374,-1 3 384,333 141 2,-353-156 41,-30-7 0,-18-2 161,-11-4-184,1-1 0,-1-2-1,2-1 1,-44-20 0,-11-3-62,-7 5-181,-42-16-97,129 40 69,11 2 133,13 1-7,24 10 125,-1 1 1,-1 2 0,69 31 0,-57-21 26,-5-2-16,-17-6-5,1-2 0,40 9 0,-110-48 64,-53-30 2,-3 4 0,-149-62-1,285 137-209,83 54 0,-51-28 64,-54-34-205,90 48-5454,-103-57 4703,1-1 0,0-1 0,0 0 0,0 0 0,1-2 0,-1 1 0,23 0 0</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22.570"/>
    </inkml:context>
    <inkml:brush xml:id="br0">
      <inkml:brushProperty name="width" value="0.025" units="cm"/>
      <inkml:brushProperty name="height" value="0.025" units="cm"/>
    </inkml:brush>
  </inkml:definitions>
  <inkml:trace contextRef="#ctx0" brushRef="#br0">33 4 7399,'0'0'7538,"-3"-3"-7010,0 4 1265,8 11-519,21 35 148,39 58-60,199 228-167,-57-82-1087,277 324 580,-463-550-439,-36-37 308,-39-41 346,-292-326-564,-23-23-3273,342 375 2746,-260-283-1017,573 634 2096,110 185-7494,-334-420 1953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22.439"/>
    </inkml:context>
    <inkml:brush xml:id="br0">
      <inkml:brushProperty name="width" value="0.025" units="cm"/>
      <inkml:brushProperty name="height" value="0.025" units="cm"/>
    </inkml:brush>
  </inkml:definitions>
  <inkml:trace contextRef="#ctx0" brushRef="#br0">0 13 6758,'0'0'11409,"3"0"-10785,237-10 2846,-183 8-3294,1 2 0,-1 3 1,76 13-1,30 1 1643,238-6 0,-161-9-1635,-196 2-29,-1 3 0,0 1 1,-1 3-1,0 1 0,52 22 0,49 14-77,-88-34-57,0-3 0,1-2 0,107 2 0,171-24 309,-43 1-66,58 11 2437,-395 2-1126,39 1-1613,1 0-1,-1 0 1,1 1-1,0-1 1,-1 2-1,-9 6 1,-9 4-6179,15-10-1700</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46.675"/>
    </inkml:context>
    <inkml:brush xml:id="br0">
      <inkml:brushProperty name="width" value="0.025" units="cm"/>
      <inkml:brushProperty name="height" value="0.025" units="cm"/>
    </inkml:brush>
  </inkml:definitions>
  <inkml:trace contextRef="#ctx0" brushRef="#br0">0 103 4773,'50'16'951,"1"-2"0,0-2-1,1-2 1,0-2 0,0-3 0,77-2 0,147-3 871,857 13 2448,851-43-2098,-459-31-1456,-905 44-422,586-7-183,1792 54 1555,-2432-26-1599,-414-4-49,-241-9-21,19 0-255,-885 22-1186,782-4 1233,-2788 13-456,1423-37-1966,649 10-222,-134 4 2618,-567-11 2123,874-31-469,287 13-907,294 27-462,144 10-608,12-2 508,0 0 0,1-2 0,-1-1 0,1 0 0,0-1 1,23-3-1,-2 1 36,626-10 716,2 0 84,580 30-563,-1 0-175,374-39-19,1 0 74,-271 45 227,-8 85-870,-1289-102 201,321 35-6209,-186-27-3385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49.440"/>
    </inkml:context>
    <inkml:brush xml:id="br0">
      <inkml:brushProperty name="width" value="0.025" units="cm"/>
      <inkml:brushProperty name="height" value="0.025" units="cm"/>
    </inkml:brush>
  </inkml:definitions>
  <inkml:trace contextRef="#ctx0" brushRef="#br0">1 93 7751,'0'0'8542,"9"4"-7854,29 6 152,1-2-1,0-2 0,1-1 0,69-1 0,15 3 448,83 9 451,0-10 1,240-22 0,241-25-525,-173 14-736,-189 3-366,642-26 662,-941 49-667,1 2 1,-1 1-1,1 1 0,-1 1 1,0 1-1,0 2 0,-1 1 1,36 15-1,-65-20 884,-13-1-672,-33 1-1141,22-2-456,-33 7-6270,38-7 1062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0.405"/>
    </inkml:context>
    <inkml:brush xml:id="br0">
      <inkml:brushProperty name="width" value="0.025" units="cm"/>
      <inkml:brushProperty name="height" value="0.025" units="cm"/>
    </inkml:brush>
  </inkml:definitions>
  <inkml:trace contextRef="#ctx0" brushRef="#br0">1 1 16111,'0'0'5670,"4"11"-4138,11 39 533,15 90 0,-2-3-531,-27-134-1513,0 0 0,0 1 0,0-1 0,0 0 0,0 1 0,1-1 0,-1 0 0,1 0 0,0 0 0,0 0 0,0-1 0,1 1 0,-1-1 0,0 1 0,1-1 0,3 3 0,-5-5-9,1 1 0,0 0 0,0-1 0,0 1 1,0-1-1,0 0 0,0 0 0,0 0 0,0 0 0,0 0 1,0 0-1,0 0 0,0-1 0,0 1 0,0-1 1,0 1-1,0-1 0,0 0 0,0 0 0,-1 0 0,1 0 1,0 0-1,-1 0 0,1 0 0,0-1 0,-1 1 0,0 0 1,2-3-1,21-19 150,-16 13-137,2 0-1,0 1 1,0 0-1,0 1 1,19-11-1,-27 18-16,0 0-1,0 0 1,0 0-1,0 1 0,0-1 1,1 0-1,-1 1 1,0 0-1,0 0 0,1-1 1,-1 1-1,0 0 0,0 1 1,1-1-1,-1 0 1,0 1-1,0-1 0,1 1 1,-1 0-1,0-1 1,0 1-1,0 0 0,0 1 1,0-1-1,0 0 1,0 0-1,-1 1 0,1-1 1,0 1-1,-1 0 1,1-1-1,-1 1 0,0 0 1,1 0-1,-1 0 0,0 0 1,0 0-1,1 3 1,4 7 91,-1 0-1,0 0 1,-1 0 0,0 0 0,-1 1 0,0 0 0,-1-1 0,0 1-1,-1 0 1,-1 0 0,0 0 0,-3 18 0,3-26-59,-1 1 0,0 0 0,-1-1-1,1 1 1,-1-1 0,0 0 0,-1 1 0,1-1 0,-1 0 0,0 0 0,0-1 0,-1 1 0,1 0 0,-1-1-1,0 0 1,0 0 0,0 0 0,-1-1 0,0 1 0,1-1 0,-1 0 0,0-1 0,0 1 0,-1-1-1,1 0 1,-1 0 0,1 0 0,-1-1 0,-9 1 0,7-1-40,-1-1 0,0 0 0,1 0 0,-1-1 0,1 0 0,-1 0 0,1-1 0,-1-1 0,1 1 0,0-1 0,0 0 0,-9-6 0,13 7 0,0-1 0,0 1 0,0-1 0,0 0 0,0 0 0,1 0 0,-1-1 0,1 0 0,0 1 0,0-1 0,0 0 0,0 0 0,1-1 0,0 1 0,0 0 0,0-1 0,0 1 0,1-1 0,-1 0 0,1 0 0,1 1 0,-2-10 0,3 12-306,-1 1-1,0-1 1,1 0 0,-1 1 0,1-1-1,0 0 1,0 1 0,-1-1-1,1 1 1,0 0 0,0-1 0,0 1-1,1 0 1,-1-1 0,0 1 0,0 0-1,1 0 1,-1 0 0,1 0-1,-1 0 1,1 0 0,-1 1 0,1-1-1,-1 0 1,1 1 0,0-1-1,-1 1 1,1 0 0,0 0 0,2-1-1,7-2-1718,11-5-4392</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8.096"/>
    </inkml:context>
    <inkml:brush xml:id="br0">
      <inkml:brushProperty name="width" value="0.025" units="cm"/>
      <inkml:brushProperty name="height" value="0.025" units="cm"/>
    </inkml:brush>
  </inkml:definitions>
  <inkml:trace contextRef="#ctx0" brushRef="#br0">1 0 17969,'0'0'11563,"28"46"-14093,-20-33-2852,2-2-4195</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05.560"/>
    </inkml:context>
    <inkml:brush xml:id="br0">
      <inkml:brushProperty name="width" value="0.025" units="cm"/>
      <inkml:brushProperty name="height" value="0.025" units="cm"/>
    </inkml:brush>
  </inkml:definitions>
  <inkml:trace contextRef="#ctx0" brushRef="#br0">93 2906 7655,'-21'1'-592,"12"1"1246,-1-2-1,1 1 0,-1-1 1,-17-3-1,27 3-646,0 0 1,-1 0-1,1 0 1,0 0-1,0 0 1,-1 0-1,1 0 1,0 0-1,0 0 1,0 0-1,-1 0 1,1 0-1,0 0 1,0 0-1,0 0 1,-1 0-1,1-1 1,0 1-1,0 0 1,0 0-1,-1 0 1,1 0-1,0 0 1,0-1-1,0 1 1,0 0-1,0 0 1,-1 0-1,1 0 1,0-1-1,0 1 1,0 0-1,0 0 1,0 0-1,0-1 1,0 1-1,0 0 1,0 0-1,0-1 1,0 1 0,0 0-1,0 0 1,0-1-1,0 1 1,0 0-1,10-9 404,17-2 386,642-262 1466,-593 238-2129,825-317 267,-503 206-124,560-267 818,-3-23 2780,119-67-1136,-1016 470-2723,611-319 43,-383 209 92,-85 41-46,-170 87-106,0-2 9,1 2 0,0 2 0,65-19 1,-96 32-52,-29 22-8189,15-17 1677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08.715"/>
    </inkml:context>
    <inkml:brush xml:id="br0">
      <inkml:brushProperty name="width" value="0.025" units="cm"/>
      <inkml:brushProperty name="height" value="0.025" units="cm"/>
    </inkml:brush>
  </inkml:definitions>
  <inkml:trace contextRef="#ctx0" brushRef="#br0">1 67 14990,'0'0'4773,"2"13"-3791,5 24-297,6 40 394,3-1 1,44 126 0,-57-195-951,0-1 1,1 1 0,-1-1-1,1 0 1,10 11 0,-14-16-73,1 0 0,0 1 1,1-1-1,-1 0 0,0 0 1,0 0-1,0 0 0,1 0 1,-1 0-1,0-1 0,1 1 1,-1 0-1,1-1 0,-1 1 1,1-1-1,-1 0 1,1 1-1,-1-1 0,1 0 1,0 0-1,-1 0 0,1 0 1,-1 0-1,1 0 0,-1 0 1,1-1-1,-1 1 0,1 0 1,-1-1-1,1 1 1,-1-1-1,1 0 0,2-1 1,1-4 126,1 1 1,-1-1 0,-1 0 0,1 0-1,-1 0 1,0 0 0,0-1 0,-1 0 0,0 0-1,0 0 1,3-11 0,20-87 748,-26 103-918,8-44 328,-2 0 0,-2-1-1,-3 0 1,-4-55 0,-2 73-196,5 28-137,0 0-1,0 0 1,0 1-1,0-1 1,0 0 0,0 0-1,0 1 1,-1-1-1,1 0 1,0 0 0,-1 1-1,1-1 1,0 0 0,-1 1-1,1-1 1,-1 1-1,1-1 1,-1 1 0,1-1-1,-1 0 1,1 1-1,-1 0 1,0-1 0,1 1-1,-1-1 1,0 1 0,1 0-1,-1-1 1,0 1-1,1 0 1,-1 0 0,-1-1-1,0 6-32,1-1-1,0 0 0,0 1 1,1-1-1,-1 0 0,1 1 1,0-1-1,0 1 1,1 6-1,0-4 25,-1-4-50,0 0-1,0 0 0,0 0 0,0 0 0,1-1 0,0 1 0,-1 0 1,1 0-1,0 0 0,1-1 0,-1 1 0,0 0 0,1-1 1,2 4-1,-4-6-43,1 1 1,-1-1 0,1 1 0,-1-1 0,1 0-1,-1 1 1,1-1 0,0 0 0,-1 1 0,1-1 0,-1 0-1,1 0 1,0 0 0,-1 1 0,1-1 0,0 0-1,-1 0 1,1 0 0,0 0 0,-1 0 0,1 0-1,0 0 1,1-1 0,-1 1-175,1-1 0,0 0 0,-1 0 0,1 0-1,-1 0 1,1 0 0,-1-1 0,1 1 0,-1 0 0,0-1 0,0 1 0,2-3 0,20-41-8237,-14 19 1153</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09.493"/>
    </inkml:context>
    <inkml:brush xml:id="br0">
      <inkml:brushProperty name="width" value="0.025" units="cm"/>
      <inkml:brushProperty name="height" value="0.025" units="cm"/>
    </inkml:brush>
  </inkml:definitions>
  <inkml:trace contextRef="#ctx0" brushRef="#br0">1 213 12364,'0'0'10319,"9"2"-9225,-9-2-1093,2 1 48,0 0-1,0 0 1,1 0-1,-1 0 0,0-1 1,0 1-1,0-1 1,1 0-1,-1 0 1,0 1-1,1-1 0,-1-1 1,0 1-1,0 0 1,1 0-1,-1-1 1,0 0-1,0 1 0,0-1 1,0 0-1,1 0 1,-1 0-1,-1 0 1,1 0-1,0-1 0,0 1 1,0-1-1,-1 1 1,1-1-1,0 1 1,-1-1-1,0 0 0,1 0 1,-1 0-1,0 0 1,0 0-1,0 0 0,1-3 1,0 0 269,0-1-1,0 1 1,0-1-1,0 0 1,-1 0 0,0 0-1,-1 0 1,1 0 0,-1-10-1,0 15-276,0 1-1,-1-1 1,1 1-1,0-1 1,0 1-1,0-1 1,-1 1-1,1 0 1,0-1-1,0 1 1,-1-1-1,1 1 1,0 0-1,-1-1 1,1 1-1,0-1 1,-1 1-1,1 0 1,-1 0-1,1-1 1,-1 1-1,1 0 1,-1 0-1,1-1 1,-1 1 0,1 0-1,-1 0 1,1 0-1,-1 0 1,1 0-1,-1 0 1,1 0-1,-1 0 1,1 0-1,-1 0 1,1 0-1,-1 0 1,1 0-1,-1 0 1,1 0-1,-1 1 1,1-1-1,-1 0 1,1 0-1,0 1 1,-1-1-1,0 0 1,-1 1-36,1 0-1,-1 0 1,0 0 0,0 0 0,0 0-1,1 0 1,-1 0 0,1 0 0,-1 1 0,1-1-1,-3 4 1,1 2-13,0 1 1,0-1-1,1 1 0,0 0 0,1 0 0,0 0 1,0 0-1,1 0 0,0 1 0,0-1 0,1 0 1,2 13-1,-2-20-3,0 1 0,0-1 0,0 1 1,0-1-1,0 0 0,1 1 0,-1-1 1,0 0-1,1 0 0,-1 0 0,1 0 1,0 0-1,-1 0 0,1 0 0,-1 0 1,1-1-1,0 1 0,0-1 0,-1 1 0,1-1 1,0 0-1,0 0 0,0 0 0,0 0 1,-1 0-1,1 0 0,0 0 0,0 0 1,0-1-1,1 0 0,5 0-27,-1-1 0,1 0 1,0-1-1,-1 1 0,11-7 0,3-2 36,-1-1 0,-1 0-1,0-2 1,-1 0 0,-1-1-1,24-26 1,-40 40 8,-1 1 0,0 0-1,1-1 1,-1 1 0,0 0 0,1-1-1,-1 1 1,0 0 0,1 0 0,-1-1-1,1 1 1,-1 0 0,1 0-1,-1 0 1,0 0 0,1 0 0,-1 0-1,1 0 1,-1 0 0,1-1 0,-1 2-1,1-1 1,-1 0 0,0 0-1,1 0 1,-1 0 0,1 0 0,-1 0-1,1 1 1,0-1-2,0 0-1,-1 0 0,1 0 1,-1 1-1,1-1 0,0 0 1,-1 0-1,1 0 1,0 0-1,-1 0 0,1 0 1,-1 0-1,1-1 1,0 1-1,-1 0 0,1 0 1,0 0-1,-1 0 1,1-1-1,-1 1 0,1 0 1,-1-1-1,1 1 1,-1 0-1,1-1 0,-1 1 1,1-2-1,5-5 31,0-1-1,-1 1 1,-1-1-1,7-15 1,-6 13-26,-1 1 0,1 0 0,0 1 0,8-10 0,-13 18-12,0-1 0,1 1 0,-1-1 0,1 0 0,-1 1 0,1 0 0,-1-1 0,1 1 0,-1-1 0,1 1 1,-1 0-1,1-1 0,0 1 0,-1 0 0,1-1 0,0 1 0,-1 0 0,1 0 0,0 0 0,-1 0 0,1 0 0,0 0 0,-1 0 0,1 0 0,0 0 0,-1 0 0,1 0 0,0 0 0,-1 0 0,1 0 0,0 1 0,-1-1 0,1 0 0,0 1 0,-1-1 0,1 0 0,-1 1 0,1-1 0,-1 0 0,1 1 0,-1-1 0,1 1 0,-1-1 0,1 1 0,-1 0 0,0-1 0,1 1 0,-1-1 0,0 1 0,1 1 0,16 38-39,-14-32 54,34 99 270,47 116 10,-80-213-271,0 1 0,-1 0 0,0-1 0,-1 1 0,0 0 0,-1 0 0,0 14 0,-1-20 30,0 0 0,0-1 0,0 1 0,-1 0 0,0-1 0,0 1 0,0 0 0,0-1 0,-1 1 0,0-1 0,0 1 0,0-1 0,0 0 0,-1 0 0,0 0 0,0 0 0,0-1 0,-6 7 0,7-9-38,0 0-1,0 0 1,0 0 0,0 0-1,0 0 1,0 0 0,0 0-1,0-1 1,0 1 0,0-1-1,0 0 1,-1 0-1,1 1 1,0-1 0,0-1-1,0 1 1,-1 0 0,1 0-1,0-1 1,0 1 0,0-1-1,0 0 1,0 0 0,0 0-1,0 0 1,0 0 0,0 0-1,0 0 1,1 0 0,-1-1-1,0 1 1,1-1 0,-1 1-1,1-1 1,0 0-1,-2-2 1,-5-7 37,0 0 1,1 0-1,0 0 1,-7-19-1,4 6-49,0 0 0,-6-29 0,14 43 0,0 0 0,0 0 0,1 0 0,0 0 0,1-1 0,0 1 0,1 0 0,2-14 0,-2 20-32,1 0 0,-1 0 0,1 1 0,0-1 0,0 1 0,0-1 0,1 1 0,-1 0 0,1-1 1,0 2-1,0-1 0,0 0 0,0 0 0,6-3 0,56-30-1361,-32 19 206,-12 4-2534,0-1 0,22-19 1,-2-3-7075</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0.455"/>
    </inkml:context>
    <inkml:brush xml:id="br0">
      <inkml:brushProperty name="width" value="0.025" units="cm"/>
      <inkml:brushProperty name="height" value="0.025" units="cm"/>
    </inkml:brush>
  </inkml:definitions>
  <inkml:trace contextRef="#ctx0" brushRef="#br0">1 22 2210,'0'0'21621,"0"13"-19785,0-12-1792,7 184 5026,-5-162-4944,2 0 0,0 0 0,1 0-1,1-1 1,1 0 0,16 32 0,-20-48-380,0-1 1,1 0-1,0 1 1,0-2-1,0 1 1,1 0-1,-1-1 1,1 0-1,0 0 1,0 0-1,1-1 1,-1 0-1,8 4 1,-9-6-31,-1 0 1,0 0-1,0 0 1,0 0-1,1 0 0,-1-1 1,1 1-1,-1-1 1,0 0-1,1 0 1,-1 0-1,0-1 1,1 1-1,-1-1 0,0 0 1,1 0-1,-1 0 1,0 0-1,0 0 1,0-1-1,0 1 0,0-1 1,0 0-1,0 0 1,-1 0-1,4-3 1,6-9-1095,0 0 1,-1-1 0,0 0-1,-2-1 1,1 0 0,-2 0-1,7-20 1,2-18 1025,-11 3 4516,-6 51-4037,0 0 1,0-1-1,0 1 1,0 0-1,0-1 1,-1 1-1,1 0 1,0 0-1,0-1 1,0 1-1,0 0 1,0 0-1,0-1 1,-1 1-1,1 0 1,0 0-1,0-1 1,0 1-1,-1 0 1,1 0-1,0 0 1,0-1-1,-1 1 1,1 0-1,0 0 1,0 0-1,-1 0 1,1 0-1,0 0 1,-1 0-1,1-1 1,0 1-1,0 0 1,-1 0-1,1 0 1,0 0-1,-1 0 1,1 0-1,0 0 1,0 1-1,-1-1 1,1 0-1,0 0 1,-1 0-1,1 0 1,0 0-1,0 0 1,-1 0-1,1 1 1,0-1-1,0 0 1,-1 0-1,1 0 1,0 1-1,0-1 1,0 0-1,-1 0 1,1 1-1,0-1 1,-16 14 2098,9-5-1780,1 0 0,1 1 0,-1-1 0,2 1 0,-1 1 0,1-1 1,1 1-1,0-1 0,0 1 0,1 0 0,1 0 0,-1 0 0,2 0 0,0 0 0,1 14 0,-1-24-439,1 0 0,-1 0-1,1 1 1,-1-1-1,1 0 1,0 0 0,-1 0-1,1 0 1,0 0-1,0 0 1,0 0 0,0 0-1,0 0 1,0 0 0,0-1-1,0 1 1,0 0-1,0-1 1,0 1 0,0 0-1,0-1 1,1 0-1,-1 1 1,0-1 0,0 0-1,1 1 1,-1-1 0,0 0-1,1 0 1,-1 0-1,0 0 1,0 0 0,1-1-1,-1 1 1,2-1-1,2 0 5,1 0 0,-1 0 0,1-1 0,-1 0 0,0 0 0,0 0 0,7-4 0,9-10 15,-1 0 0,-1-1 0,0-2 0,-1 1 0,19-27 1,24-26 83,-61 71-101,1-1 1,-1 1-1,0-1 1,0 1-1,1 0 1,-1-1-1,0 1 1,1 0-1,-1-1 1,1 1-1,-1 0 1,0-1-1,1 1 1,-1 0-1,1 0 1,-1 0-1,1-1 1,-1 1-1,0 0 1,1 0-1,-1 0 1,1 0-1,-1 0 1,1 0-1,-1 0 1,1 0-1,-1 0 1,1 0-1,-1 0 1,1 0-1,-1 0 1,1 0-1,-1 1 1,1-1-1,-1 0 0,0 0 1,1 0-1,-1 1 1,1-1-1,-1 0 1,0 1-1,1-1 1,-1 0-1,1 1 1,-1-1-1,0 0 1,0 1-1,1-1 1,-1 1-1,0-1 1,0 0-1,1 1 1,-1-1-1,0 1 1,0-1-1,0 1 1,0-1-1,0 1 1,0-1-1,0 1 1,0-1-1,0 1 1,0-1-1,0 1 1,0-1-1,0 1 1,0 0-1,2 45 501,-2-36-384,-1 15 11,0-20-102,0 1 0,1 0 0,0 0 0,0-1 1,0 1-1,1 0 0,-1 0 0,2-1 0,-1 1 0,4 10 0,-5-16-33,1 0 0,-1 1 0,1-1-1,-1 0 1,1 1 0,-1-1 0,1 0-1,0 0 1,-1 1 0,1-1 0,-1 0 0,1 0-1,-1 0 1,1 0 0,0 0 0,-1 0-1,1 0 1,-1 0 0,1 0 0,0 0 0,-1 0-1,1 0 1,-1 0 0,1-1 0,-1 1-1,1 0 1,-1 0 0,1 0 0,-1-1-1,1 1 1,-1 0 0,1-1 0,-1 1 0,1-1-1,-1 1 1,1 0 0,-1-1 0,0 1-1,1-1 1,-1 1 0,0-1 0,1 1 0,-1-1-1,0 0 1,0 1 0,1-2 0,14-27 21,-14 28-23,5-14 0,-1-1 0,-1 1 0,0-1 0,-1 0 0,-1 0 0,0-1 0,-1-25 0,-2 43 0,1 0 0,0-1 0,0 1 0,0 0 0,0 0 0,0 0 0,0-1 0,0 1 0,1 0 0,-1 0 0,0-1 0,0 1 0,1 0 0,-1 0 0,0-1 0,1 1 0,-1 0 0,0-1 0,1 1 0,-1 0 0,1-1 0,-1 1 0,1-1 0,0 2 0,30 0 0,-18-4 0,0-1 0,-1-1 0,0 0 0,1-1 0,-2 0 0,1 0 0,0-2 0,-1 1 0,-1-1 0,1-1 0,-1 0 0,0 0 0,-1-1 0,0-1 0,0 1 0,-1-1 0,11-17 0,-18 24 0,0 1 0,0 0 0,0 0 0,0-1 0,0 1 0,0 0 0,-1-1 0,1 1 0,-1-1 0,0 1 0,0-1 0,1 1 0,-2-1 0,1-2 0,0 4 0,-1 0 0,1 0 0,0 0 0,-1 0 0,1 0 0,-1 0 0,0 0 0,1 0 0,-1 0 0,0 0 0,1 0 0,-1 0 0,0 0 0,0 1 0,0-1 0,0 0 0,0 0 0,0 1 0,0-1 0,0 1 0,-1-1 0,-1 0 0,0 1 0,1-1 0,-1 1 0,1 0 0,-1 0 0,0 0 0,1 0 0,-1 1 0,0-1 0,1 1 0,-1-1 0,1 1 0,-1 0 0,1 0 0,-1 0 0,1 0 0,0 1 0,0-1 0,-1 0 0,1 1 0,0 0 0,0-1 0,0 1 0,-2 3 0,-1 1 0,1 0 0,0 0 0,-1 1 0,2-1 0,-1 1 0,1 0 0,0 0 0,1 0 0,-1 0 0,1 1 0,-1 8 0,3-13 0,-1-1 0,1 1 0,0-1 0,0 0 0,0 1 0,0-1 0,1 1 0,-1-1 0,1 0 0,-1 1 0,1-1 0,0 0 0,0 1 0,0-1 0,0 0 0,0 0 0,0 0 0,1 0 0,-1 0 0,1 0 0,-1 0 0,1-1 0,0 1 0,0 0 0,-1-1 0,1 1 0,0-1 0,1 0 0,-1 0 0,0 0 0,0 0 0,0 0 0,1 0 0,-1-1 0,0 1 0,1-1 0,3 1 0,5 1-264,0-1-1,0 0 1,0 0-1,0-1 1,1-1-1,-1 0 1,0 0-1,0-1 1,0-1-1,0 0 1,-1 0 0,17-8-1,16-15-8212</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1.880"/>
    </inkml:context>
    <inkml:brush xml:id="br0">
      <inkml:brushProperty name="width" value="0.025" units="cm"/>
      <inkml:brushProperty name="height" value="0.025" units="cm"/>
    </inkml:brush>
  </inkml:definitions>
  <inkml:trace contextRef="#ctx0" brushRef="#br0">141 388 9961,'0'-10'4944,"-1"3"-4299,0-1-1,0 0 1,0 1 0,-1-1 0,0 1 0,0 0 0,-1-1-1,-6-10 1,8 15-444,-1 0-1,1 1 1,-1-1-1,0 0 1,0 1-1,0-1 1,0 1 0,-1 0-1,1-1 1,-1 1-1,1 0 1,-1 0-1,0 1 1,1-1-1,-1 1 1,0-1 0,0 1-1,0 0 1,0 0-1,-1 0 1,1 1-1,0-1 1,0 1-1,0 0 1,-1-1-1,1 1 1,-5 1 0,6 0-154,0 0 1,-1 0-1,1 0 1,0 1-1,0-1 1,0 0-1,0 1 1,1 0 0,-1-1-1,0 1 1,1 0-1,-1 0 1,1 0-1,-1 0 1,1 0-1,0 0 1,0 0-1,0 0 1,0 1 0,0-1-1,1 0 1,-1 1-1,1-1 1,-1 1-1,1-1 1,0 3-1,-4 74 331,4-67-246,0-6-92,0 1 0,1 0 0,0 0-1,0 0 1,1 0 0,-1-1 0,1 1-1,4 8 1,-5-13-26,0-1-1,0 1 0,0-1 1,0 1-1,0-1 1,0 1-1,0-1 0,1 0 1,-1 0-1,0 1 1,1-1-1,-1 0 0,1 0 1,-1 0-1,1-1 1,0 1-1,-1 0 0,1-1 1,0 1-1,-1-1 1,1 1-1,0-1 1,0 0-1,-1 1 0,1-1 1,0 0-1,0 0 1,0-1-1,-1 1 0,1 0 1,0-1-1,0 1 1,-1-1-1,1 1 0,0-1 1,-1 0-1,1 1 1,1-3-1,4-1 85,0-1 1,0 0-1,0 0 1,-1-1-1,0 0 0,0 0 1,-1-1-1,0 1 0,0-1 1,0 0-1,4-10 0,40-90 637,-48 105-723,12-37 295,-2 0 0,-1-1 0,-3 0 0,-1 0 0,2-58 0,-9 117-307,0 17 0,2 0 0,0 0 0,3 0 0,1 0 0,14 50 0,-19-84-148,1 0 0,-1 0 1,1 0-1,-1 0 0,1 0 0,0 0 0,0 0 0,0 0 1,0 0-1,0 0 0,0-1 0,1 1 0,-1-1 0,1 1 1,-1-1-1,1 1 0,-1-1 0,1 0 0,0 1 0,0-1 1,0 0-1,0 0 0,-1-1 0,1 1 0,0 0 1,0-1-1,0 1 0,1-1 0,-1 1 0,0-1 0,0 0 1,0 0-1,4 0 0,-3-1-177,-1-1 1,1 1-1,-1 0 0,1-1 1,-1 1-1,1-1 0,-1 0 0,0 1 1,0-1-1,0 0 0,0-1 1,0 1-1,-1 0 0,1 0 1,-1-1-1,1 1 0,-1-1 1,0 1-1,0-1 0,0 0 1,0 1-1,0-1 0,-1 0 1,1-5-1,1-23-6519</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2.239"/>
    </inkml:context>
    <inkml:brush xml:id="br0">
      <inkml:brushProperty name="width" value="0.025" units="cm"/>
      <inkml:brushProperty name="height" value="0.025" units="cm"/>
    </inkml:brush>
  </inkml:definitions>
  <inkml:trace contextRef="#ctx0" brushRef="#br0">1 201 15182,'0'0'2066,"5"9"75,-3-4-1850,1-1 1,0 0-1,1 1 1,-1-1-1,0 0 1,1-1-1,0 1 0,0-1 1,0 1-1,1-1 1,4 2-1,-6-3-159,0-1 0,0 0 0,1 0-1,-1 0 1,0 0 0,1-1 0,-1 0 0,0 1-1,1-1 1,-1 0 0,0-1 0,1 1 0,-1-1 0,0 1-1,1-1 1,-1 0 0,0 0 0,0 0 0,0-1-1,0 1 1,0-1 0,6-3 0,0-2 100,0 0 0,0-1 0,0 0 0,-1-1 0,0 0 0,0 0 1,-1-1-1,10-18 0,-13 22-75,-1 0 0,0-1 0,0 1-1,0 0 1,-1-1 0,0 0 0,0 1 0,-1-1 0,0 0 0,0 0 0,-1 0 0,0 0 0,0 0 0,0 0 0,-1 1-1,-2-12 1,2 16-126,1 1 0,-1-1 0,1 1 0,-1-1 0,0 1-1,1-1 1,-1 1 0,0-1 0,0 1 0,0 0 0,0-1-1,0 1 1,0 0 0,-1 0 0,1 0 0,0 0 0,-1 0-1,1 0 1,-1 0 0,1 0 0,0 1 0,-1-1 0,0 0-1,1 1 1,-1-1 0,1 1 0,-1 0 0,0 0 0,1-1-1,-1 1 1,0 0 0,1 0 0,-1 1 0,0-1 0,1 0-1,-1 0 1,0 1 0,1-1 0,-1 1 0,1 0 0,-1-1-1,-1 2 1,-2 1-12,1-1 0,-1 1-1,1 0 1,0 0 0,0 0 0,0 1-1,0-1 1,1 1 0,0 0 0,-1 0-1,1 0 1,-4 8 0,1 4-6,1 1 0,1-1 0,0 1 0,1 1 0,0-1 0,2 0 0,0 0 0,2 26 0,-1-41-148,0 0 0,0 0 0,1 0 0,-1 0-1,1 0 1,-1 0 0,1 1 0,-1-1 0,1-1 0,0 1 0,0 0-1,0 0 1,0 0 0,1 0 0,-1-1 0,0 1 0,1 0-1,-1-1 1,1 1 0,0-1 0,-1 0 0,1 0 0,0 1-1,0-1 1,0 0 0,0-1 0,0 1 0,0 0 0,0 0-1,0-1 1,0 1 0,0-1 0,0 0 0,0 0 0,0 0-1,1 0 1,-1 0 0,0 0 0,3-1 0,2 0-585,-1 1 1,0-2-1,0 1 1,0-1-1,-1 0 1,1 0-1,0-1 0,-1 1 1,1-1-1,-1-1 1,0 1-1,9-9 1,10-14-8746</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2.660"/>
    </inkml:context>
    <inkml:brush xml:id="br0">
      <inkml:brushProperty name="width" value="0.025" units="cm"/>
      <inkml:brushProperty name="height" value="0.025" units="cm"/>
    </inkml:brush>
  </inkml:definitions>
  <inkml:trace contextRef="#ctx0" brushRef="#br0">11 8 17489,'0'0'2194,"-2"11"411,-2 10-1767,2 0 1,0 1 0,2-1 0,0 1-1,1-1 1,1 0 0,1 1 0,12 40-1,-13-57-787,27 73 866,38 159 0,-67-235-795,2-32-1,-2 0 0,0 0 0,-3 0 0,-5-33 0,-2-16-170,3 10-152,2 30 12,1-1 1,2 1-1,5-53 0,-3 91 185,1-1-1,-1 0 1,0 1-1,1-1 1,-1 1-1,1 0 1,-1-1-1,1 1 1,0-1-1,0 1 1,0 0 0,-1 0-1,1-1 1,0 1-1,1 0 1,-1 0-1,0 0 1,0 0-1,0 0 1,1 0-1,-1 0 1,0 1-1,1-1 1,-1 0 0,1 1-1,-1-1 1,1 1-1,-1 0 1,1-1-1,-1 1 1,1 0-1,-1 0 1,1 0-1,-1 0 1,1 0 0,-1 0-1,1 0 1,0 1-1,-1-1 1,3 1-1,-1 0-6,1 0 0,-1 0 1,0 0-1,0 0 0,0 1 0,0-1 0,0 1 0,0 0 0,0-1 0,0 1 0,-1 1 1,1-1-1,-1 0 0,1 1 0,-1-1 0,0 1 0,0 0 0,2 3 0,-2 2 6,0-1 0,-1 1 0,0 0 0,0 0 0,0 0 0,-1 0 0,-1 0 0,1 0 0,-1 0 0,0 0 0,-1 0 0,0 0 0,0 0-1,-1-1 1,0 1 0,0-1 0,-5 7 0,-6 11 176,-1-1 0,-1 0 0,-27 29 0,34-44-821,6-10-433,6-21-1902,16-32-2872,0 6-464,2-6-3753</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3.143"/>
    </inkml:context>
    <inkml:brush xml:id="br0">
      <inkml:brushProperty name="width" value="0.025" units="cm"/>
      <inkml:brushProperty name="height" value="0.025" units="cm"/>
    </inkml:brush>
  </inkml:definitions>
  <inkml:trace contextRef="#ctx0" brushRef="#br0">0 115 10858,'0'0'6946,"3"13"-3946,6 75 727,-6-48-1288,9 48 0,-12-87-2425,0 0 0,0 0 0,0 0 0,0 0-1,0 0 1,0 0 0,0 0 0,1-1 0,-1 1 0,0 0-1,1 0 1,-1 0 0,0 0 0,1 0 0,-1-1 0,1 1-1,-1 0 1,1 0 0,0-1 0,-1 1 0,1-1 0,0 1-1,-1 0 1,1-1 0,0 1 0,0-1 0,0 1 0,-1-1-1,1 0 1,0 1 0,0-1 0,0 0 0,0 0 0,0 1 0,0-1-1,0 0 1,1 0 0,-1-1 8,1 0 1,-1 0-1,0 1 0,1-1 0,-1 0 1,0-1-1,0 1 0,0 0 0,0 0 0,0 0 1,0-1-1,0 1 0,0 0 0,0-1 1,-1 1-1,1-1 0,0 1 0,-1-1 1,1 1-1,-1-3 0,3-11 67,0-1 0,0-29 0,-2 40-53,-1-1 0,0 1 0,-1 0-1,1 0 1,-1 0 0,0 0-1,0 0 1,0 0 0,-1 0-1,0 0 1,0 0 0,-4-6-1,6 12-28,-1 0 0,1 0-1,0 0 1,-1 1-1,1-1 1,0 0 0,0 0-1,0 1 1,-1-1-1,1 0 1,1 0-1,-1 0 1,0 1 0,0-1-1,0 0 1,1 0-1,-1 1 1,0-1 0,1 0-1,-1 0 1,1 0-1,0 0 1,-1 0-1,1 0 1,0 0 0,0 0-1,-1 0 1,1 0-1,2 1 1,-1-1-3,0 1 0,0-1-1,1 0 1,-1 0 0,0 0 0,1 0 0,-1 0-1,1-1 1,-1 1 0,1-1 0,0 0 0,-1 0-1,1 0 1,-1 0 0,1 0 0,0 0 0,-1-1-1,5 0 1,-2-1 7,-1 0-1,1 0 1,0-1-1,-1 1 1,0-1-1,1 0 1,-1 0 0,7-7-1,0-3 21,1 0-1,-2-1 1,0 0 0,12-23-1,-17 27 40,0 1-1,0-1 0,-1 0 1,-1 0-1,0 0 1,0 0-1,-1 0 0,0-1 1,0-12-1,-12 61 252,2-13-220,0 9-101,3-18 0,1 0 0,0 1 0,1 0 0,1-1 0,1 1 0,1 0 0,1 25 0,0-41-20,-1 0-1,1-1 1,-1 1-1,1 0 1,-1 0 0,1-1-1,0 1 1,-1 0-1,1-1 1,0 1 0,-1-1-1,1 1 1,0-1-1,0 1 1,0-1 0,-1 1-1,1-1 1,0 0 0,0 0-1,0 1 1,0-1-1,0 0 1,0 0 0,0 0-1,0 0 1,-1 0-1,1 0 1,0 0 0,0 0-1,0 0 1,2-1-1,29-9-1968,-24 3 43,0 1 1,0-2 0,-1 1 0,0-1 0,-1 0-1,0-1 1,10-17 0,5-9-8902</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3.469"/>
    </inkml:context>
    <inkml:brush xml:id="br0">
      <inkml:brushProperty name="width" value="0.025" units="cm"/>
      <inkml:brushProperty name="height" value="0.025" units="cm"/>
    </inkml:brush>
  </inkml:definitions>
  <inkml:trace contextRef="#ctx0" brushRef="#br0">61 1 15983,'0'0'12449,"-7"11"-11039,3-4-1281,-31 55 1168,33-55-1217,-1-1 1,1 1-1,0-1 1,0 1-1,1 0 1,0 0-1,0 0 1,0 0-1,1-1 1,1 9-1,-1-13-80,0-1 1,0 1-1,0-1 0,1 1 0,-1-1 1,1 1-1,-1-1 0,1 0 0,0 1 1,-1-1-1,1 0 0,0 1 0,0-1 0,0 0 1,0 0-1,0 0 0,0 0 0,0 0 1,1 0-1,-1 0 0,0 0 0,0 0 1,3 1-1,-2-2 13,1 1 1,0 0-1,0-1 1,0 1-1,0-1 1,0 0-1,0 0 0,0 0 1,0 0-1,0-1 1,4 0-1,0-1-436,1 0 0,-1-1 0,0 0 0,0 0 0,0 0 0,-1-1 0,1 0-1,10-9 1,18-32-9127,-20 18 1446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3.838"/>
    </inkml:context>
    <inkml:brush xml:id="br0">
      <inkml:brushProperty name="width" value="0.025" units="cm"/>
      <inkml:brushProperty name="height" value="0.025" units="cm"/>
    </inkml:brush>
  </inkml:definitions>
  <inkml:trace contextRef="#ctx0" brushRef="#br0">60 159 16624,'0'0'3187,"-2"8"-246,0 2-2272,-1 0 0,2 0 0,0 0 1,0 0-1,1 1 0,0-1 0,0 0 0,1 0 0,1 0 0,0 0 0,5 17 0,-4-19-584,1 0-1,-1 0 1,2-1-1,-1 1 1,11 11-1,-11-13 833,8 5-4235,-8-29-5881,-4-5 1266</inkml:trace>
  <inkml:trace contextRef="#ctx0" brushRef="#br0" timeOffset="1">1 0 20179,'0'0'10122,"41"30"-16817,-29-20 802,3 0-2115</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8.450"/>
    </inkml:context>
    <inkml:brush xml:id="br0">
      <inkml:brushProperty name="width" value="0.025" units="cm"/>
      <inkml:brushProperty name="height" value="0.025" units="cm"/>
    </inkml:brush>
  </inkml:definitions>
  <inkml:trace contextRef="#ctx0" brushRef="#br0">135 1 1794,'0'0'26766,"-6"8"-26024,-16 23-402,-47 69 419,64-91-534,0 0-1,0 0 1,1 0 0,0 1 0,0 0 0,1 0 0,1-1 0,0 2 0,-1 13 0,3-23-220,0 0 1,0 0 0,0 0-1,0 0 1,0 0-1,1 0 1,-1 0 0,0 0-1,1 0 1,-1 0 0,1-1-1,-1 1 1,1 0 0,-1 0-1,1 0 1,-1-1 0,1 1-1,0 0 1,0-1 0,-1 1-1,1 0 1,0-1 0,0 1-1,0-1 1,1 1-1,32 5-139,-25-6-371,0 0-1,-1-1 1,1 0 0,-1-1 0,0 0 0,9-3 0,-10 2-1034,0-1 0,0 0 0,0-1-1,0 0 1,8-9 0,9-8-6533</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4.571"/>
    </inkml:context>
    <inkml:brush xml:id="br0">
      <inkml:brushProperty name="width" value="0.025" units="cm"/>
      <inkml:brushProperty name="height" value="0.025" units="cm"/>
    </inkml:brush>
  </inkml:definitions>
  <inkml:trace contextRef="#ctx0" brushRef="#br0">22 426 10346,'0'0'11707,"0"9"-9348,-9 60 532,4-45-1878,2 0 1,-1 33-1,4-57-1008,0 1-1,0-1 0,0 1 0,0 0 0,0-1 0,0 1 0,0-1 1,1 1-1,-1-1 0,0 1 0,0-1 0,1 1 0,-1-1 0,0 1 1,1-1-1,-1 1 0,1-1 0,-1 1 0,0-1 0,1 0 1,-1 1-1,1-1 0,-1 0 0,1 1 0,-1-1 0,1 0 0,0 0 1,-1 0-1,1 1 0,-1-1 0,1 0 0,-1 0 0,1 0 0,0 0 1,-1 0-1,1 0 0,-1 0 0,1 0 0,0 0 0,-1 0 1,1 0-1,-1-1 0,1 1 0,-1 0 0,1 0 0,-1-1 0,1 1 1,-1 0-1,1 0 0,0-1 0,27-17 222,-17 4-149,0 1-1,-2-1 1,1-1-1,-2 1 1,0-2-1,-1 1 1,0-1-1,-2 0 1,1 0-1,-2-1 1,3-22-1,-7 46-35,0 0 0,0 0 0,1 0-1,0 0 1,0 0 0,0 0 0,1 0-1,0 0 1,4 8 0,-5-14-32,-1 1 1,1-1-1,0 1 1,0-1 0,-1 0-1,1 1 1,0-1-1,0 0 1,0 0-1,0 0 1,1 0-1,-1 0 1,0 0 0,0 0-1,1 0 1,-1 0-1,0 0 1,1-1-1,-1 1 1,1 0-1,-1-1 1,1 0-1,-1 1 1,1-1 0,-1 0-1,1 0 1,-1 1-1,1-1 1,0 0-1,-1-1 1,1 1-1,-1 0 1,1 0 0,-1-1-1,1 1 1,-1-1-1,1 1 1,-1-1-1,1 0 1,-1 0-1,0 1 1,1-1-1,-1 0 1,0 0 0,0 0-1,0 0 1,0-1-1,2-1 1,7-7 2,-1 0 0,0 0 0,-1-1 0,0 0 0,-1-1 0,0 1 0,-1-2 0,-1 1 0,1 0 0,-2-1 0,6-22 0,-3 0 0,0-1 0,-2 0 0,0-41 0,-3 41-12,-1 24 0,0-1 0,0 0 0,-2 1 0,1-1 0,-6-25 0,3 37 0,-2 8 0,-1 11 0,-3 24 0,3 0 0,1 1 0,2 65 0,4-100 0,-1-1 0,1 1 0,0 0 0,1-1 0,0 1 0,0-1 0,5 10 0,-7-15 0,1 1 0,0-1 0,1 0 0,-1 1 0,0-1 0,1 0 0,-1 0 0,1 0 0,-1 0 0,1 0 0,0-1 0,0 1 0,0 0 0,0-1 0,0 1 0,1-1 0,-1 0 0,0 0 0,1 0 0,-1 0 0,0 0 0,1 0 0,-1-1 0,5 1 0,-6-1 0,0 0 0,-1-1 0,1 1 0,-1-1 0,1 1 0,-1-1 0,1 0 0,-1 1 0,1-1 0,-1 0 0,1 1 0,-1-1 0,0 0 0,0 1 0,1-1 0,-1 0 0,0 0 0,0 1 0,0-1 0,0 0 0,0 0 0,0 1 0,0-1 0,0 0 0,0-1 0,0-28 0,0 24 0,-3-41 0,3 44 0,0 0 0,-1 0 0,1 0 0,-1 1 0,0-1 0,0 0 0,0 0 0,0 0 0,-1 1 0,1-1 0,0 1 0,-1-1 0,-3-2 0,1 33 0,5-26 0,-1-1 0,0 1 0,0 0 0,0 0 0,1 0 0,-1-1 0,1 1 0,0 0 0,-1-1 0,1 1 0,0-1 0,0 1 0,0 0 0,0-1 0,0 0 0,0 1 0,1-1 0,-1 0 0,0 0 0,1 1 0,1 0 0,1 0 0,0 0 0,0 0 0,0-1 0,0 0 0,0 1 0,0-1 0,0-1 0,0 1 0,5 0 0,-1-1 0,0 0 0,0 0 0,-1-1 0,1 0 0,0 0 0,0 0 0,-1-1 0,1-1 0,13-5 0,-12 2 0,1 0 0,-1-1 0,0 0 0,-1-1 0,0 0 0,0 0 0,0 0 0,-1-1 0,-1 0 0,1-1 0,-1 0 0,-1 0 0,0 0 0,-1 0 0,1-1 0,-2 0 0,4-14 0,-9 50 0,1 0 0,5 49 0,-4-72-51,0-1 1,0 0-1,0 0 1,0 0-1,0 1 0,0-1 1,1 0-1,-1 0 1,1 0-1,-1 0 1,0 1-1,1-1 0,0 0 1,-1 0-1,1 0 1,0 0-1,-1 0 0,1-1 1,0 1-1,0 0 1,0 0-1,0 0 0,0-1 1,0 1-1,0 0 1,0-1-1,0 1 0,0-1 1,0 1-1,0-1 1,1 0-1,-1 1 1,0-1-1,0 0 0,0 0 1,1 0-1,-1 0 1,0 0-1,0 0 0,0 0 1,1 0-1,1-1 1,-1 0-132,0 0 1,0 0 0,0 1 0,0-1 0,0-1 0,0 1-1,-1 0 1,1 0 0,0-1 0,-1 1 0,1-1-1,-1 1 1,1-1 0,-1 0 0,0 1 0,0-1-1,0 0 1,0 0 0,0 0 0,0 0 0,0 0 0,-1 0-1,1 0 1,0-4 0,0-54-11174,-1 22 2125</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4.902"/>
    </inkml:context>
    <inkml:brush xml:id="br0">
      <inkml:brushProperty name="width" value="0.025" units="cm"/>
      <inkml:brushProperty name="height" value="0.025" units="cm"/>
    </inkml:brush>
  </inkml:definitions>
  <inkml:trace contextRef="#ctx0" brushRef="#br0">10 0 16528,'0'0'9609,"-10"50"-9065,23-37-448,5-1-736,4-2-1538,0-2-1442,2-3-928,-6-3-641,-1 1-2947</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5.257"/>
    </inkml:context>
    <inkml:brush xml:id="br0">
      <inkml:brushProperty name="width" value="0.025" units="cm"/>
      <inkml:brushProperty name="height" value="0.025" units="cm"/>
    </inkml:brush>
  </inkml:definitions>
  <inkml:trace contextRef="#ctx0" brushRef="#br0">0 81 3203,'9'4'17307,"-3"3"-9932,-6-6-7217,1 1-1,-1-1 0,1 0 0,0 0 0,0 0 0,0 0 1,-1 0-1,1-1 0,0 1 0,0 0 0,0 0 1,0-1-1,1 1 0,-1 0 0,0-1 0,0 1 1,0-1-1,2 1 0,1 0-91,0-1 1,0 1-1,0-1 0,0 0 0,0 0 1,0-1-1,0 1 0,-1-1 1,1 0-1,0 0 0,0 0 1,0 0-1,0-1 0,5-3 1,46-36 150,-51 36-214,2-1 0,-1 1 0,1 1 0,0-1 0,0 1 0,0 0 0,0 0 0,1 1 0,-1 0 0,1 0 0,0 1 0,0 0 0,14-3 0,-19 6 38,0 0 0,0 0 0,-1 0-1,1 0 1,-1 1 0,1-1 0,-1 0-1,1 1 1,-1 0 0,0-1 0,1 1 0,-1 0-1,0-1 1,0 1 0,0 0 0,-1 0-1,1 0 1,0 0 0,-1 0 0,1 3-1,1 0-52,-1-1-1,1 0 0,0 0 1,0 1-1,1-1 1,-1 0-1,5 4 0,-6-7-129,0-1-1,-1 1 1,1-1-1,0 1 1,0-1-1,0 0 0,0 1 1,0-1-1,0 0 1,0 0-1,0 0 1,0 1-1,0-1 1,0 0-1,0 0 1,0-1-1,0 1 0,0 0 1,0 0-1,0 0 1,0-1-1,0 1 1,0 0-1,0-1 1,0 1-1,0-1 0,0 1 1,0-1-1,0 0 1,-1 1-1,1-1 1,0 0-1,0 1 1,-1-1-1,1 0 1,0 0-1,-1 0 0,1-1 1,13-17-9788</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5.951"/>
    </inkml:context>
    <inkml:brush xml:id="br0">
      <inkml:brushProperty name="width" value="0.025" units="cm"/>
      <inkml:brushProperty name="height" value="0.025" units="cm"/>
    </inkml:brush>
  </inkml:definitions>
  <inkml:trace contextRef="#ctx0" brushRef="#br0">71 407 20628,'0'0'1297,"-8"1"101,5-1-1305,1 0 0,-1 0-1,1 0 1,-1 1 0,0-1-1,1 1 1,-1 0 0,1-1-1,0 1 1,-1 0 0,1 1-1,0-1 1,-1 0 0,1 0-1,0 1 1,0 0 0,0-1-1,0 1 1,1 0 0,-1 0-1,0 0 1,1 0 0,-1 0-1,1 0 1,0 1 0,0-1-1,0 0 1,0 1 0,0-1-1,0 0 1,0 1 0,1 0-1,-1-1 1,1 1 0,0-1-1,0 1 1,0-1 0,0 4-1,0-4-68,0 39-63,0-41 39,0 1 0,0-1 1,0 1-1,0 0 0,0-1 0,0 1 0,0-1 0,0 1 1,0-1-1,0 1 0,1 0 0,-1-1 0,0 1 1,0-1-1,0 1 0,1-1 0,-1 1 0,0-1 0,1 1 1,-1-1-1,1 1 0,-1-1 0,0 1 0,1-1 0,-1 0 1,1 1-1,-1-1 0,1 0 0,-1 0 0,1 1 0,0-1 1,-1 0-1,1 0 0,-1 0 0,1 1 0,-1-1 0,1 0 1,0 0-1,-1 0 0,1 0 0,-1 0 0,1 0 0,0 0 1,-1 0-1,1-1 0,-1 1 0,1 0 0,-1 0 0,1 0 1,0-1-1,-1 1 0,1 0 0,-1 0 0,1-1 0,-1 1 1,1-1-1,-1 1 0,1-1 0,5-4 76,-1 0 1,0 0-1,0-1 0,-1 0 0,1 0 1,-1 0-1,0 0 0,4-11 0,24-60 661,-30 72-692,12-37 546,13-76 0,-23 98-476,-3 29-166,0 1-1,1-1 1,0 1-1,0-1 0,1 0 1,0 0-1,0 0 1,6 11-1,-8-18 64,0 0 0,0 1-1,0-1 1,0 0 0,0 0 0,0 0-1,0 0 1,1 0 0,-1 0 0,1 0-1,0 0 1,-1 0 0,1-1 0,0 1-1,0-1 1,0 1 0,0-1 0,0 0-1,1 0 1,-1 0 0,0 0 0,1 0 0,-1-1-1,0 1 1,1 0 0,-1-1 0,1 0-1,-1 0 1,5 0 0,-3-1 79,-1 0-1,1-1 1,0 0 0,0 1-1,-1-1 1,1-1 0,-1 1 0,1 0-1,-1-1 1,0 0 0,0 0 0,0 0-1,-1 0 1,1 0 0,-1 0-1,5-7 1,4-12 58,-1 0 0,0-1 0,-2 1 0,0-2 0,-2 1 0,0-1 0,-2 0 0,-1 0 0,0-1 0,-2-35 0,15 389-149,-7-258 0,3-1 0,34 113 0,-43-172 0,1 0 0,-1 0 0,2-1 0,9 19 0,-14-29 0,0 0 0,0 0 0,0 0 0,1 0 0,-1 0 0,0 0 0,0-1 0,1 1 0,-1 0 0,0 0 0,0 0 0,0 0 0,1 0 0,-1 0 0,0 0 0,0-1 0,0 1 0,1 0 0,-1 0 0,0 0 0,0-1 0,0 1 0,0 0 0,0 0 0,1 0 0,-1-1 0,0 1 0,0 0 0,0 0 0,0 0 0,0-1 0,0 1 0,0 0 0,0 0 0,0-1 0,0 1 0,0 0 0,0 0 0,0-1 0,0 1 0,0 0 0,0 0 0,0-1 0,0 1 0,0 0 0,-1 0 0,1 0 0,0-1 0,0 1 0,1-17 0,-3-1 0,0-1 0,-2 1 0,0 0 0,-1 0 0,-8-19 0,-12-47 0,20 62 6,1 0-1,1 0 1,1-35 0,2 50-13,0 1 0,1-1 1,0 1-1,1-1 0,-1 1 1,1-1-1,0 1 0,1 0 1,0 0-1,0 0 0,0 0 1,0 1-1,1-1 0,0 1 1,0 0-1,7-7 0,27-19-2143,-12 10-2629,10-10-4536</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7.525"/>
    </inkml:context>
    <inkml:brush xml:id="br0">
      <inkml:brushProperty name="width" value="0.025" units="cm"/>
      <inkml:brushProperty name="height" value="0.025" units="cm"/>
    </inkml:brush>
  </inkml:definitions>
  <inkml:trace contextRef="#ctx0" brushRef="#br0">12 214 11050,'0'0'3123,"-2"-9"16,-7-19-398,8 24-125,7 18-986,-2-4-1543,39 80 1914,54 85 1,-54-100-1158,-43-74-821,0-1 0,0 1 0,0-1 0,0 1 0,0-1 1,1 1-1,-1-1 0,0 1 0,0-1 0,0 1 0,1-1 0,-1 1 0,0-1 0,0 1 0,1-1 1,-1 1-1,0-1 0,1 0 0,-1 1 0,1-1 0,-1 0 0,0 1 0,1-1 0,-1 0 0,1 0 1,-1 1-1,1-1 0,-1 0 0,1 0 0,-1 0 0,1 1 0,-1-1 0,1 0 0,-1 0 0,1 0 0,-1 0 1,1 0-1,0 0 0,2-23 446,-12-41-243,3 40-218,-2 1-1,0-1 0,-2 2 1,0-1-1,-2 1 0,0 1 1,-16-21-1,12 28-81,16 14 68,0 0 0,0 0 0,-1 0 0,1 1 0,0-1 0,0 0 0,-1 0 0,1 0 0,0 0 0,0 0-1,0 1 1,-1-1 0,1 0 0,0 0 0,0 0 0,0 1 0,0-1 0,-1 0 0,1 0 0,0 0 0,0 1 0,0-1 0,0 0 0,0 0 0,0 1-1,0-1 1,0 0 0,0 0 0,0 1 0,0-1 0,0 0 0,0 0 0,0 1 0,0-1 0,0 0 0,0 0 0,0 1 0,0-1 0,1 4-17,-1 0 1,1 0-1,0 0 1,0-1-1,1 1 1,-1 0-1,1-1 1,2 5-1,1-1 29,0-1 0,0 1-1,1-1 1,-1 0 0,1 0-1,1-1 1,-1 0 0,1 0-1,0-1 1,0 1 0,0-1-1,14 5 1,-16-8 32,-1 0 1,1 1 0,0-2-1,-1 1 1,1 0-1,0-1 1,-1 0-1,1 0 1,0-1-1,0 1 1,-1-1-1,1 0 1,-1 0-1,1 0 1,-1-1-1,1 0 1,-1 0 0,0 0-1,1 0 1,-1 0-1,-1-1 1,1 0-1,6-5 1,0-4 34,0 1 0,-1-1 1,-1 0-1,0-1 0,-1 0 1,0 0-1,-1-1 0,0 0 1,-1 0-1,0 0 0,-2 0 1,0-1-1,0 0 0,-1 1 1,-1-1-1,0 0 0,-1 0 1,-5-30-1,4 41-73,-1-1 0,1 1 0,-1 0 0,0-1 0,-1 1 0,1 0 0,-1 0 0,-4-5 0,6 8 0,1 1 0,0-1 0,-1 0 0,1 1 0,-1-1 0,1 1 0,-1-1 0,1 1 0,-1-1 0,0 1 0,1-1 0,-1 1 0,0-1 0,1 1 0,-1 0 0,0-1 0,1 1 0,-1 0 0,0 0 0,0-1 0,1 1 0,-1 0 0,0 0 0,0 0 0,0 0 0,1 0 0,-1 0 0,0 0 0,0 0 0,1 0 0,-1 1 0,0-1 0,0 0 0,1 0 0,-1 1 0,0-1 0,1 0 0,-1 1 0,0-1 0,1 1 0,-1-1 0,0 1 0,1-1 0,-1 1 0,1-1 0,-1 1 0,1 0 0,-1-1 0,1 1 0,0 0 0,-1-1 0,1 1 0,0 0 0,0 0 0,-1-1 0,1 1 0,0 0 0,0 0 0,0 1 0,-6 23 0,2 0 0,1 0 0,1 1 0,1-1 0,1 1 0,6 42 0,-5-61 0,0-1 0,0 1 0,0 0 0,1-1 0,0 0 0,1 1 0,-1-1 0,1 0 0,0 0 0,1 0 0,-1-1 0,1 1 0,5 4 0,-7-8 0,0 0 0,1 0 0,-1 0 0,1-1 0,-1 1 0,1-1 0,0 1 0,0-1 0,-1 0 0,1 0 0,0-1 0,0 1 0,0 0 0,0-1 0,0 0 0,0 0 0,0 0 0,0 0 0,0 0 0,0-1 0,0 1 0,0-1 0,0 0 0,0 1 0,0-2 0,0 1 0,0 0 0,-1 0 0,1-1 0,4-3 0,5-3 0,0-1 0,-1 0 0,0-1 0,-1 0 0,0-1 0,-1 0 0,0 0 0,0-1 0,-1-1 0,-1 1 0,0-1 0,-1 0 0,0-1 0,-1 1 0,-1-1 0,0 0 0,-1 0 0,0-1 0,-1 1 0,0-27 0,-4 36 0,-2 12 0,-2 16 0,5-11 0,0 4 1,0 0 0,1 0 0,1 1 0,0-1 1,6 23-1,-7-36-2,1 1-1,1-1 1,-1 0 0,0 1 0,1-1 0,0 0 0,0 0 0,0 0 0,0 0 0,0 0 0,0-1 0,1 1 0,-1-1 0,1 1-1,0-1 1,0 0 0,0 0 0,0 0 0,0-1 0,0 1 0,0-1 0,1 0 0,-1 1 0,1-1 0,-1-1 0,0 1 0,1 0-1,0-1 1,-1 0 0,7 0 0,-5 0-258,0-1-1,0 1 0,1-1 0,-1 0 0,0 0 1,-1 0-1,10-4 0,-8 2-956,0-1 0,0 1 0,-1-1 0,0 0 0,9-7 0,12-18-7704</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7.868"/>
    </inkml:context>
    <inkml:brush xml:id="br0">
      <inkml:brushProperty name="width" value="0.025" units="cm"/>
      <inkml:brushProperty name="height" value="0.025" units="cm"/>
    </inkml:brush>
  </inkml:definitions>
  <inkml:trace contextRef="#ctx0" brushRef="#br0">11 1 22581,'0'0'7399,"-11"51"-6310,11-20-224,0 5-416,7-4-321,3 4-64,2-6-128,0-2-577,4-5-544,-6-3-865,-1-5-865,-6-8-1665</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8.239"/>
    </inkml:context>
    <inkml:brush xml:id="br0">
      <inkml:brushProperty name="width" value="0.025" units="cm"/>
      <inkml:brushProperty name="height" value="0.025" units="cm"/>
    </inkml:brush>
  </inkml:definitions>
  <inkml:trace contextRef="#ctx0" brushRef="#br0">2 205 9161,'0'-10'7436,"-1"3"-6891,1 1 1,0-1-1,0 1 0,1-1 0,0 1 0,0-1 1,0 1-1,1 0 0,0-1 0,0 1 1,1 0-1,-1 0 0,1 1 0,1-1 1,-1 0-1,1 1 0,0 0 0,0 0 1,1 0-1,-1 0 0,10-6 0,-4 4-299,1 0 0,-1 0-1,2 1 1,-1 1-1,1 0 1,-1 0-1,1 1 1,1 1-1,-1 0 1,0 1 0,1 0-1,-1 0 1,1 2-1,0 0 1,-1 0-1,15 3 1,-25-3-246,0 0 0,1 1 0,-1-1 0,0 1 0,0-1 0,1 1 0,-1 0 0,0 0 0,0 0 0,0 1 0,0-1 0,0 0 0,0 1 0,0-1 0,-1 1 0,1 0 0,0-1 0,-1 1 0,1 0 0,-1 0 0,2 4 0,-1-2 0,-1 0 0,0 0 0,0 0 0,0 0 0,-1 0 0,0 1 0,0-1 0,0 0 0,0 0 0,0 0 0,-2 7 0,-3 8 0,-1 1 0,-1-1 0,-17 36 0,22-51 0,-5 10 0,0-2 0,1 1 0,0 0 0,1 0 0,0 1 0,1-1 0,-3 24 0,7-36 0,0 0 0,-1 0 0,2 0 0,-1-1 0,0 1 0,0 0 0,0 0 0,0 0 0,0 0 0,1 0 0,-1 0 0,0-1 0,1 1 0,-1 0 0,1 0 0,-1-1 0,1 1 0,-1 0 0,1-1 0,-1 1 0,1 0 0,0-1 0,-1 1 0,1-1 0,0 1 0,0-1 0,-1 1 0,1-1 0,1 1 0,33 2 0,-23-4 0,0-1 0,-1-1 0,23-7 0,7-7-2027,17-14-5678,-29 13-532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8.595"/>
    </inkml:context>
    <inkml:brush xml:id="br0">
      <inkml:brushProperty name="width" value="0.025" units="cm"/>
      <inkml:brushProperty name="height" value="0.025" units="cm"/>
    </inkml:brush>
  </inkml:definitions>
  <inkml:trace contextRef="#ctx0" brushRef="#br0">30 54 19506,'0'0'7757,"-6"9"-6604,-17 28-496,23-37-646,0 0 0,0 1 0,-1-1 0,1 1 0,0 0 0,0-1 0,0 1 0,0-1 0,0 1 0,0-1 0,0 1 0,0-1 0,0 1 0,0-1 0,1 1 0,-1-1 0,0 1 0,0-1 0,0 1 0,1-1 0,-1 0 0,0 1 0,0-1 0,1 1 0,-1-1 0,0 1 0,1-1 0,-1 0 0,0 1 0,1-1 0,-1 0 0,1 1 0,-1-1 0,1 0 0,-1 0 0,1 0 0,-1 1 0,1-1 0,-1 0 0,1 0 0,-1 0 0,1 0 0,-1 0 0,1 0 0,-1 0 0,1 0 0,-1 0 0,1 0 0,28 0 95,-27 0-68,2 0-29,0 0 0,0-1 0,0 1 0,0-1 1,-1 0-1,1 0 0,0-1 0,-1 1 0,1-1 0,-1 0 0,1 0 0,-1 0 0,0 0 0,0 0 0,0-1 1,0 0-1,0 1 0,-1-1 0,5-5 0,-1-3 203,0 0 1,0 0-1,-1-1 0,6-20 1,-11 32-202,0 6-16,0 1 0,0 0 0,0 0 1,1-1-1,2 11 0,1 13 119,-3-21-77,0 1 0,0-1 0,0 0 0,1 0 0,5 13 0,-6-20-141,-1-1 1,1 1-1,-1-1 0,1 1 0,0-1 1,0 1-1,0-1 0,0 1 0,0-1 0,0 0 1,0 0-1,0 0 0,0 1 0,1-1 1,-1 0-1,0 0 0,1-1 0,-1 1 0,1 0 1,-1 0-1,1-1 0,-1 1 0,1-1 1,-1 1-1,1-1 0,0 0 0,-1 1 0,1-1 1,0 0-1,-1 0 0,1 0 0,0-1 0,-1 1 1,1 0-1,-1 0 0,1-1 0,0 1 1,-1-1-1,2-1 0,0 1-505,0-1 1,0 0-1,-1 0 1,1 0-1,-1 0 1,0 0-1,1-1 0,-1 1 1,0-1-1,-1 0 1,4-4-1,6-16-5354</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8.937"/>
    </inkml:context>
    <inkml:brush xml:id="br0">
      <inkml:brushProperty name="width" value="0.025" units="cm"/>
      <inkml:brushProperty name="height" value="0.025" units="cm"/>
    </inkml:brush>
  </inkml:definitions>
  <inkml:trace contextRef="#ctx0" brushRef="#br0">16 0 8264,'0'0'10586,"-2"10"-6006,-5 46 59,1 61 0,6-116-4646,-1 0 0,1 1 0,0-1 0,0 1 0,1-1 0,-1 1 0,0-1 0,0 0 0,1 1 0,-1-1-1,1 0 1,-1 1 0,1-1 0,-1 0 0,1 0 0,0 1 0,0-1 0,0 0 0,0 0 0,0 0 0,0 0 0,0 0 0,0 0-1,0 0 1,0 0 0,0-1 0,0 1 0,1 0 0,-1-1 0,0 1 0,1-1 0,-1 1 0,0-1 0,1 0 0,-1 1 0,1-1-1,-1 0 1,0 0 0,1 0 0,-1 0 0,1 0 0,-1 0 0,1-1 0,-1 1 0,0 0 0,1-1 0,-1 1 0,2-1 0,8-3-550,1 0 0,-1-1 0,0 0 0,13-9 0,-20 12 202,-3 1 334,1 0-1,-1 0 1,1 0-1,-1 0 1,1 0-1,-1 0 1,1 0-1,0 1 1,-1-1-1,1 1 1,0-1-1,0 1 0,0 0 1,-1-1-1,1 1 1,0 0-1,0 0 1,0 1-1,-1-1 1,1 0-1,0 0 1,0 1-1,0-1 1,-1 1-1,1 0 1,0-1-1,-1 1 1,1 0-1,-1 0 1,1 0-1,-1 0 0,1 0 1,-1 1-1,0-1 1,1 0-1,-1 1 1,0-1-1,0 1 1,0-1-1,0 1 1,0-1-1,-1 1 1,1 0-1,0-1 1,-1 1-1,1 0 1,0 3-1,0-1 181,0 0 0,0 1 0,-1-1 0,1 1 0,-1 0-1,0-1 1,0 1 0,-1-1 0,1 1 0,-1-1 0,0 1 0,0-1 0,-1 0 0,1 1 0,-1-1-1,0 0 1,0 0 0,-4 5 0,2-4 57,-1-1-1,0 1 1,0-1-1,0 0 1,-1-1-1,-6 4 1,9-5-228,1-1 0,-1 0 0,1 0-1,-1 0 1,0 0 0,1 0 0,-1 0 0,0-1 0,0 0 0,0 1 0,1-1-1,-1 0 1,0 0 0,0-1 0,0 1 0,-5-2 0,7 1-348,0 0-1,0 1 1,1-1 0,-1 0 0,0-1-1,0 1 1,1 0 0,-1 0 0,1 0-1,-1 0 1,1 0 0,0-1 0,-1 1-1,1 0 1,0 0 0,0-1 0,0 1-1,0 0 1,0 0 0,0-1 0,0 1-1,0 0 1,0 0 0,1-3 0,0 0-1284,1-14-5835</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9.281"/>
    </inkml:context>
    <inkml:brush xml:id="br0">
      <inkml:brushProperty name="width" value="0.025" units="cm"/>
      <inkml:brushProperty name="height" value="0.025" units="cm"/>
    </inkml:brush>
  </inkml:definitions>
  <inkml:trace contextRef="#ctx0" brushRef="#br0">0 488 20307,'0'0'12140,"11"-3"-11847,5-3-286,0-1 0,0-1-1,-1 0 1,22-16 0,-31 21-8,-1 0 1,-1-1 0,1 0-1,0 0 1,-1 0 0,0-1-1,0 1 1,0-1 0,-1 0-1,0 0 1,1-1 0,-2 1-1,1 0 1,-1-1 0,0 0-1,0 0 1,0 1 0,-1-1-1,1-8 1,-2 13 0,0 1 0,0-1 0,0 1 0,0-1 0,0 1 0,0 0 0,0-1 0,0 1 0,0-1 0,0 1 0,0-1 0,0 1 0,-1-1 0,1 1 0,0 0 0,0-1 0,-1 1 0,1-1 0,0 1 0,0 0 0,-1-1 0,1 1 0,-1 0 0,1-1 0,0 1 0,-1 0 0,1 0 0,0-1 0,-1 1 0,1 0 0,-1 0 0,1 0 0,-1 0 0,1 0 0,-1-1 0,1 1 0,-1 0 0,1 0 0,0 0 0,-1 0 0,1 0 0,-1 0 0,1 0 0,-1 1 0,1-1 0,-1 0 0,1 0 0,-1 0 0,1 0 0,0 1 0,-1-1 0,1 0 0,-1 0 0,1 1 0,0-1 0,-1 0 0,1 1 0,-1 0 0,-24 20 0,19-12 0,1 0 0,0 0 0,1 1 0,0 0 0,0 0 0,1 0 0,0 0 0,1 0 0,0 1 0,1-1 0,0 1 0,1 0 0,1 20 0,-1-30 0,0 0 0,1 0 0,-1 1 0,0-1 0,0 0 0,1 0 0,-1 0 0,1 0 0,-1 0 0,1 0 0,-1-1 0,1 1 0,-1 0 0,1 0 0,0 0 0,0 0 0,-1-1 0,1 1 0,0 0 0,0-1 0,0 1 0,0 0 0,0-1 0,0 1 0,2 0 0,-1-1 0,1 1 0,0-1 0,0 1 0,0-1 0,0 0 0,0 0 0,0-1 0,0 1 0,5-1 0,-1-1 0,1-1 0,0 1 0,-1-1 0,1 0 0,-1-1 0,11-7 0,3-6 0,-2-1 0,0 0 0,-1-2 0,-1 0 0,0-1 0,-2-1 0,-1 0 0,0-1 0,-2-1 0,0 0 0,-2 0 0,-1-1 0,-1 0 0,-1-1 0,-1 0 0,-1 0 0,-2 0 0,1-31 0,-3 56 0,-1 0 0,0 0 0,0 0 0,0-1 0,0 1 0,0 0 0,0 0 0,0 0 0,0 0 0,0 0 0,-1-1 0,1 1 0,0 0 0,-1 0 0,1 0 0,-1 0 0,1 0 0,-1 0 0,1 0 0,-1 0 0,0 0 0,1 0 0,-1 1 0,0-1 0,0 0 0,0 0 0,0 1 0,0-1 0,0 0 0,0 1 0,-2-2 0,2 3 0,-1-1 0,0 0 0,0 1 0,1-1 0,-1 1 0,0-1 0,1 1 0,-1 0 0,1 0 0,-1 0 0,1 0 0,0 0 0,-1 0 0,1 0 0,0 0 0,0 1 0,-1-1 0,1 1 0,0-1 0,1 0 0,-2 3 0,-9 13 0,1 2 0,1-1 0,0 1 0,-9 32 0,14-40 0,1 2 0,1-1 0,-1 0 0,2 1 0,0-1 0,0 1 0,1-1 0,1 1 0,2 12 0,-2-21-61,1 0 0,0 0 0,0 0 0,0 0 0,0 0 0,1 0 0,-1-1 0,1 1 0,0-1 0,0 0 0,1 0 0,-1 0 0,0 0 0,1-1 1,0 1-1,0-1 0,-1 0 0,1 0 0,1 0 0,-1 0 0,0-1 0,0 0 0,1 0 0,7 1 0,-4 0-460,1-1 0,0 0 1,0-1-1,-1 1 0,1-2 1,0 1-1,0-1 0,-1-1 0,1 1 1,0-1-1,16-7 0,7-11-11405</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8.796"/>
    </inkml:context>
    <inkml:brush xml:id="br0">
      <inkml:brushProperty name="width" value="0.025" units="cm"/>
      <inkml:brushProperty name="height" value="0.025" units="cm"/>
    </inkml:brush>
  </inkml:definitions>
  <inkml:trace contextRef="#ctx0" brushRef="#br0">0 178 16784,'0'0'12497,"11"-2"-10885,8-2-1353,0-2 0,-1 0-1,0-1 1,35-18-1,-43 19-209,0 1-1,-1-1 1,1-1-1,-1 0 0,-1 0 1,1-1-1,-1 0 0,0 0 1,-1-1-1,0 0 1,6-11-1,-12 19-48,-1 1 0,1-1 0,-1 0 0,1 0 0,-1 1 0,1-1 0,-1 0 0,0 0 0,1 0 0,-1 1 0,0-1 0,0 0 0,0 0 0,0 0 0,0 0 0,0 0 0,0 0 0,0 1 0,0-1 0,0 0 0,0 0 0,0 0 0,-1 0 0,1 1 0,0-1 0,-1 0 0,1 0 0,-1-1 0,0 2 0,0-1 0,0 1 0,-1 0 0,1-1 0,0 1 0,0 0 0,-1-1 0,1 1 0,0 0 0,0 0 0,-1 0 0,1 0 0,0 0 0,0 1 0,0-1 0,-3 1 0,-3 1 0,-1 0 0,1 0 0,0 1 0,0 0 0,-10 7 0,4 0 0,0 1 0,1 0 0,0 1 0,1 0 0,-19 27 0,24-30 0,1 0 0,0 0 0,0 0 0,1 1 0,0-1 0,0 1 0,1 0 0,1 0 0,0 0 0,-2 18 0,4-26-10,0-1-1,0 1 1,0-1-1,0 0 1,1 1-1,-1-1 1,0 0 0,0 1-1,1-1 1,-1 0-1,1 1 1,-1-1-1,1 0 1,0 0 0,-1 0-1,1 0 1,0 1-1,0-1 1,0 0 0,0 0-1,0 0 1,0-1-1,0 1 1,2 1-1,0 0-56,0-1 0,0 0 0,0-1 0,0 1 0,0 0-1,0-1 1,0 0 0,0 0 0,0 0 0,6 0-1,0-2-311,0 1-1,0-1 1,0-1-1,0 0 0,0 0 1,14-8-1,4-5-5615,-2-2 0,39-35 0,-24 15-390</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0.490"/>
    </inkml:context>
    <inkml:brush xml:id="br0">
      <inkml:brushProperty name="width" value="0.025" units="cm"/>
      <inkml:brushProperty name="height" value="0.025" units="cm"/>
    </inkml:brush>
  </inkml:definitions>
  <inkml:trace contextRef="#ctx0" brushRef="#br0">1 130 17168,'0'0'10479,"9"9"-9475,71 75-289,-78-82-688,0 0-1,0 0 1,0 0-1,0 0 0,0-1 1,0 1-1,0-1 0,0 0 1,1 0-1,-1 0 1,1 0-1,-1 0 0,1 0 1,-1 0-1,1-1 1,-1 0-1,1 1 0,-1-1 1,1 0-1,0 0 0,-1 0 1,1 0-1,0-1 1,-1 1-1,1-1 0,-1 0 1,1 0-1,-1 1 0,1-2 1,-1 1-1,0 0 1,0 0-1,1-1 0,-1 1 1,0-1-1,0 0 1,0 1-1,-1-1 0,1 0 1,0 0-1,-1 0 0,3-4 1,2-3 134,-1-1 1,0 1-1,-1-1 1,1 0-1,-2 0 1,0 0-1,0 0 1,-1-1-1,2-13 1,-3 15-78,0 2-32,0 0-1,0 0 1,-1 0-1,0 1 1,0-1-1,-1 0 1,0 0-1,0 0 1,0 0-1,-4-9 1,5 16-52,0 0 0,-1-1 0,1 1 0,0-1 0,0 1 0,0 0 0,-1-1 0,1 1 0,0 0 0,-1-1 0,1 1 0,0 0 0,-1 0 0,1-1 0,0 1 0,-1 0 0,1 0 0,0-1 0,-1 1 0,1 0 0,-1 0 0,1 0 0,0 0 0,-1 0 0,1 0 0,-1 0 0,1 0 0,-1 0 0,1 0 0,-1 0 0,1 0 0,0 0 0,-1 0 0,1 0 0,-1 0 0,-7 15 0,4 22 0,3-26 0,1-2 0,0 0 0,0 0 0,0 1 0,4 16 0,-4-25 0,1 0 0,-1 0 0,0 1 0,1-1 0,-1 0 0,1 0 0,-1 0 0,1 0 0,-1 0 0,1 0 0,0 0 0,-1 0 0,1 0 0,0 0 0,0 0 0,0-1 0,0 1 0,0 0 0,0 0 0,0-1 0,0 1 0,0-1 0,0 1 0,0-1 0,0 1 0,0-1 0,1 0 0,-1 0 0,0 1 0,0-1 0,0 0 0,1 0 0,-1 0 0,0 0 0,0 0 0,0-1 0,1 1 0,-1 0 0,0 0 0,0-1 0,0 1 0,0-1 0,0 1 0,0-1 0,0 0 0,2 0 0,0-1-303,-1 1 0,1-1-1,-1 0 1,1 0 0,-1 0 0,0 0-1,0 0 1,0-1 0,0 1 0,3-6-1,-1 2-1386,-1-1-1,0 1 0,0-1 0,-1 0 0,0 0 0,2-12 0,0-5-11035</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0.910"/>
    </inkml:context>
    <inkml:brush xml:id="br0">
      <inkml:brushProperty name="width" value="0.025" units="cm"/>
      <inkml:brushProperty name="height" value="0.025" units="cm"/>
    </inkml:brush>
  </inkml:definitions>
  <inkml:trace contextRef="#ctx0" brushRef="#br0">99 1 18898,'0'0'10367,"-9"6"-10255,-2 1-66,1 0-1,0 1 1,-14 15 0,21-20-23,-1 1 0,1 0 1,0 0-1,0 0 1,1 0-1,-1 1 1,1-1-1,0 1 0,0-1 1,0 1-1,1 0 1,-1-1-1,1 1 1,-1 10-1,3-14-24,-1 0 0,0 0 0,1 0 0,-1 0 0,1 0 1,-1-1-1,1 1 0,-1 0 0,1 0 0,0 0 0,-1-1 0,1 1 0,0 0 0,0-1 0,0 1 1,-1-1-1,1 1 0,0-1 0,0 1 0,0-1 0,0 1 0,0-1 0,0 0 0,0 0 1,0 1-1,0-1 0,0 0 0,0 0 0,0 0 0,0 0 0,1 0 0,43 0-145,-32-1 33,46 0-325,-27-1 269,-1 2 0,35 4 0,-65-4 174,0 0 0,0 0 0,0 0 0,0 0 0,0 0 0,0 0 0,0 0 0,0 0 0,0 0 0,0 0 0,-1 1 0,1-1 0,0 0 0,0 1 0,0-1 0,0 1 0,-1-1 0,1 1-1,0-1 1,0 1 0,-1-1 0,1 1 0,0 0 0,-1-1 0,1 1 0,-1 0 0,1 0 0,-1-1 0,1 1 0,-1 0 0,1 0 0,-1 0 0,0 0 0,0 0 0,1 0 0,-1-1 0,0 1 0,0 0 0,0 0 0,0 0 0,0 0 0,0 0 0,0 0 0,0 0 0,0 0 0,-1 0 0,1 0 0,0-1 0,-1 1 0,1 0 0,0 0 0,-1 0 0,1 0 0,-1-1 0,1 1 0,-1 0 0,0 0 0,-3 5 212,-1-1 0,1 1 1,-1-1-1,0-1 0,0 1 0,-7 4 1,-74 42 1869,78-46-2080,-1-1-1,0 0 1,0-1-1,0 0 1,-1 0-1,1-1 1,-1-1-1,-11 2 1,21-5-350,0 1 1,0 0 0,1 0 0,-1 0-1,0-1 1,1 1 0,-1 0 0,1 0-1,-1 0 1,1 0 0,0 0 0,-1 0-1,1 0 1,0 0 0,0 0 0,0 0-1,1-1 1,39-37-8989,-14 13 2150</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1.237"/>
    </inkml:context>
    <inkml:brush xml:id="br0">
      <inkml:brushProperty name="width" value="0.025" units="cm"/>
      <inkml:brushProperty name="height" value="0.025" units="cm"/>
    </inkml:brush>
  </inkml:definitions>
  <inkml:trace contextRef="#ctx0" brushRef="#br0">97 62 13389,'0'0'4954,"4"-10"-620,3-6-2787,0-4 343,0 5 3332,-18 37-5176,-63 130 67,66-134 32,2 1 0,0-1 0,1 1 1,1 0-1,1 0 0,-1 31 0,3-48-140,1 0 1,0 0-1,1-1 0,-1 1 1,0 0-1,0-1 1,1 1-1,-1 0 1,1-1-1,-1 1 0,1 0 1,0-1-1,0 1 1,-1-1-1,1 1 1,0-1-1,0 0 0,1 1 1,-1-1-1,0 0 1,0 0-1,1 0 0,1 1 1,-1 0 0,1-1 0,0 0 0,0 0 0,0 0 0,0-1 0,0 1 0,0-1 0,0 0 0,0 1 0,0-1 0,0-1 0,4 1 0,2-2 0,1 0 0,-1 0 0,1-1 0,-1 0 0,0 0 0,0-1 0,13-8 0,-8 2-119,-1 1 0,0-2 0,-1 0 0,20-22 0,-27 27-17,0-1 0,0 1-1,0-1 1,-1-1-1,-1 1 1,1 0-1,-1-1 1,0 0-1,-1 0 1,0 0-1,2-12 1,-8-2-3391,3 20 2981,0 1 0,0 0-1,0 0 1,-1 0 0,1 0 0,0 0 0,-1 0 0,1 0 0,-1 0 0,1 1-1,0-1 1,-1 0 0,0 1 0,1-1 0,-1 1 0,1 0 0,-1-1-1,-1 1 1,-24-1-9106</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1.594"/>
    </inkml:context>
    <inkml:brush xml:id="br0">
      <inkml:brushProperty name="width" value="0.025" units="cm"/>
      <inkml:brushProperty name="height" value="0.025" units="cm"/>
    </inkml:brush>
  </inkml:definitions>
  <inkml:trace contextRef="#ctx0" brushRef="#br0">70 244 10954,'0'0'15471,"75"-73"-13837,-38 44-577,3-3-193,1 6-383,-6 2-385,-4 7-64,-7 5-513,-9 10-1056,-10 2-1826,-18 14-10186</inkml:trace>
  <inkml:trace contextRef="#ctx0" brushRef="#br0" timeOffset="0.99">1 363 5958,'0'0'21012,"80"-23"-20148,-27-13-543,9-5-1,2-4-32,7-4-256,7-1-833,0-9-4516,3 0-3395</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4.277"/>
    </inkml:context>
    <inkml:brush xml:id="br0">
      <inkml:brushProperty name="width" value="0.025" units="cm"/>
      <inkml:brushProperty name="height" value="0.025" units="cm"/>
    </inkml:brush>
  </inkml:definitions>
  <inkml:trace contextRef="#ctx0" brushRef="#br0">87 12 5926,'2'-10'4066,"-5"9"188,-10 16-1962,-1 14-1512,2 1-1,1 1 0,-10 41 0,16-52-430,1-1 0,2 1-1,0 1 1,0-1-1,2 0 1,4 32 0,-4-49-318,0-1 1,1 1-1,0-1 1,-1 0 0,1 1-1,0-1 1,0 0-1,1 0 1,-1 0 0,0 0-1,1 0 1,-1 0-1,1 0 1,-1 0-1,1 0 1,0-1 0,0 1-1,0-1 1,0 1-1,0-1 1,0 0 0,0 0-1,1 0 1,-1 0-1,0 0 1,1 0 0,-1-1-1,0 1 1,1-1-1,-1 1 1,1-1 0,-1 0-1,1 0 1,-1 0-1,1-1 1,4 0 0,1 0 57,1-1 1,-1 0 0,1 0-1,-1-1 1,0 0 0,0 0-1,0-1 1,-1 0 0,10-6 0,0-4-7,0-1 1,-1 0 0,0-1 0,-1 0-1,-1-1 1,-1-1 0,13-21 0,-18 24 49,0 0 0,-1 0 0,-1 0 0,0-1 1,-1 0-1,-1 0 0,0 0 0,-1 0 0,-1-1 1,0-16-1,-2 32-122,1 1 0,-1 0 1,0 0-1,0 0 0,0 0 0,0 0 1,0 0-1,0 0 0,0 0 0,0-1 1,0 1-1,-1 0 0,1 0 1,0 0-1,0 0 0,0 0 0,0 0 1,0 0-1,0 0 0,0 0 0,0-1 1,0 1-1,0 0 0,0 0 0,0 0 1,0 0-1,0 0 0,0 0 0,-1 0 1,1 0-1,0 0 0,0 0 0,0 0 1,0 0-1,0 0 0,0 0 0,0 0 1,0 0-1,0 0 0,-1 0 1,1 0-1,0 0 0,0 0 0,0 0 1,0 0-1,0 0 0,0 0 0,0 0 1,0 0-1,-1 0 0,1 0 0,0 0 1,0 0-1,0 0 0,0 0 0,0 0 1,0 0-1,0 0 0,0 0 0,0 0 1,0 0-1,-1 0 0,1 0 0,0 1 1,-9 8 179,-7 12-175,3 2 28,2 1-1,1 0 0,1 0 0,1 1 1,1 1-1,2-1 0,0 1 0,1 0 1,1 27-1,3-50-60,0 0-1,0 0 1,0 0 0,0 0-1,1 0 1,0 0 0,-1-1 0,1 1-1,0 0 1,0 0 0,1 0-1,-1-1 1,0 1 0,1 0-1,0-1 1,-1 0 0,1 1 0,0-1-1,1 0 1,-1 0 0,0 0-1,0 0 1,1 0 0,-1-1 0,1 1-1,0-1 1,-1 1 0,1-1-1,0 0 1,0 0 0,0 0-1,0-1 1,0 1 0,-1-1 0,1 0-1,0 1 1,0-1 0,6-1-1,-2 1-377,1-1-1,0 0 1,-1 0-1,0-1 1,1 0-1,11-5 1,-13 5-427,0-1-1,0 0 1,0-1 0,-1 1 0,1-1 0,-1 0 0,7-7 0,19-27-6866</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4.653"/>
    </inkml:context>
    <inkml:brush xml:id="br0">
      <inkml:brushProperty name="width" value="0.025" units="cm"/>
      <inkml:brushProperty name="height" value="0.025" units="cm"/>
    </inkml:brush>
  </inkml:definitions>
  <inkml:trace contextRef="#ctx0" brushRef="#br0">173 0 17264,'0'0'993,"-12"11"454,7-6-1358,-9 9 772,0 0 0,-15 22 0,25-30-712,0 0 0,0 0 0,1 0 1,0 1-1,0-1 0,0 1 1,1 0-1,0 0 0,0 0 0,1 0 1,-2 14-1,3-20-162,1 0 0,-1 0 0,0 0 0,1 0-1,-1 0 1,1 0 0,-1 0 0,1 0 0,-1 0 0,1 0 0,0 0 0,-1 0 0,1 0 0,0-1 0,0 1 0,0 0-1,0-1 1,-1 1 0,1 0 0,0-1 0,0 1 0,0-1 0,0 1 0,0-1 0,0 0 0,1 0 0,-1 1 0,0-1-1,0 0 1,0 0 0,0 0 0,1 0 0,47 1-506,-33-2 327,-7 2 144,0 0-1,0 1 0,0 0 1,0 1-1,0 0 0,-1 0 1,1 0-1,-1 1 0,0 1 1,15 9-1,-21-12 67,1 0 1,-1 0-1,1 0 1,-1 0-1,1 0 1,-1 0-1,0 1 1,0-1-1,0 1 1,-1 0-1,1-1 1,0 1-1,-1 0 1,0 0-1,0 0 1,0 0-1,0 0 1,0 0-1,0 0 1,-1 0-1,0 1 1,1-1-1,-1 0 1,-1 0-1,1 0 1,0 0-1,-1 1 1,1-1-1,-1 0 1,0 0 0,0 0-1,0 0 1,0 0-1,-4 5 1,1-3 252,0 0 0,-1 0 0,1 0 0,-1-1 1,0 1-1,0-1 0,-1 0 0,1-1 1,-1 1-1,0-1 0,0 0 0,0-1 0,0 1 1,0-1-1,-1 0 0,-9 1 0,-8 1 794,-1-1 0,-48 0-1,67-3-977,1 0 0,-1-1 0,0 1 0,0-1 0,1-1 0,-7-1 0,11 3-140,0-1-1,0 1 1,0-1-1,0 1 1,0-1 0,0 1-1,0-1 1,0 1-1,0-1 1,0 0 0,0 0-1,0 1 1,0-1 0,1 0-1,-1 0 1,0 0-1,1 0 1,-1 0 0,0 0-1,1 0 1,0 0-1,-1 0 1,1 0 0,-1 0-1,1-1 1,0 1 0,0 0-1,0 0 1,0 0-1,0 0 1,0 0 0,0-1-1,0 1 1,0 0-1,0 0 1,0 0 0,1-2-1,1 1-343,-1 0 0,0 1 1,0-1-1,1 0 0,-1 1 0,1-1 0,0 1 0,-1-1 0,1 1 0,0 0 0,0-1 0,0 1 0,0 0 0,0 0 1,3 0-1,41-14-6132,-33 11 3169,23-6-7296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5.940"/>
    </inkml:context>
    <inkml:brush xml:id="br0">
      <inkml:brushProperty name="width" value="0.025" units="cm"/>
      <inkml:brushProperty name="height" value="0.025" units="cm"/>
    </inkml:brush>
  </inkml:definitions>
  <inkml:trace contextRef="#ctx0" brushRef="#br0">52 3 13677,'-3'-2'3011,"-5"2"-2018,-2 5-96,2 19-577,3 10 288,-3 8 289,4 7-480,2 4-353,-1-4 32,3-4-320,0-7-641,0-8-64,0-12 64,0-9-929</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6.283"/>
    </inkml:context>
    <inkml:brush xml:id="br0">
      <inkml:brushProperty name="width" value="0.025" units="cm"/>
      <inkml:brushProperty name="height" value="0.025" units="cm"/>
    </inkml:brush>
  </inkml:definitions>
  <inkml:trace contextRef="#ctx0" brushRef="#br0">1 31 13837,'0'0'4890,"8"-5"-4420,4 0-279,0 1 0,1 0 1,-1 1-1,1 0 0,-1 1 1,1 0-1,0 1 0,0 0 0,0 1 1,0 0-1,20 4 0,-13-1-183,1 1-1,0 0 0,-1 2 0,0 0 0,0 2 1,-1 0-1,19 11 0,-32-16 6,0 1 0,-1 0 0,1 0 0,-1 0-1,0 1 1,-1 0 0,1 0 0,-1 0 0,0 0 0,0 1 0,4 8 0,-6-10 45,0 1 1,-1 0 0,1 0 0,-1 0 0,0 0-1,-1 0 1,1 0 0,-1 0 0,0 0 0,-1 0-1,1 0 1,-1 0 0,0 0 0,0 0-1,0 0 1,-1 0 0,-2 5 0,-4 6 306,-1 0 0,-1-1 0,0 0 1,-1-1-1,0 0 0,-2-1 0,1 0 1,-2 0-1,1-2 0,-2 0 0,1 0 0,-2-1 1,1-1-1,-1-1 0,-1 0 0,-30 10 0,39-16-298,0 0 0,0-1-1,0 0 1,0 0-1,-1-1 1,1 0-1,0 0 1,-14-3 0,19 3-197,1-1 1,-1 0-1,1 0 1,-1 0-1,1 0 1,-1 0-1,1-1 1,0 1-1,0-1 1,0 0-1,0 1 1,-3-4-1,3 3-232,1 0 0,-1-1 0,1 1-1,0 0 1,0-1 0,0 1-1,0-1 1,0 1 0,0-1 0,1 0-1,-1 1 1,1-1 0,0 0 0,0-3-1,0 3-74,1 0 0,-1 0 0,1 1 0,0-1 0,0 1-1,0-1 1,0 1 0,1-1 0,-1 1 0,1-1 0,-1 1 0,1 0 0,0 0-1,0 0 1,0 0 0,0 0 0,0 0 0,0 1 0,1-1 0,-1 1-1,0-1 1,1 1 0,-1 0 0,1 0 0,4-1 0,27-13-7000</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6.657"/>
    </inkml:context>
    <inkml:brush xml:id="br0">
      <inkml:brushProperty name="width" value="0.025" units="cm"/>
      <inkml:brushProperty name="height" value="0.025" units="cm"/>
    </inkml:brush>
  </inkml:definitions>
  <inkml:trace contextRef="#ctx0" brushRef="#br0">0 35 12460,'0'0'2979,"51"-6"-65,-28 6-415,3 0-1314,2-1-577,4-3-415,1 4-129,1-3-449,-1-2-1985,-3-2-2338,-1-2-5446</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7.001"/>
    </inkml:context>
    <inkml:brush xml:id="br0">
      <inkml:brushProperty name="width" value="0.025" units="cm"/>
      <inkml:brushProperty name="height" value="0.025" units="cm"/>
    </inkml:brush>
  </inkml:definitions>
  <inkml:trace contextRef="#ctx0" brushRef="#br0">521 1 18161,'0'0'5232,"-9"0"-4682,4 0-524,-1 1 0,1-1 1,-1 1-1,1 0 1,0 1-1,0 0 1,-1-1-1,1 2 0,0-1 1,1 0-1,-1 1 1,0 0-1,1 0 0,-1 1 1,1-1-1,0 1 1,0 0-1,-3 5 0,-3 0-49,-18 20 260,-32 42 0,54-64-187,1 1-1,0 0 1,0 0 0,0 0-1,1 1 1,1 0 0,-1-1-1,1 1 1,1 1-1,0-1 1,-2 14 0,4-21-50,0-1 0,0 0 1,1 1-1,-1-1 0,0 0 1,1 1-1,-1-1 0,1 0 1,-1 0-1,1 1 0,-1-1 1,1 0-1,0 0 0,0 0 1,0 0-1,-1 0 0,1 0 1,0 0-1,0 0 0,0 0 1,1 0-1,-1-1 0,0 1 1,0 0-1,0-1 0,0 1 1,1-1-1,-1 1 0,0-1 1,1 0-1,-1 1 0,3-1 1,51 2 49,-43-2-90,4-1-428,0-1-1,0 0 1,-1-1-1,1-1 1,-1 0-1,19-9 1,-23 9-833,-1-1 1,1-1-1,-1 0 1,0 0-1,11-11 1,-5 0-3713</inkml:trace>
  <inkml:trace contextRef="#ctx0" brushRef="#br0" timeOffset="1">0 194 10186,'0'0'8231,"83"-20"-6661,-24 6-417,7-2-288,8 2-321,-5 2-223,-4 3-193,-14 2-64,-12 6-449,-17 1-832,-14 0-865,-8 11-192,-18 1-673,-12-1-4420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9.169"/>
    </inkml:context>
    <inkml:brush xml:id="br0">
      <inkml:brushProperty name="width" value="0.025" units="cm"/>
      <inkml:brushProperty name="height" value="0.025" units="cm"/>
    </inkml:brush>
  </inkml:definitions>
  <inkml:trace contextRef="#ctx0" brushRef="#br0">149 1 15086,'0'0'8638,"-11"5"-5980,7-3-2455,-72 36 3522,72-35-3581,0-1 1,0 1-1,0 0 1,0 0-1,0 1 1,0-1-1,1 1 1,-1-1 0,1 1-1,0 0 1,1 1-1,-1-1 1,1 0-1,-1 1 1,1-1-1,-2 9 1,4-12-146,0 0 0,0 0 0,1 0 0,-1 0 0,0-1 0,0 1 1,1 0-1,-1 0 0,1 0 0,-1-1 0,1 1 0,-1 0 0,1-1 0,-1 1 0,1 0 0,0-1 0,-1 1 0,1-1 0,0 1 1,0-1-1,-1 1 0,1-1 0,0 1 0,0-1 0,0 0 0,-1 1 0,1-1 0,0 0 0,0 0 0,0 0 0,0 0 0,0 0 1,0 0-1,1 0 0,41 1-178,-34-1 70,48-2-1149,-41 0 1234,1 0 0,-1 2 0,1 0 0,0 1 0,-1 0 0,0 2 0,1 0 0,22 7 0,-37-9 39,-1-1-1,1 1 0,-1 0 1,1 0-1,-1-1 1,1 1-1,-1 0 0,0 0 1,1 0-1,-1 1 1,0-1-1,0 0 0,0 0 1,0 1-1,0-1 0,0 1 1,0-1-1,-1 0 1,1 1-1,0 0 0,-1-1 1,1 1-1,-1-1 1,0 1-1,1 0 0,-1 2 1,0-1 31,-1 0 1,0 1-1,0-1 1,0 0-1,0 0 1,-1 0-1,1 0 1,-1 0-1,0-1 1,0 1-1,0 0 1,-3 3-1,-8 7 154,-1 0 1,0-1-1,-24 16 0,13-11-157,-43 21 1,58-33-98,0-1-1,0 0 1,0-1 0,-1 0 0,1-1-1,-1 0 1,-21 2 0,22-6-2717,1-3-4489</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7.355"/>
    </inkml:context>
    <inkml:brush xml:id="br0">
      <inkml:brushProperty name="width" value="0.025" units="cm"/>
      <inkml:brushProperty name="height" value="0.025" units="cm"/>
    </inkml:brush>
  </inkml:definitions>
  <inkml:trace contextRef="#ctx0" brushRef="#br0">1 108 12075,'0'0'8008,"74"18"-6310,-10-22-289,14-10-448,0-2-737,2-3-160,-3 1-416,-16 1-1378,-9 0-1153,-6-4-3491</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08.248"/>
    </inkml:context>
    <inkml:brush xml:id="br0">
      <inkml:brushProperty name="width" value="0.025" units="cm"/>
      <inkml:brushProperty name="height" value="0.025" units="cm"/>
    </inkml:brush>
  </inkml:definitions>
  <inkml:trace contextRef="#ctx0" brushRef="#br0">10 178 3171,'0'0'12150,"-9"-7"-11739,74 5 934,485-27-133,-237 11 128,-12 15 1114,-199 5-2415,-35 2 26,70 13-1,31 2 53,718-15 577,-137-45-443,252 5-213,3 44 23,-168 0-53,743-22 50,-548-33 39,-504 13-92,-242 25 165,-311 14-6960,6-5-145</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19.675"/>
    </inkml:context>
    <inkml:brush xml:id="br0">
      <inkml:brushProperty name="width" value="0.025" units="cm"/>
      <inkml:brushProperty name="height" value="0.025" units="cm"/>
    </inkml:brush>
  </inkml:definitions>
  <inkml:trace contextRef="#ctx0" brushRef="#br0">0 169 12236,'0'0'1564,"10"0"-406,66 0 658,0-3 0,88-16-1,158-42-71,-239 44-1210,23 0 155,196-5 0,-246 20-823,-43 1-663,1 0 1,0-1-1,0 0 1,14-5-1,7-7-3933</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20.363"/>
    </inkml:context>
    <inkml:brush xml:id="br0">
      <inkml:brushProperty name="width" value="0.025" units="cm"/>
      <inkml:brushProperty name="height" value="0.025" units="cm"/>
    </inkml:brush>
  </inkml:definitions>
  <inkml:trace contextRef="#ctx0" brushRef="#br0">26 0 8968,'0'0'961,"-4"9"865,1-4-1651,0 0 100,0 1 0,0 0 0,1 0 0,0 0 0,-2 9 0,3-13-206,1 0 0,0 0 0,0-1 0,-1 1 0,1 0 0,1 0-1,-1 0 1,0 0 0,0-1 0,1 1 0,-1 0 0,1 0 0,-1-1-1,1 1 1,0 0 0,-1-1 0,1 1 0,0 0 0,0-1 0,0 0-1,1 1 1,-1-1 0,0 1 0,0-1 0,1 0 0,-1 0 0,1 0 0,2 2-1,7 2 169,0-1-1,1 0 0,-1 0 0,1-1 0,0 0 1,0-1-1,0-1 0,0 0 0,14-1 0,113-10 1031,-122 8-1095,154-22 734,195-14-280,-255 38-931,-1 4-1,0 5 1,166 36-1,-239-36 16,153 28-3804,-61-25-3277,-46-11 1488</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21.503"/>
    </inkml:context>
    <inkml:brush xml:id="br0">
      <inkml:brushProperty name="width" value="0.025" units="cm"/>
      <inkml:brushProperty name="height" value="0.025" units="cm"/>
    </inkml:brush>
  </inkml:definitions>
  <inkml:trace contextRef="#ctx0" brushRef="#br0">1 55 8296,'0'0'8386,"15"1"-8284,45-4 14,1-1-1,68-16 1,-50 8-33,89-4-1,-99 15-62,0 4-1,-1 2 0,0 3 0,80 21 0,-69-9-83,211 46-788,-227-56-713,-1-2 0,109-1 1,-84-11-2403</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1.601"/>
    </inkml:context>
    <inkml:brush xml:id="br0">
      <inkml:brushProperty name="width" value="0.025" units="cm"/>
      <inkml:brushProperty name="height" value="0.025" units="cm"/>
    </inkml:brush>
  </inkml:definitions>
  <inkml:trace contextRef="#ctx0" brushRef="#br0">181 151 4484,'6'-9'1409,"0"-1"-1,-1 0 1,0 0-1,-1-1 1,0 0-1,-1 0 1,0 1-1,-1-2 1,0 1-1,0 0 1,-1 0-1,-1-13 1,-8 29-213,3 2-1176,1 0 0,0 0 0,0 1 0,1-1 1,0 1-1,0 0 0,-2 14 0,-9 63 365,11-60-179,-4 13 176,3 0 0,1 1-1,1 0 1,3 0 0,1-1 0,2 1-1,13 56 1,-17-95-478,0 1 0,0 0 0,1-1 0,-1 1 0,0 0 0,0-1 0,0 1 1,1 0-1,-1 0 0,0-1 0,0 1 0,0 0 0,0 0 0,0-1 0,-1 1 0,1 0 0,0-1 0,0 1 0,0 0 0,-1-1 0,1 1 1,0 0-1,-1-1 0,1 2 0,-15-3-3416,-17-21-1228,10-3 1028,-39-52 1,37 40 5998,4 0 4466,30 33-3018,26 2-3204,-21 2-29,94-10-223,-36-6-6164,-39 6-1695</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2.258"/>
    </inkml:context>
    <inkml:brush xml:id="br0">
      <inkml:brushProperty name="width" value="0.025" units="cm"/>
      <inkml:brushProperty name="height" value="0.025" units="cm"/>
    </inkml:brush>
  </inkml:definitions>
  <inkml:trace contextRef="#ctx0" brushRef="#br0">20 1 6278,'0'0'14253,"0"9"-12683,-9 146 2100,-1 36-3016,10-189-648,0 0 0,-1 0 0,1 0 0,1 0 0,-1 0 0,0 0 0,0 0 0,1 0 0,-1 0 0,1 0 1,0 0-1,0-1 0,-1 1 0,1 0 0,0 0 0,0-1 0,1 1 0,-1-1 0,0 1 0,0-1 0,1 1 0,-1-1 0,1 0 0,0 1 0,-1-1 0,1 0 0,0 0 0,-1 0 0,1-1 0,0 1 0,0 0 0,0-1 1,0 1-1,0-1 0,0 1 0,0-1 0,0 0 0,0 0 0,0 0 0,0 0 0,0 0 0,-1-1 0,4 0 0,1 0 6,1 0 1,-1-1-1,1 0 1,-1 0-1,0-1 0,0 0 1,0 0-1,0 0 1,0-1-1,-1 0 0,0 0 1,6-5-1,-4 1-65,0-1 1,0 1-1,0-1 1,-1-1-1,-1 1 0,0-1 1,0 0-1,0 0 0,-2 0 1,1-1-1,-1 0 1,-1 1-1,3-21 0,-23 58 107,11-14 109,2 1 0,-1-1 0,2 1 0,0 0 0,0 0 0,1 0 1,1 1-1,0 24 0,2-38-150,0 0-1,0 0 1,1 0 0,-1-1 0,1 1-1,-1 0 1,1 0 0,-1 0 0,1-1-1,-1 1 1,1 0 0,0-1 0,-1 1-1,1 0 1,0-1 0,0 1 0,0-1-1,-1 0 1,1 1 0,0-1 0,0 1-1,0-1 1,0 0 0,0 0 0,0 1-1,-1-1 1,1 0 0,0 0 0,0 0-1,0 0 1,0 0 0,0 0 0,2-1-1,34-6 286,-27 3-291,-1-1-1,0 0 1,0 0-1,-1-1 1,1-1-1,-1 1 1,-1-1-1,1 0 1,10-15-1,-3 3-318,-1-1-1,-1-1 1,11-22-1,-35 99-167,6-40 511,1 0 0,1 1 0,0 0 0,1 0 0,0 25 0,2-41-92,0 0-1,0 0 0,0 0 0,0 0 0,1 0 1,-1 0-1,0 0 0,1 0 0,-1 0 0,1 0 1,-1 0-1,1 0 0,0 0 0,-1 0 0,1 0 0,0 0 1,0-1-1,-1 1 0,1 0 0,0-1 0,0 1 1,0 0-1,0-1 0,0 1 0,0-1 0,0 1 1,0-1-1,2 1 0,33 2-5648,-35-3 5563,24-1-6377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2.599"/>
    </inkml:context>
    <inkml:brush xml:id="br0">
      <inkml:brushProperty name="width" value="0.025" units="cm"/>
      <inkml:brushProperty name="height" value="0.025" units="cm"/>
    </inkml:brush>
  </inkml:definitions>
  <inkml:trace contextRef="#ctx0" brushRef="#br0">144 74 13805,'0'0'7442,"1"-9"-4821,2-5-1579,3-34 3585,-7 48-4563,1 0 0,-1-1-1,0 1 1,0 0-1,0 0 1,1-1 0,-1 1-1,0 0 1,0 0 0,0 0-1,0 0 1,0 0 0,1 0-1,-1 0 1,0 0-1,0 1 1,0-1 0,0 0-1,1 0 1,-1 1 0,0-1-1,0 0 1,1 1-1,-2 0 1,-10 8-69,0 1-1,0 1 1,1 0 0,1 0-1,0 1 1,1 1 0,0-1-1,0 1 1,2 1 0,-1 0-1,-7 21 1,14-31-3,-1-1-1,1 1 0,0 0 1,0-1-1,0 1 1,1 0-1,-1 0 1,1-1-1,0 1 1,0 0-1,0 0 0,2 6 1,-2-8-1,1-1 0,0 1 0,0-1 1,0 1-1,0-1 0,0 1 0,0-1 0,1 0 1,-1 0-1,0 1 0,1-1 0,-1 0 0,0 0 1,1 0-1,0 0 0,-1-1 0,1 1 0,-1 0 1,1-1-1,0 1 0,0-1 0,-1 1 0,1-1 1,0 0-1,0 0 0,-1 0 0,4 0 0,12 0-565,-1 0 1,0-1-1,0-1 0,0 0 0,0-1 0,0-1 0,26-9 0,-29 7-579,-1 0 1,1 0-1,-1-1 1,-1-1-1,1 0 1,-1 0-1,-1-1 1,0-1-1,13-14 1,7-16-4437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3.098"/>
    </inkml:context>
    <inkml:brush xml:id="br0">
      <inkml:brushProperty name="width" value="0.025" units="cm"/>
      <inkml:brushProperty name="height" value="0.025" units="cm"/>
    </inkml:brush>
  </inkml:definitions>
  <inkml:trace contextRef="#ctx0" brushRef="#br0">86 0 7655,'0'0'12732,"-9"13"-10933,0-1-1406,1 1 0,0 0-1,1 1 1,0 0-1,1 0 1,1 0 0,0 1-1,1-1 1,0 1-1,-2 25 1,3 3 252,0-15-293,2 0 1,1 0 0,4 46-1,-4-74-344,0 0 0,1 0 0,-1 1 0,0-1 0,0 0 0,0 0 0,0 1 0,0-1 0,0 0 0,0 0 0,0 1 0,1-1 0,-1 0-1,0 0 1,0 0 0,0 1 0,0-1 0,1 0 0,-1 0 0,0 0 0,0 1 0,1-1 0,-1 0 0,0 0 0,0 0 0,1 0 0,-1 0 0,0 0-1,0 0 1,1 0 0,-1 0 0,0 0 0,1 1 0,-1-1 0,0 0 0,0-1 0,1 1 0,-1 0 0,0 0 0,0 0 0,1 0 0,-1 0 0,0 0 0,0 0-1,1 0 1,-1 0 0,0 0 0,0-1 0,1 1 0,-1 0 0,0 0 0,0 0 0,0-1 0,1 1 0,-1 0 0,0 0 0,0 0 0,0-1 0,0 1-1,0 0 1,1 0 0,-1-1 0,0 1 0,0 0 0,0-1 0,11-16 440,-6 7-437,-2-1 0,0 0 0,0-1 1,-1 1-1,0 0 0,-1-1 0,0 1 0,-1-1 0,0 1 1,-3-20-1,3 31-16,0 0 0,0-1 1,0 1-1,0-1 0,0 1 0,0-1 1,0 1-1,0 0 0,-1-1 0,1 1 1,0-1-1,0 1 0,0 0 1,0-1-1,0 1 0,-1 0 0,1-1 1,0 1-1,0 0 0,-1-1 0,1 1 1,0 0-1,-1-1 0,1 1 0,0 0 1,-1 0-1,1-1 0,0 1 1,-1 0-1,1 0 0,0 0 0,-1 0 1,1-1-1,-1 1 0,1 0 0,0 0 1,-1 0-1,1 0 0,-1 0 1,1 0-1,0 0 0,-1 0 0,1 0 1,-1 0-1,1 0 0,0 1 0,-1-1 1,1 0-1,-1 0 0,1 0 0,0 0 1,-1 1-1,1-1 0,0 0 1,-1 0-1,1 1 0,0-1 0,-1 0 1,1 0-1,0 1 0,0-1 0,-1 0 1,1 1-1,0-1 0,0 1 1,0-1-1,-1 0 0,1 1 0,0 0 1,-13 27-39,12-24 68,0-1 0,0 1-1,1-1 1,-1 1 0,1-1 0,0 1 0,0 0 0,0-1-1,1 1 1,-1-1 0,1 1 0,0-1 0,0 1-1,1 3 1,0-5-10,0-1-1,0 1 0,0-1 0,0 1 1,0-1-1,1 0 0,-1 1 1,0-1-1,1 0 0,-1-1 1,1 1-1,-1 0 0,1-1 1,-1 1-1,1-1 0,-1 0 0,1 0 1,0 0-1,-1 0 0,5-1 1,4 0 13,0-1 0,-1 0 1,1 0-1,0-1 0,-1-1 0,0 0 1,0 0-1,0-1 0,0 0 1,17-12-1,4-6 107,49-46 1,-80 69-140,0 0 1,0 0 0,-1 0 0,1 0-1,0 0 1,0 1 0,0-1-1,0 0 1,0 0 0,0 0 0,0 0-1,0 0 1,0 1 0,0-1 0,0 0-1,0 0 1,0 0 0,0 0 0,0 1-1,0-1 1,0 0 0,0 0 0,0 0-1,0 1 1,0-1 0,0 0 0,0 0-1,0 0 1,0 0 0,0 0-1,0 1 1,0-1 0,0 0 0,0 0-1,0 0 1,1 0 0,-1 0 0,0 1-1,0-1 1,0 0 0,0 0 0,0 0-1,0 0 1,1 0 0,-1 0 0,0 0-1,0 0 1,0 0 0,0 0 0,1 1-1,-1-1 1,0 0 0,0 0 0,0 0-1,0 0 1,1 0 0,-1 0-1,0 0 1,0 0 0,0 0 0,0-1-1,1 1 1,-1 0 0,0 0 0,0 0-1,1 0 1,-4 14 51,-11 24 272,8-23-60,1-1 1,0 1-1,1 0 0,0 0 0,1 0 1,1 1-1,-1 27 0,3-42-282,1 0 0,-1 0 0,0 0-1,1 0 1,-1 0 0,1 0 0,-1-1 0,1 1 0,-1 0 0,1 0-1,0-1 1,-1 1 0,1 0 0,0-1 0,0 1 0,-1 0-1,1-1 1,0 1 0,0-1 0,0 1 0,0-1 0,-1 0 0,1 1-1,0-1 1,0 0 0,0 0 0,0 0 0,0 1 0,0-1 0,0 0-1,0 0 1,0-1 0,0 1 0,0 0 0,0 0 0,1-1 0,1 1-194,1 0 0,-1-1 0,0 0 1,0 1-1,0-1 0,0 0 1,0-1-1,0 1 0,0 0 0,4-4 1,-4 2-630,0 0 0,0-1 0,-1 1 0,1-1 1,-1 0-1,0 1 0,0-1 0,0-1 0,-1 1 1,1 0-1,1-6 0,5-26-7061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3.442"/>
    </inkml:context>
    <inkml:brush xml:id="br0">
      <inkml:brushProperty name="width" value="0.025" units="cm"/>
      <inkml:brushProperty name="height" value="0.025" units="cm"/>
    </inkml:brush>
  </inkml:definitions>
  <inkml:trace contextRef="#ctx0" brushRef="#br0">4 0 14478,'0'0'5669,"-4"54"-5541,20-42-288,4-2-2274,1-1-3716</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50.626"/>
    </inkml:context>
    <inkml:brush xml:id="br0">
      <inkml:brushProperty name="width" value="0.025" units="cm"/>
      <inkml:brushProperty name="height" value="0.025" units="cm"/>
    </inkml:brush>
  </inkml:definitions>
  <inkml:trace contextRef="#ctx0" brushRef="#br0">1 1 16752,'0'0'2690,"14"49"-1985,9 1 448,12 8-608,2 4-257,6-4-96,1-5-96,2-10-64,3-6 32,0-2-64,1-1-384,-2 4-1057,-6 1-1346,-9-1-2754</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5.820"/>
    </inkml:context>
    <inkml:brush xml:id="br0">
      <inkml:brushProperty name="width" value="0.025" units="cm"/>
      <inkml:brushProperty name="height" value="0.025" units="cm"/>
    </inkml:brush>
  </inkml:definitions>
  <inkml:trace contextRef="#ctx0" brushRef="#br0">10 76 10858,'-1'18'9737,"-7"134"-5856,7-151-3856,1 0-1,0 0 0,0 0 0,0 0 1,0 0-1,0 0 0,0 0 0,0 0 0,1 0 1,-1 0-1,0 0 0,0-1 0,1 1 0,-1 0 1,1 0-1,-1 0 0,1 0 0,-1 0 1,1-1-1,-1 1 0,1 0 0,0 0 0,-1-1 1,1 1-1,0-1 0,0 1 0,-1 0 0,1-1 1,0 1-1,0-1 0,0 0 0,0 1 1,0-1-1,-1 0 0,1 1 0,0-1 0,0 0 1,0 0-1,0 0 0,0 0 0,0 0 0,0 0 1,0 0-1,0 0 0,0 0 0,0-1 1,0 1-1,0 0 0,0-1 0,0 1 0,-1 0 1,3-2-1,2 0 82,1-1 0,-1 1-1,0-1 1,0-1 0,0 1 0,0-1 0,6-6 0,2-5-46,0-1 1,-1-1 0,0 0 0,-2 0 0,0-1 0,-1-1 0,-1 1 0,0-1 0,-2-1 0,0 1 0,3-23 0,-26 120 895,10-48-610,0 0-1,2 0 1,-2 41-1,8-71-336,-1 1 1,0 0-1,1 0 1,-1-1-1,1 1 0,-1 0 1,1-1-1,-1 1 0,1 0 1,-1-1-1,1 1 1,0-1-1,-1 1 0,1-1 1,0 1-1,0-1 0,-1 0 1,1 1-1,0-1 1,0 0-1,0 0 0,-1 1 1,1-1-1,0 0 0,0 0 1,0 0-1,0 0 1,-1 0-1,1 0 0,0 0 1,0 0-1,0-1 0,0 1 1,-1 0-1,1 0 1,0-1-1,1 0 0,33-10-354,-3-12-2722,-7-7-4628,-17 15 2223</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6.688"/>
    </inkml:context>
    <inkml:brush xml:id="br0">
      <inkml:brushProperty name="width" value="0.025" units="cm"/>
      <inkml:brushProperty name="height" value="0.025" units="cm"/>
    </inkml:brush>
  </inkml:definitions>
  <inkml:trace contextRef="#ctx0" brushRef="#br0">129 265 12844,'0'0'9273,"-12"4"-8499,6-3-722,1 1-1,-1 0 1,1 1-1,0-1 1,-1 1-1,1 0 1,0 0-1,0 1 1,1 0-1,-1 0 1,1 0-1,0 0 1,0 0-1,0 1 1,1 0-1,-1 0 1,1 0-1,0 0 1,-2 7-1,0-3 98,1 1 0,0-1 0,1 1 0,0 1 0,1-1 0,0 0 0,1 0 0,0 1 0,0 16 0,1-26-139,1 0 0,-1 1 0,1-1 0,0 0 0,-1 0 0,1 0 0,0 0 0,0 0 0,0 0 0,0 0 0,0 0 0,0 0 0,0 0 0,0 0 0,0-1 0,0 1 0,0 0 0,0-1 0,0 1 0,1-1 0,-1 1 0,0-1 0,1 0 0,-1 1 0,0-1 0,0 0 0,1 0 0,-1 0 0,0 0 1,1 0-1,-1 0 0,0 0 0,1-1 0,-1 1 0,0 0 0,2-1 0,5-1 45,0 1 1,-1-1 0,1 0-1,-1-1 1,9-4-1,-1-2-94,0-1 0,-1-1-1,0 0 1,-1-1 0,0 0-1,-1-1 1,0 0 0,-1-1-1,-1 0 1,0-1 0,-1 0-1,0-1 1,-1 0 0,-1 0-1,-1-1 1,0 0 0,-1 0-1,2-18 1,-20 83 907,9-37-559,0 1-1,1 0 0,0 0 0,0 0 0,1 13 0,2-24-291,0-1-1,0 1 0,0-1 1,0 1-1,0-1 1,0 1-1,0-1 0,1 1 1,-1-1-1,0 1 1,0-1-1,1 1 0,-1-1 1,0 1-1,1-1 1,-1 1-1,0-1 0,1 1 1,-1-1-1,1 0 1,-1 1-1,1-1 0,-1 0 1,1 0-1,-1 1 1,1-1-1,-1 0 0,1 0 1,-1 1-1,1-1 1,-1 0-1,1 0 0,-1 0 1,1 0-1,0 0 1,-1 0-1,1 0 0,-1 0 1,1 0-1,-1 0 1,1 0-1,-1-1 0,1 1 1,0 0-1,-1 0 1,1 0-1,-1-1 0,1 1 1,-1 0-1,0-1 1,1 1-1,0-1 0,29-18 162,-10 2-181,-1-2 1,-1 0 0,-1-1 0,-1-1-1,-1 0 1,0-1 0,-2-1 0,0 0 0,-2-1-1,0 0 1,9-35 0,-20 44-369,-10 38 271,-15 43 181,12-30 223,2 1-1,1 1 1,2 0-1,2 0 1,2 1-1,0 59 1,4-97-300,-1 1-1,1-1 1,0 1 0,1-1-1,-1 0 1,0 1 0,0-1-1,0 1 1,1-1 0,-1 0 0,1 1-1,-1-1 1,1 0 0,0 0-1,-1 1 1,1-1 0,0 0-1,0 0 1,0 0 0,0 0-1,0 0 1,0 0 0,0 0 0,0 0-1,0 0 1,0-1 0,1 1-1,-1 0 1,0-1 0,0 1-1,1-1 1,-1 1 0,1-1 0,-1 0-1,0 1 1,1-1 0,1 0-1,-1 0 14,1-1-1,-1 1 0,0 0 0,1-1 0,-1 0 0,0 0 1,1 0-1,-1 0 0,0 0 0,0 0 0,0 0 1,1-1-1,-1 1 0,-1-1 0,1 1 0,0-1 1,0 0-1,-1 0 0,1 0 0,1-4 0,4-7 0,-2-1 0,0 0 0,0-1 0,-1 1 0,-1-1 0,-1 0 0,0 0 0,-1 0 0,0 0 0,-1 0 0,-3-16 0,-2 11-83,4 19 61,1 1 1,-1 0-1,1 0 1,0 0-1,-1 0 1,1 0-1,-1 0 1,1 0-1,0 0 1,-1 0 0,1 1-1,-1-1 1,1 0-1,0 0 1,-1 0-1,1 0 1,-1 1-1,1-1 1,0 0-1,-1 0 1,1 1 0,0-1-1,-1 0 1,1 0-1,0 1 1,0-1-1,-1 0 1,1 1-1,0 0 1,-3 2-16,0 1 0,1 0 0,0 0 0,0 0-1,0 0 1,0 1 0,-1 4 0,2-5 17,-1 7 8,-1 0 1,1 1 0,1-1 0,0 1-1,1 11 1,0-21 1,0 0-1,0 0 1,0 0-1,1 0 1,-1 0-1,1 0 1,0 0 0,-1 0-1,1 0 1,0-1-1,0 1 1,0 0-1,0-1 1,0 1-1,0 0 1,1-1 0,-1 1-1,1-1 1,-1 0-1,1 1 1,-1-1-1,1 0 1,0 0 0,-1 0-1,1 0 1,0 0-1,0-1 1,0 1-1,0 0 1,0-1-1,0 0 1,0 1 0,0-1-1,0 0 1,3 0-1,6-1 25,0 0-1,1 0 1,-1-1-1,0-1 0,-1 0 1,1-1-1,0 0 1,-1 0-1,0-1 0,0 0 1,17-12-1,-15 8-34,0 0 1,0-1-1,-1 0 0,0-1 0,-1 0 0,0 0 1,-1-1-1,11-18 0,-56 114 549,28-64-428,1 0-1,1 1 0,1 0 1,-3 30-1,7-51-131,1 0-1,0 1 1,0-1 0,0 0 0,0 1-1,0-1 1,0 1 0,0-1-1,0 0 1,0 1 0,0-1 0,0 0-1,0 1 1,0-1 0,1 0-1,-1 1 1,0-1 0,0 1-1,0-1 1,0 0 0,1 0 0,-1 1-1,0-1 1,0 0 0,1 1-1,-1-1 1,0 0 0,0 0 0,1 1-1,-1-1 1,0 0 0,1 0-1,-1 0 1,0 0 0,1 1 0,-1-1-1,0 0 1,1 0 0,0 0-1,16-7-1653,14-20-3023,-25 20 3009,-1-1 0,0 1 0,0-1-1,-1 0 1,6-15 0,2-16-2336</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7.015"/>
    </inkml:context>
    <inkml:brush xml:id="br0">
      <inkml:brushProperty name="width" value="0.025" units="cm"/>
      <inkml:brushProperty name="height" value="0.025" units="cm"/>
    </inkml:brush>
  </inkml:definitions>
  <inkml:trace contextRef="#ctx0" brushRef="#br0">34 1 8808,'0'0'10090,"-33"59"-9770,33-39-256,0-3-256,15 1-1441,3-8-2467,4-3-3171</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7.389"/>
    </inkml:context>
    <inkml:brush xml:id="br0">
      <inkml:brushProperty name="width" value="0.025" units="cm"/>
      <inkml:brushProperty name="height" value="0.025" units="cm"/>
    </inkml:brush>
  </inkml:definitions>
  <inkml:trace contextRef="#ctx0" brushRef="#br0">65 0 12300,'0'0'3865,"-7"10"-406,-50 80 3625,85-101-6459,-16 1-990,1 1 1,0 1-1,1 0 1,0 1 0,0 0-1,1 1 1,0 0 0,0 2-1,0 0 1,0 0 0,19-1-1,-33 5 378,0 1-1,0-1 0,1 0 0,-1 1 1,0-1-1,0 1 0,0-1 0,0 1 0,0-1 1,0 1-1,0 0 0,0 0 0,0-1 1,0 1-1,0 0 0,-1 0 0,1 0 0,0 0 1,-1 0-1,1 0 0,0 0 0,-1 0 1,1 0-1,-1 0 0,0 0 0,1 1 0,-1-1 1,0 0-1,0 0 0,1 0 0,-1 0 1,0 1-1,0-1 0,-1 0 0,1 2 0,-5 59 1476,1-35-992,4-26-512,0 0 0,0-1 0,1 1 1,-1 0-1,0 0 0,0-1 0,0 1 0,1 0 0,-1-1 1,0 1-1,1-1 0,-1 1 0,1 0 0,-1-1 0,1 1 0,-1-1 1,1 1-1,-1-1 0,1 1 0,-1-1 0,1 1 0,-1-1 1,1 0-1,0 1 0,-1-1 0,1 0 0,0 0 0,-1 1 1,1-1-1,0 0 0,0 0 0,-1 0 0,1 0 0,0 0 0,0 0 1,-1 0-1,1 0 0,0 0 0,-1 0 0,1 0 0,0 0 1,-1-1-1,1 1 0,0 0 0,-1-1 0,1 1 0,0 0 0,0-2 1,36-17-3618,-10-3-1631,3-4-3208</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7.735"/>
    </inkml:context>
    <inkml:brush xml:id="br0">
      <inkml:brushProperty name="width" value="0.025" units="cm"/>
      <inkml:brushProperty name="height" value="0.025" units="cm"/>
    </inkml:brush>
  </inkml:definitions>
  <inkml:trace contextRef="#ctx0" brushRef="#br0">137 1 16464,'-8'5'2637,"0"0"-2089,-60 39 3884,63-40-4010,0 0 1,0 0 0,0 0 0,1 0-1,0 1 1,-1 0 0,1 0 0,1 0 0,-1 0-1,-5 12 1,11-16-428,0-1-1,0 1 0,0 0 0,0-1 1,0 1-1,0-1 0,0 1 1,0-1-1,0 0 0,0 0 1,0 0-1,0 0 0,0 0 1,0-1-1,3 0 0,78-17-1435,-61 12 999,0 0 0,1 2 1,43-3-1,-63 7 482,1 0 0,-1 0 0,1 0 0,-1 1 0,1-1-1,-1 1 1,1 0 0,-1-1 0,0 2 0,1-1 0,-1 0 0,0 1 0,0-1 0,0 1 0,0 0-1,3 3 1,-5-4 63,0 1-1,0 0 1,0 0-1,0 0 1,-1 0-1,1 0 1,0 0 0,-1 0-1,0 0 1,1 0-1,-1 0 1,0 0-1,0 0 1,0 0-1,0 0 1,0 0-1,-1 0 1,1 0-1,-1 0 1,1 0-1,-1 0 1,0 0-1,0 0 1,0 0-1,0 0 1,0 0-1,0-1 1,-3 4 0,-2 4 189,0-1 1,-1 0 0,0 0 0,-1 0 0,0-1 0,-16 12-1,19-15-155,-1 0-1,0 0 0,0-1 0,-1 0 0,1 0 0,-1 0 0,1-1 0,-1 0 1,0 0-1,0-1 0,-8 1 0,14-2-269,0 0 1,1 0-1,-1 0 0,0-1 1,1 1-1,-1 0 0,1-1 1,-1 1-1,0 0 1,1-1-1,-1 1 0,1-1 1,-1 1-1,1-1 0,-1 1 1,1-1-1,0 1 0,-1-1 1,1 1-1,0-1 0,-1 1 1,1-1-1,0 0 0,-1 1 1,1-1-1,0 0 0,0 1 1,0-1-1,0 0 1,0 1-1,0-1 0,0 0 1,0 1-1,0-1 0,0 0 1,0 1-1,0-1 0,0 0 1,1 0-1,-1-5-2339,0-21-7879</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8.575"/>
    </inkml:context>
    <inkml:brush xml:id="br0">
      <inkml:brushProperty name="width" value="0.025" units="cm"/>
      <inkml:brushProperty name="height" value="0.025" units="cm"/>
    </inkml:brush>
  </inkml:definitions>
  <inkml:trace contextRef="#ctx0" brushRef="#br0">99 279 12268,'0'0'3443,"1"-11"-299,0-33-565,-1 43-2464,0-1 0,-1 1 1,1 0-1,0 0 1,0-1-1,-1 1 0,1 0 1,0 0-1,-1 0 1,1 0-1,-1-1 1,0 1-1,1 0 0,-1 0 1,0 0-1,0 0 1,1 0-1,-1 0 0,0 1 1,0-1-1,0 0 1,0 0-1,0 1 0,0-1 1,0 1-1,-1-1 1,1 1-1,0-1 1,0 1-1,0-1 0,-1 1 1,1 0-1,0 0 1,0 0-1,-1 0 0,1 0 1,0 0-1,0 0 1,-1 0-1,-1 1 0,0-1-69,0 0-1,1 1 0,-1 0 0,0 0 0,0-1 0,1 2 0,-1-1 0,0 0 0,1 0 0,-1 1 0,1 0 0,0-1 0,-1 1 0,-2 3 0,2 1-20,0 0-1,0 1 1,0-1-1,1 1 0,0 0 1,0 0-1,1 0 1,0 0-1,0 0 0,0 0 1,1 0-1,0 0 1,2 8-1,-2-14-10,0 0 0,0 0 0,1 0 1,-1 0-1,1 0 0,-1-1 0,1 1 0,-1 0 0,1 0 0,0 0 0,-1-1 1,1 1-1,0 0 0,-1-1 0,1 1 0,0 0 0,0-1 0,0 1 0,0-1 0,0 1 1,0-1-1,-1 0 0,1 1 0,0-1 0,0 0 0,0 0 0,0 0 0,0 0 1,0 0-1,0 0 0,0 0 0,0 0 0,0 0 0,0 0 0,0 0 0,0 0 1,0-1-1,0 1 0,2-1 0,39-17 291,-25 6-255,-1-2 1,-1 1-1,0-2 0,-1 0 0,-1 0 1,0-2-1,12-20 0,-17 25-37,0-2-1,-1 1 1,-1-1-1,0 0 1,-1 0-1,-1-1 1,0 0-1,0 0 0,-2 0 1,2-21-1,-18 67-252,13-29 237,-16 58 102,16-55-76,0 0 0,0 0 0,1 0 0,-1 0-1,1 0 1,1 0 0,-1 1 0,0-1 0,1 0-1,2 5 1,-2-9-13,0 0-1,0 1 0,0-1 1,1 0-1,-1 0 1,1 0-1,-1 0 1,1 0-1,-1 0 0,1-1 1,-1 1-1,1 0 1,0-1-1,-1 1 0,1-1 1,0 0-1,-1 1 1,1-1-1,0 0 1,0 0-1,-1 0 0,1 0 1,0-1-1,0 1 1,-1 0-1,3-2 1,3 2 7,0-2 0,-1 1 0,1-1 0,-1 0 1,11-5-1,-2-4-46,3 0-356,-18 12 374,1-1 0,-1 1-1,1-1 1,0 1 0,-1-1 0,1 1 0,-1-1 0,0 1 0,1-1 0,-1 1 0,1-1 0,-1 1 0,0 0-1,1-1 1,-1 1 0,0 0 0,0-1 0,0 1 0,1 0 0,-1-1 0,0 1 0,0 0 0,0-1-1,0 1 1,0 0 0,0 0 0,0-1 0,-1 1 0,1 0 0,0 0 0,-9 301 328,4-238 880,-4 1 0,-27 104-1,37-168-1191,-1-1 0,0 1 1,0-1-1,0 0 0,-1 1 0,1-1 0,0 1 0,0-1 0,0 0 0,0 1 0,0-1 0,0 0 0,0 1 0,-1-1 0,1 1 0,0-1 0,0 0 0,-1 1 0,1-1 0,0 0 0,0 0 0,-1 1 0,1-1 0,0 0 0,-1 0 0,1 1 0,0-1 0,-1 0 0,1 0 0,-1 0 0,1 0 0,-1 1 0,-6-13 163,-2-27 51,8 35-211,-6-28-11,-4-18-119,2 0 0,-4-88 1,13 137-20,0-1 0,1 0 0,-1 1 1,0-1-1,1 0 0,-1 1 0,1-1 1,0 0-1,-1 1 0,1-1 0,0 1 1,0 0-1,0-1 0,0 1 0,0 0 1,0-1-1,1 1 0,-1 0 0,0 0 1,1 0-1,-1 0 0,1 0 0,-1 0 1,1 1-1,-1-1 0,1 0 0,-1 1 1,4-1-1,56-10-5012,-31 8 2173,20-8-2075,5-4-4212</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0.321"/>
    </inkml:context>
    <inkml:brush xml:id="br0">
      <inkml:brushProperty name="width" value="0.025" units="cm"/>
      <inkml:brushProperty name="height" value="0.025" units="cm"/>
    </inkml:brush>
  </inkml:definitions>
  <inkml:trace contextRef="#ctx0" brushRef="#br0">1 38 4068,'0'0'3747,"6"-37"-3298,3 52-161,4 5-160,1-5-32,-1-8-1857</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3.140"/>
    </inkml:context>
    <inkml:brush xml:id="br0">
      <inkml:brushProperty name="width" value="0.025" units="cm"/>
      <inkml:brushProperty name="height" value="0.025" units="cm"/>
    </inkml:brush>
  </inkml:definitions>
  <inkml:trace contextRef="#ctx0" brushRef="#br0">0 0 12684,'0'0'2819,"83"13"-3204,-40 6-319,6 3-1955,-3-5 449,-6-10-3011</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5.039"/>
    </inkml:context>
    <inkml:brush xml:id="br0">
      <inkml:brushProperty name="width" value="0.025" units="cm"/>
      <inkml:brushProperty name="height" value="0.025" units="cm"/>
    </inkml:brush>
  </inkml:definitions>
  <inkml:trace contextRef="#ctx0" brushRef="#br0">1 33 6534,'0'0'7111,"22"-33"-7624,-22 38-1504</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8.902"/>
    </inkml:context>
    <inkml:brush xml:id="br0">
      <inkml:brushProperty name="width" value="0.025" units="cm"/>
      <inkml:brushProperty name="height" value="0.025" units="cm"/>
    </inkml:brush>
  </inkml:definitions>
  <inkml:trace contextRef="#ctx0" brushRef="#br0">12 1 11883,'0'0'14809,"2"14"-13362,0 25-600,-2-1 0,-7 57 0,5-80-701,-1 2-92,1 0 0,1 0 0,0-1 0,2 1 0,3 31-1,10-26-1113,-13-21 867,-1 0 0,1-1 0,-1 1 0,1 0-1,-1-1 1,1 1 0,0-1 0,-1 1 0,1-1-1,0 1 1,0-1 0,-1 1 0,1-1 0,0 0 0,0 1-1,-1-1 1,1 0 0,0 0 0,0 0 0,0 0 0,0 0-1,0 0 1,-1 0 0,1 0 0,0 0 0,0 0 0,0 0-1,1 0 1,0-6-3853,-2-9-2654</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50.968"/>
    </inkml:context>
    <inkml:brush xml:id="br0">
      <inkml:brushProperty name="width" value="0.025" units="cm"/>
      <inkml:brushProperty name="height" value="0.025" units="cm"/>
    </inkml:brush>
  </inkml:definitions>
  <inkml:trace contextRef="#ctx0" brushRef="#br0">0 319 14574,'0'0'2520,"4"10"-1837,-2-4-486,1 1 1,0 0-1,1-1 1,0 0-1,0 0 1,0 0-1,1 0 1,-1-1-1,1 1 1,1-1 0,-1-1-1,1 1 1,0-1-1,0 0 1,0 0-1,0-1 1,1 1-1,0-1 1,11 3-1,-7-3-42,0 0-1,1 0 1,-1-1-1,1-1 1,-1 0-1,1 0 1,-1-1-1,1-1 0,-1 0 1,1 0-1,12-4 1,-18 3-123,1-1-1,-1 1 1,1-1 0,-1 0-1,0-1 1,0 0 0,-1 0 0,1 0-1,-1 0 1,1-1 0,-2 0-1,1 0 1,0 0 0,-1-1-1,0 1 1,0-1 0,-1 0 0,1 0-1,3-11 1,-1-1-66,-1-1 0,0 1 0,-2-1 0,0 0 0,-1 0 0,-1-38 0,-3 25-2612,-7-48-1,-4 22-4922</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9.274"/>
    </inkml:context>
    <inkml:brush xml:id="br0">
      <inkml:brushProperty name="width" value="0.025" units="cm"/>
      <inkml:brushProperty name="height" value="0.025" units="cm"/>
    </inkml:brush>
  </inkml:definitions>
  <inkml:trace contextRef="#ctx0" brushRef="#br0">0 17 16015,'0'0'8680,"49"-2"-7270,-11 2-417,8 0-673,9 0-256,3 0-1121,4 0-2402,-8-4-769,-8-6-8520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7.792"/>
    </inkml:context>
    <inkml:brush xml:id="br0">
      <inkml:brushProperty name="width" value="0.025" units="cm"/>
      <inkml:brushProperty name="height" value="0.025" units="cm"/>
    </inkml:brush>
  </inkml:definitions>
  <inkml:trace contextRef="#ctx0" brushRef="#br0">0 50 13389,'0'0'9417,"71"4"-7624,-25-13-576,6 0-192,2-2-576,-1-1-353,-4 3-64,-7 5-1089,-6 4-961,-12 0-1954,-8 0-3939</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8.631"/>
    </inkml:context>
    <inkml:brush xml:id="br0">
      <inkml:brushProperty name="width" value="0.025" units="cm"/>
      <inkml:brushProperty name="height" value="0.025" units="cm"/>
    </inkml:brush>
  </inkml:definitions>
  <inkml:trace contextRef="#ctx0" brushRef="#br0">1 138 12748,'0'0'2296,"5"-11"-407,-2 4-1589,1 0 0,0 0 0,0 0 0,1 0 0,0 1 0,0 0 0,0 0 0,1 0 0,0 1 0,0 0 0,0 0 0,1 0 0,0 1 0,0 0 0,9-4 0,-1 2 1,0 0 1,0 1 0,1 1 0,-1 1 0,1 0 0,0 1 0,0 1 0,23 0 0,-38 1-302,1 0 0,-1 0 0,1 0 0,-1 0 0,1 0 0,-1 1 0,1-1 0,-1 0 0,1 1 0,-1-1 0,1 1 0,-1 0 0,0-1 0,1 1 0,-1 0 0,0 0 0,0 0 0,0 0 0,1 0 0,-1 0 0,0 0 0,0 0 0,0 0 0,-1 0 0,1 1 0,0-1 0,0 0 0,-1 1 0,1-1 0,-1 1 0,1-1 0,-1 1 0,0-1 0,1 0 0,-1 1 0,0-1 0,0 1 0,0 0 0,0-1 0,0 1 0,0-1 0,-1 1 0,1-1 0,0 0 0,-1 1 0,1-1 0,-1 1 0,0-1 0,1 0 0,-2 2 0,-3 9 24,0-1-1,-1 0 0,-1 0 1,-12 16-1,-32 32 100,-17 21 592,62-72-527,0 0-1,1 1 1,0-1-1,1 1 1,0 0-1,0 0 1,-4 20-1,7-28-172,1 1 0,0 0 0,0 0 0,-1-1 0,1 1 0,0 0 0,1 0 0,-1-1 0,0 1 0,0 0 0,1-1 0,-1 1 0,1 0 0,-1-1-1,1 1 1,0 0 0,0-1 0,0 1 0,0-1 0,0 1 0,0-1 0,0 0 0,0 1 0,2 1 0,1-1-55,-1 0 1,1 0-1,0 0 0,0-1 1,-1 1-1,1-1 1,0 0-1,0 0 0,0 0 1,6 0-1,9 0-955,0-1 1,0-1-1,32-5 0,12-12-3473,2-14-2141</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8.971"/>
    </inkml:context>
    <inkml:brush xml:id="br0">
      <inkml:brushProperty name="width" value="0.025" units="cm"/>
      <inkml:brushProperty name="height" value="0.025" units="cm"/>
    </inkml:brush>
  </inkml:definitions>
  <inkml:trace contextRef="#ctx0" brushRef="#br0">212 1 17969,'-13'10'2119,"-10"8"-1110,2 0 0,0 2-1,-24 30 1,34-37-639,0 1 1,1 0-1,1 1 0,1-1 0,0 2 1,0-1-1,2 1 0,-6 19 0,11-30-311,0 0-1,-1 0 1,1 0-1,1 1 1,-1-1-1,1 0 1,0 1-1,0-1 1,1 0 0,0 1-1,0-1 1,2 7-1,-2-9-49,1-1-1,-1 1 1,1-1 0,0 0-1,0 0 1,0 0 0,0 0-1,0 0 1,1 0 0,-1-1-1,0 1 1,1-1-1,-1 1 1,1-1 0,0 0-1,-1 0 1,1 0 0,0-1-1,-1 1 1,1 0 0,0-1-1,0 0 1,0 0 0,3 0-1,7 0 63,0 0-1,1-1 0,-1 0 0,0-1 1,0 0-1,0-1 0,0-1 1,-1 0-1,0-1 0,1 0 0,-2-1 1,1 0-1,-1-1 0,21-16 1,-25 17 65,1 0 0,-1-1 0,0 0 0,-1 0 0,0-1 0,0 0 1,0 0-1,-1 0 0,0-1 0,-1 0 0,0 0 0,0 0 0,-1 0 0,0 0 1,-1-1-1,0 0 0,0 1 0,-1-1 0,-1 0 0,0-16 0,-1 22-113,1 1-1,-1 0 1,0 0-1,0 0 0,-1 0 1,1 0-1,-1 0 1,1 0-1,-1 1 0,0-1 1,0 0-1,0 1 1,0-1-1,-1 1 0,1 0 1,-1 0-1,1 0 1,-1 0-1,0 0 0,0 1 1,0-1-1,0 1 1,0 0-1,0 0 1,0 0-1,-5-1 0,6 1-122,0 1-1,0-1 0,0 1 1,0 0-1,0 0 0,-1 0 1,1 0-1,0 0 0,0 0 1,0 0-1,0 1 0,0-1 1,0 1-1,0-1 0,0 1 1,0 0-1,0 0 0,0 0 1,0 0-1,0 0 0,1 0 1,-1 1-1,0-1 0,1 0 0,-1 1 1,1-1-1,0 1 0,-1 0 1,1 0-1,0-1 0,0 1 1,0 0-1,0 0 0,0 0 1,1 0-1,-1 0 0,0 0 1,1 0-1,-1 4 0,1-5-133,0 0 0,0 0 0,0 0 0,0-1 0,0 1 0,0 0 0,0 0 0,0 0 0,0 0 0,0 0 0,0-1 0,0 1 0,1 0 0,-1 0 0,0 0 0,1-1-1,-1 1 1,1 0 0,-1 0 0,1-1 0,-1 1 0,1 0 0,-1-1 0,1 1 0,0-1 0,-1 1 0,1 0 0,0-1 0,-1 0 0,1 1 0,1 0 0,28 2-6365,-23-3 5030,23 0-6636</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9.315"/>
    </inkml:context>
    <inkml:brush xml:id="br0">
      <inkml:brushProperty name="width" value="0.025" units="cm"/>
      <inkml:brushProperty name="height" value="0.025" units="cm"/>
    </inkml:brush>
  </inkml:definitions>
  <inkml:trace contextRef="#ctx0" brushRef="#br0">345 0 14253,'0'0'4842,"-7"9"-1740,-101 119 2988,59-74-5877,3 1 1,3 3 0,-45 77 0,84-129-3857,7-18-5419,3-11 825</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9.654"/>
    </inkml:context>
    <inkml:brush xml:id="br0">
      <inkml:brushProperty name="width" value="0.025" units="cm"/>
      <inkml:brushProperty name="height" value="0.025" units="cm"/>
    </inkml:brush>
  </inkml:definitions>
  <inkml:trace contextRef="#ctx0" brushRef="#br0">163 26 16015,'-11'1'1922,"1"1"-1459,0 0-1,0 0 1,0 1 0,0 0-1,1 1 1,0 0 0,0 0-1,-9 6 1,13-7-274,1 0 1,0 0-1,1 0 1,-1 0-1,0 1 1,1-1-1,0 1 1,0 0-1,0 0 1,0 0 0,0 0-1,1 0 1,0 1-1,0-1 1,0 1-1,0 0 1,1 0-1,0-1 1,0 1-1,0 0 1,0 8-1,1-12-176,0 1 0,0 0 0,1 0 0,-1-1 0,0 1 0,1 0 0,-1-1 0,1 1 0,-1-1-1,1 1 1,0-1 0,0 1 0,0-1 0,0 1 0,0-1 0,0 1 0,0-1 0,0 0 0,0 0 0,1 0 0,-1 0 0,0 0 0,3 1-1,0 0 9,0 0 0,0 0 0,0-1 0,1 0 0,-1 0 0,0 0 0,1 0 0,-1-1 0,6 1 0,0-1 24,0-1 1,0 1-1,0-2 0,1 1 0,-1-2 0,-1 1 0,18-7 0,-18 4-8,1-1 1,-1 1-1,0-2 0,0 1 0,0-1 1,14-16-1,-20 20 39,0-1 1,-1 1-1,1-1 0,-1 0 1,1 0-1,-1 0 1,0 0-1,-1-1 0,1 1 1,-1 0-1,0-1 0,0 1 1,0-1-1,0 1 1,-1-1-1,0 0 0,0 1 1,0-1-1,-2-4 0,2 6-48,-1 1 0,0 0 0,0 0-1,0 0 1,0 0 0,0 0 0,0 0-1,0 1 1,-1-1 0,1 0-1,-1 1 1,1-1 0,-1 1 0,0-1-1,1 1 1,-1 0 0,0-1 0,0 1-1,0 0 1,0 0 0,0 1-1,0-1 1,0 0 0,0 1 0,-1-1-1,1 1 1,0 0 0,0-1 0,0 1-1,-1 0 1,1 1 0,0-1 0,0 0-1,-3 1 1,-2 0-36,-1 0-1,1 0 1,0 1-1,0 0 1,0 0-1,0 1 1,0 0-1,1 0 1,-8 5 0,4-1-68,1 1 1,0 0 0,1 0 0,0 1 0,0 0 0,1 1 0,0-1 0,1 1 0,-7 13 0,12-19-201,-1-1-1,0 1 1,1-1 0,0 1 0,0 0 0,0 0 0,0-1 0,0 1-1,1 0 1,0 0 0,-1 0 0,2 0 0,-1 0 0,0-1-1,1 1 1,0 0 0,0 0 0,0 0 0,0-1 0,0 1 0,1-1-1,0 1 1,-1-1 0,1 1 0,1-1 0,-1 0 0,0 0-1,1 0 1,0 0 0,-1-1 0,5 4 0,24 13-3733,5-2-1138</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0.026"/>
    </inkml:context>
    <inkml:brush xml:id="br0">
      <inkml:brushProperty name="width" value="0.025" units="cm"/>
      <inkml:brushProperty name="height" value="0.025" units="cm"/>
    </inkml:brush>
  </inkml:definitions>
  <inkml:trace contextRef="#ctx0" brushRef="#br0">104 65 15567,'-10'9'2674,"1"-1"-2038,-39 39 2123,44-43-2334,0 1 0,0 0 0,0 0 0,1 0 0,0 1 0,0-1 0,0 1 0,1-1 0,-4 13 0,6-17-384,0 0 1,0 0 0,0 0-1,0 0 1,0-1-1,0 1 1,0 0 0,1 0-1,-1 0 1,0 0-1,0 0 1,1 0-1,-1 0 1,1 0 0,-1-1-1,1 1 1,-1 0-1,1 0 1,-1-1 0,1 1-1,0 0 1,0-1-1,-1 1 1,1-1 0,0 1-1,0-1 1,-1 1-1,1-1 1,0 1 0,0-1-1,0 0 1,0 1-1,0-1 1,0 0-1,0 0 1,0 0 0,-1 0-1,1 0 1,0 0-1,0 0 1,2 0 0,42-5 1120,-30 1-898,0-1-1,-1-1 0,0 0 1,0-1-1,0 0 0,-1-2 1,0 1-1,-1-1 0,0-1 1,0-1-1,-1 1 1,0-2-1,-1 1 0,17-27 1,-26 36-262,1-1 1,-1 0-1,1-1 0,-1 1 1,0 0-1,0 0 1,0 0-1,-1-1 0,1 1 1,-1-6-1,0 8-2,0 0 0,-1 0 0,1 0 0,-1 0 0,1 0-1,0 0 1,-1 0 0,0 1 0,1-1 0,-1 0 0,0 0 0,1 0-1,-1 1 1,0-1 0,0 0 0,1 1 0,-1-1 0,0 1-1,0-1 1,0 1 0,0-1 0,0 1 0,0-1 0,0 1 0,0 0-1,0 0 1,0-1 0,0 1 0,0 0 0,0 0 0,0 0-1,0 0 1,0 0 0,-2 1 0,-6 0 2,1 0 0,-1 1 0,1 0 0,0 0 0,-1 1 0,1 0 0,0 1 0,1-1 0,-9 6 0,10-5-10,0-1 1,1 1-1,-1 0 0,1 0 1,0 1-1,0-1 0,0 1 0,1 0 1,-1 0-1,1 1 0,1-1 1,-5 8-1,8-12-85,0-1 1,-1 1-1,1-1 1,0 1-1,0-1 0,-1 1 1,1-1-1,0 1 1,0-1-1,0 1 1,0-1-1,0 1 0,0-1 1,0 1-1,0-1 1,0 1-1,0 0 0,0-1 1,0 1-1,0-1 1,0 1-1,0-1 1,0 1-1,1-1 0,-1 1 1,0-1-1,0 1 1,1-1-1,-1 0 1,0 1-1,1-1 0,-1 1 1,0-1-1,2 1 1,18-1-5023,12-8-1921</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0.482"/>
    </inkml:context>
    <inkml:brush xml:id="br0">
      <inkml:brushProperty name="width" value="0.025" units="cm"/>
      <inkml:brushProperty name="height" value="0.025" units="cm"/>
    </inkml:brush>
  </inkml:definitions>
  <inkml:trace contextRef="#ctx0" brushRef="#br0">0 0 18353,'0'0'3876,"48"53"-2146,-8-48-417,9-5-737,7 0-479,3-1-994,-4-13-1762,-5-4-1024,-8-3-3236</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0.838"/>
    </inkml:context>
    <inkml:brush xml:id="br0">
      <inkml:brushProperty name="width" value="0.025" units="cm"/>
      <inkml:brushProperty name="height" value="0.025" units="cm"/>
    </inkml:brush>
  </inkml:definitions>
  <inkml:trace contextRef="#ctx0" brushRef="#br0">96 1 19122,'0'0'256,"-43"56"545,22-16-192,6 5-1,2 2-352,9 2-159,4-1-65,0-8-481,13-7-1377,-1-10-832,0-10-513,-4-10-1121</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1.183"/>
    </inkml:context>
    <inkml:brush xml:id="br0">
      <inkml:brushProperty name="width" value="0.025" units="cm"/>
      <inkml:brushProperty name="height" value="0.025" units="cm"/>
    </inkml:brush>
  </inkml:definitions>
  <inkml:trace contextRef="#ctx0" brushRef="#br0">1 145 13132,'0'0'2488,"0"-9"-48,0 6-2229,1 0 1,-1 0 0,1-1-1,-1 1 1,1 0-1,0 0 1,0 0-1,1 0 1,-1 0 0,1 0-1,-1 0 1,1 0-1,3-3 1,0 1 7,-1 1 1,1 1 0,0-1-1,0 1 1,0 0-1,0 0 1,1 0-1,9-3 1,22-7 264,-1 2 0,2 2 1,0 1-1,0 2 0,0 2 0,67 0 1,-100 4-475,1 0 0,-1 0 0,0 1 1,0 0-1,0 0 0,0 0 0,0 1 1,0 0-1,-1 0 0,1 0 0,0 0 1,-1 1-1,0-1 0,9 8 1,-11-8 7,0 0 1,-1 0 0,1 0 0,-1 1 0,1-1-1,-1 1 1,0-1 0,0 1 0,0-1 0,0 1-1,0 0 1,0 0 0,-1-1 0,1 1 0,-1 0-1,0 0 1,0 0 0,0 0 0,0-1 0,-1 1-1,1 0 1,-1 0 0,0 0 0,1-1 0,-1 1 0,0 0-1,-1-1 1,-2 5 0,-2 4 182,-1-1-1,0 0 1,-1-1-1,0 0 1,0 0 0,-1 0-1,0-1 1,-12 7 0,-5 4 276,-53 28 0,23-21-1203,69-43-14782</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38.320"/>
    </inkml:context>
    <inkml:brush xml:id="br0">
      <inkml:brushProperty name="width" value="0.025" units="cm"/>
      <inkml:brushProperty name="height" value="0.025" units="cm"/>
    </inkml:brush>
  </inkml:definitions>
  <inkml:trace contextRef="#ctx0" brushRef="#br0">1 118 3812,'4'-9'7335,"1"-4"-5879,-1 2-358,0 0-1,0 0 1,1 1-1,0-1 1,1 1-1,14-18 1,-20 27-1032,0 1 0,1 0 0,-1 0 0,0-1 0,1 1 0,-1 0 1,0 0-1,1-1 0,-1 1 0,1 0 0,-1 0 0,1 0 0,-1 0 0,0 0 0,1 0 0,-1 0 1,1 0-1,-1 0 0,1 0 0,-1 0 0,1 0 0,-1 0 0,0 0 0,1 0 0,-1 0 0,1 0 0,-1 0 1,1 1-1,-1-1 0,0 0 0,1 0 0,-1 1 0,1-1 0,-1 0 0,0 0 0,1 1 0,-1-1 1,0 0-1,0 1 0,1-1 0,-1 0 0,0 1 0,0-1 0,1 1 0,-1-1 0,0 1 0,0-1 1,0 0-1,0 1 0,0-1 0,0 1 0,0-1 0,0 1 0,0-1 0,0 0 0,0 1 0,0-1 1,0 1-1,0-1 0,0 1 0,2 37 661,-2-33-415,-4 149 1131,-27 182-1,-2-4-1375,28-104-814,5-225-2290,1-5 884,2-13-372,1-30-1478,-6-6-1613,-8-10-3363</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1.938"/>
    </inkml:context>
    <inkml:brush xml:id="br0">
      <inkml:brushProperty name="width" value="0.025" units="cm"/>
      <inkml:brushProperty name="height" value="0.025" units="cm"/>
    </inkml:brush>
  </inkml:definitions>
  <inkml:trace contextRef="#ctx0" brushRef="#br0">134 71 13357,'0'0'3075,"2"-10"170,2-31-399,-4 41-2776,0-1 0,1 1 1,-1-1-1,0 1 0,0-1 1,0 1-1,0-1 0,0 0 1,0 1-1,1-1 0,-2 1 1,1-1-1,0 1 0,0-1 1,0 0-1,0 1 0,0-1 1,0 1-1,0-1 0,-1 1 1,1-1-1,0 1 0,0-1 1,-1 1-1,1-1 0,0 1 1,-1-1-1,1 1 0,-1-1 1,1 1-1,-1 0 0,1-1 1,0 1-1,-1 0 0,1-1 1,-1 1-1,0 0 0,1 0 1,-1-1-1,1 1 0,-1 0 1,1 0-1,-1 0 1,1 0-1,-1 0 0,0 0 1,1 0-1,-1 0 0,1 0 1,-1 0-1,0 0 0,1 0 1,-1 0-1,1 0 0,-1 1 1,1-1-1,-1 0 0,1 0 1,-1 1-1,1-1 0,-1 0 1,0 1-1,-28 21 260,16-8-234,2 2-1,0-1 0,0 2 0,-9 20 0,16-30-34,0 1-1,1-1 0,0 1 1,1 0-1,0 0 0,0 0 1,0 0-1,1 0 0,1 1 0,-1-1 1,1 0-1,2 12 0,-2-19-45,0 0 1,1-1-1,-1 1 0,1 0 0,-1 0 0,1 0 0,0-1 0,-1 1 0,1 0 0,0-1 1,0 1-1,-1-1 0,1 1 0,0-1 0,0 1 0,0-1 0,0 0 0,-1 1 0,1-1 1,0 0-1,0 0 0,0 1 0,0-1 0,0 0 0,0 0 0,0 0 0,0 0 0,0 0 0,0 0 1,0 0-1,0-1 0,-1 1 0,1 0 0,0-1 0,0 1 0,0 0 0,0-1 0,0 1 1,-1-1-1,3 0 0,35-22 604,-30 15-568,1-1 1,-1 0 0,-1-1-1,0 0 1,0 0-1,-1 0 1,0-1 0,-1 0-1,0 0 1,0 0-1,-2-1 1,1 0 0,-2 1-1,1-1 1,-1 0 0,-1-1-1,0-12 1,-22 45-469,17-14 413,1 0-1,-1 0 1,1 1-1,1-1 1,-1 1-1,1-1 1,0 1-1,1 0 1,-1 0-1,1 0 1,1 0-1,-1 11 1,2-17 7,0 0-1,0 0 1,0 0 0,0 0 0,0 0 0,0 0 0,0 0 0,0-1 0,0 1 0,1 0 0,-1-1 0,0 1-1,0-1 1,1 0 0,-1 1 0,0-1 0,1 0 0,-1 0 0,0 1 0,1-1 0,-1 0 0,0-1-1,1 1 1,-1 0 0,0 0 0,0 0 0,3-1 0,38-8 134,-29 4-108,-1-1 0,0 0 0,17-12 0,-21 12-36,1 1 0,0-1 0,1 2 0,-1-1 0,1 1 0,0 0-1,11-2 1,-20 6-1,-1 0 0,1 0 1,-1 0-1,1 0 0,-1 0 0,0 1 0,1-1 0,-1 0 0,1 0 0,-1 0 1,1 0-1,-1 1 0,0-1 0,1 0 0,-1 0 0,1 1 0,-1-1 0,0 0 1,1 1-1,-1-1 0,0 0 0,0 1 0,1-1 0,-1 0 0,0 1 1,0-1-1,1 1 0,-1-1 0,0 1 0,0-1 0,0 1 0,0-1 0,0 0 1,0 1-1,0-1 0,0 1 0,0 0 0,1 30-8,-2-28 26,1 0 0,0 0 0,-1 0 0,1 0 0,1 0 0,-1 0 0,0 0 0,1 0-1,-1 0 1,1 0 0,0 0 0,0-1 0,2 6 0,-1-7 18,1 0 0,-1 0-1,0 0 1,0 0 0,0 0 0,1 0-1,-1-1 1,0 1 0,1-1 0,-1 0-1,0 0 1,1 0 0,-1 0 0,0 0-1,1 0 1,-1 0 0,0-1 0,1 1-1,-1-1 1,0 0 0,1 0 0,1-1-1,54-28 420,-39 19-416,-10 6-38,0 0 1,0 1 0,1 0-1,0 1 1,0 0-1,0 0 1,0 1 0,0 1-1,15-1 1,-24 2 2,0 0 0,1 1 0,-1-1 0,0 1 1,1 0-1,-1-1 0,0 1 0,0 0 0,0 0 1,1 0-1,-1 0 0,0 0 0,0 0 0,0 0 0,-1 0 1,1 0-1,0 1 0,0-1 0,-1 0 0,1 0 1,0 1-1,-1-1 0,1 0 0,-1 1 0,0-1 0,1 1 1,-1-1-1,0 1 0,0-1 0,0 0 0,0 1 1,0 1-1,6 20-986,-6-22 812,0-1 0,1 0 0,-1 1 0,0-1 0,1 0 0,-1 0 0,1 0 0,-1 1 0,0-1 0,1 0-1,-1 0 1,1 0 0,-1 0 0,1 0 0,-1 0 0,1 0 0,-1 0 0,0 0 0,1 0 0,-1 0 0,1 0 0,-1 0 0,1 0 0,-1 0 0,1 0 0,-1 0 0,0 0 0,1-1 0,-1 1 0,1 0 0,-1 0 0,0-1-1,1 1 1,-1 0 0,0-1 0,1 1 0,-1 0 0,0-1 0,1 1 0,-1 0 0,0-1 0,0 1 0,0 0 0,1-1 0,-1 1 0,0-1 0,0 1 0,0-1 0,0 1 0,0-1 0,0 1 0,0 0 0,0-2 0,3-15-5684</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2.267"/>
    </inkml:context>
    <inkml:brush xml:id="br0">
      <inkml:brushProperty name="width" value="0.025" units="cm"/>
      <inkml:brushProperty name="height" value="0.025" units="cm"/>
    </inkml:brush>
  </inkml:definitions>
  <inkml:trace contextRef="#ctx0" brushRef="#br0">0 0 4164,'0'0'19955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2.595"/>
    </inkml:context>
    <inkml:brush xml:id="br0">
      <inkml:brushProperty name="width" value="0.025" units="cm"/>
      <inkml:brushProperty name="height" value="0.025" units="cm"/>
    </inkml:brush>
  </inkml:definitions>
  <inkml:trace contextRef="#ctx0" brushRef="#br0">92 1 13901,'0'0'11638,"0"15"-10624,-24 177 1394,11-108-1212,-2 110-1,14-167-1132,0-17-31,0-1-1,1 0 0,1 0 0,2 14 0,0-95-2609,-5 57 2292,-1-1-1,0 1 1,-11-28 0,8 28 368,1-1 0,1 0 0,-3-18 0,7 33-62,1 1-1,-1-1 1,0 1 0,1-1 0,-1 0-1,0 1 1,1-1 0,-1 1-1,0-1 1,1 1 0,-1-1 0,1 1-1,-1-1 1,1 1 0,-1 0-1,1-1 1,-1 1 0,1 0 0,0-1-1,-1 1 1,1 0 0,0 0-1,-1-1 1,1 1 0,-1 0 0,1 0-1,0 0 1,-1 0 0,1 0-1,0 0 1,-1 0 0,1 0 0,1 0-1,32 1-776,-22-1 86,94-5-12921,-68 0 4891</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2.936"/>
    </inkml:context>
    <inkml:brush xml:id="br0">
      <inkml:brushProperty name="width" value="0.025" units="cm"/>
      <inkml:brushProperty name="height" value="0.025" units="cm"/>
    </inkml:brush>
  </inkml:definitions>
  <inkml:trace contextRef="#ctx0" brushRef="#br0">170 1 10602,'0'0'12967,"-11"0"-10693,-1 1-1767,0 0 0,1 1 0,-1 1 0,1 0 0,-22 8 0,29-9-441,0-1 0,0 1 0,1 0 0,-1 0 0,0 0-1,1 0 1,-1 0 0,1 1 0,0 0 0,0 0 0,0 0 0,0 0 0,0 0-1,1 0 1,-1 1 0,1-1 0,0 1 0,0 0 0,0-1 0,1 1 0,-1 0-1,1 0 1,-1 9 0,2-12-86,0 0 0,0 0 0,1 1 0,-1-1 1,1 0-1,-1 0 0,1 1 0,0-1 0,-1 0 0,1 0 0,0 0 0,0 0 0,0 0 0,0 0 0,0 0 0,0 0 1,0-1-1,0 1 0,0 0 0,0 0 0,0-1 0,1 1 0,-1-1 0,0 1 0,0-1 0,1 0 0,-1 1 0,0-1 1,1 0-1,1 0 0,51 5-1101,-42-4 718,-10-1 330,12 0-155,0 1 0,0 0 1,0 2-1,0-1 0,-1 2 1,1-1-1,13 8 0,-26-11 256,0 0-1,0 0 0,0 1 1,0-1-1,0 1 0,-1-1 1,1 1-1,0-1 0,0 1 1,-1-1-1,1 1 1,0 0-1,-1-1 0,1 1 1,-1 0-1,1-1 0,-1 1 1,1 0-1,-1 0 0,0 0 1,1-1-1,-1 1 0,0 0 1,1 0-1,-1 0 0,0 0 1,0 0-1,0 0 0,0 0 1,0 0-1,0-1 0,0 1 1,0 0-1,0 0 1,-1 0-1,1 0 0,0 0 1,0 0-1,-1-1 0,1 1 1,-1 0-1,1 0 0,-1 0 1,1-1-1,-1 1 0,1 0 1,-1-1-1,1 1 0,-1 0 1,0-1-1,0 1 0,1-1 1,-1 1-1,0-1 1,0 1-1,0-1 0,0 1 1,-49 25 1706,27-18-1159,0-1 0,-29 6 0,10-9-2316,38-5-2284,4-5-3236</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4.386"/>
    </inkml:context>
    <inkml:brush xml:id="br0">
      <inkml:brushProperty name="width" value="0.025" units="cm"/>
      <inkml:brushProperty name="height" value="0.025" units="cm"/>
    </inkml:brush>
  </inkml:definitions>
  <inkml:trace contextRef="#ctx0" brushRef="#br0">7 0 13389,'0'0'6256,"-1"13"-5418,0 0-528,-2 37 621,2 0-1,6 61 1,-5-109-907,0 0 1,0 0-1,1 0 1,-1 0-1,1 0 0,-1 0 1,1 0-1,0 0 0,0 0 1,0 0-1,0 0 1,0 0-1,0-1 0,1 1 1,-1 0-1,0-1 1,1 1-1,-1-1 0,4 3 1,-3-4 18,-1 1 0,1-1 1,0 1-1,0-1 0,0 0 0,-1 0 1,1 1-1,0-1 0,0-1 1,0 1-1,0 0 0,-1 0 0,1-1 1,0 1-1,0-1 0,-1 1 0,4-2 1,5-3 141,-1-1 0,0 0 0,0 0 0,-1-1 0,1 0 0,7-9 0,45-59 63,4-5 465,-64 111-147,-16 109 235,14-140-797,1 1-1,0 0 1,0 0 0,0-1 0,0 1-1,0 0 1,0 0 0,0-1 0,1 1-1,-1 0 1,0-1 0,0 1-1,1 0 1,-1 0 0,0-1 0,1 1-1,-1-1 1,0 1 0,1 0 0,-1-1-1,1 1 1,-1-1 0,1 1 0,0-1-1,-1 1 1,1-1 0,-1 1-1,1-1 1,1 1 0,22-5 237,21-26 185,-8-7-271,-25 24-138,0 1 0,1 0 0,0 1 0,23-15 1,-36 26-24,1 0 0,-1-1 0,1 1 1,-1 0-1,1-1 0,0 1 0,-1 0 1,1 0-1,-1-1 0,1 1 0,0 0 0,-1 0 1,1 0-1,0 0 0,-1 0 0,1 0 1,-1 0-1,1 0 0,0 0 0,-1 0 1,1 0-1,0 1 0,-1-1 0,1 0 1,-1 0-1,1 1 0,0-1 0,-1 0 1,1 1-1,-1-1 0,1 0 0,-1 1 1,1-1-1,-1 1 0,0-1 0,1 1 1,0 0-1,7 31 32,-11 38 108,-2-47-126,0-14-1989,-2-13-4657,2-14 483</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4.729"/>
    </inkml:context>
    <inkml:brush xml:id="br0">
      <inkml:brushProperty name="width" value="0.025" units="cm"/>
      <inkml:brushProperty name="height" value="0.025" units="cm"/>
    </inkml:brush>
  </inkml:definitions>
  <inkml:trace contextRef="#ctx0" brushRef="#br0">1 0 17232,'0'0'5125</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6.721"/>
    </inkml:context>
    <inkml:brush xml:id="br0">
      <inkml:brushProperty name="width" value="0.025" units="cm"/>
      <inkml:brushProperty name="height" value="0.025" units="cm"/>
    </inkml:brush>
  </inkml:definitions>
  <inkml:trace contextRef="#ctx0" brushRef="#br0">248 76 7911,'0'0'11142,"1"-8"-9002,-1 5-1923,0 0 0,0 0 0,0 0-1,0 0 1,0 1 0,0-1-1,-1 0 1,0 0 0,0 0 0,1 1-1,-1-1 1,-1 0 0,1 1 0,0-1-1,-4-4 1,3 5-52,-1 0 0,1 0-1,-1 1 1,1-1 0,-1 1 0,0-1 0,1 1-1,-1 0 1,0 0 0,0 0 0,0 0 0,0 1-1,0-1 1,0 1 0,0 0 0,0-1 0,0 1 0,0 1-1,-3-1 1,-1 2-89,1-1 1,-1 1-1,1 0 0,-1 0 0,1 1 0,0 0 1,0 0-1,1 0 0,-1 1 0,1 0 0,-1 0 1,1 0-1,0 1 0,1 0 0,-1 0 0,-7 10 1,1 0 195,1 0 1,0 1-1,1 0 1,1 1-1,-6 17 1,11-28-219,2-1-1,-1 0 1,0 1 0,1-1-1,0 1 1,1-1 0,-1 1 0,1 7-1,0-11-46,1-1 0,-1 0 0,0 1 0,1-1 0,-1 0 1,1 1-1,0-1 0,-1 0 0,1 1 0,0-1 0,0 0 0,0 0 0,0 0 0,0 0 0,0 0 0,0 0 0,0 0 0,0 0 0,0 0 0,0-1 0,1 1 0,-1 0 0,0-1 0,1 1 0,-1-1 0,1 1 0,-1-1 0,0 0 0,1 1 0,-1-1 0,1 0 0,-1 0 0,1 0 0,-1 0 1,2-1-1,9 0 22,-1-1 1,0 0 0,1-1 0,-1 0 0,0-1 0,-1 0 0,1 0 0,-1-1-1,0-1 1,0 0 0,0 0 0,11-10 0,2-3-84,-1 0-1,-1-2 1,31-38-1,-50 57 54,2-2 8,0-1-1,0 0 0,-1 0 0,1 0 1,-1 0-1,-1 0 0,1-1 0,-1 1 1,1-1-1,-1 0 0,-1 1 0,2-11 1,-18 31 25,-10 20 20,3 1 1,1 2-1,-28 67 1,18-36 51,-7 4 36,23-46-150,1 0-1,1 1 0,1 0 0,2 1 0,-13 54 0,23-83-167,-1 1-1,1-1 1,0 1 0,0-1-1,-1 1 1,1-1-1,0 1 1,0 0-1,0-1 1,0 1 0,0-1-1,0 1 1,0-1-1,0 1 1,0-1 0,0 1-1,0 0 1,0-1-1,0 1 1,0-1-1,1 1 1,-1-1 0,0 1-1,0-1 1,0 1-1,1-1 1,-1 1 0,0-1-1,1 1 1,-1-1-1,1 0 1,-1 1-1,0-1 1,1 0 0,-1 1-1,1-1 1,18-13-4058,20-39-2635,-37 49 5954,24-37-6573</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7.203"/>
    </inkml:context>
    <inkml:brush xml:id="br0">
      <inkml:brushProperty name="width" value="0.025" units="cm"/>
      <inkml:brushProperty name="height" value="0.025" units="cm"/>
    </inkml:brush>
  </inkml:definitions>
  <inkml:trace contextRef="#ctx0" brushRef="#br0">10 72 12268,'4'-9'4772,"22"-47"833,-25 53-3731,-2 24 48,-18 63-653,14-66-956,0 1 0,1 0 0,1-1 1,-1 22-1,4-39-297,0 0 0,0 0 1,0 0-1,0-1 1,0 1-1,0 0 0,1 0 1,-1 0-1,0-1 0,0 1 1,0 0-1,1 0 0,-1-1 1,0 1-1,1 0 1,-1 0-1,1-1 0,-1 1 1,1-1-1,-1 1 0,1 0 1,-1-1-1,1 1 1,0-1-1,-1 1 0,1-1 1,0 1-1,-1-1 0,1 0 1,0 1-1,0-1 0,2 1 21,-1-1 0,0 0 0,1 0 0,-1 0 0,0 0-1,1-1 1,-1 1 0,0-1 0,0 1 0,1-1-1,1-1 1,5-1 88,0-1 0,0-1 0,0 0 0,12-9 1,-5 1-88,-1-1 1,0-1 0,0 0 0,-2-1 0,0-1-1,-1 0 1,-1 0 0,0-1 0,-1-1 0,11-29 0,-41 91 434,12-31-377,2 1 0,-1 0 1,2 0-1,0 1 0,0 0 1,1 0-1,1 0 0,-2 15 1,5-29-95,0 1 0,0-1 0,0 1 0,0-1 1,0 0-1,0 1 0,0-1 0,0 1 0,0-1 1,1 0-1,-1 1 0,0-1 0,0 0 0,0 1 1,0-1-1,1 1 0,-1-1 0,0 0 0,0 1 1,1-1-1,-1 0 0,0 0 0,0 1 0,1-1 1,-1 0-1,0 0 0,1 1 0,-1-1 0,0 0 1,1 0-1,-1 0 0,1 0 0,-1 1 1,0-1-1,1 0 0,18-4 37,16-17-24,-9-2-15,-1-1 0,-2-1 0,25-34 0,-37 45 0,-11 14 0,0 0 0,0 0 0,0 0 1,0 0-1,0 0 0,0 1 0,0-1 0,0 0 0,0 0 0,1 0 1,-1 0-1,0 0 0,0 0 0,0 0 0,0 0 0,0 0 0,0 0 1,0 0-1,0 0 0,1 0 0,-1 0 0,0 0 0,0 0 0,0 0 1,0 0-1,0 0 0,0 0 0,0 0 0,1 0 0,-1 0 0,0 0 1,0 0-1,0 0 0,0 0 0,0 0 0,0 0 0,0 0 0,1 0 1,-1 0-1,0 0 0,0 0 0,0 0 0,0 0 0,0 0 1,0 0-1,0-1 0,0 1 0,0 0 0,0 0 0,1 0 0,-6 19 8,-9 24-82,2-16-598,-7 21-720,13-15-6628,8-36 3166,4-3 2504,-1 2-124,9-16-7045</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7.823"/>
    </inkml:context>
    <inkml:brush xml:id="br0">
      <inkml:brushProperty name="width" value="0.025" units="cm"/>
      <inkml:brushProperty name="height" value="0.025" units="cm"/>
    </inkml:brush>
  </inkml:definitions>
  <inkml:trace contextRef="#ctx0" brushRef="#br0">160 1 17424,'0'0'2632,"-10"8"-406,0 0-1587,0 1-1,1 0 1,0 1-1,0-1 1,1 2-1,0-1 1,1 1-1,0 1 1,-6 13-1,1 13-41,1 1-1,2 0 1,1 0 0,2 1-1,-1 65 1,4-52-499,0-250-2580,3 196 2877,5 11-163,-4-7-209,0 0 0,0 0 0,0 0 0,1 0-1,-1 0 1,1 0 0,0 0 0,0-1-1,0 1 1,0-1 0,0 1 0,0-1 0,1 0-1,-1 0 1,1 0 0,0 0 0,-1 0-1,1 0 1,0-1 0,0 1 0,0-1-1,0 0 1,1 0 0,-1 0 0,0-1 0,0 1-1,6 0 1,0-1-5,0 0-1,0 0 1,0-1 0,0 0-1,0 0 1,0-1 0,-1 0-1,1-1 1,0 0 0,-1 0-1,12-6 1,-16 6 39,0 1 1,0-1-1,0 0 1,0 0-1,0 0 1,-1 0-1,1 0 1,-1-1-1,0 0 1,0 0-1,0 0 0,-1 0 1,1 0-1,-1 0 1,0-1-1,0 1 1,0-1-1,-1 1 1,0-1-1,0 0 1,0 1-1,0-1 1,-1-5-1,0 10-56,0 0 0,0-1 0,0 1 0,0 0 0,0 0 0,0-1 0,0 1 0,0 0 0,0 0 0,0 0 0,0 0 0,0-1 0,0 1 0,0 0 0,0 0 0,0 0 0,-1-1 0,1 1 0,0 0 0,0 0 0,0 0 0,0 0 0,0 0 0,-1-1 0,1 1 0,0 0 0,0 0 0,0 0 0,0 0 0,-1 0 0,1 0 0,0 0 0,0 0 0,0 0 0,-1 0 0,1 0 0,0 0 0,0 0 0,0 0 0,-1 0 0,1 0 0,0 0 0,0 0 0,0 0 0,-1 0 0,1 0 0,0 0 0,-15 7 11,-11 12-24,14-5 12,0 1 0,1 0 0,-17 30 0,25-38 0,-1 0 0,1 0 0,0 0 0,1 1 0,0-1 0,0 1 0,1-1 0,-1 1 0,2 0 0,-1-1 0,2 16 0,-1-22 0,1 1 0,0 0 0,0 0 0,0-1 0,0 1 0,0-1 0,0 1 0,1-1 0,-1 1 0,0-1 0,1 0 0,0 0 0,-1 1 0,1-1 0,-1 0 0,1 0 0,0-1 0,0 1 0,-1 0 0,1-1 0,0 1 0,0-1 0,0 1 0,0-1 0,0 0 0,0 0 0,0 0 0,2 0 0,57-2 0,-57 1-235,0 0 0,0 0 0,0 0 0,0 0 0,0-1 0,0 1 0,-1-1 0,1 0 1,6-5-1,-8 5-49,-1 1-1,1-1 1,0 0 0,0 0 0,-1 0 0,1 0 0,-1 0 0,1 0 0,-1 0 0,0 0-1,0-1 1,0 1 0,0-1 0,-1 1 0,1 0 0,0-1 0,-1 1 0,0-1 0,0 0 0,1 1-1,-2-1 1,1 1 0,0-1 0,0 1 0,-1-1 0,-1-3 0,-9-20-6608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8.168"/>
    </inkml:context>
    <inkml:brush xml:id="br0">
      <inkml:brushProperty name="width" value="0.025" units="cm"/>
      <inkml:brushProperty name="height" value="0.025" units="cm"/>
    </inkml:brush>
  </inkml:definitions>
  <inkml:trace contextRef="#ctx0" brushRef="#br0">0 0 18866,'0'0'7399</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38.662"/>
    </inkml:context>
    <inkml:brush xml:id="br0">
      <inkml:brushProperty name="width" value="0.025" units="cm"/>
      <inkml:brushProperty name="height" value="0.025" units="cm"/>
    </inkml:brush>
  </inkml:definitions>
  <inkml:trace contextRef="#ctx0" brushRef="#br0">1 515 12812,'0'0'10004,"9"-9"-8691,28-24-747,-2-1 0,-1-2 0,-1-2 0,-3-1 0,-1-1 0,29-55 0,-41 60-209,-1-1 1,-3 0 0,13-48-1,-24 225 2046,-2-111-2337,0-1 0,2 0 0,2 1 1,0-1-1,9 29 0,-11-50-224,1-1 0,0 1 0,0-1 0,0 0 0,1 0 0,0 0-1,0-1 1,1 1 0,-1-1 0,2 0 0,-1 0 0,1-1 0,-1 1 0,1-1-1,1-1 1,-1 1 0,1-1 0,0 0 0,0-1 0,0 1 0,0-1 0,1-1-1,-1 1 1,9 0 0,-6-1-1173,0-1 1,0 0-1,0 0 0,0-1 0,0-1 0,17-2 1,10-12-8755</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8.761"/>
    </inkml:context>
    <inkml:brush xml:id="br0">
      <inkml:brushProperty name="width" value="0.025" units="cm"/>
      <inkml:brushProperty name="height" value="0.025" units="cm"/>
    </inkml:brush>
  </inkml:definitions>
  <inkml:trace contextRef="#ctx0" brushRef="#br0">0 45 15695,'0'0'2125,"4"-9"528,13-25-59,-17 34-2528,0 0 0,0 0 0,0 0 0,0 0 0,0 0 0,0 0 0,0 1 0,0-1 0,0 0 0,1 0 0,-1 0 0,0 0 0,0 0 0,0 0 0,0 0 0,0 1 0,0-1 0,0 0 0,0 0 0,1 0 0,-1 0 0,0 0 0,0 0 0,0 0 1,0 0-1,0 0 0,1 0 0,-1 0 0,0 0 0,0 0 0,0 0 0,0 0 0,0 0 0,0 0 0,1 0 0,-1 0 0,0 0 0,0 0 0,0 0 0,0 0 0,0 0 0,1 0 0,-1 0 0,0 0 0,0 0 0,0-1 0,0 1 0,0 0 0,0 0 0,0 0 0,0 0 0,1 0 0,-1 0 0,0 0 0,0 0 0,0-1 0,0 1 0,0 0 0,0 0 0,0 0 0,0 0 0,0 0 0,0-1 0,0 1 0,0 0 0,3 20 1245,-3 26-669,-7 14-146,-2 44 305,8-103-791,1 0 0,0-1 0,0 1 0,0 0 0,0-1 1,1 1-1,-1 0 0,0-1 0,0 1 0,0 0 0,0-1 0,1 1 0,-1 0 0,0-1 0,1 1 0,-1-1 0,0 1 0,1 0 0,-1-1 0,1 1 0,-1-1 0,1 1 0,-1-1 0,1 0 0,-1 1 0,1-1 0,-1 1 0,1-1 0,0 0 0,-1 0 0,1 1 0,0-1 0,0 0 0,29-5 402,26-25 133,46-54-327,-101 84-216,-1 0 0,0-1 0,1 1 0,-1 0 0,0 0 0,1-1 0,-1 1 0,1 0 0,-1 0 0,0-1-1,1 1 1,-1 0 0,1 0 0,-1 0 0,1 0 0,-1 0 0,1 0 0,-1 0 0,1 0 0,-1 0-1,1 0 1,-1 0 0,0 0 0,1 0 0,-1 0 0,1 0 0,-1 0 0,1 0 0,-1 1 0,1-1 0,-1 0-1,0 0 1,1 0 0,-1 1 0,1-1 0,0 1 0,5 21 146,-8 45 161,1-47-260,1-19-72,0-1 0,0 1-1,0-1 1,-1 1 0,1-1 0,0 1 0,0-1-1,0 1 1,0 0 0,1-1 0,-1 1 0,0-1-1,0 1 1,0-1 0,0 1 0,1-1 0,-1 1 0,0-1-1,0 1 1,1-1 0,-1 1 0,0-1 0,1 1-1,-1-1 1,0 0 0,1 1 0,-1-1 0,1 0-1,-1 1 1,1-1 0,-1 0 0,1 1 0,-1-1-1,1 0 1,-1 0 0,1 0 0,-1 1 0,1-1-1,-1 0 1,2 0 0,24-13-2281,22-30-3073,-3-10-5423,-24 26 1949</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9.290"/>
    </inkml:context>
    <inkml:brush xml:id="br0">
      <inkml:brushProperty name="width" value="0.025" units="cm"/>
      <inkml:brushProperty name="height" value="0.025" units="cm"/>
    </inkml:brush>
  </inkml:definitions>
  <inkml:trace contextRef="#ctx0" brushRef="#br0">114 1 13421,'0'0'3000,"-6"8"-363,-27 32-102,11-14 852,-26 40 1,47-66-3347,1 1 1,0-1-1,-1 0 0,1 1 1,0-1-1,-1 1 0,1-1 1,0 1-1,-1-1 0,1 1 0,0-1 1,0 1-1,0-1 0,0 1 1,-1-1-1,1 1 0,0-1 0,0 1 1,0-1-1,0 1 0,0 0 1,0-1-1,0 1 0,0-1 1,1 1-1,-1-1 0,0 1 0,0-1 1,0 1-1,1-1 0,-1 1 1,0 0-1,18-2 671,22-16-256,73-76-93,-113 92-364,1 0 1,0 1 0,-1-1 0,1 0 0,0 1 0,0-1 0,0 1 0,0-1-1,0 1 1,-1-1 0,1 1 0,0-1 0,0 1 0,0 0 0,0 0 0,0 0 0,0-1-1,0 1 1,0 0 0,0 0 0,0 0 0,0 1 0,0-1 0,0 0 0,0 0-1,0 0 1,0 1 0,0-1 0,0 0 0,0 1 0,0-1 0,0 1 0,0-1-1,-1 1 1,1 0 0,1 0 0,0 3 3,0 1 0,0-1-1,0 0 1,-1 0 0,0 1 0,0-1 0,1 6-1,8 26 54,-10-35-52,1 1 1,-1-1-1,1 0 1,0 0-1,-1 0 1,1 0-1,0 0 0,-1 0 1,1 0-1,0 0 1,0 0-1,0-1 1,0 1-1,0 0 1,0 0-1,0-1 1,0 1-1,0-1 1,0 1-1,1-1 1,-1 1-1,1-1 1,5 1 38,-1-1 1,0 0-1,0 0 0,1 0 1,-1-1-1,0 0 0,0 0 1,0-1-1,0 0 1,0 0-1,6-3 0,61-37 114,-63 34-167,0 0 0,1 2 0,0-1 0,1 2 0,0-1 0,-1 1 0,1 1 0,16-4 0,-27 9 20,0-1 1,0 1-1,0-1 0,-1 1 1,1 0-1,0-1 0,-1 1 1,1 0-1,0-1 0,-1 1 1,1 0-1,-1 0 1,1-1-1,-1 1 0,1 0 1,-1 0-1,0 0 0,1 0 1,-1 0-1,0 0 0,0 0 1,0 0-1,0 0 0,0 0 1,0-1-1,0 1 0,0 0 1,0 0-1,0 0 0,0 0 1,-1 0-1,1 0 0,-1 1 1,-4 38 377,5-38-386,-1-1-2,1 1 0,0-1 0,0 1 0,-1-1 0,1 1 0,0-1 0,0 1 0,1 0 0,-1-1 0,0 1 0,0-1 0,1 1 0,0 2 0,0-4 0,-1 1 0,0-1 0,1 1 0,-1-1 0,1 0 0,-1 1 0,0-1 0,1 1 0,-1-1 0,1 0 0,-1 0 0,1 1 0,-1-1 0,1 0 0,0 0 0,-1 0 0,1 0 0,-1 1 0,1-1 0,-1 0 0,1 0 0,-1 0 0,1 0 0,0 0 0,0-1 0,4 0 0,-1 0 0,1-1 0,0 0 0,-1 0 0,1 0 0,-1 0 0,5-4 0,7-4-306,-6 3-849,0 0-1,0 0 1,1 1-1,0 1 1,0-1-1,1 2 1,-1 0 0,1 0-1,0 1 1,0 1-1,1 0 1,13-1 0,19 3-6026,-19-2 2046</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9.804"/>
    </inkml:context>
    <inkml:brush xml:id="br0">
      <inkml:brushProperty name="width" value="0.025" units="cm"/>
      <inkml:brushProperty name="height" value="0.025" units="cm"/>
    </inkml:brush>
  </inkml:definitions>
  <inkml:trace contextRef="#ctx0" brushRef="#br0">98 326 3459,'0'0'25758,"-10"-2"-25016,4 1-644,1 0-1,-1 1 1,0 0 0,1 0-1,-1 0 1,0 0-1,-6 2 1,10-1-45,1-1 0,-1 1 0,0 0-1,0-1 1,0 1 0,0 0 0,1 0 0,-1 0 0,0 1-1,1-1 1,-1 0 0,1 0 0,-1 1 0,1-1 0,0 1-1,0 0 1,0-1 0,-1 1 0,1 0 0,1-1 0,-1 1-1,0 0 1,0 0 0,1 0 0,-1 0 0,1 0 0,0 0-1,-1 0 1,1 0 0,0 0 0,0 3 0,1-5-47,-1 1 0,1 0 1,0 0-1,-1-1 0,1 1 0,0-1 1,-1 1-1,1 0 0,0-1 0,0 1 1,-1-1-1,1 0 0,0 1 1,0-1-1,0 1 0,0-1 0,0 0 1,-1 0-1,1 0 0,0 0 0,0 1 1,0-1-1,0 0 0,0 0 1,0-1-1,0 1 0,0 0 0,0 0 1,1-1-1,32-4 142,-22 0-276,-1-1 0,1 0 0,-1 0 0,0-1 0,-1-1 0,0 0 0,16-15 0,19-15-279,-45 38 400,1 0-1,-1-1 0,0 1 1,0 0-1,1 0 0,-1-1 0,0 1 1,1 0-1,-1 0 0,0 0 1,1 0-1,-1 0 0,0-1 1,1 1-1,-1 0 0,0 0 1,1 0-1,-1 0 0,1 0 0,-1 0 1,0 0-1,1 0 0,-1 0 1,0 0-1,1 0 0,-1 1 1,0-1-1,1 0 0,-1 0 1,0 0-1,1 0 0,-1 1 0,0-1 1,1 0-1,-1 0 0,0 0 1,0 1-1,1-1 0,-1 0 1,0 1-1,0-1 0,1 0 1,-1 0-1,0 1 0,0-1 0,0 0 1,0 1-1,1-1 0,-1 0 1,0 1-1,0-1 0,0 1 1,0-1-1,0 0 0,0 1 0,0-1 1,0 0-1,0 1 0,0-1 1,0 0-1,0 1 0,-1-1 1,1 1-1,0 0 0,-4 40 322,2-11 305,3-29-599,0 1 1,-1 0 0,1-1 0,0 0-1,0 1 1,1-1 0,-1 0 0,0 0-1,0 1 1,1-1 0,-1 0 0,0 0-1,1 0 1,-1 0 0,1-1 0,-1 1-1,1 0 1,0-1 0,-1 1 0,1-1-1,0 1 1,-1-1 0,1 0-1,0 0 1,-1 0 0,4 0 0,52 0 406,-51-1-416,13-1-11,0-2 0,0 0 0,-1-1 0,0-1 0,0-1 0,-1-1 0,1 0 0,-2-1 0,1-1 0,-1 0 0,-1-1 0,0-1 0,0 0 0,-1-1 0,-1-1 0,0 0 0,-1-1 0,-1 0 0,0-1 0,-1 0 0,0-1 0,-2 0 0,0 0 0,7-25 0,-13 38 0,-1-1 0,0 1 0,-1-1 0,1 1 0,-1-1 0,0 1 0,0-1 0,0 0 0,-1 1 0,-1-7 0,2 10 0,0 0 0,-1 1 0,1-1 0,0 0 0,-1 1 0,1-1 0,-1 0 0,1 1 0,-1-1 0,1 1 0,-1-1 0,1 1 0,-1-1 0,0 1 0,1-1 0,-1 1 0,0 0 0,1-1 0,-1 1 0,0 0 0,1-1 0,-1 1 0,0 0 0,-1 0 0,0 0 0,-1 0 0,1 0 0,-1 1 0,1-1 0,0 1 0,-1 0 0,1-1 0,0 1 0,0 0 0,-1 0 0,1 1 0,-2 0 0,-9 8 0,0-1 0,0 2 0,1-1 0,1 2 0,-1 0 0,2 0 0,0 1 0,0 0 0,1 0 0,1 1 0,0 1 0,1-1 0,1 1 0,0 0 0,-6 31 0,11-43 1,1 1 1,-1-1-1,1 1 0,0-1 0,1 1 1,-1-1-1,1 1 0,-1-1 0,1 1 1,0-1-1,0 1 0,1-1 0,-1 0 1,1 0-1,-1 0 0,1 0 0,0 0 1,3 4-1,-1-3 2,1-1-1,-1 1 1,0-1 0,1 0 0,0 0 0,0 0-1,0-1 1,0 0 0,0 0 0,10 2-1,11 1-34,0-1-1,0-2 1,0 0-1,29-3 1,-27 0-84,20-2-2411,-17-8-2831,5-11-5399</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3.460"/>
    </inkml:context>
    <inkml:brush xml:id="br0">
      <inkml:brushProperty name="width" value="0.025" units="cm"/>
      <inkml:brushProperty name="height" value="0.025" units="cm"/>
    </inkml:brush>
  </inkml:definitions>
  <inkml:trace contextRef="#ctx0" brushRef="#br0">10 316 9833,'0'0'3572,"-3"-9"-3076,2 5-383,0 0 0,-1 0 0,1 0 0,1 0 1,-1 0-1,1 0 0,-1 0 0,1-1 0,0 1 0,1 0 0,-1 0 0,1 0 0,0 0 0,0 0 0,0 0 0,0 0 0,1 0 1,0 0-1,-1 0 0,2 0 0,-1 1 0,0-1 0,1 1 0,-1 0 0,1 0 0,0 0 0,0 0 0,0 0 0,0 0 0,1 1 1,-1 0-1,6-3 0,-1 1-26,0 1 0,-1 1 0,1 0 0,0 0 0,0 0 0,1 1 0,-1 0 0,13 0 0,74 9 572,-26-2-179,441-1 1270,-481-7-1684,0-1-1,0-2 0,-1-1 1,44-14-1,-41 10 38,1 1-1,0 2 1,44-3-1,5 7 78,-57 4-71,1-1 1,-1-1 0,0-1-1,0-1 1,-1-1 0,1-2-1,-1 0 1,0-1-1,23-11 1,-15 1-66,46-21 516,-72 36-479,0 0 1,-1 1-1,1 0 0,0 0 0,0 0 0,0 0 0,0 1 0,0 0 0,1 0 0,-1 0 0,0 1 0,0 0 0,0 0 0,4 1 0,6 8-297,-15-10 13,0 1 0,-1-1 0,1 1 0,0 0 0,0-1 0,-1 1 0,1-1-1,0 1 1,0-1 0,-1 1 0,1-1 0,-1 1 0,1-1 0,0 1 0,-1-1 0,1 0 0,-1 1 0,1-1-1,-1 0 1,1 1 0,-1-1 0,0 0 0,1 0 0,-1 1 0,1-1 0,-1 0 0,0 0 0,1 0 0,-1 0-1,1 0 1,-1 0 0,0 0 0,0 0 0,-28 5-9102</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7.620"/>
    </inkml:context>
    <inkml:brush xml:id="br0">
      <inkml:brushProperty name="width" value="0.025" units="cm"/>
      <inkml:brushProperty name="height" value="0.025" units="cm"/>
    </inkml:brush>
  </inkml:definitions>
  <inkml:trace contextRef="#ctx0" brushRef="#br0">315 9 11147,'0'0'2487,"-11"-2"-68,8 2-2282,-4-2 88,0 0 0,0 1-1,1 0 1,-1 1-1,0-1 1,0 1-1,0 0 1,0 1-1,0 0 1,0 0 0,1 0-1,-1 1 1,0 0-1,1 0 1,-1 1-1,1 0 1,-10 6-1,1 4 22,1 1-1,0 1 0,1 0 0,1 1 0,1 1 0,0-1 0,1 2 0,1-1 0,1 1 0,0 1 0,-6 22 0,6-12-43,1 0 1,1 1-1,1-1 0,2 1 0,1 0 0,4 54 1,-2-79-224,1 0 1,-1 0-1,1 0 1,0-1-1,0 1 1,1 0 0,0 0-1,-1-1 1,2 1-1,-1-1 1,0 1-1,1-1 1,0 0 0,0 0-1,0 0 1,0 0-1,1-1 1,0 1-1,-1-1 1,1 0-1,0 0 1,1-1 0,-1 1-1,0-1 1,1 0-1,-1 0 1,1 0-1,0 0 1,0-1 0,0 0-1,5 1 1,-2-1-394,0-1 1,0 0 0,1 0 0,-1 0-1,0-1 1,1 0 0,14-5-1,-14 4-482,-1-2 0,1 1-1,-1-1 1,0 0 0,0 0 0,-1-1-1,10-8 1,14-15-4779</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7.975"/>
    </inkml:context>
    <inkml:brush xml:id="br0">
      <inkml:brushProperty name="width" value="0.025" units="cm"/>
      <inkml:brushProperty name="height" value="0.025" units="cm"/>
    </inkml:brush>
  </inkml:definitions>
  <inkml:trace contextRef="#ctx0" brushRef="#br0">70 37 8392,'0'0'9038,"-9"11"-7250,-31 35-170,38-44-1496,0 1-1,0-1 1,1 0 0,-1 1 0,0-1 0,1 1 0,-1-1 0,1 1 0,0-1 0,0 1-1,0 0 1,1 0 0,-1 0 0,0 0 0,1-1 0,0 1 0,0 5 0,0-5-47,0-2-73,0-1 1,0 1 0,1-1 0,-1 1 0,0-1 0,0 1 0,1-1 0,-1 1 0,0-1 0,1 0 0,-1 1 0,1-1 0,-1 0 0,0 1-1,1-1 1,-1 0 0,1 0 0,-1 1 0,1-1 0,-1 0 0,1 0 0,-1 0 0,1 0 0,-1 0 0,1 1 0,-1-1 0,1 0 0,-1 0-1,1 0 1,-1 0 0,1-1 0,-1 1 0,1 0 0,-1 0 0,1 0 0,22-5 78,-7-2 11,-1-1-1,1-1 1,-1 0-1,-1-1 1,0 0-1,16-17 1,-13 12-111,-1 2 1,2 0-1,29-17 0,-46 32 178,0 1 1,-1 0-1,1-1 0,-1 1 0,1-1 0,-1 1 1,0 0-1,0-1 0,0 1 0,-1 4 0,-9 27 1049,8-29-1024,0 1-1,0 0 1,1-1-1,-1 1 1,1 0 0,0 7-1,1-12-184,0-1-1,0 0 0,0 1 0,0-1 1,0 0-1,0 0 0,0 1 1,0-1-1,0 0 0,0 0 0,1 1 1,-1-1-1,0 0 0,0 0 1,0 1-1,0-1 0,0 0 0,1 0 1,-1 0-1,0 1 0,0-1 1,0 0-1,1 0 0,-1 0 0,0 0 1,0 1-1,0-1 0,1 0 1,-1 0-1,0 0 0,0 0 0,1 0 1,-1 0-1,0 0 0,0 0 1,1 0-1,-1 0 0,0 0 0,1 0 1,-1 0-1,0 0 0,1 0 1,16-6-223,11-11-691,-21 12-372,8-10-35,-11 3-8101</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9.936"/>
    </inkml:context>
    <inkml:brush xml:id="br0">
      <inkml:brushProperty name="width" value="0.025" units="cm"/>
      <inkml:brushProperty name="height" value="0.025" units="cm"/>
    </inkml:brush>
  </inkml:definitions>
  <inkml:trace contextRef="#ctx0" brushRef="#br0">67 1 2466,'0'0'15962,"3"9"-14884,0 5-700,-1 0 0,0 0 0,-1 0-1,0 0 1,-1 0 0,-4 25-1,-20 99 1264,13-84-1046,-2 11 44,4-26 328,-7 77 0,15-115-963,1 0-1,0-1 1,0 1 0,0 0 0,-1 0-1,1 0 1,0 0 0,0 0 0,0 0-1,1 0 1,-1 0 0,0 0 0,0 0-1,0 0 1,1 0 0,-1-1 0,0 1-1,1 0 1,-1 0 0,1 0 0,-1 0-1,1-1 1,-1 1 0,1 0 0,0 0-1,-1-1 1,1 1 0,0-1 0,0 1-1,-1 0 1,1-1 0,0 0 0,0 1-1,0-1 1,0 1 0,0-1 0,0 0-1,-1 0 1,1 1 0,0-1 0,0 0-1,0 0 1,0 0 0,0 0 0,0 0-1,0 0 1,0 0 0,0-1 0,0 1-1,0 0 1,0 0 0,0-1 0,-1 1-1,1-1 1,0 1 0,0-1 0,0 1-1,-1-1 1,2 0 0,8-5 72,0 0 0,0 0-1,15-14 1,122-121-1266,-147 141 1182,0-1 0,0 1 0,1 0 1,-1 0-1,0-1 0,1 1 0,-1 0 0,0 0 0,1-1 0,-1 1 1,0 0-1,1 0 0,-1 0 0,0-1 0,1 1 0,-1 0 1,1 0-1,-1 0 0,0 0 0,1 0 0,-1 0 0,1 0 1,-1 0-1,0 0 0,1 0 0,-1 0 0,1 0 0,-1 0 0,0 0 1,1 0-1,-1 1 0,0-1 0,1 0 0,0 1 0,3 14-53,-8 29 421,3-40-256,-7 46 536,3-28-229,2 1 1,-2 29-1,5-52-403,0 0 0,0 1 0,0-1 0,0 0 0,0 1 0,0-1 0,0 1 0,0-1 0,0 0 0,0 1 0,0-1 0,1 1 0,-1-1 0,0 0 0,0 1 0,0-1 0,0 0 0,1 1 0,-1-1 0,0 0 1,0 1-1,1-1 0,-1 0 0,0 1 0,1-1 0,-1 0 0,0 0 0,0 0 0,1 1 0,-1-1 0,1 0 0,-1 0 0,0 0 0,1 0 0,0 1 0,15-6 131,15-18 111,7-18-357,-2-1 1,56-88-1,-89 125 106,-4 33-330,-19 42 672,15-55-226,0 0 0,1 1 0,1-1 0,0 1 0,-1 19 0,4-35-114,0 0 1,1 1-1,-1-1 1,0 0-1,0 0 0,0 1 1,0-1-1,0 0 1,0 1-1,1-1 1,-1 0-1,0 0 1,0 1-1,0-1 0,1 0 1,-1 0-1,0 1 1,0-1-1,1 0 1,-1 0-1,0 0 1,1 0-1,-1 1 1,0-1-1,1 0 0,-1 0 1,0 0-1,0 0 1,1 0-1,-1 0 1,0 0-1,1 0 1,-1 0-1,0 0 0,1 0 1,-1 0-1,0 0 1,1 0-1,-1 0 1,0 0-1,1 0 1,-1 0-1,0-1 0,1 1 1,-1 0-1,0 0 1,0 0-1,1-1 1,17-8 119,55-49 72,-58 44-428,1 1 0,0 0 0,1 1 0,31-17 0,-47 29 232,1-1 0,-1 1 1,0-1-1,0 1 0,1 0 1,-1-1-1,0 1 0,1 0 1,-1 0-1,0 0 0,1 0 0,-1 0 1,0 0-1,0 0 0,1 1 1,-1-1-1,0 0 0,1 1 1,-1-1-1,0 1 0,0-1 1,0 1-1,0 0 0,1-1 1,-1 1-1,1 1 0,1 2 36,0-1 0,0 0 0,-1 1-1,0-1 1,1 1 0,-1 0 0,-1-1 0,4 8-1,-1 2 38,-1-1 0,0 1 0,0 0-1,1 25 1,-3-15-531,1-36-2809,1-40-7749,-3 16-3368</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20.326"/>
    </inkml:context>
    <inkml:brush xml:id="br0">
      <inkml:brushProperty name="width" value="0.025" units="cm"/>
      <inkml:brushProperty name="height" value="0.025" units="cm"/>
    </inkml:brush>
  </inkml:definitions>
  <inkml:trace contextRef="#ctx0" brushRef="#br0">0 0 6086,'0'0'17264,"57"24"-34464</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20.653"/>
    </inkml:context>
    <inkml:brush xml:id="br0">
      <inkml:brushProperty name="width" value="0.025" units="cm"/>
      <inkml:brushProperty name="height" value="0.025" units="cm"/>
    </inkml:brush>
  </inkml:definitions>
  <inkml:trace contextRef="#ctx0" brushRef="#br0">212 147 5189,'0'0'6027,"0"-10"-1906,0 1-3109,0 0 1,-1-1-1,0 1 0,-1 0 0,0-1 0,-4-10 0,6 18-760,-1 1-1,0-1 0,0 0 1,0 1-1,0-1 0,0 0 1,0 1-1,0-1 0,0 1 1,-1 0-1,1-1 0,0 1 1,-1 0-1,0 0 0,1 0 1,-1 0-1,-3-2 0,3 3-150,-1 0 0,1-1 0,-1 1 0,1 0 0,-1 0 0,1 1 0,-1-1 0,1 0 0,-1 1 0,1 0 0,0-1 0,-1 1 0,1 0 0,0 0 0,-1 0 0,1 1 0,0-1 0,-2 2 0,-7 5 58,1 0 0,0 1 0,1 0 1,0 1-1,1 0 0,0 0 0,0 0 1,-9 19-1,11-19-44,1 0-1,0 0 1,1 0 0,0 0 0,1 1 0,0-1-1,0 1 1,1 0 0,1 0 0,-1 17 0,3-27-115,-1 0 1,0 1-1,1-1 1,-1 0 0,1 0-1,-1 1 1,1-1-1,0 0 1,-1 0 0,1 0-1,0 0 1,0 0-1,0 0 1,0 0 0,0 0-1,0 0 1,0 0-1,0-1 1,0 1 0,0 0-1,0-1 1,1 1-1,-1-1 1,0 1 0,0-1-1,1 1 1,-1-1-1,0 0 1,1 0 0,-1 0-1,0 0 1,1 0 0,-1 0-1,0 0 1,1 0-1,-1 0 1,0-1 0,1 1-1,1-1 1,5-1 39,1 1 1,-1-2-1,0 1 1,0-1-1,10-5 0,4-4 17,0-2-1,-1 0 1,-1-1-1,0-1 0,25-27 1,-34 32-67,-1-1 1,0-1 0,0 0 0,-1 0-1,-1 0 1,0-1 0,-1 0 0,-1-1-1,9-28 1,-15 33 81,-7 16-101,-7 16-9,11-17 42,-9 18 57,-18 46 1,28-63-55,0 0 0,1-1 1,-1 1-1,1 1 0,0-1 0,0 0 0,1 0 1,0 0-1,0 0 0,0 1 0,1-1 1,0 0-1,0 0 0,3 7 0,-2-9-84,1-1-1,-1 1 1,1-1 0,-1 0-1,1 0 1,0 0-1,0-1 1,1 1-1,-1-1 1,1 0 0,-1 1-1,1-1 1,-1-1-1,1 1 1,0-1 0,0 1-1,0-1 1,0 0-1,6 0 1,1 1-1146,0 0-1,1-1 1,-1-1 0,0 0 0,0-1 0,13-1-1,10-9-4739</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53.891"/>
    </inkml:context>
    <inkml:brush xml:id="br0">
      <inkml:brushProperty name="width" value="0.025" units="cm"/>
      <inkml:brushProperty name="height" value="0.025" units="cm"/>
    </inkml:brush>
  </inkml:definitions>
  <inkml:trace contextRef="#ctx0" brushRef="#br0">1843 134 11723,'-13'-4'1009,"-47"-14"399,-1 2 0,-1 4-1,0 1 1,-66-1 0,-273 4 2660,302 9-3372,-351 19 613,1 1-1934,446-21 485,1 0 0,-1 0 0,0 0 0,0 0 0,0 0 0,0-1 0,1 1 0,-1-1 0,0 0 0,0 0 0,1 0 0,-1 0 1,1 0-1,-1-1 0,-4-2 0,6 2-175,0 0 1,0 0 0,0 0-1,0 0 1,0 0 0,0 0-1,1 0 1,-1 0 0,1 0-1,-1-1 1,1 1-1,0 0 1,0 0 0,0-1-1,0 1 1,0 0 0,0 0-1,1-1 1,-1 1 0,2-2-1,8-31-5781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7.555"/>
    </inkml:context>
    <inkml:brush xml:id="br0">
      <inkml:brushProperty name="width" value="0.025" units="cm"/>
      <inkml:brushProperty name="height" value="0.025" units="cm"/>
    </inkml:brush>
  </inkml:definitions>
  <inkml:trace contextRef="#ctx0" brushRef="#br0">0 13 13004,'0'0'9407,"0"11"-7726,4 83 769,-3-82-2177,1 0 0,0 0 0,1 0 1,0 0-1,0 0 0,10 19 0,-12-29-224,-1-1 0,1 0 0,0 1 0,0-1 1,0 0-1,0 1 0,0-1 0,0 0 0,0 0 1,1 0-1,-1 0 0,0 0 0,0 0 0,1 0 1,-1-1-1,1 1 0,-1 0 0,1-1 0,-1 1 1,1-1-1,-1 1 0,1-1 0,-1 0 0,1 0 1,0 0-1,-1 0 0,1 0 0,-1 0 0,1 0 1,0 0-1,-1-1 0,1 1 0,-1-1 0,1 1 1,-1-1-1,1 1 0,-1-1 0,1 0 0,-1 0 1,0 0-1,0 0 0,1 0 0,1-2 0,6-5 256,0 0 0,0-1 0,0 0 0,8-13 0,-14 19-290,45-67 365,-30 42-266,29-34 1,-47 61-115,1 1 0,-1-1 0,0 1 0,0-1 0,1 0 0,-1 1 0,1-1 0,-1 1 0,0-1 0,1 1 0,-1-1 0,1 1 0,-1-1 0,1 1 0,-1-1 0,1 1 0,0 0 0,-1-1 0,1 1 0,-1 0 0,1 0 0,0-1 0,-1 1 0,1 0 0,0 0 0,-1 0 0,1 0 0,0 0 0,-1 0 0,1 0 0,0 0 0,-1 0 0,1 0 0,0 0 0,-1 0 0,1 0 0,0 1 0,-1-1 0,1 0 0,0 0 0,-1 1 0,1-1 0,-1 0 0,1 1 0,-1-1 0,1 1 0,-1-1 0,1 1 0,-1-1 0,1 1 0,-1-1 0,0 1 0,1-1 0,-1 1 0,0 0 0,1-1 0,-1 1 0,0 0 0,0-1 0,1 1 0,-1 0 0,10 58 0,-6-28 0,-4-30 0,1 1 0,-1-1 0,0 1 0,1-1 0,0 0 0,-1 1 0,1-1 0,0 1 0,0-1 0,-1 0 0,1 0 0,0 1 0,1-1 0,-1 0 0,0 0 0,0 0 0,0 0 0,0 0 0,1 0 0,-1-1 0,1 1 0,-1 0 0,0-1 0,3 2 0,-1-2 0,-1 0 0,1 0 0,-1-1 0,1 1 0,-1 0 0,1-1 0,-1 0 0,1 1 0,-1-1 0,0 0 0,1 0 0,-1-1 0,4-1 0,7-7 0,1-1 0,-2 0 0,19-20 0,-24 23 0,-5 7 0,1-3 0,1 0 0,0 0 0,0 0 0,1 0 0,-1 1 0,7-4 0,-11 7 0,1 0 0,-1 0 0,1-1 0,-1 1 0,1 0 0,-1 0 0,1 0 0,-1 0 0,1 0 0,-1 0 0,1 0 0,-1 0 0,0 0 0,1 0 0,-1 0 0,1 0 0,-1 0 0,1 0 0,-1 1 0,1-1 0,-1 0 0,1 0 0,-1 0 0,0 1 0,1-1 0,-1 0 0,1 1 0,-1-1 0,1 1 0,5 24 0,-5-15 0,1 19 0,-1 0 0,-2-1 0,-6 46 0,4-72-425,-2-9-821,-4-11-3532,-2-14-3587,-2-6-5840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54.232"/>
    </inkml:context>
    <inkml:brush xml:id="br0">
      <inkml:brushProperty name="width" value="0.025" units="cm"/>
      <inkml:brushProperty name="height" value="0.025" units="cm"/>
    </inkml:brush>
  </inkml:definitions>
  <inkml:trace contextRef="#ctx0" brushRef="#br0">1571 1 13901,'0'0'3988,"-10"0"-3171,-40 6-143,0 2 0,0 2-1,-92 32 1,60-18-471,-194 54 963,-371 114 1032,618-182-2160,2-3 46,0 2 1,0 1-1,2 1 1,-1 1-1,1 2 1,-26 18 0,49-31-89,0 1 0,0-1 1,0 1-1,0-1 1,1 1-1,-1 0 1,0-1-1,1 1 0,-1 0 1,1 0-1,0 0 1,0 0-1,0 0 0,0 1 1,0-1-1,0 0 1,1 0-1,-1 1 1,0 2-1,2-4-3,-1 1 0,0 0 0,1-1 1,-1 1-1,1 0 0,0-1 0,0 1 0,-1-1 0,1 1 0,0-1 1,0 0-1,1 1 0,-1-1 0,0 0 0,0 0 0,0 1 0,1-1 1,-1 0-1,4 1 0,7 4 2,0 0 1,1-1 0,0 0-1,0-1 1,17 3 0,526 70-2766,-346-55 25,-23-1-287,-7-1-1196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2.649"/>
    </inkml:context>
    <inkml:brush xml:id="br0">
      <inkml:brushProperty name="width" value="0.025" units="cm"/>
      <inkml:brushProperty name="height" value="0.025" units="cm"/>
    </inkml:brush>
  </inkml:definitions>
  <inkml:trace contextRef="#ctx0" brushRef="#br0">42 1 14926,'0'0'3876,"-3"9"-2915,-8 25 30,-10 62 1,18-79-736,1-1 0,1 0-1,0 1 1,1-1 0,1 1 0,6 30 0,-7-44-150,1 0-1,0 1 1,0-1-1,0 0 1,0 0-1,0 0 1,1 0 0,-1 0-1,1 0 1,0 0-1,0-1 1,0 1 0,0-1-1,0 1 1,1-1-1,-1 0 1,1 0-1,-1 0 1,1 0 0,0 0-1,0-1 1,0 1-1,0-1 1,0 0 0,0 0-1,0 0 1,0 0-1,1 0 1,-1-1-1,0 1 1,0-1 0,1 0-1,-1 0 1,0 0-1,1 0 1,-1-1 0,0 0-1,0 1 1,4-2-1,3-1 135,0-1 1,0 0-1,-1-1 0,1 1 0,-1-2 0,0 1 0,0-1 1,-1-1-1,1 0 0,12-14 0,-14 13-127,-1 0-1,0 0 1,0-1 0,-1 1-1,0-1 1,-1-1-1,0 1 1,0-1 0,-1 1-1,0-1 1,-1 0-1,0 0 1,-1 0 0,0 0-1,0 0 1,-1-1 0,-1 1-1,1 0 1,-2 0-1,-2-11 1,3 18-234,0 0 0,0 1 0,0-1 0,-1 1 0,1-1-1,-1 1 1,0 0 0,0 0 0,0-1 0,0 1 0,0 1 0,0-1 0,0 0 0,-1 0 0,1 1-1,-1-1 1,1 1 0,-1 0 0,0 0 0,1 0 0,-1 0 0,-5-1 0,7 2 9,0 0 1,0 0 0,0 0-1,0 0 1,-1 0 0,1 0 0,0 1-1,0-1 1,0 0 0,0 0-1,0 1 1,-1-1 0,1 1-1,0-1 1,0 1 0,0 0 0,0-1-1,0 1 1,0 0 0,1-1-1,-2 3 1,0-2-20,2 1-1,-1 0 1,0 0-1,0 0 1,0 0-1,1 0 1,-1 0 0,1 0-1,0 0 1,-1 0-1,1 0 1,0 0-1,0 0 1,1 0-1,-1 0 1,1 4 0,-1-4-452,1 0 1,0 0 0,-1 0 0,1 1 0,0-1-1,0 0 1,0-1 0,0 1 0,0 0-1,1 0 1,-1 0 0,1-1 0,-1 1 0,1-1-1,3 3 1,14 10-6400</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3.711"/>
    </inkml:context>
    <inkml:brush xml:id="br0">
      <inkml:brushProperty name="width" value="0.025" units="cm"/>
      <inkml:brushProperty name="height" value="0.025" units="cm"/>
    </inkml:brush>
  </inkml:definitions>
  <inkml:trace contextRef="#ctx0" brushRef="#br0">10 171 13677,'0'0'11696,"8"-9"-11226,0 1-275,-1-1 0,1 0 0,-1-1 0,-1 0-1,0 0 1,0 0 0,-1-1 0,0 1 0,-1-1 0,0-1-1,-1 1 1,0 0 0,1-18 0,-5 29-164,-1 0 1,1 1-1,-1-1 0,1 1 1,-1 0-1,1-1 1,-1 1-1,1 0 0,0 0 1,-1 0-1,1 0 0,0 0 1,0 0-1,0 0 0,-2 2 1,-5 7 8,0 0 0,1 0 1,0 0-1,1 1 0,0 0 0,1 1 1,0-1-1,0 1 0,2 0 0,-1 0 1,2 0-1,-3 18 0,6-29-37,-1 0 0,1 0-1,-1 0 1,1 0 0,-1 0 0,1-1 0,0 1-1,0 0 1,-1 0 0,1 0 0,0-1 0,0 1-1,0-1 1,0 1 0,0-1 0,0 1 0,0-1-1,0 1 1,0-1 0,0 0 0,0 1-1,0-1 1,0 0 0,0 0 0,0 0 0,1 0-1,-1 0 1,0 0 0,0 0 0,0 0 0,1-1-1,40-3 64,7-10-400,15-5 0,-59 18 319,-1 1 0,1-1 1,-1 1-1,1 0 1,-1 0-1,1 0 0,-1 0 1,1 1-1,-1 0 1,0 0-1,8 3 0,8 7 109,-18-9-83,-1-1-1,1 0 1,0 0 0,-1 0 0,1 1-1,0-2 1,0 1 0,0 0 0,0 0-1,0-1 1,0 1 0,0-1 0,0 1-1,0-1 1,0 0 0,0 0 0,0 0 0,0 0-1,0 0 1,0 0 0,0-1 0,0 1-1,0-1 1,0 1 0,0-1 0,-1 0-1,1 0 1,0 1 0,0-1 0,2-2-1,7-5 25,-1 0-1,0-1 0,0 0 0,0 0 1,-1-1-1,0 0 0,-1-1 0,-1 0 1,1 0-1,-2-1 0,8-16 0,-18 40 140,3-7-150,-1 0 0,1 0 0,0-1 0,0 1 0,0 0 0,0 0 0,1 0 0,1 9 0,-1-13-22,1 0 0,0-1 0,0 1 0,0-1 0,0 1 0,0-1 0,0 0 0,0 1 0,0-1 0,0 0 0,0 1 0,0-1 0,0 0 0,0 0 0,0 0 0,0 0 0,0 0 0,0 0 0,0 0 0,0-1 0,2 1 0,24-5 61,30-22-85,-51 22-91,1 1 0,0 0 0,0 0 0,1 1 0,-1 0 0,1 0 1,-1 1-1,1 0 0,0 1 0,0-1 0,0 1 0,10 1 1,-17 0 96,0 0 0,0 1 0,1 0 0,-1-1 1,0 1-1,0 0 0,0-1 0,0 1 1,0 0-1,0 0 0,0 0 0,-1 0 1,1 0-1,0 0 0,0 0 0,-1 0 1,1 0-1,-1 1 0,1-1 0,-1 0 1,1 0-1,-1 0 0,0 1 0,1-1 1,-1 0-1,0 1 0,0 0 0,2 45-174,-3-36 160,-4 338 1978,5-337-1751,-1 0-1,0 0 1,-1 0-1,0-1 1,-1 1-1,-5 14 1,6-23-152,1 0 0,0 0 0,-1-1 0,1 1 0,-1 0 0,0-1 1,0 0-1,0 1 0,0-1 0,0 0 0,-1 0 0,1 0 0,0 0 0,-1-1 0,0 1 0,1 0 0,-1-1 0,0 0 0,0 0 0,0 0 0,0 0 0,0 0 1,0-1-1,0 1 0,0-1 0,0 0 0,0 0 0,0 0 0,-3 0 0,3-1-45,0 0 0,0 0 0,0 0 0,0 0 0,0-1 0,1 1 0,-1-1 0,0 0 0,1 0 0,0 0 0,-1 0 0,1 0 0,0 0 0,0 0 0,0-1 0,0 1 0,0-1 0,1 0 0,-1 1 0,1-1 0,0 0 0,-1-4 0,-3-4 0,1-1 0,1 1 0,0-1 0,-2-16 0,3 14 6,0 0 1,1-1-1,1 1 0,0-1 0,1 1 1,3-16-1,-3 25-16,1 0 0,-1 0 0,1 0 0,0 1 0,0-1 0,1 1 0,-1 0 0,1-1 0,0 1 0,0 0 0,1 1 0,-1-1 0,1 1 0,0-1 0,0 1 0,0 0 0,0 0 0,0 1 0,1-1 0,-1 1 0,6-2 0,6-2-592,25-11-3024,0-4-5172,1-3-7051</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4.537"/>
    </inkml:context>
    <inkml:brush xml:id="br0">
      <inkml:brushProperty name="width" value="0.025" units="cm"/>
      <inkml:brushProperty name="height" value="0.025" units="cm"/>
    </inkml:brush>
  </inkml:definitions>
  <inkml:trace contextRef="#ctx0" brushRef="#br0">174 77 9257,'16'-44'7434,"-16"13"869,-32 30-4689,23 2-3489,0 0-1,1 1 0,-1 1 0,0-1 0,1 1 1,-1 1-1,1-1 0,0 1 0,0 1 0,1 0 0,-1 0 1,1 0-1,0 1 0,1 0 0,-1 0 0,1 1 1,0 0-1,-8 13 0,13-18-125,0-1 0,1 1 1,-1-1-1,1 1 0,-1 0 0,1-1 1,0 1-1,0-1 0,0 1 0,0 0 0,0-1 1,0 1-1,0 0 0,1-1 0,-1 1 1,0-1-1,1 1 0,-1-1 0,1 1 0,0-1 1,-1 1-1,1-1 0,0 1 0,0-1 1,0 0-1,0 1 0,0-1 0,1 0 0,-1 0 1,0 0-1,0 0 0,1 0 0,-1 0 1,0 0-1,1-1 0,-1 1 0,3 0 0,7 4-87,1-1-1,0 0 0,0-1 1,15 2-1,6 3-378,-25-6 330,0 1 0,0 1 1,0 0-1,0 0 0,-1 0 0,0 1 0,10 8 0,-15-12 142,-1 0 0,0 0 1,1 0-1,-1 0 1,0 1-1,0-1 0,0 0 1,0 1-1,-1-1 0,1 0 1,0 1-1,0-1 1,-1 1-1,1 0 0,-1-1 1,1 1-1,-1-1 0,0 1 1,0 0-1,0-1 0,0 1 1,0 0-1,0-1 1,0 1-1,0 0 0,0-1 1,-1 1-1,1-1 0,-1 1 1,1-1-1,-1 1 1,0-1-1,0 1 0,0-1 1,1 1-1,-1-1 0,-1 0 1,1 0-1,0 1 0,0-1 1,0 0-1,0 0 1,-1 0-1,1 0 0,-3 1 1,-4 4 194,-1 1 0,0-2 0,-1 1 0,1-1 1,-1-1-1,0 0 0,0 0 0,0-1 0,-1 0 1,1-1-1,-1 0 0,0-1 0,-20 1 0,26-7-1073,11-5-236,11-8-1190,79-50-10129,-58 38 4874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5.002"/>
    </inkml:context>
    <inkml:brush xml:id="br0">
      <inkml:brushProperty name="width" value="0.025" units="cm"/>
      <inkml:brushProperty name="height" value="0.025" units="cm"/>
    </inkml:brush>
  </inkml:definitions>
  <inkml:trace contextRef="#ctx0" brushRef="#br0">23 0 13741,'0'0'8883,"-1"12"-6475,-20 123 3064,21-134-5455,0 0 1,0 0 0,0 0 0,0 0-1,0 0 1,0 0 0,0 0 0,0 0-1,0 0 1,1 0 0,-1 0 0,0 0-1,1-1 1,-1 1 0,0 0 0,1 0-1,-1 0 1,1 0 0,0-1 0,-1 1-1,1 0 1,0 0 0,-1-1 0,1 1 0,0-1-1,0 1 1,-1 0 0,1-1 0,1 1-1,1 0 9,0-1-1,-1 1 0,1-1 0,0 0 1,-1 0-1,1 0 0,0 0 1,-1 0-1,1-1 0,4 0 1,6-3 36,-2 0 1,1-1 0,20-10 0,15-17-51,22-12-274,-64 41 238,0 0 1,1 1-1,-1 0 0,0 0 1,1 1-1,-1-1 0,1 1 1,-1 0-1,1 1 0,0-1 1,6 1-1,-11 1 20,0-1 1,0 0-1,0 0 0,0 0 1,0 1-1,0-1 0,0 1 1,0-1-1,0 1 1,-1-1-1,1 1 0,0-1 1,0 1-1,0 0 0,-1-1 1,1 1-1,0 0 0,-1 0 1,1-1-1,-1 1 0,1 0 1,-1 0-1,1 0 0,-1 0 1,0 0-1,1 0 1,-1 0-1,0 0 0,0 0 1,1 1-1,-1 39 306,-1-38-260,1 0-1,-1-1 1,1 1-1,0 0 1,0 0 0,0 0-1,0 0 1,1-1-1,-1 1 1,1 0-1,-1 0 1,1-1-1,0 1 1,0 0 0,3 4-1,-3-6-25,1 0-1,-1-1 0,1 1 1,0-1-1,-1 1 0,1-1 1,-1 0-1,1 0 1,0 0-1,-1 0 0,1 0 1,0 0-1,-1 0 0,1 0 1,0 0-1,-1-1 1,1 1-1,0-1 0,-1 1 1,1-1-1,-1 0 0,2-1 1,40-23 422,-26 15-349,-15 8-89,1 0 0,0 0 0,1 0 0,-1 1 0,0-1 0,0 1 0,1 0 0,-1 0 0,1 0 0,-1 0 0,1 1 0,-1-1 0,1 1 0,0 0 0,-1 0 0,1 0 0,-1 1 0,1-1 0,-1 1 0,1 0 0,-1 0 0,1 0 0,-1 0 0,0 1 0,1-1 0,-1 1 0,0 0 0,0 0 0,0 0 0,0 0 0,-1 0 0,1 1 0,-1-1 0,1 1 0,-1 0 0,0 0 0,0 0 0,3 5 0,-3-5-33,1-1 0,-1 0 0,1 1 0,0-1 0,0 0 0,0 0-1,0-1 1,0 1 0,0-1 0,1 1 0,-1-1 0,0 0 0,1 0 0,-1 0 0,1-1 0,-1 1 0,1-1 0,-1 0 0,1 0-1,0 0 1,-1-1 0,5 0 0,-3 1-107,1-1 0,-1 0 0,1 0 0,-1-1 0,1 0-1,-1 1 1,0-2 0,0 1 0,0-1 0,0 1 0,0-1 0,0-1 0,7-6-1,-11 8-602,0 0 0,0 0 0,0 0 0,0 0 0,0 0 0,0 0 0,-1-1-1,1 1 1,-1 0 0,1 0 0,-1-1 0,0 1 0,0 0 0,0-5-1,0 4-221,0-16-7294</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5.345"/>
    </inkml:context>
    <inkml:brush xml:id="br0">
      <inkml:brushProperty name="width" value="0.025" units="cm"/>
      <inkml:brushProperty name="height" value="0.025" units="cm"/>
    </inkml:brush>
  </inkml:definitions>
  <inkml:trace contextRef="#ctx0" brushRef="#br0">39 56 6054,'0'0'16143,"-36"-51"-14221,34 47-769,2 3-737,3 1-3651,4 0-1249,3 0-6246</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5.688"/>
    </inkml:context>
    <inkml:brush xml:id="br0">
      <inkml:brushProperty name="width" value="0.025" units="cm"/>
      <inkml:brushProperty name="height" value="0.025" units="cm"/>
    </inkml:brush>
  </inkml:definitions>
  <inkml:trace contextRef="#ctx0" brushRef="#br0">1 191 13100,'0'0'17681,"16"82"-17008,-23-47-385,4 0-160,-2-4-96,5-3-384,0-6-1154,3-7-1056,4-6-1025,0-5-641,-1-4-385</inkml:trace>
  <inkml:trace contextRef="#ctx0" brushRef="#br0" timeOffset="1">16 0 15150,'0'0'9738,"1"39"-12845,9-31-1506,4-3-4644</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6.017"/>
    </inkml:context>
    <inkml:brush xml:id="br0">
      <inkml:brushProperty name="width" value="0.025" units="cm"/>
      <inkml:brushProperty name="height" value="0.025" units="cm"/>
    </inkml:brush>
  </inkml:definitions>
  <inkml:trace contextRef="#ctx0" brushRef="#br0">44 0 15887,'0'0'7527,"-12"77"-5957,4-37-129,0 6-256,0 7-192,3-2-416,2 3-353,3-5-128,0-2-64,0-6-96,5-7-865,4-2-1153,-2-10-865,1-6-1697,-1-6-4645</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6.517"/>
    </inkml:context>
    <inkml:brush xml:id="br0">
      <inkml:brushProperty name="width" value="0.025" units="cm"/>
      <inkml:brushProperty name="height" value="0.025" units="cm"/>
    </inkml:brush>
  </inkml:definitions>
  <inkml:trace contextRef="#ctx0" brushRef="#br0">136 28 18802,'0'0'3272,"-10"0"-256,4 1-2830,1 0-1,-1 0 0,0 1 0,0-1 0,1 1 1,-1 1-1,1-1 0,-1 1 0,1 0 0,0 0 1,0 0-1,0 1 0,1-1 0,-1 1 0,1 0 1,0 1-1,0-1 0,0 1 0,1 0 0,-1 0 1,1 0-1,1 0 0,-1 0 0,1 1 0,-3 7 1,3-6-173,0-1 0,1 1 1,0-1-1,0 1 1,0-1-1,1 1 0,1 8 1,-1-14-9,0 0 0,0 0 0,0 0 1,1 0-1,-1 1 0,0-1 0,1 0 0,-1 0 1,1 0-1,-1 0 0,1 0 0,0 0 1,-1 0-1,1 0 0,0-1 0,0 1 0,-1 0 1,1 0-1,0 0 0,0-1 0,0 1 1,0-1-1,0 1 0,0-1 0,0 1 0,0-1 1,1 1-1,-1-1 0,0 0 0,0 0 1,0 1-1,0-1 0,0 0 0,1 0 0,-1 0 1,0 0-1,0 0 0,0-1 0,0 1 1,0 0-1,1-1 0,-1 1 0,0 0 0,0-1 1,0 1-1,0-1 0,2-1 0,2-1-16,0 0 0,0-1 0,0 0 0,0 0 0,-1 0 0,0-1 1,0 1-1,0-1 0,7-10 0,25-45-396,-32 52 360,-4 11 92,-11 24 118,4-14-96,2 0 1,0 1 0,0 0 0,1 0 0,1 1-1,0-1 1,0 19 0,3-33-68,0 1 0,0 0-1,0-1 1,0 1 0,0-1 0,0 1 0,0-1-1,0 1 1,0 0 0,1-1 0,-1 1-1,0-1 1,0 1 0,1-1 0,-1 1 0,0-1-1,1 1 1,-1-1 0,0 0 0,1 1-1,-1-1 1,1 1 0,-1-1 0,1 0-1,-1 1 1,1-1 0,-1 0 0,1 0 0,-1 1-1,1-1 1,-1 0 0,1 0 0,-1 0-1,1 0 1,-1 0 0,1 0 0,0 0 0,-1 0-1,1 0 1,-1 0 0,1 0 0,-1 0-1,1 0 1,0 0 0,-1 0 0,1-1-1,-1 1 1,1 0 0,-1 0 0,1-1 0,-1 1-1,1 0 1,-1-1 0,1 1 0,-1 0-1,0-1 1,1 1 0,0-2 0,28-22-30,0-34 581,-25 48-400,1 0 0,-1 0 0,2 1 1,-1-1-1,1 1 0,1 0 0,0 1 0,13-14 1,-12 15-456,1 0 1,1 0-1,-1 1 0,1 0 1,0 1-1,0 0 1,1 0-1,-1 1 1,1 1-1,0 0 1,0 0-1,0 1 1,14-1-1,-6-1-8995,-12-1-150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7.126"/>
    </inkml:context>
    <inkml:brush xml:id="br0">
      <inkml:brushProperty name="width" value="0.025" units="cm"/>
      <inkml:brushProperty name="height" value="0.025" units="cm"/>
    </inkml:brush>
  </inkml:definitions>
  <inkml:trace contextRef="#ctx0" brushRef="#br0">1 19 9001,'0'0'10345,"48"-19"-8679,-40 40-225,-3 8-256,1 7-256,-4 8-64,-2 4-128,0 0-225,0 0-288,0 0-95,0-1-65,0-1-481,0-5-1921,1-4-2146,3-7-4485</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7.899"/>
    </inkml:context>
    <inkml:brush xml:id="br0">
      <inkml:brushProperty name="width" value="0.025" units="cm"/>
      <inkml:brushProperty name="height" value="0.025" units="cm"/>
    </inkml:brush>
  </inkml:definitions>
  <inkml:trace contextRef="#ctx0" brushRef="#br0">1 3 20243,'0'0'8392,"55"-2"-10057,-37 9-3108,-2-1-4292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7.472"/>
    </inkml:context>
    <inkml:brush xml:id="br0">
      <inkml:brushProperty name="width" value="0.025" units="cm"/>
      <inkml:brushProperty name="height" value="0.025" units="cm"/>
    </inkml:brush>
  </inkml:definitions>
  <inkml:trace contextRef="#ctx0" brushRef="#br0">1 1 16784,'0'0'9481</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7.041"/>
    </inkml:context>
    <inkml:brush xml:id="br0">
      <inkml:brushProperty name="width" value="0.025" units="cm"/>
      <inkml:brushProperty name="height" value="0.025" units="cm"/>
    </inkml:brush>
  </inkml:definitions>
  <inkml:trace contextRef="#ctx0" brushRef="#br0">68 1 9065,'0'9'5279,"-8"98"-137,-22 63-1602,0 6-424,45-276 329,8-94-4007,-23 197 566,0-1 0,0 1 0,0 0 0,0 0 0,1 0 0,-1 0 0,1-1 0,0 1 1,0 0-1,0 0 0,0-1 0,0 1 0,1-1 0,-1 1 0,1-1 0,0 0 0,-1 1 0,1-1 0,0 0 0,0 0 0,1 0 1,-1-1-1,0 1 0,1 0 0,-1-1 0,1 1 0,-1-1 0,1 0 0,0 0 0,-1 0 0,1 0 0,0-1 0,0 1 0,-1-1 1,1 1-1,0-1 0,0 0 0,0 0 0,0 0 0,4-2 0,4 0 39,1 0 0,-1-1 0,0-1 0,0 0 1,0-1-1,0 0 0,-1 0 0,17-13 0,46-39 51,-68 52-72,1 0 0,-1 0 0,0-1 0,0 0 0,-1 0 0,0 0 0,0-1 0,0 1 0,-1-1 0,3-7 0,-30 36-273,3 5 325,4-7 72,0 1 1,2 1 0,0 0-1,1 1 1,2 1-1,-14 32 1,25-54-237,0 1 0,1-1-1,-1 0 1,0 1 0,1-1-1,0 1 1,-1-1 0,1 1 0,0-1-1,0 1 1,0-1 0,1 1-1,-1-1 1,1 1 0,-1-1 0,1 1-1,0-1 1,0 0 0,0 1-1,0-1 1,0 0 0,0 0 0,1 0-1,-1 0 1,1 0 0,-1 0-1,1 0 1,0-1 0,0 1 0,0 0-1,3 1 1,2 1-1044,0-2-1,0 1 1,-1-1 0,2 0 0,-1-1-1,0 1 1,0-1 0,0-1-1,14 0 1,13-1-5886</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7.385"/>
    </inkml:context>
    <inkml:brush xml:id="br0">
      <inkml:brushProperty name="width" value="0.025" units="cm"/>
      <inkml:brushProperty name="height" value="0.025" units="cm"/>
    </inkml:brush>
  </inkml:definitions>
  <inkml:trace contextRef="#ctx0" brushRef="#br0">105 1 15855,'0'0'5600,"-8"6"-4132,0 1-1162,-1 0 1,1 1-1,1 0 0,-1 0 0,2 1 1,-1-1-1,1 2 0,0-1 1,1 1-1,0 0 0,0 0 0,1 0 1,1 0-1,0 1 0,-3 14 1,6-25-304,0 1 1,0 0 0,0-1 0,0 1 0,0 0 0,0-1-1,0 1 1,0 0 0,0-1 0,0 1 0,1 0 0,-1-1-1,0 1 1,0 0 0,1-1 0,-1 1 0,0 0-1,1-1 1,-1 1 0,1-1 0,-1 1 0,0-1 0,1 1-1,0-1 1,-1 1 0,1-1 0,-1 0 0,1 1 0,-1-1-1,2 1 1,24-3 227,23-21 119,-32 11-333,-1-1 0,0 0-1,-1-1 1,-1-1 0,0 0 0,19-29-1,-27 39-294,-9 20 270,-11 24 455,1-10-155,7-17-220,0 0-1,1 0 1,0 1-1,1-1 1,0 1-1,1 0 1,-2 23-1,5-36-159,0 1-1,0 0 1,0-1-1,1 1 1,-1 0 0,0-1-1,1 1 1,-1 0-1,0-1 1,1 1-1,-1-1 1,0 1-1,1-1 1,-1 1-1,1-1 1,-1 1-1,1-1 1,0 1-1,-1-1 1,1 0-1,-1 1 1,1-1-1,0 0 1,-1 0 0,1 1-1,0-1 1,-1 0-1,1 0 1,0 0-1,-1 0 1,1 0-1,0 0 1,-1 0-1,1 0 1,0 0-1,-1 0 1,1 0-1,0 0 1,-1-1-1,2 1 1,32-12-5595,-5-10-451</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7.760"/>
    </inkml:context>
    <inkml:brush xml:id="br0">
      <inkml:brushProperty name="width" value="0.025" units="cm"/>
      <inkml:brushProperty name="height" value="0.025" units="cm"/>
    </inkml:brush>
  </inkml:definitions>
  <inkml:trace contextRef="#ctx0" brushRef="#br0">164 1 17392,'0'0'2638,"-10"6"-28,-1-1-2068,-43 27 2226,49-29-2527,0 0 0,0 0 1,1 1-1,0-1 0,0 1 1,0 0-1,0 1 0,1-1 1,-5 8-1,7-11-242,1-1 0,0 1 0,0-1-1,0 1 1,0 0 0,0-1 0,0 1 0,0-1 0,1 1 0,-1 0 0,0-1 0,0 1 0,0-1-1,1 1 1,-1 0 0,0-1 0,1 1 0,-1-1 0,0 1 0,1-1 0,-1 1 0,0-1 0,1 0 0,-1 1-1,1-1 1,-1 1 0,1-1 0,-1 0 0,1 0 0,0 1 0,-1-1 0,1 0 0,-1 0 0,1 1-1,-1-1 1,1 0 0,0 0 0,-1 0 0,1 0 0,0 0 0,-1 0 0,1 0 0,-1 0 0,1 0 0,0 0-1,0-1 1,44 1-237,-34 0 21,1-1 11,-1 1 56,1 0 0,0 0-1,0 1 1,17 4-1,-28-5 171,0 0 0,1 0-1,-1 1 1,0-1-1,1 1 1,-1-1-1,0 1 1,1-1 0,-1 1-1,0 0 1,0 0-1,0-1 1,1 1-1,-1 0 1,0 0 0,0 0-1,0 0 1,0 0-1,-1 1 1,1-1-1,0 0 1,0 0 0,-1 0-1,1 1 1,-1-1-1,1 0 1,-1 1-1,0-1 1,1 1 0,-1-1-1,0 0 1,0 1-1,0-1 1,0 1-1,0-1 1,0 0 0,0 1-1,-1-1 1,1 1-1,0-1 1,-1 0-1,1 1 1,-1-1 0,1 0-1,-1 0 1,-1 3-1,-2 1 206,0 0 0,0 0 0,0 0 0,0 0-1,-1-1 1,0 0 0,0 0 0,0 0 0,0-1-1,-6 4 1,-60 29 1588,71-36-1807,-10 5 76,0-1 1,0 0-1,0 0 0,-1-1 0,1-1 0,-1 1 0,-17 0 0,61-28-8864,-9 11 3844,2-2-1617</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8.308"/>
    </inkml:context>
    <inkml:brush xml:id="br0">
      <inkml:brushProperty name="width" value="0.025" units="cm"/>
      <inkml:brushProperty name="height" value="0.025" units="cm"/>
    </inkml:brush>
  </inkml:definitions>
  <inkml:trace contextRef="#ctx0" brushRef="#br0">119 54 10730,'0'0'8600,"-1"-9"-6251,-2-27 5,3 36-2279,0 0-1,0 0 0,0-1 0,0 1 0,0 0 1,0-1-1,0 1 0,0 0 0,0-1 1,0 1-1,0 0 0,0 0 0,0-1 0,0 1 1,0 0-1,-1-1 0,1 1 0,0 0 0,0 0 1,0-1-1,0 1 0,-1 0 0,1 0 1,0-1-1,0 1 0,-1 0 0,1 0 0,0 0 1,0-1-1,-1 1 0,1 0 0,0 0 0,0 0 1,-1 0-1,1 0 0,0 0 0,-1 0 1,1 0-1,0 0 0,-1-1 0,1 1 0,0 0 1,0 1-1,-1-1 0,1 0 0,0 0 0,-1 0 1,1 0-1,0 0 0,-1 0 0,1 0 1,0 0-1,0 0 0,-1 1 0,1-1 0,0 0 1,0 0-1,-1 1 0,-11 10 415,12-11-424,-16 20 977,-26 41 1,37-53-872,1 0 1,0-1 0,0 2-1,1-1 1,0 0-1,0 1 1,1-1 0,0 1-1,-1 11 1,4-20-172,-1 1 0,1 0 0,-1 0 0,1-1 0,0 1 0,-1 0 0,1-1 0,0 1 0,0 0 0,-1-1 0,1 1 0,0-1 0,0 1 0,0-1 0,-1 0 0,1 1 0,0-1 0,0 0 0,0 0 0,0 1 0,0-1 0,0 0 0,0 0 0,0 0 0,0 0 0,0 0 0,-1 0 0,1-1 0,0 1 0,0 0 0,0 0 0,0-1 0,0 1 0,1-1 0,37-9 0,20-20-242,-49 23 170,0 1 0,0 1 0,0 0 0,1 0 0,0 1 1,0 1-1,0-1 0,0 2 0,19-3 0,-29 5 68,-1 0 1,1 0-1,-1 0 0,1 0 1,-1 0-1,1 0 0,-1 1 1,1-1-1,-1 0 0,1 0 1,-1 0-1,1 1 0,-1-1 1,0 0-1,1 1 0,-1-1 0,1 0 1,-1 1-1,0-1 0,1 0 1,-1 1-1,0-1 0,1 1 1,-1-1-1,0 0 0,0 1 1,1-1-1,-1 1 0,0-1 1,0 1-1,0-1 0,0 1 1,0 0-1,1 24 164,-1 1 110,1-25-265,-1-1 0,0 1 0,0-1 0,0 1 0,0 0 0,1-1 0,-1 1 0,0-1 0,0 1 0,1-1 0,-1 1 0,1-1 0,-1 1 0,0-1 0,1 1 0,-1-1 0,1 1 0,-1-1 0,1 0 0,-1 1 0,1-1 0,-1 0 0,1 1 0,0-1 0,-1 0 0,1 0 0,-1 0 0,1 1 0,0-1 0,-1 0 0,2 0 0,7-1 51,0 1 0,1-2 0,-1 1 0,0-1 0,0-1 0,0 0 0,0 0 0,10-6 0,-10 5-71,1 0 0,-1 1 0,1-1 0,-1 2 0,1 0 0,0 0 0,13-1 0,-23 3 6,1 0 0,-1 0 0,1 0 1,-1 0-1,1 1 0,-1-1 0,1 0 0,0 0 0,-1 0 0,1 0 1,-1 1-1,0-1 0,1 0 0,-1 1 0,1-1 0,-1 0 0,1 1 1,-1-1-1,0 0 0,1 1 0,-1-1 0,0 1 0,1-1 1,-1 1-1,0-1 0,0 0 0,1 1 0,-1-1 0,0 1 0,0 0 1,0-1-1,0 1 0,2 25 321,-1 6-509,-1-31 118,1 0 0,-1 0 0,0-1 0,1 1 0,-1 0 0,0 0-1,1 0 1,-1 0 0,1-1 0,-1 1 0,1 0 0,0 0 0,-1-1 0,1 1 0,0 0 0,-1-1-1,1 1 1,0-1 0,0 1 0,-1-1 0,1 1 0,0-1 0,0 0 0,0 1 0,0-1 0,0 0-1,1 1 1,14-2-3994,2-4-3283</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8.821"/>
    </inkml:context>
    <inkml:brush xml:id="br0">
      <inkml:brushProperty name="width" value="0.025" units="cm"/>
      <inkml:brushProperty name="height" value="0.025" units="cm"/>
    </inkml:brush>
  </inkml:definitions>
  <inkml:trace contextRef="#ctx0" brushRef="#br0">1 1 14061,'0'0'9834,"-1"48"-8521,1-35-576,0 0-609,6-5-288,12-3-1442,4-4-1409,1-1-1121,-2 0-3331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9.165"/>
    </inkml:context>
    <inkml:brush xml:id="br0">
      <inkml:brushProperty name="width" value="0.025" units="cm"/>
      <inkml:brushProperty name="height" value="0.025" units="cm"/>
    </inkml:brush>
  </inkml:definitions>
  <inkml:trace contextRef="#ctx0" brushRef="#br0">62 1 13100,'0'0'6919,"-40"55"-4741,31-41-416,1-4-225,5-2-352,2-4-480,10-4-1057,7-10-1474,2-9-2883,3-11-9320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9.882"/>
    </inkml:context>
    <inkml:brush xml:id="br0">
      <inkml:brushProperty name="width" value="0.025" units="cm"/>
      <inkml:brushProperty name="height" value="0.025" units="cm"/>
    </inkml:brush>
  </inkml:definitions>
  <inkml:trace contextRef="#ctx0" brushRef="#br0">375 7 10282,'0'0'12705,"-13"-2"-11381,10 2-1265,-3-2 37,0 1 0,1 1 0,-1-1 0,0 1 0,1 0 1,-1 0-1,0 1 0,1-1 0,-1 1 0,0 0 0,1 1 0,-1 0 0,1 0 0,0 0 0,-1 0 0,1 1 0,0 0 0,-4 3 0,-19 16 300,1 2 0,1 0 0,2 2-1,-37 47 1,51-59-284,0 0-1,1 0 0,1 1 1,0 1-1,0 0 0,2 0 1,0 0-1,1 0 1,1 1-1,0 0 0,-2 27 1,6-42-111,0 0 0,0 0 0,0 0 0,0 0 0,1 0 0,-1 0 0,0-1 0,1 1 0,-1 0 0,1 0 0,0 0 0,-1-1 0,1 1 0,0 0 0,0-1 0,0 1 0,1-1 0,-1 1 0,0-1 0,0 1 0,1-1 0,-1 0 0,1 0 0,-1 0 0,3 2 1,0-2-23,0 1 1,0-1-1,0 0 1,1 0-1,-1-1 1,0 1-1,0-1 1,1 0 0,-1 0-1,9-1 1,3-2-415,0 0 1,0-1-1,0-1 1,31-13-1,-20 4-1305,-1-1 0,29-22 0,10-17-4608,-15 4-2690</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0.786"/>
    </inkml:context>
    <inkml:brush xml:id="br0">
      <inkml:brushProperty name="width" value="0.025" units="cm"/>
      <inkml:brushProperty name="height" value="0.025" units="cm"/>
    </inkml:brush>
  </inkml:definitions>
  <inkml:trace contextRef="#ctx0" brushRef="#br0">223 0 12844,'0'0'5696,"-12"11"-3576,-10 10-726,0 1 1,2 1 0,-32 49-1,34-43-384,-33 60 553,46-80-1522,1 0 0,1 0-1,0 1 1,0-1 0,0 1-1,2-1 1,-3 21 0,5-29-44,-1-1 1,1 1-1,-1 0 0,1 0 1,0 0-1,-1-1 1,1 1-1,0 0 0,0-1 1,-1 1-1,1 0 0,0-1 1,0 1-1,0-1 1,0 0-1,0 1 0,0-1 1,0 0-1,0 1 0,-1-1 1,1 0-1,0 0 1,0 0-1,0 0 0,0 0 1,0 0-1,0 0 0,0 0 1,0 0-1,0 0 1,0-1-1,0 1 0,1-1 1,40-7-566,-1-9-614,-33 12 928,1 1 0,-1 1 0,1-1 0,0 1 0,0 1 0,1 0 0,13-2 1,-23 4 268,1 0 1,-1 0 0,1 0 0,-1 0 0,1 0-1,0 1 1,-1-1 0,1 0 0,-1 0 0,0 0-1,1 0 1,-1 1 0,1-1 0,-1 0 0,1 1-1,-1-1 1,1 0 0,-1 1 0,0-1 0,1 0 0,-1 1-1,0-1 1,1 0 0,-1 1 0,0-1 0,0 1-1,1-1 1,-1 1 0,0-1 0,0 1 0,0-1-1,0 1 1,0 0 0,-1 24 1088,-18 27 984,16-46-1931,2-4-115,1-1-1,-1 1 1,0 0 0,0 0 0,1-1 0,-1 1-1,1 0 1,0 0 0,-1 0 0,1-1-1,0 1 1,0 0 0,0 0 0,0 0 0,0 0-1,1-1 1,0 4 0,0-4-29,-1-1 1,1 1-1,-1-1 1,1 1-1,0-1 0,0 0 1,-1 1-1,1-1 1,0 0-1,0 1 0,-1-1 1,1 0-1,0 0 1,0 0-1,0 0 0,-1 0 1,1 0-1,0 0 1,0 0-1,0 0 0,-1 0 1,1 0-1,0 0 1,0-1-1,-1 1 0,2-1 1,10-3 38,-1-1 0,0 0 0,17-12 0,-27 16-45,28-19-144,-21 14 19,1-1-1,-1 2 1,1-1-1,0 1 0,0 0 1,1 1-1,0 0 1,-1 1-1,1 0 0,18-3 1,-27 6 116,-1 0 0,1 0 0,-1 0-1,1 0 1,-1 0 0,1 0 0,-1 0 0,1 1 0,-1-1 0,1 0 0,-1 0 0,0 1 0,1-1 0,-1 0-1,1 1 1,-1-1 0,0 0 0,1 1 0,-1-1 0,0 0 0,0 1 0,1-1 0,-1 1 0,0-1 0,0 1-1,0-1 1,1 1 0,-1-1 0,0 1 0,0-1 0,0 1 0,0-1 0,0 1 0,0 0 0,-1 26 316,0-26-261,1 1 1,0 0-1,-1 0 0,1 0 1,0 0-1,0 0 0,0 0 1,0 0-1,1 0 0,-1 0 1,0 0-1,1 0 0,0 0 0,1 3 1,0-4-12,1 0 0,0 0 1,-1 0-1,1-1 0,0 1 1,0-1-1,0 1 0,-1-1 1,1 0-1,0 0 0,0 0 1,0-1-1,5 0 0,39-10 247,-11-3-210,-27 9-111,-1 1 0,2 0 0,-1 1 0,0 0 0,1 0 0,-1 1 0,1 1 0,-1-1 0,1 2 0,0-1 0,10 2 0,-19 0 38,0 0-1,0 0 1,0 0-1,0 1 1,0-1-1,0 0 1,0 1-1,0-1 1,-1 0-1,1 1 0,-1-1 1,1 1-1,-1-1 1,0 1-1,1 0 1,-1-1-1,0 1 1,0-1-1,0 1 1,0-1-1,0 1 1,-1-1-1,1 3 1,-5 39 802,4-39-780,0 0 39,0-1 0,0 1 0,1-1 0,-1 1 0,1-1 0,0 1 0,0 0 0,0-1 0,1 6 0,0-8-52,0 0 0,0 0 1,0 0-1,0 0 0,0 0 0,0-1 0,0 1 1,0 0-1,0-1 0,0 1 0,0 0 0,0-1 1,0 1-1,1-1 0,-1 0 0,0 1 0,0-1 0,1 0 1,-1 0-1,0 0 0,0 0 0,1 0 0,-1 0 1,0 0-1,0 0 0,1-1 0,-1 1 0,0 0 1,0-1-1,3 0 0,37-15-759,-36 13 605,0 0 0,0 1-1,1 0 1,-1 0 0,1 0 0,-1 1-1,11-2 1,-15 3 81,33-1-973,-14-6 167,0 0 0,0-1 0,0-1 0,-1-1 0,0 0 0,33-27 0,-55 34 6216,-10 1-3738,-14 2-840,22 1-712,0 2 0,0-1 0,0 0 0,0 1 0,1 0 0,-1 0 0,1 0 0,-1 1 0,1-1 0,0 1 0,-4 6 0,6-9-42,0 1-1,1 0 1,-1 0-1,0 0 1,1 0 0,-1 0-1,1 0 1,-1 1 0,1-1-1,0 1 1,0-1 0,0 0-1,1 1 1,-1 0 0,0-1-1,1 1 1,0-1 0,-1 1-1,1 0 1,0-1 0,1 1-1,-1-1 1,0 1 0,1 0-1,0 3 1,0-5-29,1 0 0,-1 0 0,0 0 0,1 0 0,-1 0 0,0 0 0,1 0 0,-1 0 0,1-1 0,-1 1 0,1-1 0,0 1-1,-1-1 1,1 1 0,-1-1 0,1 0 0,0 0 0,2 0 0,37 0-695,-26 0 123,0-1-750,0 0 0,0-1 1,0 0-1,0-1 1,25-9-1,33-19-9989,-38 12 1268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1.126"/>
    </inkml:context>
    <inkml:brush xml:id="br0">
      <inkml:brushProperty name="width" value="0.025" units="cm"/>
      <inkml:brushProperty name="height" value="0.025" units="cm"/>
    </inkml:brush>
  </inkml:definitions>
  <inkml:trace contextRef="#ctx0" brushRef="#br0">108 0 3043,'0'0'23040,"-10"2"-21262,8-1-1635,-52 12 1349,52-12-1461,0-1-1,-1 1 0,1 0 0,0 0 1,0 0-1,0 0 0,0 0 0,0 0 1,0 0-1,0 1 0,1-1 0,-1 1 1,0-1-1,1 1 0,-1 0 0,1 0 1,0 0-1,-1-1 0,1 1 0,0 0 1,0 1-1,0-1 0,1 0 0,-2 4 1,3-5-91,0-1 0,0 1 0,0 0 0,0-1 0,0 1 0,0-1 0,0 1 1,0-1-1,0 1 0,0-1 0,1 0 0,-1 1 0,0-1 0,0 0 0,0 0 0,1 0 1,-1 0-1,0 0 0,2-1 0,36 1-778,-30 0 466,141 0-1603,-149 0 1967,1 0 0,-1-1 1,1 2-1,-1-1 0,1 0 0,-1 0 1,1 0-1,-1 1 0,1-1 1,-1 0-1,0 1 0,1 0 0,-1-1 1,0 1-1,1 0 0,-1-1 1,0 1-1,2 2 0,-3-3 47,1 1-1,-1 0 1,0 0-1,1 0 1,-1-1-1,0 1 1,0 0 0,1 0-1,-1 0 1,0 0-1,0 0 1,0 0-1,0 0 1,0 0 0,0-1-1,0 1 1,-1 0-1,1 0 1,0 0-1,0 0 1,-1 1-1,-2 3 228,1-1 1,-1 1-1,0-1 0,0 0 0,0 0 0,0 0 0,-1-1 0,-7 7 0,-3 2 258,5-4-231,-1 0 1,0-1 0,0 0-1,0 0 1,-1-1-1,0 0 1,0-1-1,-18 6 1,37-35-7095,10 2 822,1-2-1842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3.380"/>
    </inkml:context>
    <inkml:brush xml:id="br0">
      <inkml:brushProperty name="width" value="0.025" units="cm"/>
      <inkml:brushProperty name="height" value="0.025" units="cm"/>
    </inkml:brush>
  </inkml:definitions>
  <inkml:trace contextRef="#ctx0" brushRef="#br0">1 71 12684,'0'0'4914,"0"8"-3796,0 13 86,4 102 2645,-3-108-3651,1 0 0,1 0 0,0 0 0,1-1 0,1 1 0,7 14-1,-12-28-161,0 0-1,0 0 1,1 0-1,-1 0 0,0-1 1,1 1-1,-1 0 0,1 0 1,-1 0-1,1 0 1,-1-1-1,1 1 0,0 0 1,0-1-1,-1 1 0,1 0 1,0-1-1,0 1 1,-1-1-1,1 1 0,0-1 1,0 1-1,0-1 0,0 0 1,0 1-1,0-1 1,0 0-1,0 0 0,0 0 1,0 0-1,0 0 0,0 0 1,0 0-1,0 0 1,0 0-1,-1 0 0,1 0 1,0-1-1,0 1 0,0 0 1,0-1-1,0 1 1,0-1-1,0 1 0,-1-1 1,1 1-1,0-1 0,0 0 1,-1 1-1,1-1 1,0 0-1,-1 1 0,1-1 1,-1 0-1,1 0 0,0-1 1,5-6 267,-1 0 1,1 0-1,-2-1 1,6-11-1,10-32-33,-3-2 0,-1 0-1,11-79 1,-17 237 434,9 60 102,75 302-1,-91-454-750,-2-8-44,2 6 77,-1 0 1,0 1-1,0 0 1,-1-1-1,-1 1 1,0 14-1,-1-24-88,1 0 0,-1-1 0,1 1 0,-1 0 0,0-1 0,1 1 0,-1-1 0,0 1 0,0-1 0,1 1 0,-1-1 0,0 0 0,0 1 0,0-1 0,0 0 0,1 0 0,-1 1 0,0-1 0,0 0 0,0 0 0,0 0 0,0 0 0,0 0 0,1 0 0,-3-1 0,-25-3 0,21 0 0,0 0 0,1 0 0,0 0 0,0-1 0,0 0 0,0 0 0,1-1 0,-1 0 0,1 0 0,1 0 0,-1 0 0,1-1 0,0 0 0,1 1 0,0-1 0,0-1 0,0 1 0,1 0 0,-2-11 0,1 6 0,1 1 0,0 0 0,1 0 0,0-1 0,0 1 0,2 0 0,-1-1 0,2 1 0,-1 0 0,1 0 0,1 0 0,7-18 0,78-129-6241,-67 111-1707</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8.226"/>
    </inkml:context>
    <inkml:brush xml:id="br0">
      <inkml:brushProperty name="width" value="0.025" units="cm"/>
      <inkml:brushProperty name="height" value="0.025" units="cm"/>
    </inkml:brush>
  </inkml:definitions>
  <inkml:trace contextRef="#ctx0" brushRef="#br0">165 1 18674,'0'0'5461,"-10"4"-2861,1-1-2310,1 0 0,0 1-1,0 1 1,0-1 0,0 1 0,1 1 0,0-1 0,0 1 0,0 0 0,1 1 0,0 0 0,0 0 0,0 0 0,1 1 0,-5 8 0,4-4-191,0 0 1,1 1-1,0 0 1,1-1-1,0 2 1,1-1-1,1 0 1,0 1-1,1-1 1,0 1-1,1-1 1,1 1-1,2 14 1,-3-26-116,1 0 0,0 0 0,-1 0 0,1 0 0,0 0 0,0 0 0,1 0 0,-1 0 0,0 0 0,1-1 0,-1 1 0,1 0 0,-1-1 0,1 1 0,0-1 0,-1 0 0,1 0 0,0 1 0,3 0 0,-1 0-76,1-1 0,0 1 1,-1-1-1,1 0 0,0 0 1,0-1-1,0 0 1,8 0-1,-3 0-201,1-2-1,0 1 1,-1-1 0,0-1 0,1 0-1,-1 0 1,16-9 0,-15 6-1137,0-1 0,-1 0 0,0 0 0,0-1 0,0-1 0,-1 0 0,11-14 0,-1-7-4779</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1.470"/>
    </inkml:context>
    <inkml:brush xml:id="br0">
      <inkml:brushProperty name="width" value="0.025" units="cm"/>
      <inkml:brushProperty name="height" value="0.025" units="cm"/>
    </inkml:brush>
  </inkml:definitions>
  <inkml:trace contextRef="#ctx0" brushRef="#br0">1 98 14157,'0'0'8398,"11"-2"-6653,6-1-1128,0-1 0,-1 0 0,26-11 0,-34 12-551,1 0-1,-1-1 0,0-1 1,0 1-1,-1-2 0,1 1 1,-1-1-1,0 1 1,0-2-1,6-7 0,-13 7 605,-11 7-107,-14 6 169,13 1-427,0-1 0,0 2 0,0-1 0,1 2 0,-17 15 0,24-21-235,1 0 1,-1 0 0,1 0 0,0 1-1,0 0 1,0-1 0,1 1-1,-1 0 1,1 0 0,0 0 0,0 0-1,1 1 1,-1-1 0,1 1 0,0-1-1,0 1 1,0-1 0,1 1 0,-1-1-1,1 10 1,1-12-67,0 0 0,0-1 1,0 1-1,1 0 0,-1 0 0,0-1 1,1 1-1,-1-1 0,1 1 0,-1-1 1,1 1-1,0-1 0,0 0 0,-1 0 0,1 0 1,0 0-1,0 0 0,0-1 0,0 1 1,0 0-1,0-1 0,0 1 0,0-1 1,3 0-1,59 3-305,-52-3 58,38-3-2741,4-13-3619</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2.174"/>
    </inkml:context>
    <inkml:brush xml:id="br0">
      <inkml:brushProperty name="width" value="0.025" units="cm"/>
      <inkml:brushProperty name="height" value="0.025" units="cm"/>
    </inkml:brush>
  </inkml:definitions>
  <inkml:trace contextRef="#ctx0" brushRef="#br0">190 72 11691,'0'0'2696,"6"-9"160,16-32-368,-19 23 2672,-14 15-2833,-16 13-712,15-3-1330,1 1 0,0 0 0,0 0 0,1 1 0,0 1 0,-17 20 0,22-23-225,0-1 0,0 1 0,1 0 0,0 0 0,0 1 0,0-1 0,1 1 0,0 0 0,1 0 0,0 0 0,0 0 1,-1 14-1,3-21-58,1 0 1,-1 0 0,0 0 0,1 0 0,-1 0 0,1 0 0,-1 0 0,1 0 0,-1 0-1,1 0 1,0 0 0,-1 0 0,1 0 0,0-1 0,0 1 0,0 0 0,0-1 0,0 1-1,-1 0 1,1-1 0,0 1 0,0-1 0,0 1 0,1-1 0,-1 0 0,0 1 0,0-1-1,0 0 1,0 0 0,0 0 0,0 0 0,0 0 0,0 0 0,0 0 0,1 0 0,0-1-1,46-7 105,-33 2-224,0-1 1,-1 0-1,18-13 0,-21 12-80,0 1 0,0 1 0,1 0 0,0 0-1,0 1 1,15-4 0,-27 9 187,1 0-1,-1 0 1,1 1 0,0-1-1,-1 0 1,1 0 0,-1 0-1,1 0 1,-1 0 0,1 1-1,0-1 1,-1 0 0,1 0-1,-1 1 1,1-1 0,-1 0-1,0 1 1,1-1 0,-1 1-1,1-1 1,-1 0 0,0 1-1,1-1 1,-1 1 0,0-1-1,1 1 1,-1-1 0,0 1-1,0-1 1,1 1 0,-1 0-1,0-1 1,0 1 0,0-1-1,0 1 1,0-1 0,0 1-1,0 0 1,0-1 0,0 1-1,-1 31-68,0-25 59,-1 12 140,-1 0-1,-1 0 1,-1-1 0,-1 0-1,0 0 1,-2 0 0,0-1 0,-15 26-1,0-8 609,-1 0 0,-51 56 1,72-87-716,-1 1-11,-1 1 1,0-1 0,0 1 0,0-1 0,0-1 0,-1 1 0,0-1 0,0 0 0,0 0-1,0-1 1,-1 0 0,0 0 0,-11 3 0,17-6-3,0 0 0,0-1 0,0 1 0,0-1 0,0 1 0,0-1 0,0 1 0,0-1 0,0 0 0,0 1 0,0-1 0,0 0 0,0 0 0,0 1 0,1-1 0,-1 0 0,0 0 0,0 0 0,1 0 0,-1 0 0,1 0 0,-1-1 0,1 1 0,0 0 0,-1 0 0,1 0 0,0 0 0,0 0 0,0-1 0,0-1 0,-4-45 0,3 41 0,1-6-11,-1-5-198,0-1-1,2 0 1,0 0-1,5-24 1,-5 37 98,1 0 0,0 1 0,0-1-1,0 0 1,1 1 0,0 0 0,0 0 0,0 0 0,1 0-1,0 0 1,0 0 0,0 1 0,0 0 0,1 0 0,0 0-1,0 1 1,8-6 0,57-26-5907,6-3-3899,-36 13 788</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3.153"/>
    </inkml:context>
    <inkml:brush xml:id="br0">
      <inkml:brushProperty name="width" value="0.025" units="cm"/>
      <inkml:brushProperty name="height" value="0.025" units="cm"/>
    </inkml:brush>
  </inkml:definitions>
  <inkml:trace contextRef="#ctx0" brushRef="#br0">141 68 10794,'0'0'15684,"-10"0"-14739,5 1-853,-1-1 0,1 1 0,-1 0 0,1 0 0,0 0-1,0 1 1,0 0 0,0 0 0,0 0 0,0 1 0,0 0 0,1-1 0,-1 2-1,1-1 1,0 0 0,0 1 0,0 0 0,0 0 0,1 0 0,-1 0-1,1 1 1,0-1 0,-2 7 0,2-7 4,0 0-1,1 1 1,0-1 0,0 1-1,0-1 1,0 1 0,1 0-1,-1 0 1,1-1 0,0 1 0,1 0-1,-1 7 1,2-11-83,-1 0 1,1-1 0,-1 1-1,1 0 1,0-1 0,-1 1-1,1-1 1,0 1-1,-1-1 1,1 1 0,0-1-1,0 0 1,-1 1-1,1-1 1,0 0 0,0 1-1,0-1 1,0 0-1,-1 0 1,1 0 0,0 0-1,0 0 1,0 0 0,0 0-1,-1 0 1,1 0-1,1-1 1,27-1 245,-22 0-230,1 0-1,-1-1 1,0 0-1,0-1 0,0 1 1,-1-1-1,1 0 1,-1-1-1,9-7 0,-11 8-5,0 1 0,-1-1 0,1 0 0,-1 0 0,0 0 0,0 0 0,0 0 0,-1-1 0,0 1 0,1-1 0,-2 0 0,1 1 0,0-1 0,-1 0 0,1-6 0,-2 9-22,1 0 1,0 1-1,-1-1 1,1 0 0,0 1-1,0-1 1,-1 0-1,1 1 1,1 0-1,-1-1 1,0 1-1,0-1 1,0 1 0,1 0-1,-1 0 1,1 0-1,-1 0 1,1 0-1,-1 0 1,1 0-1,-1 0 1,1 1 0,0-1-1,0 1 1,-1-1-1,1 1 1,0-1-1,0 1 1,-1 0 0,1 0-1,4 0 1,59 3-95,-59-2 84,0 0-1,0 0 1,0 0 0,-1 1-1,1 0 1,-1 0 0,1 1 0,-1-1-1,0 1 1,6 5 0,-8-6 5,-1 0 1,1 0 0,-1 1 0,0-1 0,0 1 0,0 0 0,0-1-1,0 1 1,-1 0 0,1 0 0,-1 0 0,0 0 0,0 1-1,0-1 1,0 0 0,-1 0 0,1 0 0,-1 1 0,0 4 0,0 6 102,2 21 343,-1-35-434,-1 1-1,1 0 0,-1-1 0,1 1 1,-1 0-1,1-1 0,0 1 1,-1-1-1,1 1 0,0-1 0,0 1 1,-1-1-1,1 1 0,0-1 1,0 0-1,0 1 0,-1-1 0,1 0 1,0 0-1,0 0 0,0 1 1,0-1-1,0 0 0,-1 0 1,1-1-1,0 1 0,0 0 0,0 0 1,0 0-1,0 0 0,-1-1 1,1 1-1,0 0 0,0-1 0,0 1 1,1-2-1,6-1-7,0-1 0,0-1 0,-1 1 0,1-1 0,-1-1 0,0 1 0,8-9 0,-13 12 0,0 0 0,0 0 0,0 0 0,0 0 0,0-1 0,0 1 0,0-1 0,-1 1 0,1-1 0,-1 1 0,0-1 0,1 0 0,-1 0 0,-1 0 0,1 1 0,0-1 0,-1 0 0,1 0 0,-1 0 0,0 0 0,0 0 0,0 0 0,-1 0 0,1 0 0,-2-5 0,2 7 0,-1 0 0,0 0 0,1 0 0,-1 0 0,0 0 0,0 0 0,0 0 0,0 1 0,1-1 0,-1 0 0,0 0 0,-1 1 0,1-1 0,0 1 0,0-1 0,0 1 0,0-1 0,0 1 0,0 0 0,-1-1 0,1 1 0,0 0 0,0 0 0,-1 0 0,1 0 0,0 0 0,-3 0 0,4 3 0,6 0 0,8 1 0,-1-3 0,-1-1 0,0-1 0,1 0 0,-1 0 0,0-2 0,1 1 0,-1-2 0,-1 1 0,1-2 0,0 1 0,-1-2 0,0 1 0,0-2 0,-1 1 0,15-13 0,-16 5 0,-22 13 0,-23 16 0,1 27 0,33-40 0,1 0 0,-1 1 0,1-1 0,0 0 0,0 1 0,-1-1 0,2 1 0,-1-1 0,0 1 0,0-1 0,1 1 0,0-1 0,-1 1 0,1 0 0,0-1 0,0 1 0,0-1 0,1 5 0,2-6 0,-1 0 0,1 0 0,-1 0 0,1-1 0,-1 1 0,1 0 0,-1-1 0,1 0 0,0 0 0,-1 0 0,1 0 0,0 0 0,-1 0 0,4-1 0,2 0 0,12 0 0,1-1 0,-1-1 0,29-8 0,-30 5 0,1 2 0,1 1 0,28-2 0,-48 5 0,0 0 0,0 0 0,-1 0 0,1 0 0,0 0 0,-1 0 0,1 0 0,0 0 0,0 0 0,-1 0 0,1 1 0,0-1 0,-1 0 0,1 1 0,0-1 0,-1 0 0,1 1 0,-1-1 0,1 1 0,-1-1 0,1 1 0,-1-1 0,1 1 0,-1-1 0,1 1 0,-1-1 0,0 1 0,1 0 0,0 1 0,-1 22 0,0-23 0,0 0 0,-1 0 0,1 0 0,0 0 0,-1 0 0,1 0 0,0 0 0,0 0 0,0 1 0,0-1 0,0 0 0,0 0 0,0 0 0,1 0 0,-1 0 0,0 0 0,1 1 0,-1-1 0,0 0 0,1 0 0,0 0 0,-1 0 0,1 0 0,-1 0 0,1-1 0,0 1 0,0 0 0,-1 0 0,1 0 0,0-1 0,0 1 0,0 0 0,0-1 0,0 1 0,0-1 0,2 1 0,6 0 0,1-1 0,0 0 0,-1-1 0,1 0 0,0-1 0,-1 0 0,1 0 0,-1-1 0,0 0 0,12-6 0,-12 5 0,0 0 0,1 1 0,-1 0 0,1 0 0,0 1 0,0 1 0,0-1 0,0 2 0,12-1 0,-21 2 0,0 0 0,0 0 0,0 0 0,0 0 0,-1 0 0,1 0 0,0 0 0,-1 0 0,1 1 0,0-1 0,-1 0 0,1 0 0,-1 0 0,0 1 0,1-1 0,-1 0 0,0 1 0,0-1 0,0 0 0,0 1 0,0-1 0,0 0 0,0 0 0,-1 1 0,1-1 0,0 0 0,-1 3 0,0-3 0,1 1 0,-1 0 0,1 0 0,0 0 0,0 0 0,0 0 0,0 0 0,0-1 0,0 1 0,1 0 0,-1 0 0,0 0 0,1 0 0,0 0 0,-1-1 0,1 1 0,0 0 0,2 2 0,0-3-180,-1 0 0,1 0 0,0-1 0,0 1 0,0-1 0,0 0 0,0 1 0,-1-2 0,1 1 0,0 0 0,0 0 0,0-1 0,0 1 0,0-1 0,-1 0 0,1 0 0,4-3 0,19-14-8848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3.885"/>
    </inkml:context>
    <inkml:brush xml:id="br0">
      <inkml:brushProperty name="width" value="0.025" units="cm"/>
      <inkml:brushProperty name="height" value="0.025" units="cm"/>
    </inkml:brush>
  </inkml:definitions>
  <inkml:trace contextRef="#ctx0" brushRef="#br0">37 129 10570,'-29'9'7656,"21"-10"-3192,18-10-3067,13-7-1243,1 0 0,0 2 0,1 0 0,0 2 0,2 1 0,43-16 0,-69 28-115,1 1 1,-1 0-1,0 0 0,0-1 0,0 1 0,1 0 1,-1 0-1,0 0 0,0 0 0,0 1 0,1-1 1,-1 0-1,0 0 0,0 1 0,0-1 0,0 1 1,1-1-1,-1 1 0,0-1 0,0 1 0,0 0 0,0 0 1,0-1-1,0 1 0,-1 0 0,1 0 0,0 0 1,0 0-1,-1 0 0,1 0 0,0 0 0,-1 0 1,1 0-1,-1 0 0,1 0 0,-1 1 0,0-1 1,1 0-1,-1 0 0,0 0 0,0 1 0,0-1 1,0 0-1,0 0 0,0 1 0,-1 1 0,1 13 449,0 0 0,-2 1 0,-3 16-1,1 3 541,4-35-1017,1-1 1,-1 0-1,1 0 1,-1 1-1,1-1 1,-1 0-1,1 0 1,-1 0-1,1 0 1,0 1-1,-1-1 1,1 0-1,-1 0 0,1 0 1,-1 0-1,1 0 1,0-1-1,-1 1 1,1 0-1,-1 0 1,1 0-1,-1 0 1,1-1-1,-1 1 1,1 0-1,-1 0 1,1-1-1,-1 1 1,1 0-1,-1-1 1,1 1-1,-1-1 1,1 0-1,19-11-60,-9 4-369,39-30-4138,-17 10-5161,-11 8-3965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4.729"/>
    </inkml:context>
    <inkml:brush xml:id="br0">
      <inkml:brushProperty name="width" value="0.025" units="cm"/>
      <inkml:brushProperty name="height" value="0.025" units="cm"/>
    </inkml:brush>
  </inkml:definitions>
  <inkml:trace contextRef="#ctx0" brushRef="#br0">11 211 6502,'0'0'20798,"-11"7"-19089,17-6-1558,0-1 0,0 0 0,0-1 0,0 1 0,-1-1 0,10-3 0,-4-1-78,0-1-1,0-1 1,18-13 0,-26 18-96,0-1 0,0 1 0,0-1 0,0 0 1,-1 0-1,1 0 0,-1 0 0,1 0 0,-1-1 0,0 1 0,0-1 0,-1 1 1,1-1-1,-1 0 0,2-6 0,-3 10 11,-1-1 1,1 1-1,0 0 1,0-1-1,-1 1 1,1-1-1,0 1 1,0 0-1,-1-1 1,1 1-1,0 0 0,-1 0 1,1-1-1,-1 1 1,1 0-1,0 0 1,-1 0-1,1-1 1,-1 1-1,1 0 0,-1 0 1,1 0-1,0 0 1,-1 0-1,1 0 1,-1 0-1,1 0 1,-1 0-1,1 0 0,-1 0 1,1 0-1,0 0 1,-1 0-1,1 1 1,-1-1-1,-19 4-191,13 0 207,0 1 0,0-1 1,0 1-1,1 0 0,0 1 0,0-1 1,0 1-1,0 0 0,-7 12 0,9-13 55,0 1 0,1-1 0,0 0-1,0 1 1,0 0 0,1 0-1,0 0 1,0 0 0,1 0 0,-1 0-1,1 0 1,1 0 0,-1 10 0,1-15-49,1 0 1,-1 1 0,1-1-1,0 0 1,0 0 0,-1 0-1,1 0 1,0-1 0,0 1-1,0 0 1,0 0 0,0 0-1,0-1 1,0 1 0,0 0-1,0-1 1,0 1 0,1-1-1,-1 1 1,0-1 0,0 0-1,1 0 1,-1 1 0,0-1-1,0 0 1,1 0 0,-1 0-1,0 0 1,2-1 0,43-2 176,-26-1-239,-1-2 1,0 0 0,0-2 0,0 0-1,21-13 1,45-19-1638,-85 40 1678,1 0-1,-1-1 1,1 1-1,-1 0 1,1-1-1,0 1 1,-1 0-1,1 0 1,-1-1-1,1 1 1,0 0-1,-1 0 1,1 0-1,-1 0 1,1 0-1,0 0 1,-1 0-1,1 0 1,0 0-1,-1 0 1,1 0-1,0 0 1,-1 1-1,1-1 1,-1 0 0,1 0-1,-1 1 1,1-1-1,0 0 1,-1 1-1,1-1 1,-1 0-1,1 1 1,-1-1-1,0 1 1,1-1-1,-1 1 1,1-1-1,-1 1 1,0-1-1,1 1 1,-1-1-1,0 1 1,0 0-1,1-1 1,-1 1-1,0-1 1,0 1-1,0 0 1,0-1-1,0 1 1,0 0-1,0 0 1,0 0 9,0 0 0,0 0 0,0 0 0,0 0-1,1 0 1,-1 0 0,0 0 0,1 0 0,-1 0 0,0 0 0,1 0 0,-1 0 0,1 0 0,-1 0 0,1-1 0,0 1-1,-1 0 1,1 0 0,0-1 0,0 1 0,-1 0 0,1-1 0,0 1 0,0-1 0,0 1 0,0-1 0,0 1 0,0-1 0,0 0-1,0 0 1,0 1 0,0-1 0,0 0 0,0 0 0,0 0 0,0 0 0,1 0 0,8-1-29,1-1 1,-1 0-1,0 0 0,0-1 0,0 0 1,0-1-1,-1 0 0,1-1 1,-1 0-1,0 0 0,0-1 1,10-9-1,12-11-528,50-53 1,-20 11 579,-72 105 1239,2-17-991,1 1 1,1 0-1,1 1 0,1-1 0,0 1 1,2 0-1,1 0 0,0 44 1,2-65-272,0 1-1,0-1 1,0 1 0,0-1 0,0 1 0,0-1 0,1 1 0,-1-1 0,0 1 0,1-1 0,-1 1 0,1-1 0,0 0-1,-1 1 1,1-1 0,0 0 0,0 0 0,0 1 0,0-1 0,0 0 0,0 0 0,0 0 0,0 0 0,1 0 0,-1 0-1,0-1 1,1 1 0,-1 0 0,0-1 0,1 1 0,-1-1 0,1 1 0,-1-1 0,1 0 0,-1 1 0,1-1 0,-1 0-1,1 0 1,-1 0 0,3 0 0,-3-2-96,0-1-1,0 1 1,0 0 0,-1 0-1,1 0 1,-1 0 0,0-1-1,1 1 1,-1 0-1,0 0 1,0 0 0,-1-1-1,1 1 1,0 0 0,-1 0-1,1 0 1,-1-1-1,0 1 1,0 0 0,-1-3-1,-8-7 160,-1 0-1,0 0 1,0 1-1,-1 1 0,-1 0 1,0 0-1,-14-7 1,-21-17 1607,48 34-1634,0 0 1,-1 0-1,1 0 1,0 0 0,0 0-1,0 0 1,0-1-1,-1 1 1,1 0 0,0 0-1,0 0 1,0 0-1,0 0 1,0-1 0,0 1-1,-1 0 1,1 0-1,0 0 1,0 0 0,0-1-1,0 1 1,0 0-1,0 0 1,0 0 0,0-1-1,0 1 1,0 0-1,0 0 1,0 0 0,0 0-1,0-1 1,0 1 0,0 0-1,0 0 1,0 0-1,0-1 1,0 1 0,0 0-1,0 0 1,1 0-1,-1 0 1,0-1 0,0 1-1,0 0 1,0 0-1,0 0 1,0 0 0,1 0-1,-1-1 1,0 1-1,0 0 1,0 0 0,0 0-1,1 0 1,17-6 456,29 1-706,-43 5 342,58-3-131,-20 1-2492,53-9-1,-41 0-4229</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5.211"/>
    </inkml:context>
    <inkml:brush xml:id="br0">
      <inkml:brushProperty name="width" value="0.025" units="cm"/>
      <inkml:brushProperty name="height" value="0.025" units="cm"/>
    </inkml:brush>
  </inkml:definitions>
  <inkml:trace contextRef="#ctx0" brushRef="#br0">19 0 17168,'2'0'2338,"-2"9"257,0 9-513,-2 4-481,-6 4-127,4 1-609,0 1-449,2-2-320,2-3-64,0-3-64,1-3-897,7-8-1409,1-4-1474,-4-5-2305</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5.552"/>
    </inkml:context>
    <inkml:brush xml:id="br0">
      <inkml:brushProperty name="width" value="0.025" units="cm"/>
      <inkml:brushProperty name="height" value="0.025" units="cm"/>
    </inkml:brush>
  </inkml:definitions>
  <inkml:trace contextRef="#ctx0" brushRef="#br0">0 24 19827,'0'0'10570,"40"-24"-11755,-16 24-1826,-3 1-1826,0 7-2882</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5.909"/>
    </inkml:context>
    <inkml:brush xml:id="br0">
      <inkml:brushProperty name="width" value="0.025" units="cm"/>
      <inkml:brushProperty name="height" value="0.025" units="cm"/>
    </inkml:brush>
  </inkml:definitions>
  <inkml:trace contextRef="#ctx0" brushRef="#br0">172 1 10570,'0'0'16037,"-10"4"-14004,-8 4-1164,2-1-366,1 0 0,-1 1 0,-17 12 1,30-18-491,0 1 0,0-1 0,0 0 0,0 1 0,0 0 1,1-1-1,-1 1 0,1 0 0,0 0 0,0 0 0,0 1 1,0-1-1,0 1 0,1-1 0,-1 1 0,1-1 1,0 1-1,0 0 0,0-1 0,1 1 0,-1 7 0,2-9-9,-1-1-1,1 1 0,-1-1 1,1 1-1,0-1 0,-1 1 1,1-1-1,0 0 1,0 1-1,0-1 0,0 0 1,0 0-1,0 0 0,1 0 1,-1 0-1,0 0 0,1 0 1,-1 0-1,0 0 0,1 0 1,-1-1-1,1 1 0,-1-1 1,3 1-1,46 10 142,-36-9-107,13 2-18,35 7 6,-58-10-25,0 1-1,0-1 0,1 0 0,-1 1 0,0 0 0,0 0 1,-1 0-1,1 0 0,0 1 0,5 5 0,-8-7 8,-1 0-1,1 0 0,0 0 0,0 0 0,-1 0 0,1 0 0,-1 0 0,1 0 1,-1 0-1,0 0 0,1 1 0,-1-1 0,0 0 0,0 0 0,0 0 0,0 1 1,0-1-1,0 0 0,0 0 0,0 1 0,0-1 0,-1 0 0,1 0 0,-1 0 1,1 0-1,0 1 0,-1-1 0,0 0 0,1 0 0,-1 0 0,0 0 0,1 0 1,-1 0-1,0-1 0,0 1 0,0 0 0,0 0 0,0 0 0,0-1 0,-1 2 1,-48 26 334,46-26-336,-14 6-61,-1 0 1,0-1-1,0-1 0,0-1 0,-1 0 1,0-2-1,-27 2 0,45-5-742,-3 0-336,3-16-15077</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9.165"/>
    </inkml:context>
    <inkml:brush xml:id="br0">
      <inkml:brushProperty name="width" value="0.025" units="cm"/>
      <inkml:brushProperty name="height" value="0.025" units="cm"/>
    </inkml:brush>
  </inkml:definitions>
  <inkml:trace contextRef="#ctx0" brushRef="#br0">118 1 15855,'0'0'9161,"-2"9"-9028,-10 48 924,4 0-1,-4 87 1,-10 79 599,-12-82-962,28-134-200,3-19 209,-1-24 198,-2-81-901,-2-106 0,42 262 0,-28-33 0,-1 1 0,1-1 0,0-1 0,1 1 0,-1-1 0,1 0 0,0 0 0,1-1 0,-1 0 0,1 0 0,0-1 0,0 0 0,0 0 0,0-1 0,0 0 0,0-1 0,1 0 0,-1 0 0,1 0 0,-1-1 0,1 0 0,-1-1 0,0 0 0,1-1 0,-1 1 0,0-1 0,0-1 0,0 0 0,0 0 0,0 0 0,-1-1 0,1 0 0,-1-1 0,0 0 0,0 0 0,-1 0 0,1-1 0,-1 0 0,-1 0 0,1 0 0,6-10 0,1-2 0,-25 40 0,-5 8 0,16-28 0,-27 65 0,26-61 0,0-1 0,1 1 0,0 0 0,0 0 0,0 0 0,1 0 0,0 0 0,0 0 0,0-1 0,2 8 0,-1-12 0,0 0 0,0 0 0,-1 0 0,1-1 0,0 1 0,0 0 0,0 0 0,0-1 0,0 1 0,0-1 0,1 1 0,-1-1 0,0 1 0,0-1 0,0 0 0,0 1 0,1-1 0,-1 0 0,0 0 0,0 0 0,0 0 0,1 0 0,-1 0 0,1-1 0,34-3 0,-30 2-388,-1 0-1,0 0 1,1-1 0,-1 1-1,0-1 1,8-6 0,-7 3-813,0 1 0,-1-1 0,0 0 0,1 0 0,-2 0 0,1 0 0,6-14 0,5-15-8638</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9.527"/>
    </inkml:context>
    <inkml:brush xml:id="br0">
      <inkml:brushProperty name="width" value="0.025" units="cm"/>
      <inkml:brushProperty name="height" value="0.025" units="cm"/>
    </inkml:brush>
  </inkml:definitions>
  <inkml:trace contextRef="#ctx0" brushRef="#br0">0 0 19923,'0'0'11050,"34"57"-20306,-11-42 2017</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8.929"/>
    </inkml:context>
    <inkml:brush xml:id="br0">
      <inkml:brushProperty name="width" value="0.025" units="cm"/>
      <inkml:brushProperty name="height" value="0.025" units="cm"/>
    </inkml:brush>
  </inkml:definitions>
  <inkml:trace contextRef="#ctx0" brushRef="#br0">99 39 12396,'0'0'12363,"-7"7"-11717,2-1-568,-21 19 2665,-34 46-1,60-70-2593,2-1-132,0-1-1,0 1 0,0-1 0,0 0 0,0 0 1,0 1-1,-1-1 0,1 0 0,0-1 0,0 1 1,-1 0-1,1 0 0,2-4 0,-4 5-13,117-105-1151,-116 102 1765,-9 3-284,-13 10 41,11 2-237,1 0-1,0 0 0,1 1 1,-7 15-1,13-24-101,-1 1 0,1 0 0,0-1 1,0 1-1,1 0 0,-1 1 0,1-1 0,1 0 0,-1 0 0,1 0 0,-1 1 1,1-1-1,1 0 0,-1 0 0,2 7 0,-1-11-35,-1-1 0,1 1 0,-1 0 0,1-1 0,-1 1 0,1-1 0,0 1 0,-1-1 0,1 0 0,0 1 0,-1-1 0,1 0 0,0 1 0,0-1 0,-1 0 0,1 0 0,0 0 0,0 0 0,0 1 0,-1-1 0,1 0 0,0 0 0,0-1 0,-1 1 0,1 0 0,0 0 0,0 0 0,-1 0 0,1-1 0,0 1 0,0 0 0,-1-1 0,1 1 0,0 0 0,-1-1 0,2 0 0,25-16 0,-14 1 0,0-1 0,0 0 0,16-30 0,12-18 0,-41 64 0,1 0 0,-1 0 0,0 1 0,1-1 0,-1 0 0,1 1 0,-1-1 0,1 1 0,-1-1 0,1 0 0,-1 1 0,1-1 0,0 1 0,-1 0 0,1-1 0,0 1 0,-1-1 0,1 1 0,0 0 0,0 0 0,-1-1 0,1 1 0,0 0 0,0 0 0,0 0 0,0 0 0,0 0 0,0 1 0,-1 0 0,1-1 0,0 1 0,-1 0 0,1 0 0,-1-1 0,1 1 0,-1 0 0,1 0 0,-1 0 0,1 0 0,-1 0 0,0 0 0,0 0 0,1-1 0,-1 1 0,0 2 0,3 59 0,-3-47 0,0-15 0,0 1 0,0-1 0,0 1 0,0-1 0,1 1 0,-1 0 0,0-1 0,0 1 0,0-1 0,1 1 0,-1-1 0,0 1 0,1-1 0,-1 1 0,0-1 0,1 0 0,-1 1 0,0-1 0,1 1 0,-1-1 0,1 0 0,-1 1 0,1-1 0,-1 0 0,1 0 0,-1 1 0,1-1 0,-1 0 0,1 0 0,0 0 0,23-2 0,19-14 0,2-9 0,-31 16 0,0 1 0,0 0 0,1 1 0,0 1 0,1 0 0,-1 1 0,1 1 0,0 0 0,19-2 0,-34 6 0,-1 0 0,1 0 0,0 0 0,-1 0 0,1 1 0,-1-1 0,1 0 0,0 0 0,-1 0 0,1 1 0,-1-1 0,1 0 0,-1 0 0,1 1 0,-1-1 0,1 0 0,-1 1 0,1-1 0,-1 1 0,1-1 0,-1 1 0,0-1 0,1 1 0,-1-1 0,0 1 0,1-1 0,-1 1 0,0-1 0,0 1 0,0-1 0,1 1 0,-1 0 0,-1 27 0,-16 22 0,15-36 0,13-16 0,13-12 0,21-24 0,-36 28 0,0 2 0,1-1 0,0 2 0,1-1 0,20-10 0,-31 19 0,1 0 0,-1 1 0,1-1 0,-1 0 0,1 0 0,-1 1 0,0-1 0,1 0 0,-1 1 0,0-1 0,0 1 0,0-1 0,0 0 0,-1 1 0,1-1 0,0 0 0,-1 2 0,-5 14 0,5-14 0,0 0 0,0 0 0,0 0 0,0 0 0,0 0 0,1 0 0,-1 0 0,1 0 0,0 0 0,0 4 0,3-5-9,0-1 1,1 0-1,-1 0 1,0-1-1,0 1 1,1-1-1,-1 0 0,0 0 1,1 0-1,-1 0 1,4-1-1,-2 1-235,8 0-861,54-2-7135,-58 1 6075,1 0 0,-1-1-1,1 0 1,-1-1 0,9-4 0,9-6-6285</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9.866"/>
    </inkml:context>
    <inkml:brush xml:id="br0">
      <inkml:brushProperty name="width" value="0.025" units="cm"/>
      <inkml:brushProperty name="height" value="0.025" units="cm"/>
    </inkml:brush>
  </inkml:definitions>
  <inkml:trace contextRef="#ctx0" brushRef="#br0">217 0 13965,'0'0'11643,"-3"10"-9630,-16 37-489,-2 0 0,-43 69 0,26-50-950,23-47-1760,15-19 1115,-1 0 1,1 0 0,0 1 0,0-1 0,-1 0 0,1 0 0,0 0 0,0 0 0,-1 0 0,1 0 0,0 0 0,0 0 0,-1 0 0,1 0 0,0-1 0,0 1-1,-1 0 1,1 0 0,0 0 0,0 0 0,-1 0 0,1 0 0,0 0 0,0-1 0,0 1 0,-1 0 0,1 0 0,0 0 0,0 0 0,0-1 0,0 1 0,-1 0-1,1 0 1,0-1 0,0 1 0,0 0 0,0 0 0,0 0 0,0-1 0,0 1 0,0-1 0,-6-41-7383,5 23 4942,-3-6-4764,-13-49 0,7 42 9029,-1 0 8047,13 36-8295,0 0 0,0 0 0,0 0 0,1 0 0,-1-1 0,1 1 0,0-1 0,4 4 0,39 29 1811,-34-28-3628,0-1-1,1-1 1,-1 0 0,1-1-1,0 0 1,22 5-1,43-6-9820,-42-4 2354</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0.223"/>
    </inkml:context>
    <inkml:brush xml:id="br0">
      <inkml:brushProperty name="width" value="0.025" units="cm"/>
      <inkml:brushProperty name="height" value="0.025" units="cm"/>
    </inkml:brush>
  </inkml:definitions>
  <inkml:trace contextRef="#ctx0" brushRef="#br0">1 1 14894,'0'0'11008,"2"9"-8686,10 58-201,-7-31-910,15 54 0,-20-88-1211,1 0 0,-1 0 0,1-1 0,-1 1 0,1 0 0,0 0 0,0 0 0,0-1 0,0 1 0,0-1 0,0 1 0,1-1 0,-1 1 0,0-1 0,1 1 0,-1-1 0,1 0 0,0 0 0,-1 0 0,1 0 0,0 0 0,-1 0 0,1 0 0,0-1 0,0 1 0,0-1 0,0 1 0,0-1 0,0 0 0,0 0 0,0 0 0,0 0 0,0 0 0,0 0 0,-1 0 0,1-1 0,0 1 0,0-1 0,0 1 0,0-1 0,0 0 0,-1 0 0,1 1 0,3-3 0,9-6 0,1 0 0,-1-1 0,0-1 0,15-16 0,-5 7 0,-24 19 0,0 1 0,0 0 0,0 0 0,0 0 0,1-1 0,-1 1 0,0 0 0,0 0 0,1 0 0,-1 0 0,0 0 0,0-1 0,1 1 0,-1 0 0,0 0 0,0 0 0,1 0 0,-1 0 0,0 0 0,1 0 0,-1 0 0,0 0 0,0 0 0,1 0 0,-1 0 0,0 0 0,0 0 0,1 0 0,-1 1 0,0-1 0,1 0 0,-1 0 0,0 0 0,0 0 0,0 0 0,1 1 0,-1-1 0,0 0 0,0 0 0,0 0 0,1 1 0,-1-1 0,0 0 0,7 18 0,-7-16 0,0 0 0,0 0 0,1-1 0,-1 1 0,1 0 0,-1 0 0,1 0 0,0-1 0,0 1 0,0 0 0,0-1 0,0 1 0,0-1 0,0 1 0,0-1 0,1 1 0,-1-1 0,0 0 0,1 0 0,-1 0 0,1 0 0,0 0 0,1 1 0,10-1-318,0-1 1,0 0-1,0-1 0,-1 0 1,1-1-1,-1-1 1,1 0-1,-1-1 0,0 0 1,0 0-1,0-2 0,-1 1 1,14-10-1,-25 15-71,1 0 1,-1-1-1,1 1 1,-1-1-1,0 1 0,1-1 1,-1 1-1,1-1 0,-1 1 1,0-1-1,1 1 1,-1-1-1,0 1 0,0-1 1,1 0-1,-1 1 0,0-1 1,0 0-1,0 1 0,0-1 1,0 1-1,0-1 1,0 0-1,0 0 0,0-8-8446</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0.564"/>
    </inkml:context>
    <inkml:brush xml:id="br0">
      <inkml:brushProperty name="width" value="0.025" units="cm"/>
      <inkml:brushProperty name="height" value="0.025" units="cm"/>
    </inkml:brush>
  </inkml:definitions>
  <inkml:trace contextRef="#ctx0" brushRef="#br0">0 1 21332,'0'0'6630,"66"5"-14733,-48 2 3042,-3 0-2242</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0.902"/>
    </inkml:context>
    <inkml:brush xml:id="br0">
      <inkml:brushProperty name="width" value="0.025" units="cm"/>
      <inkml:brushProperty name="height" value="0.025" units="cm"/>
    </inkml:brush>
  </inkml:definitions>
  <inkml:trace contextRef="#ctx0" brushRef="#br0">107 0 7687,'0'0'12204,"8"7"-11355,-6-5-784,2 1-31,0 0 0,-1 0 0,1 0 0,-1 1-1,0-1 1,0 1 0,0 0 0,-1-1 0,1 1 0,-1 1-1,0-1 1,0 0 0,0 0 0,-1 1 0,1-1-1,-1 1 1,0 0 0,0-1 0,0 8 0,-2 35 1675,1 14-87,10 91 1,-9-137-1303,1-1 1,-2 1 0,0-1 0,-1 1 0,0-1 0,-1 1-1,-6 21 1,6-29-137,0-1 1,0 1-1,-1-1 0,1 1 0,-2-1 1,1 0-1,-1 0 0,0 0 0,0-1 1,0 0-1,-1 1 0,0-1 0,0-1 1,0 1-1,-1-1 0,1 0 0,-12 6 1,15-9-175,0 0 0,0 0 1,1 0-1,-1-1 1,0 1-1,0 0 1,0-1-1,0 0 0,0 1 1,0-1-1,0 0 1,0 0-1,0 0 1,0 0-1,0-1 0,0 1 1,0 0-1,0-1 1,0 1-1,0-1 1,0 0-1,0 0 0,-2-1 1,2 0-2,0 0 1,-1-1 0,1 1-1,0-1 1,0 1-1,1-1 1,-1 0-1,0 1 1,1-1 0,0 0-1,0 0 1,0 0-1,-1-4 1,-1-7 1,1 0-1,0 1 1,1-1 0,1 0-1,2-22 1,-1 28-134,0 1 1,1 0-1,0 0 1,0 0-1,1 1 0,-1-1 1,2 0-1,-1 1 0,1 0 1,0 0-1,9-11 1,4-1-1374,0 1 1,25-19 0,22-21-4549,-33 24-9533</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1.464"/>
    </inkml:context>
    <inkml:brush xml:id="br0">
      <inkml:brushProperty name="width" value="0.025" units="cm"/>
      <inkml:brushProperty name="height" value="0.025" units="cm"/>
    </inkml:brush>
  </inkml:definitions>
  <inkml:trace contextRef="#ctx0" brushRef="#br0">23 0 14830,'0'0'10485,"2"10"-8654,0 23-1079,-2-1 1,0 1 0,-2-1 0,-13 62-1,13-83-809,0 0-106,0 0-1,0 0 1,1 0-1,1 0 1,0 0 0,2 15-1,-2-26 71,0 1 0,0-1 0,0 0 0,0 1 1,0-1-1,0 1 0,0-1 0,1 0 0,-1 1 0,0-1 0,0 0 0,0 0 0,1 1 0,-1-1 0,0 0 0,0 1 1,1-1-1,-1 0 0,0 0 0,0 0 0,1 1 0,-1-1 0,0 0 0,1 0 0,-1 0 0,0 0 0,1 0 0,-1 1 1,0-1-1,1 0 0,-1 0 0,1 0 0,-1 0 0,0 0 0,1 0 0,-1 0 0,0 0 0,1 0 0,-1-1 0,0 1 1,1 0-1,-1 0 0,0 0 0,1 0 0,-1 0 0,0-1 0,1 1 0,-1 0 0,0 0 0,1 0 0,-1-1 0,0 1 0,0 0 1,1 0-1,-1-1 0,0 1 0,0 0 0,0-1 0,1 1 0,-1 0 0,0-1 0,15-18-7588,-7-3-3460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1.916"/>
    </inkml:context>
    <inkml:brush xml:id="br0">
      <inkml:brushProperty name="width" value="0.025" units="cm"/>
      <inkml:brushProperty name="height" value="0.025" units="cm"/>
    </inkml:brush>
  </inkml:definitions>
  <inkml:trace contextRef="#ctx0" brushRef="#br0">143 0 11275,'0'0'15049,"2"11"-13464,-1 57-147,-2-1-1,-19 130 1,7-94-893,12-79-918,0-10-602,-9-33 113,-45-99-2895,11 26 4679,73 90 434,4 3-1669,33 1 456,-36-7-3934,-7-8-5247,-12 1-4190</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2.306"/>
    </inkml:context>
    <inkml:brush xml:id="br0">
      <inkml:brushProperty name="width" value="0.025" units="cm"/>
      <inkml:brushProperty name="height" value="0.025" units="cm"/>
    </inkml:brush>
  </inkml:definitions>
  <inkml:trace contextRef="#ctx0" brushRef="#br0">0 1 16624,'0'0'2979,"75"56"-8040,-47-48-7239</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2.647"/>
    </inkml:context>
    <inkml:brush xml:id="br0">
      <inkml:brushProperty name="width" value="0.025" units="cm"/>
      <inkml:brushProperty name="height" value="0.025" units="cm"/>
    </inkml:brush>
  </inkml:definitions>
  <inkml:trace contextRef="#ctx0" brushRef="#br0">225 0 12716,'0'0'12396,"-10"5"-10816,-56 22 407,35-16-1023,1 1 0,-37 21 0,66-33-946,-1 1-1,1-1 1,0 1-1,0 0 0,0 0 1,0-1-1,-1 1 1,1 0-1,0 0 1,0 0-1,1 0 1,-1 0-1,0 0 1,0 1-1,0-1 1,1 0-1,-1 0 0,1 1 1,-1-1-1,1 0 1,-1 3-1,1-3-19,1 0-1,-1-1 0,1 1 0,-1 0 1,1 0-1,-1 0 0,1 0 0,0-1 0,0 1 1,-1 0-1,1-1 0,0 1 0,0-1 1,0 1-1,0-1 0,0 1 0,-1-1 1,1 1-1,0-1 0,0 0 0,0 1 1,1-1-1,14 3-343,-1 0-1,30 1 1,-30-3-142,-1 1 60,1 0 0,-1 1 0,0 0 0,0 1 0,16 7 0,-27-10 456,-1 0-1,1 0 1,-1 0-1,0 1 1,0-1-1,0 1 1,0-1-1,0 1 1,0 0-1,0-1 1,0 1-1,-1 0 1,1 0-1,-1 0 1,1 1-1,-1-1 1,0 0-1,0 0 1,0 1-1,0-1 1,0 1-1,-1-1 1,1 1-1,-1-1 1,1 1-1,-1-1 1,0 1 0,0-1-1,0 1 1,-1-1-1,1 1 1,0-1-1,-1 1 1,0-1-1,1 1 1,-1-1-1,0 1 1,-2 1-1,-2 4 158,0 0 0,0 0 0,-1-1-1,-1 0 1,1 0 0,-1-1 0,0 0 0,0 0 0,-1 0 0,0-1 0,0 0 0,0-1-1,0 0 1,-1 0 0,0-1 0,0 0 0,0 0 0,-16 2 0,24-5-306,0 0 1,0 0-1,1 0 0,-1 0 1,0 0-1,0 0 1,1 0-1,-1 0 1,0 0-1,0 0 1,1-1-1,-1 1 1,0 0-1,0 0 1,1-1-1,-1 1 0,0-1 1,1 1-1,-1-1 1,0 1-1,1-1 1,-1 1-1,1-1 1,-1 1-1,1-1 1,-1 0-1,0 0 1,-2-22-7588,3 21 6934,0-28-13987</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3.194"/>
    </inkml:context>
    <inkml:brush xml:id="br0">
      <inkml:brushProperty name="width" value="0.025" units="cm"/>
      <inkml:brushProperty name="height" value="0.025" units="cm"/>
    </inkml:brush>
  </inkml:definitions>
  <inkml:trace contextRef="#ctx0" brushRef="#br0">137 43 4260,'0'0'22731,"3"-7"-21188,-2 6-1480,0-1 1,0 1 0,0-1 0,-1 0 0,1 0-1,-1 1 1,0-1 0,1 0 0,-1 0 0,0 0-1,0 0 1,0 1 0,0-1 0,-1-3 0,-10-2 509,-17 13-59,20-2-430,1 0-1,0 1 1,0 0 0,1 0-1,-1 1 1,1-1-1,0 1 1,1 1-1,-1-1 1,1 1-1,1 0 1,-1 0 0,1 0-1,0 1 1,1 0-1,0-1 1,0 1-1,0 0 1,1 1 0,1-1-1,-1 0 1,1 0-1,1 1 1,-1-1-1,2 15 1,0-21-108,0 0 0,0 0 0,0 0 1,0 1-1,0-1 0,0 0 0,0 0 0,1 0 0,-1-1 0,1 1 1,-1 0-1,1 0 0,0-1 0,0 1 0,-1-1 0,1 0 0,0 1 1,1-1-1,-1 0 0,0 0 0,0 0 0,0-1 0,1 1 0,-1 0 1,0-1-1,0 0 0,1 1 0,2-1 0,8 1-490,1 0-1,-1-1 1,22-3 0,-19 1-737,0-2 0,-1 1 0,0-2 0,0 0 0,22-10 0,16-14-5294</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5.234"/>
    </inkml:context>
    <inkml:brush xml:id="br0">
      <inkml:brushProperty name="width" value="0.025" units="cm"/>
      <inkml:brushProperty name="height" value="0.025" units="cm"/>
    </inkml:brush>
  </inkml:definitions>
  <inkml:trace contextRef="#ctx0" brushRef="#br0">91 1 18385,'0'0'8835,"-11"12"-7036,3-4-1531,0 1 0,1 0-1,0 0 1,0 1 0,1 0 0,0 0-1,1 0 1,0 1 0,1 0-1,0 0 1,1 0 0,0 1-1,-3 21 1,6-33-268,0 1 0,0 0 0,0-1 0,0 1 0,0 0 0,0-1 0,0 1 0,1 0 0,-1-1 0,0 1 0,0 0 0,0-1 0,1 1 0,-1 0 0,0-1 0,1 1 0,-1-1 0,1 1 0,-1-1 0,1 1 0,-1-1 0,1 1 0,-1-1 0,1 1 0,-1-1 0,1 0 0,0 1 0,-1-1 0,1 0 0,0 1 0,26-3 0,-21 0 0,1-1 0,-1 0 0,1 0 0,-1 0 0,11-8 0,-8 3 0,0 0 0,0-1 0,-1-1 0,0 0 0,0 0 0,-1 0 0,-1-1 0,10-20 0,-36 109 0,17-68 0,0-1 0,0 1 0,1 0 0,0 0 0,-1 15 0,3-24 0,0-1 0,1 0 0,-1 1 0,0-1 0,0 1 0,1-1 0,-1 0 0,0 1 0,0-1 0,1 0 0,-1 1 0,1-1 0,-1 0 0,0 0 0,1 1 0,-1-1 0,0 0 0,1 0 0,-1 0 0,1 1 0,-1-1 0,1 0 0,-1 0 0,0 0 0,1 0 0,-1 0 0,1 0 0,-1 0 0,1 0 0,-1 0 0,1 0 0,-1 0 0,1-1 0,18-1 0,-7-3 0,0 1 0,-1-2 0,18-10 0,-22 11 0,0 1 0,0 0 0,1 0 0,0 0 0,0 1 0,-1 0 0,2 1 0,-1 0 0,0 0 0,0 0 0,10 1 0,-17 1 0,0 0 0,0 1 0,-1-1 0,1 1 0,0-1 0,0 1 0,0-1 0,-1 1 0,1 0 0,0-1 0,0 1 0,-1 0 0,1 0 0,-1-1 0,1 1 0,-1 0 0,1 0 0,-1 0 0,1 0 0,-1 0 0,0 0 0,1 0 0,-1 0 0,0 0 0,0 0 0,0-1 0,0 1 0,0 0 0,0 2 0,1 35 0,-1-30 0,0-6 0,-1-1 0,1 1 0,0-1 0,0 1 0,-1 0 0,1-1 0,0 1 0,1-1 0,-1 1 0,0-1 0,0 1 0,1-1 0,-1 1 0,1-1 0,-1 1 0,1-1 0,0 0 0,-1 1 0,1-1 0,0 0 0,0 1 0,0-1 0,0 0 0,0 0 0,0 0 0,2 2 0,0-4 0,-1 1 0,1-1 0,-1 1 0,0-1 0,1 0 0,-1 0 0,0 0 0,0 0 0,1-1 0,-1 1 0,0-1 0,0 1 0,-1-1 0,1 1 0,0-1 0,2-3 0,1-2 0,1 1 0,0 1 0,0-1 0,0 1 0,0 0 0,1 0 0,0 1 0,0 0 0,0 0 0,0 1 0,1 0 0,-1 0 0,1 0 0,0 1 0,14-2 0,-21 7 0,0 1 0,0-1 0,0 0 0,0 0 0,-1 0 0,1 1 0,-1-1 0,0 0 0,0 1 0,0-1 0,-1 0 0,0 5 0,-1-1 0,0 0 0,0 0 0,0 0 0,-8 13 0,-3 11 0,49-73 0,49-117 0,-85 191 0,0-31 0,0 0 0,0 0 0,0 0 0,0 1 0,1-1 0,-1 0 0,0 0 0,1 0 0,-1 0 0,1 0 0,-1 0 0,1 0 0,0 0 0,-1 0 0,1 0 0,0 0 0,0 0 0,0 0 0,0 0 0,0 0 0,-1-1 0,1 1 0,1 0 0,-1-1 0,0 1 0,0-1 0,2 1 0,11 1 0,0-1 0,0-1 0,0 0 0,0-1 0,0-1 0,0 0 0,0 0 0,-1-2 0,1 0 0,-1 0 0,0-1 0,15-8 0,-39 10 0,-10 6 0,18-1 0,0-1 0,0 1 0,0 0 0,0 0 0,1 0 0,-1 1 0,1-1 0,-1 1 0,1-1 0,0 1 0,0 0 0,0 0 0,1 0 0,-1 0 0,1 0 0,-1 0 0,1 0 0,0 1 0,0-1 0,0 0 0,1 1 0,-1-1 0,1 0 0,0 1 0,0-1 0,0 1 0,0-1 0,1 0 0,1 5 0,-1-6-6,0-1 0,0 0 0,0 0 0,0 0 0,0 0 0,0 0 0,1 0 0,-1 0 0,0-1 0,1 1 0,-1 0 0,1-1 0,-1 1 0,1-1 0,-1 0 0,1 1 0,-1-1 0,1 0 0,-1 0 0,1 0 0,-1 0 0,1 0 0,1 0 0,43-3-220,-43 3 206,43-10-160,-39 8 182,0 0 1,0 0-1,0 0 0,0 1 1,0 0-1,1 0 0,-1 1 1,0 0-1,0 1 0,12 1 0,-2 5 140,-13-5-121,-1-1 0,0 0 0,1 0 0,-1 0 0,1 0 0,-1 0 1,1-1-1,0 1 0,3-1 0,7-1-67,-1-1 1,0 0 0,0-1-1,0-1 1,0 0 0,0-1-1,18-9 1,-19 8-807,1 0 0,0 1-1,1 0 1,-1 1 0,1 1 0,-1 0 0,23-1 0,-37 9 3148,12-13-2484,1-7-79,-22 19 908,-20 26 592,28-28-1170,0 1-1,0 0 1,0 0-1,1 0 1,-1 0-1,1 0 1,0 0-1,0 1 1,0-1-1,0 4 1,1-6-47,0 0 1,0 0 0,1 0 0,-1 0-1,0 0 1,1 0 0,-1 0-1,1-1 1,-1 1 0,1 0 0,-1 0-1,1-1 1,-1 1 0,1 0 0,0 0-1,-1-1 1,1 1 0,0-1-1,0 1 1,-1-1 0,1 1 0,0-1-1,0 1 1,0-1 0,0 0 0,0 0-1,0 1 1,-1-1 0,1 0 0,0 0-1,0 0 1,0 0 0,0 0-1,0 0 1,0 0 0,0 0 0,0 0-1,1-1 1,10 0-126,1-1 1,-1 0-1,0 0 0,1-1 1,-1-1-1,-1 0 0,21-11 0,-5 1-362,-2 0-1,29-23 0,-59 40 2212,3-1-1607,-1-1-1,0 0 1,1 1 0,0-1-1,-1 1 1,1 0 0,0-1-1,0 1 1,0 0 0,0 1 0,0-1-1,0 0 1,1 0 0,-1 1-1,1-1 1,0 1 0,-1 0-1,1-1 1,-1 5 0,6-6-136,0 0 1,0 0 0,0-1-1,0 1 1,0-1 0,0 0-1,0 0 1,5-2-1,42-15-1491,-45 13 1284,1 2 1,-1-1-1,0 1 1,1 0-1,0 0 1,-1 0-1,13 0 0,-19 4 219,1 0 0,0 0-1,-1 0 1,1 0-1,-1 0 1,0 0-1,0 1 1,0-1-1,0 0 1,0 0 0,-1 3-1,1-3 28,-11 82 988,6-58-199,-2 45 1,6 146-239,1-212-587,-1 0 0,0-1 0,0 1 0,-1 0 0,1-1 0,-1 1 0,0-1 0,0 0 0,-1 1 0,1-1 0,-1 0 0,0 0 0,0-1 0,0 1 0,-1-1 0,1 1 0,-7 3 0,9-6 0,-1 0 0,1 0 0,-1 0 0,0 0 0,0 0 0,1-1 0,-1 1 0,0-1 0,0 1 0,0-1 0,1 0 0,-1 1 0,0-1 0,0 0 0,0 0 0,0-1 0,0 1 0,-3-1 0,3 0 0,0 0 0,0 0 0,0 0 0,0-1 0,0 1 0,0-1 0,0 0 0,0 1 0,0-1 0,1 0 0,-1 0 0,1 0 0,-1 0 0,1 0 0,0 0 0,0-1 0,-2-4 0,0 1 0,1-1 0,-1 0 0,1 0 0,0 0 0,1 0 0,0 0 0,0-1 0,0 1 0,1 0 0,0-1 0,1 1 0,-1 0 0,2 0 0,-1 0 0,1-1 0,0 1 0,3-8 0,0 6 0,1-1 0,-1 1 0,1 1 0,1-1 0,0 1 0,0 0 0,1 1 0,0-1 0,0 2 0,0-1 0,12-6 0,76-40-2492,-11 6-4171,-36 16-5290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9.256"/>
    </inkml:context>
    <inkml:brush xml:id="br0">
      <inkml:brushProperty name="width" value="0.025" units="cm"/>
      <inkml:brushProperty name="height" value="0.025" units="cm"/>
    </inkml:brush>
  </inkml:definitions>
  <inkml:trace contextRef="#ctx0" brushRef="#br0">15 167 5029,'0'0'13442,"0"-8"-9860,2-28-240,-2 36-3254,0 0-1,0-1 1,0 1 0,0-1 0,0 1 0,0 0 0,0-1 0,0 1 0,0 0 0,0-1 0,0 1-1,0-1 1,0 1 0,0 0 0,-1-1 0,1 1 0,0 0 0,0-1 0,0 1 0,0 0 0,-1-1-1,1 1 1,0 0 0,0 0 0,-1-1 0,1 1 0,0 0 0,-1 0 0,1-1 0,0 1 0,-1 0-1,1 0 1,0 0 0,-1 0 0,1-1 0,0 1 0,-1 0 0,1 0 0,0 0 0,-1 0 0,1 0-1,-1 0 1,1 0 0,0 0 0,-1 0 0,1 0 0,0 0 0,-1 0 0,1 0 0,-1 1 0,1-1-47,-1 0 1,1 0 0,0 0 0,0 0 0,0 0 0,-1 0 0,1 0 0,0 1-1,0-1 1,0 0 0,-1 0 0,1 0 0,0 0 0,0 0 0,0 1 0,0-1-1,0 0 1,-1 0 0,1 0 0,0 0 0,0 1 0,0-1 0,0 0 0,0 0 0,0 0-1,0 1 1,0-1 0,0 0 0,0 0 0,0 1 0,0-1 0,0 0 0,0 0-1,0 0 1,0 1 0,0-1 0,0 0 0,0 0 0,0 0 0,0 1 0,0-1-1,0 0 1,0 0 0,0 0 0,0 1 0,1-1 0,-1 0 0,0 0 0,0 0-1,0 0 1,0 1 0,1-1 0,-1 0 0,0 0 0,0 0 0,0 0 0,0 0-1,1 0 1,-1 0 0,0 1 0,0-1 0,0 0 0,1 0 0,-1 0 0,0 0-1,0 0 1,1 0 0,-1 0 0,11 1-42,0 0 0,-1-1 0,1 0 0,0-1 0,0 0 0,-1 0 0,1-2 0,0 1 0,-1-1 0,0 0 0,0-1 0,0-1 0,0 1 0,-1-1 0,1-1 0,-1 0 0,-1 0 0,1-1 0,-1 0 0,0-1 0,-1 1 0,8-11 0,-7-3 0,-8 21 0,0-1 0,0 1 0,-1 0 0,1-1 0,0 1 0,0 0 0,0-1 0,0 1 0,-1 0 0,1-1 0,0 1 0,0 0 0,-1 0 0,1-1 0,0 1 0,-1 0 0,1 0 0,0-1 0,0 1 0,-1 0 0,1 0 0,-1 0 0,1 0 0,0 0 0,-1-1 0,1 1 0,0 0 0,-1 0 0,1 0 0,0 0 0,-1 0 0,-2 1 0,0-1 0,1 0 0,-1 1 0,0 0 0,1-1 0,-1 1 0,1 0 0,-1 0 0,1 1 0,0-1 0,-1 0 0,-3 4 0,-6 5 0,0 1 0,0 1 0,1 0 0,-9 14 0,16-21 0,1 0 0,0 0 0,0 0 0,0 0 0,1 1 0,0-1 0,0 1 0,0-1 0,0 1 0,1 0 0,0 0 0,1-1 0,-1 1 0,1 10 0,1-13 6,0-1-1,-1 1 1,1-1 0,0 1 0,1-1-1,-1 0 1,0 1 0,1-1-1,-1 0 1,1 0 0,0 0 0,0 0-1,0 0 1,0 0 0,0 0-1,0-1 1,0 1 0,0-1 0,1 0-1,-1 1 1,1-1 0,-1 0 0,1-1-1,-1 1 1,1 0 0,-1-1-1,5 1 1,8 2-206,0-2 0,0 1 0,22-2-1,4-5-4123,1-13-5125</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7.100"/>
    </inkml:context>
    <inkml:brush xml:id="br0">
      <inkml:brushProperty name="width" value="0.025" units="cm"/>
      <inkml:brushProperty name="height" value="0.025" units="cm"/>
    </inkml:brush>
  </inkml:definitions>
  <inkml:trace contextRef="#ctx0" brushRef="#br0">21 186 10794,'9'-12'9598,"-5"13"-3672,-3 23-1752,-12 41-3212,3-32-634,2 0 0,2 0 1,-1 39-1,20-151-328,-11 5 0,-3 60 0,-1 56 0,0-40 0,0-1 0,-1 0 0,1 1 0,0 0 0,0-1 0,0 1 0,0-1 0,0 1 0,1-1 0,-1 1 0,0-1 0,1 1 0,-1-1 0,0 0 0,1 1 0,0-1 0,-1 1 0,1-1 0,0 0 0,0 0 0,0 1 0,0-1 0,0 0 0,0 0 0,0 0 0,0 0 0,0 0 0,1 0 0,-1 0 0,0-1 0,1 1 0,-1 0 0,0-1 0,1 1 0,-1-1 0,1 1 0,-1-1 0,1 0 0,-1 0 0,1 1 0,-1-1 0,1 0 0,-1 0 0,1-1 0,-1 1 0,1 0 0,-1 0 0,2-1 0,4-1 0,0-1 0,0 1 0,-1-1 0,1-1 0,-1 1 0,0-1 0,0 0 0,9-8 0,-8 6 0,-4 2 0,1 0 0,0 0 0,0 1 0,0-1 0,0 1 0,0 0 0,1 1 0,0-1 0,-1 1 0,1 0 0,0 0 0,0 0 0,0 0 0,7 0 0,-13-3 0,0 1 0,1-1 0,0 0 0,0 1 0,0-1 0,0 0 0,2-7 0,18-6 0,-18 17 0,0 0 0,0-1 0,1 0 0,-1 1 0,0-1 0,-1 0 0,1 0 0,0 0 0,0 0 0,-1 0 0,0-1 0,1 1 0,-1 0 0,0-1 0,0 1 0,0-1 0,0 1 0,0-1 0,0-3 0,-5 5 0,0 0 0,0 1 0,1-1 0,-1 1 0,0 0 0,0 0 0,-5 1 0,9-1 0,-3 0 0,0 0 0,1 0 0,-1 0 0,0 1 0,1-1 0,-1 1 0,0 0 0,1-1 0,-1 1 0,1 1 0,-1-1 0,1 0 0,0 0 0,0 1 0,-1 0 0,1-1 0,0 1 0,0 0 0,1 0 0,-1 0 0,0 0 0,0 0 0,1 1 0,0-1 0,-1 0 0,1 1 0,0-1 0,0 1 0,0-1 0,0 5 0,1 104 0,0-106 0,1 0 0,0 1 0,0-1 0,0 0 0,1 0 0,0 1 0,0-1 0,0 0 0,0-1 0,1 1 0,0 0 0,5 6 0,-6-8 0,0 0 0,1 0 0,-1-1 0,1 1 0,0-1 0,0 1 0,0-1 0,0 0 0,0 0 0,0 0 0,1 0 0,-1-1 0,1 1 0,-1-1 0,1 0 0,0 0 0,-1 0 0,6 0 0,-3-2 0,0 0 0,0 0 0,0-1 0,1 0 0,-2 0 0,1-1 0,0 0 0,0 0 0,-1 0 0,0 0 0,0-1 0,0 0 0,0 0 0,5-6 0,12-12 0,27-35 0,-47 54 0,15-20 0,-1-1 0,-1-1 0,-1-1 0,-1 0 0,-2 0 0,0-2 0,-2 1 0,12-57 0,-22 84 0,1 0 0,0 0 0,-1 1 0,1-1 0,0 0 0,-1 0 0,1 0 0,0 0 0,-1 1 0,1-1 0,-1 0 0,1 0 0,0 0 0,-1 0 0,1 0 0,0 0 0,-1 0 0,1 0 0,-1 0 0,1 0 0,0 0 0,-1 0 0,1 0 0,-1 0 0,1-1 0,0 1 0,-1 0 0,1 0 0,0 0 0,-1-1 0,1 1 0,0 0 0,-1 0 0,1-1 0,0 1 0,0 0 0,-1 0 0,1-1 0,0 1 0,0 0 0,0-1 0,-1 1 0,1 0 0,0-1 0,0 1 0,0 0 0,0-1 0,0 1 0,0-1 0,0 1 0,-1 0 0,1-1 0,0 1 0,0-1 0,1 1 0,-1 0 0,0-1 0,0 1 0,0 0 0,0-1 0,0 0 0,-23 23 0,4 1 0,1 2 0,1 0 0,1 0 0,-20 47 0,28-55 0,1 0 0,1 0 0,1 0 0,0 1 0,2 0 0,0 0 0,0 0 0,2 0 0,1 19 0,0-34-149,1 0 0,0 1 0,0-1 0,1 0 0,-1 0 0,1 0 0,-1 0 0,1 0 1,0 0-1,0 0 0,0-1 0,1 1 0,-1-1 0,1 1 0,-1-1 0,1 0 0,0 0 0,0 0 0,0 0 0,0-1 0,0 1 0,0-1 0,0 0 0,0 0 0,1 0 1,-1 0-1,1-1 0,-1 1 0,5-1 0,3 2-739,0-1 0,0-1 0,-1 1 0,1-2 0,0 0 0,0 0 0,0-1 0,14-4 0,6-9-6927</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8.438"/>
    </inkml:context>
    <inkml:brush xml:id="br0">
      <inkml:brushProperty name="width" value="0.025" units="cm"/>
      <inkml:brushProperty name="height" value="0.025" units="cm"/>
    </inkml:brush>
  </inkml:definitions>
  <inkml:trace contextRef="#ctx0" brushRef="#br0">91 259 16239,'-29'-3'8499,"1"15"-4472,26-10-3970,-1 0-1,0 0 1,1 0 0,0 0 0,0 1 0,-1-1-1,1 1 1,0-1 0,1 1 0,-1 0 0,1 0 0,-1 0-1,1 0 1,0 0 0,0 0 0,0 0 0,0 0-1,1 1 1,-1-1 0,1 0 0,0 0 0,0 1 0,0-1-1,0 0 1,2 6 0,-2-8-98,1 0 1,0-1-1,0 1 0,-1 0 1,1-1-1,0 1 0,0-1 1,0 1-1,0-1 0,0 0 1,0 1-1,0-1 0,0 0 1,0 0-1,0 1 0,0-1 1,0 0-1,0 0 1,0 0-1,0 0 0,0 0 1,1-1-1,24-2-289,-17 0 88,0-1 0,0-1 0,0 1 0,-1-1 0,1-1 0,-1 1 0,-1-1 0,1-1 0,-1 0 0,9-9 1,28-24-114,-44 40 368,0-1 0,0 1 0,1 0 1,-1 0-1,0 0 0,0 0 1,0 0-1,0 0 0,0 0 0,1 0 1,-1 0-1,0 0 0,0 0 1,0 0-1,0 0 0,0 0 0,1 0 1,-1 0-1,0 0 0,0 0 0,0 0 1,0 0-1,1 0 0,-1 0 1,0 0-1,0 0 0,0 0 0,0 0 1,0 0-1,0 1 0,1-1 1,-1 0-1,0 0 0,0 0 0,0 0 1,0 0-1,0 0 0,0 0 1,0 1-1,0-1 0,1 0 0,-1 0 1,0 0-1,0 0 0,0 0 0,0 1 1,0-1-1,0 0 0,0 0 1,0 0-1,0 0 0,0 1 0,0-1 1,0 0-1,0 0 0,0 0 1,0 0-1,0 1 0,0 17 649,-6 19 204,6-37-868,-3 14 284,0 0 0,1 0 0,0 0 0,1 18 0,1-29-229,0-1 1,0 1 0,0-1-1,0 0 1,1 1-1,-1-1 1,1 0 0,-1 1-1,1-1 1,0 0-1,0 0 1,0 0 0,0 1-1,1-1 1,-1 0-1,0 0 1,1-1 0,-1 1-1,1 0 1,0 0-1,0-1 1,0 1 0,-1-1-1,1 0 1,1 1-1,-1-1 1,0 0-1,0 0 1,0 0 0,0-1-1,1 1 1,4 0-1,0 0-25,1-1 0,-1 1-1,1-2 1,-1 1 0,1-1-1,-1 0 1,1-1 0,-1 0 0,0 0-1,0 0 1,0-1 0,0 0-1,7-5 1,-2 1-43,0-1 0,-1-1 0,0 0 0,-1 0 0,0-1 1,14-18-1,-5 2-5,-2 0 0,-1 0 1,-1-2-1,-2 0 1,18-51-1,-28 71 26,3-10 57,0 1 0,-2-1-1,0 1 1,3-34 0,-7 51-55,0 0-1,0 0 1,0-1-1,0 1 1,0 0 0,0 0-1,0 0 1,0 0-1,0 0 1,0-1-1,0 1 1,0 0 0,0 0-1,0 0 1,0 0-1,-1 0 1,1 0-1,0-1 1,0 1 0,0 0-1,0 0 1,0 0-1,0 0 1,0 0-1,0 0 1,-1 0 0,1 0-1,0-1 1,0 1-1,0 0 1,0 0-1,0 0 1,0 0 0,-1 0-1,1 0 1,0 0-1,0 0 1,0 0-1,0 0 1,0 0 0,-1 0-1,1 0 1,0 0-1,0 0 1,0 0-1,0 0 1,0 0-1,-1 0 1,1 0 0,0 0-1,0 1 1,0-1-1,0 0 1,0 0-1,0 0 1,0 0 0,-1 0-1,1 0 1,0 0-1,-13 11 144,-11 14-30,4 2-92,1 1-1,-25 49 1,37-64-27,1 1 0,1 0 1,0 1-1,1-1 1,1 1-1,0 0 0,1 0 1,-1 19-1,3-32-2,0 0 0,0-1 0,0 1 0,1 0 0,-1 0 0,1-1 0,-1 1 0,1 0 0,-1-1 0,1 1 0,0-1 0,0 1 0,0-1 0,0 1 0,0-1 0,0 1 0,0-1 0,1 0 0,-1 0 0,0 1 0,1-1 0,-1 0 0,1 0 0,-1-1 0,1 1 0,-1 0 0,1 0 0,0-1 0,-1 1 0,1-1 0,0 1 0,0-1 0,1 0 0,0 1 0,-1-1 0,1 0 0,-1 0 0,1 0 0,-1 0 0,1-1 0,-1 1 0,1-1 0,-1 1 0,1-1 0,-1 0 0,0 0 0,1 0 0,-1 0 0,0 0 0,0-1 0,0 1 0,0-1 0,0 1 0,0-1 0,0 0 0,3-3 0,-2-2 0,1 0 0,-2-1 0,1 1 0,-1-1 0,0 0 0,0 1 0,-1-1 0,0 0 0,0 0 0,-1 0 0,-1-12 0,1 11 0,0 9 0,0-1 0,0 1 0,0 0 0,0-1 0,0 1 0,0 0 0,-1-1 0,1 1 0,0 0 0,0-1 0,0 1 0,0 0 0,0 0 0,-1-1 0,1 1 0,0 0 0,0 0 0,-1-1 0,1 1 0,0 0 0,0 0 0,-1 0 0,1-1 0,0 1 0,-1 0 0,1 0 0,0 0 0,-1 0 0,1 0 0,0 0 0,-1-1 0,1 1 0,0 0 0,-1 0 0,1 0 0,0 0 0,-1 0 0,1 0 0,0 1 0,-1-1 0,1 0 0,0 0 0,-1 0 0,1 0 0,0 0 0,-1 0 0,1 0 0,0 1 0,0-1 0,-1 0 0,1 0 0,0 1 0,0-1 0,-1 0 0,1 0 0,0 1 0,0-1 0,-1 0 0,1 0 0,0 1 0,-18 16 0,14-9 0,0 0 0,0 0 0,1 0 0,0 0 0,1 1 0,0 0 0,-2 12 0,4-19 0,-1 0 0,1 0 0,0 0 0,0 0 0,0 0 0,0 0 0,0 0 0,0 0 0,0 0 0,1 0 0,-1 0 0,1 0 0,0 0 0,-1 0 0,1 0 0,0 0 0,0 0 0,0-1 0,1 1 0,-1 0 0,0-1 0,0 1 0,1-1 0,-1 1 0,1-1 0,0 0 0,-1 1 0,1-1 0,0 0 0,0 0 0,0 0 0,-1-1 0,1 1 0,0 0 0,0-1 0,3 1 0,1 0 0,1 0 0,-1-1 0,1 0 0,-1-1 0,1 1 0,-1-1 0,1 0 0,-1-1 0,1 0 0,-1 0 0,0 0 0,0-1 0,0 0 0,0 0 0,-1 0 0,9-7 0,5-5 0,-1-1 0,-1 0 0,17-23 0,-28 33 0,-44 80 0,38-73 0,-3 4 0,-1 0 0,1 0 0,1 1 0,-1-1 0,1 1 0,0-1 0,1 1 0,-1 0 0,1 0 0,0 0 0,0 0 0,1 6 0,0-11 0,1-1 0,-1 1 0,1 0 0,-1-1 0,1 1 0,0-1 0,-1 0 0,1 1 0,-1-1 0,1 1 0,0-1 0,0 0 0,-1 1 0,1-1 0,0 0 0,0 0 0,-1 0 0,1 0 0,0 1 0,0-1 0,-1 0 0,1 0 0,0 0 0,0-1 0,-1 1 0,2 0 0,22-3 0,-11-1 0,0-1 0,0-1 0,-1 0 0,1 0 0,-1-2 0,14-10 0,-16 10 0,1 1 0,0 0 0,0 1 0,0 0 0,1 1 0,0 0 0,22-6 0,-34 11 0,1 1 0,-1-1 0,0 0 0,1 0 0,-1 1 0,0-1 0,1 0 0,-1 1 0,0-1 0,1 1 0,-1-1 0,0 0 0,0 1 0,1-1 0,-1 1 0,0-1 0,0 0 0,0 1 0,0-1 0,0 1 0,0-1 0,0 1 0,0-1 0,0 1 0,0-1 0,0 1 0,0-1 0,0 0 0,0 1 0,0-1 0,0 1 0,0-1 0,0 1 0,-1-1 0,1 1 0,0-1 0,0 0 0,-1 1 0,1-1 0,0 0 0,0 1 0,-1-1 0,0 1 0,-9 22 0,0-6 0,-16 33 0,25-47 0,0 0 0,0 0 0,0 0 0,0 0 0,0 1 0,1-1 0,0 0 0,-1 1 0,1-1 0,0 0 0,1 1 0,-1-1 0,2 6 0,-2-8 0,1-1 0,-1 1 0,1 0 0,0 0 0,0-1 0,-1 1 0,1 0 0,0-1 0,0 1 0,0-1 0,0 1 0,0-1 0,0 1 0,0-1 0,0 0 0,0 1 0,0-1 0,0 0 0,0 0 0,0 0 0,0 0 0,0 0 0,0 0 0,0 0 0,0 0 0,0 0 0,0 0 0,0-1 0,0 1 0,0 0 0,1-1 0,31-13 0,-15-1 0,-1 0 0,-1-1 0,21-26 0,-31 36 0,-1-1 0,0 1 0,-1-1 0,0-1 0,0 1 0,0-1 0,-1 1 0,0-1 0,-1 0 0,1 0 0,-2-1 0,2-13 0,40 21 0,-40 1 0,1-1 0,-1 1 0,1-1 0,-1 0 0,1 0 0,-1 0 0,0-1 0,1 1 0,-1-1 0,0 0 0,0 1 0,0-2 0,0 1 0,0 0 0,-1 0 0,1-1 0,-1 1 0,1-1 0,-1 0 0,0 0 0,0 0 0,0 0 0,-1 0 0,1 0 0,-1-1 0,1 1 0,-1 0 0,0-1 0,0-4 0,-3 8 0,1 0 0,-1-1 0,0 1 0,1 0 0,-1 0 0,0 0 0,1 1 0,-1-1 0,0 0 0,0 1 0,1-1 0,-1 1 0,-2 1 0,-2 2 0,0 0 0,1 1 0,0 0 0,0 0 0,0 0 0,0 1 0,1 0 0,0-1 0,0 2 0,0-1 0,1 0 0,0 1 0,-4 12 0,4-10 0,1-1 0,0 0 0,0 1 0,0-1 0,1 1 0,0 0 0,1-1 0,0 1 0,1 0 0,-1-1 0,4 11 0,-3-15-169,1 0 0,1-1-1,-1 1 1,0-1 0,1 0 0,-1 0-1,1 0 1,0 0 0,0 0 0,0-1 0,1 0-1,-1 1 1,1-1 0,-1 0 0,1 0-1,-1-1 1,1 1 0,0-1 0,7 2-1,-9-2-82,1 0-1,-1-1 0,1 1 1,0 0-1,-1-1 0,1 0 1,0 1-1,0-1 0,-1 0 1,1-1-1,0 1 0,-1 0 1,1-1-1,0 1 0,-1-1 1,1 0-1,0 0 0,-1 0 0,0 0 1,1-1-1,-1 1 0,1 0 1,-1-1-1,0 0 0,0 0 1,0 1-1,0-1 0,0 0 1,2-4-1,4-16-9634</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8.794"/>
    </inkml:context>
    <inkml:brush xml:id="br0">
      <inkml:brushProperty name="width" value="0.025" units="cm"/>
      <inkml:brushProperty name="height" value="0.025" units="cm"/>
    </inkml:brush>
  </inkml:definitions>
  <inkml:trace contextRef="#ctx0" brushRef="#br0">17 22 23062,'-11'-7'1441,"6"4"2050,8 3-3683,11 0-1409,5-3-2948,5-5-13420</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9.308"/>
    </inkml:context>
    <inkml:brush xml:id="br0">
      <inkml:brushProperty name="width" value="0.025" units="cm"/>
      <inkml:brushProperty name="height" value="0.025" units="cm"/>
    </inkml:brush>
  </inkml:definitions>
  <inkml:trace contextRef="#ctx0" brushRef="#br0">112 1 18001,'0'0'5461,"0"10"-3288,-8 431 4959,13-421-7127,-3-14-100,-2-13-157,-7-16-784,-1-1 0,0 1 0,-2 1 0,-21-39 0,1 4 1011,22 41-131,0-3 1934,8 19-1740,1 0 1,0-1-1,0 1 0,-1 0 1,1 0-1,0 0 1,-1 0-1,1 0 0,0 0 1,0 0-1,-1 1 0,1-1 1,0 0-1,0 0 1,-1 0-1,1 1 0,0-1 1,-1 0-1,1 1 0,0-1 1,-1 1-1,1-1 0,-1 1 1,1-1-1,-1 1 1,1-1-1,0 2 0,13 6-120,0-1-1,1 0 0,0-1 0,0-1 1,0 0-1,0-1 0,19 3 1,39 0-4225,0-5-5277,-26-2-2897</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9.650"/>
    </inkml:context>
    <inkml:brush xml:id="br0">
      <inkml:brushProperty name="width" value="0.025" units="cm"/>
      <inkml:brushProperty name="height" value="0.025" units="cm"/>
    </inkml:brush>
  </inkml:definitions>
  <inkml:trace contextRef="#ctx0" brushRef="#br0">187 50 19026,'-11'5'2472,"-6"2"-1202,1 1 1,0 0 0,1 1 0,-29 23-1,38-28-1033,1 0 0,-1 1-1,1 0 1,0 0-1,1 1 1,-1-1 0,1 1-1,0 0 1,1 0 0,-1 0-1,1 0 1,1 1-1,-1 0 1,1-1 0,0 1-1,0 0 1,-1 14-1,3-21-230,0 1 0,0 0-1,0 0 1,1 0 0,-1 0-1,0 0 1,0-1 0,1 1-1,-1 0 1,0 0 0,1 0-1,-1-1 1,0 1 0,1 0-1,-1-1 1,1 1 0,0 0-1,-1-1 1,1 1 0,-1-1-1,1 1 1,0 0 0,0-1-1,-1 0 1,1 1 0,0-1 0,0 1-1,-1-1 1,2 0 0,33 2 212,-26-3-174,0-1 1,0 0 0,1-1 0,-2 0-1,12-5 1,-12 3-47,0 0 0,0 0 0,0-1 1,-1 0-1,0 0 0,0-1 0,0 0 0,-1 0 0,0-1 1,0 1-1,-1-1 0,0-1 0,-1 1 0,0-1 0,0 1 0,0-1 1,-1 0-1,-1-1 0,0 1 0,0 0 0,0-1 0,-1 1 1,-1-1-1,0 1 0,-1-16 0,-4 10 284,-5 10-3932,10 6 3369,-1-1 1,0 0-1,1 0 1,-1 1-1,0-1 1,1 0-1,-1 1 1,1-1-1,-1 0 1,0 1-1,1-1 1,-1 1-1,1-1 1,-1 1-1,1-1 1,0 1-1,-1-1 1,1 1-1,-1 0 1,1-1-1,0 1 1,0-1-1,-1 1 1,1 0-1,0-1 1,0 1-1,0 0 1,0 0-1,0-1 1,-1 1-1,1 0 1,1-1-1,-1 1 1,0 1-1,0 29-7983,3-14 2921</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0.366"/>
    </inkml:context>
    <inkml:brush xml:id="br0">
      <inkml:brushProperty name="width" value="0.025" units="cm"/>
      <inkml:brushProperty name="height" value="0.025" units="cm"/>
    </inkml:brush>
  </inkml:definitions>
  <inkml:trace contextRef="#ctx0" brushRef="#br0">107 1 15310,'0'0'10917,"-5"12"-9096,-15 35-1231,2 1 0,3 0 0,2 1-1,1 1 1,3 0 0,3 1 0,-1 51 0,6-100-590,1-1 0,0 1 0,0 0 0,0-1 0,0 1 0,0 0 0,0-1 0,0 1 0,1-1 0,-1 1 0,1-1 0,-1 1 0,1 0 0,-1-1 0,1 0 0,0 1 0,0-1 0,0 1 0,0-1 0,0 0 0,0 0 0,0 1 0,0-1 0,0 0 0,1 0 0,-1 0 0,0 0 0,1-1 0,-1 1 0,1 0 0,1 0 0,-1-1 0,0 0 0,0 0 0,0-1 0,0 1 0,0-1 0,0 1 0,0-1 0,0 0 0,-1 1 0,1-1 0,0 0 0,0 0 0,-1 0 0,1-1 0,0 1 0,-1 0 0,1-1 0,-1 1 0,0-1 0,1 1 0,-1-1 0,0 0 0,0 1 0,0-1 0,1-2 0,6-14 0,0 1 0,-1-2 0,-1 1 0,-1-1 0,-1 0 0,0 0 0,-1-1 0,-1 1 0,-1-1 0,-1 1 0,-3-26 0,1 35 0,0 15 0,-2 18 0,4-20 0,0-1 0,0 0 0,1 0 0,-1 0 0,1 0 0,-1 0 0,1 0 0,-1 0 0,1 0 0,0-1 0,0 1 0,0 0 0,0 0 0,0 0 0,1-1 0,-1 1 0,0-1 0,1 1 0,-1-1 0,4 3 0,-1-2 0,0 1 0,0-1 0,0 0 0,1-1 0,-1 1 0,1-1 0,-1 0 0,1 0 0,4 1 0,3-1 0,0-1 0,0 0 0,-1 0 0,1-1 0,0 0 0,21-6 0,-21 3 0,-1-1 0,0 0 0,0-1 0,-1 0 0,0 0 0,0-1 0,0-1 0,9-8 0,-14 11 0,0 0 0,0 0 0,-1 0 0,1-1 0,-1 1 0,0-1 0,-1 0 0,0 0 0,0-1 0,0 1 0,0-1 0,-1 1 0,0-1 0,-1 0 0,2-8 0,-3 15 0,0-1 0,0 1 0,0 0 0,0 0 0,0-1 0,0 1 0,0 0 0,0 0 0,0-1 0,0 1 0,0 0 0,0 0 0,0-1 0,0 1 0,0 0 0,0 0 0,0-1 0,0 1 0,0 0 0,0 0 0,-1-1 0,1 1 0,0 0 0,0 0 0,0-1 0,0 1 0,-1 0 0,1 0 0,0 0 0,0 0 0,0-1 0,-1 1 0,1 0 0,0 0 0,0 0 0,-1 0 0,1 0 0,0 0 0,0 0 0,-1 0 0,1 0 0,0-1 0,0 1 0,-1 0 0,1 0 0,-15 8 0,-10 16 0,11-5 0,1 1 0,1 1 0,-19 43 0,27-55 0,0 0 0,1 0 0,0 1 0,1 0 0,0 0 0,1-1 0,0 1 0,0 0 0,1 0 0,1 0 0,-1 0 0,4 12 0,-3-19 0,0 0 0,1 0 0,0 0 0,-1-1 0,1 1 0,0 0 0,1-1 0,-1 0 0,0 0 0,1 1 0,-1-1 0,1-1 0,0 1 0,-1 0 0,1-1 0,0 1 0,0-1 0,0 0 0,0 0 0,0 0 0,0 0 0,1-1 0,-1 1 0,0-1 0,0 0 0,1 0 0,2 0 0,3 0 0,0 0 0,0 0 0,0-1 0,0 0 0,0-1 0,0 0 0,-1 0 0,16-7 0,-6 0 0,-2-1 0,1-1 0,19-16 0,-32 24 0,0-1 0,0 1 0,0-1 0,0 0 0,-1 0 0,0 0 0,0-1 0,0 1 0,0-1 0,-1 1 0,1-1 0,-1 0 0,-1 0 0,1 0 0,-1 0 0,1 0 0,-1-6 0,-1 10 0,0 0 0,-1 0 0,1 0 0,-1 0 0,1 0 0,-1 0 0,1 1 0,-1-1 0,1 0 0,-1 0 0,0 1 0,1-1 0,-1 0 0,0 1 0,0-1 0,0 1 0,1-1 0,-1 1 0,0-1 0,0 1 0,0 0 0,0-1 0,0 1 0,0 0 0,0 0 0,0 0 0,0-1 0,0 1 0,0 0 0,0 0 0,0 1 0,0-1 0,0 0 0,1 0 0,-1 0 0,0 1 0,0-1 0,0 0 0,-1 1 0,-3 0 0,0 0 0,0 0 0,0 1 0,0 0 0,0 0 0,-7 3 0,8-1 8,-1 0 0,0 1 0,1-1 0,0 1 1,0 0-1,1 0 0,-1 0 0,1 0 0,0 0 0,1 1 0,-1 0 0,1-1 0,-3 11 0,5-14-23,-1 1-1,0-1 0,1 1 0,0-1 1,0 1-1,0-1 0,0 1 0,0-1 1,0 1-1,1-1 0,-1 0 0,1 1 1,0-1-1,-1 1 0,1-1 0,0 0 1,0 0-1,1 0 0,-1 1 0,0-1 1,1 0-1,-1-1 0,1 1 0,0 0 1,0 0-1,-1-1 0,1 1 0,0-1 1,0 1-1,1-1 0,-1 0 0,0 0 1,0 0-1,1 0 0,3 1 0,26 3-3480,6-4-5366</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1.034"/>
    </inkml:context>
    <inkml:brush xml:id="br0">
      <inkml:brushProperty name="width" value="0.025" units="cm"/>
      <inkml:brushProperty name="height" value="0.025" units="cm"/>
    </inkml:brush>
  </inkml:definitions>
  <inkml:trace contextRef="#ctx0" brushRef="#br0">26 1 14542,'0'0'11338,"2"8"-10072,-2 7-835,0 0 0,-1 1 0,0-1 0,-1 0 0,-6 21 0,3-14-151,1 1 1,-2 36-1,6-58-268,0 0-1,0 1 1,0-1 0,0 1 0,1-1-1,-1 0 1,0 1 0,1-1 0,-1 1-1,1-1 1,-1 0 0,1 0 0,0 1-1,-1-1 1,1 0 0,0 0-1,0 0 1,0 0 0,0 0 0,0 0-1,0 0 1,0 0 0,1 0 0,-1 0-1,0-1 1,0 1 0,1 0 0,-1-1-1,0 1 1,1-1 0,-1 0 0,0 1-1,1-1 1,-1 0 0,1 0-1,-1 0 1,0 0 0,1 0 0,-1 0-1,1 0 1,1-1 0,3 0 51,0 0 0,0 0-1,0 0 1,0-1 0,0 0 0,-1-1 0,1 1-1,-1-1 1,6-3 0,4-6 26,0 1 1,-1-2-1,-1 0 1,0-1-1,0 0 0,-1-1 1,-1-1-1,-1 1 1,0-2-1,-1 1 1,10-27-1,-31 77-89,3 0 0,0 1 0,3 0 0,0 0 0,0 52 0,6-85-46,0 0-1,0 0 1,0-1-1,0 1 1,0 0 0,0-1-1,0 1 1,1 0 0,-1-1-1,1 1 1,-1 0-1,1-1 1,0 1 0,-1-1-1,1 1 1,0-1 0,0 1-1,0-1 1,0 0-1,0 1 1,1-1 0,-1 0-1,0 0 1,3 2 0,-2-2-144,0-1 0,1 1 1,-1-1-1,1 1 1,-1-1-1,1 0 1,-1 0-1,1 0 1,-1 0-1,1 0 1,-1-1-1,1 1 1,-1-1-1,5-1 1,4-2-966,0-1 1,0-1 0,0 1 0,-1-2 0,19-14-1,3-8-6612,0-4-5632</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1.419"/>
    </inkml:context>
    <inkml:brush xml:id="br0">
      <inkml:brushProperty name="width" value="0.025" units="cm"/>
      <inkml:brushProperty name="height" value="0.025" units="cm"/>
    </inkml:brush>
  </inkml:definitions>
  <inkml:trace contextRef="#ctx0" brushRef="#br0">231 0 18097,'0'0'3347,"-12"2"-21,-2 0-2593,0 1-1,0 1 1,0 0 0,1 0 0,-1 2-1,1 0 1,-15 9 0,15-7-403,-37 27 875,47-33-1159,0 1 0,0 0 1,0 0-1,1-1 0,-1 2 0,1-1 0,0 0 0,0 0 0,0 1 1,0-1-1,0 1 0,-1 5 0,3-8-46,0 0 0,0 0 0,0-1 0,0 1 0,1 0 0,-1 0 0,0-1 0,0 1 0,1 0 0,-1-1 0,0 1 0,1 0 0,-1-1 0,0 1 0,1 0 0,-1-1 0,1 1 0,-1-1 0,1 1 0,0-1 0,-1 1 0,1-1 0,-1 1 0,1-1 0,0 1 0,-1-1 0,1 0 0,0 0 0,0 1 0,-1-1 0,1 0 0,0 0 0,0 0 0,1 0 0,36 5 0,-25-3 0,7 0-316,0 2 0,0 0 0,-1 2-1,1 0 1,-1 1 0,0 1 0,-1 0 0,21 14 0,-38-22 336,0 1 1,0-1-1,0 1 1,0-1-1,0 1 1,0-1-1,0 1 1,0 0-1,0-1 1,-1 1-1,1 0 1,0 0-1,-1-1 1,1 1-1,0 0 1,-1 0-1,1 0 1,-1 0-1,1 0 1,-1 0-1,0 0 1,1 0-1,-1 0 1,0 0-1,0 0 1,0 0-1,0 0 1,0 0-1,0 0 1,0 1-1,0-1 1,0 0-1,0 0 1,0 0-1,-1 0 1,1 0-1,-1 0 1,1 0-1,0 0 1,-1 0-1,1 0 1,-1-1-1,0 1 1,1 0-1,-1 0 1,0 0-1,0-1 1,1 1-1,-1 0 1,0-1-1,0 1 1,0 0-1,0-1 1,0 1-1,0-1 1,0 0-1,-1 1 0,-9 4 383,-1 0 0,0 0 0,-21 4 0,25-7-358,-22 6-45,-2-1 0,1-1 0,-59 3 0,89-12-209,10-4-413,11-5-1851,70-23-11039,-58 21 6690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1.904"/>
    </inkml:context>
    <inkml:brush xml:id="br0">
      <inkml:brushProperty name="width" value="0.025" units="cm"/>
      <inkml:brushProperty name="height" value="0.025" units="cm"/>
    </inkml:brush>
  </inkml:definitions>
  <inkml:trace contextRef="#ctx0" brushRef="#br0">0 43 10442,'0'0'20606,"5"-7"-20029,16-21-150,-16 21 229,-8 15-9621,-10-7 8780,12 0-252</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2.438"/>
    </inkml:context>
    <inkml:brush xml:id="br0">
      <inkml:brushProperty name="width" value="0.025" units="cm"/>
      <inkml:brushProperty name="height" value="0.025" units="cm"/>
    </inkml:brush>
  </inkml:definitions>
  <inkml:trace contextRef="#ctx0" brushRef="#br0">43 1 17136,'0'0'13085,"0"8"-11580,-1 15-1076,-1 0 0,-1-1 1,-11 42-1,-1 8-1558,8-1-5112</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0.097"/>
    </inkml:context>
    <inkml:brush xml:id="br0">
      <inkml:brushProperty name="width" value="0.025" units="cm"/>
      <inkml:brushProperty name="height" value="0.025" units="cm"/>
    </inkml:brush>
  </inkml:definitions>
  <inkml:trace contextRef="#ctx0" brushRef="#br0">165 273 5862,'6'-12'3256,"4"-10"-1578,-1-1-1,-1 0 1,-1 0-1,-1-1 1,-1 1-1,-1-1 1,1-28 0,-5 43-800,1 8-708,-1 0 1,1-1-1,-1 1 1,0 0-1,0-1 1,0 1 0,0-1-1,0 1 1,0-1-1,0 1 1,0 0-1,0-1 1,0 1-1,-1-1 1,1 1-1,-1 0 1,1-1 0,-1 1-1,1 0 1,-1 0-1,0-1 1,0 1-1,0 0 1,0 0-1,1 0 1,-1 0-1,-2-1 1,2 2-110,0 1 1,0-1-1,0 0 0,0 1 0,1-1 1,-1 1-1,0 0 0,0-1 1,0 1-1,0 0 0,1-1 1,-1 1-1,0 0 0,1 0 0,-1 0 1,1-1-1,-1 1 0,1 0 1,-1 0-1,1 0 0,-1 0 0,1 0 1,0 0-1,0 0 0,-1 0 1,1 0-1,0 1 0,-7 38 125,6-32-43,-4 53 218,3 1 1,2-1-1,3 0 1,3 1-1,2-1 1,24 90-1,-31-150-365,-1 0 0,1 0-1,-1 0 1,1 0 0,-1 0 0,0 0-1,0 0 1,0 0 0,1 0 0,-1 0-1,0 0 1,0 0 0,0 0 0,-1 0-1,1 0 1,0 0 0,0 0 0,0 0 0,-1 0-1,1 0 1,-1 0 0,1 0 0,-1 0-1,1 0 1,-2 1 0,1-2-11,0 0 1,0 0 0,0 0-1,0 0 1,0 0-1,-1 0 1,1 0-1,0-1 1,0 1 0,0 0-1,0-1 1,0 1-1,0-1 1,0 1-1,0-1 1,0 1-1,0-1 1,-1-1 0,-45-42-691,-112-157-870,159 200 1586,-1 1-1,1 0 1,0 0-1,0 0 1,0-1-1,0 1 0,-1 0 1,1 0-1,0-1 1,0 1-1,0 0 1,0-1-1,0 1 1,0 0-1,0 0 1,0-1-1,0 1 1,0 0-1,0-1 1,0 1-1,0 0 0,0-1 1,0 1-1,0 0 1,0 0-1,0-1 1,0 1-1,0 0 1,0-1-1,0 1 1,1 0-1,-1 0 1,0-1-1,0 1 1,0 0-1,1 0 1,-1-1-1,0 1 0,0 0 1,0 0-1,1 0 1,18-5 266,36 5 14,-40 1-194,24-1-280,68-8 0,-37-9-2949,-56 12 1092,-1 0 0,0-1-1,14-8 1,5-9-5273</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2.782"/>
    </inkml:context>
    <inkml:brush xml:id="br0">
      <inkml:brushProperty name="width" value="0.025" units="cm"/>
      <inkml:brushProperty name="height" value="0.025" units="cm"/>
    </inkml:brush>
  </inkml:definitions>
  <inkml:trace contextRef="#ctx0" brushRef="#br0">147 67 14125,'0'0'4565,"-2"-10"-524,-6-30-256,8 39-3717,0 1 0,0-1 0,0 0 0,0 1-1,1-1 1,-1 0 0,0 1 0,0-1 0,0 0 0,1 1 0,-1-1 0,0 0 0,1 1 0,-1-1 0,0 1 0,1-1 0,-1 1 0,1-1 0,-1 1 0,1-1 0,-1 1 0,1-1 0,-1 1 0,1 0-1,0-1 1,-1 1 0,1 0 0,-1 0 0,1-1 0,0 1 0,-1 0 0,1 0 0,0 0 0,-1 0 0,1 0 0,0 0 0,-1 0 0,1 0 0,0 0 0,-1 0 0,1 0 0,0 0 0,-1 0 0,1 0-1,0 1 1,-1-1 0,2 1 0,2-1 322,11 1-215,0 1 0,0 1 1,-1 0-1,1 1 0,-1 0 0,1 1 0,-1 1 0,25 14 0,-7-2 167,-1 2-1,44 36 0,-71-53-341,0 1 0,0-1 0,0 1 0,0 0 0,-1 0 0,0 0 0,0 1 0,0-1 0,0 1 0,0 0 0,-1-1 0,0 1 0,0 0 0,0 0 0,-1 1 0,0-1 0,1 7 0,-2-6 0,-1 0 0,1 0 0,-1 0 0,-1 0 0,1 0 0,-1 0 0,0 0 0,0 0 0,-1-1 0,1 1 0,-1-1 0,-1 0 0,1 0 0,-8 9 0,-5 5 0,-1-1 0,-1 0 0,-1-1 0,-1-1 0,0-1 0,-40 24 0,46-32 0,0 0 0,1 0 0,-2-2 0,1 0 0,-1 0 0,0-2 0,0 0 0,0 0 0,0-1 0,0-1 0,-1-1 0,-23-2 0,34 1-104,1 0 0,0 0 0,-1-1 0,1 1 0,0-1 0,0 0 0,0-1 0,0 1 0,0-1 0,0 1 0,1-1 1,-1 0-1,1-1 0,0 1 0,0 0 0,0-1 0,0 0 0,1 0 0,-1 0 0,1 0 0,0 0 0,0 0 0,1 0 0,-1-1 0,1 1 0,0-1 0,0 1 0,1-1 0,-1 1 0,1-1 0,0 0 0,0 1 0,0-1 0,1 1 0,0-1 1,0 0-1,2-6 0,9-13-8630</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5.722"/>
    </inkml:context>
    <inkml:brush xml:id="br0">
      <inkml:brushProperty name="width" value="0.025" units="cm"/>
      <inkml:brushProperty name="height" value="0.025" units="cm"/>
    </inkml:brush>
  </inkml:definitions>
  <inkml:trace contextRef="#ctx0" brushRef="#br0">0 1 16848,'0'0'8136,"14"55"-7207,17-46-609,10-6-224,4-3-256,6 0-1282,2-3-543,-4-9-1122,-5 1-1666,-9 0-4388</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6.067"/>
    </inkml:context>
    <inkml:brush xml:id="br0">
      <inkml:brushProperty name="width" value="0.025" units="cm"/>
      <inkml:brushProperty name="height" value="0.025" units="cm"/>
    </inkml:brush>
  </inkml:definitions>
  <inkml:trace contextRef="#ctx0" brushRef="#br0">1 20 15086,'0'0'2136,"11"-2"-514,17-4-856,0 1 0,46-2 0,-62 7-546,0 1 1,0 0-1,-1 0 0,20 5 0,-27-5-187,0 0 1,0 1-1,0-1 0,0 1 0,0 0 1,-1 0-1,1 0 0,-1 0 0,1 1 0,-1 0 1,0-1-1,0 1 0,0 0 0,3 4 1,-4-3 71,-1-1 1,1 1 0,-1-1 0,1 1 0,-1 0 0,0 0-1,0-1 1,-1 1 0,1 0 0,-1 0 0,0 0 0,0 0 0,0 0-1,-1 0 1,1-1 0,-1 1 0,0 0 0,0 0 0,0 0 0,0-1-1,-1 1 1,0-1 0,0 1 0,0-1 0,0 0 0,-3 5-1,-8 9 462,-1-1 0,0 0 0,-26 22 0,25-25-536,-22 25-187,23-23-2602</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6.811"/>
    </inkml:context>
    <inkml:brush xml:id="br0">
      <inkml:brushProperty name="width" value="0.025" units="cm"/>
      <inkml:brushProperty name="height" value="0.025" units="cm"/>
    </inkml:brush>
  </inkml:definitions>
  <inkml:trace contextRef="#ctx0" brushRef="#br0">19 41 10122,'0'0'3032,"2"-9"80,4-23 497,-17 65 1420,7-19-4805,0-1 0,2 1 0,-1 0 0,2-1 1,0 1-1,1 0 0,1 14 0,-1-26-217,0-1 0,0 1-1,0-1 1,0 0 0,1 1-1,-1-1 1,1 0 0,-1 1-1,1-1 1,-1 0 0,1 0 0,0 0-1,0 1 1,0-1 0,-1 0-1,1 0 1,0 0 0,0 0-1,0 0 1,1-1 0,-1 1-1,0 0 1,0 0 0,0-1 0,2 2-1,0-2 9,0 1 0,0-1 0,0 1 0,0-1-1,0 0 1,0 0 0,0-1 0,0 1 0,0 0-1,0-1 1,4-1 0,3-1 25,1-1 0,0-1 0,-1 1 1,0-2-1,9-6 0,4-5 39,30-21 34,-51 36-84,1 1-1,0-1 1,0 1-1,0 0 1,0 0 0,0 0-1,0 0 1,0 1-1,0-1 1,0 1-1,0 0 1,0-1 0,0 1-1,0 1 1,1-1-1,3 1 1,-6 0 11,1 0 0,-1 0 0,0 0-1,0 0 1,1 0 0,-1 0 0,0 0 0,0 1 0,0-1 0,0 0 0,0 0 0,-1 1 0,1-1 0,0 1 0,-1-1 0,1 1 0,-1-1-1,1 1 1,-1 2 0,8 39 1019,-5-22-615,-3-19-430,0-1 1,0 0 0,1 1 0,-1-1-1,0 1 1,1-1 0,-1 1-1,1-1 1,0 0 0,0 1 0,-1-1-1,1 0 1,0 0 0,0 0-1,0 0 1,0 0 0,0 0 0,0 0-1,1 0 1,-1 0 0,0 0 0,0 0-1,1-1 1,-1 1 0,0 0-1,1-1 1,-1 1 0,1-1 0,-1 0-1,1 1 1,-1-1 0,1 0 0,-1 0-1,1 0 1,-1 0 0,1 0-1,-1-1 1,1 1 0,-1 0 0,0-1-1,3 0 1,7-3 32,1-1 1,-1 0-1,0 0 1,15-11-1,9-4-272,0 10-421,-20 11-2201,-8 9-6563</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7.155"/>
    </inkml:context>
    <inkml:brush xml:id="br0">
      <inkml:brushProperty name="width" value="0.025" units="cm"/>
      <inkml:brushProperty name="height" value="0.025" units="cm"/>
    </inkml:brush>
  </inkml:definitions>
  <inkml:trace contextRef="#ctx0" brushRef="#br0">0 1 15150,'0'0'11659</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8.103"/>
    </inkml:context>
    <inkml:brush xml:id="br0">
      <inkml:brushProperty name="width" value="0.025" units="cm"/>
      <inkml:brushProperty name="height" value="0.025" units="cm"/>
    </inkml:brush>
  </inkml:definitions>
  <inkml:trace contextRef="#ctx0" brushRef="#br0">66 1 18770,'0'0'3438,"-1"12"-1639,-46 399 5472,48-420-7121,-1-16 216,0 25-369,0-1 1,0 1-1,0-1 1,0 1-1,0-1 1,0 1-1,-1-1 1,1 1-1,0 0 1,0-1-1,0 1 1,-1-1-1,1 1 1,0-1-1,0 1 1,-1 0-1,1-1 1,0 1-1,-1 0 1,1-1-1,0 1 1,-1 0-1,1 0 1,-1-1-1,1 1 1,0 0-1,-1 0 1,1 0-1,-1-1 1,1 1-1,-1 0 1,1 0-1,-1 0 1,1 0-1,-1 0 1,1 0-1,-1 0 1,1 0-1,-1 0 1,-2 2 1414,2 1-5142,-1-18-16870</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9.290"/>
    </inkml:context>
    <inkml:brush xml:id="br0">
      <inkml:brushProperty name="width" value="0.025" units="cm"/>
      <inkml:brushProperty name="height" value="0.025" units="cm"/>
    </inkml:brush>
  </inkml:definitions>
  <inkml:trace contextRef="#ctx0" brushRef="#br0">311 114 12588,'0'0'3539,"8"-8"-597,-2 2-2366,31-34 2879,-35 37-2977,-1 0 0,1 0 0,-1 0 0,1 0 0,-1 0 0,0 0 0,0 0 0,-1 0 0,1 0 0,0-7-1,-2 9-384,1 0 0,-1-1 0,1 1 0,-1 0 0,0 0 0,0 0 0,0 0 0,1 0 0,-1 0 0,0 0 0,0 0 0,0 1 0,-1-1 0,1 0 0,0 0 0,0 1 0,0-1 0,0 1 0,-1-1 0,1 1 0,0 0 0,0-1 0,-1 1 0,1 0 0,0 0 0,-1 0 0,1 0 0,0 0 0,-3 0 0,-49 1 280,48-1-210,-10 2-102,0 0-1,0 1 0,0 1 0,1 1 0,0 0 0,-1 0 1,2 1-1,-1 1 0,-19 13 0,23-13-23,-1 0 0,2 1 0,-1 0 0,1 0 1,0 1-1,1 0 0,0 1 0,0 0 0,1 0 0,0 0 0,1 1 0,-5 12 0,10-21-37,0 0 0,0 1 0,0-1 0,1 0 0,-1 1 0,1-1 0,-1 1 0,1-1 0,0 1 0,0-1 0,0 1 0,0-1 0,0 1 0,1-1 0,-1 1 0,1-1 0,-1 1 0,1-1 0,0 0 0,2 4 0,-2-4 0,1-1 0,0 1 0,0 0 0,-1-1 0,1 1 0,0-1 0,1 1 0,-1-1 0,0 0 0,0 0 0,1 0 0,-1 0 0,0-1 0,1 1 0,-1 0 0,1-1 0,1 0 0,6 1 0,-1-1 0,1 0 0,-1-1 0,1 0 0,-1 0 0,1-1 0,-1 0 0,0-1 0,16-7 0,-6 1-140,-1-2 0,0 0 0,31-27-1,-42 33 98,-1-1 0,1 0 0,-1-1 0,-1 1 0,1-1 0,-1 0 0,0 0 0,-1-1-1,0 0 1,0 0 0,0 0 0,2-9 0,-6 17 41,-1 0 0,1 0 0,0 0-1,0 0 1,0 1 0,0-1 0,-1 0 0,1 0 0,0 0 0,0 0-1,0 0 1,0 0 0,-1 0 0,1 0 0,0 0 0,0 0 0,0 0-1,-1 0 1,1-1 0,0 1 0,0 0 0,0 0 0,0 0 0,-1 0-1,1 0 1,0 0 0,0 0 0,0 0 0,0 0 0,0-1 0,0 1-1,-1 0 1,1 0 0,0 0 0,0 0 0,0 0 0,0-1 0,0 1-1,0 0 1,0 0 0,0 0 0,0 0 0,0-1 0,0 1 0,0 0-1,0 0 1,0-1 0,-12 16-125,0 7 201,1 0 0,1 1-1,1 1 1,1-1 0,1 2 0,1-1-1,1 0 1,-2 37 0,5-25 40,2 0 1,1 1-1,2-1 1,2 0-1,10 42 1,-10-56-115,2 4 0,6 49 0,-12-70 0,0 0 0,-1 0 0,0 0 0,0 0 0,0 0 0,-1-1 0,1 1 0,-1 0 0,0 0 0,-1 0 0,1 0 0,-1-1 0,0 1 0,0-1 0,0 1 0,-6 6 0,7-10 0,-1 1 0,0 0 0,0 0 0,1-1 0,-1 1 0,-1-1 0,1 0 0,0 0 0,0 0 0,0 0 0,-1 0 0,1 0 0,0 0 0,-1-1 0,1 1 0,-1-1 0,1 1 0,0-1 0,-1 0 0,1 0 0,-1 0 0,1-1 0,-1 1 0,1-1 0,-1 1 0,1-1 0,0 0 0,-1 0 0,1 0 0,0 0 0,0 0 0,0 0 0,0-1 0,0 1 0,-2-3 0,-1 0 0,0 0 0,0 0 0,1-1 0,0 0 0,0 1 0,0-2 0,1 1 0,0 0 0,0-1 0,0 0 0,1 1 0,-4-12 0,4 7 0,1 0 0,0 0 1,0 0-1,1 0 0,1 0 0,0 0 0,0 0 1,1 0-1,0 0 0,0 1 0,1-1 1,1 1-1,-1-1 0,2 1 0,-1 0 0,9-12 1,9-10-3,2 1 1,1 1-1,30-28 1,7-7-13,-29 26-108,28-42 0,-52 66 94,0 0 1,-1 0-1,0-1 1,-2 0-1,1 0 1,-2 0-1,4-18 1,-28 69 123,-19 52 0,34-76-85,1-1 1,0 1-1,1-1 1,0 1 0,0 14-1,2-26-10,0 1 0,0 0 1,0-1-1,0 1 0,0 0 0,0-1 0,0 1 0,1 0 0,-1-1 1,0 1-1,0 0 0,1-1 0,-1 1 0,0 0 0,1-1 0,-1 1 0,0-1 1,1 1-1,-1-1 0,1 1 0,-1-1 0,1 1 0,-1-1 0,1 0 1,0 1-1,-1-1 0,1 0 0,-1 1 0,1-1 0,0 0 0,-1 0 1,1 1-1,1-1 0,29-4 74,-21 1-54,0-1 0,0 0 0,0-1 0,9-5 0,31-31-164,-36 29 75,1 0-1,-1 1 1,24-13 0,-38 23 69,1 1 1,-1 0-1,0 0 1,1 0-1,-1-1 1,1 1-1,-1 0 1,1 0 0,-1 0-1,1 0 1,-1 0-1,0 0 1,1 0-1,-1 0 1,1 0-1,-1 0 1,1 0-1,-1 0 1,1 0 0,-1 0-1,0 0 1,1 0-1,-1 1 1,1-1-1,-1 0 1,1 0-1,-1 0 1,0 1-1,1-1 1,-1 0 0,0 1-1,1-1 1,-1 0-1,0 1 1,1-1-1,-1 0 1,0 1-1,0-1 1,1 1-1,3 26 137,-8 30 78,3-55-215,2 20-1,-1-22 0,0 0 0,0 0 0,0 1 0,1-1 0,-1 0 0,0 1 0,0-1 0,0 0 0,1 0 0,-1 0 0,0 1 0,0-1 0,1 0 0,-1 0 0,0 0 0,0 1 0,1-1 0,-1 0 0,0 0 0,1 0 0,-1 0 0,0 0 0,1 0 0,-1 0 0,0 0 0,1 0 0,-1 0 0,0 0 0,1 0 0,-1 0 0,0 0 0,0 0 0,1 0 0,31-22 0,-29 20 0,81-65 0,-77 62 0,0 1 0,0 0 0,0 0 0,1 1 0,-1 0 0,1 0 0,0 0 0,0 1 0,0 1 0,15-2 0,-22 3 0,-1 0 0,1 0 0,-1 0 0,1 0 0,-1 0 0,1 0 0,-1 0 0,0 1 0,1-1 0,-1 0 0,1 0 0,-1 0 0,0 1 0,1-1 0,-1 0 0,0 1 0,1-1 0,-1 0 0,0 1 0,0-1 0,1 0 0,-1 1 0,0-1 0,0 1 0,1-1 0,-1 0 0,0 1 0,0-1 0,0 1 0,0-1 0,0 1 0,0 0 0,0 22 0,-11 18 0,7-32 0,2-6 0,0 0 0,0 0 0,0 0 0,1 1 0,-1-1 0,1 1 0,0-1 0,0 1 0,0-1 0,0 1 0,1 0 0,0 5 0,0-9-78,1 1 1,0-1-1,0 0 0,0 0 0,0 0 1,0 1-1,0-1 0,0 0 0,0 0 1,0 0-1,0-1 0,0 1 0,0 0 1,0 0-1,0 0 0,-1-1 0,1 1 1,0 0-1,0-1 0,0 1 0,0-1 1,0 1-1,-1-1 0,2-1 1,24-17-4159,-22 16 3048,17-15-4892,0 0-1837</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9.727"/>
    </inkml:context>
    <inkml:brush xml:id="br0">
      <inkml:brushProperty name="width" value="0.025" units="cm"/>
      <inkml:brushProperty name="height" value="0.025" units="cm"/>
    </inkml:brush>
  </inkml:definitions>
  <inkml:trace contextRef="#ctx0" brushRef="#br0">0 95 4452,'0'0'23089,"9"2"-22160,-5-2-883,1 1-1,-1-1 1,0 0 0,1 0 0,-1 0 0,0-1 0,0 1 0,1-1 0,-1 0 0,0 0 0,0-1 0,0 1 0,0-1 0,0 0 0,0 0 0,-1 0 0,1-1 0,-1 1-1,1-1 1,-1 0 0,0 0 0,0 0 0,0 0 0,-1 0 0,1-1 0,-1 1 0,1-1 0,-1 0 0,0 0 0,-1 0 0,1 0 0,1-7 0,-2 11-28,-1-1 0,0 1 0,1-1 1,-1 0-1,0 1 0,0-1 0,1 0 1,-1 0-1,0 1 0,0-1 0,0 0 0,0 1 1,0-1-1,0 0 0,0 0 0,0 1 1,0-1-1,0 0 0,0 1 0,-1-1 0,1 0 1,0 1-1,0-1 0,-1 0 0,1 1 1,-1-1-1,1 1 0,0-1 0,-1 0 0,1 1 1,-2-1-1,-17 10 921,-21 31 320,35-33-1259,0-2 0,1 0 0,0 0 0,0 0 0,0 1 0,0 0 0,1 0 0,0 0 0,1 0 0,-1 1 0,1-1 0,0 1 0,-1 10 0,3-17 0,0 1 0,0 0 0,1-1 0,-1 1 0,0-1 0,1 1 0,-1-1 0,0 1 0,1-1 0,-1 1 0,1-1 0,-1 1 0,1-1 0,-1 0 0,1 1 0,-1-1 0,1 0 0,0 1 0,-1-1 0,1 0 0,-1 0 0,1 0 0,0 1 0,-1-1 0,1 0 0,0 0 0,-1 0 0,1 0 0,-1 0 0,2 0 0,28 0 0,-21-1 0,60-4-484,-52 3 268,0 0 0,0 1 0,0 1 0,26 3 0,-42-3 209,0 0 0,0 1 0,0-1-1,-1 1 1,1-1 0,0 1 0,0-1 0,-1 1 0,1 0 0,0-1 0,-1 1-1,1 0 1,0-1 0,-1 1 0,1 0 0,-1 0 0,0 0 0,1 0 0,-1-1 0,1 1-1,-1 0 1,0 0 0,0 0 0,0 0 0,1 1 0,-2-2 13,1 1 0,0-1 1,0 1-1,0-1 0,0 1 0,0-1 1,0 0-1,0 1 0,0-1 0,1 1 1,-1-1-1,0 0 0,0 1 1,0-1-1,0 1 0,1-1 0,-1 0 1,0 1-1,0-1 0,0 0 0,1 1 1,-1-1-1,0 0 0,1 1 0,-1-1 1,0 0-1,1 0 0,-1 1 1,0-1-1,1 0 0,-1 0 0,1 0 1,-1 1-1,0-1 0,1 0 0,-1 0 1,1 0-1,-1 0 0,1 0 0,-1 0 1,0 0-1,1 0 0,-1 0 1,1 0-1,-1 0 0,1 0 0,-1 0 1,0 0-1,1-1 0,-1 1 0,1 0 1,-1 0-1,0 0 0,1-1 0,-1 1 1,0 0-1,1 0 0,-1-1 1,0 1-1,1 0 0,-1-1 0,0 1 1,0 0-1,1-1 0,-1 1 0,0-1 1,30-28-715,17-14-1963,-29 32-2161,1 5-3410,-13 6 2834</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0.306"/>
    </inkml:context>
    <inkml:brush xml:id="br0">
      <inkml:brushProperty name="width" value="0.025" units="cm"/>
      <inkml:brushProperty name="height" value="0.025" units="cm"/>
    </inkml:brush>
  </inkml:definitions>
  <inkml:trace contextRef="#ctx0" brushRef="#br0">125 226 10666,'0'0'11301,"-10"0"-9192,5 0-1894,0 1 0,0-1 0,-1 1 0,1 0 0,0 1 0,0 0 0,0-1 0,1 1 0,-1 1 0,0-1 0,1 1 0,-1 0 0,1 0 0,0 0-1,0 0 1,0 1 0,1 0 0,-1 0 0,1 0 0,0 0 0,0 0 0,0 1 0,0-1 0,1 1 0,0 0 0,0-1 0,0 1 0,1 0 0,-2 8 0,3-11-192,-1-1-1,1 0 1,0 0 0,0 0-1,0 0 1,0 0 0,0 0 0,0 1-1,1-1 1,-1 0 0,0 0 0,1 0-1,-1 0 1,0 0 0,1 0-1,0 0 1,-1 0 0,1 0 0,-1 0-1,1 0 1,0 0 0,0 0-1,-1-1 1,1 1 0,0 0 0,0-1-1,0 1 1,1 0 0,1 0-13,0 0 0,-1 0 0,1 0 0,0-1 0,0 1 0,0-1 0,0 0 0,0 0 0,0 0 0,6-1 0,0-1-66,1 1-1,-1-2 1,0 0-1,0 0 1,0 0-1,14-8 1,-2-5-28,-1 0 1,0-1 0,-1-1 0,22-26 0,8-9 173,-71 91 449,13-18-384,3-9-72,0-4 26,2 0 0,-1 1 0,1 0 0,0 0 0,1 0 0,0 1 0,0-1 0,0 1 0,1 0 0,1-1 0,0 1 0,-1 11 0,3-19-109,0 1 0,-1-1 0,1 0 0,0 0 0,0 0 0,0 0 0,0 0 0,0 0 0,0 0 0,0 0 0,0-1 0,1 1 0,-1 0 0,0-1 0,0 1 0,1 0 0,-1-1 0,0 0 0,1 1 0,-1-1 0,0 0 0,1 0 0,-1 0 0,0 1 0,1-1 0,-1-1 0,1 1 0,0 0 0,43-6 0,-31 1 0,0-1 0,0 0 0,-1-1 0,0-1 0,0 0 0,-1-1 0,16-13 0,0-4 0,43-50 0,-3-14 0,-62 82 0,0-1 0,-1 1 0,-1-1 0,1 0 0,-2-1 0,1 1 0,-1-1 0,3-19 0,-6 29 0,0-1 0,-1 1 0,1 0 0,-1 0 0,1 0 0,0-1 0,-1 1 0,1 0 0,-1 0 0,1 0 0,-1 0 0,1 0 0,0 0 0,-1 0 0,1 0 0,-1 0 0,1 0 0,-1 0 0,1 0 0,0 0 0,-1 0 0,1 0 0,-1 1 0,1-1 0,0 0 0,-1 0 0,1 0 0,-1 1 0,1-1 0,0 0 0,-1 1 0,1-1 0,0 0 0,0 1 0,-1-1 0,1 1 0,-18 10 0,-2 7 0,1 0 0,1 1 0,-30 40 0,42-50 0,-1 0 0,2 1 0,-1-1 0,2 2 0,-1-1 0,1 0 0,1 1 0,0 0 0,0 0 0,1 0 0,-1 20 0,3-29 2,1 1 1,-1 0-1,1 0 1,0 0-1,0 0 1,0 0-1,0-1 1,0 1-1,1 0 1,-1-1-1,1 1 1,0-1-1,0 0 1,0 1-1,0-1 1,0 0-1,0 0 1,0 0-1,1 0 0,-1-1 1,1 1-1,-1-1 1,1 1-1,0-1 1,-1 0-1,1 0 1,0 0-1,0-1 1,0 1-1,0-1 1,3 1-1,15 2-61,0 0 0,1-2 0,26-1 0,-29 0-110,13-4-2195,-3-9-4139,-3-6-4835</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1.929"/>
    </inkml:context>
    <inkml:brush xml:id="br0">
      <inkml:brushProperty name="width" value="0.025" units="cm"/>
      <inkml:brushProperty name="height" value="0.025" units="cm"/>
    </inkml:brush>
  </inkml:definitions>
  <inkml:trace contextRef="#ctx0" brushRef="#br0">0 215 7143,'0'0'2007,"10"-6"-955,30-17-6,88-54 1088,-111 66-648,-1-1 0,0-1 0,-1-1 0,-1 0 0,19-23 0,-33 37-1420,0 0 0,0 0 0,1 0 0,-1 0 0,0 0 0,0 0 0,0-1 0,0 1 0,0 0 0,0 0 0,1 0 0,-1 0 0,0-1-1,0 1 1,0 0 0,0 0 0,0 0 0,0 0 0,0-1 0,0 1 0,0 0 0,0 0 0,0 0 0,0-1 0,0 1 0,0 0 0,0 0 0,0 0-1,0-1 1,0 1 0,0 0 0,0 0 0,0 0 0,0 0 0,0-1 0,-1 1 0,1 0 0,0 0 0,0 0 0,0 0 0,0-1 0,0 1-1,0 0 1,-1 0 0,1 0 0,0 0 0,0 0 0,0 0 0,0 0 0,-1-1 0,1 1 0,0 0 0,0 0 0,-1 0 0,-16 0 1196,-21 11-124,20 0-725,2 1-1,-1 0 0,1 1 1,1 0-1,1 2 0,-22 25 1,30-32-340,0 0-1,0 0 1,1 1 0,0-1 0,0 1 0,1 0 0,1 0 0,-1 1-1,1-1 1,1 1 0,0 0 0,0 0 0,1-1 0,0 1-1,1 16 1,0-24-77,1 0-1,-1 0 1,1 0-1,-1 0 1,1 0-1,0 0 1,0 0 0,0 0-1,0 0 1,0 0-1,0 0 1,0-1-1,1 1 1,-1-1-1,1 1 1,-1-1-1,1 1 1,-1-1-1,1 0 1,0 1 0,3 0-1,0 0-105,0 0 0,0 0 0,0-1 0,1 1 0,-1-1 0,0-1 0,1 1 0,7-1 0,3 0-757,0-2 0,0 0 0,1 0 0,29-10 0,-25 4-1346,-1-1 1,-1-1 0,1 0 0,24-19-1,14-15-9323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0.427"/>
    </inkml:context>
    <inkml:brush xml:id="br0">
      <inkml:brushProperty name="width" value="0.025" units="cm"/>
      <inkml:brushProperty name="height" value="0.025" units="cm"/>
    </inkml:brush>
  </inkml:definitions>
  <inkml:trace contextRef="#ctx0" brushRef="#br0">35 1 20371,'0'0'5798,"-24"63"-4613,18-22 288,3 1-576,2 1-545,1 2-287,0-7-65,0-4-193,7-7-575,4-3-578,-1-8-736,0-2-320,0-6-1025,-2-4-1186,-3-4-3458</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2.550"/>
    </inkml:context>
    <inkml:brush xml:id="br0">
      <inkml:brushProperty name="width" value="0.025" units="cm"/>
      <inkml:brushProperty name="height" value="0.025" units="cm"/>
    </inkml:brush>
  </inkml:definitions>
  <inkml:trace contextRef="#ctx0" brushRef="#br0">169 1 17649,'0'0'2194,"-8"6"-70,-8 8-1422,0 0 0,2 0 0,-1 1 0,2 1 0,-13 20 0,18-25-364,0 1 0,1 1 0,1-1 0,0 1 0,0 0 0,1 1 0,1-1 0,0 1 0,-2 18 0,6-31-322,0 1 0,0-1 0,0 1 0,0-1 0,0 1 1,0-1-1,0 1 0,0 0 0,0-1 0,1 1 0,-1-1 1,1 1-1,-1-1 0,1 1 0,-1-1 0,1 0 0,0 1 1,0-1-1,0 0 0,0 0 0,0 1 0,0-1 0,2 2 1,-1-2 1,1 0 0,-1 0-1,0-1 1,1 1 0,-1 0 0,0-1 0,1 1 0,-1-1 0,1 0 0,-1 0 0,1 0 0,-1 0 0,5-1 0,11-3-8,0-1-1,-1 0 1,26-12 0,-19 7-165,-22 9 140,0 1-1,-1-1 1,1 0 0,0 1 0,0 0 0,0-1 0,0 1-1,0 0 1,0 0 0,0 0 0,0 0 0,0 0-1,0 1 1,0-1 0,0 0 0,2 2 0,-3-2 36,0 1 1,0 0-1,0-1 1,0 1 0,0 0-1,0 0 1,-1 0-1,1 0 1,0 0 0,0 0-1,-1 0 1,1 0-1,-1 0 1,1 0-1,-1 1 1,1-1 0,-1 0-1,0 0 1,1 2-1,0 7 266,-1 0 0,0 0 0,-1 0 0,0 0 0,-3 14 0,-1 13 476,5-37-762,0 1 0,1-1 0,-1 1 0,1-1 0,-1 1 0,0-1 0,1 0 0,-1 1 0,1-1 0,-1 1 0,1-1 0,-1 0 0,1 0 0,0 1 0,-1-1 0,1 0 0,-1 0 0,1 0 0,-1 1 0,1-1 0,0 0 0,-1 0 0,1 0 0,0 0 0,-1 0 0,1 0 0,-1 0 0,1 0 0,0-1 0,-1 1 0,1 0 0,-1 0 0,2-1 0,23-5-8,-5-4 7,0 0 0,-1-1 0,23-18 0,40-23 0,-81 51 0,-1 1 0,1-1 0,0 1 0,-1 0 0,1-1 0,0 1 0,0 0 0,0-1 0,-1 1 0,1 0 0,0 0 0,0 0 0,0-1 0,0 1 0,0 0 0,-1 0 0,1 1 0,0-1 0,0 0 0,0 0 0,0 0 0,-1 0 0,1 1 0,0-1 0,0 0 0,0 1 0,-1-1 0,2 1 0,-1 0 0,-1 1 0,1-1 0,0 0 0,-1 1 0,1-1 0,-1 1 0,1-1 0,-1 1 0,0-1 0,1 1 0,-1-1 0,0 1 0,0-1 0,0 4 0,-15 68 0,11-53 0,3-20 0,1 1 0,0-1 0,0 1 0,-1 0 0,1-1 0,0 1 0,0 0 0,0-1 0,0 1 0,0 0 0,0-1 0,0 1 0,0-1 0,0 1 0,0 0 0,1-1 0,-1 1 0,0 0 0,0-1 0,1 1 0,-1-1 0,0 1 0,1-1 0,-1 1 0,0-1 0,1 1 0,-1-1 0,1 1 0,-1-1 0,1 1 0,-1-1 0,1 1 0,0-1 0,25-4 0,34-29 0,-52 28 0,16-11 0,-16 10 0,-1 1 0,1 0 0,0 0 0,1 0 0,-1 1 0,1 1 0,0-1 0,0 1 0,0 1 0,18-3 0,-27 5 0,1 1 0,0-1 0,-1 1 0,1 0 0,0-1 0,-1 1 0,1 0 0,-1 0 0,1-1 0,-1 1 0,1 0 0,-1 0 0,0 0 0,1 0 0,-1 0 0,0-1 0,0 1 0,0 0 0,0 0 0,0 0 0,0 0 0,0 0 0,0 0 0,0 0 0,0 0 0,0 0 0,-1 1 0,-4 31 0,-8-8 0,11-21 0,-1 0 0,1 0 0,0 0 0,0 1 0,0-1 0,-1 10 0,6-13-367,1 0 0,-1-1-1,1 1 1,-1-1 0,1 1 0,-1-1-1,1-1 1,6 0 0,-8 1-364,17-1-9438,-12-3 5540</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3.192"/>
    </inkml:context>
    <inkml:brush xml:id="br0">
      <inkml:brushProperty name="width" value="0.025" units="cm"/>
      <inkml:brushProperty name="height" value="0.025" units="cm"/>
    </inkml:brush>
  </inkml:definitions>
  <inkml:trace contextRef="#ctx0" brushRef="#br0">44 96 13421,'0'0'10047,"-9"3"-7896,-26 8-389,60-21 104,39-23 1,30-13-1828,-84 42 30,0 0 0,1 1 0,-1 0 0,1 1 0,-1 0 0,1 1 0,14-1 0,-24 3-51,1 0 0,-1-1 0,1 1 0,-1 0 0,1 0 1,-1-1-1,0 1 0,1 0 0,-1 0 0,0 1 0,0-1 1,0 0-1,0 0 0,0 1 0,0-1 0,0 0 0,0 1 1,0-1-1,-1 1 0,1-1 0,-1 1 0,1-1 0,-1 1 0,1 0 1,-1-1-1,0 1 0,0-1 0,0 1 0,0 0 0,0-1 1,0 1-1,-1 2 0,1 5 75,0 0-1,-1 0 1,0 0-1,-4 16 1,-12 12-1555,7-14-1471,29-43-482,-7 4-2724,-1-4-2205</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3.536"/>
    </inkml:context>
    <inkml:brush xml:id="br0">
      <inkml:brushProperty name="width" value="0.025" units="cm"/>
      <inkml:brushProperty name="height" value="0.025" units="cm"/>
    </inkml:brush>
  </inkml:definitions>
  <inkml:trace contextRef="#ctx0" brushRef="#br0">0 109 17617,'0'0'12347,"9"5"-11129,-5-2-1167,0-1 1,1 0 0,-1 0 0,1 0-1,0 0 1,0-1 0,0 1 0,0-1-1,0-1 1,0 1 0,0-1 0,0 0-1,0 0 1,0 0 0,0-1 0,0 0-1,0 0 1,0 0 0,0 0 0,0-1-1,-1 0 1,7-3 0,3 0-34,73-36 202,-81 38-208,-1 0 0,1 0 0,-1-1 0,0 0 0,0 0 0,-1 0 0,1 0 1,-1-1-1,0 0 0,0 0 0,0 0 0,3-8 0,-7 13-12,0 0 0,1 0 0,-1 0 0,0 0 0,0-1 0,0 1 0,0 0 0,0 0 0,1-1 0,-1 1 0,0 0 0,0 0 0,0 0 0,0-1 0,0 1 0,0 0 0,0 0 0,0-1 0,0 1 0,0 0 0,0 0 0,0-1 0,0 1 0,0 0 0,0 0 0,0-1 0,0 1 0,0 0 0,0 0 0,0 0 0,-1-1 0,1 1 0,0 0 0,0 0 0,0-1 0,0 1 0,0 0 0,-1 0 0,1 0 0,0 0 0,0-1 0,0 1 0,-1 0 0,1 0 0,0 0 0,0 0 0,0 0 0,-1 0 0,1 0 0,0 0 0,0-1 0,-1 1 0,-17 6 0,-18 15 0,29-15 0,-17 15 0,-30 36 0,49-52 0,0 1 0,1-1 0,-1 1 0,2 1 0,-1-1 0,1 0 0,0 1 0,0 0 0,0-1 0,1 1 0,0 0 0,-1 12 0,3-18-1,0 0 0,0-1 1,0 1-1,0-1 0,0 1 0,1 0 1,-1-1-1,0 1 0,0-1 0,0 1 0,1 0 1,-1-1-1,0 1 0,1-1 0,-1 1 1,1-1-1,-1 1 0,0-1 0,1 1 0,-1-1 1,1 0-1,-1 1 0,1-1 0,-1 0 1,1 1-1,0-1 0,-1 0 0,1 0 0,0 1 1,26 2-168,25-13-1184,-35 3-981,0-1 0,-1-1 1,1 0-1,-2-2 0,0 1 0,0-2 0,19-19 0,1-3-2733</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3.892"/>
    </inkml:context>
    <inkml:brush xml:id="br0">
      <inkml:brushProperty name="width" value="0.025" units="cm"/>
      <inkml:brushProperty name="height" value="0.025" units="cm"/>
    </inkml:brush>
  </inkml:definitions>
  <inkml:trace contextRef="#ctx0" brushRef="#br0">213 1 8584,'0'0'16661,"-8"2"-15283,-36 14 120,42-15-1475,0 1 0,0-1-1,1 0 1,-1 1 0,0-1 0,0 1 0,1 0-1,-1 0 1,1-1 0,0 1 0,-1 0 0,1 0 0,0 0-1,0 1 1,0-1 0,0 0 0,1 0 0,-1 0 0,1 1-1,-1-1 1,1 0 0,0 4 0,0-5-128,1 0 0,-1 1 1,1-1-1,-1 0 0,1 1 1,0-1-1,0 0 0,0 0 0,-1 0 1,1 0-1,0 0 0,1 0 1,-1 0-1,0 0 0,0 0 1,0-1-1,0 1 0,1 0 0,-1-1 1,0 1-1,1-1 0,0 1 1,41 13-1000,-30-10 911,-10-3 79,5 2 236,1 0 0,-1 0 0,0 1 1,0 0-1,9 7 0,-16-11-27,0 1 1,0 0-1,0 0 0,0-1 1,0 1-1,0 0 1,-1 0-1,1 0 0,0 0 1,-1 0-1,1 0 0,-1 0 1,1 1-1,-1-1 0,1 0 1,-1 0-1,0 0 0,0 0 1,1 3-1,-2-3 34,1 1 1,-1 0-1,1-1 0,-1 1 0,0 0 0,1-1 0,-1 1 1,0-1-1,0 1 0,0-1 0,0 0 0,-1 1 1,1-1-1,0 0 0,0 0 0,-1 0 0,1 0 0,-2 1 1,-6 4 124,0-1 1,0 0-1,0-1 1,0 1-1,-1-2 1,1 0-1,-1 0 1,0 0-1,0-1 1,-14 0-1,15-1-692,1-1-1,0 0 0,0-1 0,-1 0 1,-13-3-1,17 2-640,0 0 0,-1 0 0,1 0 0,0 0 0,1-1 0,-1 0-1,0 0 1,1 0 0,-5-5 0,-22-24-16553</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4.235"/>
    </inkml:context>
    <inkml:brush xml:id="br0">
      <inkml:brushProperty name="width" value="0.025" units="cm"/>
      <inkml:brushProperty name="height" value="0.025" units="cm"/>
    </inkml:brush>
  </inkml:definitions>
  <inkml:trace contextRef="#ctx0" brushRef="#br0">1 0 8552,'0'0'14510</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4.716"/>
    </inkml:context>
    <inkml:brush xml:id="br0">
      <inkml:brushProperty name="width" value="0.025" units="cm"/>
      <inkml:brushProperty name="height" value="0.025" units="cm"/>
    </inkml:brush>
  </inkml:definitions>
  <inkml:trace contextRef="#ctx0" brushRef="#br0">69 181 12204,'0'0'14216,"10"-8"-14024,11-6-100,57-45 52,-73 55-128,0 0 0,0-1 0,0 0 0,0 0 0,-1 0 0,0-1-1,0 1 1,-1-1 0,1 0 0,-1 0 0,4-12 0,-7 17 8,0 0 0,0 0 0,0 0 0,0 0 0,0 1-1,0-1 1,0 0 0,0 0 0,-1 0 0,1 0 0,0 0 0,0 1 0,-1-1 0,1 0 0,0 0 0,-1 0 0,1 1-1,-1-1 1,1 0 0,-1 1 0,0-1 0,1 0 0,-1 1 0,0-1 0,1 1 0,-1-1 0,0 1 0,0-1 0,1 1-1,-1-1 1,0 1 0,0 0 0,0-1 0,1 1 0,-1 0 0,0 0 0,0 0 0,0 0 0,0 0 0,0 0 0,0 0 0,-1 0-1,-42 6 615,36-3-530,-1 1 1,1 1 0,0-1 0,0 1 0,0 1 0,1-1 0,-1 2-1,2-1 1,-1 1 0,1 0 0,0 0 0,-9 13 0,7-8-6,0 1 1,1 1-1,0-1 0,1 1 1,0 1-1,1-1 0,-3 17 1,7-27-80,0 1 1,0 0 0,0 0 0,1 0 0,-1 0-1,1 0 1,1 0 0,-1 0 0,1 0-1,0 0 1,0 0 0,3 9 0,-2-12-24,-1 1 0,1-1 1,0 0-1,0 0 0,0 0 1,1 0-1,-1 0 0,0 0 1,1-1-1,-1 1 0,1-1 1,0 1-1,-1-1 0,1 0 0,0 0 1,0 0-1,0-1 0,-1 1 1,1-1-1,0 1 0,0-1 1,6 0-1,23 1-1636,53-3 0,-70 0-1469,1 0-1,29-10 1,-1-3-8437</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5.276"/>
    </inkml:context>
    <inkml:brush xml:id="br0">
      <inkml:brushProperty name="width" value="0.025" units="cm"/>
      <inkml:brushProperty name="height" value="0.025" units="cm"/>
    </inkml:brush>
  </inkml:definitions>
  <inkml:trace contextRef="#ctx0" brushRef="#br0">195 66 16624,'0'0'3176,"1"-9"139,1-27-277,-2 35-2942,0 0-1,0 0 1,-1 0 0,1 0 0,0 0-1,-1 0 1,1 0 0,-1 0 0,0 0-1,1 0 1,-1 0 0,1 1 0,-1-1 0,0 0-1,0 1 1,0-1 0,1 0 0,-1 1-1,0-1 1,0 1 0,0-1 0,0 1 0,0-1-1,0 1 1,0 0 0,0 0 0,0-1-1,0 1 1,0 0 0,0 0 0,0 0 0,0 0-1,-2 0 1,-32 6 449,27-1-511,1 0 0,-1 1 0,1 0 0,0 0 1,1 1-1,-1 0 0,1 0 0,1 1 0,-10 15 1,3-3 354,2 0 1,-16 43-1,23-55-317,1-1-1,0 0 1,0 1-1,1-1 1,0 1-1,0 13 1,1-19-97,1 0 0,-1-1 1,0 1-1,0 0 0,1-1 1,-1 1-1,1 0 0,-1-1 1,1 1-1,0-1 0,0 1 1,0-1-1,-1 1 0,2-1 1,-1 0-1,0 1 0,0-1 1,0 0-1,0 0 0,1 0 1,-1 0-1,1 0 0,-1 0 1,1 0-1,-1 0 0,1 0 1,-1-1-1,1 1 0,0-1 1,-1 1-1,1-1 0,0 0 1,-1 1-1,3-1 0,7 0-604,0 1-1,0-2 1,0 1-1,0-2 1,0 1-1,0-1 1,0-1 0,10-4-1,-7 2-1502,-1-1-1,-1-1 1,1 0-1,-1 0 1,21-18-1,2-7-6632</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6.503"/>
    </inkml:context>
    <inkml:brush xml:id="br0">
      <inkml:brushProperty name="width" value="0.025" units="cm"/>
      <inkml:brushProperty name="height" value="0.025" units="cm"/>
    </inkml:brush>
  </inkml:definitions>
  <inkml:trace contextRef="#ctx0" brushRef="#br0">105 2 7719,'0'0'14793,"-8"8"-12946,-6 6-1041,1 0 0,-18 25-1,26-32-566,0 1 0,1-1 0,0 1-1,0 0 1,1 0 0,0 0-1,0 0 1,1 0 0,-3 16 0,5-23-230,0 0 1,0 0 0,-1 0-1,1 0 1,1 0 0,-1 0 0,0 0-1,0 0 1,0 0 0,0 0-1,1 0 1,-1 0 0,0 0-1,1 0 1,-1 0 0,1 0 0,-1 0-1,1-1 1,0 1 0,-1 0-1,1 0 1,0-1 0,-1 1-1,1 0 1,0-1 0,0 1 0,0-1-1,-1 1 1,3 0 0,0 0 7,0 0 0,0-1 0,0 1 0,0-1 0,0 0 1,0 0-1,0 0 0,0-1 0,-1 1 0,6-1 0,1-2 11,1 0 0,0 0-1,-1-1 1,0 0 0,15-8 0,-11 1-48,0 0 0,-1 0 0,0-1 0,13-18 0,15-15 61,-40 45-35,0 0 1,1 0-1,-1 0 1,0-1 0,0 1-1,0 0 1,0 0-1,1 0 1,-1 0-1,0-1 1,0 1-1,1 0 1,-1 0-1,0 0 1,0 0 0,1 0-1,-1 0 1,0 0-1,0 0 1,0 0-1,1 0 1,-1 0-1,0 0 1,0 0-1,1 0 1,-1 0 0,0 0-1,0 0 1,1 0-1,-1 0 1,0 0-1,0 0 1,1 1-1,-1-1 1,0 0-1,0 0 1,0 0 0,1 0-1,-1 0 1,0 1-1,0-1 1,0 0-1,0 0 1,1 0-1,-1 1 1,0-1 0,0 0-1,0 0 1,0 1-1,0-1 1,0 0-1,0 0 1,0 1-1,0-1 1,0 0-1,0 0 1,0 1 0,0-1-1,0 0 1,0 0-1,0 0 1,0 1-1,0-1 1,0 0-1,0 0 1,0 1-1,2 31 256,-3-28-167,1 0 0,0 0 1,0 0-1,1 0 0,-1 0 1,1 0-1,2 8 1,0-11-49,0 1-1,-1 0 1,1-1 0,0 0 0,1 0 0,-1 0 0,0 0 0,0 0 0,0-1 0,1 1 0,-1-1 0,0 0 0,0 0 0,6-1 0,46-5 156,-17-2-168,-25 5-36,0 0 1,0 1-1,20-2 0,-32 5 11,-1-1-1,1 1 0,0 0 1,0-1-1,-1 1 1,1 0-1,0-1 1,-1 1-1,1 0 1,0 0-1,-1-1 1,1 1-1,-1 0 1,1 0-1,-1 0 1,0 0-1,1 0 0,-1 0 1,0 0-1,0 0 1,0 0-1,1 0 1,-1 0-1,0 0 1,0 0-1,-1 0 1,1 0-1,0 0 1,0-1-1,0 1 1,-1 2-1,-4 33 302,5-35-311,0-1 0,0 0 0,0 1 0,1-1 0,-1 0 0,0 1 0,0-1 0,0 0 0,1 0 0,-1 1 0,0-1 0,0 0 0,1 0 0,-1 1 0,0-1 0,0 0 0,1 0 0,-1 0 0,0 0 0,1 1 0,-1-1 0,0 0 0,1 0 0,-1 0 0,0 0 0,1 0 0,-1 0 0,0 0 0,1 0 0,-1 0 0,0 0 0,1 0 0,-1 0 0,0 0 0,1 0 0,-1 0 0,0 0 0,1-1 0,-1 1 0,0 0 0,1 0 0,-1 0 0,1-1 0,14-3 0,45-28-80,-49 25 53,-1 1-1,1-1 0,0 2 1,1 0-1,0 0 1,-1 1-1,1 0 0,1 1 1,-1 1-1,0 0 1,16-1-1,-28 3 32,1 1 0,0-1 1,-1 1-1,1 0 0,0-1 1,-1 1-1,1-1 0,-1 1 0,0 0 1,1-1-1,-1 1 0,1 0 0,-1 0 1,0-1-1,1 1 0,-1 0 1,0 0-1,0 0 0,0-1 0,0 1 1,0 0-1,0 0 0,0 0 0,0-1 1,0 1-1,0 0 0,0 0 0,0 0 1,0-1-1,-1 1 0,1 0 1,0 0-1,-1-1 0,1 1 0,-1 0 1,1 0-1,-12 30 148,11-31-151,1 0 1,0 0 0,0 0 0,0 1-1,0-1 1,0 0 0,0 0 0,0 0-1,-1 0 1,1 0 0,0 0-1,0 1 1,0-1 0,0 0 0,0 0-1,0 0 1,0 0 0,0 0 0,0 1-1,0-1 1,0 0 0,0 0 0,0 0-1,0 0 1,0 0 0,0 1 0,0-1-1,0 0 1,0 0 0,0 0 0,0 0-1,0 1 1,0-1 0,0 0-1,0 0 1,0 0 0,0 0 0,0 0-1,1 1 1,-1-1 0,0 0 0,0 0-1,0 0 1,0 0 0,0 0 0,0 0-1,0 0 1,1 0 0,-1 0 0,0 1-1,0-1 1,0 0 0,0 0 0,0 0-1,1 0 1,12-4 0,13-8-208,-12 3-32,-9 5 170,0 1 0,0-1 0,0 2 0,0-1-1,1 0 1,-1 1 0,1 0 0,-1 0 0,1 1-1,10-2 1,-16 5 398,0-1-299,0 0 0,-1 1 0,1-1 0,0 0 1,0 0-1,0 0 0,0 1 0,0-1 0,0 0 0,0 0 1,1 1-1,-1-1 0,0 0 0,1 0 0,-1 0 0,0 0 1,1 0-1,0 1 0,-1-1 0,1 0 0,0 0 0,0 1 1,11-2-23,-1-1 1,0 0 0,0 0-1,0-1 1,0 0 0,0-1-1,0 0 1,0-1 0,-1 0 0,17-10-1,-14 7-3,1-1-1,-1-1 0,-1 0 1,0-1-1,0 0 0,-1-1 1,13-15-1,-53 54-5,24-25 0,1 0 0,0 0 0,-1 1 0,1 0 0,1 0 0,-1 0 0,0 0 0,1 1 0,0-1 0,0 1 0,1 0 0,-1 0 0,1 0 0,-3 8 0,6-12 0,-1 0 0,1 0 0,-1 0 0,1-1 0,-1 1 0,1 0 0,-1 0 0,1-1 0,0 1 0,0 0 0,-1-1 0,1 1 0,0 0 0,0-1 0,0 1 0,-1-1 0,1 1 0,0-1 0,0 0 0,0 1 0,0-1 0,0 0 0,0 0 0,0 0 0,0 0 0,0 0 0,0 0 0,0 0 0,0 0 0,0 0 0,0 0 0,0 0 0,1-1 0,39-2 0,-27 0-409,-1 0 0,0-1 0,-1-1-1,1 0 1,-1-1 0,14-8 0,-19 9 153,1 1 0,0-2 0,-1 1 0,0-1 0,0 0 0,-1-1 0,0 1 0,0-1 0,0-1 0,5-9 0,-11 17 528,1 2-219,-1 0-1,0-1 1,1 1-1,-1 0 1,1 0-1,0-1 1,-1 1 0,1 0-1,0-1 1,0 1-1,0-1 1,0 1-1,0-1 1,1 0-1,-1 1 1,2 0-1,-1 0-54,-1-1-1,1 1 1,-1 0-1,1 0 0,-1 0 1,1 0-1,-1 0 1,0 0-1,0 0 0,0 0 1,0 1-1,0 2 1,2 24 325,-2 1 1,-1 0-1,-1-1 0,-2 1 1,-1-1-1,-1 0 1,-1 0-1,-2 0 0,-1-1 1,-1 0-1,-16 30 1,24-54-258,-20 34 356,21-37-415,0 0-1,0 0 1,1 1 0,-1-1-1,0 0 1,0 0-1,0-1 1,0 1 0,0 0-1,0 0 1,0 0 0,-1-1-1,1 1 1,0 0-1,0-1 1,-1 1 0,1-1-1,0 0 1,0 1 0,-1-1-1,1 0 1,0 0-1,-1 0 1,1 0 0,-1 0-1,-2 0 1,3-1-7,0 0 0,0-1 0,0 1 0,0 0 0,1 0 0,-1-1 0,0 1 0,0 0 0,1-1 0,-1 1 0,1-1 0,-1 1 0,1-1 0,0 1 0,-1-1 0,1 1 0,0-4 0,-2-35 0,1 31 0,0-1-82,0 0 1,1 0-1,0-1 0,0 1 0,1 0 1,1 0-1,-1 0 0,2 0 1,-1 0-1,2 0 0,-1 1 1,1-1-1,0 1 0,1 0 0,0 0 1,1 0-1,0 1 0,0 0 1,1 0-1,0 1 0,0-1 1,16-10-1,9-7-3441,2-2-3375</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7.078"/>
    </inkml:context>
    <inkml:brush xml:id="br0">
      <inkml:brushProperty name="width" value="0.025" units="cm"/>
      <inkml:brushProperty name="height" value="0.025" units="cm"/>
    </inkml:brush>
  </inkml:definitions>
  <inkml:trace contextRef="#ctx0" brushRef="#br0">0 2 16303,'0'-2'7047,"0"7"-4709,0 14-928,0 5-129,0 5-416,0 0-513,0-2-320,0-4 0,5-4-96,0-6-545,0-5-896,-3-4-705,-2-16-13645</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7.431"/>
    </inkml:context>
    <inkml:brush xml:id="br0">
      <inkml:brushProperty name="width" value="0.025" units="cm"/>
      <inkml:brushProperty name="height" value="0.025" units="cm"/>
    </inkml:brush>
  </inkml:definitions>
  <inkml:trace contextRef="#ctx0" brushRef="#br0">0 0 14157,'0'0'9353,"4"20"-11883,19-6-385,5-3-1473,6-4-3620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1.063"/>
    </inkml:context>
    <inkml:brush xml:id="br0">
      <inkml:brushProperty name="width" value="0.025" units="cm"/>
      <inkml:brushProperty name="height" value="0.025" units="cm"/>
    </inkml:brush>
  </inkml:definitions>
  <inkml:trace contextRef="#ctx0" brushRef="#br0">52 123 17809,'0'0'7954,"-7"10"-6763,2-4-1032,0 1 1,1-1-1,-1 1 1,1 0-1,1 0 1,0 1-1,0-1 1,0 1 0,1-1-1,0 1 1,0 0-1,1 0 1,0 0-1,0 0 1,1 0-1,0 0 1,2 11 0,-2-18-137,1 1 1,0 0-1,-1-1 1,1 1-1,0-1 1,0 1-1,0-1 1,0 1 0,0-1-1,1 0 1,-1 1-1,0-1 1,0 0-1,1 0 1,-1 0 0,1 0-1,-1 0 1,1 0-1,0-1 1,-1 1-1,1-1 1,0 1 0,-1-1-1,1 1 1,0-1-1,-1 0 1,1 0-1,0 1 1,0-2-1,0 1 1,-1 0 0,1 0-1,0 0 1,0-1-1,2 0 1,1 0 90,1 0 1,-1-1 0,0 1-1,0-1 1,0 0-1,0-1 1,0 1-1,0-1 1,-1 0 0,8-5-1,-6 0-66,1 1 0,-2 0 0,1-1 0,-1 0 0,0-1 0,-1 1 1,0-1-1,0 0 0,-1 0 0,3-9 0,-2-2 28,-1 1 0,-1-1 0,0-35 0,-5 50-76,-3 12 0,-3 16 0,8-22 0,1 0 0,0 1 0,0-1 0,0 0 0,-1 1 0,1-1 0,1 0 0,-1 1 0,0-1 0,0 0 0,0 1 0,1-1 0,-1 0 0,0 0 0,1 1 0,-1-1 0,1 0 0,0 0 0,-1 0 0,1 0 0,0 0 0,0 0 0,0 0 0,0 0 0,0 0 0,0 0 0,0 0 0,1 0 0,2 0 0,0 0 0,0 0 0,0-1 0,1 0 0,-1 0 0,0 0 0,0 0 0,6-2 0,33-8 0,-38 8 0,0 0 0,0 0 0,0 0 0,0 1 0,0 0 0,0 0 0,1 1 0,-1-1 0,0 1 0,1 0 0,-1 0 0,0 1 0,1 0 0,5 1 0,-10-1 0,0 0 0,1 1 0,-1-1 0,0 0 0,0 0 0,-1 0 0,1 1 0,0-1 0,0 0 0,0 1 0,-1-1 0,1 1 0,-1-1 0,1 1 0,-1-1 0,0 1 0,0-1 0,1 1 0,-1 2 0,0 38 0,-1-30 0,1-3 0,2 22 0,-2-31 0,0 1 0,0-1 0,1 1 0,-1-1 0,0 1 0,1-1 0,-1 0 0,0 1 0,1-1 0,-1 1 0,0-1 0,1 0 0,-1 1 0,1-1 0,-1 0 0,1 1 0,-1-1 0,1 0 0,-1 0 0,1 1 0,-1-1 0,1 0 0,-1 0 0,1 0 0,0 0 0,-1 0 0,1 0 0,-1 0 0,1 0 0,-1 0 0,1 0 0,-1 0 0,1 0 0,0 0 0,-1 0 0,1-1 0,-1 1 0,1 0 0,-1 0 0,1 0 0,-1-1 0,1 1 0,-1 0 0,0-1 0,1 1 0,-1-1 0,1 0 0,6-4 0,0 0 0,-1-1 0,0 0 0,0 0 0,0-1 0,-1 0 0,0 0 0,0 0 0,-1 0 0,6-12 0,-2 2 0,-1 0 0,-1-1 0,8-32 0,-15 55 0,0 0 0,1 0 0,0 1 0,-1-1 0,2 0 0,-1 1 0,1-1 0,-1 0 0,1 0 0,1 1 0,-1-1 0,1 0 0,0 0 0,5 9 0,-5-12 0,0 1 0,0 0 0,0-1 0,0 0 0,0 1 0,1-1 0,-1 0 0,1 0 0,0 0 0,0-1 0,-1 1 0,1 0 0,0-1 0,0 0 0,0 0 0,1 0 0,-1 0 0,0-1 0,0 1 0,0-1 0,1 1 0,-1-1 0,0 0 0,0-1 0,1 1 0,4-2 0,-5 2 0,-1-1 0,0 0 0,0 0 0,0 0 0,0-1 0,0 1 0,0 0 0,0-1 0,0 0 0,0 1 0,-1-1 0,1 0 0,-1 0 0,1 0 0,-1 0 0,0 0 0,0 0 0,0 0 0,0 0 0,0 0 0,0 0 0,0-1 0,-1 1 0,1 0 0,-1-5 0,5-65 0,-5 64 0,0 2 0,1 5 0,-1 0 0,0 0 0,1 0 0,-1 0 0,0 0 0,0 0 0,0 0 0,0 0 0,0 0 0,0 0 0,0 0 0,0 0 0,0 0 0,0 0 0,-1 0 0,1 0 0,0 0 0,-1 1 0,1-1 0,-1 0 0,1 0 0,-1 0 0,1 0 0,-1 0 0,1 1 0,-1-1 0,0 0 0,0 1 0,1-1 0,-1 0 0,0 1 0,0-1 0,0 1 0,-1-1 0,-3 10-2289,4 13-5790,1-21 7434,-1 12-7880</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7.789"/>
    </inkml:context>
    <inkml:brush xml:id="br0">
      <inkml:brushProperty name="width" value="0.025" units="cm"/>
      <inkml:brushProperty name="height" value="0.025" units="cm"/>
    </inkml:brush>
  </inkml:definitions>
  <inkml:trace contextRef="#ctx0" brushRef="#br0">143 0 13229,'0'0'7697,"-11"6"-5209,-4 1-1979,-50 25 1557,60-30-1890,0 1 1,1-1-1,0 1 1,-1 1-1,1-1 1,1 0-1,-1 1 1,0 0-1,1 0 1,0 0-1,-5 7 1,9-10-180,-1 0 1,1-1 0,0 1 0,-1-1-1,1 1 1,0-1 0,0 1 0,-1-1-1,1 1 1,0-1 0,0 0-1,0 1 1,0-1 0,-1 0 0,1 0-1,0 0 1,0 0 0,0 0 0,0 0-1,0 0 1,0 0 0,-1 0 0,1 0-1,1-1 1,28 1-96,-8-2-161,-12 0 140,0 1 1,0 1 0,1 0 0,-1 0-1,19 4 1,-26-4 141,-1 1 0,1 0-1,-1 0 1,1 0 0,-1 0 0,0 1-1,0-1 1,1 1 0,-1-1-1,0 1 1,0 0 0,-1-1 0,1 1-1,0 0 1,-1 0 0,1 1-1,-1-1 1,1 0 0,-1 0 0,0 1-1,0-1 1,0 1 0,0-1 0,-1 1-1,1-1 1,-1 1 0,1-1-1,-1 4 1,1-2 107,-1-1 1,0 0-1,0 1 0,0-1 0,0 1 0,-1-1 1,1 0-1,-1 1 0,0-1 0,0 0 1,0 0-1,0 0 0,-1 0 0,1 0 0,-1 0 1,0 0-1,0 0 0,0 0 0,0-1 1,0 1-1,-1-1 0,1 1 0,-1-1 0,-3 2 1,1-1-7,0 0 0,-1 0 0,1-1 0,-1 0 0,1 0 0,-1-1 0,0 1 0,0-1 0,0 0 0,1-1 0,-1 1 0,0-1 0,-9-1 0,14 1-234,0-1 0,0 1 0,0 0-1,0 0 1,-1-1 0,1 1 0,0 0 0,0-1 0,1 1 0,-1-1 0,0 1 0,0-1 0,0 0 0,0 1 0,0-1 0,1 0 0,-2-1 0,-5-18-6323,6 1-2412</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8.117"/>
    </inkml:context>
    <inkml:brush xml:id="br0">
      <inkml:brushProperty name="width" value="0.025" units="cm"/>
      <inkml:brushProperty name="height" value="0.025" units="cm"/>
    </inkml:brush>
  </inkml:definitions>
  <inkml:trace contextRef="#ctx0" brushRef="#br0">1 1 4452</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8.473"/>
    </inkml:context>
    <inkml:brush xml:id="br0">
      <inkml:brushProperty name="width" value="0.025" units="cm"/>
      <inkml:brushProperty name="height" value="0.025" units="cm"/>
    </inkml:brush>
  </inkml:definitions>
  <inkml:trace contextRef="#ctx0" brushRef="#br0">56 0 17008,'0'0'10698,"-6"11"-9742,-3 7-731,1 1-1,1 0 1,1 0 0,1 1 0,0-1 0,1 1-1,2 0 1,-2 37 0,4-55-222,0 0 0,0 1 0,1-1 1,-1 1-1,0-1 0,1 0 0,-1 0 0,1 1 0,0-1 1,0 0-1,-1 0 0,2 0 0,-1 1 0,0-1 0,0-1 0,1 1 1,-1 0-1,1 0 0,-1 0 0,1-1 0,0 1 0,0-1 0,0 1 1,0-1-1,0 0 0,0 0 0,0 0 0,0 0 0,0 0 1,0 0-1,1 0 0,-1-1 0,0 1 0,1-1 0,-1 0 0,0 0 1,1 0-1,-1 0 0,4 0 0,0-1 24,1 0 0,0 0 0,0-1-1,-1 0 1,1 0 0,-1 0 0,0-1 0,1 0 0,-1 0 0,0-1-1,-1 0 1,9-7 0,-4 1 79,-1 0 0,0-1 0,12-19-1,8-11 711,-29 41-815,0 0 0,1 0 0,-1 0 0,0 0 1,0 0-1,0 0 0,0-1 0,0 1 0,1 0 1,-1 0-1,0 0 0,0 0 0,0 0 0,0 0 1,0 0-1,1 0 0,-1 0 0,0 0 0,0 0 1,0 0-1,0 0 0,1 1 0,-1-1 0,0 0 1,0 0-1,0 0 0,0 0 0,0 0 0,0 0 1,1 0-1,-1 0 0,0 0 0,0 0 0,0 1 1,0-1-1,0 0 0,0 0 0,0 0 1,0 0-1,1 0 0,-1 0 0,0 1 0,0-1 1,0 0-1,0 0 0,0 0 0,0 0 0,0 0 1,0 1-1,0-1 0,0 0 0,0 0 0,0 0 1,0 0-1,0 1 0,0-1 0,4 20 22,1 25-34,-5-42 11,0-1 3,0-1-1,0 1 1,0 0 0,0-1 0,1 1 0,-1-1-1,0 1 1,1-1 0,0 1 0,-1-1 0,1 1-1,0-1 1,-1 0 0,1 1 0,0-1 0,0 0-1,0 0 1,0 1 0,1-1 0,-1 0 0,0 0-1,0 0 1,1-1 0,-1 1 0,0 0 0,1 0-1,-1-1 1,1 1 0,-1-1 0,1 1 0,-1-1-1,1 1 1,-1-1 0,1 0 0,0 0 0,-1 0-1,1 0 1,-1 0 0,1 0 0,-1 0 0,1-1 0,0 1-1,1-1 1,10-3 29,0 0-1,-1 0 1,0-1-1,15-9 0,-15 9-23,54-22-80,-62 25 40,1 1 1,-1 0-1,0 0 1,1 0-1,-1 0 1,1 1-1,-1 0 1,1 0-1,-1 0 1,1 1-1,-1-1 1,0 1-1,1 0 1,3 2-1,-6-2-174,-1 0 0,1 0 0,-1 1 0,0-1-1,1 0 1,-1 1 0,0-1 0,0 1-1,0-1 1,0 1 0,0 0 0,-1 0-1,1-1 1,0 1 0,0 3 0,7 14-4081,6-8-4254,-2-10 806</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9.051"/>
    </inkml:context>
    <inkml:brush xml:id="br0">
      <inkml:brushProperty name="width" value="0.025" units="cm"/>
      <inkml:brushProperty name="height" value="0.025" units="cm"/>
    </inkml:brush>
  </inkml:definitions>
  <inkml:trace contextRef="#ctx0" brushRef="#br0">38 210 11147,'0'0'10794,"-5"10"-10442,3-5-321,-21 40 334,22-42-281,0 0 0,0 0-1,0 0 1,0 1-1,0-1 1,0 0-1,1 0 1,0 0-1,0 1 1,0-1-1,0 0 1,0 0 0,0 1-1,2 5 1,-1-9-69,0 1 1,0 0-1,0 0 1,0-1-1,0 1 1,0-1-1,0 1 1,0-1-1,1 1 1,-1-1-1,0 1 1,0-1 0,0 0-1,1 0 1,-1 0-1,0 0 1,0 0-1,0 0 1,1 0-1,-1 0 1,0 0-1,0 0 1,1-1-1,-1 1 1,1-1-1,33-10 190,-11 0-73,-1-1-1,-1-1 1,0-1-1,-1-1 1,-1-1 0,0-1-1,-1 0 1,-1-2-1,-1 0 1,0 0-1,-2-2 1,0 0-1,23-45 1,-37 63 22,0 1 0,0-1 0,0 0 0,0 0-1,-1 0 1,1 0 0,-1 0 0,0 0 0,0-5 0,-6 5 979,-7 17-597,-8 16 25,-27 53 0,41-71-407,2 0 0,0 1 0,0 0 0,1 0 0,1 0 0,0 0 0,-2 25 1,5-37-152,0 1 1,1-1-1,-1 0 1,0 1-1,0-1 1,0 0-1,1 0 1,-1 1-1,1-1 1,-1 0-1,1 0 1,-1 1-1,1-1 1,0 0-1,0 0 1,-1 0-1,1 0 1,0 0-1,0 0 1,0 0-1,0 0 1,0-1-1,0 1 1,2 1-1,1-1 10,-1 1-1,1-1 0,0 0 0,-1 0 0,1 0 1,0 0-1,0 0 0,6-1 0,0 0 7,0 0 0,0-1 0,0 0 0,0-1 0,0 0 0,12-5 1,-10 2-10,-1-1 0,0 0 0,0-1 0,0 0 0,-1 0 0,10-10 0,-16 13-4,0 0-1,0 0 1,-1 0 0,1 0-1,-1-1 1,0 1-1,0-1 1,0 0-1,0 0 1,-1 0 0,0 0-1,0 0 1,0 0-1,-1-1 1,0 1-1,1-7 1,-2 12-5,0-1 0,-1 1 0,1-1 0,0 1 0,0-1 0,0 1-1,-1-1 1,1 1 0,0-1 0,-1 1 0,1-1 0,0 1 0,-1-1 0,1 1 0,0 0 0,-1-1 0,1 1 0,-1-1-1,1 1 1,-1 0 0,1 0 0,-1-1 0,1 1 0,-1 0 0,1 0 0,-1-1 0,1 1 0,-1 0 0,0 0 0,1 0-1,-1 0 1,1 0 0,-1 0 0,1 0 0,-1 0 0,0 0 0,1 0 0,-1 0 0,1 1 0,-1-1 0,1 0 0,-1 0 0,1 0-1,-2 1 1,-26 12-42,17-5 72,2 0-1,-1 1 1,1 0 0,-10 14 0,15-19-19,0 1 0,1 0 1,0-1-1,0 1 1,1 0-1,-1 0 0,1 1 1,0-1-1,1 1 1,-1-1-1,1 1 1,-1 6-1,2-11-12,1 0 0,-1 0 0,0 0 0,1-1 0,-1 1 0,0 0 0,1 0 0,-1 0 0,1-1 0,-1 1 0,1 0 0,-1-1 0,1 1 0,0 0 0,-1-1 0,1 1 0,0-1 0,0 1 0,-1-1 0,1 1 0,0-1 0,0 0 0,0 1 0,-1-1 0,1 0 0,0 0 0,0 1 0,0-1 0,0 0 0,0 0 0,1 0 0,37 0 0,-28 0 0,10 1 0,0-2 0,0 0 0,-1-1 0,1-1 0,36-11 0,-56 13 0,0 0 0,0-1 0,0 1 0,-1-1 0,1 1 0,0-1 0,-1 0 0,1 1 0,-1-1 0,0 1 0,0-1 0,1 0 0,-1 1 0,0-1 0,0 0 0,-1 1 0,1-1 0,0 0 0,-1-2 0,1 1 0,0-70 0,2 73 0,0 1 0,0-1 0,0 0 0,0 1 0,-1 0 0,1 0 0,0-1 0,0 1 0,0 0 0,0 0 0,-1 1 0,1-1 0,-1 0 0,3 3 0,-1-3 0,23 10-2006,3-7-3723,-10-4-3416</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9.809"/>
    </inkml:context>
    <inkml:brush xml:id="br0">
      <inkml:brushProperty name="width" value="0.025" units="cm"/>
      <inkml:brushProperty name="height" value="0.025" units="cm"/>
    </inkml:brush>
  </inkml:definitions>
  <inkml:trace contextRef="#ctx0" brushRef="#br0">8 75 16047,'-1'-1'267,"0"-1"0,0 0-1,0 0 1,0 0 0,1 1-1,-1-1 1,1 0 0,-1 0-1,1 0 1,0 0 0,0 0-1,-1 0 1,2 0 0,-1 0-1,0 0 1,0 0 0,1 0-1,-1 0 1,1 0 0,-1 0-1,1 1 1,0-1 0,0 0-1,-1 0 1,2 1 0,-1-1-1,0 0 1,0 1 0,0-1-1,1 1 1,-1 0 0,1-1-1,-1 1 1,4-2 0,1 0-34,1 1-1,0 0 1,1 1 0,-1-1 0,0 1 0,0 0 0,1 1 0,9 0 0,-13 0-199,0 0 1,0 0-1,-1 0 1,1 1 0,0-1-1,-1 1 1,1 0-1,0 0 1,-1 0 0,1 1-1,-1-1 1,0 1-1,1 0 1,-1-1 0,0 2-1,0-1 1,0 0-1,0 1 1,0-1 0,-1 1-1,1 0 1,-1 0-1,0 0 1,0 0 0,0 0-1,0 0 1,0 1-1,-1-1 1,1 1 0,-1-1-1,0 1 1,0-1-1,0 1 1,-1 0 0,0-1-1,1 8 1,-1 3 1,0 0 0,-1 1 1,-1-1-1,0 0 0,-1 0 1,-1 0-1,0-1 0,-8 20 1,5-8 2,8-25-32,-1 0 0,0 1-1,0-1 1,1 0 0,-1 0 0,0 0 0,1 0-1,-1 1 1,0-1 0,1 0 0,-1 0 0,0 0-1,0 0 1,1 0 0,-1 0 0,0 0 0,1 0-1,-1 0 1,0 0 0,1 0 0,-1 0-1,0 0 1,1 0 0,-1-1 0,0 1 0,1 0-1,-1 0 1,0 0 0,0 0 0,1-1 0,-1 1-1,0 0 1,1 0 0,-1 0 0,0-1 0,1 1-1,36-34 478,-23 19-368,0-1 1,-1-1 0,-1 0 0,11-19 0,-18 26-45,-1 0 1,1-1 0,-1 1 0,-1-1 0,0 0 0,-1 0 0,0 1 0,-1-2 0,1-15 0,-6 61-1083,3-29 596,0 0 0,1 0 0,-1 0 0,1 1 0,0-1 0,0 0 0,1 0 1,1 7-1,-2-11 93,1 1 0,0 0 0,0-1 0,0 1 0,0 0 0,1-1 0,-1 0 1,0 1-1,1-1 0,-1 0 0,1 1 0,-1-1 0,1 0 0,0 0 1,-1 0-1,1 0 0,0-1 0,0 1 0,-1 0 0,1-1 0,0 1 0,0-1 1,0 0-1,0 0 0,0 1 0,0-1 0,3-1 0,24 2-5813,2-2-2877</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50.666"/>
    </inkml:context>
    <inkml:brush xml:id="br0">
      <inkml:brushProperty name="width" value="0.025" units="cm"/>
      <inkml:brushProperty name="height" value="0.025" units="cm"/>
    </inkml:brush>
  </inkml:definitions>
  <inkml:trace contextRef="#ctx0" brushRef="#br0">114 239 11691,'0'0'5541,"-9"2"-3683,4-2-1714,1 1-1,0 0 0,0 0 1,0 1-1,0-1 1,0 1-1,0 0 1,0 0-1,0 1 1,1-1-1,-1 1 1,1-1-1,0 1 1,0 0-1,0 0 1,0 1-1,0-1 0,1 1 1,-1-1-1,1 1 1,0 0-1,0 0 1,-2 5-1,0-2 124,1 1-1,-1 0 1,1 0-1,1 0 0,0 1 1,0-1-1,0 0 1,1 1-1,0-1 1,1 18-1,1-25-219,0 0 0,-1 0-1,1 0 1,0 0 0,0 0 0,-1-1 0,1 1-1,0 0 1,0 0 0,0 0 0,0-1 0,0 1-1,0-1 1,0 1 0,1 0 0,-1-1 0,0 0-1,0 1 1,0-1 0,0 0 0,1 0-1,-1 1 1,0-1 0,0 0 0,1 0 0,-1-1-1,0 1 1,0 0 0,0 0 0,1 0 0,-1-1-1,0 1 1,2-2 0,44-13 860,-35 8-845,-1-1-1,1 0 1,-1 0-1,-1-2 0,0 1 1,0-1-1,-1 0 1,0-1-1,0 0 0,-2-1 1,1 1-1,-1-2 1,7-16-1,-16 34-265,-4 10 157,0 0 1,2 0-1,0 1 1,1-1-1,0 1 0,1 0 1,1 20-1,1-35 48,0 0 0,1 0 1,-1 0-1,1 0 0,0 0 0,-1-1 0,1 1 0,0 0 0,-1 0 0,1-1 0,0 1 0,0 0 0,0-1 0,0 1 0,0 0 0,0-1 0,-1 1 0,1-1 0,0 0 0,1 1 0,-1-1 0,0 0 0,0 0 0,0 0 0,0 1 0,0-1 0,0 0 0,0 0 0,0-1 1,0 1-1,0 0 0,0 0 0,0 0 0,0-1 0,0 1 0,0 0 0,2-2 0,39-15 280,-13 0-30,-1-2 0,-1-1-1,-1-1 1,-1-1 0,0-1 0,-2-1 0,-1-2 0,-1 0 0,-1-1 0,30-56 0,-46 76-239,-1 0 0,0 1 0,-1-1 1,0-1-1,0 1 0,-1 0 1,1 0-1,-1-1 0,-1-8 0,0 15-15,0 1 0,0-1-1,0 1 1,-1-1-1,1 1 1,0 0-1,-1-1 1,1 1-1,0-1 1,0 1 0,-1 0-1,1-1 1,-1 1-1,1 0 1,0 0-1,-1-1 1,1 1-1,-1 0 1,1 0 0,0 0-1,-1-1 1,1 1-1,-1 0 1,1 0-1,-1 0 1,1 0-1,-1 0 1,1 0 0,-1 0-1,1 0 1,-1 0-1,1 0 1,-1 0-1,1 0 1,0 0-1,-1 1 1,1-1 0,-1 0-1,1 0 1,-1 0-1,1 1 1,0-1-1,-1 0 1,1 0-1,-1 1 1,1 0-1,-22 12-15,5 3 145,0 1-1,2 0 1,0 1 0,1 1-1,-17 28 1,23-33-43,1 1 0,0-1 0,1 1 0,0 1-1,1-1 1,1 1 0,0-1 0,-2 27 0,6-39-83,0-1 0,1 0 0,-1 1 0,0-1 0,1 0 0,-1 0 0,1 1 0,-1-1 0,1 0 0,0 0 0,0 0 0,0 0 0,0 0 0,1 0 0,-1 0 0,1 0 0,-1 0 0,1 0 0,-1-1 0,1 1 0,0-1 0,0 1 0,0-1 0,0 0 0,0 0 0,0 0 0,0 0 0,0 0 0,0 0 0,1 0 0,-1-1 0,3 1 0,9 2 0,0-1 0,0-1 0,0 0 0,18-1 0,-20-1 0,-3 1 0,0-1 0,0-1 0,0 0 0,0 0 0,0-1 0,0 0 0,0 0 0,-1-1 0,0 0 0,0 0 0,0-1 0,0 0 0,-1-1 0,13-11 0,-12 9 0,1-1 0,-2 0 0,1 0 0,-1 0 0,0-1 0,-1-1 0,0 1 0,-1-1 0,0 0 0,-1 0 0,3-12 0,-6 22 0,-1 1 0,0-1 0,1 1 0,-1-1 0,0 1 0,0-1 0,1 0 0,-1 1 0,0-1 0,0 1 0,0-1 0,0 0 0,0 1 0,0-1 0,0 1 0,0-1 0,0 0 0,0 1 0,0-1 0,0 1 0,0-1 0,-1 1 0,1-1 0,0 0 0,0 1 0,-1-1 0,1 1 0,0-1 0,-1 1 0,0-1 0,-14 10 0,-15 25 0,24-26 0,1 0 0,0-1 0,0 2 0,0-1 0,1 0 0,0 1 0,1 0 0,0 0 0,0 0 0,1 0 0,-3 19 0,5-27 0,0 0 0,0 0 0,1-1 0,-1 1 0,0 0 0,0-1 0,0 1 0,0 0 0,0-1 0,1 1 0,-1 0 0,0-1 0,1 1 0,-1-1 0,0 1 0,1 0 0,-1-1 0,1 1 0,-1-1 0,1 1 0,-1-1 0,1 0 0,-1 1 0,1-1 0,0 1 0,-1-1 0,1 0 0,0 1 0,-1-1 0,1 0 0,0 0 0,29-1 0,-21-1 0,0 0 0,0-1 0,-1-1 0,12-5 0,9-9 0,-1-2 0,0-1 0,-2 0 0,0-2 0,31-37 0,-72 86 0,2 0 0,-19 54 0,29-72 0,1 0 0,-1 0 0,1 0 0,1 0 0,-1 0 0,1 0 0,1 14 0,0-20 0,0 0 0,0 0 0,1 0 0,-1 0 0,1 0 0,-1 0 0,1-1 0,0 1 0,0 0 0,0 0 0,0-1 0,0 1 0,0 0 0,0-1 0,0 1 0,1-1 0,-1 1 0,1-1 0,-1 0 0,1 0 0,0 0 0,-1 0 0,1 0 0,0 0 0,0 0 0,-1 0 0,1-1 0,0 1 0,0 0 0,0-1 0,0 0 0,0 0 0,0 1 0,0-1 0,3-1 0,37-1-2993,-37 0 2069,-1 1 0,1 0-1,-1-1 1,1 0 0,-1 0 0,0-1 0,0 1-1,0-1 1,0 0 0,6-6 0,11-13-8562</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51.039"/>
    </inkml:context>
    <inkml:brush xml:id="br0">
      <inkml:brushProperty name="width" value="0.025" units="cm"/>
      <inkml:brushProperty name="height" value="0.025" units="cm"/>
    </inkml:brush>
  </inkml:definitions>
  <inkml:trace contextRef="#ctx0" brushRef="#br0">8 141 10442,'0'0'15529,"12"-1"-14077,-1 0-1224,1 0 1,0-2-1,-1 1 0,1-2 0,-1 1 0,0-2 0,13-5 1,-19 8-88,-1 0 0,0-1 0,1 1 1,-1-1-1,0 0 0,0 0 0,0 0 1,-1 0-1,1-1 0,-1 1 0,0-1 1,0 0-1,0 0 0,0 0 1,-1-1-1,0 1 0,0-1 0,0 1 1,0-1-1,-1 0 0,1 1 0,-1-1 1,0-7-1,-1 11-137,0 0 0,0 1 0,0-1 0,-1 0-1,1 1 1,0-1 0,-1 0 0,1 0 0,-1 1 0,1-1 0,-1 1 0,1-1 0,-1 0 0,1 1-1,-1-1 1,0 1 0,1-1 0,-1 1 0,0 0 0,1-1 0,-1 1 0,0 0 0,1-1 0,-1 1 0,0 0-1,0 0 1,0-1 0,1 1 0,-1 0 0,0 0 0,0 0 0,0 0 0,1 0 0,-1 0 0,0 1-1,0-1 1,1 0 0,-1 0 0,0 0 0,-1 1 0,-35 12-36,26-4 32,0 0 0,0 1 0,1 0 0,0 0 0,1 1 0,0 0 0,1 1 0,0 0 0,1 1 0,0-1 0,1 1 0,0 1 0,1-1 0,1 1 0,-5 22 0,9-34-131,0 0-1,-1-1 1,1 1-1,0 0 1,0 0-1,0-1 1,0 1-1,1 0 1,-1 0-1,0 0 1,1-1-1,-1 1 1,1 0-1,0-1 1,0 1-1,-1 0 1,1-1-1,0 1 1,0-1-1,0 0 1,1 1 0,-1-1-1,0 0 1,0 1-1,1-1 1,-1 0-1,1 0 1,-1 0-1,1 0 1,-1 0-1,1-1 1,0 1-1,-1 0 1,3 0-1,4 0-1102,-1 0 0,1 0 1,0-1-1,-1 1 0,1-2 0,14-1 0,17-6-8204</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51.368"/>
    </inkml:context>
    <inkml:brush xml:id="br0">
      <inkml:brushProperty name="width" value="0.025" units="cm"/>
      <inkml:brushProperty name="height" value="0.025" units="cm"/>
    </inkml:brush>
  </inkml:definitions>
  <inkml:trace contextRef="#ctx0" brushRef="#br0">179 147 18962,'-8'1'2546,"-2"2"-2191,1-1-1,-1 2 0,1-1 1,0 1-1,0 1 0,1-1 1,-1 2-1,1-1 0,0 1 1,0 0-1,1 1 0,0 0 1,0 0-1,0 0 0,1 1 1,1 0-1,-1 0 0,1 1 1,0 0-1,1 0 0,0 0 1,0 0-1,-2 11 0,6-19-347,0 0 1,0 0-1,-1 0 0,1 0 0,0 0 0,0 0 0,0 0 0,0 0 0,1 0 0,-1 0 0,0 0 0,0 0 0,1 0 0,-1 0 1,0 0-1,1 0 0,-1 0 0,1 0 0,-1 0 0,1 0 0,-1 0 0,1-1 0,0 1 0,0 0 0,-1-1 0,2 2 0,1-1 7,-1 0 0,0 0 0,0 0-1,1 0 1,-1 0 0,1-1-1,-1 1 1,0-1 0,1 0-1,4 0 1,2 0 20,-1-1 0,1 0-1,-1 0 1,1-1 0,15-6 0,0-4 96,-1-1-1,-1-1 1,0-1 0,-1-1 0,-1-1-1,0-1 1,20-23 0,99-130 1023,-128 156-1134,-32 43-19,1 1 0,-23 46 0,38-66 0,1 0 0,0 1 0,0-1 0,1 1 0,1 0 0,-1 0 0,2 0 0,-1 0 0,1 0 0,1 0 0,0 1 0,0-1 0,3 16 0,-2-23-71,0-1 0,0 1 0,0-1 0,0 1 0,1-1 0,-1 1 1,1-1-1,-1 0 0,1 0 0,0 0 0,0 0 0,0 0 0,0 0 0,0 0 0,0 0 0,0-1 0,1 1 0,-1-1 0,0 0 1,4 2-1,1-1-755,0 0 0,-1 0 0,1-1 0,0 0 0,0 0 0,14 0 0,16-1-10000</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3.674"/>
    </inkml:context>
    <inkml:brush xml:id="br0">
      <inkml:brushProperty name="width" value="0.025" units="cm"/>
      <inkml:brushProperty name="height" value="0.025" units="cm"/>
    </inkml:brush>
  </inkml:definitions>
  <inkml:trace contextRef="#ctx0" brushRef="#br0">0 47 12460,'0'0'13388,"90"20"-12939,-37-31-289,6-2-96,-1 3-32,2 1-576,-5 4-1154,-8-1-1217,-9 1-1057,-7-2-2370</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4.018"/>
    </inkml:context>
    <inkml:brush xml:id="br0">
      <inkml:brushProperty name="width" value="0.025" units="cm"/>
      <inkml:brushProperty name="height" value="0.025" units="cm"/>
    </inkml:brush>
  </inkml:definitions>
  <inkml:trace contextRef="#ctx0" brushRef="#br0">6 45 14286,'0'0'10329,"13"-7"-9389,-1 0-806,1 1 1,1 1-1,-1 0 1,1 1-1,0 1 1,15-3-1,-24 5-92,1 1 0,-1 0 0,1 0 0,-1 0 0,1 0 0,-1 1 0,1 0 0,-1 0 0,0 0 0,6 3 0,-8-3-23,0 1 0,-1-1 0,1 1 0,-1-1 0,0 1 0,1 0 1,-1 0-1,0 0 0,0 1 0,0-1 0,0 0 0,-1 1 0,1-1 0,-1 1 0,1 0 1,-1-1-1,0 1 0,0 0 0,0 0 0,1 4 0,-2-1 24,1-1 0,-1 1 0,0 0 0,0 0 0,-1 0 0,0 0 0,0-1 0,0 1 0,0 0 0,-1-1 0,0 1 0,0-1 0,-1 0 0,1 1 0,-1-1 0,-1 0 0,-3 4 0,-9 12 307,-1-1 1,-29 27-1,26-27-226,-5 4-471,11-13 542,2 2 0,-20 24 1,29-34-930,0 1 0,1 0 1,0 1-1,-1-1 1,2 0-1,-1 1 1,0-1-1,-1 10 0,3-8-6579</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2.293"/>
    </inkml:context>
    <inkml:brush xml:id="br0">
      <inkml:brushProperty name="width" value="0.025" units="cm"/>
      <inkml:brushProperty name="height" value="0.025" units="cm"/>
    </inkml:brush>
  </inkml:definitions>
  <inkml:trace contextRef="#ctx0" brushRef="#br0">111 86 9641,'0'0'3609,"9"-8"-1084,-3 3-1690,36-32 1426,-39 35-1568,-1 0 0,0-1 0,0 1 0,-1-1 0,1 0 0,0 1 0,-1-1 0,0 0-1,2-5 1,-3 8-540,-1-1-1,1 1 0,-1-1 0,0 1 1,1 0-1,-1-1 0,1 1 1,-1 0-1,0 0 0,0-1 0,1 1 1,-1 0-1,0 0 0,1 0 0,-1 0 1,0 0-1,1 0 0,-1 0 0,0 0 1,0 0-1,1 0 0,-1 0 0,0 0 1,1 1-1,-1-1 0,0 0 1,1 0-1,-2 1 0,-24 7 274,15-3-189,1 2-1,0 0 1,0 0-1,-16 16 1,22-20-178,1 1 0,0-1-1,0 1 1,0 0 0,0 0 0,0 0 0,1 0 0,0 0 0,0 1 0,0-1 0,0 0-1,1 1 1,-1 0 0,1-1 0,0 7 0,1-10-59,1 0 0,-1-1 0,0 1 0,1 0 0,-1 0 0,1-1 0,-1 1 0,1 0 0,0-1 0,-1 1 0,1 0 0,-1-1 0,1 1 0,0-1 0,0 1 0,-1-1 0,1 0 0,0 1 0,0-1 0,0 0 0,0 1 0,-1-1 0,1 0 0,0 0 0,0 0 0,0 0 0,0 0 0,0 0 0,-1 0 0,3 0 0,37 0 0,-28-1 0,5 1-5,-8-1-4,-1 1-1,1 0 1,-1 0 0,1 1-1,15 4 1,-23-5 9,1 1-1,-1-1 0,1 1 1,-1 0-1,1-1 1,-1 1-1,0 0 1,1 0-1,-1 0 1,0 0-1,0 1 1,0-1-1,0 0 1,0 0-1,0 1 1,0-1-1,0 0 1,0 1-1,-1-1 1,1 1-1,-1-1 1,1 1-1,-1-1 1,1 1-1,-1-1 1,0 1-1,0 0 1,0-1-1,0 1 1,0 0-1,0-1 1,0 1-1,0-1 1,-1 1-1,1-1 1,-1 1-1,0 2 1,-1 0 4,0 1-1,0 0 1,0-1-1,-1 1 1,0-1 0,0 0-1,0 0 1,0 0 0,-1 0-1,0-1 1,1 1 0,-9 4-1,-56 35 29,56-36-31,-58 25-1311,47-24-2590,36-15-5240</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5.450"/>
    </inkml:context>
    <inkml:brush xml:id="br0">
      <inkml:brushProperty name="width" value="0.025" units="cm"/>
      <inkml:brushProperty name="height" value="0.025" units="cm"/>
    </inkml:brush>
  </inkml:definitions>
  <inkml:trace contextRef="#ctx0" brushRef="#br0">1 0 9801,'0'0'11563,"0"10"-10137,-1 58 91,4 99 1471,-3-166-2963,0-1-1,0 1 1,0 0-1,0 0 1,0-1-1,0 1 1,0 0-1,0-1 1,0 1-1,1 0 1,-1-1-1,0 1 1,1 0-1,-1-1 1,0 1-1,1-1 1,-1 1-1,1 0 1,-1-1-1,1 1 1,-1-1-1,1 0 1,-1 1-1,1-1 1,0 1-1,-1-1 1,1 0-1,0 1 1,-1-1-1,2 0 1,21-7 480,17-26-14,-1-14-349,-24 28-31,0 1 1,22-20-1,-37 38-102,1 0-1,-1-1 1,0 1 0,0 0 0,1 0 0,-1-1 0,0 1 0,1 0 0,-1 0 0,0 0 0,1-1 0,-1 1-1,0 0 1,1 0 0,-1 0 0,0 0 0,1 0 0,-1 0 0,0 0 0,1 0 0,-1 0 0,1 0-1,-1 0 1,0 0 0,1 0 0,-1 0 0,0 0 0,1 0 0,-1 0 0,0 0 0,1 0 0,-1 1 0,0-1-1,1 0 1,-1 0 0,0 0 0,1 1 0,-1-1 0,0 0 0,0 0 0,1 1 0,-1-1 0,0 0 0,0 1-1,1-1 1,-1 0 0,0 1 0,0-1 0,0 0 0,0 1 0,0-1 0,1 0 0,-1 1 0,0-1 0,0 0-1,0 1 1,0-1 0,0 1 0,0-1 0,0 0 0,0 1 0,0-1 0,-1 1 0,1 34 401,0-27-243,-4 38 252,2-36-354,1-1 1,0 1-1,1 0 1,0 0-1,2 10 1,-2-19-58,0-1 1,1 1-1,-1-1 1,0 1 0,1-1-1,-1 0 1,1 1-1,-1-1 1,1 0-1,-1 0 1,0 1 0,1-1-1,-1 0 1,1 0-1,-1 0 1,1 1-1,-1-1 1,1 0-1,-1 0 1,1 0 0,-1 0-1,1 0 1,0 0-1,-1 0 1,1 0-1,-1 0 1,1 0 0,-1 0-1,1-1 1,-1 1-1,1 0 1,-1 0-1,1 0 1,-1-1 0,1 1-1,18-9 319,-5-2-213,0-1 1,-1 0-1,20-24 0,-19 20-51,1 0 0,20-16 0,-34 31-63,0 0 0,0 0 0,0 0 0,1 0 0,-1 0 0,0 1 0,1-1 0,-1 0 0,1 1 0,-1-1 0,0 1 0,1-1 0,-1 1 0,1 0 0,-1 0 0,1 0 0,1 0 0,-2 0 0,0 0 0,0 1 0,0-1 0,-1 0 0,1 1 0,0-1 0,0 1 0,0-1 0,-1 1 0,1 0 0,0-1 0,-1 1 0,1 0 0,-1-1 0,1 1 0,-1 0 0,1 0 0,-1 0 0,1-1 0,-1 1 0,1 1 0,1 7 0,0 0 0,-1 0 0,1 0 0,-1 18 0,2 4 0,-3-30 0,0-1 0,0 1 0,1 0 0,-1-1 0,0 1 0,1 0 0,-1-1 0,1 1 0,-1-1 0,1 1 0,-1-1 0,1 1 0,-1-1 0,1 1 0,0-1 0,-1 1 0,1-1 0,0 0 0,-1 1 0,1-1 0,0 0 0,-1 0 0,1 1 0,0-1 0,0 0 0,-1 0 0,1 0 0,0 0 0,0 0 0,-1 0 0,1 0 0,0 0 0,0 0 0,-1-1 0,1 1 0,0 0 0,-1 0 0,1-1 0,0 1 0,-1 0 0,1-1 0,0 1 0,-1-1 0,1 1 0,0-1 0,34-24 0,-30 21 0,-5 3-7,1 1 0,-1-1 0,0 1 0,1 0 0,-1-1 0,1 1 0,-1-1 1,1 1-1,-1 0 0,1-1 0,0 1 0,-1 0 0,1 0 0,-1 0 0,1-1 0,0 1 0,-1 0 0,1 0 0,-1 0 0,1 0 0,0 0 0,-1 0 0,1 0 1,-1 0-1,1 0 0,0 0 0,-1 0 0,1 1 0,0-1 0,-1 0 0,1 0 0,0 1 0,5 20-609,-11 34-1351,5-52 1651,-1 17-3734</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6.149"/>
    </inkml:context>
    <inkml:brush xml:id="br0">
      <inkml:brushProperty name="width" value="0.025" units="cm"/>
      <inkml:brushProperty name="height" value="0.025" units="cm"/>
    </inkml:brush>
  </inkml:definitions>
  <inkml:trace contextRef="#ctx0" brushRef="#br0">1 215 7944,'0'0'16650,"10"5"-14915,-7-4-1624,1 1 0,0-1 0,-1 1 0,1-1 0,0 0 0,0 0 0,0-1 0,0 1 0,0-1 0,0 0 0,0 0 0,0 0 0,0 0 0,0-1 0,0 0 0,-1 0 0,1 0 0,0 0 0,0 0 0,-1-1 0,1 1 0,0-1 0,-1 0 0,0-1 0,0 1 0,1 0 0,-1-1 0,3-4 0,9-5 160,-1 0 1,0-1-1,19-25 0,-29 33-152,0-1 0,0 0 0,0 0 0,-1-1 0,0 1 0,0-1 0,0 1 0,-1-1 0,0 0 0,-1 0 0,1 0 0,0-13 0,-2 19-112,0 0 1,0 0-1,0 0 0,0 0 1,0 0-1,-1 0 1,1 0-1,0 0 0,0 0 1,-1 0-1,1 0 1,-1 0-1,1 0 0,-1 0 1,1 0-1,-1 0 1,1 0-1,-1 0 0,0 1 1,0-1-1,1 0 1,-1 0-1,0 1 0,0-1 1,0 0-1,-1 0 1,0 0 6,0 1 1,0-1-1,-1 1 1,1 0 0,0 0-1,0-1 1,-1 1-1,1 1 1,0-1 0,0 0-1,-1 0 1,-1 2-1,-3-1 11,0 1 0,1 1 0,-1-1-1,1 1 1,0 1 0,0-1-1,-9 7 1,5-1-25,0-1 0,1 1 0,1 1 0,-1 0 0,1 0 0,1 0 0,0 1 0,0 0 0,1 1 0,1 0 0,0-1 0,1 2 0,0-1 0,0 0 0,1 1 0,-1 19 0,4-31-1,0 0 0,0 0 0,0 0-1,0 1 1,1-1 0,-1 0 0,0-1 0,1 1 0,-1 0 0,0 0-1,1 0 1,-1 0 0,1 0 0,0 0 0,-1 0 0,1-1-1,0 1 1,-1 0 0,1 0 0,0-1 0,0 1 0,0-1 0,0 1-1,1 0 1,30 7-152,35-12-925,-57 2 89,0-1 1,-1 0-1,1 0 0,11-6 0,33-22-9025,-19 8-705</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6.523"/>
    </inkml:context>
    <inkml:brush xml:id="br0">
      <inkml:brushProperty name="width" value="0.025" units="cm"/>
      <inkml:brushProperty name="height" value="0.025" units="cm"/>
    </inkml:brush>
  </inkml:definitions>
  <inkml:trace contextRef="#ctx0" brushRef="#br0">133 0 16944,'0'0'2883,"-11"10"165,-1 1-2440,-49 48 3197,55-52-3367,0-1 0,1 1 0,0 1 0,0-1 0,0 1 0,1 0 0,0 0 0,-3 10 0,7-17-435,0-1 1,-1 1-1,1-1 1,0 1-1,0 0 1,0-1-1,0 1 1,0-1-1,-1 1 1,1-1-1,0 1 1,0 0-1,1-1 1,-1 1-1,0-1 1,0 1-1,0-1 1,0 1-1,0 0 1,1-1-1,-1 1 1,0-1-1,0 1 1,1-1-1,-1 1 1,0-1-1,1 0 1,-1 1-1,1-1 1,-1 1-1,1-1 1,-1 0-1,1 1 1,22-1 44,24-18-77,-32 7-16,-1-1 0,0 0 0,-1-1 0,0 0 0,-1-1 0,0 0 0,-1-1 0,11-21 0,-24 55 1171,-8 18-528,2-20-531,5-11-66,-1 0 0,1 1 1,0-1-1,1 1 0,-1 0 0,2-1 0,-1 1 0,1 0 0,-1 0 0,2 1 0,-1 8 0,5-16-18,-1 1 1,0-1-1,0 0 1,1 0-1,-1 0 1,0 0-1,0-1 1,1 1-1,4-3 1,25-13-5434,-13 3-5116,-9 4-190</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6.941"/>
    </inkml:context>
    <inkml:brush xml:id="br0">
      <inkml:brushProperty name="width" value="0.025" units="cm"/>
      <inkml:brushProperty name="height" value="0.025" units="cm"/>
    </inkml:brush>
  </inkml:definitions>
  <inkml:trace contextRef="#ctx0" brushRef="#br0">32 1 9001,'0'0'18604,"4"9"-17307,-3-5-1180,1-1-20,0 1 1,-1 0 0,1-1-1,-1 1 1,0 0 0,0 0-1,-1 0 1,1 0-1,-1 0 1,0 0 0,0 0-1,0 0 1,0 0-1,-1 0 1,0 0 0,0-1-1,-2 9 1,-9 13 439,7-18-392,1 0 1,1 1-1,0-1 1,0 1-1,0 0 0,1 0 1,0 0-1,0 0 1,0 13-1,3-21-145,0 1 0,0-1 0,0 0 0,0 0 0,0 0 0,0 0 0,0 0 0,0 0 0,0 0 0,0 0 0,0 0 0,0 0 0,0 0 0,0-1 0,0 1 0,1-1 0,10-4 0,-1-1 0,0-1 0,0 0 0,0-1 0,-1 1 0,-1-2 0,15-15 0,-14 14 0,1-1 0,0 2 0,0 0 0,1 0 0,23-13 0,-35 22 0,0 0 0,1 0 0,-1-1 0,0 1 0,0 0 0,1 0 0,-1 0 0,0 0 0,1-1 0,-1 1 0,0 0 0,1 0 0,-1 0 0,0 0 0,1 0 0,-1 0 0,0 0 0,1 0 0,-1 0 0,0 0 0,1 0 0,-1 0 0,0 0 0,1 0 0,-1 0 0,0 0 0,1 0 0,-1 1 0,0-1 0,1 0 0,-1 0 0,0 0 0,0 0 0,1 1 0,-1-1 0,0 0 0,0 0 0,1 1 0,-1-1 0,0 0 0,0 0 0,0 1 0,1-1 0,-1 0 0,0 1 0,0-1 0,0 1 0,-3 22 0,-16 23 0,13-37 15,4-6-27,1-1 0,-1 0 0,1 1 1,-1-1-1,1 1 0,0-1 1,0 1-1,0 0 0,0-1 0,1 1 1,-1 0-1,1 0 0,-1 4 1,4-7-367,-1 1 1,0 0 0,1-1 0,-1 1 0,0-1 0,1 0 0,-1 1 0,1-1-1,-1-1 1,1 1 0,-1 0 0,0 0 0,5-2 0,4-3-1410,0 0 0,-1 0-1,0-1 1,0-1 0,-1 0 0,0 0 0,0 0-1,10-13 1,2-3-4277</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7.271"/>
    </inkml:context>
    <inkml:brush xml:id="br0">
      <inkml:brushProperty name="width" value="0.025" units="cm"/>
      <inkml:brushProperty name="height" value="0.025" units="cm"/>
    </inkml:brush>
  </inkml:definitions>
  <inkml:trace contextRef="#ctx0" brushRef="#br0">74 1 5157,'0'0'24108,"-9"1"-23227,6 0-817,-34 10 554,35-10-602,1 0 0,-1 0 0,1 0 0,-1 0 0,1 0 0,-1 0 0,1 1 0,0-1 0,0 0 0,-1 1 0,1-1 1,0 1-1,0-1 0,1 1 0,-1 0 0,0-1 0,0 1 0,1 0 0,-1-1 0,1 1 0,0 0 0,-1 0 0,1 0 0,0 2 1,0-4-22,1 1 1,-1-1 0,1 1 0,-1-1 0,0 1 0,1-1-1,-1 1 1,1-1 0,0 1 0,-1-1 0,1 0 0,-1 1 0,1-1-1,-1 0 1,1 0 0,0 1 0,-1-1 0,1 0 0,0 0 0,-1 0-1,1 0 1,0 0 0,-1 0 0,1 0 0,0 0 0,0 0 0,27 0-353,-21 0 174,138 0-1253,-144 0 1452,1 0-1,-1 0 0,0 0 0,1 0 1,-1 0-1,0 0 0,1 1 1,-1-1-1,0 0 0,0 1 0,1-1 1,-1 1-1,0-1 0,0 1 1,0 0-1,0-1 0,0 1 0,0 0 1,0 0-1,0 0 0,0 0 1,0 0-1,0 0 0,0 0 0,1 2 1,-2-2 49,0 1 1,0 0 0,0-1-1,0 1 1,0 0-1,0-1 1,-1 1 0,1 0-1,-1-1 1,1 1 0,-1-1-1,1 1 1,-1 0 0,0-1-1,0 0 1,-1 3-1,-4 5 327,-1-1-1,0 0 0,0 0 1,-16 12-1,17-15-330,0 1-52,-1 0 1,0-1-1,0 0 0,-1 0 1,0-1-1,0 0 1,0 0-1,0-1 1,-17 5-1,21-13-1619,4-5-4262,0 7 1802,0-17-13526</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8.563"/>
    </inkml:context>
    <inkml:brush xml:id="br0">
      <inkml:brushProperty name="width" value="0.025" units="cm"/>
      <inkml:brushProperty name="height" value="0.025" units="cm"/>
    </inkml:brush>
  </inkml:definitions>
  <inkml:trace contextRef="#ctx0" brushRef="#br0">181 70 13421,'0'0'3032,"0"-9"-208,-1-27-347,1 35-2363,-1 0 0,1-1 0,0 1 0,-1 0 0,1 0 0,-1 0 0,0-1 0,1 1 0,-1 0 1,0 0-1,0 0 0,0 0 0,0 0 0,0 1 0,1-1 0,-2 0 0,1 0 0,0 0 0,0 1 0,0-1 0,0 1 0,0-1 0,-1 1 0,1-1 0,0 1 1,0 0-1,-1-1 0,1 1 0,0 0 0,-3 0 0,0 0 23,0 0 0,0 0 1,-1 0-1,1 0 0,0 1 0,0 0 0,-6 2 1,3 0-63,1 0 0,0 1 0,0 0 0,1 1 0,-1-1 0,1 1 0,0 0 0,0 0 0,0 1 0,1-1 0,0 1 0,0 0 0,1 0 0,-1 1 1,-4 11-1,3-5 82,0 1 0,1 0 0,0 0 0,1 0 0,1 0 0,-1 27 0,3-40-150,-1 1 0,1-1-1,1 1 1,-1-1-1,0 1 1,0-1-1,0 0 1,1 1-1,-1-1 1,1 1-1,-1-1 1,1 0-1,0 1 1,-1-1-1,1 0 1,0 0 0,0 0-1,0 1 1,0-1-1,0 0 1,0 0-1,0 0 1,0-1-1,0 1 1,1 0-1,-1 0 1,0-1-1,0 1 1,1 0-1,-1-1 1,1 1 0,-1-1-1,0 0 1,1 0-1,-1 1 1,1-1-1,-1 0 1,1 0-1,-1 0 1,0 0-1,1-1 1,-1 1-1,3-1 1,3 0 22,1-1 1,-1 0-1,0 0 1,0 0-1,0-1 1,-1 0-1,10-6 1,7-6 93,-2-1 1,0-1-1,0-1 0,-2-1 1,0 0-1,-2-1 1,28-41-1,-57 137 2034,12-75-2152,0-1 0,-1 1 0,1 0 0,0 0 0,0-1-1,0 1 1,0 0 0,0-1 0,1 1 0,-1 0 0,0 0 0,0-1 0,0 1 0,1 0 0,-1-1 0,0 1-1,1 0 1,-1-1 0,0 1 0,1-1 0,-1 1 0,1-1 0,-1 1 0,1-1 0,-1 1 0,1-1 0,-1 1-1,1-1 1,0 0 0,-1 1 0,1-1 0,0 0 0,-1 1 0,1-1 0,1 0 0,1 1 9,0-1 0,0 0 1,0 0-1,0 0 0,0-1 1,0 1-1,0-1 0,6-2 1,56-25 90,-39 13-105,46-24 0,-67 37 0,0 0 0,1 0 0,-1 0 0,1 0 0,-1 1 0,1 0 0,0 0 0,-1 1 0,1 0 0,0-1 0,6 2 0,-11 0 0,0-1 0,0 1 0,1-1 0,-1 1 0,0-1 0,0 1 0,0 0 0,0-1 0,0 1 0,-1 0 0,1 0 0,0 0 0,0 0 0,0 0 0,-1 0 0,1 0 0,0 0 0,-1 0 0,1 0 0,-1 0 0,0 0 0,1 3 0,7 34 0,1 0 0,-9-37-5,1-1 0,0 1-1,0 0 1,-1-1 0,1 1 0,0 0 0,0-1-1,-1 1 1,1-1 0,0 1 0,0-1 0,0 0 0,0 1-1,0-1 1,0 0 0,0 0 0,0 1 0,0-1-1,0 0 1,0 0 0,0 0 0,0 0 0,0 0-1,0 0 1,0-1 0,0 1 0,0 0 0,-1 0-1,1-1 1,2 0 0,-2 1-18,-1-1 0,1 1-1,-1 0 1,1-1 0,-1 1 0,1 0-1,0 0 1,-1-1 0,1 1 0,0 0-1,-1 0 1,1 0 0,0 0 0,-1 0-1,1 0 1,-1 0 0,1 0 0,0 0 0,-1 0-1,1 1 1,0-1 0,-1 0 0,1 0-1,-1 0 1,1 1 0,0-1 0,-1 0-1,1 1 1,-1-1 0,1 1 0,-1-1-1,1 0 1,-1 1 0,1-1 0,-1 1-1,0-1 1,1 1 0,-1 0 0,0-1-1,1 1 1,-1-1 0,0 1 0,0 0 0,0-1-1,1 1 1,-1-1 0,0 1 0,0 0-1,0-1 1,0 1 0,0 0 0,0-1-1,0 1 1,0 0 0,0-1 0,-1 1-1,1 0 1,0 0 0,0 16-3543,0-6-2765,0-3-4982</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9.390"/>
    </inkml:context>
    <inkml:brush xml:id="br0">
      <inkml:brushProperty name="width" value="0.025" units="cm"/>
      <inkml:brushProperty name="height" value="0.025" units="cm"/>
    </inkml:brush>
  </inkml:definitions>
  <inkml:trace contextRef="#ctx0" brushRef="#br0">265 66 10922,'1'-2'508,"0"0"0,0 0 0,-1 0-1,1 0 1,-1 0 0,0 0 0,0 0 0,0 0-1,1 0 1,-2-1 0,1 1 0,0 0-1,0 0 1,-1 0 0,1 0 0,-1 0 0,0 0-1,1 0 1,-1 0 0,0 0 0,0 1-1,-1-1 1,1 0 0,0 0 0,0 1-1,-1-1 1,-2-2 0,-1 2-189,0 1 0,0-1 1,0 1-1,0 0 0,0 0 0,0 1 0,0-1 1,0 1-1,-1 1 0,-9 0 0,6 1-178,1 0 0,-1 0 0,0 1 0,1 0 0,0 1-1,0 0 1,0 0 0,0 1 0,0 0 0,1 0 0,0 1 0,0-1 0,0 2 0,1-1 0,-6 8-1,6-7-46,0 0-1,1 0 1,-1 1-1,2-1 1,-1 1-1,1 0 1,0 0-1,1 1 1,0-1-1,0 1 1,1 0-1,0 0 1,0-1-1,0 19 1,2-25-103,1 0 0,-1 0 1,1 0-1,-1 0 0,1 0 1,0-1-1,0 1 0,0 0 1,0-1-1,0 1 0,0 0 0,0-1 1,0 1-1,1-1 0,-1 0 1,1 1-1,-1-1 0,1 0 1,-1 0-1,1 0 0,0 0 0,-1 0 1,1 0-1,0 0 0,0-1 1,0 1-1,-1-1 0,1 1 1,0-1-1,3 0 0,7 2-324,1-1 1,0 0-1,20-2 1,-23 0-27,6 0-683,1-1-1,-1-1 1,0 0 0,30-11 0,24-16-5620,-13-1-2910</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9.731"/>
    </inkml:context>
    <inkml:brush xml:id="br0">
      <inkml:brushProperty name="width" value="0.025" units="cm"/>
      <inkml:brushProperty name="height" value="0.025" units="cm"/>
    </inkml:brush>
  </inkml:definitions>
  <inkml:trace contextRef="#ctx0" brushRef="#br0">218 1 17392,'-16'8'2307,"3"0"-1872,-14 5 1035,1 2 0,0 2 1,1 0-1,1 1 0,-22 22 0,44-39-1436,1 0-1,0 0 1,0 0-1,0 0 1,0 0-1,0 0 1,1 0-1,-1 0 1,0 0-1,0 0 1,1 1-1,-1-1 1,1 0-1,-1 1 0,1-1 1,-1 0-1,1 0 1,0 1-1,0-1 1,0 1-1,0-1 1,0 0-1,0 1 1,0 2-1,1-4-26,0 1 1,0 0-1,0 0 0,1-1 0,-1 1 0,0 0 1,0-1-1,0 1 0,1-1 0,-1 0 0,0 1 0,1-1 1,-1 0-1,0 0 0,1 0 0,-1 0 0,0 0 1,1 0-1,1 0 0,10-2-12,-1 0 0,1 0 0,23-9 0,27-18-263,-48 21 158,0 0-1,1 1 0,0 1 1,0 0-1,0 1 1,1 1-1,33-4 0,-48 8 114,0 0-1,-1 0 0,1 1 0,0-1 1,-1 1-1,1 0 0,0-1 1,-1 1-1,1 0 0,-1 0 1,1 0-1,-1 0 0,0 0 0,1 1 1,-1-1-1,0 0 0,0 0 1,0 1-1,0-1 0,0 1 1,0-1-1,0 1 0,0-1 0,-1 1 1,1 0-1,-1-1 0,1 1 1,-1 0-1,1 0 0,-1 3 1,0-3 0,1 0 0,-1 0 0,0 0 1,1 0-1,0 0 0,-1 0 0,1 0 1,0 0-1,0 0 0,0 0 0,1 0 1,-1 0-1,0-1 0,1 1 0,-1 0 1,1-1-1,-1 1 0,1-1 0,0 0 1,-1 1-1,1-1 0,0 0 0,0 0 0,0 0 1,0 0-1,0-1 0,0 1 0,4 0 1,9-2-952,0 0 1,0-1-1,-1-1 0,1-1 1,-1 0-1,0 0 1,0-2-1,0 0 1,-1 0-1,14-10 1,1 2-2916,15-7-5591</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0.213"/>
    </inkml:context>
    <inkml:brush xml:id="br0">
      <inkml:brushProperty name="width" value="0.025" units="cm"/>
      <inkml:brushProperty name="height" value="0.025" units="cm"/>
    </inkml:brush>
  </inkml:definitions>
  <inkml:trace contextRef="#ctx0" brushRef="#br0">121 0 7527,'0'0'14932,"0"10"-12968,-2 13-1096,-2 1-1,0-1 1,-2 0-1,0 0 1,-2-1-1,-13 30 0,-19 60 364,18 11-1045,14-70 146,19-100-629,2 1 1,3 0-1,1 1 0,2 1 1,2 0-1,52-78 0,-67 114 245,1 0 0,0 1 0,1-1 0,-1 2 0,2-1 0,-1 1 0,17-10 0,-22 14 42,0 1 0,0 0 0,0-1-1,0 1 1,0 1 0,0-1-1,0 0 1,0 1 0,1-1 0,-1 1-1,0 0 1,7 0 0,-8 1 5,-1 0 0,1-1 0,0 1 0,0 0 0,-1 0 0,1 0 0,0 0 1,-1 0-1,1 0 0,-1 1 0,1-1 0,-1 0 0,0 1 0,1-1 0,-1 1 0,0-1 0,0 1 0,0 0 0,0 0 1,0-1-1,-1 1 0,1 0 0,0 3 0,0-3 52,0 1 0,-1 0-1,1 0 1,-1-1 0,0 1 0,0 0 0,0 0-1,0-1 1,0 1 0,-1 0 0,1 0 0,-1 0-1,1-1 1,-1 1 0,0 0 0,0-1 0,-1 1 0,-1 3-1,-1-1 45,1 0 0,-1 0 0,-1-1 0,1 1 0,-1-1 0,1 0 0,-1 0-1,-6 3 1,-1 1-11,0-2-1,-1 1 1,0-2-1,0 1 1,-1-2-1,-25 6 0,13-11-1992,25 1 1611,0-1 0,0 1 1,1-1-1,-1 1 0,0-1 0,1 1 0,-1-1 0,1 0 1,-1 0-1,1 1 0,-1-1 0,1 0 0,-1 0 0,1 1 1,0-1-1,-1 0 0,1 0 0,0 0 0,0 0 0,0 1 1,0-1-1,-1 0 0,1 0 0,0 0 0,0 0 0,1-1 1,-1-13-6025</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0.569"/>
    </inkml:context>
    <inkml:brush xml:id="br0">
      <inkml:brushProperty name="width" value="0.025" units="cm"/>
      <inkml:brushProperty name="height" value="0.025" units="cm"/>
    </inkml:brush>
  </inkml:definitions>
  <inkml:trace contextRef="#ctx0" brushRef="#br0">0 200 15631,'0'0'13810,"11"7"-13345,-7-4-434,-1 0-14,1 0 1,0 0-1,0 0 1,0 0-1,1-1 1,-1 0-1,1 0 1,-1 0-1,1 0 1,0-1-1,-1 0 1,1 0-1,0 0 1,0 0-1,0-1 1,0 0-1,0 0 1,0 0-1,0-1 1,0 1 0,5-3-1,1-1 0,0 0 0,0-1 1,0 0-1,13-10 0,-21 14-16,0-1 1,0 0-1,0-1 0,-1 1 1,1 0-1,-1-1 0,0 0 0,1 1 1,-1-1-1,0 0 0,-1 0 1,1 0-1,0 0 0,-1 0 1,0-1-1,0 1 0,0 0 1,0-1-1,0-3 0,-1 6-5,0 1-1,0-1 0,0 1 1,0-1-1,0 1 0,0-1 1,0 1-1,0-1 1,0 1-1,0-1 0,0 1 1,0-1-1,-1 1 1,1 0-1,0-1 0,0 1 1,-1-1-1,1 1 1,0 0-1,0-1 0,-1 1 1,1-1-1,0 1 1,-1 0-1,1 0 0,-1-1 1,1 1-1,-1 0 1,1 0-1,0-1 0,-1 1 1,1 0-1,-1 0 1,1 0-1,-2 0 0,-22 3-120,-18 19 90,31-12 143,0 0-1,1 1 1,-13 17-1,21-25-67,0 0 0,-1 0 0,1 1-1,0-1 1,1 0 0,-1 1 0,1-1-1,-1 1 1,1 0 0,0-1 0,0 1-1,1 0 1,-1 0 0,1-1 0,0 1-1,0 0 1,0 0 0,1 5 0,0-9-32,-1 1 0,1 0 1,0 0-1,-1-1 0,1 1 1,0 0-1,0-1 1,0 1-1,0-1 0,-1 1 1,1-1-1,0 1 0,0-1 1,0 0-1,0 1 1,0-1-1,0 0 0,0 0 1,0 0-1,0 0 0,0 1 1,0-2-1,2 1 1,27-1-12,-27 0-19,8-1-371,-1 0 1,1-1-1,-1-1 0,1 0 1,-1 0-1,-1-1 1,1 0-1,0 0 1,-1-2-1,12-9 0,3-4-2196,-1-1 0,29-35 0,22-38-7287,-42 47 2482</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18.489"/>
    </inkml:context>
    <inkml:brush xml:id="br0">
      <inkml:brushProperty name="width" value="0.025" units="cm"/>
      <inkml:brushProperty name="height" value="0.025" units="cm"/>
    </inkml:brush>
  </inkml:definitions>
  <inkml:trace contextRef="#ctx0" brushRef="#br0">291 262 10218,'-7'9'598,"-9"16"44,1 1 0,0 0 1,3 0-1,-18 51 0,-29 132 1776,31-99-1262,-54 244 102,70-279-1012,4 0 0,2 136 0,6-207-240,0 0 0,0 0 0,1 0 0,0 0 0,0 0 0,0-1 0,0 1 0,0 0 0,1-1 0,0 1 0,-1-1 0,1 1 0,0-1 0,1 0 0,-1 0 0,1 0 0,-1 0 0,1 0 0,0 0 0,0-1 0,0 0 0,1 1 0,-1-1 0,0 0 0,1-1 0,-1 1 0,1 0 0,6 1 0,8 1 86,0-1-1,0 0 1,0-2-1,36 0 1,-11-1 50,153 19 270,55 1 127,-142-27-227,-1-3 0,180-43 1,105-12 266,188 67-269,-317 8-49,-163-9-103,0-4 1,176-30-1,-181 15-139,679-93 197,-13 32-109,-701 70-27,0 2 0,110 3 0,122 26 342,-63-3-257,-98-5-141,-88-8 85,2-1 1,88-3-1,-126-4-24,-1 1-1,1-2 1,0 1-1,-1-1 1,1 0-1,-1 0 1,0-1-1,0 0 1,0 0-1,7-7 1,63-57 125,-60 52-202,9-9 11,-1-2 0,-2 0 0,0-2 0,-2 0 1,-1-1-1,-1-1 0,-2-1 0,16-43 0,-18 34 12,-2-1 0,-3 0 0,0-1 0,-3 0 1,-2 0-1,0-69 0,-5 85 31,-1 1-1,-1-1 1,-2 0 0,0 1-1,-2 0 1,-1 0 0,-11-29 0,12 43-26,0 0 1,0 0-1,-1 0 1,0 1-1,-1 0 1,0 0 0,-1 1-1,-1 0 1,1 1-1,-1 0 1,-1 0 0,0 1-1,0 0 1,0 1-1,-1 1 1,-13-7 0,-29-7 29,-1 2 1,-1 3 0,0 2-1,0 2 1,-69-4 0,-294 6 537,286 10-557,-210-2 27,-577 8-10,6 81-63,330 27 45,-150 25 281,566-118-465,0-6-1,-239-10 0,211-24-2377,-41-3-4833,137 21 2235,3 3-3924</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1.071"/>
    </inkml:context>
    <inkml:brush xml:id="br0">
      <inkml:brushProperty name="width" value="0.025" units="cm"/>
      <inkml:brushProperty name="height" value="0.025" units="cm"/>
    </inkml:brush>
  </inkml:definitions>
  <inkml:trace contextRef="#ctx0" brushRef="#br0">182 0 1345,'0'0'16757,"-10"13"-14936,-7 10-532,1 1 0,2 1 1,0 0-1,1 1 0,-15 47 0,-41 125 1866,70-195-3080,4-7-43,4-6 0,3-11-177,-1 0 0,-1-1 0,-1 0 0,-1-1 0,8-38 0,-16 63 158,-1 1 1,1-1 0,0 0-1,-1 1 1,1-1-1,0 1 1,0-1 0,1 0-1,-1 1 1,0-1-1,1 0 1,-1 1-1,1-1 1,0 0 0,0 1-1,0-1 1,0 0-1,0 0 1,1 0 0,-1 0-1,0 0 1,1 0-1,0-1 1,-1 1 0,1 0-1,0-1 1,0 1-1,0-1 1,0 0 0,0 1-1,0-1 1,0 0-1,0 0 1,1 0-1,-1-1 1,0 1 0,1-1-1,-1 1 1,0-1-1,1 0 1,-1 0 0,4 0-1,1 1 6,1-1 0,0-1-1,-1 1 1,1-1 0,-1 0-1,1-1 1,-1 0 0,1 0-1,-1-1 1,0 0 0,0 0 0,12-7-1,-14 6 9,-1 1 0,1-1-1,-1 0 1,1 0 0,-1-1-1,0 1 1,4-8 0,-40 51 947,4-8-304,26-28-670,-20 38 0,21-41 0,1 1 0,0 0 0,0 0 0,-1-1 0,1 1 0,0 0 0,0-1 0,0 1 0,0 0 0,0 0 0,0-1 0,0 1 0,0 0 0,0 0 0,0-1 0,1 1 0,-1 0 0,0-1 0,0 1 0,1 0 0,-1-1 0,0 1 0,1 0 0,-1-1 0,1 1 0,-1-1 0,1 1 0,-1-1 0,1 1 0,-1-1 0,1 1 0,-1-1 0,1 1 0,0-1 0,-1 0 0,1 1 0,0-1 0,-1 0 0,1 0 0,0 1 0,0-1 0,-1 0 0,1 0 0,0 0 0,-1 0 0,1 0 0,0 0 0,0 0 0,-1 0 0,1 0 0,1-1 0,29-2-1654,-28 2 1238,-1 0 1,1 0-1,0 0 0,0 0 0,-1 0 1,1-1-1,0 1 0,-1-1 0,0 1 1,1-1-1,-1 0 0,0 0 0,0 0 1,0-1-1,0 1 0,0 0 1,0-1-1,-1 1 0,1-1 0,-1 1 1,0-1-1,2-5 0,1-9-6401</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1.417"/>
    </inkml:context>
    <inkml:brush xml:id="br0">
      <inkml:brushProperty name="width" value="0.025" units="cm"/>
      <inkml:brushProperty name="height" value="0.025" units="cm"/>
    </inkml:brush>
  </inkml:definitions>
  <inkml:trace contextRef="#ctx0" brushRef="#br0">1 1 17777,'0'0'13356,"19"19"-30652</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2.194"/>
    </inkml:context>
    <inkml:brush xml:id="br0">
      <inkml:brushProperty name="width" value="0.025" units="cm"/>
      <inkml:brushProperty name="height" value="0.025" units="cm"/>
    </inkml:brush>
  </inkml:definitions>
  <inkml:trace contextRef="#ctx0" brushRef="#br0">186 1 10666,'0'0'11211,"-1"8"-9252,-7 28-963,-2 0 0,-1-2 0,-2 1 0,-1-1 0,-28 47 0,17-31 482,-31 85-1,50-92-1477,12-30 0,-5-14 0,0 1 0,0 0 0,0 0 0,0 0 0,0-1 0,-1 1 0,1 0 0,0-1 0,0 1 0,0-1 0,0 1 0,-1-1 0,1 1 0,0-1 0,0 1 0,-1-1 0,1 0 0,-1 0 0,1 1 0,0-2 0,13-15-477,-2-1 1,0 0-1,17-38 0,3-3-285,-31 58 764,0 0 1,0 0-1,0 1 1,0-1-1,-1 0 1,2 1-1,-1-1 1,0 0-1,0 1 1,0 0-1,0-1 1,0 1-1,0 0 1,0-1-1,1 1 1,-1 0-1,0 0 1,0 0-1,0 0 1,3 0-1,32 5 18,-15-2-28,-18-4 7,0 1-1,1 0 1,-1 0 0,0 0-1,0 1 1,-1-1 0,1 1-1,0 0 1,0 0 0,0 0 0,0 0-1,0 0 1,-1 0 0,1 1-1,-1-1 1,4 4 0,-5-4 47,0 1 0,0 0-1,0 0 1,-1-1 0,1 1 0,-1 0 0,1 0 0,-1 0 0,0 0 0,1 0 0,-1 0 0,0 0-1,0 0 1,0 0 0,-1 0 0,1 0 0,0 0 0,-1 0 0,0-1 0,1 1 0,-1 0 0,0 0-1,0 0 1,0-1 0,0 1 0,-2 2 0,-8 15 495,8-15-472,1-1 0,-1 1 1,1 0-1,0 0 0,0 0 0,1 0 1,-1 0-1,1 1 0,0-1 0,0 0 1,0 6-1,1-10-69,0 1 1,0-1-1,0 0 1,0 1-1,0-1 1,0 0-1,0 1 0,0-1 1,0 0-1,1 0 1,-1 1-1,0-1 0,0 0 1,0 0-1,1 1 1,-1-1-1,0 0 1,0 0-1,0 1 0,1-1 1,-1 0-1,0 0 1,1 0-1,-1 0 1,0 1-1,0-1 0,1 0 1,-1 0-1,0 0 1,1 0-1,-1 0 0,0 0 1,1 0-1,-1 0 1,0 0-1,0 0 1,1 0-1,19-3 4,13-11-8,-22 6 4,0 0 0,0 0 0,-1-1 0,0 0 0,-1-1 0,0 0 0,-1-1 0,0 0 0,0 0 0,8-17 0,-18 30 0,1 0 0,0 1 0,0-1 0,0 0 0,1 0 0,-1 1 0,1-1 0,-1 0 0,1 1 0,0-1 0,-1 0 0,1 1 0,0-1 0,1 1 0,-1-1 0,0 0 0,1 1 0,0 2 0,1-3 0,-1-1 0,0 1 0,1-1 0,-1 1 0,1-1 0,0 0 0,-1 1 0,1-1 0,0 0 0,0 0 0,0 0 0,-1 0 0,1-1 0,0 1 0,0 0 0,0-1 0,0 1 0,1-1 0,-1 0 0,0 0 0,0 0 0,0 0 0,3 0 0,5-1 0,0-1 0,-1 0 0,1 0 0,-1 0 0,0-1 0,0-1 0,0 0 0,0 0 0,-1 0 0,0-1 0,11-8 0,-10 6 0,0 1 0,-1-2 0,1 1 0,-1-1 0,-1 0 0,0-1 0,0 0 0,0 0 0,7-15 0,-14 24 0,0 0 0,0 0 0,0 0 0,0 0 0,0 0 0,1 0 0,-1 0 0,0-1 0,0 1 0,0 0 0,0 0 0,0 0 0,0 0 0,0 0 0,0 0 0,0 0 0,0 0 0,0-1 0,0 1 0,0 0 0,0 0 0,0 0 0,0 0 0,0 0 0,0 0 0,0-1 0,0 1 0,0 0 0,0 0 0,0 0 0,0 0 0,0 0 0,0 0 0,0 0 0,0-1 0,0 1 0,0 0 0,0 0 0,0 0 0,0 0 0,0 0 0,-1 0 0,1 0 0,0 0 0,0 0 0,0 0 0,0-1 0,0 1 0,0 0 0,0 0 0,0 0 0,-1 0 0,1 0 0,0 0 0,0 0 0,0 0 0,0 0 0,0 0 0,0 0 0,0 0 0,-1 0 0,1 0 0,0 0 0,-12 5 0,-10 11 0,15-9 0,0 0 0,0 1 0,0 0 0,1 0 0,0 0 0,1 1 0,0 0 0,0 0 0,-5 15 0,9-22 0,1 1 0,-1-1 0,0 1 0,1-1 0,0 1 0,0-1 0,0 1 0,0 0 0,0-1 0,0 1 0,1-1 0,-1 1 0,1-1 0,-1 1 0,1-1 0,0 1 0,2 2 0,-1-2 0,0-1 0,0 1 0,1-1 0,-1 0 0,1 0 0,-1 0 0,1-1 0,0 1 0,0 0 0,0-1 0,0 0 0,0 0 0,0 0 0,0 0 0,0 0 0,0 0 0,6 0 0,-4 0-233,0 0 1,0-1-1,0 1 0,0-1 1,0 0-1,0 0 1,0 0-1,0-1 0,0 0 1,0 0-1,0 0 0,0-1 1,0 1-1,-1-1 0,1 0 1,-1-1-1,1 1 0,6-6 1,8-11-6879</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3.128"/>
    </inkml:context>
    <inkml:brush xml:id="br0">
      <inkml:brushProperty name="width" value="0.025" units="cm"/>
      <inkml:brushProperty name="height" value="0.025" units="cm"/>
    </inkml:brush>
  </inkml:definitions>
  <inkml:trace contextRef="#ctx0" brushRef="#br0">204 100 15054,'3'-8'3054,"0"-2"-2539,-1 4 222,-1 1 0,1-1 0,-1 0 0,0 0 0,0 0 0,-1-10 0,0 14-592,0 1 0,0-1-1,-1 1 1,1 0 0,0-1 0,-1 1 0,0 0 0,1-1 0,-1 1 0,0 0-1,0 0 1,1-1 0,-1 1 0,0 0 0,0 0 0,0 0 0,0 0 0,-1 0-1,1 0 1,0 1 0,0-1 0,0 0 0,-1 1 0,1-1 0,0 0 0,-1 1-1,1 0 1,-1-1 0,1 1 0,0 0 0,-1 0 0,1-1 0,-1 1 0,1 0-1,-1 1 1,-1-1 0,-3 1-81,0 0 0,0 1-1,0-1 1,1 1 0,-1 0-1,0 1 1,1-1 0,0 1 0,0 0-1,0 0 1,0 1 0,0 0-1,0 0 1,1 0 0,0 0 0,0 1-1,0-1 1,-6 11 0,-1 2-36,0 0 0,2 0 0,-1 1 0,-8 28 0,2 17 15,16-61-43,-1-1 0,1 1 0,0 0 0,0-1 0,-1 1 0,1 0 0,0-1 0,1 1 0,-1 0 0,0 0 0,0-1 0,1 1 0,-1 0 0,1-1 0,-1 1 0,1-1 0,0 1 0,0-1 0,0 1 0,0-1 0,0 1 0,0-1 0,0 0 0,0 0 0,0 1 0,1-1 0,-1 0 0,0 0 0,1 0 0,-1 0 0,1-1 0,2 2 0,5-1 11,0 0 1,1 0 0,-1-2 0,0 1-1,1-1 1,-1 0 0,0-1 0,0 0-1,0 0 1,0-1 0,0 0 0,0-1-1,-1 0 1,0 0 0,0-1 0,0 0 0,0 0-1,11-11 1,-11 9-9,0 1 0,0-1 1,-1-1-1,0 0 0,-1 0 0,1 0 0,-2-1 1,1 1-1,-1-1 0,0-1 0,-1 1 0,0-1 0,-1 0 1,0 0-1,0 0 0,2-17 0,-5 26-3,0 0 0,0 0 0,0 1 0,0-1-1,0 0 1,0 1 0,0-1 0,0 0 0,0 0 0,0 1 0,0-1 0,-1 0-1,1 0 1,0 1 0,0-1 0,-1 0 0,1 1 0,0-1 0,-1 1-1,1-1 1,-1 0 0,1 1 0,-1-1 0,0 0 0,-12 7-84,-12 24 11,21-22-86,0 0 1,1-1-1,-1 1 1,1 1-1,1-1 1,0 0-1,0 1 1,0-1-1,0 18 1,2-25 32,1 0 1,-1 0 0,0-1 0,0 1-1,1 0 1,-1 0 0,0 0 0,1 0-1,-1 0 1,1-1 0,-1 1 0,1 0-1,-1-1 1,1 1 0,-1 0 0,1-1-1,0 1 1,-1 0 0,1-1 0,0 1-1,0-1 1,-1 1 0,1-1 0,0 0-1,2 1 1,30 4-2897,-23-6 1823,1 0 0,-1 0 0,1-1 0,11-4 1,14-12-4787,0-5-4056</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3.471"/>
    </inkml:context>
    <inkml:brush xml:id="br0">
      <inkml:brushProperty name="width" value="0.025" units="cm"/>
      <inkml:brushProperty name="height" value="0.025" units="cm"/>
    </inkml:brush>
  </inkml:definitions>
  <inkml:trace contextRef="#ctx0" brushRef="#br0">109 151 2274,'2'-8'6775,"2"-2"-4951,3-10 335,-7 0 5308,-8 27-6388,-7 11-461,0 0 0,2 1 0,0 1-1,1 0 1,1 1 0,1 0 0,-12 38 0,22-58-575,-1 0 0,1 1 0,-1-1 0,1 0 0,0 1 0,-1-1 0,1 1 0,0-1 1,0 1-1,0-1 0,0 0 0,1 1 0,-1-1 0,0 1 0,0-1 0,1 0 0,-1 1 0,1-1 0,0 0 0,-1 1 0,1-1 0,0 0 0,-1 0 0,1 1 0,0-1 0,0 0 0,2 1 0,-1-1-14,0 0-1,0 0 1,1-1-1,-1 1 1,0-1-1,1 1 0,-1-1 1,1 0-1,-1 0 1,0 0-1,1 0 0,-1-1 1,0 1-1,5-2 1,5-1 1,0-1 1,-1 0-1,0-1 1,0 0 0,17-11-1,-12 3-31,0 0 1,-1 0-1,0-2 0,-1 0 1,-1 0-1,0-1 0,-1-1 1,-1 0-1,0-1 0,-1 0 1,-2 0-1,1-1 0,-2 0 1,-1-1-1,7-31 0,-14 49 274,-2 5-90,-7 16-1,-12 27 3,22-44-183,-9 17 185,1 1 0,1 0 1,1 0-1,0 1 0,2 0 0,0 0 0,-1 41 1,5-60-224,0-1 1,1 1 0,-1-1-1,0 1 1,0 0 0,1-1-1,-1 1 1,1-1 0,0 1-1,-1-1 1,1 1 0,0-1 0,0 1-1,0-1 1,0 0 0,0 1-1,0-1 1,0 0 0,0 0-1,0 0 1,2 1 0,0 0-424,1-1 0,-1 0 0,0 0 0,0 0 1,1 0-1,-1 0 0,1-1 0,-1 1 0,5-1 1,26 1-5735</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4.155"/>
    </inkml:context>
    <inkml:brush xml:id="br0">
      <inkml:brushProperty name="width" value="0.025" units="cm"/>
      <inkml:brushProperty name="height" value="0.025" units="cm"/>
    </inkml:brush>
  </inkml:definitions>
  <inkml:trace contextRef="#ctx0" brushRef="#br0">0 102 13261,'0'0'9416,"13"-6"-8038,18-10-470,-6 2-223,0 1 0,1 1 0,0 2 0,1 0 0,28-6 0,-54 16-675,0 0 1,0 0-1,0-1 0,1 1 1,-1 0-1,0 0 0,0 0 1,0 0-1,0 0 0,1 1 1,-1-1-1,0 0 0,0 1 1,0-1-1,0 0 0,0 1 1,0-1-1,0 1 1,0 0-1,0-1 0,0 1 1,0 0-1,0 0 0,0-1 1,-1 1-1,1 0 0,1 1 1,-2 0 5,1 1 1,0-1 0,0 0-1,-1 1 1,1-1 0,-1 1 0,0-1-1,0 1 1,0-1 0,0 0-1,0 1 1,-1 3 0,-3 11 63,-1-1 1,0 0 0,-8 17 0,8-21-9,1 0-29,0-5-34,2-1 0,-1 0 0,1 1 0,0-1 0,0 1 0,0 0 0,1-1 0,0 1 0,1 0 0,0 0 0,0 0 0,1 7 0,0-12-4,0-1 0,0 0 0,0 0-1,0 0 1,0 0 0,0-1 0,0 1 0,1 0 0,-1 0-1,0-1 1,1 1 0,-1-1 0,0 1 0,1-1 0,-1 1-1,1-1 1,-1 0 0,0 0 0,1 0 0,-1 0 0,1 0-1,-1 0 1,1 0 0,-1 0 0,0-1 0,1 1 0,-1 0-1,3-2 1,41-13 352,-26 4-292,-2 0 0,0-1 0,0-1-1,-1-1 1,20-21 0,-29 28-48,-1 1-1,-1-1 0,0 0 1,0-1-1,0 1 0,-1-1 1,0 0-1,0 0 0,-1 0 1,0-1-1,0 1 1,-1-1-1,0 1 0,-1-1 1,1-12-1,-2 20-28,0 1 1,0-1 0,0 1-1,0 0 1,0-1-1,0 1 1,0-1-1,-1 1 1,1-1-1,0 1 1,0-1-1,0 1 1,0 0-1,-1-1 1,1 1-1,0-1 1,0 1 0,-1 0-1,1-1 1,0 1-1,-1 0 1,1-1-1,0 1 1,-1 0-1,1 0 1,-1-1-1,1 1 1,0 0-1,-1 0 1,1 0-1,-1-1 1,1 1 0,-1 0-1,1 0 1,0 0-1,-1 0 1,1 0-1,-1 0 1,1 0-1,-1 0 1,1 0-1,-1 0 1,1 0-1,-1 0 1,1 1-1,0-1 1,-1 0 0,0 0-1,0 1-68,-1-1 1,1 1-1,0 0 1,-1-1-1,1 1 0,0 0 1,-1 0-1,1 0 0,0 0 1,0 0-1,0 0 0,0 0 1,0 0-1,-1 3 1,0-1-262,0 0 1,1 1 0,0-1-1,-1 1 1,1-1 0,1 1-1,-1 0 1,0-1 0,1 1 0,0 0-1,0-1 1,0 1 0,0 0-1,1-1 1,-1 1 0,2 4-1,-1-6-49,0 1 0,0-1-1,1 0 1,-1 0 0,0 0-1,1 0 1,-1 0-1,1 0 1,0 0 0,0-1-1,-1 1 1,1-1 0,0 1-1,0-1 1,1 0-1,-1 0 1,0 0 0,0 0-1,0 0 1,1 0-1,-1 0 1,1-1 0,-1 1-1,0-1 1,4 0 0,24 1-5066</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4.500"/>
    </inkml:context>
    <inkml:brush xml:id="br0">
      <inkml:brushProperty name="width" value="0.025" units="cm"/>
      <inkml:brushProperty name="height" value="0.025" units="cm"/>
    </inkml:brush>
  </inkml:definitions>
  <inkml:trace contextRef="#ctx0" brushRef="#br0">120 0 6951,'0'0'15102,"-11"0"-13933,7 0-1054,0 0 0,1 1 0,-1-1 0,0 1 0,0 0-1,0 0 1,0 0 0,1 0 0,-1 1 0,0-1 0,1 1 0,-1 0 0,-4 4 0,3-2 22,0 1 1,1 0-1,0-1 1,0 2-1,0-1 1,0 0 0,1 1-1,0-1 1,-4 12-1,5-14-24,1 0 0,0 0-1,0 0 1,0 0 0,0 0 0,1 0 0,-1 0-1,1 0 1,0 0 0,0 0 0,0 6-1,0-8-80,1 0-1,-1 1 0,1-1 0,0 0 0,-1 0 0,1 0 0,0-1 0,0 1 0,-1 0 0,1 0 0,0 0 0,0 0 1,0-1-1,0 1 0,0 0 0,0-1 0,0 1 0,0-1 0,0 1 0,1-1 0,-1 0 0,0 1 0,0-1 0,0 0 0,0 0 1,1 0-1,-1 0 0,0 0 0,0 0 0,2 0 0,14-2-163,0-1 0,-1-1 0,0 0 1,1-1-1,-2 0 0,1-1 0,-1-1 0,0-1 0,24-16 1,36-16-1039,-74 40 1178,0-1-1,-1 1 1,1-1-1,-1 1 1,1-1-1,0 1 1,-1 0-1,1-1 1,0 1-1,-1 0 1,1 0-1,0 0 1,0-1-1,-1 1 1,1 0-1,0 0 1,-1 0-1,1 0 1,0 0-1,0 0 1,-1 0-1,1 0 1,0 1-1,0-1 1,-1 0-1,1 0 0,0 1 1,-1-1-1,1 0 1,0 1-1,-1-1 1,1 1-1,-1-1 1,1 0-1,0 1 1,-1-1-1,1 1 1,-1 0-1,1-1 1,-1 1-1,0-1 1,1 1-1,-1 1 1,0 36 858,0-3-129,1-34-720,0 0 0,0-1 0,0 1 0,0 0 0,0 0 0,0-1 0,0 1 0,0 0 0,0-1 0,0 1 0,0-1 0,0 0 0,0 1-1,1-1 1,-1 0 0,0 1 0,0-1 0,0 0 0,1 0 0,-1 0 0,0 0 0,2-1 0,30-1 151,-31 2-155,76-14-551,2-6-3388,-12 3-3242,-33 8 222</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5.902"/>
    </inkml:context>
    <inkml:brush xml:id="br0">
      <inkml:brushProperty name="width" value="0.025" units="cm"/>
      <inkml:brushProperty name="height" value="0.025" units="cm"/>
    </inkml:brush>
  </inkml:definitions>
  <inkml:trace contextRef="#ctx0" brushRef="#br0">65 0 18033,'0'0'7986,"-3"10"-6886,-12 51-60,3-1 0,2 1 0,3 1 0,2 78 0,5-140-1036,-1 0 1,1 1-1,0-1 1,0 0 0,0 0-1,0 1 1,0-1-1,-1 0 1,1 1 0,0-1-1,0 0 1,0 1-1,0-1 1,0 0 0,0 1-1,0-1 1,0 0-1,0 0 1,0 1 0,0-1-1,1 0 1,-1 1-1,0-1 1,0 0 0,0 1-1,0-1 1,0 0-1,1 0 1,-1 1 0,0-1-1,0 0 1,0 0-1,1 1 1,-1-1-1,0 0 1,0 0 0,1 0-1,-1 1 1,0-1-1,0 0 1,1 0 0,-1 0-1,0 0 1,1 0-1,-1 0 1,0 0 0,1 0-1,-1 1 1,0-1-1,1 0 1,-1 0 0,0 0-1,1-1 1,0 1 6,0-1 0,-1 0 0,1 0 0,0 1 0,-1-1 1,1 0-1,-1 0 0,1 0 0,-1 0 0,1 0 0,-1 0 0,0 0 0,1 0 1,-1 0-1,0 0 0,0 0 0,0-1 0,1-74-11,-1 70 0,-1 1 0,0 0 0,0-1 0,0 1 0,0 0 0,-1 0 0,0 0 0,0 0 0,0 1 0,-1-1 0,0 0 0,-4-5 0,7 10-7,0 0 0,0 0 1,0 0-1,0 1 0,0-1 0,1 0 1,-1 0-1,0 0 0,0 0 0,0 0 1,0 0-1,0 0 0,0 1 0,0-1 0,0 0 1,0 0-1,0 0 0,0 0 0,0 0 1,0 0-1,0 0 0,0 1 0,-1-1 1,1 0-1,0 0 0,0 0 0,0 0 1,0 0-1,0 0 0,0 0 0,0 0 0,0 1 1,0-1-1,0 0 0,0 0 0,0 0 1,-1 0-1,1 0 0,0 0 0,0 0 1,0 0-1,0 0 0,0 0 0,0 0 0,0 0 1,-1 0-1,1 0 0,0 0 0,0 0 1,0 0-1,0 0 0,0 0 0,0 0 1,0 0-1,-1 0 0,1 0 0,10 14-531,-2-10 260,0-1-1,0 0 0,1 0 1,-1-1-1,0-1 1,1 1-1,0-1 0,-1 0 1,16-2-1,5 0-1696,46-8-1,9-13 438,-76 20 1591,-1-1 1,0 0-1,0-1 1,-1 1-1,1-1 1,-1 0-1,1-1 1,-2 0-1,8-7 1,-13 10 2458,-11 8-1732,-11 11-319,-27 41 1078,46-54-1380,0 1 0,0-1 0,0 1 0,1 0 0,-1 0 1,1 1-1,0-1 0,1 0 0,-1 1 0,1-1 0,0 7 0,1-11-150,0-1 0,0 1 0,0-1 0,1 1 0,-1-1 0,0 0 0,1 1 0,-1-1 0,0 1 0,1-1 0,-1 0 1,1 0-1,-1 1 0,0-1 0,1 0 0,-1 0 0,1 1 0,-1-1 0,1 0 0,-1 0 0,1 0 0,-1 0 0,1 0 0,-1 1 0,1-1 0,-1 0 0,1 0 0,-1 0 0,1-1 0,-1 1 0,1 0 0,0 0 0,20-3 126,-12 0-145,0 0 0,-1-1 1,1 0-1,-1-1 0,1 0 1,-2 0-1,1-1 0,8-7 1,55-60-808,-45 45 157,-24 31-518,-5 11 954,-7 18 286,7-26-64,0 0 1,1 0 0,0 1 0,0-1-1,1 1 1,-2 12 0,4-18 2,-1 0 1,0 1-1,0-1 0,1 0 0,-1 0 1,1 1-1,-1-1 0,1 0 1,0 0-1,-1 0 0,1 0 0,0 0 1,0 0-1,0 0 0,-1 0 1,1 0-1,0 0 0,1 0 0,-1 0 1,0-1-1,0 1 0,0 0 1,0-1-1,0 1 0,1-1 0,-1 1 1,0-1-1,1 0 0,-1 1 0,0-1 1,0 0-1,1 0 0,-1 0 1,0 0-1,1 0 0,-1 0 0,0-1 1,1 1-1,1-1 0,7 0-235,0-1 0,1 0-1,-1-1 1,0 0 0,0-1-1,0 0 1,-1-1-1,0 0 1,0 0 0,13-10-1,-8 5-387,1-1-1,-2-1 0,1-1 0,-2 0 0,15-19 0,-23 22 1032,-16 18 93,-19 20 327,23-18-342,0 0-1,0 0 0,1 1 1,0 0-1,1 1 1,-8 18-1,12-25-399,1-1 1,0 1-1,0-1 1,0 1-1,0-1 0,1 1 1,0 0-1,0-1 1,0 1-1,0 0 0,1-1 1,-1 1-1,1-1 1,1 1-1,-1-1 1,1 0-1,-1 1 0,1-1 1,0 0-1,1 0 1,4 7-1,2 0-52,6 8-321,0 0-1,-2 1 0,0 0 1,15 32-1,-26-45 318,1-1 0,-1 1 0,0-1 0,-1 1 0,0-1 0,0 1 0,0 0 0,-1 0 0,0 0 0,0-1 0,-1 1 0,0 0 0,0 0 0,0-1 0,-1 1 0,0-1 0,0 1 0,-1-1 0,0 0 0,-6 11 0,3-9 262,0 1 0,-1-1 1,1 0-1,-1 0 0,-13 10 1,17-16-190,0 1 0,0-1-1,0 0 1,-1 0 0,1 0 0,-1 0 0,1-1 0,-1 1 0,1-1 0,-1 0 0,0 0-1,0 0 1,0-1 0,0 1 0,1-1 0,-1 0 0,-8-1 0,10 0-96,0 0 0,-1 0 0,1 0 1,0 0-1,0-1 0,-1 1 0,1-1 1,0 0-1,1 0 0,-1 0 0,0 0 0,0 0 1,1 0-1,-1 0 0,1 0 0,0-1 0,0 1 1,0 0-1,0-1 0,0 1 0,0-1 1,0 1-1,1-1 0,-1-4 0,-4-67 43,5 71-51,0-6-3,0 1-1,1-1 1,0 0-1,0 0 1,1 1-1,0-1 1,1 1-1,0-1 1,0 1-1,1 0 1,0 0-1,1 1 1,-1-1-1,1 1 1,1 0-1,-1 0 1,1 1-1,11-10 1,6-1-18,1 0 0,0 2 0,2 1 1,35-15-1,-38 19 23,0-1 0,-1-1 0,0 0 1,-1-2-1,0-1 0,22-20 0,-40 32 6,0-1 0,0 1 0,-1-1 1,1 0-1,-1 0 0,0 0 0,0 0 0,0 0 0,-1 0 0,0 0 0,1-1 0,-2 1 0,1-1 0,0 1 1,-1-7-1,0 9-7,0 1 0,0 0 0,0-1 0,0 1 0,-1 0 0,1-1 0,-1 1 0,1 0 0,-1-1-1,1 1 1,-1 0 0,0 0 0,0 0 0,1-1 0,-1 1 0,0 0 0,0 0 0,0 0 0,0 0 0,-2 0 0,1 0 0,0 0-1,0 0 0,0 0 0,-1 1 1,1-1-1,0 1 0,0 0 1,-1 0-1,1 0 0,0 0 0,0 0 1,-1 0-1,1 0 0,0 1 0,-1-1 1,-2 2-1,1 0 0,0-1 0,0 1 0,1 1 0,-1-1 0,0 1 0,1-1 0,0 1 0,-1 0 0,1 0 0,0 0 0,1 1 0,-1-1 0,0 1 0,1 0 0,0-1 0,0 1 0,0 0 0,0 0 0,-1 5 0,2-6 0,0 0 0,0 0 0,0 0 0,0 0 0,1 1 0,-1-1 0,1 0 0,0 0 0,0 1 0,0-1 0,0 0 0,0 0 0,1 0 0,-1 1 0,1-1 0,0 0 0,0 0 0,0 0 0,1 0 0,-1 0 0,1 0 0,-1-1 0,1 1 0,0 0 0,0-1 0,3 3 0,1-1-180,-1 0-1,1-1 1,0 0-1,1 0 1,-1 0 0,0-1-1,1 0 1,0 0-1,-1-1 1,9 1-1,3 0-1572,0-1 0,32-3 0,4-5-6217</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0.923"/>
    </inkml:context>
    <inkml:brush xml:id="br0">
      <inkml:brushProperty name="width" value="0.025" units="cm"/>
      <inkml:brushProperty name="height" value="0.025" units="cm"/>
    </inkml:brush>
  </inkml:definitions>
  <inkml:trace contextRef="#ctx0" brushRef="#br0">13 454 10826,'0'0'10570,"-3"8"-9321,2-5-1104,-7 25 719,14-18-133,15-13 364,-4-7-740,-1 0 0,0-2 0,0 0-1,-1 0 1,-1-1 0,0-1 0,16-21 0,-17 21-311,29-33 31,49-71-1,-78 101-36,-2-2 0,0 1 0,-1-2 0,-1 1 0,-1-1 1,-1-1-1,9-37 0,-16 58-26,0 0 1,0-1 0,1 1 0,-1 0-1,0 0 1,0 0 0,0-1-1,0 1 1,0 0 0,0 0 0,0-1-1,0 1 1,0 0 0,0-1 0,0 1-1,0 0 1,0 0 0,0-1 0,0 1-1,0 0 1,0 0 0,0-1-1,0 1 1,0 0 0,0 0 0,0-1-1,0 1 1,0 0 0,0 0 0,-1-1-1,1 1 1,0 0 0,0 0-1,0 0 1,-1-1 0,1 1 0,0 0-1,0 0 1,0 0 0,-1 0 0,1-1-1,0 1 1,0 0 0,-1 0 0,1 0-1,-13 9 80,-10 21-139,2 8 122,3-1 1,0 2 0,3 1 0,-16 59-1,-23 171 575,8-34-1598,46-236 789,0 1 1,0 0-1,0-1 1,0 1-1,0-1 1,0 1 0,0-1-1,0 1 1,0-1-1,0 1 1,0-1-1,0 1 1,-1-1 0,1 1-1,0-1 1,0 1-1,-1-1 1,1 1-1,0-1 1,-1 1 0,1-1-1,0 0 1,-1 1-1,1-1 1,-1 0 0,1 1-1,0-1 1,-1 0-1,1 0 1,-1 1-1,1-1 1,-1 0 0,1 0-1,-1 0 1,1 1-1,-2-1 1,-10-18-4152,-8-45-1723,18 55 4808,-18-47-4570,-1-5 4690,19 51 2957,-1 0 0,2-1 0,-1 1-1,0-14 1,3 22-1615,-1-1 0,0 1-1,1-1 1,-1 1 0,1 0-1,0 0 1,-1-1 0,1 1-1,0 0 1,0 0 0,0 0-1,0 0 1,0 0 0,0 0-1,0 0 1,0 0 0,0 0-1,0 0 1,0 1 0,0-1 0,1 0-1,-1 1 1,0-1 0,1 1-1,1-1 1,43-11 1439,-29 8-735,23-6-176,74-22 430,-44 2-7185,-41 13-3053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2.118"/>
    </inkml:context>
    <inkml:brush xml:id="br0">
      <inkml:brushProperty name="width" value="0.025" units="cm"/>
      <inkml:brushProperty name="height" value="0.025" units="cm"/>
    </inkml:brush>
  </inkml:definitions>
  <inkml:trace contextRef="#ctx0" brushRef="#br0">133 178 9097,'1'-12'2539,"0"4"-1018,-1 0 0,1-1 0,-2 1 0,1 0 0,-1 0 0,-2-8 0,2 14-1379,1 0 0,-1 1 0,0-1 0,1 1 0,-1-1 0,0 1 0,0-1 0,0 1-1,0-1 1,-1 1 0,1 0 0,0 0 0,-1 0 0,1 0 0,0 0 0,-1 0 0,1 0 0,-1 0 0,0 0 0,1 1-1,-1-1 1,1 1 0,-1-1 0,0 1 0,0 0 0,1-1 0,-1 1 0,0 0 0,1 0 0,-1 0 0,0 0-1,0 1 1,-2 0 0,0 0-92,0 0-1,1 1 1,-1 0-1,1-1 1,-1 1-1,1 1 1,0-1-1,0 0 1,0 1-1,0-1 0,0 1 1,0 0-1,1 0 1,-1 0-1,1 1 1,0-1-1,0 0 1,0 1-1,1-1 1,-1 1-1,0 4 1,-2 2 39,0 1 0,1-1 1,0 1-1,1 0 0,0 0 1,-1 14-1,4-24-79,-1 0 0,0-1-1,0 1 1,1-1 0,-1 1 0,1-1 0,-1 1-1,0-1 1,1 1 0,-1-1 0,1 1 0,-1-1 0,1 0-1,-1 1 1,1-1 0,0 0 0,-1 1 0,1-1 0,-1 0-1,1 0 1,0 1 0,-1-1 0,1 0 0,0 0-1,-1 0 1,1 0 0,0 0 0,-1 0 0,1 0 0,0 0-1,-1 0 1,1 0 0,-1 0 0,1-1 0,0 1-1,-1 0 1,2-1 0,26-7 402,-16 0-361,0 0 0,0-1 0,-1 0 0,0-1 0,-1 0 0,0-1 0,-1 0 0,9-14 0,-18 30-80,-1 0 0,0-1 0,1 1 0,0 0 1,0 0-1,1-1 0,0 6 0,0 3 41,2 11 19,5-19 33,17-28 75,-10 6-112,-10 13-41,-1 0-1,1-1 0,0 2 0,0-1 0,9-5 0,-13 9 13,0-1-1,0 1 0,0-1 1,0 1-1,0-1 1,0 1-1,1 0 1,-1 0-1,0-1 0,0 1 1,0 0-1,0 0 1,1 0-1,-1 0 1,0 1-1,0-1 0,0 0 1,0 0-1,1 1 1,-1-1-1,0 0 1,0 1-1,0-1 1,0 1-1,0 0 0,0-1 1,0 1-1,0 0 1,0 0-1,-1-1 1,1 1-1,0 0 0,0 0 1,-1 0-1,1 0 1,0 0-1,0 2 1,5 9-22,-4-8 27,0 1-1,1-1 0,-1 0 1,1 0-1,0 0 1,6 7-1,-9-11 1,1 1 0,-1-1 1,1 0-1,-1 0 0,1 1 0,-1-1 0,1 0 0,-1 0 1,1 1-1,-1-1 0,1 0 0,-1 0 0,1 0 0,0 0 1,-1 0-1,1 0 0,-1 0 0,1 0 0,-1 0 0,1 0 0,-1 0 1,1 0-1,-1-1 0,1 1 0,0 0 0,15-20 146,-11 10 113,1-1 0,-2 0 0,0 0 0,0-1 0,-1 1 1,0-1-1,-1 0 0,-1 1 0,1-19 0,27 29-262,67-6-3352,-75 3 163,-1 0 0,33-12 0,-7-3-13360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0.605"/>
    </inkml:context>
    <inkml:brush xml:id="br0">
      <inkml:brushProperty name="width" value="0.025" units="cm"/>
      <inkml:brushProperty name="height" value="0.025" units="cm"/>
    </inkml:brush>
  </inkml:definitions>
  <inkml:trace contextRef="#ctx0" brushRef="#br0">310 7 4548,'-9'0'241,"-97"-5"1216,50 4 3620,-61 8 0,116-7-5038,0-1 1,0 1 0,0 0 0,1 0-1,-1 0 1,0 0 0,0 1 0,1-1-1,-1 0 1,0 0 0,0 0 0,1 1-1,-1-1 1,0 0 0,1 1 0,-1-1-1,0 0 1,1 1 0,-1-1 0,0 1 0,1-1-1,-1 1 1,1-1 0,-1 1 0,1 0-1,-1-1 1,1 1 0,-1 0 0,1-1-1,0 1 1,0 0 0,-1 0 0,1-1-1,0 1 1,0 0 0,0 0 0,-1-1-1,1 1 1,0 0 0,0 0 0,0-1 0,0 1-1,1 0 1,-1 0 0,0 1 0,1-1 10,0 1 0,0 0 0,0 0 0,0 0 0,0-1 0,0 1 0,1 0 0,-1-1 0,1 1 0,-1-1 0,1 0 0,-1 1 0,1-1 0,0 0 0,0 0 0,2 1 0,30 9 394,1-2-1,0-1 1,1-2-1,71 4 1,-26-3-227,809 44 178,-202-64 382,3 1 373,-260 15-828,344-3 1395,-565-16-1417,17 0 206,-208 17-418,-12-1-11,0 1 1,-1-1 0,1-1 0,0 1 0,-1-1 0,1 0-1,7-2 1,-39-4-7434,12-3 1062</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3.615"/>
    </inkml:context>
    <inkml:brush xml:id="br0">
      <inkml:brushProperty name="width" value="0.025" units="cm"/>
      <inkml:brushProperty name="height" value="0.025" units="cm"/>
    </inkml:brush>
  </inkml:definitions>
  <inkml:trace contextRef="#ctx0" brushRef="#br0">354 76 10730,'1'-2'447,"0"0"0,0 0-1,0 0 1,-1-1 0,1 1 0,-1 0-1,0-1 1,0 1 0,0 0 0,0-1-1,0 1 1,0 0 0,-1 0 0,1-1-1,-1 1 1,1 0 0,-1 0 0,0 0-1,0-1 1,0 1 0,0 0 0,0 0-1,-1 0 1,1 1 0,-1-1 0,1 0-1,-1 0 1,-3-2 0,0 2-156,-1 0 1,1 0-1,0 0 1,-1 1-1,0 0 0,1 0 1,-1 1-1,0 0 1,1 0-1,-1 0 1,-6 1-1,2 1-152,0 0 1,0 1-1,1 0 1,-1 0-1,1 1 0,-1 0 1,1 1-1,0 0 0,1 0 1,-1 1-1,1 0 0,0 1 1,-13 13-1,4-2 55,1 1 0,1 0 0,0 0-1,-19 37 1,30-48-158,-1 0 1,2 0-1,-1 1 0,1 0 1,1 0-1,0 0 1,-2 13-1,4-19-37,0-1 0,-1 0 0,1 1 0,1-1 0,-1 1 0,0-1 0,1 0-1,-1 1 1,1-1 0,0 0 0,-1 0 0,1 1 0,0-1 0,0 0 0,1 0 0,-1 0 0,0 0 0,1 0 0,-1 0 0,1-1 0,0 1 0,0 0 0,-1-1 0,1 1 0,0-1 0,0 0 0,0 0 0,1 0 0,-1 0 0,0 0 0,0 0-1,5 1 1,8 1-594,0 0-1,0-2 0,0 1 0,0-2 0,1 0 0,-1-1 1,28-5-1,-26 3-1889,1-1-1,-1-1 1,25-12 0,1-5-8907</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4.625"/>
    </inkml:context>
    <inkml:brush xml:id="br0">
      <inkml:brushProperty name="width" value="0.025" units="cm"/>
      <inkml:brushProperty name="height" value="0.025" units="cm"/>
    </inkml:brush>
  </inkml:definitions>
  <inkml:trace contextRef="#ctx0" brushRef="#br0">208 0 14926,'0'0'6524,"-9"1"-4998,6-1-1452,0 1 0,0-1-1,0 1 1,0-1-1,0 1 1,0 0 0,0 0-1,1 0 1,-1 1-1,0-1 1,1 1 0,-1-1-1,0 1 1,-2 3-1,-1 1 104,0 1-1,0 1 0,1-1 1,0 1-1,-4 8 0,-13 23 637,-37 73 1872,52-97-2384,1 0-1,0 0 1,2 1-1,0-1 1,-4 27-1,8-41-291,0 0 0,0 1 1,-1-1-1,1 0 0,0 0 0,0 0 0,0 0 0,1 0 0,-1 0 0,0 0 0,0 1 0,1-1 0,-1 0 0,0 0 0,1 0 0,-1 0 0,1 0 0,-1 0 0,1 0 0,0 0 0,-1-1 0,1 1 0,0 0 0,0 0 0,-1 0 0,1-1 0,0 1 0,0 0 0,0-1 0,1 1 0,1 0 9,0 0-1,0-1 1,0 0 0,0 0 0,0 1 0,-1-2-1,1 1 1,0 0 0,0-1 0,0 1 0,4-2-1,8-3 26,-1-1-1,1 0 0,18-11 0,53-46-677,-62 44 280,50-30 0,-87 87 729,3-21-199,5-9-133,-1 1-1,1-1 0,0 2 0,1-1 1,0 0-1,-5 20 0,9-29-37,0 1 0,0-1 0,0 0 0,0 1 0,1-1 0,-1 0 0,0 1-1,0-1 1,0 0 0,0 1 0,0-1 0,0 0 0,0 0 0,1 1 0,-1-1 0,0 0 0,0 0-1,0 1 1,1-1 0,-1 0 0,0 0 0,0 1 0,1-1 0,-1 0 0,0 0 0,1 0 0,-1 0-1,0 1 1,1-1 0,-1 0 0,0 0 0,0 0 0,1 0 0,-1 0 0,0 0 0,1 0 0,-1 0-1,0 0 1,1 0 0,-1 0 0,0 0 0,1 0 0,-1 0 0,0 0 0,1 0 0,-1-1 0,0 1-1,1 0 1,-1 0 0,0 0 0,0 0 0,1-1 0,-1 1 0,0 0 0,0 0 0,1-1 0,-1 1-1,0 0 1,17-10 124,92-90-21,-109 100-108,0-1 0,0 1 0,0 0 0,0 0 0,0 0 1,1-1-1,-1 1 0,0 0 0,0 0 0,0 0 0,0 0 1,1-1-1,-1 1 0,0 0 0,0 0 0,0 0 0,1 0 0,-1 0 1,0 0-1,0 0 0,0 0 0,1-1 0,-1 1 0,0 0 1,0 0-1,1 0 0,-1 0 0,0 0 0,0 0 0,1 0 1,-1 0-1,0 0 0,0 1 0,0-1 0,1 0 0,-1 0 0,0 0 1,0 0-1,1 0 0,-1 0 0,0 0 0,0 0 0,0 1 1,0-1-1,1 0 0,-1 0 0,0 0 0,0 0 0,0 1 0,0-1 1,0 0-1,1 0 0,-1 1 0,0-1 0,0 0 0,0 21-82,-9 24-32,8-42 116,-6 36 133,7-39-129,0 1 0,0 0 0,0 0-1,0-1 1,1 1 0,-1 0-1,0-1 1,1 1 0,-1 0 0,0-1-1,1 1 1,-1 0 0,1-1 0,-1 1-1,1-1 1,-1 1 0,1-1 0,-1 1-1,1-1 1,0 1 0,-1-1-1,1 0 1,0 1 0,-1-1 0,1 0-1,0 1 1,-1-1 0,1 0 0,0 0-1,0 0 1,-1 0 0,1 0 0,0 0-1,0 0 1,-1 0 0,1 0-1,0 0 1,0 0 0,-1 0 0,1 0-1,0-1 1,0 1 0,-1 0 0,1-1-1,0 1 1,0-1 0,15-5 56,-1 0-1,0-2 1,0 1 0,24-19 0,23-11-66,-59 35 4,5-2-36,0 0 0,0 0-1,0 1 1,0 0 0,1 0-1,-1 1 1,1 0 0,9-1-1,-17 4 36,-1 0 0,1-1 0,0 1 0,-1 0 0,1 0 0,0 0 0,-1 0 0,1-1 0,-1 1 0,1 0 0,-1 0 0,0 0 0,1 0 0,-1 0 0,0 0 0,0 0 0,0 0 0,0 0 0,1 0 0,-1 0 0,-1 0 0,1 0 0,0 1 0,0-1 0,0 0 0,-1 1 0,-3 32 275,2-12-12,11-17 207,28-19-81,-22 6-363,-7 3-130,-1 1 1,1 0 0,0 0-1,0 1 1,1 0-1,-1 0 1,1 1 0,-1 0-1,11-1 1,-19 3 99,1 1 0,-1-1 1,0 0-1,1 1 0,-1-1 1,1 1-1,-1-1 0,0 1 1,1-1-1,-1 1 0,0-1 1,0 1-1,1-1 0,-1 1 1,0-1-1,0 1 0,0-1 1,0 1-1,0-1 0,0 1 1,0-1-1,0 1 0,0-1 1,0 1-1,0 0 0,0-1 1,0 1-1,0-1 0,0 1 1,-1-1-1,1 1 0,0-1 1,0 1-1,-1 0 0,-8 30 199,5-19-48,4-12-137,1 1 0,-1-1 0,0 1 1,0-1-1,0 1 0,1-1 0,-1 1 1,0-1-1,0 1 0,1-1 0,-1 0 1,0 1-1,1-1 0,-1 1 0,1-1 1,-1 0-1,1 1 0,-1-1 0,0 0 1,1 0-1,-1 1 0,1-1 1,-1 0-1,1 0 0,-1 0 0,1 0 1,-1 0-1,1 0 0,-1 1 0,1-1 1,-1 0-1,1-1 0,-1 1 0,1 0 1,0 0-1,-1 0 0,1 0 0,-1 0 1,1 0-1,-1-1 0,0 1 0,1 0 1,-1 0-1,1-1 0,-1 1 0,1-1 1,27-10 136,-13 3-132,4-2-8,0 0 0,0-2 0,-1 0 0,0-2 0,-1 1 0,23-26 0,-39 39-5,-1-1-1,1 0 0,0 1 1,-1-1-1,1 0 0,-1 1 1,1-1-1,-1 0 0,0 0 1,1 1-1,-1-1 0,0 0 1,1 0-1,-1 0 0,0 1 1,0-1-1,0 0 0,0 0 0,0 0 1,0 0-1,0 0 0,0-1 1,-14-2-34,10 4 29,0 1 1,0 0-1,0 0 1,0 0-1,0 0 0,0 0 1,1 1-1,-5 2 1,-46 39 357,51-41-337,1 0 0,0 0-1,0 0 1,0 0 0,0 0 0,1 1-1,-1-1 1,1 0 0,-1 1-1,1-1 1,0 1 0,0 0 0,0-1-1,0 1 1,0 0 0,1 0-1,-1 0 1,1-1 0,0 1 0,-1 0-1,2 4 1,0-5-45,0-1 0,0 1 0,0-1 0,1 1 0,-1-1 0,0 0-1,1 0 1,-1 0 0,1 0 0,0 0 0,-1 0 0,1 0 0,0 0 0,-1-1 0,1 1 0,0-1 0,0 1 0,0-1-1,-1 0 1,1 1 0,4-1 0,46 2-1983,-45-2 1349,59-2-9496,-30-6 3966</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4.967"/>
    </inkml:context>
    <inkml:brush xml:id="br0">
      <inkml:brushProperty name="width" value="0.025" units="cm"/>
      <inkml:brushProperty name="height" value="0.025" units="cm"/>
    </inkml:brush>
  </inkml:definitions>
  <inkml:trace contextRef="#ctx0" brushRef="#br0">187 1 16239,'-8'-1'4031,"-1"1"-3410,0 0 0,0 0 0,1 1 0,-1 0 1,0 1-1,1 0 0,-1 0 0,1 1 0,0 0 0,-1 0 1,2 1-1,-1 0 0,-13 9 0,17-10-556,0-1 0,1 1 0,-1 0 0,1 0 0,0 0 0,0 1 0,0-1 0,0 1 0,0 0 0,1 0 0,0-1 0,-1 2 0,1-1 0,1 0 0,-1 0 0,-1 7 0,4-10-73,-1 0-1,1 0 1,0-1 0,0 1-1,-1 0 1,1 0 0,0-1 0,0 1-1,0-1 1,0 1 0,0-1-1,0 1 1,0-1 0,0 1-1,0-1 1,0 0 0,0 1-1,0-1 1,0 0 0,0 0-1,0 0 1,0 0 0,0 0-1,0 0 1,0 0 0,1-1-1,43 1-549,-33 0 268,152-6-2502,-164 6 2821,1 1 0,-1-1-1,0 0 1,1 0 0,-1 0 0,1 0 0,-1 1-1,0-1 1,1 0 0,-1 0 0,0 1 0,1-1-1,-1 0 1,0 1 0,0-1 0,1 0-1,-1 1 1,0-1 0,0 1 0,1-1 0,-1 0-1,0 1 1,0-1 0,0 1 0,0-1 0,0 0-1,0 1 1,0-1 0,0 1 0,0-1-1,0 1 1,0-1 0,0 0 0,0 1 0,0-1-1,0 1 1,0-1 0,0 1 0,0-1 0,-1 0-1,1 1 1,0-1 0,0 0 0,-1 1-1,1 0 1,-12 19 1391,1-8-996,0-1 0,-1-1 0,0 1 0,-1-2 1,0 0-1,0-1 0,-1 0 0,-27 11 0,41-19-448,0 0 0,0 0-1,-1 0 1,1 1 0,0-1 0,0 0 0,0 0-1,-1 0 1,1 0 0,0 0 0,0 0-1,0 0 1,0 0 0,-1 0 0,1 0 0,0 0-1,0 0 1,0 0 0,0-1 0,-1 1 0,1 0-1,0 0 1,0 0 0,0 0 0,0 0 0,0 0-1,-1 0 1,1 0 0,0-1 0,0 1-1,0 0 1,0 0 0,0 0 0,0 0 0,-1 0-1,1-1 1,0 1 0,0 0 0,0 0 0,0 0-1,0 0 1,0 0 0,0-1 0,0 1 0,0 0-1,0 0 1,0 0 0,0-1 0,0 1 0,4-14-2953,10-13-4340,3 5 275</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5.311"/>
    </inkml:context>
    <inkml:brush xml:id="br0">
      <inkml:brushProperty name="width" value="0.025" units="cm"/>
      <inkml:brushProperty name="height" value="0.025" units="cm"/>
    </inkml:brush>
  </inkml:definitions>
  <inkml:trace contextRef="#ctx0" brushRef="#br0">46 121 12204,'0'0'3347,"10"-4"5,-8 4-3168,78-31 6140,-75 29-6046,-1 0 0,1-1 0,0 1 0,-1-1-1,1 0 1,-1 0 0,0 0 0,0-1 0,0 0 0,-1 1 0,1-1 0,-1 0 0,0-1 0,0 1 0,4-9 0,-7 13-245,0-1 0,1 0 0,-1 1 0,0-1 0,0 0 1,0 1-1,0-1 0,0 1 0,0-1 0,0 0 1,-1 1-1,1-1 0,0 0 0,0 1 0,0-1 0,-1 0 1,1 1-1,0-1 0,-1 1 0,1-1 0,0 1 1,-1-1-1,1 1 0,-1-1 0,1 1 0,-1-1 0,1 1 1,-1 0-1,1-1 0,-1 1 0,1 0 0,-1-1 1,-1 1-1,-30-6 298,22 6-294,0 1 0,-1 0 0,1 0 0,-13 4 0,14-1 59,1 0 1,-1 0 0,1 1-1,0 0 1,0 0 0,-13 12-1,19-15-75,0-1-1,0 1 0,0 0 1,0 0-1,0 0 0,0 0 1,0 0-1,1 1 0,-1-1 0,1 0 1,0 1-1,-1-1 0,1 1 1,1-1-1,-1 1 0,0 0 0,0-1 1,1 1-1,0 0 0,-1-1 1,1 1-1,0 0 0,0 0 1,1-1-1,-1 1 0,0 0 0,1 0 1,1 2-1,0-2-20,0 0 0,1-1 0,0 1 0,0-1 0,0 1 0,0-1 0,0 0 0,0 0 0,0 0 0,1 0 0,-1-1 0,1 1 0,-1-1 0,1 0 0,-1 0 0,7 0 0,65 10 0,-72-11 0,33 3-1561,0-2 1,49-4-1,-39-6-5929</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6.013"/>
    </inkml:context>
    <inkml:brush xml:id="br0">
      <inkml:brushProperty name="width" value="0.025" units="cm"/>
      <inkml:brushProperty name="height" value="0.025" units="cm"/>
    </inkml:brush>
  </inkml:definitions>
  <inkml:trace contextRef="#ctx0" brushRef="#br0">6 106 14350,'0'0'10986,"-2"9"-9796,2-8-1171,-1 2 48,0 0 0,1 0 0,-1 0 0,1 0 0,0 0 0,0 0 0,0-1 0,0 1 0,0 0 0,1 5 0,0-6-35,0-1-1,0 1 1,1-1-1,-1 1 1,0-1-1,0 0 1,1 1-1,-1-1 1,0 0-1,1 0 1,-1 0-1,1 0 1,0 0-1,-1-1 1,1 1-1,0 0 1,-1-1-1,1 1 1,0-1-1,0 0 1,0 1-1,-1-1 1,1 0-1,0 0 1,3 0-1,4-1 86,0 1 0,0-1-1,-1 0 1,1-1 0,0 0-1,0 0 1,-1-1 0,0 0-1,1-1 1,-1 0 0,0 0-1,12-9 1,-15 10-99,0-1 0,0 0 0,0 0-1,-1 0 1,1 0 0,-1-1 0,0 0 0,-1 0 0,1 0-1,-1 0 1,0 0 0,0-1 0,0 1 0,-1-1 0,0 0 0,0 0-1,0 0 1,-1 0 0,1-7 0,-2 12-15,0 0 0,0 0 1,0-1-1,0 1 0,0 0 0,-1 0 0,1 0 0,0 0 1,-1 0-1,1 0 0,-1 0 0,1 0 0,-1 0 0,1 0 1,-1 0-1,0 0 0,1 0 0,-1 0 0,0 1 0,0-1 1,0 0-1,1 0 0,-1 1 0,0-1 0,0 1 0,0-1 1,0 0-1,0 1 0,0 0 0,0-1 0,-1 1 0,1 0 0,0 0 1,0-1-1,0 1 0,0 0 0,0 0 0,0 0 0,-1 0 1,1 0-1,0 1 0,0-1 0,-2 1 0,-1 0-10,-1-1 0,1 2-1,-1-1 1,1 0 0,0 1-1,-1 0 1,1 0 0,0 0-1,1 0 1,-5 4 0,-6 8 127,2 0 0,0 0 1,0 1-1,2 1 0,0 0 1,0 1-1,2 0 0,0 0 1,1 0-1,1 1 0,0 0 1,-5 35-1,11-52-115,-1 1 0,1-1 0,0 0-1,0 0 1,0 1 0,0-1 0,1 0 0,-1 0 0,0 1 0,0-1 0,1 0-1,-1 0 1,1 0 0,-1 1 0,1-1 0,0 0 0,-1 0 0,1 0 0,0 0-1,0 0 1,0 0 0,-1 0 0,1-1 0,2 3 0,0-2-40,-1 0 1,0 0-1,1-1 0,-1 1 1,1 0-1,0-1 0,-1 1 1,1-1-1,-1 0 1,1 0-1,4 0 0,5-2-348,1 0 0,-1-1-1,0 0 1,14-5 0,10-7-2600,39-22 0,-3-3-3751,-8 2-3100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6.368"/>
    </inkml:context>
    <inkml:brush xml:id="br0">
      <inkml:brushProperty name="width" value="0.025" units="cm"/>
      <inkml:brushProperty name="height" value="0.025" units="cm"/>
    </inkml:brush>
  </inkml:definitions>
  <inkml:trace contextRef="#ctx0" brushRef="#br0">424 1 13677,'0'0'6918,"-51"52"-5284,10-16-257,-5 5-127,-6 2-33,1 0-449,5-3-319,2-7-257,11-6-96,9-8-128,7-8-833,7-10-1057,4-1-1569,4-14-2723,2-11-8840</inkml:trace>
  <inkml:trace contextRef="#ctx0" brushRef="#br0" timeOffset="1">111 89 15471,'0'0'7975,"54"5"-6565,-36 12-193,3 3-449,-1-1-479,7 4-193,-1-5-865,4-6-1889,2-8-1987,2-4-3170</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6.815"/>
    </inkml:context>
    <inkml:brush xml:id="br0">
      <inkml:brushProperty name="width" value="0.025" units="cm"/>
      <inkml:brushProperty name="height" value="0.025" units="cm"/>
    </inkml:brush>
  </inkml:definitions>
  <inkml:trace contextRef="#ctx0" brushRef="#br0">110 0 16784,'0'0'1900,"-6"12"92,-13 23-272,2 1 0,2 1 0,1 0 0,-9 42 0,16-36-1432,3-1 0,1 1 1,2-1-1,1 1 0,11 67 0,-2-75-236,0-28 28,3-20 109,-3-6-108,-1 0-1,-2 0 1,1 0 0,5-36 0,6-89-58,-8 60-7,-6 51-30,-3 17-96,0 1 1,1 0 0,1-1-1,1 1 1,0 1 0,1-1-1,0 0 1,11-19-1,-15 33 90,0-1 0,0 0 0,0 1-1,0-1 1,1 1 0,-1-1-1,1 1 1,-1 0 0,1 0-1,-1 0 1,1 0 0,-1 0-1,1 0 1,0 0 0,0 0-1,-1 0 1,1 1 0,0-1-1,0 1 1,0-1 0,0 1 0,0 0-1,0 0 1,-1 0 0,1 0-1,0 0 1,0 0 0,0 1-1,0-1 1,0 0 0,0 1-1,0 0 1,-1-1 0,1 1-1,0 0 1,-1 0 0,4 2-1,-2-1 11,0 1 0,0-1 0,0 1 0,0 0 0,0 0-1,0 0 1,-1 1 0,1-1 0,-1 1 0,0-1 0,0 1-1,0 0 1,-1 0 0,1-1 0,-1 1 0,1 6 0,-1-3 87,-2-1 0,1 1 0,0 0 0,-1-1 1,-1 1-1,1-1 0,-1 1 0,0-1 0,0 0 1,-1 1-1,0-1 0,0 0 0,0-1 0,-1 1 0,1 0 1,-2-1-1,1 0 0,-8 7 0,6-5 37,-1-1-1,0 0 1,-1 0-1,1-1 0,-1 0 1,0 0-1,-1 0 1,1-1-1,-1-1 1,1 1-1,-1-2 1,-18 5-1,26-7-204,0 0-1,0 0 1,-1 1-1,1-1 1,0 0-1,0 0 1,0 0-1,0 0 1,0 0-1,0-1 1,0 1-1,0 0 1,0 0 0,-1-1-1,1 1 1,0-1-1,0 1 1,0-1-1,1 1 1,-1-1-1,0 1 1,0-1-1,0 0 1,0 0-1,0 1 1,1-1-1,-1 0 1,0 0 0,1 0-1,-1 0 1,1 0-1,-1 0 1,1 0-1,-1 0 1,1 0-1,0 0 1,-1 0-1,1 0 1,0 0-1,0 0 1,0 0 0,0-1-1,0 1 1,0-2-1,1 0-279,-1 0-1,1 0 1,-1 0 0,1 0-1,0 0 1,0 0 0,0 0-1,1 0 1,-1 0 0,1 1-1,-1-1 1,1 1 0,0-1-1,0 1 1,3-3-1,2 0-1342,1 0 0,0 0-1,0 1 1,0 0 0,0 1-1,17-5 1,6 0-6112</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7.782"/>
    </inkml:context>
    <inkml:brush xml:id="br0">
      <inkml:brushProperty name="width" value="0.025" units="cm"/>
      <inkml:brushProperty name="height" value="0.025" units="cm"/>
    </inkml:brush>
  </inkml:definitions>
  <inkml:trace contextRef="#ctx0" brushRef="#br0">203 349 8232,'0'0'15780,"-9"-1"-14611,-17-5-144,15 3 2,0 0 0,0 1 0,0 0-1,0 0 1,-15 1 0,-7 10-857,21-3-57,9-5-112,1-1 0,0 1-1,-1 0 1,1 0 0,0 0-1,0 0 1,0 0 0,0 1-1,0-1 1,0 0 0,0 1-1,0 0 1,1-1 0,-1 1-1,1 0 1,-1 0 0,1 0-1,-1 0 1,1 0 0,0 0-1,0 0 1,-1 4 0,3-5-4,0 0 0,0 0 0,0 0 1,0 0-1,1 0 0,-1 0 0,0 0 1,0-1-1,1 1 0,-1 0 0,0-1 1,1 1-1,-1-1 0,1 1 0,-1-1 1,1 0-1,-1 0 0,3 1 0,29 4-131,-22-4 39,1-1 1,-1 0-1,0 0 1,1-1-1,-1-1 1,15-3-1,-23 4 99,0 1 0,-1-1 1,1 0-1,0 0 0,0 0 0,-1-1 0,1 1 0,-1-1 0,1 1 0,-1-1 0,0 0 0,1 0 0,-1 0 0,0 0 0,0 0 1,-1 0-1,1-1 0,0 1 0,-1-1 0,1 1 0,-1-1 0,0 0 0,0 1 0,0-1 0,0 0 0,0 0 0,-1 0 0,1 1 0,-1-7 1,0 8 4,0 0 0,-1 0 0,1 0 1,-1 1-1,1-1 0,-1 0 1,0 0-1,1 0 0,-1 0 1,0 1-1,0-1 0,0 0 1,1 1-1,-1-1 0,0 0 0,0 1 1,0-1-1,0 1 0,0 0 1,0-1-1,0 1 0,0 0 1,0-1-1,0 1 0,0 0 1,0 0-1,0 0 0,0 0 0,0 0 1,-1 0-1,1 0 0,0 0 1,0 1-1,0-1 0,0 0 1,0 1-1,-1 0 0,1-1-1,0 0 0,-1 0 0,1 0 0,0 1-1,0-1 1,0 0 0,0 1 0,0-1 0,0 1 0,0-1-1,0 1 1,0-1 0,0 1 0,0 0 0,0-1 0,0 1 0,1 0-1,-1 0 1,0 0 0,0 0 0,1 0 0,-1 0 0,1 0-1,-1 0 1,1 0 0,-1 0 0,1 0 0,-1 0 0,1 0-1,0 0 1,0 0 0,0 0 0,0 0 0,-1 1 0,1-1 0,1 0-1,-1 0 1,0 0 0,0 2 0,2-2-5,-1 0 1,0-1 0,0 1-1,0-1 1,0 1 0,0-1-1,1 1 1,-1-1 0,0 0-1,0 1 1,1-1 0,-1 0-1,0 0 1,1 0-1,-1 0 1,0 0 0,0 0-1,1 0 1,-1-1 0,0 1-1,3-1 1,27-8 76,-14 0-397,-1 1 1,2 1-1,-1 0 0,1 1 0,-1 1 1,2 1-1,-1 0 0,30-1 0,-44 11 30,-4-6 255,0 1 0,0-1 0,0 1 0,0-1 0,0 1 0,1 0 0,-1-1-1,0 1 1,0-1 0,1 1 0,-1-1 0,0 1 0,1-1 0,-1 1 0,0-1 0,1 0 0,-1 1 0,1-1 0,-1 1 0,1-1 0,-1 0 0,1 1 0,-1-1 0,1 0 0,-1 0 0,1 1 0,-1-1 0,1 0-1,-1 0 1,1 0 0,0 0 0,-1 0 0,1 0 0,-1 0 0,1 0 0,-1 0 0,1 0 0,0 0 0,-1 0 0,1 0 0,-1 0 0,1 0 0,-1-1 0,1 1 0,0 0 0,-1 0 0,1-1 0,0 0 0,8-4-230,1 0 0,-1-2 0,0 1 0,-1-1 0,0 0 0,0 0 0,10-14 1,45-63-1200,-56 73 1477,34-57-288,-37 62 417,-1-1 0,0 0 1,0 0-1,-1 0 0,0 0 1,0-1-1,-1 1 0,1-11 1,-15 47 1266,4-13-1137,1 8-174,1-1 0,1 2 0,2-1 0,0 1 0,1-1 0,2 1 0,0 0 0,2 0 0,1 0 0,1-1 0,0 1 0,9 26 0,-13-47-599,-4-9 219,-15-21 170,-23-37 216,25 35 54,8 14 556,0-1 0,1 0 1,1 0-1,-6-16 0,14 30-700,0 1-1,0-1 1,0 1-1,0 0 1,0-1-1,0 1 1,0-1 0,0 1-1,0-1 1,0 1-1,0 0 1,0-1-1,1 1 1,-1-1-1,0 1 1,0 0-1,1-1 1,-1 1 0,0 0-1,0-1 1,1 1-1,-1 0 1,0-1-1,1 1 1,-1 0-1,0 0 1,1-1-1,-1 1 1,1 0 0,-1 0-1,0 0 1,1-1-1,-1 1 1,1 0-1,-1 0 1,0 0-1,1 0 1,-1 0-1,1 0 1,-1 0 0,1 0-1,-1 0 1,1 0-1,29 0 446,-20 1-408,46-1-1256,57 0-6346,-64-4-1671</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8.543"/>
    </inkml:context>
    <inkml:brush xml:id="br0">
      <inkml:brushProperty name="width" value="0.025" units="cm"/>
      <inkml:brushProperty name="height" value="0.025" units="cm"/>
    </inkml:brush>
  </inkml:definitions>
  <inkml:trace contextRef="#ctx0" brushRef="#br0">171 34 16111,'0'-1'229,"0"0"-1,0-1 1,0 1 0,0-1-1,0 1 1,-1 0 0,1-1-1,-1 1 1,1 0-1,-1-1 1,1 1 0,-1 0-1,0 0 1,0 0 0,1-1-1,-1 1 1,0 0-1,0 0 1,0 0 0,0 0-1,0 1 1,-1-1 0,1 0-1,0 0 1,0 1-1,0-1 1,-1 0 0,1 1-1,0-1 1,-1 1-1,1 0 1,0-1 0,-1 1-1,1 0 1,-1 0 0,1 0-1,0 0 1,-1 0-1,1 0 1,-1 1 0,1-1-1,0 0 1,-1 1 0,-1 0-1,-2 0-5,-1 0 0,1 1 1,-1 0-1,1 0 0,0 0 0,-1 1 0,1-1 0,1 1 1,-1 0-1,-6 6 0,6-3-174,-1 0 0,1 1-1,0 0 1,1 0 0,-1 0 0,-4 12-1,7-15-49,1 0 0,-1 1 0,1-1 0,0 0 0,0 0 0,0 1 0,1-1 0,-1 1 0,1-1 0,0 1 0,1-1 0,-1 0 0,1 1 0,1 4 0,-1-7 4,0-1 0,0 1 1,1-1-1,-1 1 1,0-1-1,1 1 1,-1-1-1,1 0 0,0 0 1,-1 0-1,1 0 1,0 0-1,0 0 1,-1 0-1,1-1 0,0 1 1,0 0-1,0-1 1,0 0-1,0 1 1,0-1-1,0 0 0,0 0 1,0 0-1,0-1 1,0 1-1,0 0 1,3-2-1,4 1 23,-1 0 0,0-1 0,0 0 1,0-1-1,12-5 0,0-4 76,-14 7-166,1 1 0,0 0 0,0 1-1,0-1 1,15-4 0,-21 8 40,0 0-1,1 0 1,-1 0 0,0 0-1,1 0 1,-1 0-1,0 0 1,1 0-1,-1 0 1,0 1 0,1-1-1,-1 0 1,0 1-1,0 0 1,0-1 0,1 1-1,-1-1 1,0 1-1,0 0 1,0 0 0,0 0-1,0 0 1,0 0-1,0 0 1,-1 0-1,1 0 1,0 0 0,0 0-1,-1 0 1,1 0-1,-1 1 1,1-1 0,-1 0-1,1 0 1,-1 1-1,0-1 1,0 0 0,1 1-1,-1-1 1,0 0-1,0 2 1,5 44 15,-2 0-1,-1 1 1,-7 51 0,5-88 250,-2-1 0,0 1 0,0-1 0,-1 0 0,0 0 0,-1 0 0,0 0 0,0-1 0,-11 17 0,12-22-133,0 1 0,0-1 0,-1 0-1,0 0 1,1 0 0,-1-1 0,0 1 0,-1-1 0,1 0 0,-1 0 0,1 0 0,-1-1 0,0 0 0,0 0 0,0 0-1,0 0 1,0-1 0,-1 0 0,1 0 0,-10 1 0,11-3-108,0 0 0,0 0 0,0-1 0,1 1 0,-1-1 0,0 1 0,1-1 0,-1 0 0,1-1 0,0 1 0,-1 0 0,1-1 0,1 0 0,-1 0 0,0 0 0,0 0 0,1 0 0,0-1 0,0 1 0,0-1 0,-3-6 0,-1-3 0,0 0 0,0 0 0,1-1 0,-5-27 0,8 34-199,1-1 0,0 0 0,0 1 0,1-1 0,0 0 0,1 0 0,-1 1 0,4-13 0,-3 17 46,1-1 0,-1 1 1,1-1-1,-1 1 0,1 0 0,1 0 0,-1 0 0,0 0 1,1 0-1,-1 1 0,1-1 0,0 1 0,0-1 1,0 1-1,0 0 0,0 0 0,0 0 0,0 1 1,7-3-1,24-7-3403,-1 2-1,40-6 1,-65 13 2763,52-9-6568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9.177"/>
    </inkml:context>
    <inkml:brush xml:id="br0">
      <inkml:brushProperty name="width" value="0.025" units="cm"/>
      <inkml:brushProperty name="height" value="0.025" units="cm"/>
    </inkml:brush>
  </inkml:definitions>
  <inkml:trace contextRef="#ctx0" brushRef="#br0">188 77 17104,'0'0'5130,"-10"-7"-3138,4 3-1716,-1 0 1,0 0 0,1 1 0,-1 0-1,0 0 1,-14-3 0,17 5-192,0 0 0,1 1 0,-1 0-1,0 0 1,1 0 0,-1 0 0,0 1 0,1-1 0,-1 1 0,0 0 0,1 0 0,-1 0 0,1 1 0,0-1 0,-1 1 0,1 0 0,0 0 0,0 0 0,0 0-1,-3 4 1,1-2-15,1 1-1,0-1 1,1 1 0,-1 0-1,1 0 1,0 0-1,1 1 1,-1-1-1,1 1 1,-3 7-1,5-11-58,-1-1 1,1 1-1,0-1 0,-1 1 0,1-1 1,0 1-1,0-1 0,0 1 0,0-1 1,0 1-1,0-1 0,0 1 0,1-1 1,-1 1-1,0-1 0,1 1 0,-1-1 0,1 0 1,0 1-1,-1-1 0,1 0 0,0 1 1,0-1-1,0 0 0,0 0 0,0 0 1,0 0-1,0 0 0,0 0 0,1 0 1,-1 0-1,0 0 0,0 0 0,1-1 1,-1 1-1,1-1 0,-1 1 0,1-1 1,-1 1-1,1-1 0,-1 0 0,1 0 1,-1 1-1,3-1 0,5 0 6,-1 1 1,1-1 0,-1 0-1,1 0 1,-1-1-1,1-1 1,-1 1-1,0-1 1,0-1-1,1 1 1,-2-1-1,1-1 1,0 1-1,-1-1 1,1-1-1,-1 0 1,0 0-1,-1 0 1,1 0-1,-1-1 1,0 0-1,0-1 1,-1 1-1,6-11 1,-9 14-3,-1 0 1,0 0 0,0 0 0,0 0-1,0-1 1,0 1 0,-1-1 0,1 1-1,-1 0 1,0-1 0,0 1 0,0-1-1,0 1 1,-1-1 0,0 1 0,1 0-1,-2-4 1,1 6-20,0-1-1,1 1 1,-1 0-1,0-1 1,0 1 0,0 0-1,0 0 1,0 0-1,0-1 1,0 1-1,0 0 1,0 0-1,0 1 1,-1-1 0,1 0-1,0 0 1,-1 1-1,1-1 1,-1 0-1,1 1 1,0 0 0,-1-1-1,1 1 1,-1 0-1,1-1 1,-1 1-1,1 0 1,-1 0-1,0 1 1,1-1 0,-1 0-1,1 0 1,-1 1-1,1-1 1,0 1-1,-1-1 1,1 1-1,-1-1 1,1 1 0,-2 1-1,2-2-52,0 1 0,0-1 1,-1 1-1,1-1 0,0 1 0,0 0 0,0 0 0,0 0 1,0-1-1,0 1 0,0 0 0,0 0 0,0 0 0,0 0 0,1 0 1,-1 1-1,0-1 0,1 0 0,-1 0 0,1 0 0,-1 1 1,1-1-1,-1 0 0,1 0 0,0 1 0,0-1 0,0 0 1,0 1-1,0-1 0,0 0 0,0 1 0,0-1 0,0 0 0,1 1 1,-1-1-1,0 0 0,1 1 0,-1-1 0,2 2 0,-1-1-231,1 0 0,-1 1 0,1-1 0,-1 0 0,1 0 0,0 0 0,0 0 0,0-1 0,0 1 0,0 0 0,1-1 0,-1 0 0,0 1 0,1-1 0,-1 0 0,1 0 0,-1 0 0,1 0 0,3 0 0,1-1-235,-1 1 1,1-1-1,-1-1 0,1 1 0,-1-1 1,1 0-1,-1-1 0,0 0 1,11-4-1,47-30-526,-19 9 1965,-45 27-891,0 0-1,0-1 1,1 1 0,-1 0-1,0 0 1,0 0-1,0 0 1,1 0-1,-1 0 1,0 0 0,0 0-1,1-1 1,-1 1-1,0 0 1,0 0 0,1 0-1,-1 0 1,0 0-1,0 0 1,1 0 0,-1 0-1,0 1 1,0-1-1,1 0 1,-1 0 0,0 0-1,0 0 1,0 0-1,1 0 1,-1 0 0,0 0-1,0 1 1,0-1-1,1 0 1,-1 0-1,0 0 1,0 0 0,0 1-1,0-1 1,1 0-1,-1 0 1,0 0 0,0 1-1,0-1 1,1 18 799,-10 31 526,5-33-478,3-12-742,1 0 0,-1 0 0,1 0-1,0 0 1,0 0 0,0 0 0,0 0-1,1 0 1,0 0 0,-1 0-1,3 4 1,-2-7-87,0 0-1,1 1 1,-1-1 0,0 0-1,1 0 1,-1 0-1,1 0 1,-1 0-1,1 0 1,0-1 0,-1 1-1,1 0 1,0-1-1,-1 0 1,1 1 0,0-1-1,0 0 1,-1 0-1,1 0 1,0 0-1,0 0 1,0 0 0,-1 0-1,1-1 1,0 1-1,2-1 1,2-1 70,0 0 0,0-1-1,0 0 1,-1 0 0,1 0 0,-1 0 0,0-1 0,0 0-1,0 0 1,0 0 0,-1-1 0,1 1 0,-1-1 0,0 0-1,-1 0 1,1-1 0,-1 1 0,0-1 0,-1 0 0,1 0-1,1-7 1,-4 12-45,-1-1 0,1 1 0,-1 0 0,0 0 0,0 0 0,1 0 0,-1 0 0,0 0 0,0 0-1,0 1 1,0-1 0,0 0 0,0 0 0,0 1 0,-1-1 0,1 1 0,0-1 0,0 1 0,0-1 0,-1 1-1,1 0 1,0-1 0,0 1 0,-1 0 0,1 0 0,0 0 0,0 0 0,-1 0 0,1 0 0,0 0 0,-2 1-1,-45 2 24,-28 18 352,113-39-2130,-6 1-1425,19 2-6316,-23 6 1009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5.454"/>
    </inkml:context>
    <inkml:brush xml:id="br0">
      <inkml:brushProperty name="width" value="0.025" units="cm"/>
      <inkml:brushProperty name="height" value="0.025" units="cm"/>
    </inkml:brush>
  </inkml:definitions>
  <inkml:trace contextRef="#ctx0" brushRef="#br0">1 349 8456,'0'0'3203,"12"-3"-2717,180-36 1077,225-18 0,213 20-1080,76 32-308,-410 6 386,-60 2-340,430-20 1288,156-114-826,-505 91 641,-314 40-1411,-1 0-158,-1 0 0,1 0 1,-1 0-1,1 0 1,-1-1-1,1 1 1,-1 0-1,1-1 1,-1 1-1,0-1 0,1 1 1,-1-1-1,0 0 1,1 0-1,-1 1 1,0-1-1,3-2 1,4-10-4379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9.613"/>
    </inkml:context>
    <inkml:brush xml:id="br0">
      <inkml:brushProperty name="width" value="0.025" units="cm"/>
      <inkml:brushProperty name="height" value="0.025" units="cm"/>
    </inkml:brush>
  </inkml:definitions>
  <inkml:trace contextRef="#ctx0" brushRef="#br0">193 237 16944,'0'0'4997,"-9"-5"-3139,5 2-1742,-1 1 1,0-1 0,0 1 0,0-1 0,0 2-1,0-1 1,0 0 0,0 1 0,-1 0 0,1 0-1,-1 1 1,1-1 0,0 1 0,-1 0 0,1 1-1,-1-1 1,1 1 0,0 0 0,-1 1 0,1-1-1,0 1 1,0 0 0,0 0 0,-7 5 0,8-5 96,0 1 1,1 0-1,-1-1 1,1 1-1,0 1 1,0-1-1,0 0 1,0 1-1,1-1 1,-1 1-1,1 0 1,0 0 0,0 0-1,0 0 1,1 0-1,-2 8 1,3-11-199,0 0 1,1 0 0,-1 0-1,1 0 1,-1 0 0,1 0-1,0 0 1,-1 0 0,1-1-1,0 1 1,-1 0 0,1 0-1,0-1 1,0 1 0,0-1-1,0 1 1,0 0-1,-1-1 1,1 0 0,0 1-1,0-1 1,0 0 0,0 1-1,0-1 1,0 0 0,1 0-1,-1 0 1,0 0 0,0 0-1,0 0 1,0 0 0,0 0-1,2-1 1,41-3 108,-27-2-99,0 0 0,-1-2 0,1 0 0,-1 0 0,-1-1 0,1-1 0,23-21 0,-13 8 4,-1-1 0,0-1 0,21-31-1,-40 49-18,-2 2 4,1 0 1,-1-1-1,1 0 0,-2 1 1,1-2-1,-1 1 0,1 0 1,-2-1-1,1 1 0,-1-1 0,3-12 1,-23 35-21,-2 10 229,1 1-1,-29 54 1,42-68-163,0-1 0,1 1 1,0 0-1,1 0 0,1 1 1,0-1-1,1 1 0,0 0 1,0 21-1,2-34-70,0 0 1,1 1-1,-1-1 0,0 0 0,1 1 1,-1-1-1,0 0 0,1 1 0,0-1 1,-1 0-1,1 0 0,0 0 0,0 1 1,-1-1-1,1 0 0,0 0 1,0 0-1,0 0 0,0-1 0,1 1 1,-1 0-1,0 0 0,2 0 0,1 1-68,-1-1 0,1 0 0,0 0 0,0 0 0,0 0 0,0-1 0,-1 1 0,7-1 0,0-1-324,0 1-1,0-2 1,-1 1 0,1-1-1,-1-1 1,13-4-1,-13 3-1430,-1-1 0,1 1 1,-1-2-1,0 1 0,8-8 0,7-11-7055</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9.971"/>
    </inkml:context>
    <inkml:brush xml:id="br0">
      <inkml:brushProperty name="width" value="0.025" units="cm"/>
      <inkml:brushProperty name="height" value="0.025" units="cm"/>
    </inkml:brush>
  </inkml:definitions>
  <inkml:trace contextRef="#ctx0" brushRef="#br0">123 0 14414,'0'0'7100,"-9"3"-4799,2-2-2060,-51 16 3066,55-16-3123,-1 0-1,1 0 1,0 0-1,0 1 1,0-1-1,0 1 1,0 0-1,1 0 0,-1 0 1,0 0-1,1 1 1,0-1-1,-1 1 1,1-1-1,0 1 1,-2 4-1,4-6-194,0-1 1,1 1-1,-1 0 0,0-1 1,1 1-1,-1-1 0,1 1 0,-1-1 1,1 1-1,-1-1 0,1 0 0,0 1 1,-1-1-1,1 1 0,-1-1 1,1 0-1,0 0 0,-1 1 0,1-1 1,0 0-1,-1 0 0,1 0 0,0 0 1,-1 0-1,1 0 0,0 0 0,-1 0 1,1 0-1,1 0 0,29 2-326,-26-2 275,20 1-17,-5-2-6,0 2-1,-1 0 1,1 1-1,0 2 1,0 0-1,33 11 1,-51-15 106,-1 1 0,0-1 0,0 1 1,0-1-1,0 1 0,1-1 1,-1 1-1,0 0 0,0 0 1,0-1-1,0 1 0,0 0 1,0 0-1,-1 0 0,1 0 1,0 0-1,0 0 0,-1 0 1,1 0-1,0 0 0,-1 1 1,1-1-1,-1 0 0,0 0 0,1 1 1,-1 0-1,0 0 54,-1 0-1,0-1 1,1 1-1,-1-1 0,0 1 1,0-1-1,0 1 1,0-1-1,0 0 1,0 1-1,0-1 1,0 0-1,0 0 1,-1 0-1,1 0 1,-3 2-1,-8 4 387,0 0-1,0-1 1,-19 6-1,17-7-460,-1 0 0,1-2 0,-1 1 0,1-2 0,-1 0 0,-20 0 0,35-2-20,0 0 1,0 0-1,0 0 0,-1 0 1,1 0-1,0 0 0,0 0 1,0 0-1,0 0 0,-1 0 1,1 0-1,0 0 0,0-1 0,0 1 1,0 0-1,-1 0 0,1 0 1,0 0-1,0 0 0,0 0 1,0 0-1,0 0 0,-1-1 1,1 1-1,0 0 0,0 0 1,0 0-1,0 0 0,0-1 1,0 1-1,0 0 0,0 0 1,0 0-1,0 0 0,0-1 1,0 1-1,0 0 0,0 0 1,0 0-1,0-1 0,0 1 0,0 0 1,0 0-1,0 0 0,0 0 1,0-1-1,0 1 0,6-13-2380,11-9-4163,5 4-409</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50.299"/>
    </inkml:context>
    <inkml:brush xml:id="br0">
      <inkml:brushProperty name="width" value="0.025" units="cm"/>
      <inkml:brushProperty name="height" value="0.025" units="cm"/>
    </inkml:brush>
  </inkml:definitions>
  <inkml:trace contextRef="#ctx0" brushRef="#br0">58 0 19731,'0'0'11434,"5"59"-11337,-5-28-1,0 5-385,-2-1-736,2 0-576,0 0-1026,-1-4-672,-4-2-929,2-2-2850</inkml:trace>
  <inkml:trace contextRef="#ctx0" brushRef="#br0" timeOffset="1">0 514 13741,'0'0'15631,"15"55"-16048,-11-54-2786</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27.973"/>
    </inkml:context>
    <inkml:brush xml:id="br0">
      <inkml:brushProperty name="width" value="0.025" units="cm"/>
      <inkml:brushProperty name="height" value="0.025" units="cm"/>
    </inkml:brush>
  </inkml:definitions>
  <inkml:trace contextRef="#ctx0" brushRef="#br0">61 217 2146,'0'0'1527,"-9"1"-406,-42-1 2066,57 0-2946,0-1 0,0-1 1,0 1-1,0-1 0,10-4 1,9-3-99,160-36 351,1 9 0,2 8 1,1 8-1,283 6 0,-193 38-358,18-1 198,-272-22-122,27-2 1162,-116-3-504,-539-11-689,-56 7-298,589 11 88,1 2 0,0 4 0,0 3 1,-102 30-1,166-40 9,-36 14 3,39-15 6,1-1 1,-1 1-1,1 0 1,-1-1 0,1 1-1,0 0 1,0 0-1,-1 0 1,1 0-1,0 1 1,0-1-1,0 0 1,0 0-1,0 1 1,0-1 0,0 0-1,1 1 1,-1-1-1,0 1 1,1-1-1,-1 4 1,1-5 2,0 1-1,0-1 1,0 1 0,0-1 0,0 1 0,0-1 0,0 1-1,1-1 1,-1 1 0,0-1 0,0 0 0,1 1 0,-1-1-1,0 1 1,0-1 0,1 0 0,-1 1 0,0-1 0,1 0-1,-1 1 1,1-1 0,-1 0 0,1 0 0,-1 1-1,0-1 1,1 0 0,-1 0 0,1 0 0,-1 0 0,1 1-1,0-1 1,18 4-16,0-1-1,1 0 1,-1-1-1,1-2 1,-1 0-1,21-2 1,22 0 46,477-36-514,-1-46 156,-131 18 411,-372 61-149,0-1-119,0 1 1,1 2 0,0 1 0,45 4-1,-76 1-3394,-16-2-1629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51:29.581"/>
    </inkml:context>
    <inkml:brush xml:id="br0">
      <inkml:brushProperty name="width" value="0.025" units="cm"/>
      <inkml:brushProperty name="height" value="0.025" units="cm"/>
    </inkml:brush>
  </inkml:definitions>
  <inkml:trace contextRef="#ctx0" brushRef="#br0">0 469 6951,'13'-1'213,"526"-48"780,-318 33-938,674-58 141,416-41 1042,-600 57-768,-610 50-406,269-33 337,-367 41-370,0-1 1,1 0-1,-1 0 1,0 0-1,1 0 1,-1-1-1,0 1 1,5-4-1,-4-6 296,-21 0-286,-24 0-34,-1 1 0,1 2 0,-79-3 0,58 5 2,-1101-19 7,116 77-5,1016-49-16,-17 1-13,1 2 0,-56 14 0,84-10-69,19-10 83,0 0-1,-1 0 1,1 0-1,0 1 1,0-1-1,0 0 1,0 0-1,0 1 0,0-1 1,0 0-1,0 0 1,0 0-1,0 1 1,0-1-1,0 0 1,0 0-1,0 1 1,0-1-1,0 0 1,0 0-1,0 1 1,0-1-1,0 0 1,0 0-1,0 0 0,0 1 1,0-1-1,0 0 1,1 0-1,-1 0 1,0 1-1,0-1 1,0 0-1,0 0 1,1 0-1,-1 0 1,0 1-1,0-1 1,1 0-1,2 2-24,0-1 0,0 1 0,0-1 0,0 0 0,0 0 1,1 0-1,-1-1 0,7 1 0,278 4-332,-167-6-138,45-1-1065,11-7-1276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3:32.633"/>
    </inkml:context>
    <inkml:brush xml:id="br0">
      <inkml:brushProperty name="width" value="0.025" units="cm"/>
      <inkml:brushProperty name="height" value="0.025" units="cm"/>
    </inkml:brush>
  </inkml:definitions>
  <inkml:trace contextRef="#ctx0" brushRef="#br0">313 40 2114,'0'0'1874,"-9"-1"-1522,-19-2-728,0 1 0,-1 2 1,1 1-1,-40 7 0,-21 4 2719,56-8 3562,221-20 3479,-42 12-8868,177 18-1,-198-6-369,162-10 0,124-31 394,-367 29-480,656-13 884,-461 36-741,44 0-27,-185-17-127,-47 0 485,1-2 0,0-2-1,95-16 1,-128 11-769,-19 7 130,0 0 0,0-1 0,1 1 1,-1 0-1,0 0 0,0-1 0,0 1 0,0 0 0,0 0 0,0-1 1,0 1-1,1 0 0,-1-1 0,0 1 0,0 0 0,0 0 0,0-1 1,0 1-1,0 0 0,0-1 0,0 1 0,-1 0 0,1-1 0,0 1 1,0 0-1,0 0 0,0-1 0,0 1 0,0 0 0,0 0 0,-1-1 1,1 1-1,0 0 0,0 0 0,0-1 0,-1 1 0,1 0 0,0 0 1,0 0-1,-1 0 0,1-1 0,0 1 0,0 0 0,-1 0 0,1 0 1,0 0-1,-1 0 0,1 0 0,0 0 0,0 0 0,-1 0 0,0 0 1,-11-8-5149</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3:33.998"/>
    </inkml:context>
    <inkml:brush xml:id="br0">
      <inkml:brushProperty name="width" value="0.025" units="cm"/>
      <inkml:brushProperty name="height" value="0.025" units="cm"/>
    </inkml:brush>
  </inkml:definitions>
  <inkml:trace contextRef="#ctx0" brushRef="#br0">90 60 5862,'-8'0'950,"2"-1"-305,-1 0 163,0 0 0,0 1 0,0-1 0,0 1 0,0 1 0,0-1 0,0 1 0,-13 4 0,62 10 2667,5-5-3088,1-2 1,88 4-1,100-14-85,-158 0-197,581-31 351,29-1-346,93 33 76,-386 2 210,-423-20-6156,9 2-1105</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16.749"/>
    </inkml:context>
    <inkml:brush xml:id="br0">
      <inkml:brushProperty name="width" value="0.025" units="cm"/>
      <inkml:brushProperty name="height" value="0.025" units="cm"/>
    </inkml:brush>
  </inkml:definitions>
  <inkml:trace contextRef="#ctx0" brushRef="#br0">0 26 5477,'0'-2'102,"1"1"1,-1 0-1,0 0 0,1-1 1,0 1-1,-1 0 0,1 0 1,-1 0-1,1 0 0,0 0 0,0 0 1,0 0-1,0 0 0,-1 0 1,1 0-1,0 0 0,0 1 1,1-1-1,-1 0 0,0 1 0,0-1 1,0 1-1,0-1 0,1 1 1,-1 0-1,0-1 0,0 1 1,1 0-1,-1 0 0,0 0 1,3 0-1,52-1-507,-40 1 659,301 16 646,-70-1 346,906-32 1584,-846 10-4032,-261 7-255,3 0-1965</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32.854"/>
    </inkml:context>
    <inkml:brush xml:id="br0">
      <inkml:brushProperty name="width" value="0.025" units="cm"/>
      <inkml:brushProperty name="height" value="0.025" units="cm"/>
    </inkml:brush>
  </inkml:definitions>
  <inkml:trace contextRef="#ctx0" brushRef="#br0">1 88 7944,'0'0'4035,"9"5"-3944,3 0-54,-1-1-1,1 0 1,0-1 0,0 0 0,1-1-1,-1 0 1,22-1 0,153-8 314,-104 1 213,136 9-1,769 45 1688,-783-42-1779,1924-59 964,-1646-9-1245,-225 23 488,-145 32 117,-112 8-809,0-1 1,0 1 0,0 0-1,-1-1 1,1 1 0,0 0 0,0-1-1,-1 1 1,1 0 0,0 0-1,-1 0 1,1-1 0,-1 1-1,1 0 1,-1 0 0,0 0 0,1 0-1,-1 0 1,0 0 0,1 0-1,-1 0 1,0 0 0,0 2 0,3 23-2832,-3-3-1705</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51.342"/>
    </inkml:context>
    <inkml:brush xml:id="br0">
      <inkml:brushProperty name="width" value="0.025" units="cm"/>
      <inkml:brushProperty name="height" value="0.025" units="cm"/>
    </inkml:brush>
  </inkml:definitions>
  <inkml:trace contextRef="#ctx0" brushRef="#br0">2034 43 10730,'-181'-20'1216,"0"8"-1,-209 14 0,337 3-1273,2 3 0,-1 2 0,1 3 1,1 1-1,0 3 0,1 2 0,1 2 0,-51 31 0,3 5-10,3 5-1,-149 129 1,197-152 284,2 1 0,1 3-1,3 1 1,-46 66 0,73-92-169,0 1 0,1 0 1,2 1-1,-1 0 0,2 1 1,1 0-1,1 0 0,0 0 1,2 1-1,0 0 0,2 0 1,0 0-1,1 0 0,5 41 1,0-46-47,0-1 1,1 0 0,1 0 0,1 0-1,0-1 1,1 1 0,1-2 0,0 1 0,1-1-1,1-1 1,0 0 0,0-1 0,26 22-1,7 2 14,2-2 0,90 50 0,-69-48 5,2-4 0,1-3 0,2-4 0,0-2 0,2-3 0,0-4 0,84 8 0,534 3 163,-591-27-179,157-6 25,1-12 0,-2-11 0,-1-11 0,-3-11 0,-1-11 0,247-98 0,-299 79 225,-171 67-218,-1-1 1,-1-2 0,0 0 0,41-37 0,-59 46 4,-1-1 1,0 0-1,0 0 1,-1-1-1,0 1 1,-1-2-1,0 1 1,-1-1-1,0 0 1,-1 0-1,5-18 1,-5 13 26,-2-1 0,0 1 0,-1 0 1,0-1-1,-1 1 0,-1 0 0,-5-29 1,-2 14 20,0 0 0,-2 1 0,-1 0 1,-2 0-1,-1 1 0,-1 1 0,-1 0 0,-23-29 1,8 18 15,-2 1 0,-1 2 1,-2 1-1,-1 2 1,-2 1-1,-45-27 0,26 23 20,-2 3-1,-1 2 0,-124-42 0,69 40-16,-1 5-1,-1 5 1,-1 5 0,-208-4-1,156 23-248,1 8 1,0 8-1,-234 53 0,-42 42-2131,3 17-3397,265-78-16</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4.173"/>
    </inkml:context>
    <inkml:brush xml:id="br0">
      <inkml:brushProperty name="width" value="0.025" units="cm"/>
      <inkml:brushProperty name="height" value="0.025" units="cm"/>
    </inkml:brush>
  </inkml:definitions>
  <inkml:trace contextRef="#ctx0" brushRef="#br0">91 456 14253,'0'0'2750,"1"-10"-492,0-32 406,-1 42-2565,0-1 0,0 0 1,0 1-1,0-1 0,0 1 1,0-1-1,0 0 0,0 1 1,0-1-1,0 0 0,0 1 1,0-1-1,0 0 0,0 1 1,0-1-1,-1 1 0,1-1 1,0 0-1,0 1 0,-1-1 1,1 1-1,-1-1 0,1 1 1,0-1-1,-1 1 1,1-1-1,-1 1 0,1-1 1,-1 1-1,1 0 0,-1-1 1,1 1-1,-1 0 0,0-1 1,1 1-1,-1 0 0,1 0 1,-1 0-1,0-1 0,1 1 1,-1 0-1,0 0 0,1 0 1,-1 0-1,0 0 0,1 0 1,-1 0-1,0 0 0,0 1 1,-24 15 1259,19-6-1311,0 0 0,0 1 0,1 0 0,1 0 0,0 1 0,0-1 0,1 1 0,0-1 1,-1 23-1,2-10 63,0-1 0,2 1-1,1 0 1,4 24 0,-4-44-95,-1 0-1,1 0 1,0-1-1,1 1 0,-1 0 1,0-1-1,1 1 1,0-1-1,0 0 1,0 0-1,0 0 0,1 1 1,-1-2-1,6 6 1,-6-7-10,-1 0 1,1 0 0,0 0-1,0 0 1,-1-1-1,1 1 1,0 0 0,0-1-1,0 1 1,0-1 0,0 0-1,0 0 1,0 0-1,0 0 1,-1 0 0,1 0-1,0 0 1,0-1-1,0 1 1,0-1 0,0 1-1,0-1 1,0 0 0,-1 1-1,1-1 1,0 0-1,-1 0 1,1 0 0,0-1-1,-1 1 1,3-3-1,10-11 103,-1-1-1,0-1 1,-1 0-1,-1-1 0,-1 0 1,0-1-1,12-36 1,-14 37-69,13-31 86,-2-1 0,-2 0 0,-2-2 0,-3 1 1,-1-2-1,-3 0 0,1-75 0,-9 124-43,0-1 0,-1 0 0,1 1 0,-1-1 0,0 1 0,0-1 0,-3-5 1,4 10-78,0 0 1,0-1 0,0 1-1,0 0 1,0 0 0,0 0-1,0 0 1,0-1 0,0 1-1,-1 0 1,1 0 0,0 0-1,0-1 1,0 1 0,0 0-1,0 0 1,-1 0 0,1 0-1,0 0 1,0 0 0,0-1-1,0 1 1,-1 0 0,1 0-1,0 0 1,0 0 0,0 0-1,-1 0 1,1 0 0,0 0-1,0 0 1,0 0 0,-1 0-1,1 0 1,0 0 0,0 0-1,0 0 1,-1 0 0,1 0-1,0 0 1,0 0 0,0 0-1,-1 0 1,1 0 0,0 0-1,0 1 1,-1-1 0,-6 22 129,-2 47-136,3 0 0,5 112 0,2-90 0,-1-81 0,-2 13 0,2 1 0,1-1 0,1 0 0,1 0 0,1 0 0,12 39 0,-15-61 1,-1 1 0,1-1-1,-1 1 1,1-1 0,0 0 0,-1 1 0,1-1-1,0 0 1,0 0 0,0 1 0,0-1-1,0 0 1,0 0 0,0 0 0,1 0 0,-1 0-1,0-1 1,0 1 0,1 0 0,-1 0 0,3 0-1,-3-1-4,1 0-1,-1 0 0,0 0 0,1-1 0,-1 1 1,0 0-1,1-1 0,-1 1 0,0-1 1,0 1-1,0-1 0,1 0 0,-1 0 0,0 1 1,0-1-1,0 0 0,0 0 0,2-2 1,2-4-224,1 0 1,-1 0 0,-1 0 0,1-1 0,5-14 0,7-31-10893,-9 23 646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9.429"/>
    </inkml:context>
    <inkml:brush xml:id="br0">
      <inkml:brushProperty name="width" value="0.025" units="cm"/>
      <inkml:brushProperty name="height" value="0.025" units="cm"/>
    </inkml:brush>
  </inkml:definitions>
  <inkml:trace contextRef="#ctx0" brushRef="#br0">17 1 15791,'0'0'11755,"2"13"-11093,-2 27-77,-1-1 1,-11 76-1,11-109-547,-1 2 13,1-1 1,0 1-1,1 0 1,0 0-1,0 0 1,2 8-1,-2-15-56,0 1 0,1-1 0,-1 0 0,1 1 0,-1-1 0,1 0 0,0 1 0,0-1 0,0 0 0,-1 0 0,1 0 0,0 0 0,0 0 0,1 0 0,-1 0 0,0 0 0,0 0 0,0-1 0,0 1 0,1 0 0,-1-1 0,0 1 0,1-1 0,-1 1 0,1-1 0,-1 0 0,0 1 0,1-1 0,-1 0 0,1 0 0,-1 0 0,1 0 0,-1 0 0,0-1 0,1 1 0,-1 0 0,1-1 0,1 0 0,2 0-294,-1 0 1,0-1-1,0 0 0,-1 1 0,1-1 1,0 0-1,-1-1 0,1 1 0,-1-1 1,1 1-1,-1-1 0,0 0 0,0 0 1,4-6-1,-2 1-1036,0 1 0,-1 0 0,0-1 0,0 0 0,-1 0 0,3-12 0,5-28-8312</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54.983"/>
    </inkml:context>
    <inkml:brush xml:id="br0">
      <inkml:brushProperty name="width" value="0.025" units="cm"/>
      <inkml:brushProperty name="height" value="0.025" units="cm"/>
    </inkml:brush>
  </inkml:definitions>
  <inkml:trace contextRef="#ctx0" brushRef="#br0">2909 532 2691,'0'0'507,"4"-11"123,0 1-631,5-11 756,-1 1 1,-1-1 0,6-32 0,-12 48-629,0-1 0,0 1 0,-1-1 0,1 1 0,-1-1 0,-1 0 0,1 1 0,-1-1 0,0 1 1,0-1-1,0 1 0,-1-1 0,0 1 0,0 0 0,0 0 0,-1 0 0,0 0 0,0 0 0,0 0 0,-7-7 0,-12-6-37,0 1-1,-1 0 0,-1 2 0,0 1 0,-2 1 0,-48-18 0,-167-41 403,240 72-492,-115-26 171,-2 5 0,-136-7 0,-241 24 373,431 8-516,1 4 0,-87 21-1,-122 48-4,153-41 10,41-13 224,-100 43 1,147-51-212,1 1 1,0 1 0,1 1 0,1 2 0,-48 44-1,39-28-3,2 2-1,1 2 1,2 0-1,2 2 1,2 2-1,-27 55 1,39-66-18,3 1-1,0 1 1,2 0 0,2 0-1,2 1 1,0 0 0,3 0-1,1 1 1,2 56 0,3-78-17,1 0 0,0 0 0,1-1 0,0 1 0,1-1 1,1 1-1,0-2 0,1 1 0,1-1 0,0 0 0,0 0 0,1-1 1,1 0-1,0-1 0,1 0 0,0-1 0,21 15 0,-1-2 62,1-1 0,1-2 0,1-2 0,1-1 0,65 22 0,-19-14-3,1-5 0,118 15 0,173-1 147,-252-25-149,457 9-32,-416-25 24,262-43 1,-320 30 5,-1-6 1,-1-3-1,144-63 1,-175 58 10,-1-2 1,-2-3-1,-2-3 1,-2-3-1,83-75 1,-127 101 110,0-1-1,-1 0 1,-1-1-1,-1-1 1,20-34 0,-33 49-96,1 0-1,-2-1 1,1 1 0,-1-1 0,0 0-1,-1 0 1,0-1 0,0 1 0,-1 0-1,0-1 1,0 1 0,-1-1 0,0 1 0,-1 0-1,0-1 1,0 1 0,-1-1 0,0 1-1,0 0 1,-1 0 0,0 0 0,-4-8 0,-6-3-29,0 0 0,-1 2 0,0-1 0,-2 2 0,0 0 0,-1 1 0,0 0 0,-22-12 0,-159-90 144,196 116-201,-123-64 46,-3 6 0,-3 5 0,-2 6 0,-226-51 1,289 87-542,0 4 0,0 2 1,-83 4-1,38 9-3602,-129 24 1,122-11-445</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5:38.019"/>
    </inkml:context>
    <inkml:brush xml:id="br0">
      <inkml:brushProperty name="width" value="0.025" units="cm"/>
      <inkml:brushProperty name="height" value="0.025" units="cm"/>
    </inkml:brush>
  </inkml:definitions>
  <inkml:trace contextRef="#ctx0" brushRef="#br0">72 1 5541,'0'0'3913,"-8"1"-2685,6-1-1093,-3-1 39,0 1 0,-1 1 0,1-1 0,0 1 1,-1 0-1,1 0 0,0 0 0,0 1 0,0-1 0,-5 4 0,10-5-160,0 0 1,0 1-1,0-1 0,0 1 1,0-1-1,0 0 0,0 1 1,0-1-1,0 1 0,0-1 0,1 0 1,-1 1-1,0-1 0,0 0 1,0 1-1,0-1 0,1 1 1,-1-1-1,0 0 0,0 0 1,1 1-1,-1-1 0,0 0 1,0 1-1,1-1 0,-1 0 0,0 0 1,1 0-1,-1 1 0,0-1 1,1 0-1,-1 0 0,1 0 1,-1 0-1,0 0 0,1 1 1,-1-1-1,1 0 0,-1 0 1,0 0-1,1 0 0,0 0 1,21 5-75,-21-5 97,105 13 1040,142 1 0,-176-12-487,8-2 431,0-4 0,107-19 1,202-8 217,3 31-854,-171 2-360,329 15 110,-99 0-51,178 29-73,-272-14-11,687 24 59,-742-49-25,559 7-55,-2-37 552,457-16 761,-1071 52-1012,67 2 919,-207-21-7920,-90 7 1868</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01.972"/>
    </inkml:context>
    <inkml:brush xml:id="br0">
      <inkml:brushProperty name="width" value="0.025" units="cm"/>
      <inkml:brushProperty name="height" value="0.025" units="cm"/>
    </inkml:brush>
  </inkml:definitions>
  <inkml:trace contextRef="#ctx0" brushRef="#br0">1 58 7527,'0'0'1660,"0"-9"-250,0 0-2119,0-19 4288,0 16 340,0 34-2364,0 43-642,16 1069 2647,-5-836-2536,41 649-414,-27-700-509,22 400 2179,-48-654-3774,0 0-1,-1-1 1,0 1 0,0 0 0,0 0 0,-1 0 0,-5-10 0,-8-14-10042</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31.733"/>
    </inkml:context>
    <inkml:brush xml:id="br0">
      <inkml:brushProperty name="width" value="0.025" units="cm"/>
      <inkml:brushProperty name="height" value="0.025" units="cm"/>
    </inkml:brush>
  </inkml:definitions>
  <inkml:trace contextRef="#ctx0" brushRef="#br0">70 116 3683,'0'0'1917,"-9"-1"-796,0-1-607,-19 0-103,5 11 3063,22-8-2652,7-8-240,8-7-138,0 0-1,1 0 1,0 1 0,1 1 0,20-12 0,-29 20-434,1 1 1,-1 0 0,1 0 0,-1 1-1,1-1 1,0 2 0,0-1 0,0 1-1,0 0 1,0 1 0,0 0-1,0 0 1,0 1 0,0 0 0,0 0-1,8 3 1,11 5 5,-2 2 1,1 0-1,33 21 0,-32-17-4,0-1 0,49 17 1,-40-23-217,-1-1 0,2-2 0,-1-2 1,0-1-1,53-4 0,-50 0-194,0 2 0,0 1-1,0 2 1,58 12 0,-52-2-1524,-5 1-886</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32.731"/>
    </inkml:context>
    <inkml:brush xml:id="br0">
      <inkml:brushProperty name="width" value="0.025" units="cm"/>
      <inkml:brushProperty name="height" value="0.025" units="cm"/>
    </inkml:brush>
  </inkml:definitions>
  <inkml:trace contextRef="#ctx0" brushRef="#br0">1 147 5669,'0'0'6545,"9"-8"-6080,11-5-325,1 0 0,0 1 0,1 2 0,1 0 0,-1 1 0,2 1 1,32-6-1,32-1 91,1 5 0,108 0 1,-63 4-147,21 4 168,14-2-3394,-153 2-574</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35.345"/>
    </inkml:context>
    <inkml:brush xml:id="br0">
      <inkml:brushProperty name="width" value="0.025" units="cm"/>
      <inkml:brushProperty name="height" value="0.025" units="cm"/>
    </inkml:brush>
  </inkml:definitions>
  <inkml:trace contextRef="#ctx0" brushRef="#br0">0 1 9097,'0'100'7076,"0"14"-4136,0 251-2552,1-350-1224,0-1-4125</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43.289"/>
    </inkml:context>
    <inkml:brush xml:id="br0">
      <inkml:brushProperty name="width" value="0.025" units="cm"/>
      <inkml:brushProperty name="height" value="0.025" units="cm"/>
    </inkml:brush>
  </inkml:definitions>
  <inkml:trace contextRef="#ctx0" brushRef="#br0">72 1 3812,'0'0'12192,"-4"10"-11460,-5 15-98,2 1 1,1 0-1,1 0 0,1 1 1,-1 38-1,2 72-121,3-137-503,0-38 172,13-217 229,-15 251 4,-2 10-264,-4 10-119,-1 20-21,2 0 1,2 0-1,1 0 1,1 1 0,4 39-1,-1-76-10,0 0 0,0 1 0,1-1 0,-1 0 0,0 0 0,0 0 0,1 0 0,-1 0 0,0 1 0,0-1 0,1 0 0,-1 0 0,0 0 0,1 0 0,-1 0 0,0 0 0,1 0 0,-1 0 0,0 0 0,0 0 0,1 0 0,-1 0 0,0 0 0,0-1 1,1 1-1,-1 0 0,0 0 0,1 0 0,-1 0 0,0 0 0,0 0 0,1-1 0,-1 1 0,0 0 0,0 0 0,0 0 0,1-1 0,-1 1 0,0 0 0,0 0 0,0-1 0,0 1 0,0 0 0,1 0 0,-1-1 0,12-10 112,-3-6-602,-5 17-2859,-2 30-4539,-2-25 7349,0 26-6162</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06.652"/>
    </inkml:context>
    <inkml:brush xml:id="br0">
      <inkml:brushProperty name="width" value="0.025" units="cm"/>
      <inkml:brushProperty name="height" value="0.025" units="cm"/>
    </inkml:brush>
  </inkml:definitions>
  <inkml:trace contextRef="#ctx0" brushRef="#br0">1 63 9353,'0'0'6475,"9"8"-5674,13 8-649,0 0-1,0-1 1,2-1 0,0-2 0,0 0-1,1-1 1,0-2 0,1-1-1,0 0 1,1-2 0,42 4-1,-6-9 166,0-3-1,0-3 1,77-15-1,185-57 360,88-13-504,-361 83-157,0 2 0,0 3-1,0 2 1,0 2 0,0 3 0,-1 1-1,61 17 1,-64-10-438,0-1 0,1-3 1,0-1-1,77 0 0,-122-8-77,0 0 0,0 0 1,0-1-1,0 1 0,0-1 0,0 0 1,0 0-1,0 0 0,0-1 0,0 0 1,0 1-1,5-5 0,11-13-8239</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08.122"/>
    </inkml:context>
    <inkml:brush xml:id="br0">
      <inkml:brushProperty name="width" value="0.025" units="cm"/>
      <inkml:brushProperty name="height" value="0.025" units="cm"/>
    </inkml:brush>
  </inkml:definitions>
  <inkml:trace contextRef="#ctx0" brushRef="#br0">1 288 8072,'14'-1'549,"87"-8"903,-1-5-1,132-35 0,-81 16-989,82-13 1248,2 10 0,397-8 0,-295 52-645,53 0-806,-382-8-374,0 0-1,0-1 1,0 0 0,0 0 0,10-4-1,-15 4-246,0 0-1,-1 0 0,1 0 0,-1-1 0,0 1 0,1-1 0,-1 1 0,0-1 1,0 0-1,0 0 0,0 0 0,0 0 0,0 0 0,-1 0 0,1 0 1,-1-1-1,1 1 0,1-6 0,3-17-8066</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10.286"/>
    </inkml:context>
    <inkml:brush xml:id="br0">
      <inkml:brushProperty name="width" value="0.025" units="cm"/>
      <inkml:brushProperty name="height" value="0.025" units="cm"/>
    </inkml:brush>
  </inkml:definitions>
  <inkml:trace contextRef="#ctx0" brushRef="#br0">0 77 9513,'0'0'1441,"11"0"-640,37-1 827,70-12 1,84-15-359,395-6 1,-484 39-1118,186 34 1,59 4-109,-192-42-9,115 10 1150,-281-11-1194,48 9 233,-46-9-268,0 0 0,0 1-1,0 0 1,0 0 0,0-1 0,-1 1 0,1 0 0,0 0 0,-1 1 0,1-1 0,0 0 0,-1 0 0,1 1-1,-1-1 1,0 1 0,0 0 0,1-1 0,-1 1 0,0 0 0,1 3 0,-3 2-2274,-10-3-2242</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9.755"/>
    </inkml:context>
    <inkml:brush xml:id="br0">
      <inkml:brushProperty name="width" value="0.025" units="cm"/>
      <inkml:brushProperty name="height" value="0.025" units="cm"/>
    </inkml:brush>
  </inkml:definitions>
  <inkml:trace contextRef="#ctx0" brushRef="#br0">1 1 16720,'0'0'8007,"33"28"-19473</inkml:trace>
  <inkml:trace contextRef="#ctx0" brushRef="#br0" timeOffset="1">387 398 17553,'0'0'1057,"52"-12"-8809</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15.602"/>
    </inkml:context>
    <inkml:brush xml:id="br0">
      <inkml:brushProperty name="width" value="0.025" units="cm"/>
      <inkml:brushProperty name="height" value="0.025" units="cm"/>
    </inkml:brush>
  </inkml:definitions>
  <inkml:trace contextRef="#ctx0" brushRef="#br0">0 197 9257,'0'0'2397,"9"-1"-1986,146-25 1738,173-23-428,387-11-562,-510 53-772,307 28 0,-439-13-332,61 8-18,-1-6 0,179-10-1,-248-8 16,-2-4 0,1-2 0,119-44 0,-162 48 190,-20 10-239,0 0 1,0 0-1,0 0 0,0 0 0,1-1 1,-1 1-1,0 0 0,0 0 0,0 0 0,0 0 1,0 0-1,0-1 0,0 1 0,0 0 1,0 0-1,0 0 0,0 0 0,0 0 0,0-1 1,-1 1-1,1 0 0,0 0 0,0 0 1,0 0-1,0 0 0,0-1 0,0 1 0,0 0 1,0 0-1,0 0 0,0 0 0,-1 0 1,1 0-1,0 0 0,0 0 0,0-1 0,0 1 1,0 0-1,0 0 0,-1 0 0,1 0 1,0 0-1,0 0 0,0 0 0,0 0 0,-1 0 1,1 0-1,0 0 0,0 0 0,0 0 1,0 0-1,0 0 0,-1 0 0,1 0 1,0 0-1,-39-2-2969,32 2 1452,-14 0-3734</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25.572"/>
    </inkml:context>
    <inkml:brush xml:id="br0">
      <inkml:brushProperty name="width" value="0.025" units="cm"/>
      <inkml:brushProperty name="height" value="0.025" units="cm"/>
    </inkml:brush>
  </inkml:definitions>
  <inkml:trace contextRef="#ctx0" brushRef="#br0">2692 20 6502,'0'0'6118,"8"8"-5872,1 1 24,0 1 1,-1 0 0,0 0 0,0 0 0,-1 1 0,-1 0 0,1 1 0,-2 0 0,0-1 0,0 2 0,3 13 0,-2 30 106,-2 0 0,-2 1 0,-2-1 1,-4 1-1,-14 79 0,11-97-39,-2 1 1,-1-1-1,-25 57 0,24-71-251,0-1-1,-2 0 1,-1-1 0,-1 0-1,-1-1 1,-23 24-1,25-33 190,-1 0 1,0-1-1,-1 0 0,-1-2 0,1 0 1,-2 0-1,-31 11 0,-138 36 536,105-35-561,36-13 44,0-1 0,0-3 0,0-2 0,0-2 0,-60-6 0,-12 2 17,-20 10 8,99-3-139,-1-2-1,0-1 1,1-3 0,-1-1-1,-44-9 1,39 1-42,-14-4-43,1 2 0,-2 3 0,-96-4 0,101 13-101,17 0 139,-1 1 0,-42 7 0,69-5-130,0 0 0,0 1 0,0 1 1,0 0-1,1 1 0,-1 0 0,1 0 0,0 1 1,1 1-1,-18 13 0,10-3-16,0 1 1,1 0-1,1 2 0,1 0 1,1 1-1,0 0 1,2 1-1,-18 43 0,1 13-14,-25 110-1,19-57 89,-43 225-69,53-219 14,-45 160 30,-15 92-47,58-135-26,27-210 22,1 0 0,2 0 1,16 79-1,-4-55 12,-5-13-16,3-1 0,2 0 1,2-2-1,31 65 0,-45-112 6,-1 0-1,1 0 1,0-1 0,0 1-1,0-1 1,1 0 0,0 0-1,0 0 1,0 0-1,0-1 1,0 0 0,1 0-1,-1 0 1,1 0 0,0-1-1,0 1 1,0-1 0,0-1-1,0 1 1,1-1 0,-1 0-1,9 1 1,-6-2 3,0 0 0,1-1 1,-1-1-1,0 1 0,1-1 1,-1 0-1,0-1 0,-1 0 1,1 0-1,0-1 0,-1 0 1,0 0-1,14-11 0,-6 3-37,-1-2-1,0 1 0,-1-2 0,0 0 1,-1 0-1,-1-1 0,15-26 1,52-133-17,-15 30 13,17-20-402,-7-3 1,70-243-1,-103 246 466,24-213 1,-45 245 9,-16 115-24,3-31-19,3-1 0,1 1-1,25-66 1,-29 101 14,0-1 0,1 1 0,0 1 0,2 0 0,-1 0 1,2 0-1,-1 1 0,2 1 0,0-1 0,0 2 0,1 0 1,0 0-1,0 1 0,1 0 0,20-9 0,72-28-5,-56 25-1,67-37 0,-86 39-21,53-23 0,-69 37 24,-1 0 0,1 1 0,0 1 0,0 0 0,0 1 0,0 1 0,15 0 0,11 1 24,0-2 0,-1-2 0,70-15 0,-83 15-16,0 0 0,0 2 0,0 0 0,0 2 0,0 1 0,0 1 0,0 1 0,0 1 0,-1 2 0,31 10 0,-7-5 5,1-3 1,0-1-1,1-3 0,-1-2 1,97-9-1,-101 0 13,0-2-1,0-2 1,-2-2-1,1-2 1,-2-2-1,72-38 1,-90 40 40,-1 0-1,0-2 1,-2 0 0,0-2 0,-1 0 0,0-2 0,19-26-1,-14 13 134,-1-1-1,-2-2 1,-2 0-1,18-46 0,-32 64-76,-2 0-1,0-1 0,-1 0 0,-1 0 1,-1 0-1,0-1 0,-2 1 0,0 0 1,-2 0-1,0-1 0,-1 1 0,-1 0 1,-11-33-1,8 24-80,2-1-1,0-1 1,3 1-1,0 0 1,4-42-1,-3-40 173,0 106-161,0-1 0,-1 0 0,0 1 0,-1-1 0,1 1 0,-1 0 0,0 0 0,-1 0 0,1 0-1,-1 0 1,-1 1 0,1 0 0,-1 0 0,1 0 0,-2 0 0,1 1 0,0 0 0,-1 0 0,-10-6 0,-13-6 145,0 1 1,-52-18 0,77 31-191,-18-4 9,-1 0 0,0 1-1,0 1 1,0 1 0,0 2 0,-1 0-1,1 1 1,0 1 0,-1 2-1,1 0 1,0 1 0,0 1 0,1 2-1,0 0 1,0 1 0,0 1 0,1 1-1,1 1 1,-28 20 0,39-26-329,-1 1-909</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50.567"/>
    </inkml:context>
    <inkml:brush xml:id="br0">
      <inkml:brushProperty name="width" value="0.025" units="cm"/>
      <inkml:brushProperty name="height" value="0.025" units="cm"/>
    </inkml:brush>
  </inkml:definitions>
  <inkml:trace contextRef="#ctx0" brushRef="#br0">409 136 1698,'0'0'1275,"-8"-8"-522,3 2-590,0 1-1,0 0 1,0 0-1,0 1 1,-1-1-1,0 1 1,0 0-1,0 1 1,0 0-1,-1 0 1,1 0-1,-1 0 1,0 1 0,0 0-1,0 1 1,0 0-1,-13-1 1,15 3-109,0-1 0,0 2 0,0-1 0,0 1 0,1-1 0,-1 1 0,0 0 0,1 1 0,-1-1 0,1 1 0,0 0 0,0 0 0,0 1 0,0-1 0,1 1 0,-1-1 0,1 1 1,0 0-1,0 1 0,-3 5 0,-7 13 35,0 0 1,-14 38 0,-3 21 166,4 2 0,3 0 0,5 1 1,3 1-1,3 1 0,5 0 0,4 109 1,4-160-239,2 0 0,2-1 0,1 1 1,2-1-1,13 37 0,-13-50-18,1 0 0,0-1-1,2 0 1,0 0 0,2-1-1,0-1 1,1 0 0,29 30-1,-35-41-1,0-1-1,1 0 0,0 0 1,0-1-1,1 0 0,-1-1 1,1 0-1,0 0 0,1-1 1,-1-1-1,1 0 0,0 0 1,-1-1-1,1 0 0,0-1 1,0 0-1,1-1 0,-1 0 1,20-3-1,-24 0 17,0 0 0,-1 0 0,0-1 0,1 0 0,-1 0 0,0 0 0,-1-1 0,1 0 1,-1 0-1,0 0 0,5-7 0,4-5 22,-2-1 0,17-29 1,-10 8 99,-2-1 1,-1 0-1,-3-2 1,17-78-1,8-177 628,-20-267 128,-18 546-870,-1 1 0,-1-1 0,0 1 1,-1 0-1,-1 0 0,-1 0 0,0 0 0,-1 1 1,-14-25-1,17 35-33,-1-1 0,-1 1 0,1 1 0,-1-1 0,0 1 0,0-1 0,-1 2 0,0-1 0,0 0 0,0 1 0,0 0 0,0 1 0,-1-1 0,0 1 0,0 1 0,0-1 0,0 1 0,0 0-1,0 1 1,0 0 0,-1 0 0,1 0 0,-1 1 0,-13 1 0,14 0-2,1 0-1,0 1 0,-1 0 1,1 0-1,0 0 1,0 1-1,0 0 0,1 0 1,-1 0-1,1 1 0,-1-1 1,1 1-1,0 1 1,1-1-1,-1 1 0,1 0 1,0 0-1,0 0 0,0 1 1,1-1-1,-5 10 1,1 0-499,0 1 0,1 0 1,0 1-1,1-1 1,1 1-1,-4 31 0,7-24-3139</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58.656"/>
    </inkml:context>
    <inkml:brush xml:id="br0">
      <inkml:brushProperty name="width" value="0.025" units="cm"/>
      <inkml:brushProperty name="height" value="0.025" units="cm"/>
    </inkml:brush>
  </inkml:definitions>
  <inkml:trace contextRef="#ctx0" brushRef="#br0">2109 161 3972,'1'5'4447,"5"28"-4095,-7-15-257,0-1 1,-2 1-1,0-1 0,-1 0 1,0 0-1,-1 0 0,-13 27 1,-68 111 2034,57-107-1628,-29 62 0,6 27-222,-15 34-149,54-143-94,-2-1 1,0-1-1,-2-1 1,-22 27-1,-22 23 470,-90 144 0,128-182-458,-2-2 0,-2 0 0,-1-2-1,-2-1 1,-1-2 0,-65 50 0,51-41 156,2 2 1,2 2 0,-39 50-1,-26 28-109,74-87 18,2 2-1,1 0 1,2 2 0,2 1-1,1 1 1,-30 70-1,16-33-86,-2-2 0,-4-2 0,-70 89-1,6-8 44,67-88 127,2 2 1,4 2-1,-30 79 1,31-61-155,-47 131 16,71-182-35,1 0 1,1 1-1,3 0 0,-2 43 1,7-78-25,5 296 60,-3-267-53,2-1-1,1 0 1,2 0-1,1 0 1,2-1-1,0 0 1,20 38-1,-22-55-4,1-1 1,-1 1-1,2-1 1,0-1-1,0 0 0,1 0 1,0-1-1,18 12 1,-7-8 6,0-1 1,1-1-1,0-1 1,34 12-1,8-4 15,1-3-1,121 13 0,-103-19-7,136-3 1,-176-9-17,0-2 1,-1-2 0,1-1 0,79-27 0,-31-1 40,-1-5-1,-2-4 1,-2-4-1,124-90 1,-44 10-14,163-162-1,-205 166-10,-6-6 0,154-215 0,-148 160 35,156-311 0,-220 365-6,-5-3 0,-6-2 0,-6-3 0,-6-1 0,-6-1 0,-6-2 0,-7-1 1,2-232-1,-21 365-39,-4-251 102,0 195-70,-25-130 1,21 163-25,-2 1 0,0 0 0,-3 0 0,0 2 0,-27-45 0,27 55 0,-2 0-1,0 1 1,-1 1 0,-1 1 0,-1 0 0,-1 1 0,0 1 0,-32-21 0,11 14 10,0 2 0,-1 2-1,-1 2 1,-1 2 0,0 1 0,-77-13-1,17 12 20,-189-5-1,194 19-33,-128 16 1,168-7-415,1 3-1,0 2 1,-85 32 0,23 5-2157,8 2-1789</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8:38.378"/>
    </inkml:context>
    <inkml:brush xml:id="br0">
      <inkml:brushProperty name="width" value="0.025" units="cm"/>
      <inkml:brushProperty name="height" value="0.025" units="cm"/>
    </inkml:brush>
  </inkml:definitions>
  <inkml:trace contextRef="#ctx0" brushRef="#br0">0 29 10474,'0'0'347,"10"1"865,117 5 2836,113 2 23,94-11-827,447-25-2708,527 15 820,-339 48-423,154 1-441,-988-35-482,1603 30 1224,-1281-8-1033,838 38-322,0-33 1493,-1208-28-1098,440-13 176,-435 5-205,-1-4-1,-1-4 1,152-46 0,-225 56 291,-13 5-1898,-9 1-1100,-11 1-667,-5-1-2732</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13.141"/>
    </inkml:context>
    <inkml:brush xml:id="br0">
      <inkml:brushProperty name="width" value="0.025" units="cm"/>
      <inkml:brushProperty name="height" value="0.025" units="cm"/>
    </inkml:brush>
  </inkml:definitions>
  <inkml:trace contextRef="#ctx0" brushRef="#br0">1409 112 6566,'-10'-4'1831,"-25"-8"-641,-1 2 0,0 2 0,-1 0 0,-48-2 0,16 6-12,-108 7 1,133 2-893,1 1 1,0 3 0,1 1-1,0 2 1,-73 32 0,57-17-235,2 3-1,1 2 1,-68 52 0,98-64-8,2 1 1,0 2-1,1 0 1,1 1-1,1 1 1,2 1-1,0 1 1,2 0-1,1 1 1,1 1-1,2 0 1,-14 47-1,11-21-24,3 0-1,3 1 1,2 0 0,2 0-1,3 0 1,6 71-1,-3-113-1,0-1-1,1 1 1,1 0 0,0-1-1,1 0 1,0 0-1,1 0 1,1 0-1,0-1 1,0 1 0,1-2-1,1 1 1,0-1-1,0 0 1,1 0-1,1-1 1,0-1-1,0 0 1,1 0 0,0-1-1,0 0 1,1 0-1,0-2 1,0 0-1,1 0 1,0-1 0,0 0-1,0-1 1,0-1-1,17 3 1,10-3 128,1-1 1,-1-2-1,1-1 0,-1-3 1,0-1-1,0-2 0,0-1 1,-1-3-1,45-18 1,45-23 262,157-90 1,-272 134-398,94-50 416,-2-6 0,170-132 0,-234 161-286,-2-1 1,-1-2 0,-2-2 0,-2-2-1,-2-1 1,-1-1 0,-3-2-1,40-82 1,-61 110-52,-1 0 1,-1-1-1,0 0 0,-1 0 1,-2 0-1,0-1 0,-1 1 1,0-33-1,-3 43-32,0 1 1,0-1-1,-1 0 1,0 1-1,0-1 1,-1 1-1,0 0 1,0 0-1,-1 0 1,0 0-1,0 1 0,-1-1 1,0 1-1,-1 0 1,1 1-1,-1-1 1,-1 1-1,1 0 1,-1 1-1,0 0 1,-12-7-1,-1 2-47,0 1 0,-1 1 0,0 1 0,0 1 0,0 1 0,-1 1 0,0 1 0,0 1 0,-25 0 0,-12 3-34,-1 2 0,-69 12-1,1 13-2023,-243 85 0,199-55-3503,96-34 168</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23.214"/>
    </inkml:context>
    <inkml:brush xml:id="br0">
      <inkml:brushProperty name="width" value="0.025" units="cm"/>
      <inkml:brushProperty name="height" value="0.025" units="cm"/>
    </inkml:brush>
  </inkml:definitions>
  <inkml:trace contextRef="#ctx0" brushRef="#br0">65 1 9801,'0'0'3438,"-9"0"-1527,-3 0-1167,-8 0-116,-3-1 3910,22 1-4010,25 4 1154,140 41-707,2-8 0,183 17 0,-369-55-430,1 0-1,-1-1 1,-21-6 0,-59-26-521,-80-23 64,148 50-75,-1 0 0,1 2 1,-60-1-1,92 6-15,0-1 0,0 1 1,-1 0-1,1 0 0,0 0 0,-1 0 0,1 0 1,0 0-1,0 0 0,-1 0 0,1 0 0,0 0 1,-1 0-1,1 0 0,0 0 0,0 0 0,-1 0 0,1 1 1,0-1-1,-1 0 0,1 0 0,0 0 0,0 0 1,0 0-1,-1 1 0,1-1 0,0 0 0,0 0 1,-1 0-1,1 1 0,0-1 0,0 0 0,0 0 1,0 1-1,0-1 0,-1 0 0,1 0 0,0 1 0,0-1 1,0 0-1,0 0 0,0 1 0,9 11-174,19 9-125,22 2 357,1-2-1,1-2 1,0-3 0,1-2 0,1-2-1,0-3 1,1-2 0,86 0 0,-185-10-20,1-2 0,0-2 0,-62-18 0,-7-1-458,76 18 392,0 2 0,-47-1-1,83 7 31,0 0 0,-1 0 0,1 0 1,0 0-1,-1 0 0,1 0 0,0 0 0,-1 0 0,1 0 0,0 0 0,-1 0 0,1 0 0,0 0 0,0 0 0,-1 0 0,1 0 1,0 0-1,-1 0 0,1 1 0,0-1 0,0 0 0,-1 0 0,1 0 0,0 1 0,0-1 0,-1 0 0,1 0 0,0 0 0,0 1 1,0-1-1,-1 0 0,1 0 0,0 1 0,0-1 0,0 0 0,0 1 0,0-1 0,0 0 0,0 0 0,0 1 0,-1-1 0,1 0 1,0 1-1,0-1 0,0 0 0,0 1 0,0-1 0,1 0 0,-1 0 0,0 1 0,0-1 0,0 0 0,0 1 0,0-1 0,0 0 1,0 0-1,1 1 0,-1-1 0,14 17-101,2-5 68,1 0-1,0-2 1,1 0-1,1-1 1,-1 0-1,40 11 1,-2-5 27,70 10 1,-100-21 5,47 8 26,108 4 1,-179-16-54,-22-12-10,-6-5-195,5 3-459,0 0 0,-1 1 1,0 2-1,-1 0 1,-1 1-1,-42-11 1,66 21 609,0 0 0,-1 0 0,1 0 0,0 0 1,-1 0-1,1 0 0,-1 0 0,1 1 0,0-1 0,-1 0 1,1 0-1,0 0 0,0 0 0,-1 1 0,1-1 1,0 0-1,-1 0 0,1 1 0,0-1 0,0 0 0,-1 0 1,1 1-1,0-1 0,0 0 0,0 1 0,0-1 0,-1 0 1,1 1-1,0-1 0,0 0 0,0 1 0,0-1 0,0 0 1,0 1-1,0-1 0,0 0 0,0 1 0,0-1 0,0 1 1,0-1-1,0 0 0,0 1 0,0-1 0,0 0 0,1 1 1,-1-1-1,0 0 0,0 1 0,0-1 0,1 0 0,-1 0 1,0 1-1,0-1 0,0 0 0,1 1 0,11 21-3128,11 8-1536</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52.707"/>
    </inkml:context>
    <inkml:brush xml:id="br0">
      <inkml:brushProperty name="width" value="0.025" units="cm"/>
      <inkml:brushProperty name="height" value="0.025" units="cm"/>
    </inkml:brush>
  </inkml:definitions>
  <inkml:trace contextRef="#ctx0" brushRef="#br0">12 73 12204,'0'0'9860,"12"4"-9188,35 9-46,1-2 1,1-2-1,0-2 0,57 0 1,-52-4-90,-1 1 1,1 3-1,-2 3 1,62 18-1,-108-26-465,29 12 261,-30-5 21,-20-2 248,-23-1-474,0-1-1,0-3 1,0-1-1,-39-4 0,37 2-102,-44-6 7,-125-24-1,112 13-19,215 21-690,-8 14 653,-48-6 23,0-2 1,0-4-1,108-2 0,-169-3 4,0 0 0,0 0 0,0 0 0,0 0 0,-1 0 0,1 0 0,0 0 1,0-1-1,0 1 0,0 0 0,0 0 0,0-1 0,-1 1 0,1-1 0,0 1 0,0-1 0,0 1 0,-1-1 0,1 1 0,0-1 0,-1 1 0,1-1 1,0-1-1,-1 1 9,0 1 0,0-1 1,0 0-1,0 0 1,-1 1-1,1-1 1,0 0-1,0 1 1,-1-1-1,1 0 0,-1 1 1,1-1-1,0 0 1,-1 1-1,1-1 1,-1 1-1,0-1 0,1 1 1,-1-1-1,0 0 1,-38-22 424,-46-14-427,-2 4 1,-1 4-1,-146-28 0,221 55-2,7 0-7,0 1 0,0 0 0,0 0-1,-1 1 1,1 0 0,0 0 0,-1 0 0,-8 2 0,15-1-5,-1-1 0,1 0 0,-1 1 0,1-1 0,-1 1 0,1 0 0,0-1 0,-1 1 0,1-1 0,-1 1 0,1 0 0,0-1 1,0 1-1,-1-1 0,1 1 0,0 0 0,0-1 0,0 1 0,0 0 0,0 0 0,0-1 0,0 1 0,0 0 0,0-1 0,0 1 0,0 0 0,0-1 0,0 1 0,1 0 1,-1-1-1,0 1 0,1 0 0,-1-1 0,0 1 0,1-1 0,-1 1 0,1-1 0,-1 1 0,0 0 0,1-1 0,-1 0 0,1 1 0,0 0 0,22 24-178,2-6 139,1-1 0,1-2 0,0 0-1,2-2 1,-1 0 0,52 14 0,-25-12-1029,1-2 0,103 11 0,-66-20-2735,-34-7-1470,-28-4-1337</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20.114"/>
    </inkml:context>
    <inkml:brush xml:id="br0">
      <inkml:brushProperty name="width" value="0.025" units="cm"/>
      <inkml:brushProperty name="height" value="0.025" units="cm"/>
    </inkml:brush>
  </inkml:definitions>
  <inkml:trace contextRef="#ctx0" brushRef="#br0">8 1 7207,'0'0'10399,"-2"5"-9780,1-4-587,1-1-1,-1 1 0,1-1 1,0 1-1,-1 0 0,1-1 1,-1 1-1,1 0 1,0-1-1,0 1 0,-1 0 1,1-1-1,0 1 0,0 0 1,0 0-1,0-1 0,0 1 1,0 0-1,0-1 1,0 1-1,0 0 0,0 0 1,1-1-1,-1 1 0,0 0 1,0-1-1,1 1 0,-1 0 1,0-1-1,1 1 1,-1 0-1,0-1 0,1 1 1,-1-1-1,1 1 0,-1-1 1,1 1-1,1 0 1,39 7 1440,-36-8-1365,357 7 3572,-92-8-1518,-242 3-1503,0 1-1,-1 1 1,1 2 0,40 12 0,-137-8-691,-366-3-7825,361-9 7538,-20 0 1509,55 1-366,33 1-552,13 0-168,391 13 939,4 0 14,-410-14-1055,-1 0-1,1 0 1,0-1-1,0 0 1,-15-6-1,-11-3-355,3 3-172,-110-25-3440,48 22-2290,93 11 6208,0-1 1,0 1-1,0 0 1,0 0 0,0 0-1,-1 0 1,1 0 0,0 0-1,0 0 1,0 0 0,-1-1-1,1 1 1,0 0 0,0 0-1,0 0 1,-1 0-1,1 0 1,0 0 0,0 0-1,0 0 1,-1 0 0,1 0-1,0 0 1,0 1 0,0-1-1,-1 0 1,1 0 0,0 0-1,0 0 1,0 0-1,-1 0 1,1 0 0,0 0-1,0 1 1,0-1 0,0 0-1,0 0 1,-1 0 0,1 0-1,0 0 1,0 1 0,0-1-1,0 0 1,0 0-1,0 0 1,0 1 0,0-1-1,0 0 1,0 0 0,-1 1-1,12 8-3549,22 12-4479</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52.017"/>
    </inkml:context>
    <inkml:brush xml:id="br0">
      <inkml:brushProperty name="width" value="0.025" units="cm"/>
      <inkml:brushProperty name="height" value="0.025" units="cm"/>
    </inkml:brush>
  </inkml:definitions>
  <inkml:trace contextRef="#ctx0" brushRef="#br0">298 1 11499,'0'0'13714,"-12"3"-12881,3 1-668,1-1 1,-1 1-1,1 0 1,0 0-1,0 1 1,1 0-1,-1 1 1,1 0-1,0 0 1,1 0-1,-1 1 1,-4 7-1,-13 21 114,1 1-1,2 1 0,2 1 1,1 1-1,2 0 0,2 1 1,2 1-1,1 0 1,2 0-1,2 1 0,2 0 1,2 1-1,3 75 0,2-106-294,-1 1-1,2-1 1,0 1 0,0-1-1,1 0 1,0 0-1,1-1 1,1 1-1,-1-1 1,2 0-1,0-1 1,0 0 0,1 0-1,0 0 1,1-1-1,0 0 1,0-1-1,1 1 1,14 8-1,28 10-4333,5-7-4258,-40-16-2031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0.626"/>
    </inkml:context>
    <inkml:brush xml:id="br0">
      <inkml:brushProperty name="width" value="0.025" units="cm"/>
      <inkml:brushProperty name="height" value="0.025" units="cm"/>
    </inkml:brush>
  </inkml:definitions>
  <inkml:trace contextRef="#ctx0" brushRef="#br0">86 214 12172,'0'0'12310,"11"2"-10944,-2-1-1260,-1-1 0,1 0-1,-1 0 1,0-1-1,1 0 1,-1 0 0,0-1-1,0 0 1,0-1-1,0 1 1,0-2-1,0 1 1,-1-1 0,0 0-1,1-1 1,-2 1-1,9-8 1,0 2-32,48-39 115,-58 45-163,-1 0-1,0 0 1,0-1-1,0 1 1,0-1 0,-1 0-1,0 0 1,0 0-1,0 0 1,3-9-1,-6 12-14,1 1-1,-1-1 1,0 1-1,0-1 0,1 0 1,-1 1-1,-1-1 1,1 0-1,0 1 1,0-1-1,0 1 0,-1-1 1,1 1-1,-1-1 1,1 1-1,-1-1 0,0 1 1,0-1-1,1 1 1,-1-1-1,0 1 0,0 0 1,0 0-1,-1 0 1,1-1-1,0 1 1,0 0-1,0 0 0,-1 1 1,1-1-1,-1 0 1,1 0-1,-1 1 0,1-1 1,-1 1-1,1-1 1,-1 1-1,1-1 0,-1 1 1,0 0-1,1 0 1,-4 0-1,-7-1-13,-1 0 0,0 1 0,0 0 0,-13 3 0,14 0 15,0 0 0,1 1 1,-1 0-1,1 0 0,0 1 1,1 1-1,-1 0 0,1 0 1,0 1-1,0 1 0,1-1 1,0 2-1,1-1 0,-1 1 1,2 0-1,-1 1 0,-6 12 1,5-9 16,1 0-1,0 1 1,1 0 0,0 0 0,2 1 0,-1 0 0,2 0 0,0 0 0,1 0 0,0 1 0,1-1 0,1 31 0,1-43-29,1 1 1,0 0 0,0-1 0,0 1-1,0-1 1,0 1 0,1-1-1,0 0 1,0 1 0,-1-1 0,2 0-1,-1 0 1,0 0 0,1-1-1,-1 1 1,1 0 0,0-1 0,0 0-1,0 0 1,0 0 0,0 0-1,0 0 1,1 0 0,-1-1 0,1 0-1,-1 1 1,1-1 0,6 0-1,11 3 8,0-1-1,0-2 0,41-1 0,-39-1-35,14 0-1369,64-12-1,-11-6-5806,-26 2-3974</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16.250"/>
    </inkml:context>
    <inkml:brush xml:id="br0">
      <inkml:brushProperty name="width" value="0.025" units="cm"/>
      <inkml:brushProperty name="height" value="0.025" units="cm"/>
    </inkml:brush>
  </inkml:definitions>
  <inkml:trace contextRef="#ctx0" brushRef="#br0">1291 143 6726,'-93'1'1312,"0"3"-1,0 5 0,1 4 0,-159 43 0,206-43-1135,0 3 1,0 2-1,2 2 0,1 1 0,0 3 0,2 1 0,0 2 0,2 1 1,1 2-1,2 2 0,-38 43 0,57-55-149,0 1 0,2 0 0,0 1 0,1 0 0,2 1 1,0 0-1,1 1 0,2 0 0,0 1 0,2 0 0,0 0 0,2 0 0,1 1 0,1-1 0,1 1 1,1 0-1,1-1 0,2 1 0,1 0 0,0-1 0,2 0 0,1 0 0,1-1 0,1 0 0,23 44 1,-8-30 9,1-1 1,2-1-1,1-2 1,2-1 0,1-1-1,2-1 1,1-2-1,1-2 1,1-1 0,2-1-1,50 24 1,-35-24 130,1-1 0,1-3 0,0-2 0,2-3 1,0-2-1,1-3 0,0-2 0,66 1 0,-63-9-17,-1-3 1,0-2-1,0-3 0,-1-3 0,0-2 1,-1-3-1,0-2 0,108-48 0,-108 37-81,-1-2 0,-2-3 0,-1-2 0,-2-2 0,-1-3-1,58-59 1,-84 74-40,-2-1 1,0-1-1,-3-1 0,0-1 1,-1-1-1,-2-1 0,-1 0 0,-2-1 1,-1-1-1,-1 0 0,-2 0 1,-2-1-1,6-40 0,-11 38 92,-1 1-1,-1-1 1,-3 1-1,0-1 1,-3 1-1,-1 0 1,-1 0-1,-2 0 1,-1 1-1,-23-50 1,19 55 64,-1 2 1,-1-1 0,-2 2 0,0 0-1,-2 2 1,0 0 0,-2 1-1,-1 1 1,0 1 0,-2 1-1,0 1 1,-33-18 0,23 19-102,0 1 0,-2 2 0,0 2 0,0 1 0,-1 2 1,0 1-1,-1 3 0,0 1 0,0 1 0,-1 2 0,1 3 0,0 0 0,-68 13 1,24 3-226,0 3 0,2 4 0,1 4 0,1 3 0,-100 55 0,-109 77-2453,41-21-1871,51-41-1659</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47.192"/>
    </inkml:context>
    <inkml:brush xml:id="br0">
      <inkml:brushProperty name="width" value="0.025" units="cm"/>
      <inkml:brushProperty name="height" value="0.025" units="cm"/>
    </inkml:brush>
  </inkml:definitions>
  <inkml:trace contextRef="#ctx0" brushRef="#br0">1115 36 9961,'-59'-12'439,"1"2"0,-1 3 0,-62 1 0,93 6-198,1 2 1,-1 1-1,1 2 1,0 0-1,0 2 1,0 0-1,1 2 1,-45 22-1,35-10-180,1 1-1,1 2 1,1 1-1,2 2 0,0 1 1,2 2-1,1 0 0,1 2 1,2 1-1,1 1 0,2 1 1,1 1-1,2 1 1,-15 41-1,13-23-235,2 0-1,3 2 1,2 0-1,3 1 1,2 0-1,3 0 1,2 1 0,3-1-1,9 86 1,-4-115 172,1 1 1,1-1 0,1 0-1,2 0 1,1-1 0,1 0-1,2-1 1,27 45 0,-29-55 54,2 0-1,1 0 1,0-2 0,1 0 0,0 0 0,1-1 0,1-1-1,0-1 1,1-1 0,0 0 0,0-1 0,1-1 0,24 8-1,5-3 27,0-1 0,1-3-1,1-2 1,-1-3 0,1-1-1,70-4 1,-9-8 10,197-39 1,47-37 693,636-237 0,-594 149-173,-347 146-522,-1-2 1,-2-2-1,-1-2 0,-1-3 0,67-66 0,-99 87-64,0-1 1,-1 0-1,-1-1 1,0-1-1,-1 0 0,-1 0 1,-1-1-1,0 0 1,-1 0-1,5-22 0,-10 28 28,1 0 0,-2-1 0,0 0 0,0 1-1,-1-1 1,-1 1 0,0-1 0,-1 0 0,0 1-1,-1 0 1,0 0 0,-1-1 0,0 2 0,-1-1-1,0 1 1,-11-17 0,0 5 57,-1 2 1,-1 0-1,-1 1 0,0 1 1,-2 1-1,0 0 0,-1 2 1,-1 0-1,0 2 0,-1 1 1,-26-11-1,-16-4-45,-1 4 1,-2 3-1,-73-14 0,6 8-61,-2 6 0,0 5 0,-1 7 0,0 6-1,-199 20 1,263-5-103,-1 2-1,2 3 0,0 4 1,2 3-1,-87 42 1,66-20-1187,2 5 0,3 3 1,-109 88-1,42-17-2839</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56.637"/>
    </inkml:context>
    <inkml:brush xml:id="br0">
      <inkml:brushProperty name="width" value="0.025" units="cm"/>
      <inkml:brushProperty name="height" value="0.025" units="cm"/>
    </inkml:brush>
  </inkml:definitions>
  <inkml:trace contextRef="#ctx0" brushRef="#br0">941 0 3299,'-87'39'583,"1"4"0,-94 65 0,131-74-23,2 2 0,2 2-1,1 2 1,-68 81 0,71-68-309,2 1 0,2 2 0,-40 84 0,60-104-253,1 1 0,2 1-1,2 0 1,2 0 0,1 1-1,-7 80 1,14-79 57,1 1 1,3-1-1,1 0 1,2 0-1,1 0 1,3-1-1,1 0 1,1-1-1,3 0 0,1 0 1,2-2-1,31 52 1,-18-44 66,1-2 0,3-1 1,1-2-1,1-1 0,3-2 1,82 59-1,4-11 189,154 75 0,-190-114-204,1-4 0,3-3 0,1-5 0,1-4-1,2-4 1,0-5 0,131 12 0,-16-18 27,2-8 0,-1-10 0,315-46-1,-277 7 79,-3-11-1,386-135 0,-552 159-69,418-158 755,-347 122-581,173-100 0,-247 119-206,84-67 0,-133 89-72,0 0 0,-2-2 0,-1-1 0,-1-2 0,31-44 0,-50 63 28,0-1 0,0-1 0,-1 1 0,0-1 0,-1 0-1,-1 0 1,0-1 0,-1 1 0,0-1 0,-1 0 0,-1 0 0,0 0 0,-1 1 0,0-1 0,-1 0-1,-1 0 1,0 0 0,-1 0 0,0 1 0,-1 0 0,-1-1 0,0 1 0,-1 1 0,0-1 0,-1 1-1,0 0 1,-1 1 0,-10-13 0,-15-14 127,-2 1 0,-2 2 0,-1 1 0,-1 2 0,-2 2 1,-1 1-1,-87-43 0,22 23-59,-1 5 1,-152-41 0,-16 13-144,-3 11 0,-2 13 0,-1 12 0,-3 13 0,-409 18 0,-281 127-4750,763-88 1719,-106 15-4589</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11.913"/>
    </inkml:context>
    <inkml:brush xml:id="br0">
      <inkml:brushProperty name="width" value="0.025" units="cm"/>
      <inkml:brushProperty name="height" value="0.025" units="cm"/>
    </inkml:brush>
  </inkml:definitions>
  <inkml:trace contextRef="#ctx0" brushRef="#br0">358 370 10826,'-88'-8'477,"44"6"-1124,0-2 1,-76-19 0,108 19 520,-23-8 1159,35 12-994,-1 0 1,1 0 0,-1 0-1,1 0 1,-1 0 0,1 0-1,-1 0 1,1 0 0,-1 0-1,1 0 1,-1 0 0,1 0-1,-1 0 1,1 0 0,-1 1-1,1-1 1,0 0 0,-1 0-1,1 1 1,-1-1 0,1 0-1,-1 0 1,1 1 0,0-1-1,-1 0 1,1 1 0,0-1-1,-1 1 1,1-1 0,0 0-1,0 1 1,-1-1 0,1 1-1,0-1 1,0 1 0,0-1-1,0 1 1,0-1 0,-1 1-1,1-1 1,0 1 0,0-1-1,0 1 1,0-1-1,0 1 1,1-1 0,-1 1-1,0-1 1,0 1 0,0-1-1,0 1 1,0-1 0,1 0-1,-1 1 1,1 0 0,0 0-28,-1 0 1,1 0-1,1 0 0,-1 0 1,0 0-1,0-1 1,0 1-1,0 0 0,1-1 1,-1 1-1,0-1 1,0 1-1,1-1 0,-1 0 1,1 1-1,-1-1 0,0 0 1,1 0-1,-1 0 1,0 0-1,3 0 0,38-2 180,-38 2-112,37-6 294,-2-2-1,1-1 0,60-23 1,14-4 134,597-102 1188,10 60-1129,-673 74-572,261-19 64,0 14 0,423 41 0,301 28 693,-150-13-405,870 41 529,-30-188 784,-991 64-865,-704 36-710,-1 2-1,1 0 1,46 12-1,-60-11-351,-1 1-1,0 1 1,0 0-1,-1 0 0,0 2 1,0-1-1,0 1 0,-1 1 1,14 11-1,-10-2-3730</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44.199"/>
    </inkml:context>
    <inkml:brush xml:id="br0">
      <inkml:brushProperty name="width" value="0.025" units="cm"/>
      <inkml:brushProperty name="height" value="0.025" units="cm"/>
    </inkml:brush>
  </inkml:definitions>
  <inkml:trace contextRef="#ctx0" brushRef="#br0">12717 721 6790,'-17'-10'604,"-318"-185"2673,271 162-3247,-2 3 0,-1 3 0,-1 3 0,-1 2 1,-102-16-1,-367-28-3,302 44-10,131 11-73,-1562-155 1163,-4 90 484,-638 115-1084,15 196-432,1986-178 42,2 13 0,-333 122 0,460-124-78,4 7-1,3 8 1,4 7 0,-276 197 0,369-230-37,4 3 0,1 2 1,4 4-1,-82 104 0,122-135-13,0 2-1,3 0 0,1 1 1,1 2-1,3 0 0,1 1 1,2 0-1,2 1 0,2 1 1,1 0-1,-5 64 0,14-70 0,1 1 0,2-1 0,1 1 0,2-1 0,2 0 0,1 0 1,2-1-1,16 40 0,-6-31 29,1-1 0,3-1 0,1-1 0,2-1 0,58 66 0,-25-41 22,3-3 0,3-3 1,120 85-1,-84-79-6,2-4-1,131 56 1,-24-31-17,4-11 1,321 71-1,680 59 85,15-95 113,2448-89 208,-2503-94-305,0-33 11,-11-66-28,-22-97-66,-502 51-67,-551 180 8,-3-5-1,-1-3 1,-2-4-1,148-115 1,-196 133 91,-2-2 0,-2-1 1,-1-1-1,-2-2 0,-1-1 0,-2-1 1,-2-1-1,-1-2 0,-2 0 0,29-88 1,-38 89 108,-1-1 0,-3 0 0,-1 0 0,-3-1 0,-1 0 0,-2 0 1,-1 0-1,-3 0 0,-2 1 0,-1-1 0,-2 1 0,-16-47 0,4 33-39,-2 1-1,-2 1 1,-3 2-1,-2 0 1,-2 2-1,-74-91 1,52 83-104,-2 2-1,-3 2 1,-2 3 0,-110-73 0,65 60-87,-3 4 1,-157-62-1,-238-45 35,160 83-515,-559-62-1,-370 91-1676,404 109-1632,422-4 91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8.958"/>
    </inkml:context>
    <inkml:brush xml:id="br0">
      <inkml:brushProperty name="width" value="0.025" units="cm"/>
      <inkml:brushProperty name="height" value="0.025" units="cm"/>
    </inkml:brush>
  </inkml:definitions>
  <inkml:trace contextRef="#ctx0" brushRef="#br0">656 1 5733,'-8'3'589,"-110"49"3963,39-15-2977,-110 68 0,170-91-1442,1 1-1,0 0 1,1 1-1,0 1 1,2 0 0,0 2-1,1-1 1,1 2 0,0 0-1,2 0 1,0 1-1,2 1 1,-10 27 0,5-3-103,3 1 1,1 0-1,2 0 0,3 0 1,0 75-1,6-93 88,1 1 0,1-1 0,2 0 0,1 0 0,1 0 0,2-1 0,0 0 0,2-1 0,1 0-1,1 0 1,2-2 0,0 1 0,2-2 0,0 0 0,2-1 0,28 26 0,-20-23-96,1-2 1,2-1-1,0-1 0,1-2 1,1-1-1,1-1 0,1-2 1,0-1-1,1-2 1,1-2-1,0-1 0,55 9 1,-31-12-6,0-2 1,0-3-1,0-3 1,0-2-1,0-2 1,0-4-1,-1-2 1,0-2 0,-1-3-1,69-30 1,-91 31-20,-2-3 1,0 0-1,-1-3 1,-1 0-1,-1-2 1,-1-2-1,36-36 1,-45 38 8,-1-1 1,-2-1-1,0-1 1,-1 0-1,-2-1 1,-1-1-1,-1 0 1,-1-1-1,15-57 1,-22 62 151,0 1 1,-1-1-1,-2 0 0,0 0 1,-1 0-1,-2-1 1,-1 1-1,-6-36 0,3 40 116,-1 0-1,-1 0 0,0 0 1,-2 1-1,0 1 0,-1-1 1,-1 2-1,-1-1 0,0 2 1,-16-18-1,9 15-201,-1 0 1,0 1-1,-1 2 0,-1 0 0,0 1 1,-1 1-1,-1 1 0,0 2 0,-1 0 1,0 1-1,-1 2 0,0 0 0,0 2 1,0 1-1,-1 1 0,0 1 0,1 2 1,-1 0-1,0 2 0,0 1 0,0 1 0,1 1 1,-1 2-1,-47 16 0,42-9-62,0 2 0,0 1 0,2 1 0,0 2 0,1 1 0,1 1-1,-38 38 1,34-26-1169,-44 59 1,-16 51-6592,63-89-2111</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52.476"/>
    </inkml:context>
    <inkml:brush xml:id="br0">
      <inkml:brushProperty name="width" value="0.025" units="cm"/>
      <inkml:brushProperty name="height" value="0.025" units="cm"/>
    </inkml:brush>
  </inkml:definitions>
  <inkml:trace contextRef="#ctx0" brushRef="#br0">68 94 5573,'0'0'1570,"-47"-56"-1730,44 45-33,2 2-928,-2 2-512,-3 1 544,-2 2-1538</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53.721"/>
    </inkml:context>
    <inkml:brush xml:id="br0">
      <inkml:brushProperty name="width" value="0.025" units="cm"/>
      <inkml:brushProperty name="height" value="0.025" units="cm"/>
    </inkml:brush>
  </inkml:definitions>
  <inkml:trace contextRef="#ctx0" brushRef="#br0">199 114 5349,'0'0'1303,"-9"4"-1202,-32 10 614,27-11 1012,-1 0 0,1-1 0,-24 0 0,31 0-1011,11 1-586,15 2-191,19-7 252,43-7 1,-42 3 260,45 0 0,-45 8-147,-24-1-58,-1-1-1,1 0 1,27-4-1,-41 4-211,-1 0 0,1 0 1,-1-1-1,1 1 0,-1 0 0,0-1 0,1 1 0,-1 0 0,1-1 0,-1 1 0,0-1 0,1 1 0,-1-1 0,0 1 0,0 0 0,1-1 0,-1 1 0,0-1 0,0 1 0,0-1 0,0 1 0,0-1 0,0 1 0,1-1 0,-1 0 0,0 1 0,0-1 0,-1 1 0,1-1 0,0 1 0,0-1 0,0 1 0,0-1 0,0 1 0,0-1 0,-1 1 0,1-1 0,0 1 0,0 0 0,-1-1 0,1 1 0,0-1 0,-1 1 0,1-1 0,-1 1 0,1 0 0,-1-1 0,-16-20 655,8 14-601,-1 0 0,0 0 0,-1 1 1,0 1-1,0 0 0,0 0 0,0 1 1,-13-3-1,-100-16 579,82 16-500,-2 5-8,44 3-162,-1 0 0,1 0 1,0 1-1,-1-1 0,1 0 1,0 0-1,0 1 0,0-1 0,0 0 1,0 0-1,0 0 0,0 1 1,0-1-1,0 0 0,1 0 1,-1 1-1,0-1 0,1 0 0,-1 0 1,1 0-1,1 2 0,2 2-8,1-1 0,-1 0 0,1 0 0,0 0 0,0 0 0,1-1 0,-1 0 0,1 0 0,-1-1 0,1 1 0,0-1 0,0 0 0,9 1 0,88 13-41,-83-14 56,243 9 9,-196-10-28,67 14 83,-134-15-5,-24 0 123,-414-15-13,372 12-156,-1 1-10,32 2-35,-1-2 0,0-1-1,-53-12 1,91 11-206,12-2 171,14-3 42,6 4-404,0 0 1,1 3-1,-1 1 1,1 1 0,-1 2-1,0 1 1,35 9 0,-20-6-1700,22 3-2169</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58.884"/>
    </inkml:context>
    <inkml:brush xml:id="br0">
      <inkml:brushProperty name="width" value="0.025" units="cm"/>
      <inkml:brushProperty name="height" value="0.025" units="cm"/>
    </inkml:brush>
  </inkml:definitions>
  <inkml:trace contextRef="#ctx0" brushRef="#br0">99 58 9033,'0'0'13885,"-5"-2"-12972,-8-2 220,36 14 631,23 10-263,-42-19-1430,43 23 686,57 20 0,-88-38-714,0-2 1,0 1-1,0-2 1,0 0-1,1-2 0,0 1 1,-1-2-1,18-1 1,-33 1-18,0 0 1,0 0-1,0 0 1,0 1-1,0-1 1,0-1 0,0 1-1,0 0 1,0 0-1,0 0 1,0-1 0,0 1-1,0 0 1,0-1-1,0 1 1,0-1 0,0 1-1,0-1 1,0 1-1,0-1 1,-1 0-1,1 1 1,0-1 0,0 0-1,-1 0 1,1 0-1,-1 0 1,1 1 0,0-1-1,-1 0 1,0 0-1,1 0 1,-1 0-1,0 0 1,1 0 0,-1 0-1,0 0 1,0 0-1,0 0 1,0-1 0,0 1-1,0 0 1,0 0-1,0 0 1,0 0-1,0 0 1,-1 0 0,1 0-1,-1-1 1,0-1 45,-1 1 1,1-1-1,-1 0 1,0 1 0,0-1-1,0 1 1,0 0-1,0-1 1,-1 1-1,1 0 1,0 1-1,-1-1 1,0 0-1,1 1 1,-1-1-1,-3 0 1,-21-4-73,-1 1 0,1 1 0,-1 2 0,0 1 0,-49 3 0,7 0 0,-100-1 0,231-1 0,52-2 0,65-29 0,-122 19 0,2 2 0,92-4 0,-149 17 0,-12 4 0,-15 4 0,2-5 0,1-1 0,-1-1 0,0-1 0,0-1 0,-1-1 0,-31-3 0,9-3 0,0-2 0,-56-16 0,90 21 0,25 9 0,27 9 0,-22-13-488,-1 1 0,1-2 0,0 0 0,24-1 1,-21-2-766,-1-1 0,1-1 0,-1-1-1,0 0 1,0-1 0,23-10 0,11-10-8067</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8.110"/>
    </inkml:context>
    <inkml:brush xml:id="br0">
      <inkml:brushProperty name="width" value="0.025" units="cm"/>
      <inkml:brushProperty name="height" value="0.025" units="cm"/>
    </inkml:brush>
  </inkml:definitions>
  <inkml:trace contextRef="#ctx0" brushRef="#br0">1 520 18225,'0'0'2381,"10"-10"-939,107-108 343,211-228-688,-323 340-1061,18-21 34,-22 26-47,-1 0-1,1 0 0,0 0 1,-1 1-1,1-1 0,0 0 1,-1 0-1,1 1 0,0-1 0,0 1 1,0-1-1,0 1 0,-1-1 1,1 1-1,0-1 0,0 1 1,0 0-1,0 0 0,0-1 1,0 1-1,0 0 0,2 0 1,-2 2-6,-1-1 1,1 1-1,0-1 1,-1 1-1,0 0 1,1-1-1,-1 1 1,0 0-1,0-1 1,0 1-1,0 0 1,0-1-1,0 1 1,0 0 0,0-1-1,-1 3 1,0 2 63,-4 28 292,-2 0 1,-1-1 0,-19 53 0,16-58-290,2 0-1,1 1 1,1 0-1,1 0 1,-2 48-1,7-76-144,1 0 1,0-1-1,0 1 1,0 0-1,0 0 0,0-1 1,0 1-1,0 0 0,0 0 1,0 0-1,1-1 1,-1 1-1,0 0 0,0 0 1,1-1-1,-1 1 0,0 0 1,1-1-1,-1 1 0,1 0 1,-1-1-1,1 1 1,-1-1-1,1 1 0,-1 0 1,1-1-1,-1 0 0,1 1 1,0-1-1,-1 1 1,1-1-1,0 0 0,0 1 1,-1-1-1,1 0 0,0 0 1,0 1-1,-1-1 0,1 0 1,0 0-1,0 0 1,0 0-1,-1 0 0,1 0 1,1-1-1,2 1-531,-1-2 1,0 1-1,1 0 0,-1-1 0,0 1 0,0-1 1,0 0-1,0 0 0,4-4 0,23-24-5718</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2.927"/>
    </inkml:context>
    <inkml:brush xml:id="br0">
      <inkml:brushProperty name="width" value="0.025" units="cm"/>
      <inkml:brushProperty name="height" value="0.025" units="cm"/>
    </inkml:brush>
  </inkml:definitions>
  <inkml:trace contextRef="#ctx0" brushRef="#br0">358 49 13325,'1'-2'398,"-1"-1"1,1 1 0,0-1 0,-1 1 0,0-1-1,1 1 1,-1-1 0,0 1 0,0-1 0,-1-4-1,0 6-249,1 0 0,0 0-1,0 0 1,-1 0 0,1 1 0,-1-1-1,1 0 1,-1 0 0,1 1-1,-1-1 1,0 0 0,1 1 0,-1-1-1,0 0 1,1 1 0,-1-1-1,0 1 1,0-1 0,1 1 0,-1 0-1,-1-1 1,-2 0-32,1 1 1,-1 0-1,1 0 0,-1 0 0,1 0 1,-1 1-1,1-1 0,-1 1 0,1 0 1,0 0-1,-1 0 0,1 0 0,0 1 0,0-1 1,-3 3-1,-25 14 241,1 1 1,1 1-1,-34 30 1,46-35 23,2 1-1,0 0 1,0 0-1,2 2 1,0 0 0,-16 28-1,26-40-296,0 0 0,1 0-1,-1 0 1,1 1 0,0-1-1,1 1 1,-1-1 0,1 1-1,1-1 1,-1 1 0,1 0 0,0-1-1,1 1 1,1 10 0,0-13-74,-1 0 1,1-1-1,-1 1 1,1-1-1,0 0 1,1 0-1,-1 1 1,1-1-1,-1-1 1,1 1-1,0 0 1,0-1-1,0 1 1,0-1-1,0 0 1,1 0-1,-1 0 1,1-1-1,-1 1 1,1-1-1,-1 0 1,1 0-1,0 0 1,0 0-1,6 0 1,11 2-8,1-1 0,-1-1 0,1-1 0,21-3 1,-32 2-580,0-1 1,0 0 0,-1-1-1,1 0 1,-1 0-1,0-1 1,0 0 0,0-1-1,16-11 1,-24 14-162,1 0 1,0 0 0,-1-1-1,1 1 1,-1-1-1,0 1 1,0-1-1,0 0 1,0 0-1,-1 0 1,1 0-1,1-4 1,0-13-10241</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8.466"/>
    </inkml:context>
    <inkml:brush xml:id="br0">
      <inkml:brushProperty name="width" value="0.025" units="cm"/>
      <inkml:brushProperty name="height" value="0.025" units="cm"/>
    </inkml:brush>
  </inkml:definitions>
  <inkml:trace contextRef="#ctx0" brushRef="#br0">128 0 17232,'0'0'2050,"-55"83"0,28-38 0,5-1 224,6-3-1409,9-9-801,7-3-64,2-9-640,16-8-225,2-6-737,1-6-704,-6 0-1281,-7-5-1955,-5-7-3202</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8.808"/>
    </inkml:context>
    <inkml:brush xml:id="br0">
      <inkml:brushProperty name="width" value="0.025" units="cm"/>
      <inkml:brushProperty name="height" value="0.025" units="cm"/>
    </inkml:brush>
  </inkml:definitions>
  <inkml:trace contextRef="#ctx0" brushRef="#br0">0 76 15983,'0'0'8680,"64"-12"-7687,-26 5-448,5-2-417,3 0-96,1 2-865,-3-2-2242,-1 0-1601,-2-4-6919</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9.149"/>
    </inkml:context>
    <inkml:brush xml:id="br0">
      <inkml:brushProperty name="width" value="0.025" units="cm"/>
      <inkml:brushProperty name="height" value="0.025" units="cm"/>
    </inkml:brush>
  </inkml:definitions>
  <inkml:trace contextRef="#ctx0" brushRef="#br0">24 0 18033,'0'0'9668,"2"12"-8814,-1-3-717,0 1 0,0-1 0,-1 1-1,0 0 1,-1-1 0,0 1 0,0 0 0,-1-1 0,-1 1 0,-6 16-1,7-22-88,1 0-1,-1 0 1,1 0-1,-1 0 1,1 0-1,0 0 1,1 1-1,-1-1 1,1 0-1,0 0 0,0 1 1,1 6-1,-1-10-69,1 0-1,-1-1 1,1 1-1,-1 0 0,1 0 1,-1 0-1,1 0 1,0 0-1,-1-1 0,1 1 1,0 0-1,0-1 1,0 1-1,-1-1 0,1 1 1,0 0-1,0-1 1,0 0-1,2 1 0,33 1-1759,-33-2 1332,-1-1 1,1 1 0,0-1-1,0 0 1,-1 0-1,1 0 1,-1 0 0,1-1-1,-1 1 1,1-1-1,-1 1 1,0-1-1,1 0 1,-1 0 0,3-4-1,12-18-6068</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9.507"/>
    </inkml:context>
    <inkml:brush xml:id="br0">
      <inkml:brushProperty name="width" value="0.025" units="cm"/>
      <inkml:brushProperty name="height" value="0.025" units="cm"/>
    </inkml:brush>
  </inkml:definitions>
  <inkml:trace contextRef="#ctx0" brushRef="#br0">28 0 18481,'0'0'9225,"-27"12"-14798,36-10-257</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0.436"/>
    </inkml:context>
    <inkml:brush xml:id="br0">
      <inkml:brushProperty name="width" value="0.025" units="cm"/>
      <inkml:brushProperty name="height" value="0.025" units="cm"/>
    </inkml:brush>
  </inkml:definitions>
  <inkml:trace contextRef="#ctx0" brushRef="#br0">45 63 5669,'0'0'4992,"7"-9"-2868,0-2-1341,-5 6-360,1 1-1,1-1 1,-1 1 0,0 0-1,1 0 1,0 0 0,7-5-1,-11 9-320,0 0-1,0-1 0,0 1 1,0 0-1,0 0 0,0 0 1,1 0-1,-1-1 0,0 1 1,0 0-1,0 0 0,0 0 0,1 0 1,-1 0-1,0-1 0,0 1 1,0 0-1,1 0 0,-1 0 1,0 0-1,0 0 0,1 0 1,-1 0-1,0 0 0,0 0 1,1 0-1,-1 0 0,0 0 1,0 0-1,0 0 0,1 0 1,-1 0-1,0 0 0,0 0 0,1 0 1,-1 0-1,0 1 0,0-1 1,0 0-1,1 0 0,-1 0 1,0 0-1,0 0 0,0 0 1,0 1-1,1-1 0,-1 0 1,0 15 1613,-10 21-644,-20 26-251,21-46-529,0 1-1,1 0 0,1 0 0,0 1 1,2 0-1,0 0 0,0 0 1,-1 28-1,6-45-278,0 0-1,0 0 1,0 0 0,0 0 0,0 0-1,0 0 1,1-1 0,-1 1 0,0 0-1,1 0 1,-1 0 0,1 0 0,-1 0-1,1 0 1,-1-1 0,1 1 0,0 0-1,-1 0 1,1-1 0,0 1 0,0 0-1,-1-1 1,1 1 0,0-1 0,0 1-1,1 0 1,1 0-5,0 0 0,0-1-1,0 1 1,0-1 0,0 1 0,0-1-1,0 0 1,0 0 0,4-1 0,-2 1-403,0-1 1,0 0-1,0 0 1,0-1-1,0 1 0,0-1 1,0 0-1,-1 0 1,1 0-1,-1-1 1,8-5-1,-11 6-289,0 0 0,1 0 0,-1 0 0,0 0-1,0 0 1,0 0 0,0 0 0,0 0-1,0-1 1,-1 1 0,1 0 0,-1 0 0,0-4-1,1-13-9451</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0.763"/>
    </inkml:context>
    <inkml:brush xml:id="br0">
      <inkml:brushProperty name="width" value="0.025" units="cm"/>
      <inkml:brushProperty name="height" value="0.025" units="cm"/>
    </inkml:brush>
  </inkml:definitions>
  <inkml:trace contextRef="#ctx0" brushRef="#br0">0 28 13645,'0'0'5125,"68"-28"-5381,-46 28-769,4 0-449,1 0-480,-2 1-1697</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1.604"/>
    </inkml:context>
    <inkml:brush xml:id="br0">
      <inkml:brushProperty name="width" value="0.025" units="cm"/>
      <inkml:brushProperty name="height" value="0.025" units="cm"/>
    </inkml:brush>
  </inkml:definitions>
  <inkml:trace contextRef="#ctx0" brushRef="#br0">269 3 10442,'0'0'14510,"-13"-1"-14094,9 1-380,-2-1 19,1 1-1,0-1 0,-1 1 1,1 0-1,0 1 0,-1-1 1,1 1-1,0 0 0,0 0 1,-1 1-1,1 0 0,0 0 1,0 0-1,1 0 0,-1 1 1,0 0-1,-5 4 0,-9 10 452,-1 2-1,2 0 0,-27 37 0,39-47-382,0 0-1,0 0 1,0 1-1,2 0 1,-1 0-1,1 0 1,0 1-1,1-1 1,1 1 0,0 0-1,-2 18 1,4-28-117,0 1 1,0 0 0,1-1 0,-1 1 0,0-1 0,1 1 0,-1-1 0,1 1 0,-1-1 0,1 1-1,0-1 1,0 1 0,0-1 0,0 0 0,0 1 0,0-1 0,0 0 0,0 0 0,0 0-1,1 0 1,-1 0 0,0 0 0,2 1 0,2 0 10,0 1 0,0-2-1,-1 1 1,1 0 0,1-1 0,-1 0 0,8 0-1,5 0 22,1 0-1,0-2 0,23-3 0,-19 0-409,-1-1-1,34-12 1,-48 14-292,-1 0 0,1 0 0,-1-1 0,0 0 0,0-1 0,7-5 0,-13 9 361,-1 1 1,1-1 0,0 0 0,-1 1 0,1-1 0,-1 0 0,1 1-1,-1-1 1,0 0 0,1 0 0,-1 1 0,0-1 0,1 0-1,-1 0 1,0 0 0,0 1 0,0-1 0,0 0 0,1 0 0,-1 0-1,0 0 1,-1 1 0,1-1 0,0-1 0,-4-9-6419</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1.948"/>
    </inkml:context>
    <inkml:brush xml:id="br0">
      <inkml:brushProperty name="width" value="0.025" units="cm"/>
      <inkml:brushProperty name="height" value="0.025" units="cm"/>
    </inkml:brush>
  </inkml:definitions>
  <inkml:trace contextRef="#ctx0" brushRef="#br0">0 1 6182,'0'0'18193,"74"29"-17072,-31-29-544,2 0-417,2-7-96,-2 2-160,-10 2-1249,-7 3-1634,-13 0-609</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2.334"/>
    </inkml:context>
    <inkml:brush xml:id="br0">
      <inkml:brushProperty name="width" value="0.025" units="cm"/>
      <inkml:brushProperty name="height" value="0.025" units="cm"/>
    </inkml:brush>
  </inkml:definitions>
  <inkml:trace contextRef="#ctx0" brushRef="#br0">1 40 13773,'0'0'10730,"49"7"-9320,-2-7-225,8 0-481,7-4-319,3-4-545,2 2 352,-4-1-2755,-6-3-2594,-7-1-3587</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2.660"/>
    </inkml:context>
    <inkml:brush xml:id="br0">
      <inkml:brushProperty name="width" value="0.025" units="cm"/>
      <inkml:brushProperty name="height" value="0.025" units="cm"/>
    </inkml:brush>
  </inkml:definitions>
  <inkml:trace contextRef="#ctx0" brushRef="#br0">12 1 19186,'0'0'6502,"80"5"-5349,-28-5-512,9 0-513,8 0-96,-2 0-897,-3 0-160,-9 0-2018,-13 0-704,-16 3-1474,-18 3-3972</inkml:trace>
  <inkml:trace contextRef="#ctx0" brushRef="#br0" timeOffset="1">1 164 18289,'0'0'8040,"55"22"-6567,6-22-992,14 0-385,8 0-32,5-1-32,0-1-448,-6 2-2019,-8-1-3234,-10 1-6567</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3.394"/>
    </inkml:context>
    <inkml:brush xml:id="br0">
      <inkml:brushProperty name="width" value="0.025" units="cm"/>
      <inkml:brushProperty name="height" value="0.025" units="cm"/>
    </inkml:brush>
  </inkml:definitions>
  <inkml:trace contextRef="#ctx0" brushRef="#br0">1 8 13837,'0'0'9444,"13"0"-8585,251-4 3190,-116 1-6218,-74 2-3206,-2 1-4107</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3.653"/>
    </inkml:context>
    <inkml:brush xml:id="br0">
      <inkml:brushProperty name="width" value="0.025" units="cm"/>
      <inkml:brushProperty name="height" value="0.025" units="cm"/>
    </inkml:brush>
  </inkml:definitions>
  <inkml:trace contextRef="#ctx0" brushRef="#br0">131 198 4420,'0'0'9882,"9"3"-7304,2 1-2085,0-1 1,0 0-1,0-1 1,0 0-1,0-1 0,1 0 1,-1-1-1,1 0 1,-1-1-1,0 0 1,1-1-1,-1 0 0,19-7 1,-7-1-263,0-1 0,-1-1 0,22-17 0,-38 26-208,-1-1 1,0 0-1,0 0 0,0-1 0,0 1 0,-1-1 0,0 0 0,0 0 0,0-1 0,-1 1 0,0-1 0,0 0 0,0 0 0,0 0 1,-1 0-1,0 0 0,1-10 0,-3 15-19,0 0 0,0 0 0,0-1 0,0 1 0,0 0-1,0 0 1,0 0 0,-1-1 0,1 1 0,0 0 0,-1 0 0,1 0 0,-1 0 0,0 0 0,1 0 0,-1 0 0,0 0 0,1 0 0,-1 0 0,0 0 0,0 0 0,0 0 0,-2-1 0,0 1 8,1-1 1,-1 1 0,-1 0 0,1 0-1,0 0 1,0 0 0,0 0 0,-7 0-1,-2 0 16,1 1-1,-1 0 1,0 1-1,-15 3 1,8 2 29,1-1 1,0 2-1,1 1 1,-1 0 0,1 1-1,1 0 1,-27 21-1,5 1 314,-63 63-1,100-93-359,-48 57 881,46-55-846,1 1 0,0 0-1,0 0 1,0 0 0,0 0 0,0 0 0,1 1 0,0-1 0,0 0-1,0 1 1,0-1 0,1 0 0,0 1 0,0 5 0,0-9-43,1 1 1,-1-1 0,0 0 0,1 0 0,-1 1-1,1-1 1,0 0 0,0 0 0,-1 0-1,1 0 1,0 0 0,0 0 0,0 0-1,0 0 1,0 0 0,0 0 0,0 0-1,0-1 1,0 1 0,1 0 0,-1-1-1,0 1 1,0-1 0,1 0 0,-1 1-1,2-1 1,38 5 62,-34-4-52,194 2-1747,-133-4-1966,-2-1-3460,-61 2 6452,35-2-10567</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4.077"/>
    </inkml:context>
    <inkml:brush xml:id="br0">
      <inkml:brushProperty name="width" value="0.025" units="cm"/>
      <inkml:brushProperty name="height" value="0.025" units="cm"/>
    </inkml:brush>
  </inkml:definitions>
  <inkml:trace contextRef="#ctx0" brushRef="#br0">175 2 15086,'0'0'10068,"-10"-1"-9315,5 1-721,0 0-1,0 0 1,0 0-1,0 0 1,-1 1-1,1 0 0,0 0 1,0 0-1,0 1 1,1 0-1,-1 0 1,0 0-1,1 0 1,-1 1-1,1-1 1,0 1-1,0 0 1,-6 6-1,4-4 74,0 0 0,1 0 0,-1 1 0,1 0 0,1 0 1,-1 0-1,1 1 0,0-1 0,0 1 0,1 0 0,0 0 0,0 0 0,1 0 0,0 1 0,0-1 0,0 1 0,1 0 1,0 9-1,1-16-94,0 1 0,0-1 0,1 0 0,-1 0 0,1 1 0,-1-1 0,1 0 0,-1 0 0,1 0 0,-1 1 0,1-1 0,0 0 0,0 0 0,0 0 0,-1 0 0,1 0 1,0-1-1,0 1 0,0 0 0,0 0 0,1-1 0,-1 1 0,2 0 0,1 1 21,0-1 1,0 0-1,0 0 0,0 0 1,0-1-1,0 1 0,7-1 0,1-1 76,-1 0 0,1 0 0,0-1-1,18-6 1,-17 3-64,-1-1 1,1 0-1,-1-1 1,-1 0-1,17-13 1,-24 18-32,-1-1 1,1 0 0,-1 0 0,0 0-1,0 0 1,0-1 0,0 1 0,-1-1-1,1 0 1,-1 1 0,0-1-1,0 0 1,0 0 0,-1-1 0,1 1-1,-1 0 1,0 0 0,0-1 0,-1 1-1,1-8 1,-2 9-4,0 1-1,0 0 1,-1 0-1,1-1 1,0 1-1,-1 0 1,0 0 0,1 0-1,-1 1 1,0-1-1,0 0 1,0 1-1,0-1 1,0 1-1,0 0 1,-1-1-1,1 1 1,0 0 0,-1 0-1,1 1 1,-1-1-1,1 0 1,-1 1-1,1 0 1,-1-1-1,-3 1 1,-2-1-146,-1 0-1,1 1 1,0 0 0,-1 0-1,1 1 1,0 0 0,-11 2-1,1 9-1883,14-6-1209,2 1-3442</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5.152"/>
    </inkml:context>
    <inkml:brush xml:id="br0">
      <inkml:brushProperty name="width" value="0.025" units="cm"/>
      <inkml:brushProperty name="height" value="0.025" units="cm"/>
    </inkml:brush>
  </inkml:definitions>
  <inkml:trace contextRef="#ctx0" brushRef="#br0">1 410 7944,'0'0'15390,"9"-8"-14162,79-67 737,0 1-1465,-3-4 0,83-96 0,-198 222-447,3 1 0,-34 88 1,58-130-60,-19 54 20,21-57-22,0 0 1,0-1 0,0 1 0,0 1 0,1-1-1,0 0 1,-1 0 0,2 0 0,-1 0 0,0 0 0,1 0-1,1 5 1,-1-8-43,0 0-1,0 0 0,0 0 1,0-1-1,0 1 0,0 0 1,0-1-1,0 1 0,0-1 1,0 1-1,1-1 0,-1 0 1,0 1-1,0-1 0,0 0 1,1 0-1,-1 0 0,0 0 1,0 0-1,0 0 1,1 0-1,-1 0 0,2-1 1,30-6-1927,-24 2 887,0 1 0,-1-1 1,0-1-1,0 0 0,0 0 0,12-12 0,16-19-5172</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5.512"/>
    </inkml:context>
    <inkml:brush xml:id="br0">
      <inkml:brushProperty name="width" value="0.025" units="cm"/>
      <inkml:brushProperty name="height" value="0.025" units="cm"/>
    </inkml:brush>
  </inkml:definitions>
  <inkml:trace contextRef="#ctx0" brushRef="#br0">224 1 9321,'0'0'8136,"-44"70"-6727,22-38 288,0 4 33,4-3-96,5-2-866,10-4-640,3-3-95,0-7-290,3 0-223,6-3-705,-3-3-1025,-3-5-1250</inkml:trace>
  <inkml:trace contextRef="#ctx0" brushRef="#br0" timeOffset="1">1 172 13773,'0'0'11403,"65"-33"-11115,-16 30-256,9 2-64,3 0-1281,1-1-1442,-2-3-1120,-3-1-2403,-7-6-1410</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5.883"/>
    </inkml:context>
    <inkml:brush xml:id="br0">
      <inkml:brushProperty name="width" value="0.025" units="cm"/>
      <inkml:brushProperty name="height" value="0.025" units="cm"/>
    </inkml:brush>
  </inkml:definitions>
  <inkml:trace contextRef="#ctx0" brushRef="#br0">118 189 16367,'0'0'6022,"-62"53"-4324,44-25-129,0 2-288,6-1-800,4-2-385,8-3-64,0-6-96,0-5-1185,8-5-385,1-8-864,1 0-577,-4-18-1281,2-10-5894</inkml:trace>
  <inkml:trace contextRef="#ctx0" brushRef="#br0" timeOffset="1">108 1 10410,'0'0'15246,"15"27"-19602,-2-13-577,-1-2-3811</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6.319"/>
    </inkml:context>
    <inkml:brush xml:id="br0">
      <inkml:brushProperty name="width" value="0.025" units="cm"/>
      <inkml:brushProperty name="height" value="0.025" units="cm"/>
    </inkml:brush>
  </inkml:definitions>
  <inkml:trace contextRef="#ctx0" brushRef="#br0">246 10 8456,'0'0'17585,"-10"-2"-15370,4 0-2106,-1 0-1,1 1 1,-1 0 0,0 0-1,0 0 1,1 1 0,-1 0-1,0 0 1,1 1-1,-1 0 1,0 0 0,1 1-1,-1-1 1,1 2 0,-1-1-1,1 0 1,0 1 0,0 1-1,-11 6 1,15-9-121,1 1 0,-1-1 1,0 0-1,0 1 0,1-1 0,-1 1 1,0 0-1,1-1 0,0 1 1,-1 0-1,1 0 0,0 0 0,0 0 1,0 0-1,0 0 0,1 0 0,-1 1 1,0-1-1,1 0 0,-1 0 1,1 0-1,0 1 0,0-1 0,0 0 1,1 5-1,0-5-97,0 1 1,1 0 0,0-1-1,0 1 1,0-1-1,0 0 1,0 0 0,0 0-1,0 0 1,1 0-1,-1 0 1,1 0-1,-1-1 1,1 1 0,0-1-1,0 0 1,-1 0-1,6 1 1,-3 0-94,8 2-136,1 1 0,-1 1-1,-1 0 1,22 14-1,-32-19 356,-1 0-1,1 0 1,-1 0-1,1 0 1,-1 0-1,1 1 1,-1-1-1,0 1 0,0-1 1,1 1-1,-1-1 1,0 1-1,0 0 1,-1-1-1,1 1 1,0 0-1,0 0 1,-1 0-1,0 0 0,1-1 1,-1 1-1,0 0 1,0 0-1,0 0 1,0 0-1,0 0 1,0 0-1,0 0 1,-1 0-1,1-1 0,-1 1 1,1 0-1,-1 0 1,0 0-1,0-1 1,0 1-1,0 0 1,0-1-1,0 1 0,0-1 1,0 1-1,-1-1 1,1 1-1,-3 1 1,-5 5 249,0 0 0,-1 0 1,0-1-1,0 0 0,-1-1 0,0 0 1,0 0-1,0-2 0,0 1 0,-1-1 1,0-1-1,0 0 0,0-1 0,0 0 1,-14 0-1,25-2-340,0 0 1,0 0-1,0 0 1,0-1 0,0 1-1,0 0 1,0-1-1,0 1 1,0-1-1,0 1 1,0-1-1,0 1 1,0-1-1,0 0 1,1 1-1,-1-1 1,0 0 0,0 0-1,1 0 1,-1 1-1,0-1 1,1 0-1,-1 0 1,1 0-1,-1 0 1,1 0-1,0 0 1,-1 0-1,1 0 1,0 0 0,0 0-1,0 0 1,0-1-1,0 1 1,0 0-1,0 0 1,0 0-1,0 0 1,0 0-1,0 0 1,1 0-1,-1 0 1,1-1 0,15-49-8514,-1 18 1310</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6.664"/>
    </inkml:context>
    <inkml:brush xml:id="br0">
      <inkml:brushProperty name="width" value="0.025" units="cm"/>
      <inkml:brushProperty name="height" value="0.025" units="cm"/>
    </inkml:brush>
  </inkml:definitions>
  <inkml:trace contextRef="#ctx0" brushRef="#br0">104 1 13357,'0'0'9096,"-10"11"-7259,-1 3-1593,1 0 1,0 1 0,1 0 0,0 0-1,1 1 1,1 0 0,1 0 0,0 1-1,1 0 1,1 0 0,0 0 0,-1 25-1,5-41-255,0 0 0,1 0 1,-1 0-1,0 0 0,0 0 0,1 0 0,-1 0 0,1-1 0,-1 1 0,1 0 0,-1 0 0,1 0 0,-1 0 0,1-1 0,0 1 0,-1 0 1,1-1-1,0 1 0,0 0 0,-1-1 0,1 1 0,0-1 0,0 0 0,0 1 0,0-1 0,0 1 0,0-1 0,0 0 0,0 0 0,0 0 1,-1 1-1,1-1 0,0 0 0,0 0 0,0 0 0,0-1 0,0 1 0,0 0 0,0 0 0,0 0 0,1-1 0,3 0-166,0 0-1,-1 0 1,1 0-1,-1-1 1,1 1-1,-1-1 1,8-4-1,-4 0-49,1-1 1,-1 0-1,-1 0 0,1-1 1,-1 0-1,-1 0 0,1-1 0,-1 0 1,-1 0-1,0 0 0,0-1 1,-1 0-1,0 0 0,0 0 0,-1 0 1,1-11-1,-4 21 254,0 0 1,0 0-1,0 0 1,0-1-1,0 1 1,0 0 0,0 0-1,0 0 1,0 0-1,0 0 1,0 0-1,0 0 1,0-1-1,0 1 1,0 0-1,0 0 1,0 0-1,0 0 1,0 0-1,0 0 1,0 0-1,0-1 1,0 1-1,0 0 1,0 0-1,0 0 1,-1 0-1,1 0 1,0 0-1,0 0 1,0 0-1,0 0 1,0 0-1,0 0 1,0 0-1,-1 0 1,1-1-1,0 1 1,0 0-1,0 0 1,0 0 0,0 0-1,0 0 1,0 0-1,-1 0 1,1 0-1,0 0 1,0 0-1,0 0 1,0 1-1,0-1 1,0 0-1,-1 0 1,1 0-1,0 0 1,0 0-1,0 0 1,0 0-1,-11 8 646,-8 10-134,10-7-441,1 1 1,0 0 0,1 0 0,0 0-1,0 1 1,2 0 0,0 0 0,0 1-1,-5 24 1,4 35-7215,6-56-566</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7.102"/>
    </inkml:context>
    <inkml:brush xml:id="br0">
      <inkml:brushProperty name="width" value="0.025" units="cm"/>
      <inkml:brushProperty name="height" value="0.025" units="cm"/>
    </inkml:brush>
  </inkml:definitions>
  <inkml:trace contextRef="#ctx0" brushRef="#br0">0 1 14606,'0'0'859,"15"4"727,42 8 573,1-2 0,96 3 1,138-10 1016,-167-3-2602,749 11 420,-475-4-1075,-368-7-71,36 1-225,-29 9-3269,-51-8-5221,-13-2-774</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8.299"/>
    </inkml:context>
    <inkml:brush xml:id="br0">
      <inkml:brushProperty name="width" value="0.025" units="cm"/>
      <inkml:brushProperty name="height" value="0.025" units="cm"/>
    </inkml:brush>
  </inkml:definitions>
  <inkml:trace contextRef="#ctx0" brushRef="#br0">29 498 9097,'-6'1'1109,"-13"3"2271,16-2-1003,10-2 590,25-2-1969,0-2 0,0-2 0,0 0-1,56-21 1,-30 9-206,516-157 1865,-18-47-3675,-537 213 988,-13 7 26,0-1 0,0 1 1,0-1-1,-1-1 0,1 1 0,-1-1 1,0 1-1,7-8 0,-62 14-1346,-41 28-2548,42-13-1643,25-9-2045</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8.734"/>
    </inkml:context>
    <inkml:brush xml:id="br0">
      <inkml:brushProperty name="width" value="0.025" units="cm"/>
      <inkml:brushProperty name="height" value="0.025" units="cm"/>
    </inkml:brush>
  </inkml:definitions>
  <inkml:trace contextRef="#ctx0" brushRef="#br0">17 123 4708,'2'-9'2066,"0"-2"-1499,9-42 3443,-10 48-3050,1 1-1,-1-1 1,1 1 0,0 0-1,0-1 1,0 1 0,1 0-1,-1 0 1,7-6 0,-6 13 3181,-3 25-2575,-3-5-863,-1 0 0,-1 0 0,-13 33 0,-6 30-2921,18-27-7126,6-68 3643</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3.722"/>
    </inkml:context>
    <inkml:brush xml:id="br0">
      <inkml:brushProperty name="width" value="0.025" units="cm"/>
      <inkml:brushProperty name="height" value="0.025" units="cm"/>
    </inkml:brush>
  </inkml:definitions>
  <inkml:trace contextRef="#ctx0" brushRef="#br0">1 24 14606,'0'0'8007,"70"12"-6629,-14-17-449,4-3-417,5-1-320,3 3-96,-3 2-128,-2 0-1345,-9 4-1634,-6 0-704,-3 0-2339,-6 0-5253</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9.079"/>
    </inkml:context>
    <inkml:brush xml:id="br0">
      <inkml:brushProperty name="width" value="0.025" units="cm"/>
      <inkml:brushProperty name="height" value="0.025" units="cm"/>
    </inkml:brush>
  </inkml:definitions>
  <inkml:trace contextRef="#ctx0" brushRef="#br0">1 72 16528,'0'0'4900,"50"-24"-3074,-21 18-128,7-2-1,4 1-512,1-2-832,4 3-321,-7-1 0,-2 4-417,-13 1-768,-3 2-608,-12 0-1122,-31 12-12396</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9.420"/>
    </inkml:context>
    <inkml:brush xml:id="br0">
      <inkml:brushProperty name="width" value="0.025" units="cm"/>
      <inkml:brushProperty name="height" value="0.025" units="cm"/>
    </inkml:brush>
  </inkml:definitions>
  <inkml:trace contextRef="#ctx0" brushRef="#br0">53 17 11883,'0'0'9834,"71"27"-9738,-28-40-32,3 0-192,-2 4-481,-8 3-993,-8 3-1088,-13 3-2531</inkml:trace>
  <inkml:trace contextRef="#ctx0" brushRef="#br0" timeOffset="1">0 274 9801,'0'0'12812,"65"4"-12011,-22-17-481,6-4-223,0 3-33,-1-4-64,-2 1-993,-4-2-1185,-7 0-1634,-4-2-2370</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9.753"/>
    </inkml:context>
    <inkml:brush xml:id="br0">
      <inkml:brushProperty name="width" value="0.025" units="cm"/>
      <inkml:brushProperty name="height" value="0.025" units="cm"/>
    </inkml:brush>
  </inkml:definitions>
  <inkml:trace contextRef="#ctx0" brushRef="#br0">238 1 5990,'0'0'8536,"-9"2"-5456,-3 2-2585,-1 2 0,1-1 0,1 2 1,-1-1-1,1 1 0,0 1 0,1 0 0,0 1 0,0 0 0,1 0 0,-13 17 1,9-10 180,2 0 0,-1 1 1,2 0-1,-12 26 0,19-37-571,0 0-1,1 0 1,0 0-1,0 0 1,1 1 0,-1-1-1,1 1 1,1-1-1,-1 1 1,1-1-1,0 1 1,1-1-1,-1 1 1,1-1 0,0 1-1,1-1 1,3 10-1,-2-12-158,0 0-1,0-1 1,0 1-1,1-1 1,-1 1-1,1-1 1,0 0 0,-1 0-1,1-1 1,1 1-1,-1-1 1,0 0-1,1 0 1,-1 0-1,1-1 1,-1 0-1,1 1 1,0-2-1,9 2 1,0-1-1344,1 0 0,-1-1 1,1 0-1,-1-1 0,23-5 1,-1-5-4166</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1.084"/>
    </inkml:context>
    <inkml:brush xml:id="br0">
      <inkml:brushProperty name="width" value="0.025" units="cm"/>
      <inkml:brushProperty name="height" value="0.025" units="cm"/>
    </inkml:brush>
  </inkml:definitions>
  <inkml:trace contextRef="#ctx0" brushRef="#br0">32 162 12364,'0'0'9449,"11"-2"-7992,3-1-1240,0 0 1,-1 0-1,1-2 1,-1 0-1,-1 0 1,15-9-1,-22 12-98,0-1 1,0 0-1,0 0 1,0 0-1,-1-1 1,0 0-1,1 0 1,-1 0-1,-1 0 1,1 0-1,-1-1 0,1 0 1,-1 0-1,-1 1 1,1-2-1,-1 1 1,1 0-1,-2-1 1,1 1-1,1-10 0,-3 14-66,0 0 0,0 0 0,0 1-1,0-1 1,0 0 0,0 0 0,0 0-1,0 1 1,-1-1 0,1 0-1,0 0 1,-1 1 0,1-1 0,0 0-1,-1 1 1,1-1 0,-1 0 0,1 1-1,-1-1 1,1 1 0,-1-1-1,0 1 1,1-1 0,-1 1 0,0-1-1,1 1 1,-1-1 0,0 1-1,0-1 1,-31-2 548,24 4-539,-1 0-1,1 1 1,0 0-1,0 0 1,-13 6-1,12-2 47,-1 0-1,1 1 1,0 0-1,0 0 1,1 1-1,0 0 1,0 1-1,-7 11 1,11-15-75,0 1 1,0 0 0,1 0 0,0 1-1,0-1 1,0 1 0,1-1-1,0 1 1,0 0 0,1 0 0,-1 0-1,2 0 1,-1 0 0,1 10 0,0-16-34,1 0 1,-1 0 0,0 0 0,0-1-1,1 1 1,-1 0 0,1 0-1,-1 0 1,1 0 0,-1-1 0,1 1-1,0 0 1,-1 0 0,1-1 0,0 1-1,-1 0 1,1-1 0,0 1-1,0-1 1,0 1 0,0-1 0,-1 0-1,1 1 1,1-1 0,32 5-145,32-12-1353,-16-6-1948,-1-7-5949,-25 7-1288</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1.441"/>
    </inkml:context>
    <inkml:brush xml:id="br0">
      <inkml:brushProperty name="width" value="0.025" units="cm"/>
      <inkml:brushProperty name="height" value="0.025" units="cm"/>
    </inkml:brush>
  </inkml:definitions>
  <inkml:trace contextRef="#ctx0" brushRef="#br0">1 155 12268,'0'0'12246,"10"2"-11029,-6-1-1136,0-1 0,0 1 0,0-1-1,-1 1 1,1-1 0,0 0 0,0 0 0,0-1 0,0 1 0,0-1 0,-1 0-1,1 0 1,0 0 0,-1-1 0,1 1 0,-1-1 0,1 0 0,-1 0-1,0 0 1,1 0 0,-1 0 0,0-1 0,-1 1 0,1-1 0,0 0 0,2-5-1,11-12 712,-2 0-1,0-2 1,17-37-1,-39 104-348,3-26-831,1 0-1,1 0 0,0 1 1,1 31-1,2-50 181,0 0-1,0 0 1,0 0-1,0 0 1,0 0-1,0 0 1,0 1-1,0-1 1,1 0-1,-1 0 1,0 0-1,1 0 1,-1-1-1,1 1 1,-1 0-1,1 0 1,-1 0-1,2 1 1,12 2-5333,-1-4-892</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1.770"/>
    </inkml:context>
    <inkml:brush xml:id="br0">
      <inkml:brushProperty name="width" value="0.025" units="cm"/>
      <inkml:brushProperty name="height" value="0.025" units="cm"/>
    </inkml:brush>
  </inkml:definitions>
  <inkml:trace contextRef="#ctx0" brushRef="#br0">140 0 18257,'0'0'3171,"3"48"-384,12-21-833,6 4 32,2 4-833,2 1-545,-4 5-95,-6 5-449,-12 4 0,-3 4-32,-21 8 32,-17 7-320,-8 6-801,-6-3-1410,-2-4-2081,0-7-2915</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4.584"/>
    </inkml:context>
    <inkml:brush xml:id="br0">
      <inkml:brushProperty name="width" value="0.025" units="cm"/>
      <inkml:brushProperty name="height" value="0.025" units="cm"/>
    </inkml:brush>
  </inkml:definitions>
  <inkml:trace contextRef="#ctx0" brushRef="#br0">412 388 9865,'3'-11'2525,"1"-6"-1731,-2 9-483,0 0-1,0 0 1,0 1 0,1-1 0,7-12 0,-10 20-299,0-1 0,0 1-1,0 0 1,0 0 0,0 0 0,0-1 0,0 1-1,0 0 1,0 0 0,0 0 0,0-1 0,0 1-1,0 0 1,0 0 0,0 0 0,1-1 0,-1 1-1,0 0 1,0 0 0,0 0 0,0 0 0,0-1-1,0 1 1,1 0 0,-1 0 0,0 0 0,0 0 0,0 0-1,0 0 1,1-1 0,-1 1 0,0 0 0,0 0-1,0 0 1,1 0 0,-1 0 0,0 0 0,0 0-1,0 0 1,1 0 0,-1 0 0,0 0 0,0 0-1,0 0 1,1 0 0,-1 0 0,0 0 0,0 0-1,0 0 1,1 0 0,-1 1 0,0-1 0,0 0 0,0 0-1,1 0 1,-1 0 0,3 17 269,-3 25 286,-12 64 533,-28 107-1,12-73-623,-271 1159 2257,294-1280-2618,-44 194 666,42-173-738,1 0 0,3 1 0,1 52 0,2-90-54,0 0 0,0 0 0,1-1 0,-1 1 0,1-1 0,-1 1 1,1 0-1,0-1 0,0 1 0,0-1 0,0 1 0,0-1 0,1 0 0,-1 0 0,1 1 1,-1-1-1,1 0 0,0 0 0,0 0 0,0-1 0,0 1 0,0 0 0,0-1 0,1 1 1,-1-1-1,0 0 0,1 0 0,-1 0 0,1 0 0,0 0 0,-1-1 0,1 1 0,-1-1 1,1 1-1,0-1 0,-1 0 0,6-1 0,10 0 16,-1-1 1,0-1-1,0 0 0,29-11 1,-30 9 61,22-4-51,0 1 0,1 2 0,-1 1 0,1 3 0,0 1 0,66 6 0,236 54 47,-93-13-52,503 15 51,10 2 544,-279 24 254,-56-9-194,6-36 39,487-94 626,-245 2-874,711 41-248,-533 11 250,-377 0-408,413-12 15,-577-19-45,-263 21 184,-1-2 0,0-2 0,0-2 0,61-29 1,-95 37-166,-1-2 1,0 0 0,0 0 0,-1-1 0,0-1-1,-1 0 1,0 0 0,0-1 0,-1 0 0,-1-1-1,0 0 1,11-21 0,4-16 143,-2-1 0,16-54 0,-18 47-140,352-1163-599,-295 901 1395,-63 244-992,-3 0 0,1-98 0,-11 166 132,0 1-1,-1-1 1,0 0-1,0 1 1,0-1 0,-1 0-1,0 1 1,-1 0-1,1-1 1,-1 1 0,0 0-1,-1 0 1,1 1-1,-6-7 1,2 4 5,-1 0 0,0 1 0,0 0 0,0 1 0,-1 0 0,0 0 0,0 1 0,-13-6 0,-15-3 8,-1 2 0,-1 1 0,-72-10 0,89 17 6,-805-87 75,437 57-142,252 20-98,-1237-96-704,-795 84-163,1966 27 555,-733 15-586,-32-1 1167,785-15-139,-351 5 143,363 4-332,-187 35 0,-297 108-2120,412-90-46,-1-5-3549,187-47 468,12-1-3230</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6.357"/>
    </inkml:context>
    <inkml:brush xml:id="br0">
      <inkml:brushProperty name="width" value="0.025" units="cm"/>
      <inkml:brushProperty name="height" value="0.025" units="cm"/>
    </inkml:brush>
  </inkml:definitions>
  <inkml:trace contextRef="#ctx0" brushRef="#br0">11 228 17969,'9'-28'1738,"-1"-2"0,-1 1 1,-1-1-1,2-42 0,-22 111 18,4-6-1633,2 1 0,2 0 0,1 0-1,1 0 1,2 0 0,5 62 0,-3-93-97,0 0 1,1 0 0,-1 0 0,1 0-1,0-1 1,0 1 0,0 0-1,0-1 1,0 1 0,0 0-1,1-1 1,0 0 0,-1 1 0,3 1-1,-3-3 12,1 0-1,-1 0 0,0 0 1,1 0-1,-1 0 0,1 0 1,0 0-1,-1-1 0,1 1 1,0-1-1,-1 1 1,1-1-1,0 0 0,-1 0 1,1 0-1,0 0 0,3 0 1,0-1 71,0 0 1,-1 0-1,1-1 1,0 0 0,-1 0-1,1 0 1,-1-1 0,1 1-1,-1-1 1,0 0-1,0 0 1,0-1 0,-1 1-1,6-7 1,13-17-40,-1-1 1,-1 0-1,-2-2 0,-1 0 1,-1-1-1,-2-1 1,-1-1-1,-1 1 0,-2-2 1,8-47-1,-32 162-70,8-55 0,1 0 0,1 1 0,1 0 0,2 0 0,2 32 0,-1-57-85,1 1 0,0 0 0,0-1 0,-1 1-1,2 0 1,-1-1 0,0 1 0,0-1 0,1 0 0,-1 1 0,1-1 0,0 0 0,0 0 0,0 0-1,0 0 1,0 0 0,0-1 0,0 1 0,1-1 0,-1 1 0,1-1 0,-1 0 0,1 0 0,-1 0-1,1 0 1,0 0 0,-1-1 0,1 1 0,0-1 0,0 0 0,-1 0 0,1 0 0,5 0 0,1 0-477,0-1 0,-1 0 1,1 0-1,0-1 1,-1 0-1,1 0 0,-1-1 1,0 0-1,13-8 1,13-12-5696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6.699"/>
    </inkml:context>
    <inkml:brush xml:id="br0">
      <inkml:brushProperty name="width" value="0.025" units="cm"/>
      <inkml:brushProperty name="height" value="0.025" units="cm"/>
    </inkml:brush>
  </inkml:definitions>
  <inkml:trace contextRef="#ctx0" brushRef="#br0">1 0 17777,'0'0'14990,"11"82"-14990,-11-42 0,0 1 0,0-2 0,0-1 0,0-7 0,0-4 0,3-10 0,5-7-4036,-1-6-3555</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8.827"/>
    </inkml:context>
    <inkml:brush xml:id="br0">
      <inkml:brushProperty name="width" value="0.025" units="cm"/>
      <inkml:brushProperty name="height" value="0.025" units="cm"/>
    </inkml:brush>
  </inkml:definitions>
  <inkml:trace contextRef="#ctx0" brushRef="#br0">1 33 8232,'0'-9'366,"0"-13"6878,2 20-3502,2 13-2074,1 9-282,0 0 1,-2 0-1,2 24 1,-3 62 167,-2-63-2096,8 67 0,-7-106 215,0-1-1,0 1 0,0-1 0,0 0 1,1 0-1,0 1 0,0-1 0,4 5 1,6-2-2899,-12-7 2996,1 1 0,0-1 0,-1 1 0,1-1-1,0 1 1,-1-1 0,1 0 0,-1 0 0,1 1 0,-1-1 0,1 0 0,-1 0 0,0 1-1,1-1 1,-1 0 0,0 0 0,0 0 0,0 0 0,0 1 0,1-3 0,2-20-6006</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4.062"/>
    </inkml:context>
    <inkml:brush xml:id="br0">
      <inkml:brushProperty name="width" value="0.025" units="cm"/>
      <inkml:brushProperty name="height" value="0.025" units="cm"/>
    </inkml:brush>
  </inkml:definitions>
  <inkml:trace contextRef="#ctx0" brushRef="#br0">0 44 15150,'0'0'7624,"75"0"-7208,-26-1-352,9-1-64,5-2 0,0 0-545,2 2-800,-4-1-416,-2-2-1122,-6-3-192,-8 3-1057,-4-5-3427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9.260"/>
    </inkml:context>
    <inkml:brush xml:id="br0">
      <inkml:brushProperty name="width" value="0.025" units="cm"/>
      <inkml:brushProperty name="height" value="0.025" units="cm"/>
    </inkml:brush>
  </inkml:definitions>
  <inkml:trace contextRef="#ctx0" brushRef="#br0">1 131 13325,'0'0'10804,"10"-11"-9335,3 0-1069,0 0 0,1 1 1,0 0-1,0 1 0,1 0 1,0 2-1,1-1 1,19-5-1,-5 5-81,-1 0 1,1 2 0,0 2-1,0 1 1,0 1-1,45 2 1,-72 0-315,0 1-1,1-1 1,-1 0 0,0 1 0,0-1-1,0 1 1,0 0 0,0 0 0,0 0-1,0 1 1,0-1 0,-1 1 0,1-1 0,0 1-1,-1 0 1,1 0 0,-1 0 0,0 0-1,0 1 1,4 3 0,-5-2 1,1-1 0,-1 1 0,0 0 0,0-1 1,0 1-1,0 0 0,-1 0 0,1 0 0,-1 0 0,0-1 0,0 1 0,-1 0 0,1 0 1,-2 6-1,-2 4 30,0 0 1,-2 0 0,1 0 0,-2 0-1,0-1 1,0 0 0,-14 17 0,8-14 58,0-1 1,-1 0-1,0-1 1,-24 17-1,29-25-61,1 0-1,-1-1 0,0 0 0,0-1 1,0 0-1,0 0 0,-1-1 0,0 0 1,0-1-1,-16 3 0,25-5-42,0 0 1,1 0-1,-1 0 1,0 0-1,1 0 1,-1 0-1,0-1 1,1 1-1,-1 0 1,0 0-1,1 0 1,-1-1-1,0 1 0,1 0 1,-1-1-1,1 1 1,-1-1-1,0 1 1,1 0-1,-1-1 1,1 0-1,-1 1 1,1-1-1,0 1 0,-1-1 1,1 1-1,0-1 1,-1 0-1,1 1 1,0-1-1,0 0 1,-1 1-1,1-1 1,0 0-1,0 1 1,0-1-1,0 0 0,0 1 1,0-1-1,0 0 1,0 1-1,0-1 1,0 0-1,0 0 1,1 1-1,-1-1 1,0 0-1,0 1 1,1-2-1,16-33-2020,18-3-9165,-19 21 853</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0.631"/>
    </inkml:context>
    <inkml:brush xml:id="br0">
      <inkml:brushProperty name="width" value="0.025" units="cm"/>
      <inkml:brushProperty name="height" value="0.025" units="cm"/>
    </inkml:brush>
  </inkml:definitions>
  <inkml:trace contextRef="#ctx0" brushRef="#br0">1 0 9577,'0'0'-128</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1.376"/>
    </inkml:context>
    <inkml:brush xml:id="br0">
      <inkml:brushProperty name="width" value="0.025" units="cm"/>
      <inkml:brushProperty name="height" value="0.025" units="cm"/>
    </inkml:brush>
  </inkml:definitions>
  <inkml:trace contextRef="#ctx0" brushRef="#br0">3074 13018 7847,'0'0'5579,"14"4"-4821,-9-2-699,0-1 0,0 1-1,1-1 1,-1 0 0,0 0-1,1-1 1,-1 1 0,1-1 0,-1 0-1,0-1 1,1 1 0,-1-1-1,0 0 1,0-1 0,1 1 0,-1-1-1,0 0 1,0 0 0,-1-1 0,1 1-1,0-1 1,7-6 0,41-37 136,-2-2 1,-2-3-1,-2-1 1,-2-3 0,55-90-1,-22 15-210,91-211-1,-102 178 1272,77-292 0,-14-187 2115,-101 425-3063,-10-2 0,-9 0 0,-10 0-1,-10 0 1,-56-334 0,-36 60-425,-21 4-1,-212-535 1,-276-378 147,-117 57 9,-88 47 448,295 488-456,363 544 73,13-6-1,11-7 1,12-5-1,-85-304 1,182 504 154,4 0 1,3-1-1,5-1 0,-6-163 1,20 222-260,0 17-53,-1 1-1,0 0 1,0-1 0,-4-13-1,4 23-43,0 0 0,0 1 0,0-1-1,0 0 1,-1 1 0,1-1-1,0 0 1,0 0 0,-1 1-1,1-1 1,0 0 0,-1 0-1,1 1 1,0-1 0,0 0 0,-1 0-1,1 0 1,0 0 0,-1 0-1,1 1 1,-1-1 0,1 0-1,0 0 1,-1 0 0,1 0 0,0 0-1,-1 0 1,1 0 0,0 0-1,-1 0 1,1 0 0,-1 0-1,1 0 1,0-1 0,-1 1 0,1 0-1,0 0 1,-1 0 0,1 0-1,0-1 1,-1 1 0,1 0-1,0 0 1,0-1 0,-1 1-1,1 0 1,0 0 0,0-1 0,-1 1-1,1 0 1,0-1 0,0 1-1,0 0 1,0-1 0,0 1-1,-1-1 1,-9 33-3246,7 7-3569,3-24-1388</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1.750"/>
    </inkml:context>
    <inkml:brush xml:id="br0">
      <inkml:brushProperty name="width" value="0.025" units="cm"/>
      <inkml:brushProperty name="height" value="0.025" units="cm"/>
    </inkml:brush>
  </inkml:definitions>
  <inkml:trace contextRef="#ctx0" brushRef="#br0">0 512 1666,'0'0'10730,"10"3"-9369,7 1-879,-1-1 1,1-1-1,-1 0 0,1-1 0,0-1 1,0 0-1,0-1 0,-1-1 0,31-8 1,-21 2-13,-1 0 0,0-2 1,0-1-1,-1-1 0,41-28 1,-22 9-46,-2-2 1,-1-2 0,-2-1 0,-2-2-1,-1-2 1,-2-1 0,45-73-1,-57 64-174,-21 43 48,-11 31-229,2 0-103,1 1 1,1 1-1,1-1 1,1 1 0,2 0-1,0 0 1,2 0-1,3 38 1,0-42-488,1 1 0,1-1 1,1 0-1,8 23 0,-7-29-714,1 0-1,0-1 1,1 0-1,1 0 1,19 25-1,13 3-6495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2.686"/>
    </inkml:context>
    <inkml:brush xml:id="br0">
      <inkml:brushProperty name="width" value="0.025" units="cm"/>
      <inkml:brushProperty name="height" value="0.025" units="cm"/>
    </inkml:brush>
  </inkml:definitions>
  <inkml:trace contextRef="#ctx0" brushRef="#br0">4315 443 13453,'-12'-12'704,"-10"-10"-612,0 2 0,-2 0 0,0 1 0,-46-26-1,23 24 61,-1 3-1,0 1 0,-2 2 0,0 3 1,-52-6-1,-262-15 2698,322 30-2420,-1217-16 470,931 21-1019,163-1 268,0 7 1,-308 55-1,394-44 133,0 4 0,-144 61 1,169-57-68,1 1 0,1 3 0,2 2 1,-78 67-1,101-75-218,1 1-1,2 2 1,0 0 0,2 2 0,1 0 0,2 1 0,1 1-1,1 1 1,2 1 0,1 0 0,2 1 0,1 0-1,2 1 1,1 0 0,2 0 0,2 1 0,1-1 0,2 1-1,1 0 1,2 0 0,2-1 0,8 39 0,-7-55 39,2 0-1,-1 0 1,2-1 0,1 0 0,0 0 0,1-1 0,1-1 0,1 0 0,1 0 0,0-1-1,1 0 1,0-2 0,1 1 0,1-2 0,26 18 0,-11-13 153,-1-1-1,2-1 1,0-1 0,1-3-1,1 0 1,-1-2 0,2-1-1,50 5 1,22-3 148,1-5 0,0-5 0,162-18 1,323-77-179,-370 53-107,1024-131-703,-1141 159 610,99-13-12,-2-9 1,211-65-1,-328 74 76,-2-5-1,-1-3 0,-1-3 1,-2-4-1,-2-4 0,-3-3 1,88-72-1,-140 102 39,-2-2 0,-1 0 0,0-1-1,-2-2 1,0 1 0,23-41 0,-36 54-21,0-1 1,-1 1 0,0 0-1,0-1 1,-1 0 0,-1 0 0,0 0-1,0 0 1,-1-1 0,0 1-1,0 0 1,-1-1 0,-1 1 0,0 0-1,0 0 1,-1-1 0,0 1-1,-1 0 1,0 1 0,-1-1-1,-8-16 1,0 8 53,0 0 0,-1 1-1,-1 0 1,-1 2 0,0-1 0,-1 2-1,-1 0 1,0 1 0,-27-15 0,-9-2 122,0 2 1,-68-24 0,-2 8 307,-2 6 0,-2 5-1,-178-23 1,-399 7 199,578 48-975,0 5-1,1 5 1,-171 36-1,149-9-2784,-167 65 1,76-7-3380</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1.295"/>
    </inkml:context>
    <inkml:brush xml:id="br0">
      <inkml:brushProperty name="width" value="0.025" units="cm"/>
      <inkml:brushProperty name="height" value="0.025" units="cm"/>
    </inkml:brush>
  </inkml:definitions>
  <inkml:trace contextRef="#ctx0" brushRef="#br0">0 50 12844,'0'0'8958,"13"-1"-8777,431-23-682,-435 24-244,30-3-2834,-38 3 3149,0 0 0,1 0 0,-1-1 0,0 1 0,0-1 0,0 1 0,0-1 0,0 0-1,0 1 1,0-1 0,0 0 0,0 1 0,-1-1 0,1 0 0,0 0 0,0 0 0,0-1 0,1-7-7289</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1.620"/>
    </inkml:context>
    <inkml:brush xml:id="br0">
      <inkml:brushProperty name="width" value="0.025" units="cm"/>
      <inkml:brushProperty name="height" value="0.025" units="cm"/>
    </inkml:brush>
  </inkml:definitions>
  <inkml:trace contextRef="#ctx0" brushRef="#br0">166 1 12107,'0'0'3305,"11"0"-1938,45 6-671,-1 3 1,0 2 0,72 23-1,-125-34-668,0 1 0,0 0 0,0-1 0,0 1 0,0 0 0,0 0 0,0 0 0,0 0 0,0 0 0,0 1 0,0-1 0,0 0 0,-1 1 0,1 0 0,-1-1 0,1 1 0,-1 0 0,0 0 0,1 0 0,-1 0 0,0 0 0,0 0 0,-1 0 0,1 0 0,0 0 0,-1 0 0,1 0 0,-1 1 0,1-1 0,-1 0 0,0 0 0,0 1 0,0-1 0,-1 0 0,1 0 0,0 0 0,-1 1 0,1-1 0,-1 0 0,0 0 0,0 0 0,0 0 0,0 0 0,0 0 0,0 0 0,0 0 0,-1 0 0,1-1 0,-1 1 0,1 0 0,-1-1 0,-2 2 0,-43 42 876,-2-3-1,-101 68 0,7-6-799,70-42-4667,68-58 3739,-18 16-7755</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7.038"/>
    </inkml:context>
    <inkml:brush xml:id="br0">
      <inkml:brushProperty name="width" value="0.025" units="cm"/>
      <inkml:brushProperty name="height" value="0.025" units="cm"/>
    </inkml:brush>
  </inkml:definitions>
  <inkml:trace contextRef="#ctx0" brushRef="#br0">43 63 13805,'0'0'10778,"0"10"-8995,3 215 3526,-3-116-7365,0-104 330,-5-148-14656,-4 48 10863,-4 17 7219,-4 0 7904,17 77-9370,0 1-1,-1-1 1,1 1-1,0-1 0,0 1 1,0-1-1,0 1 1,0 0-1,0-1 0,0 1 1,0-1-1,0 1 1,0-1-1,0 1 1,0-1-1,1 1 0,-1-1 1,0 1-1,0-1 1,0 1-1,1 0 0,-1-1 1,0 1-1,0-1 1,1 1-1,-1 0 1,0-1-1,1 1 0,-1 0 1,1 0-1,0-1 1,18-2 3046,36 13-2441,-36-6 70,20 1-382,1-2 1,47-1-1,23-10-4522,-120 9-9789,-11 3 8002</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7.380"/>
    </inkml:context>
    <inkml:brush xml:id="br0">
      <inkml:brushProperty name="width" value="0.025" units="cm"/>
      <inkml:brushProperty name="height" value="0.025" units="cm"/>
    </inkml:brush>
  </inkml:definitions>
  <inkml:trace contextRef="#ctx0" brushRef="#br0">1 1 2018,'0'0'25464,"49"47"-24183,-8-47-448,0-6-353,4 0-351,-5 2-65,-9 2-353,-7 2-800,-9 0-897,-8 4-480,-7 7-929,-1 1-1249,-16 1-3716</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7.753"/>
    </inkml:context>
    <inkml:brush xml:id="br0">
      <inkml:brushProperty name="width" value="0.025" units="cm"/>
      <inkml:brushProperty name="height" value="0.025" units="cm"/>
    </inkml:brush>
  </inkml:definitions>
  <inkml:trace contextRef="#ctx0" brushRef="#br0">0 22 13869,'0'0'11211,"65"44"-9129,-27-44-769,6 0-801,2-10-415,-3-2-97,-1-1-929,-9 1-1730,-7 3-1793,-8 0-3428</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4.546"/>
    </inkml:context>
    <inkml:brush xml:id="br0">
      <inkml:brushProperty name="width" value="0.025" units="cm"/>
      <inkml:brushProperty name="height" value="0.025" units="cm"/>
    </inkml:brush>
  </inkml:definitions>
  <inkml:trace contextRef="#ctx0" brushRef="#br0">17 18 13453,'9'-2'838,"22"-3"512,1 0 1,46 0-1,-59 5-907,0 0-1,0 2 0,0 0 0,0 1 1,35 10-1,-51-12-373,0-1-1,-1 1 1,1 0 0,0 0 0,0 1-1,0-1 1,-1 0 0,1 1 0,-1 0-1,1-1 1,-1 1 0,0 0 0,0 1-1,0-1 1,0 0 0,0 0 0,0 1-1,-1-1 1,1 1 0,-1 0-1,1-1 1,-1 1 0,0 0 0,0 0-1,0 0 1,-1 0 0,1 0 0,-1-1-1,1 1 1,-1 0 0,0 0 0,0 0-1,-1 0 1,0 5 0,-1-1 136,0 0 1,-1 0-1,0-1 1,0 1-1,-1-1 1,0 1-1,0-1 0,-1 0 1,1-1-1,-1 1 1,0-1-1,-12 10 1,-119 81 511,39-43-5145,60-38 446,-2-6-1586</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8.095"/>
    </inkml:context>
    <inkml:brush xml:id="br0">
      <inkml:brushProperty name="width" value="0.025" units="cm"/>
      <inkml:brushProperty name="height" value="0.025" units="cm"/>
    </inkml:brush>
  </inkml:definitions>
  <inkml:trace contextRef="#ctx0" brushRef="#br0">130 0 16143,'0'0'7170,"-4"9"-5830,-23 39 202,3 1 0,-19 56 0,36-86-1262,1 1 0,0 0-1,2 0 1,1 1 0,0-1 0,1 1 0,1-1 0,1 1 0,4 26 0,-3-43-298,0 1-1,1-1 1,0 0-1,0 0 0,0 0 1,0 0-1,1 0 0,-1 0 1,1 0-1,0-1 1,0 1-1,0-1 0,1 0 1,-1 0-1,1 0 1,0-1-1,-1 1 0,1-1 1,0 0-1,1 0 0,-1 0 1,0-1-1,0 1 1,1-1-1,-1 0 0,7 0 1,-3 1-756,1-1 1,0 0-1,-1-1 0,1 0 1,16-2-1,-18 1-661,-1 0 0,0-1 0,0 0 0,0 0 0,1 0 0,-2-1 1,11-5-1,12-12-10080</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8.450"/>
    </inkml:context>
    <inkml:brush xml:id="br0">
      <inkml:brushProperty name="width" value="0.025" units="cm"/>
      <inkml:brushProperty name="height" value="0.025" units="cm"/>
    </inkml:brush>
  </inkml:definitions>
  <inkml:trace contextRef="#ctx0" brushRef="#br0">1 168 10314,'0'0'15615,"8"2"-14078,2-1-1379,1 0 0,0 0 0,-1-1 0,1 0 0,-1-1 1,1 0-1,-1-1 0,1 0 0,-1-1 0,0 0 0,14-6 0,-18 7-130,-1 0 1,1-1-1,-1 1 0,0-1 0,0 0 0,0 0 0,0-1 1,-1 0-1,1 1 0,-1-1 0,0-1 0,0 1 0,-1-1 0,1 1 1,-1-1-1,0 0 0,0 0 0,0-1 0,-1 1 0,0 0 1,0-1-1,0 1 0,1-12 0,-3 16 20,0-1 1,0 0-1,-1 0 1,1 0-1,0 1 0,-1-1 1,1 0-1,-1 0 1,0 1-1,1-1 0,-1 0 1,0 1-1,0-1 1,0 1-1,0-1 0,-1 1 1,1 0-1,0-1 1,0 1-1,-1 0 0,1 0 1,-1 0-1,1 0 0,-1 0 1,1 0-1,-1 1 1,0-1-1,0 0 0,1 1 1,-1-1-1,0 1 1,0 0-1,1-1 0,-1 1 1,0 0-1,0 0 1,0 0-1,1 0 0,-3 1 1,-3-1-15,1 0 0,-1 1 1,1 0-1,-1 0 1,1 1-1,-1-1 0,1 1 1,0 1-1,-12 5 1,6 0 16,1 1 0,0 0 0,0 1 1,-17 19-1,24-24-37,0 0-1,0 0 1,1 1 0,-1-1-1,1 1 1,1-1 0,-1 1 0,1 0-1,0 0 1,0 0 0,1 0 0,-1 1-1,1 7 1,1-12-14,0-1 0,1 0 0,-1 1 1,1-1-1,-1 0 0,1 0 0,-1 1 0,1-1 0,0 0 0,0 0 1,0 0-1,-1 0 0,1 0 0,0 0 0,0 0 0,0 0 0,0 0 0,1-1 1,-1 1-1,0 0 0,0-1 0,0 1 0,1-1 0,-1 1 0,0-1 1,1 1-1,-1-1 0,2 0 0,42 7-18,-43-7 16,-1 0-2,92 3-4065,-32-10-7686,-29-2-2477</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8.778"/>
    </inkml:context>
    <inkml:brush xml:id="br0">
      <inkml:brushProperty name="width" value="0.025" units="cm"/>
      <inkml:brushProperty name="height" value="0.025" units="cm"/>
    </inkml:brush>
  </inkml:definitions>
  <inkml:trace contextRef="#ctx0" brushRef="#br0">1 172 18321,'0'0'11392,"12"-6"-10730,6-5-617,1 0 0,-1-1 0,-1-1 0,0-1 0,-1 0-1,-1-1 1,0-1 0,-1-1 0,18-25 0,-49 129 1076,15-79-1153,0 1-1,1 0 1,1 0 0,-1 0 0,1-1 0,1 1-1,0 0 1,2 13 0,-2-20-207,-1 0-1,1 0 1,0 0 0,0 0-1,0 0 1,0-1 0,0 1-1,0 0 1,1 0 0,-1-1-1,0 1 1,1-1 0,0 1-1,-1-1 1,1 1 0,2 0-1,-1-1-397,-1 0 0,1 0 0,-1 0 0,1-1 0,-1 1 0,1-1 0,0 0 0,-1 0 0,1 0 0,0 0 0,-1 0 0,1-1 0,-1 1 0,1-1 0,0 0 0,3-1 0,14-10-9554</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9.119"/>
    </inkml:context>
    <inkml:brush xml:id="br0">
      <inkml:brushProperty name="width" value="0.025" units="cm"/>
      <inkml:brushProperty name="height" value="0.025" units="cm"/>
    </inkml:brush>
  </inkml:definitions>
  <inkml:trace contextRef="#ctx0" brushRef="#br0">159 0 16367,'0'0'6246,"62"36"-4676,-38-15-129,0 3-256,-3 5-288,-4 4 481,-7 8-1090,-9 4-128,-1 9 32,-24 5-32,-9 9 32,-10 11-127,-11 4-65,-4-1-769,4-5-2626,2-7-5190</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1.999"/>
    </inkml:context>
    <inkml:brush xml:id="br0">
      <inkml:brushProperty name="width" value="0.025" units="cm"/>
      <inkml:brushProperty name="height" value="0.025" units="cm"/>
    </inkml:brush>
  </inkml:definitions>
  <inkml:trace contextRef="#ctx0" brushRef="#br0">0 87 10602,'0'0'12492,"67"4"-10923,-29-13-223,5 2-578,4-3-608,-3 0-127,-2 1-226,-6-1-479,-9-2-481,-6 5-417,-10-2-640,-11 5-705,0 0-1377,-19 4-2274</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2.372"/>
    </inkml:context>
    <inkml:brush xml:id="br0">
      <inkml:brushProperty name="width" value="0.025" units="cm"/>
      <inkml:brushProperty name="height" value="0.025" units="cm"/>
    </inkml:brush>
  </inkml:definitions>
  <inkml:trace contextRef="#ctx0" brushRef="#br0">0 1 14029,'0'0'10314,"77"37"-8296,-33-37-545,-1 0-704,6-4-513,-4-3-160,-3 1-64,-6 1-1185,-9-2-2370,-9-1-2819</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3.986"/>
    </inkml:context>
    <inkml:brush xml:id="br0">
      <inkml:brushProperty name="width" value="0.025" units="cm"/>
      <inkml:brushProperty name="height" value="0.025" units="cm"/>
    </inkml:brush>
  </inkml:definitions>
  <inkml:trace contextRef="#ctx0" brushRef="#br0">6519 1501 8360,'0'0'3315,"-9"4"-2504,-185 89 3020,97-51-3627,-122 35 0,-6-14 214,-2-10-1,-3-11 1,-1-9-1,-346 5 0,432-42 96,-1-5-1,-264-53 1,137 3-364,-536-103-10,-373-64 1553,1144 216-1653,-498-128 286,402 96-109,-247-114 0,340 135-116,1-1-1,1-3 1,1-1 0,1-1 0,-60-59 0,81 69-4,0-1 0,1-1 1,0 0-1,2-1 1,0-1-1,2 0 1,0 0-1,1-1 1,1 0-1,1-1 0,2 0 1,-8-45-1,10 41-74,2-1 0,2 1 0,0 0 0,2-1 0,1 1 0,1 0 0,1 0 0,1 1 0,2-1 0,0 1 0,2 1 0,1 0 0,1 0 0,1 1 0,1 0-1,1 2 1,32-38 0,-41 54-6,0 0 0,0 0 0,1 0 0,0 1 0,0 0 0,9-4 0,-13 7-261,0 1-1,1-1 1,-1 1 0,1-1 0,0 1 0,-1 0-1,1 1 1,0-1 0,0 0 0,-1 1-1,1 0 1,0 0 0,0 0 0,0 1 0,-1-1-1,7 2 1,-9-1-168,-1-1 0,1 1 0,0-1-1,0 1 1,0 0 0,0-1 0,0 1 0,-1 0-1,1-1 1,0 1 0,-1 0 0,1 0 0,0 0 0,-1 0-1,1 0 1,-1 0 0,1 0 0,-1 0 0,1 2-1,0 6-7833</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4.359"/>
    </inkml:context>
    <inkml:brush xml:id="br0">
      <inkml:brushProperty name="width" value="0.025" units="cm"/>
      <inkml:brushProperty name="height" value="0.025" units="cm"/>
    </inkml:brush>
  </inkml:definitions>
  <inkml:trace contextRef="#ctx0" brushRef="#br0">1 421 15182,'0'0'3598,"2"-11"-3154,0 4-321,-1-1 1,1 1-1,1 0 1,0 0 0,0 0-1,0 0 1,0 1-1,1-1 1,0 1 0,1 0-1,0 0 1,6-6-1,58-55 333,2 4-1,153-102 1,-219 161-460,0 1 1,1 1-1,0-1 1,-1 1-1,1 0 1,0 0-1,10-1 1,-15 2 3,1 1 1,-1 0 0,1 0 0,-1 0-1,1 0 1,-1 0 0,1 1-1,-1-1 1,1 0 0,-1 1-1,1-1 1,-1 1 0,1-1 0,-1 1-1,0 0 1,1 0 0,-1-1-1,0 1 1,0 0 0,1 0-1,-1 0 1,0 0 0,0 1-1,0-1 1,0 0 0,0 0 0,-1 1-1,1-1 1,0 0 0,-1 1-1,1-1 1,0 3 0,5 21 349,-1 1 0,-1-1 0,-2 1 0,-1 43 0,-1-37-295,2 0 1,7 46-1,15 7-3333,-14-54-2562</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8.516"/>
    </inkml:context>
    <inkml:brush xml:id="br0">
      <inkml:brushProperty name="width" value="0.025" units="cm"/>
      <inkml:brushProperty name="height" value="0.025" units="cm"/>
    </inkml:brush>
  </inkml:definitions>
  <inkml:trace contextRef="#ctx0" brushRef="#br0">1 1 7944,'0'0'1868,"2"8"-1601,3 14 6,1-1-1,1 0 1,2 0 0,0-1 0,0 0-1,2-1 1,1 0 0,0 0-1,1-1 1,1-1 0,1-1 0,1 1-1,27 21 1,9 2 194,1-2 0,2-2-1,87 41 1,163 113 590,-89-50 497,168 73-68,-274-160-1015,185 61 1,421 83-253,-480-149-70,261 20 1,632-39-70,-897-42 62,0-10 1,-2-10 0,362-100 0,-473 97 38,-1-6-1,-2-4 1,-2-5 0,-3-6 0,-2-4-1,193-145 1,-284 192-114,0-1 0,-2-1 0,0 0 0,27-37 0,-36 43-302,-2 0-1,1 0 0,-1 0 0,-1 0 1,0-1-1,-1 0 0,0 0 1,0 0-1,-1 0 0,0 0 1,-1-21-1,-1 31 16,0 1 0,0-1 1,0 1-1,0-1 0,0 1 1,0-1-1,-1 1 0,1 0 0,0-1 1,0 1-1,0-1 0,-1 1 0,1 0 1,0-1-1,-1 1 0,1-1 0,0 1 1,-1 0-1,1 0 0,0-1 0,-1 1 1,1 0-1,-1 0 0,1-1 1,0 1-1,-1 0 0,1 0 0,-1 0 1,1 0-1,-1-1 0,1 1 0,-1 0 1,1 0-1,-1 0 0,-1 0-561,-9-3-4766</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8.860"/>
    </inkml:context>
    <inkml:brush xml:id="br0">
      <inkml:brushProperty name="width" value="0.025" units="cm"/>
      <inkml:brushProperty name="height" value="0.025" units="cm"/>
    </inkml:brush>
  </inkml:definitions>
  <inkml:trace contextRef="#ctx0" brushRef="#br0">66 321 10378,'0'0'2386,"-10"0"-987,-45 4 1628,75-8 928,-9 2-3765,-1-1 0,0 0 0,0 0 0,11-7 1,26-15-76,-2-2 0,0-3 1,-2-1-1,-2-2 1,0-2-1,-3-1 1,38-46-1,-79 134-259,0-22 154,1 1 0,1-1 0,4 33 0,-1-48-585,0 0 0,1 0 0,1 0 0,0-1 0,1 1-1,1-1 1,0 0 0,10 16 0,26 27-5857</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4.918"/>
    </inkml:context>
    <inkml:brush xml:id="br0">
      <inkml:brushProperty name="width" value="0.025" units="cm"/>
      <inkml:brushProperty name="height" value="0.025" units="cm"/>
    </inkml:brush>
  </inkml:definitions>
  <inkml:trace contextRef="#ctx0" brushRef="#br0">354 1 15150,'0'0'2461,"-7"9"-1649,-25 29-367,-3-1 0,-66 56 0,-18 17 1172,112-104-1463,1 2-1,0-1 1,0 1 0,0 0-1,1 0 1,0 0 0,1 1 0,-6 16-1,9-22-146,0 0-1,0 0 0,0 0 1,1 1-1,0-1 1,0 0-1,0 1 1,0-1-1,0 0 0,0 0 1,1 1-1,0-1 1,0 0-1,0 0 1,0 0-1,0 0 0,0 0 1,1 0-1,-1 0 1,1 0-1,0-1 0,0 1 1,0 0-1,0-1 1,1 0-1,-1 1 1,1-1-1,4 3 0,8 4-207,-1-1 0,1-1 0,0 0 0,1-1 0,0 0-1,0-1 1,0-1 0,20 2 0,19 1-1542,61-1 1,-41-5-404</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3.408"/>
    </inkml:context>
    <inkml:brush xml:id="br0">
      <inkml:brushProperty name="width" value="0.025" units="cm"/>
      <inkml:brushProperty name="height" value="0.025" units="cm"/>
    </inkml:brush>
  </inkml:definitions>
  <inkml:trace contextRef="#ctx0" brushRef="#br0">105 210 9321,'0'0'16058,"-7"-5"-14318,74-5 0,-47 2-1654,-1 0 0,0 0 0,0-2 0,18-13-1,-32 20-69,0 0-1,-1 0 1,1 0-1,-1-1 0,0 0 1,0 0-1,0 0 0,0-1 1,-1 1-1,0-1 1,0 0-1,0 0 0,0 0 1,-1 0-1,0 0 0,0-1 1,0 1-1,-1 0 1,2-11-1,-3 15-9,0 0 1,-1-1-1,1 1 0,0 0 0,0 0 1,-1 0-1,1-1 0,-1 1 0,1 0 1,-1 0-1,1 0 0,-1 0 0,0 0 1,1 0-1,-1 0 0,0 0 0,0 0 1,0 0-1,0 0 0,0 1 0,0-1 1,0 0-1,-1 0 0,-36-10 64,23 9 11,-1 2 1,-30 2-1,37 0-29,-1 0-1,1 0 1,0 1-1,0 1 1,0-1-1,1 1 0,-1 1 1,1 0-1,0 0 1,0 1-1,0 0 1,1 0-1,0 0 0,0 1 1,1 0-1,-8 12 1,5-8 97,1 1 0,1 0 0,0 0 0,1 0 0,0 1 0,0 0 0,2 1 1,0-1-1,0 1 0,-2 21 0,5-31-140,1-1 0,0 0 0,0 1-1,0-1 1,0 1 0,1-1 0,0 0 0,-1 1 0,1-1 0,0 0 0,0 1 0,1-1 0,-1 0 0,1 0 0,0 0 0,0 0-1,-1 0 1,2-1 0,-1 1 0,0-1 0,1 1 0,-1-1 0,1 0 0,0 0 0,-1 0 0,1 0 0,0 0 0,0-1-1,0 1 1,1-1 0,-1 0 0,0 0 0,6 1 0,10 2-246,1-1-1,-1-1 1,1-1 0,33-2 0,-34 0-391,39-6-2870,-2-11-3473,-24 3 822</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3.782"/>
    </inkml:context>
    <inkml:brush xml:id="br0">
      <inkml:brushProperty name="width" value="0.025" units="cm"/>
      <inkml:brushProperty name="height" value="0.025" units="cm"/>
    </inkml:brush>
  </inkml:definitions>
  <inkml:trace contextRef="#ctx0" brushRef="#br0">170 2 15407,'0'0'3315,"-9"0"-385,5 0-2686,-1-1 171,-1 1 1,1-1-1,-1 2 1,1-1-1,-1 0 1,1 1-1,-1 0 1,1 0-1,0 1 1,-1 0-1,1 0 1,0 0-1,0 0 0,-7 5 1,6-3-189,1 0 1,0 0-1,0 0 1,0 1-1,1-1 0,0 1 1,0 0-1,0 1 1,0-1-1,1 1 1,-1-1-1,2 1 0,-1 0 1,1 0-1,0 1 1,0-1-1,0 0 0,1 1 1,-1 8-1,2-14-223,0 0 0,0 0 0,1 1 0,-1-1 0,0 0 0,1 0 0,-1 0 0,1 0 0,-1 0 0,1 0 0,0 0 0,-1 1 0,1-2-1,0 1 1,0 0 0,0 0 0,0 0 0,-1 0 0,1 0 0,0-1 0,0 1 0,3 1 0,32 7 19,39-11-46,-67 0 23,1 1 0,-1-1 0,0-1 0,0 1 0,0-2 0,-1 1 0,1-1 0,-1 0 0,8-5 0,-12 7 0,0 0 0,0-1 0,0 1 0,0-1 0,0 0 0,-1 0 0,1 0 0,-1 0 0,0 0 0,0 0 0,0 0 0,0-1 0,0 1 0,-1-1 0,0 1 0,0-1 0,0 0 0,0 0 0,0 1 0,-1-1 0,1-7 0,-2 10 0,1-1 0,-1 1 0,1-1 0,-1 1 0,0 0 0,0-1 0,1 1 0,-1 0 0,0-1 0,0 1 0,0 0 0,0 0 0,-1 0 0,1 0 0,0 0 0,0 0 0,-1 0 0,1 0 0,0 1 0,-1-1 0,1 0 0,-1 1 0,1-1 0,-1 1 0,1 0 0,-1-1 0,1 1 0,-3 0 0,-51-5 0,45 5 0,-52 0-4914,38 0 641</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6.590"/>
    </inkml:context>
    <inkml:brush xml:id="br0">
      <inkml:brushProperty name="width" value="0.025" units="cm"/>
      <inkml:brushProperty name="height" value="0.025" units="cm"/>
    </inkml:brush>
  </inkml:definitions>
  <inkml:trace contextRef="#ctx0" brushRef="#br0">1 326 13677,'3'-8'769,"27"-50"756,3 1 1,2 2-1,62-75 0,-78 113 981,-18 17-2452,-1 0 0,0 0 0,1 0-1,-1-1 1,0 1 0,0 0 0,1 0 0,-1 0-1,0 0 1,1 0 0,-1 0 0,0 0 0,0 1 0,1-1-1,-1 0 1,0 0 0,0 0 0,1 0 0,-1 0-1,0 0 1,0 0 0,1 1 0,-1-1 0,0 0-1,0 0 1,1 0 0,-1 0 0,0 1 0,0-1-1,0 0 1,1 0 0,-1 1 0,0-1 0,0 0 0,0 0-1,0 1 1,0-1 0,0 0 0,0 1 0,2 43 2662,-3-23-2409,1 129 1119,0-149-1478,-1 0 1,1 1-1,0-1 1,0 0-1,0 0 0,0 0 1,0 1-1,0-1 1,0 0-1,1 0 1,-1 0-1,0 0 1,1 0-1,-1 1 1,1-1-1,-1 0 0,1 0 1,-1 0-1,1 0 1,0 0-1,-1 0 1,1 0-1,0-1 1,0 1-1,0 0 1,0 0-1,0-1 0,0 1 1,0 0-1,0-1 1,0 1-1,0-1 1,0 1-1,0-1 1,0 0-1,0 1 1,1-1-1,-1 0 0,0 0 1,0 0-1,0 0 1,0 0-1,1 0 1,-1 0-1,0 0 1,2-1-1,1 0-996,0 0 0,-1-1 0,1 0 0,0 1 0,0-1 0,-1-1 0,1 1 0,-1-1 0,1 1 0,-1-1 0,0 0 0,2-3 0,9-12-8588</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6.963"/>
    </inkml:context>
    <inkml:brush xml:id="br0">
      <inkml:brushProperty name="width" value="0.025" units="cm"/>
      <inkml:brushProperty name="height" value="0.025" units="cm"/>
    </inkml:brush>
  </inkml:definitions>
  <inkml:trace contextRef="#ctx0" brushRef="#br0">35 0 17681,'0'0'4703,"-3"11"-2338,-7 26-1060,3 0 0,1 1 0,-2 60 1,13-34-1098,-5-60-254,1 0 1,0-1-1,0 1 0,0-1 1,1 1-1,-1-1 1,1 1-1,0-1 1,0 0-1,0 0 1,0 1-1,0-2 1,1 1-1,4 4 1,3-3-1897,-8-13-11101</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7.290"/>
    </inkml:context>
    <inkml:brush xml:id="br0">
      <inkml:brushProperty name="width" value="0.025" units="cm"/>
      <inkml:brushProperty name="height" value="0.025" units="cm"/>
    </inkml:brush>
  </inkml:definitions>
  <inkml:trace contextRef="#ctx0" brushRef="#br0">1 81 18514,'0'0'8808,"62"-39"-8392,-35 31-352,7-2-64,0 3-865,2 2-992,-2 1-1506,1 1-1762,-1-2-4773</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7.634"/>
    </inkml:context>
    <inkml:brush xml:id="br0">
      <inkml:brushProperty name="width" value="0.025" units="cm"/>
      <inkml:brushProperty name="height" value="0.025" units="cm"/>
    </inkml:brush>
  </inkml:definitions>
  <inkml:trace contextRef="#ctx0" brushRef="#br0">83 244 16271,'0'0'8200,"0"58"-5766,0-34-608,0 3-545,0-3-704,0-3-417,0 0-96,4-5-64,2-3-672,0-4-674,-1-2-576,-3-7-31,0 0-770,-2-7-1217,0-9-3106</inkml:trace>
  <inkml:trace contextRef="#ctx0" brushRef="#br0" timeOffset="1">0 1 13068,'0'0'15759,"18"5"-16047,-6 3-1922,0-2-1922,-6-2-3171</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8.058"/>
    </inkml:context>
    <inkml:brush xml:id="br0">
      <inkml:brushProperty name="width" value="0.025" units="cm"/>
      <inkml:brushProperty name="height" value="0.025" units="cm"/>
    </inkml:brush>
  </inkml:definitions>
  <inkml:trace contextRef="#ctx0" brushRef="#br0">219 39 18770,'0'0'9032,"-9"-6"-7644,3 1-1237,0 1-1,-1 0 0,0 0 0,0 1 1,-15-6-1,20 9-141,-1-1 0,0 0 0,0 1 0,0-1 0,0 1-1,0 0 1,0 0 0,0 0 0,0 0 0,0 1 0,0-1 0,1 1 0,-1 0 0,0 0 0,0 0 0,0 0 0,1 0 0,-1 0-1,1 1 1,-1-1 0,1 1 0,-1 0 0,-2 3 0,1-2 6,1 0 1,0 1-1,0-1 1,0 1-1,0 0 1,1 0-1,0 0 0,-1 0 1,1 0-1,1 1 1,-1-1-1,1 1 0,-1-1 1,1 1-1,1 0 1,-1-1-1,0 10 1,2-13-17,-1 0 1,0-1-1,1 1 0,-1 0 1,1 0-1,-1-1 1,1 1-1,-1 0 1,1-1-1,-1 1 1,1 0-1,0-1 1,-1 1-1,1-1 1,0 1-1,-1-1 1,1 1-1,0-1 0,0 0 1,0 1-1,-1-1 1,1 0-1,0 0 1,0 0-1,1 1 1,28 4-145,-23-4 42,16 3-197,-13-4 201,0 1 0,-1 1 0,1 0 0,0 0-1,-1 1 1,0 0 0,1 1 0,-1-1-1,14 10 1,-22-12 100,1 1-1,-1-1 1,0 1-1,0 0 1,1-1 0,-1 1-1,0 0 1,-1 0-1,1 0 1,0 0 0,0 0-1,-1 0 1,1 0-1,-1 0 1,0 0-1,0 0 1,1 0 0,-1 0-1,-1 0 1,1 0-1,0 0 1,0 0 0,-1 0-1,1 0 1,-1 0-1,0 0 1,1 0-1,-1 0 1,0-1 0,0 1-1,-1 2 1,-3 4 142,0 0-1,0 0 1,-1-1 0,0 0 0,-10 10 0,4-7 165,0 0 1,-1 0-1,0-1 1,-18 9-1,27-15-238,-1-1-1,1 0 1,0 0-1,-1 0 0,1-1 1,-1 1-1,1-1 1,-1 0-1,0 0 0,0-1 1,1 0-1,-1 1 1,0-1-1,0-1 0,0 1 1,1-1-1,-1 0 1,-7-2-1,10 1-348,0 0-1,0-1 1,0 1 0,0 0-1,0-1 1,1 1 0,-1-1 0,1 1-1,0-1 1,0 0 0,0 0-1,0 1 1,0-1 0,1 0-1,-1 0 1,1 0 0,-1 0-1,1 0 1,0 0 0,1-3-1,4-64-9533,3 42 540</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8.430"/>
    </inkml:context>
    <inkml:brush xml:id="br0">
      <inkml:brushProperty name="width" value="0.025" units="cm"/>
      <inkml:brushProperty name="height" value="0.025" units="cm"/>
    </inkml:brush>
  </inkml:definitions>
  <inkml:trace contextRef="#ctx0" brushRef="#br0">28 0 17585,'0'0'4084,"-3"11"-1784,-3 12-1347,0 1-1,1 0 1,2 1-1,0-1 1,2 0-1,1 34 1,1-56-964,-1 0 0,1 0 0,0 0 0,-1 0 1,1 0-1,0-1 0,0 1 0,0 0 0,0 0 0,0 0 0,1-1 0,-1 1 0,0-1 1,1 1-1,0-1 0,-1 0 0,1 1 0,-1-1 0,1 0 0,0 0 0,0 0 1,0 0-1,0-1 0,0 1 0,0 0 0,0-1 0,0 1 0,0-1 0,0 0 0,0 0 1,0 0-1,0 0 0,4 0 0,-2 0-189,0-1 0,0 1 1,1-1-1,-1 0 0,0 0 0,0-1 1,0 1-1,0-1 0,0 0 0,0 0 1,-1 0-1,1 0 0,-1 0 0,1-1 1,4-5-1,-1-2-283,0-1 0,-1-1 1,0 1-1,-1-1 0,0 0 0,5-24 0,3-19 1401,-12 50-52,-1 9-705,-12 43 977,3 1 1,2 1-1,-1 54 0,8-92-1228,1 43-1927,1-18-3462,2-5-4088</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2.001"/>
    </inkml:context>
    <inkml:brush xml:id="br0">
      <inkml:brushProperty name="width" value="0.025" units="cm"/>
      <inkml:brushProperty name="height" value="0.025" units="cm"/>
    </inkml:brush>
  </inkml:definitions>
  <inkml:trace contextRef="#ctx0" brushRef="#br0">1 311 12812,'0'0'3742,"9"-9"-2690,4-1-650,-1 0 0,1 1 0,1 1 1,-1 0-1,1 0 0,1 2 0,-1 0 0,18-5 0,139-29 1649,178-18-1,-24 6-1853,-228 34-269,162-38-1767,-257 56 1355,3-2-1540</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2.533"/>
    </inkml:context>
    <inkml:brush xml:id="br0">
      <inkml:brushProperty name="width" value="0.025" units="cm"/>
      <inkml:brushProperty name="height" value="0.025" units="cm"/>
    </inkml:brush>
  </inkml:definitions>
  <inkml:trace contextRef="#ctx0" brushRef="#br0">0 245 12300,'0'0'7831,"13"-10"-6811,73-63 843,79-88 0,-164 160-1559,-1 16 27,-1 0-167,0 1 0,2-1 1,0 1-1,0 0 0,2-1 0,0 0 0,0 1 0,1-1 1,1-1-1,1 1 0,9 17 0,-2-3 90,-1-2-919,-1-12-2693,-3-14-5269,-3-5 139</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5.680"/>
    </inkml:context>
    <inkml:brush xml:id="br0">
      <inkml:brushProperty name="width" value="0.025" units="cm"/>
      <inkml:brushProperty name="height" value="0.025" units="cm"/>
    </inkml:brush>
  </inkml:definitions>
  <inkml:trace contextRef="#ctx0" brushRef="#br0">342 26 12908,'0'0'9310,"-12"-6"-8781,6 3-469,2 1-37,1 0 0,-1 0-1,0 0 1,0 0 0,1 1 0,-1 0-1,0 0 1,0 0 0,0 0 0,-1 0-1,1 1 1,0 0 0,0 0 0,0 0-1,0 0 1,0 1 0,0 0-1,-1 0 1,1 0 0,0 0 0,-4 2-1,-17 10 264,1 0-1,-27 21 1,45-30-246,1 0 1,-1 0-1,1 1 0,0 0 1,1 0-1,-1 0 1,1 1-1,0-1 1,0 1-1,1 0 0,0 0 1,0 1-1,0-1 1,-2 11-1,4-15-44,1 0 1,0 1-1,0-1 0,1 0 0,-1 0 1,0 0-1,1 0 0,0 1 1,-1-1-1,1 0 0,0 0 0,0 0 1,0 0-1,0 0 0,0-1 0,1 1 1,-1 0-1,0 0 0,1-1 0,0 1 1,-1-1-1,1 1 0,0-1 0,0 0 1,-1 0-1,1 0 0,0 0 1,0 0-1,0 0 0,0 0 0,1-1 1,3 2-1,11 3-7,0-1 0,0-1 1,20 2-1,-18-2 12,9 0 15,47 8-20,-71-10-5,0 0-1,0 0 1,-1 0 0,1 0-1,-1 1 1,1-1-1,-1 1 1,1 0-1,-1 0 1,0 0-1,0 1 1,0-1-1,0 1 1,0-1-1,2 5 1,-4-6 6,-1 1 0,1-1 0,0 1 0,-1 0 0,1-1 1,-1 1-1,0 0 0,0-1 0,0 1 0,1 0 0,-2-1 0,1 1 0,0 0 1,0 0-1,0-1 0,-1 1 0,1 0 0,-1-1 0,1 1 0,-1-1 0,0 1 0,0 0 1,1-1-1,-1 0 0,0 1 0,0-1 0,-1 0 0,1 1 0,0-1 0,0 0 1,-1 0-1,-1 2 0,-6 4 172,-1 0 0,0-1 1,-17 9-1,17-10 23,-14 9 143,0-2 0,-1 0 0,-1-2 0,0 0 1,0-2-1,-1-1 0,0-1 0,-50 4 0,77-10-570,-1 0-1,0-1 0,0 1 1,0-1-1,1 1 1,-1-1-1,0 1 1,1-1-1,-1 0 1,0 1-1,1-1 0,-1 0 1,1 1-1,-1-1 1,1 0-1,-1 0 1,1 1-1,-1-1 1,1 0-1,0 0 1,0 0-1,-1 0 0,1 1 1,0-1-1,0 0 1,0 0-1,0 0 1,0 0-1,0 0 1,0 0-1,0 0 1,0 0-1,0 1 0,1-1 1,-1 0-1,0 0 1,1 0-1,0-1 1,-1-4-2099,3-15-5530</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3.017"/>
    </inkml:context>
    <inkml:brush xml:id="br0">
      <inkml:brushProperty name="width" value="0.025" units="cm"/>
      <inkml:brushProperty name="height" value="0.025" units="cm"/>
    </inkml:brush>
  </inkml:definitions>
  <inkml:trace contextRef="#ctx0" brushRef="#br0">1 1 8968,'0'0'13624,"2"11"-12423,7 19-743,2 0-1,0 0 0,2-1 0,1 0 1,20 30-1,-22-36-3203,-13-23 2526,1 1 0,0-1-1,0 0 1,-1 0-1,1 0 1,0 1 0,-1-1-1,1 0 1,0 0-1,-1 0 1,1 0 0,0 0-1,0 0 1,-1 1 0,1-1-1,-1 0 1,1 0-1,0 0 1,-1 0 0,1 0-1,0 0 1,-1-1-1,1 1 1,0 0 0,-1 0-1,1 0 1,0 0-1,0 0 1,-1 0 0,1-1-1,0 1 1,-1 0-1,1 0 1,0 0 0,-1-1-1,-26-15-8717,12 4 7555,-6-6-2712</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3.388"/>
    </inkml:context>
    <inkml:brush xml:id="br0">
      <inkml:brushProperty name="width" value="0.025" units="cm"/>
      <inkml:brushProperty name="height" value="0.025" units="cm"/>
    </inkml:brush>
  </inkml:definitions>
  <inkml:trace contextRef="#ctx0" brushRef="#br0">0 60 6694,'0'0'16272,"57"-24"-15760,-18 24-256,5 0-191,1 0-65,-3-4-1474,-5-9-2145,-6-5-5190</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3.885"/>
    </inkml:context>
    <inkml:brush xml:id="br0">
      <inkml:brushProperty name="width" value="0.025" units="cm"/>
      <inkml:brushProperty name="height" value="0.025" units="cm"/>
    </inkml:brush>
  </inkml:definitions>
  <inkml:trace contextRef="#ctx0" brushRef="#br0">15 0 12556,'0'0'11771,"-2"11"-11419,-1 5-367,0-4 230,1 1 0,0-1 0,0 1 0,1 14 1,1-25-186,0 0 1,0 1 0,1-1 0,-1 0 0,0 1 0,1-1 0,-1 0-1,1 0 1,0 1 0,0-1 0,0 0 0,0 0 0,0 0 0,0 0-1,1 0 1,-1 0 0,0 0 0,1-1 0,0 1 0,-1 0 0,1-1-1,0 1 1,0-1 0,0 0 0,0 0 0,0 1 0,0-1 0,0-1-1,5 3 1,3-1 50,0-1 1,0 0-1,0 0 0,0-1 0,0 0 0,18-3 1,-24 2-279,0 0 0,0 0 0,0 0 1,0-1-1,0 1 0,0-1 0,0 0 1,5-4-1,-7 5-196,-1-1 0,1 1 1,0-1-1,-1 1 0,1-1 0,-1 0 0,0 0 1,1 0-1,-1 0 0,0 0 0,0 0 1,0 0-1,0 0 0,-1-1 0,1 1 1,0-4-1,0-19-5581</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4.241"/>
    </inkml:context>
    <inkml:brush xml:id="br0">
      <inkml:brushProperty name="width" value="0.025" units="cm"/>
      <inkml:brushProperty name="height" value="0.025" units="cm"/>
    </inkml:brush>
  </inkml:definitions>
  <inkml:trace contextRef="#ctx0" brushRef="#br0">0 0 15246,'0'0'9129,"0"52"-8616,26-35-353,-1-7-673,6-7-3074,-3-3-3908</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6.457"/>
    </inkml:context>
    <inkml:brush xml:id="br0">
      <inkml:brushProperty name="width" value="0.025" units="cm"/>
      <inkml:brushProperty name="height" value="0.025" units="cm"/>
    </inkml:brush>
  </inkml:definitions>
  <inkml:trace contextRef="#ctx0" brushRef="#br0">90 29 11211,'21'-16'2359,"-5"4"6168,-28 29-5085,0-2-3293,-53 71 556,60-78-516,0 0 0,0 0 0,1 1 1,0-1-1,1 1 0,-1 0 0,2 1 1,-4 16-1,7-25-164,-1 0 1,0-1-1,1 1 0,-1 0 1,1 0-1,-1-1 1,1 1-1,-1 0 0,1-1 1,0 1-1,-1-1 0,1 1 1,0-1-1,-1 1 1,1-1-1,0 0 0,-1 1 1,1-1-1,0 0 0,0 1 1,0-1-1,-1 0 1,1 0-1,0 0 0,0 0 1,0 1-1,0-1 1,0-1-1,-1 1 0,1 0 1,0 0-1,0 0 0,1-1 1,33-2 376,-16-2-336,1-1-1,-1-1 1,25-12-1,18-17-3727,-54 27-171,-11 2-3299,-8 1-305</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6.799"/>
    </inkml:context>
    <inkml:brush xml:id="br0">
      <inkml:brushProperty name="width" value="0.025" units="cm"/>
      <inkml:brushProperty name="height" value="0.025" units="cm"/>
    </inkml:brush>
  </inkml:definitions>
  <inkml:trace contextRef="#ctx0" brushRef="#br0">1 89 13933,'0'0'6150,"54"-5"-4356,-16-4-289,7-4-576,2-1-417,-1 1-319,-5 1-97,-5 2-64,-9 2-353,-12 5-960,-6 2-993,-27 1-11787</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7.137"/>
    </inkml:context>
    <inkml:brush xml:id="br0">
      <inkml:brushProperty name="width" value="0.025" units="cm"/>
      <inkml:brushProperty name="height" value="0.025" units="cm"/>
    </inkml:brush>
  </inkml:definitions>
  <inkml:trace contextRef="#ctx0" brushRef="#br0">1 138 12139,'0'0'9417,"76"-19"-8456,-33 0-512,5-2-385,0 1-192,-2 2-1025,-9 4-993,-7 1-2563,-5-1-8071</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6.360"/>
    </inkml:context>
    <inkml:brush xml:id="br0">
      <inkml:brushProperty name="width" value="0.025" units="cm"/>
      <inkml:brushProperty name="height" value="0.025" units="cm"/>
    </inkml:brush>
  </inkml:definitions>
  <inkml:trace contextRef="#ctx0" brushRef="#br0">1497 73 7303,'-57'-18'1040,"-1"3"0,-1 1 1,0 4-1,-1 2 0,1 2 0,-87 4 1,69 6-577,0 4 0,0 2 1,1 4-1,-114 37 1,159-41-355,0 2 1,1 1-1,1 2 1,0 0-1,1 2 1,0 2-1,2 0 1,0 2-1,-32 33 1,38-32-112,2 0 1,0 1-1,2 1 1,0 0-1,2 2 1,1-1-1,1 2 1,1 0-1,1 0 1,-12 56-1,16-47-22,2 0-1,0 0 0,3 0 0,1 0 0,2 0 0,1 0 1,2 0-1,1-1 0,2 0 0,1 0 0,2 0 0,2-1 0,1-1 1,34 60-1,-26-58-103,2 0 0,1-2 0,2-1 0,1-1 0,1-2 0,2 0 1,0-2-1,2-2 0,1-1 0,1-1 0,1-2 0,66 28 0,-48-28 238,0-3 0,1-2 0,1-2 0,0-3 0,1-2 0,0-3 0,1-2 0,-1-3 0,1-2 0,78-12 0,-95 6 156,0-1 0,-1-2-1,0-2 1,-1-2 0,0-1-1,-1-2 1,-1-2 0,-1-1-1,0-2 1,-2-1 0,0-2-1,-2-1 1,-1-2 0,-1-1-1,26-33 1,-28 25-3,-2 0-1,-1-2 1,-3-1 0,-1-1 0,-2 0-1,-1-2 1,-3 0 0,-1-1-1,-3 0 1,-1-1 0,-2 0 0,-3-1-1,-1 1 1,-4-79 0,-1 104-220,-1 0 1,-1 1-1,-1-1 1,-1 1-1,0-1 1,-2 1-1,0 1 1,-1-1-1,-1 2 1,0-1-1,-1 1 1,-2 0-1,1 1 1,-2 1-1,0 0 1,-1 0-1,0 1 1,-1 1-1,-1 1 0,0 0 1,0 1-1,-1 0 1,-1 2-1,0 0 1,0 1-1,-31-10 1,-1 4-152,1 3 1,-2 1 0,1 3-1,-1 2 1,0 2 0,-63 4-1,41 4-784,0 4 1,0 3-1,-121 35 0,21 15-5296,110-37 192</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7.653"/>
    </inkml:context>
    <inkml:brush xml:id="br0">
      <inkml:brushProperty name="width" value="0.025" units="cm"/>
      <inkml:brushProperty name="height" value="0.025" units="cm"/>
    </inkml:brush>
  </inkml:definitions>
  <inkml:trace contextRef="#ctx0" brushRef="#br0">1508 180 4773,'-16'-9'5002,"-47"-27"-4265,-84-35 0,115 58-334,-1 2 0,0 0-1,-1 2 1,0 2 0,-49-5 0,51 11-263,1 2-1,-1 1 1,1 1 0,-1 1-1,1 2 1,0 2 0,1 0-1,0 2 1,0 1-1,1 2 1,1 0 0,-50 33-1,23-11-59,3 3-1,1 1 1,1 3-1,3 2 1,1 2-1,3 2 1,2 1-1,-42 66 1,65-85-5,2 0 1,1 1 0,1 1 0,1 0-1,2 1 1,2 0 0,-8 46 0,14-53-48,1 0 0,1 0 1,1 0-1,1 0 0,2 0 1,1 0-1,0-1 1,2 1-1,1-1 0,16 39 1,-12-41-84,0-1 1,1-1-1,1 0 0,1 0 1,1-1-1,1-1 0,1-1 1,0 0-1,1-1 0,1-1 1,0-1-1,2 0 0,-1-2 1,2 0-1,0-2 1,0 0-1,1-1 0,0-1 1,1-2-1,34 8 0,-14-7 125,0-2 0,0-2 0,0-2 0,1-2 0,-1-2 0,1-1-1,-1-3 1,0-1 0,-1-3 0,67-23 0,-38 6 394,-1-3 1,-1-3-1,-2-4 0,101-71 1,-125 76-72,-2-3 1,-1-1 0,-2-2 0,-2-1-1,-1-2 1,-3-2 0,39-63 0,-57 80-135,-1 0 0,-1-2 0,-2 1-1,-1-2 1,-1 1 0,-1-1 0,5-48 0,-11 64-223,-1-1 1,0 0-1,-1 0 0,-1 1 0,0-1 1,-1 0-1,-1 1 0,0-1 0,0 1 1,-2 0-1,1 0 0,-2 1 0,0-1 0,0 1 1,-1 0-1,0 1 0,-1-1 0,-15-15 1,8 13-110,-1 1 0,0 0 0,-1 1 0,0 1 0,-1 1 0,0 0 1,-1 1-1,0 1 0,0 1 0,-34-8 0,-18 1-1684,-125-9 0,23 4-3670,68-3-1342</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51.808"/>
    </inkml:context>
    <inkml:brush xml:id="br0">
      <inkml:brushProperty name="width" value="0.025" units="cm"/>
      <inkml:brushProperty name="height" value="0.025" units="cm"/>
    </inkml:brush>
  </inkml:definitions>
  <inkml:trace contextRef="#ctx0" brushRef="#br0">4667 314 7399,'-154'-52'3027,"90"29"-2333,-78-19 0,-701-98 2445,528 106-2467,-590 11 1,669 35-660,0 11-1,-291 65 0,417-62 75,2 5-1,2 4 0,-163 78 0,213-84-46,2 1 0,1 3 0,1 2 0,2 3 0,2 1 0,1 3 0,3 2 0,-41 50 0,65-66-42,1 1 1,1 1-1,1 1 0,2 1 0,1 0 0,1 0 1,2 1-1,1 1 0,2 0 0,2 0 0,1 1 1,1 0-1,2-1 0,1 1 0,2 0 0,8 50 1,-2-39-4,2-1 0,2 0 1,3-1-1,1-1 0,2 0 1,1-1-1,3 0 1,1-2-1,2-1 0,2-1 1,2-1-1,32 35 0,-1-14 68,2-2 0,3-2 0,2-4 0,135 79 0,-108-80-12,2-3 0,2-5 0,145 42-1,-110-51 35,1-5 0,265 17 0,280-35 212,-421-11-256,859-42 80,-947 25-147,-2-7 1,-1-8 0,-2-6 0,250-98-1,-348 110 31,-1-3-1,-1-2 0,-2-3 0,-2-3 1,92-78-1,-118 87 17,-2-2 0,-2-1 0,-1-2 0,-1 0 0,-2-2 0,-2-1 0,-1-1 0,-2-1 0,-2-1 0,17-52 0,-17 31 294,-3-1 1,-2 0 0,4-68 0,-14 89-139,-2 0 0,-2 0 1,-2 0-1,-2 1 1,-16-75-1,13 88-43,-3 0 0,0 1 0,-1 0 0,-2 1 0,0 0 0,-2 1 0,-1 0-1,-1 2 1,-1 0 0,-1 0 0,-1 2 0,-1 1 0,-36-28 0,24 24-107,-1 3 0,-1 0 0,-1 2 0,-1 2 1,-1 2-1,0 1 0,-1 1 0,0 3 0,-50-8 0,-31 5-1423,-211 4 1,246 10 102,-129-1-2961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4.514"/>
    </inkml:context>
    <inkml:brush xml:id="br0">
      <inkml:brushProperty name="width" value="0.025" units="cm"/>
      <inkml:brushProperty name="height" value="0.025" units="cm"/>
    </inkml:brush>
  </inkml:definitions>
  <inkml:trace contextRef="#ctx0" brushRef="#br0">1 298 19635,'0'0'7233,"10"0"-5631,-4 0-1493,0 0 0,-1 0 0,1-1 0,0 0 0,-1 0 0,1 0 0,-1-1 0,1 1 0,-1-1 0,0-1 0,0 1 0,0-1 0,0 0 0,0 0 0,-1 0 0,1 0 1,-1-1-1,0 0 0,0 0 0,5-6 0,0 0-72,0-1-1,0 0 1,-1 0 0,0-1-1,-1 0 1,0 0 0,-1-1 0,-1 0-1,0 0 1,-1 0 0,0 0 0,-1-1-1,0 0 1,-1 0 0,-1 0 0,0-17-1,-1 31-32,0-1-1,1 1 1,-1-1-1,0 1 1,0-1-1,0 0 1,0 1-1,0-1 1,0 1-1,-1-1 1,1 1-1,0-1 1,0 1-1,0-1 1,0 1-1,-1-1 1,1 1-1,0-1 1,0 1 0,-1-1-1,1 1 1,0 0-1,-1-1 1,1 1-1,-1-1 1,1 1-1,0 0 1,-1-1-1,1 1 1,-1 0-1,1 0 1,-1-1-1,1 1 1,-1 0-1,1 0 1,-1 0-1,1 0 1,-1-1-1,1 1 1,-1 0-1,1 0 1,-1 0-1,0 0 1,1 0-1,-1 0 1,1 1-1,-1-1 1,1 0-1,-1 0 1,1 0-1,-1 0 1,1 1-1,-1-1 1,1 0-1,-1 1 1,-2 0-9,1 1 0,0 0 1,-1-1-1,1 1 0,0 0 1,0 0-1,0 0 0,0 1 1,-2 3-1,-6 13 7,1 2 0,1-1 0,1 1 0,1 0 0,-7 42 1,6-17 76,0 81 0,7-116-110,0-4 52,0-1 1,0 0-1,0 0 0,1 1 1,0-1-1,2 7 0,-2-12-48,-1 0-1,1 0 0,-1 0 0,1 0 1,0 0-1,-1 0 0,1 0 0,0 0 0,0 0 1,0 0-1,0 0 0,0 0 0,0 0 1,0-1-1,0 1 0,0 0 0,0-1 1,0 1-1,0-1 0,1 1 0,-1-1 1,0 0-1,0 1 0,1-1 0,-1 0 0,0 0 1,0 0-1,1 0 0,-1 0 0,0 0 1,1 0-1,-1-1 0,0 1 0,0 0 1,2-1-1,0 0-240,1 0 1,-1-1 0,0 1-1,0-1 1,1 1-1,-1-1 1,0 0 0,-1 0-1,1 0 1,0-1-1,0 1 1,-1-1 0,4-4-1,25-42-4844,-25 38 3649,25-46-6678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6.130"/>
    </inkml:context>
    <inkml:brush xml:id="br0">
      <inkml:brushProperty name="width" value="0.025" units="cm"/>
      <inkml:brushProperty name="height" value="0.025" units="cm"/>
    </inkml:brush>
  </inkml:definitions>
  <inkml:trace contextRef="#ctx0" brushRef="#br0">216 0 14189,'0'0'4981,"-1"13"-3646,0 12-718,-2 0 0,-1 0 0,-1 0 1,-1 0-1,-11 26 0,-57 132 443,23-63-512,43-99-492,-2 1-29,2 0 1,0 1-1,2 0 0,-7 41 1,13-63-33,0-1 1,0 1 0,0-1 0,0 0 0,0 1 0,-1-1 0,1 1 0,0-1-1,0 1 1,1-1 0,-1 0 0,0 1 0,0-1 0,0 1 0,0-1 0,0 0-1,0 1 1,0-1 0,1 1 0,-1-1 0,0 0 0,0 1 0,1-1 0,-1 0-1,0 1 1,0-1 0,1 0 0,-1 1 0,0-1 0,1 0 0,-1 0 0,1 1-1,-1-1 1,0 0 0,1 0 0,-1 0 0,1 0 0,-1 1 0,0-1 0,1 0-1,-1 0 1,1 0 0,-1 0 0,0 0 0,1 0 0,-1 0 0,1 0 0,-1 0-1,1 0 1,-1 0 0,0-1 0,1 1 0,-1 0 0,1 0 0,0-1 0,24-13-257,-11 0 70,1 0-1,-2 0 1,0-1-1,-1-1 0,18-29 1,43-95-410,-63 119 568,35-77-264,-21 43 133,49-85 1,-61 129 483,-9 22-110,-10 28 164,7-37-339,-17 64 582,-36 92 0,-4 14-628,49-143-1113,2-1 0,1 2-1,1-1 1,0 33 0,4-36-5843</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54.551"/>
    </inkml:context>
    <inkml:brush xml:id="br0">
      <inkml:brushProperty name="width" value="0.025" units="cm"/>
      <inkml:brushProperty name="height" value="0.025" units="cm"/>
    </inkml:brush>
  </inkml:definitions>
  <inkml:trace contextRef="#ctx0" brushRef="#br0">3405 77 3523,'-14'-7'652,"-18"-6"-283,0 1 0,0 1 1,-1 2-1,-57-8 1,9 11-124,0 5 0,-131 13 0,-161 43 502,-27 3-1994,217-43 947,3-1 1586,-315 64-1,79 50 961,329-94-1768,1 4 0,-131 80 0,182-96-435,2 2 1,1 1 0,0 2-1,2 1 1,-43 51 0,58-60-29,1 1 1,1 0-1,1 0 0,0 1 1,2 1-1,0 0 0,2 0 1,1 1-1,0 0 0,2 1 1,-3 24-1,5-16-28,2 0 0,1 1 0,1-1 1,2 0-1,2 0 0,0 0 0,3-1 0,0 0 0,2 0 1,1-1-1,1 0 0,2-1 0,1 0 0,23 32 0,-9-22-6,1-1-1,1-2 0,3-1 0,0-1 0,3-2 1,0-2-1,2-1 0,81 45 0,457 185 283,-393-183-250,72 27 0,412 109 1,-529-179 2,0-6-1,2-7 1,1-6-1,265-7 1,-328-13 120,-1-4 1,0-3 0,0-4-1,-2-3 1,0-3-1,-2-4 1,0-3 0,74-42-1,-120 56-89,-1-2 1,-1 0-1,0-2 0,-1-1 0,-1-1 0,-2 0 0,0-2 1,30-43-1,-32 36 56,-2-1 0,-1-1 0,-1 0 0,-2-2 0,-2 1 0,-1-1-1,9-48 1,-5-6 22,-4-2 0,-3 1 0,-5-1 0,-12-145 0,3 193 44,-1 0 0,-3 0-1,-1 1 1,-2 0 0,-2 1 0,-1 1-1,-3 1 1,-1 0 0,-1 1-1,-3 1 1,-1 2 0,-1 0 0,-2 1-1,-1 2 1,-51-43 0,39 41-132,-1 3 0,-2 1 0,0 2-1,-2 2 1,-1 3 0,-1 1 0,-1 2 0,-1 3 0,0 1 0,-1 3 0,-1 2 0,-82-6 0,-287 12-3519,179 18-960</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5.002"/>
    </inkml:context>
    <inkml:brush xml:id="br0">
      <inkml:brushProperty name="width" value="0.025" units="cm"/>
      <inkml:brushProperty name="height" value="0.025" units="cm"/>
    </inkml:brush>
  </inkml:definitions>
  <inkml:trace contextRef="#ctx0" brushRef="#br0">1 822 6086,'0'0'4932,"54"-24"-4067,-10-6 673,16-8 159,16-11-63,18-8-609,9-4-192,13-4-161,4-4-255,3 1 351,1 1-479,-13 6-193,-6 5-96,-10 8-32,-12 7-897,-14 10-737,-10 3-1152,-10-1-1731</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7.762"/>
    </inkml:context>
    <inkml:brush xml:id="br0">
      <inkml:brushProperty name="width" value="0.025" units="cm"/>
      <inkml:brushProperty name="height" value="0.025" units="cm"/>
    </inkml:brush>
  </inkml:definitions>
  <inkml:trace contextRef="#ctx0" brushRef="#br0">36 352 9929,'0'0'8307,"-6"8"-6866,-21 26-186,25-26 740,13-10-1301,13-9-127,82-70 92,-4-5-1,91-99 0,-186 178-651,-5 5-1,-1 0 0,1-1 0,0 1 0,0 0 0,0 0 0,1 0 0,-1 0-1,0 1 1,1-1 0,-1 0 0,1 1 0,0 0 0,-1 0 0,1 0-1,0 0 1,4-1 0,-5 5 63,-1 0 0,0 0-1,0 0 1,-1 0 0,1 0 0,-1 0 0,1 0-1,-1 0 1,0 0 0,0 0 0,0 1-1,-1-1 1,0 5 0,1-4 57,-7 37 240,-1 0-1,-2 0 0,-2-1 0,-2-1 1,-27 58-1,2-5 160,28-64-315,2-7-113,1-1 1,0 1-1,2 1 1,0-1-1,2 1 1,-3 27-1,32-72-2489,-22 18 1000,0 0 0,-1 0 0,1 0 0,-1 0 0,-1-1 0,1 1 0,0-8 1,1-18-11630</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9.133"/>
    </inkml:context>
    <inkml:brush xml:id="br0">
      <inkml:brushProperty name="width" value="0.025" units="cm"/>
      <inkml:brushProperty name="height" value="0.025" units="cm"/>
    </inkml:brush>
  </inkml:definitions>
  <inkml:trace contextRef="#ctx0" brushRef="#br0">324 75 5221,'0'0'3742,"4"-8"-1959,2 0-837,10-18-111,-11 0 5531,-6 26-6253,1-1 0,0 1 1,-1 0-1,1-1 1,0 1-1,-1-1 1,1 1-1,-1 0 1,1-1-1,-1 1 1,1 0-1,-1-1 1,1 1-1,-1 0 1,1 0-1,-1-1 0,1 1 1,-1 0-1,1 0 1,-1 0-1,0 0 1,1 0-1,-1 0 1,1 0-1,-1 0 1,1 0-1,-1 0 1,0 0-1,1 0 1,-1 0-1,1 1 0,-1-1 1,1 0-1,-1 0 1,1 1-1,-1-1 1,1 0-1,-1 1 1,1-1-1,-1 1 1,-24 11 278,-15 19 85,1 1-1,-47 52 1,67-63-350,0 1 1,1 2-1,1 0 1,2 0-1,-20 43 0,31-59-114,0 1-1,1 1 0,1-1 0,0 0 0,0 1 1,-1 18-1,3-26-7,0 0 0,0 0 0,0 0 1,0 0-1,0 0 0,0 0 0,1 0 0,-1 0 1,1-1-1,-1 1 0,1 0 0,0 0 0,0 0 1,0 0-1,0-1 0,0 1 0,0 0 0,0-1 1,1 1-1,-1-1 0,1 0 0,-1 1 0,1-1 1,-1 0-1,1 0 0,0 0 0,-1 0 0,1 0 1,0 0-1,0 0 0,0-1 0,0 1 0,0-1 1,0 1-1,0-1 0,0 0 0,3 0 0,9 0-82,-1 0 0,0-1 0,0-1 0,0 0 0,0-1 0,13-5 0,25-16-2532,-46 21 1676,0-1 0,0 0 0,0 0 1,0 0-1,0-1 0,3-5 0,2-5-4304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9.507"/>
    </inkml:context>
    <inkml:brush xml:id="br0">
      <inkml:brushProperty name="width" value="0.025" units="cm"/>
      <inkml:brushProperty name="height" value="0.025" units="cm"/>
    </inkml:brush>
  </inkml:definitions>
  <inkml:trace contextRef="#ctx0" brushRef="#br0">0 66 10666,'0'0'10191,"14"-8"-9636,1 0-474,0 0 0,1 1-1,0 1 1,0 0 0,0 2 0,1 0-1,28-4 1,67 2 20,-64 5-2663,-39 5-526,-8-4 2961,-1 0 1,0 0-1,0 0 1,0 1-1,0-1 1,0 0 0,0 0-1,0 0 1,0 0-1,1 1 1,-1-1 0,0 0-1,0 0 1,0 0-1,0 0 1,0 1-1,0-1 1,0 0 0,0 0-1,0 0 1,0 1-1,0-1 1,0 0-1,0 0 1,-1 0 0,1 0-1,0 1 1,0-1-1,0 0 1,0 0 0,0 0-1,0 0 1,0 1-1,0-1 1,0 0-1,-1 0 1,1 0 0,0 0-1,0 0 1,0 0-1,0 1 1,-1-1 0,1 0-1,0 0 1,0 0-1,0 0 1,0 0-1,-1 0 1,1 0 0,0 0-1,0 0 1,-15 4-7022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9.836"/>
    </inkml:context>
    <inkml:brush xml:id="br0">
      <inkml:brushProperty name="width" value="0.025" units="cm"/>
      <inkml:brushProperty name="height" value="0.025" units="cm"/>
    </inkml:brush>
  </inkml:definitions>
  <inkml:trace contextRef="#ctx0" brushRef="#br0">0 1 9449,'0'0'11595,"79"47"-10570,-40-47-481,0 0-351,5 0 31,-2-4-160,0-1-192,-1 3-1186,-10 2-1728,-3 0-2339</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4.823"/>
    </inkml:context>
    <inkml:brush xml:id="br0">
      <inkml:brushProperty name="width" value="0.025" units="cm"/>
      <inkml:brushProperty name="height" value="0.025" units="cm"/>
    </inkml:brush>
  </inkml:definitions>
  <inkml:trace contextRef="#ctx0" brushRef="#br0">165 0 10922,'0'0'4319,"-8"11"-2856,-12 16-703,2 0 1,1 1-1,1 1 1,1 1-1,2 0 1,1 0-1,1 1 1,2 1-1,1 0 1,-5 43-1,8-19 126,5 92-1,1-130-849,1 0 0,1 0 0,0 0 0,1 0 0,1-1 0,1 0-1,1 0 1,0 0 0,11 18 0,-15-31-261,-1 0 0,1-1 0,0 1-1,0-1 1,0 0 0,1 1 0,-1-1 0,1-1 0,5 5 0,-7-7-323,0 1 0,-1 0 0,1 0 1,0-1-1,0 1 0,-1-1 0,1 0 1,0 1-1,0-1 0,0 0 1,-1 0-1,1 0 0,0 0 0,0-1 1,0 1-1,3-1 0,9-8-11244</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5.941"/>
    </inkml:context>
    <inkml:brush xml:id="br0">
      <inkml:brushProperty name="width" value="0.025" units="cm"/>
      <inkml:brushProperty name="height" value="0.025" units="cm"/>
    </inkml:brush>
  </inkml:definitions>
  <inkml:trace contextRef="#ctx0" brushRef="#br0">0 318 6854,'0'0'16336,"9"-1"-15749,0-1-510,1-1 0,-1 0 0,0-1 0,0 0 0,0-1 0,-1 1 0,1-2 0,-1 1 0,7-7 0,77-71 200,-57 49-245,18-19-4,50-42 72,-103 95-93,0 0 0,0 0 0,1-1 1,-1 1-1,0 0 0,0 0 0,0 0 1,0 0-1,0-1 0,1 1 0,-1 0 1,0 0-1,0 0 0,0 0 0,1 0 1,-1-1-1,0 1 0,0 0 0,0 0 1,1 0-1,-1 0 0,0 0 0,0 0 1,1 0-1,-1 0 0,0 0 0,0 0 1,1 0-1,-1 0 0,0 0 0,0 0 1,0 0-1,1 0 0,-1 0 0,0 0 1,0 0-1,1 0 0,-1 0 0,0 1 1,0-1-1,0 0 0,1 0 0,-1 0 1,0 0-1,0 0 0,0 1 0,0-1 1,1 0-1,-1 0 0,0 0 0,0 1 1,0-1-1,0 0 0,0 0 0,0 0 1,1 1-1,-1-1 0,0 0 0,0 0 0,0 1 1,0-1-1,0 0 0,-3 26 407,-15 27 371,-15 24-135,-23 62 305,50-120-1001,0 0 0,1 0 0,2 1 0,0 0 0,-1 26 0,4-45-114,0 0 1,1 0-1,-1 0 1,0 0 0,0 0-1,0 0 1,1 0-1,-1 0 1,0-1-1,1 1 1,-1 0-1,1 0 1,-1 0-1,1 0 1,-1-1 0,1 1-1,0 0 1,-1-1-1,1 1 1,0 0-1,-1-1 1,1 1-1,0-1 1,0 1-1,1 0 1,-1-1-307,0 0 0,0 1-1,0-1 1,1 0 0,-1 0 0,0 0 0,0 1 0,0-1 0,0 0-1,0-1 1,1 1 0,-1 0 0,0 0 0,0 0 0,0-1-1,0 1 1,0-1 0,0 1 0,0-1 0,0 1 0,0-1 0,2 0-1,10-16-10999</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6.281"/>
    </inkml:context>
    <inkml:brush xml:id="br0">
      <inkml:brushProperty name="width" value="0.025" units="cm"/>
      <inkml:brushProperty name="height" value="0.025" units="cm"/>
    </inkml:brush>
  </inkml:definitions>
  <inkml:trace contextRef="#ctx0" brushRef="#br0">120 0 13293,'0'0'9913,"-3"13"-8760,-33 101 1338,-31 119-957,62-163-3765,-4-72-9508</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6.639"/>
    </inkml:context>
    <inkml:brush xml:id="br0">
      <inkml:brushProperty name="width" value="0.025" units="cm"/>
      <inkml:brushProperty name="height" value="0.025" units="cm"/>
    </inkml:brush>
  </inkml:definitions>
  <inkml:trace contextRef="#ctx0" brushRef="#br0">0 0 16367,'0'0'8360,"58"8"-6662,-23-8-609,6 0-737,3 0-224,2-2-63,-5 0-738,0 2-2018,-9 0-1473,-6 4-1089,-7 4-3651</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5.688"/>
    </inkml:context>
    <inkml:brush xml:id="br0">
      <inkml:brushProperty name="width" value="0.025" units="cm"/>
      <inkml:brushProperty name="height" value="0.025" units="cm"/>
    </inkml:brush>
  </inkml:definitions>
  <inkml:trace contextRef="#ctx0" brushRef="#br0">239 1 12172,'0'0'5183,"-9"2"-4019,-3 2-917,2 1 1,-1 0 0,0 0-1,1 1 1,0 0 0,0 1-1,1 0 1,-1 1-1,2 0 1,-1 0 0,1 1-1,-13 18 1,8-9 32,1 0 0,1 2 0,1-1 0,-15 40 0,20-46-157,1 1 1,1-1-1,0 0 0,1 1 0,1 0 0,0-1 0,1 1 0,0 0 1,3 16-1,-2-27-128,0 1 0,0 0 0,1-1 0,-1 1 0,1-1 0,0 1 0,0-1 0,1 0 0,-1 0 0,1 0 0,-1 0 0,1 0 0,0 0 0,0-1 0,0 1 0,1-1 0,-1 0 0,0 0 0,1 0-1,-1-1 1,1 1 0,0-1 0,0 0 0,-1 0 0,8 1 0,0 0-859,0 0-1,0-1 1,1 0-1,-1 0 1,1-2-1,-1 1 1,22-5-1,13-13-5600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7.057"/>
    </inkml:context>
    <inkml:brush xml:id="br0">
      <inkml:brushProperty name="width" value="0.025" units="cm"/>
      <inkml:brushProperty name="height" value="0.025" units="cm"/>
    </inkml:brush>
  </inkml:definitions>
  <inkml:trace contextRef="#ctx0" brushRef="#br0">98 0 12620,'0'0'10180,"-6"10"-9416,-11 19-82,-24 56 0,34-69-264,1 0 0,1 0 1,0 0-1,2 1 0,0 0 0,-2 24 1,5-40-418,0 1 0,0-1 0,1 1 1,-1-1-1,0 1 0,0-1 0,1 0 1,-1 1-1,1-1 0,-1 1 0,1-1 1,0 0-1,0 1 0,-1-1 1,1 0-1,0 0 0,0 0 0,0 0 1,0 1-1,0-2 0,1 1 0,-1 0 1,0 0-1,0 0 0,1 0 0,-1-1 1,0 1-1,1 0 0,-1-1 0,0 0 1,1 1-1,-1-1 0,1 0 0,-1 1 1,1-1-1,-1 0 0,1 0 0,-1 0 1,1-1-1,-1 1 0,1 0 0,-1 0 1,1-1-1,-1 1 0,3-2 0,1 1-388,-1 0 0,1-1-1,-1 1 1,1-1 0,-1 0-1,0-1 1,0 1 0,0-1-1,0 1 1,0-1 0,0 0-1,-1-1 1,7-6 0,3-22-6292,-6-7-7243</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7.402"/>
    </inkml:context>
    <inkml:brush xml:id="br0">
      <inkml:brushProperty name="width" value="0.025" units="cm"/>
      <inkml:brushProperty name="height" value="0.025" units="cm"/>
    </inkml:brush>
  </inkml:definitions>
  <inkml:trace contextRef="#ctx0" brushRef="#br0">13 0 16207,'0'0'6567,"-13"48"-6503,26-42-160,-1-3-3332,-3-3-4707</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7.775"/>
    </inkml:context>
    <inkml:brush xml:id="br0">
      <inkml:brushProperty name="width" value="0.025" units="cm"/>
      <inkml:brushProperty name="height" value="0.025" units="cm"/>
    </inkml:brush>
  </inkml:definitions>
  <inkml:trace contextRef="#ctx0" brushRef="#br0">157 0 11147,'0'0'12587,"-3"5"-12314,-53 72 898,36-54-278,-26 44 0,41-60-757,1 1 0,0 0 0,1 0-1,0 1 1,0-1 0,0 1 0,1 0 0,1-1 0,-1 1 0,1 11 0,1-19-129,0 1-1,1-1 1,-1 1 0,0-1-1,1 1 1,-1-1 0,1 1 0,0-1-1,0 0 1,-1 1 0,1-1-1,0 0 1,0 1 0,0-1 0,0 0-1,0 0 1,0 0 0,1 0-1,-1 0 1,0 0 0,0 0-1,1-1 1,-1 1 0,1 0 0,-1-1-1,0 1 1,1-1 0,-1 1-1,1-1 1,0 0 0,-1 0-1,1 0 1,-1 0 0,1 0 0,-1 0-1,1 0 1,-1 0 0,1 0-1,2-1 1,3 0-80,1 0 0,-1 0 0,1-1 1,-1 0-1,0 0 0,0-1 0,8-4 0,34-28-3557,-23 6-1810,-14 5-950</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8.103"/>
    </inkml:context>
    <inkml:brush xml:id="br0">
      <inkml:brushProperty name="width" value="0.025" units="cm"/>
      <inkml:brushProperty name="height" value="0.025" units="cm"/>
    </inkml:brush>
  </inkml:definitions>
  <inkml:trace contextRef="#ctx0" brushRef="#br0">0 17 12812,'0'0'8328,"59"5"-6598,-26-11-705,1 0-705,-2 1-224,0 3-32,-6-1 0,-5 3-480,-7 0-1250,-5 0-608,-6 2-801,-3 5-1121,-3 0-1601</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8.443"/>
    </inkml:context>
    <inkml:brush xml:id="br0">
      <inkml:brushProperty name="width" value="0.025" units="cm"/>
      <inkml:brushProperty name="height" value="0.025" units="cm"/>
    </inkml:brush>
  </inkml:definitions>
  <inkml:trace contextRef="#ctx0" brushRef="#br0">1 66 2274,'0'0'20435,"66"9"-19794,-26-14-449,4-3-128,3-3-224,-6-5-1986,-2 0-1601,-7-2-3620</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8.818"/>
    </inkml:context>
    <inkml:brush xml:id="br0">
      <inkml:brushProperty name="width" value="0.025" units="cm"/>
      <inkml:brushProperty name="height" value="0.025" units="cm"/>
    </inkml:brush>
  </inkml:definitions>
  <inkml:trace contextRef="#ctx0" brushRef="#br0">126 1 8936,'0'0'5392,"11"8"-3235,11 8-1303,7 4 787,-2 1 1,27 27 0,-46-40-1476,-1-1 0,0 1 0,-1 0 0,0 1 0,0 0 0,-1 0 0,0 0 1,0 0-1,-1 1 0,0 0 0,-1 0 0,3 14 0,-3 4 45,-2 1 0,-1 0 0,-1-1 0,-1 1 0,-2-1 0,-1 1 0,-15 49 0,-84 189-808,87-228 286,-61 121-3426,14-61-3369,15-36-5364</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40.194"/>
    </inkml:context>
    <inkml:brush xml:id="br0">
      <inkml:brushProperty name="width" value="0.025" units="cm"/>
      <inkml:brushProperty name="height" value="0.025" units="cm"/>
    </inkml:brush>
  </inkml:definitions>
  <inkml:trace contextRef="#ctx0" brushRef="#br0">377 1 2370,'-42'37'300,"1"2"0,3 2 0,0 2 0,-60 92 0,81-106-297,1 0 1,1 1-1,2 0 0,1 1 0,1 1 1,2 0-1,1 0 0,2 1 0,-4 59 0,8-61-47,2 0 0,1-1 0,1 1 0,2-1-1,1 1 1,1-1 0,2 0 0,1-1 0,1 0-1,1-1 1,2 0 0,1 0 0,1-1 0,1-1 0,2-1-1,0-1 1,33 35 0,-10-22-14,0-1 0,3-3 1,1-1-1,1-2 0,60 28 0,261 96 554,485 86 116,-634-186-1352,-33-7-2388</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40.569"/>
    </inkml:context>
    <inkml:brush xml:id="br0">
      <inkml:brushProperty name="width" value="0.025" units="cm"/>
      <inkml:brushProperty name="height" value="0.025" units="cm"/>
    </inkml:brush>
  </inkml:definitions>
  <inkml:trace contextRef="#ctx0" brushRef="#br0">1433 1260 9065,'8'-115'1377,"-8"-9"545,-15-4-449,-20-3-480,-20 4-384,-22 4-321,-17 5-160,-24 13-128,-19 17 0,-13 18-288,-9 18-641,0 17-416,-1 16-833,12 7-481,15-1-4548</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38.371"/>
    </inkml:context>
    <inkml:brush xml:id="br0">
      <inkml:brushProperty name="width" value="0.025" units="cm"/>
      <inkml:brushProperty name="height" value="0.025" units="cm"/>
    </inkml:brush>
  </inkml:definitions>
  <inkml:trace contextRef="#ctx0" brushRef="#br0">1 0 4644</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39.102"/>
    </inkml:context>
    <inkml:brush xml:id="br0">
      <inkml:brushProperty name="width" value="0.025" units="cm"/>
      <inkml:brushProperty name="height" value="0.025" units="cm"/>
    </inkml:brush>
  </inkml:definitions>
  <inkml:trace contextRef="#ctx0" brushRef="#br0">953 273 673,'-23'0'-59,"13"1"306,-1 0 1,0-1-1,0 0 0,0-1 1,1-1-1,-1 0 0,0 0 1,1-1-1,-1 0 0,1 0 1,-18-10-1,19 7-74,-1 0-1,0 0 1,0 1 0,0 1-1,-1 0 1,0 0-1,0 1 1,0 0 0,-18-1-1,21 4-99,-1 0 0,1 0 0,0 1 0,-1 0 1,1 1-1,0 0 0,0 0 0,0 1 0,0-1 0,1 2 0,-1-1 0,1 1 0,-14 10 0,-14 13-68,2 1-1,0 2 1,2 1 0,1 2-1,2 1 1,-36 56-1,-1 15 50,-53 122-1,100-189 49,2 1 0,1 0-1,2 1 1,2 0 0,2 1 0,-8 78-1,16-86-67,1 0 0,1 0 0,2 0 0,1 0 0,1-1 0,3 0 0,0 0 0,2 0 0,17 37 0,-12-38-36,1 0 0,2-1-1,1-1 1,1-1 0,2-1 0,43 43 0,-27-35-9,1-3 1,2-1-1,86 50 0,-6-21-10,3-6-1,202 60 0,337 72 382,-525-157-234,2-6-1,265 9 1,-291-32 9,0-6 0,-1-4 0,0-5 0,-1-5 0,-1-5 0,143-52 0,-166 44-33,-1-4 0,-3-4 1,-1-4-1,-3-3 1,135-105-1,-174 119-66,-1-3 0,-2-1 0,-2-1 0,-1-2 0,-3-2 0,-1-1 0,-2-1 0,-2-2 0,-2-1 0,-2 0 0,25-81 0,-39 99 82,-2-1-1,-1 1 1,-1-1 0,-1 0 0,-2 0-1,-1-1 1,-2 1 0,-1 0-1,-1 0 1,-2 0 0,-1 0 0,-1 1-1,-2 0 1,-1 1 0,-1-1 0,-2 2-1,0 0 1,-31-46 0,12 28 8,-1 2 0,-3 1-1,-1 2 1,-2 2 0,-63-50 0,42 45 63,-1 2 1,-3 2-1,-106-47 0,56 40-4,-3 5 1,-1 5-1,-2 6 1,-212-28-1,188 42-171,-1 7-1,-1 6 1,-274 29 0,329-13-183,0 5 1,2 3 0,0 5-1,2 3 1,0 4 0,3 4 0,-105 60-1,142-67-385,2 3 0,2 1 0,-68 66-1,44-27-1382,-69 94 0,11 1-3081</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6.157"/>
    </inkml:context>
    <inkml:brush xml:id="br0">
      <inkml:brushProperty name="width" value="0.025" units="cm"/>
      <inkml:brushProperty name="height" value="0.025" units="cm"/>
    </inkml:brush>
  </inkml:definitions>
  <inkml:trace contextRef="#ctx0" brushRef="#br0">90 1 16656,'0'0'1601,"-9"7"241,6-4-1712,-10 9 925,1 0-1,-18 22 0,28-31-943,-1-1 0,1 1-1,0-1 1,0 1-1,1 0 1,-1 0 0,1 0-1,-1 0 1,1 0 0,0 0-1,0 0 1,0 0-1,0 0 1,1 1 0,0-1-1,-1 0 1,1 1 0,0-1-1,0 0 1,1 0 0,-1 1-1,1-1 1,0 0-1,1 4 1,-1-6-99,0 0-1,1 1 1,-1-1 0,0 0-1,1 0 1,0 0-1,-1 0 1,1-1 0,-1 1-1,1 0 1,0-1-1,0 1 1,-1-1 0,1 1-1,0-1 1,0 0 0,0 0-1,-1 0 1,3 0-1,38-2 147,-23-3-110,1 0 0,-1-1 1,0-1-1,-1-1 1,1-1-1,-2 0 0,1-2 1,26-20-1,23-12-88,-66 43 35,-1 0 1,0-1 0,0 1-1,1 0 1,-1 0-1,0-1 1,0 1-1,1 0 1,-1 0 0,0 0-1,1 0 1,-1 0-1,0-1 1,1 1-1,-1 0 1,1 0 0,-1 0-1,0 0 1,1 0-1,-1 0 1,0 0-1,1 0 1,-1 0 0,0 0-1,1 0 1,-1 1-1,0-1 1,1 0-1,-1 0 1,0 0 0,1 0-1,-1 0 1,0 1-1,1-1 1,-1 0-1,0 0 1,1 1 0,-1-1-1,0 1 1,1 18 17,-15 34 270,10-40-183,3-11-90,0-1 1,1 1-1,-1-1 0,1 1 1,-1-1-1,1 1 1,0-1-1,-1 1 0,1 0 1,0-1-1,0 1 1,0-1-1,1 1 1,-1 0-1,0-1 0,1 1 1,-1-1-1,1 1 1,-1-1-1,1 1 0,-1-1 1,1 1-1,0-1 1,0 0-1,0 1 1,0-1-1,0 0 0,0 0 1,0 0-1,2 2 1,0-2 19,0-1 1,0 1-1,0-1 1,0 0-1,1 1 1,-1-1-1,0-1 1,0 1-1,0 0 1,0-1-1,0 0 1,0 1 0,0-1-1,0 0 1,4-3-1,7-2 35,-1-1 0,0-1 0,16-12 0,-21 14-67,0 0 0,0 0 1,0 1-1,1 0 0,0 0 0,0 1 0,0 0 1,0 1-1,1 0 0,11-2 0,-20 5-2,-1 0-1,1 0 0,-1 0 1,1 0-1,-1 0 0,1 0 1,-1 0-1,1 0 0,-1 0 1,1 1-1,-1-1 0,0 0 1,1 0-1,-1 1 0,1-1 1,-1 0-1,1 0 0,-1 1 0,0-1 1,1 1-1,-1-1 0,0 0 1,1 1-1,-1-1 0,0 1 1,0-1-1,1 1 0,-1-1 1,0 1-1,0-1 0,0 1 1,1-1-1,-1 1 0,0-1 1,0 1-1,-2 27 25,-15 21 182,15-45-201,-1 1-4,0 1-1,1-1 0,0 0 0,0 1 1,0-1-1,1 1 0,0-1 0,-1 12 1,12-24-7402,-5-9 1053</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5.722"/>
    </inkml:context>
    <inkml:brush xml:id="br0">
      <inkml:brushProperty name="width" value="0.025" units="cm"/>
      <inkml:brushProperty name="height" value="0.025" units="cm"/>
    </inkml:brush>
  </inkml:definitions>
  <inkml:trace contextRef="#ctx0" brushRef="#br0">5 1223 13036,'0'0'5542,"-5"-63"-4934,28 18-159,21-16 159,15-12 129,22-11-225,17-9-159,15-8-97,13-6-128,5 0-96,2 3-32,-5 5-1057,-8 0-1089,-15 4-2082,-14 3-4708</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28.794"/>
    </inkml:context>
    <inkml:brush xml:id="br0">
      <inkml:brushProperty name="width" value="0.025" units="cm"/>
      <inkml:brushProperty name="height" value="0.025" units="cm"/>
    </inkml:brush>
  </inkml:definitions>
  <inkml:trace contextRef="#ctx0" brushRef="#br0">151 138 11435,'-9'-4'80,"-35"-21"827,-53-42 1,104 74 3700,22 17-1134,-8-6-3015,2 0 0,30 17 1,-34-26-294,-1-1 0,2-1 0,-1 0 1,1-2-1,0 0 0,0-1 1,0-1-1,0-1 0,1-1 0,-1 0 1,40-6-1,-13-3-102,0-1 1,-1-3-1,0-2 0,43-19 0,-26 9-18,0 2 0,1 4 0,2 2-1,-1 4 1,1 2 0,124-2 0,30 21 96,-188-7-33,-53-2-2,-1 1 0,0 1 0,-23 5 0,-11 1-23,-384 57-7,17-1-218,234-54 168,269 7-326,53-8 437,180-12 0,-280 2-110,685-25 239,-1373 21 657,552 1-1328,-251-7-4,349 11 441,0 0 1,1 0-1,-1 1 0,0 0 1,1 0-1,-1 0 0,0 0 1,-5 3-1,9-3-24,1-1-1,-1 0 0,1 1 1,-1-1-1,1 0 0,-1 1 1,1-1-1,-1 1 0,1-1 1,-1 1-1,1-1 0,-1 1 1,1-1-1,0 1 1,-1 0-1,1-1 0,0 1 1,0-1-1,-1 1 0,1 0 1,0-1-1,0 1 0,0 0 1,0 1-1,0-1-10,1 1 1,-1-1-1,1 1 0,-1-1 0,1 1 0,0-1 1,0 0-1,0 1 0,0-1 0,0 0 0,0 1 1,0-1-1,0 0 0,1 0 0,1 1 1,8 6-17,0 0 1,1-1-1,0-1 0,0 0 1,1 0-1,0-2 1,22 7-1,8-1-16,50 5 0,-31-9-187,1-3-1,0-3 0,84-10 0,184-42-1647,-243 36 1358,97-9-5836,-110 21-726</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5.900"/>
    </inkml:context>
    <inkml:brush xml:id="br0">
      <inkml:brushProperty name="width" value="0.025" units="cm"/>
      <inkml:brushProperty name="height" value="0.025" units="cm"/>
    </inkml:brush>
  </inkml:definitions>
  <inkml:trace contextRef="#ctx0" brushRef="#br0">153 29 5381,'-13'-1'4137,"-5"0"-3792,-40-1 3415,-5-8 5113,71 8-4017,41-6-4165,582 4-784,-390 4-2580,-254 8-3052,-16 1 2460,-14-4-2548</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6.244"/>
    </inkml:context>
    <inkml:brush xml:id="br0">
      <inkml:brushProperty name="width" value="0.025" units="cm"/>
      <inkml:brushProperty name="height" value="0.025" units="cm"/>
    </inkml:brush>
  </inkml:definitions>
  <inkml:trace contextRef="#ctx0" brushRef="#br0">0 63 14125,'0'0'7901,"19"1"-6032,79-2-657,-1-4 1,105-18-1,34-4-1032,-212 26-219,51-5-254,116 6 0,-189 0 149,-1 0 0,1 0 0,-1 0 1,0 0-1,1 1 0,-1-1 0,0 1 0,1-1 0,-1 1 0,0-1 1,0 1-1,0 0 0,1 0 0,-1-1 0,0 1 0,0 0 1,0 0-1,0 0 0,0 0 0,-1 0 0,1 1 0,0-1 0,0 0 1,0 2-1,-1-2-21,1 0 1,-1 0-1,0-1 1,0 1 0,0 0-1,0 0 1,-1-1-1,1 1 1,0 0-1,0 0 1,0-1-1,-1 1 1,1 0 0,0 0-1,-1-1 1,1 1-1,0-1 1,-1 1-1,1 0 1,-1-1 0,1 1-1,-1-1 1,1 1-1,-1-1 1,0 1-1,1-1 1,-1 1-1,0-1 1,1 0 0,-1 1-1,0-1 1,1 0-1,-1 0 1,0 1-1,0-1 1,1 0-1,-1 0 1,0 0 0,0 0-1,1 0 1,-1 0-1,0 0 1,-1 0-1,-17 0-5424</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6.970"/>
    </inkml:context>
    <inkml:brush xml:id="br0">
      <inkml:brushProperty name="width" value="0.025" units="cm"/>
      <inkml:brushProperty name="height" value="0.025" units="cm"/>
    </inkml:brush>
  </inkml:definitions>
  <inkml:trace contextRef="#ctx0" brushRef="#br0">77 648 10634,'-7'8'1943,"-2"3"-1114,1-3 5,1 0-1,0 0 1,0 1 0,1 0 0,0 0 0,1 0 0,0 1 0,-5 11-1,10-21-804,1 0 0,-1 0 0,0 1 0,0-1-1,0 0 1,0 0 0,0 0 0,0 0 0,0 0 0,1 0-1,-1 0 1,0 1 0,0-1 0,0 0 0,0 0-1,1 0 1,-1 0 0,0 0 0,0 0 0,0 0-1,0 0 1,1 0 0,-1 0 0,0 0 0,0 0 0,0 0-1,0 0 1,1 0 0,-1 0 0,0 0 0,0 0-1,0 0 1,0 0 0,1 0 0,-1 0 0,0 0-1,0 0 1,0-1 0,0 1 0,1 0 0,-1 0-1,0 0 1,0 0 0,0 0 0,0 0 0,0 0 0,0-1-1,0 1 1,1 0 0,-1 0 0,0 0 0,0 0-1,0-1 1,0 1 0,0 0 0,0 0 0,0 0-1,29-26 1037,-2 0-1,-1-1 1,32-44-1,-45 55-901,91-123 528,145-259 0,-245 391-647,13-23-19,-16 29 13,-1 0-1,1 0 1,-1 0 0,1 0-1,-1 0 1,1 0 0,0 0-1,-1 0 1,1 1 0,0-1-1,0 0 1,0 0 0,0 1-1,0-1 1,-1 1 0,1-1-1,0 0 1,0 1 0,3-1-1,-4 30 321,-3 18-176,-3-1-1,-1 0 1,-27 86 0,2-5-135,6 35 70,22-92-2529,4-70 2237,0 0 1,-1 1 0,1-1 0,0 0 0,-1 0 0,1 0 0,0 1 0,-1-1 0,1 0 0,0 0-1,-1 0 1,1 0 0,-1 0 0,1 0 0,0 0 0,-1 0 0,1 0 0,0 0 0,-1 0 0,1 0-1,-1 0 1,1 0 0,0 0 0,-1 0 0,1 0 0,0 0 0,-1-1 0,1 1 0,0 0 0,-1 0-1,1 0 1,0-1 0,-1 1 0,1 0 0,0 0 0,0-1 0,-1 1 0,1 0 0,0-1 0,0 1-1,-1-1 1,-14-10-4973,0-8-2140</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7.312"/>
    </inkml:context>
    <inkml:brush xml:id="br0">
      <inkml:brushProperty name="width" value="0.025" units="cm"/>
      <inkml:brushProperty name="height" value="0.025" units="cm"/>
    </inkml:brush>
  </inkml:definitions>
  <inkml:trace contextRef="#ctx0" brushRef="#br0">1 28 10410,'0'0'14189,"66"3"-14029,-25-3-448,3 0-1249,-1-8-769,-4-2-1186,-4-2-2337</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7.685"/>
    </inkml:context>
    <inkml:brush xml:id="br0">
      <inkml:brushProperty name="width" value="0.025" units="cm"/>
      <inkml:brushProperty name="height" value="0.025" units="cm"/>
    </inkml:brush>
  </inkml:definitions>
  <inkml:trace contextRef="#ctx0" brushRef="#br0">37 9 9737,'0'0'11803,"-3"12"-10527,-7 23-566,2 1 0,2 0 0,-3 41 0,9-76-697,0 0 0,0 0 0,0 0 0,0 0 0,0 0 0,0 1 0,0-1 0,1 0 1,-1 0-1,0 0 0,1 0 0,-1 0 0,1 0 0,-1 0 0,1 0 0,-1 0 0,1 0 0,0 0 0,-1-1 0,1 1 0,0 0 0,0 0 0,-1 0 0,1-1 0,0 1 0,0-1 0,0 1 0,0 0 0,0-1 0,0 0 0,0 1 0,0-1 0,0 0 0,1 1 0,-1-1 0,0 0 0,0 0 0,0 0 0,0 0 0,0 0 0,0 0 0,0 0 0,1 0 0,-1-1 0,0 1 0,1-1 0,3 0 50,-1 0-1,1-1 0,-1 1 0,1-1 0,-1 0 0,0-1 0,0 1 0,0-1 0,7-5 0,5-8 48,-2 0-1,0 0 1,0-2-1,-2 1 1,0-2-1,-1 1 1,-1-2-1,0 0 0,8-26 1,-37 112 627,8-27-758,-12 71-1,24-85-2303,-1-24 2056,0 0 0,1-1 0,-1 1 0,1 0 0,-1-1 0,1 1 0,-1-1 0,1 1 1,0-1-1,-1 1 0,1-1 0,0 1 0,-1-1 0,1 1 0,0-1 0,-1 0 0,1 0 0,0 1 0,0-1 0,-1 0 1,1 0-1,0 0 0,0 0 0,0 0 0,-1 0 0,1 0 0,1 0 0,13 0-5742</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8.014"/>
    </inkml:context>
    <inkml:brush xml:id="br0">
      <inkml:brushProperty name="width" value="0.025" units="cm"/>
      <inkml:brushProperty name="height" value="0.025" units="cm"/>
    </inkml:brush>
  </inkml:definitions>
  <inkml:trace contextRef="#ctx0" brushRef="#br0">150 1 16239,'0'0'6326,"-9"1"-4035,-1 1-1940,1 1 1,-1 0 0,1 0 0,0 1 0,0 0 0,-11 7 0,16-9-322,0 0 1,1 0-1,-1 1 1,1-1-1,0 1 0,0 0 1,0 0-1,0 0 0,0 0 1,1 0-1,-1 0 1,1 1-1,0 0 0,0-1 1,0 1-1,1 0 1,-1 0-1,1 0 0,0 0 1,-1 7-1,3-9-83,1-1-1,0 1 1,0-1 0,-1 0-1,1 0 1,0 0 0,0 0-1,0-1 1,0 1 0,1 0-1,-1-1 1,0 1 0,0-1-1,0 0 1,0 0 0,0 0-1,1 0 1,1 0 0,5 0-210,6 3 26,-4-3 19,-1 1 0,1 1 0,-1 0 0,0 0-1,1 1 1,-1 1 0,0-1 0,-1 2 0,18 9 0,-26-13 273,1 1 0,-1-1 0,0 0 0,0 1 1,-1-1-1,1 1 0,0 0 0,0-1 0,-1 1 0,1-1 0,-1 1 0,1 0 0,-1 0 1,0-1-1,1 1 0,-1 0 0,0 0 0,0-1 0,-1 1 0,1 0 0,0 0 1,0-1-1,-1 1 0,1 0 0,-1-1 0,0 1 0,1 0 0,-1-1 0,0 1 0,0-1 1,0 1-1,0-1 0,0 0 0,0 1 0,0-1 0,-2 1 0,-4 6 517,0 0-1,-1-1 0,0 0 0,-14 9 0,14-10-319,0-1-1,0 0 0,0-1 1,-1 1-1,0-2 0,0 1 0,0-1 1,0-1-1,0 1 0,-1-2 1,1 1-1,-14-1 0,22-1-358,1 0 0,-1 0-1,0-1 1,1 1 0,-1 0-1,0-1 1,1 1 0,-1-1-1,1 1 1,-1-1-1,1 1 1,-1-1 0,1 1-1,-1-1 1,1 0 0,0 1-1,-1-1 1,1 0 0,0 1-1,-1-1 1,1 0 0,0 1-1,0-1 1,0 0-1,-1 0 1,1 1 0,0-1-1,0 0 1,0 0 0,0 1-1,1-1 1,-1 0 0,0 1-1,0-1 1,0 0 0,0 0-1,1 1 1,-1-1 0,0 0-1,1 1 1,-1-1-1,1 0 1,15-32-7528,4 14 1843</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8.374"/>
    </inkml:context>
    <inkml:brush xml:id="br0">
      <inkml:brushProperty name="width" value="0.025" units="cm"/>
      <inkml:brushProperty name="height" value="0.025" units="cm"/>
    </inkml:brush>
  </inkml:definitions>
  <inkml:trace contextRef="#ctx0" brushRef="#br0">149 1 18449,'0'0'5947,"-12"2"-4196,2 0-1443,0 0-1,0 1 0,1 0 0,-1 1 0,1 0 0,-15 9 1,20-11-274,0 0 0,1 1 0,-1-1 0,1 1 0,-1 0 0,1 0 0,0 0 0,0 1 0,0-1 0,1 1 0,-1-1 0,1 1 0,0 0 0,0 0 0,0 0 0,1 0 0,-1 0 0,1 0 0,0 0 0,0 1 0,0 6 0,1-10-45,0 0 0,1 0-1,-1 0 1,1 0 0,-1 0-1,1-1 1,-1 1 0,1 0-1,0 0 1,-1-1 0,1 1-1,0 0 1,0-1 0,0 1 0,-1-1-1,1 1 1,0-1 0,0 1-1,0-1 1,0 1 0,0-1-1,0 0 1,0 0 0,0 0-1,0 1 1,0-1 0,0 0-1,0 0 1,1 0 0,37 1-440,-33-1 264,29-2-655,-22 1 493,0 1-1,1 0 1,-1 1 0,13 2-1,-25-3 362,0 0-1,0 1 1,0-1-1,0 0 0,0 1 1,0-1-1,-1 1 1,1-1-1,0 1 1,0 0-1,-1-1 1,1 1-1,0 0 1,-1 0-1,1-1 1,-1 1-1,1 0 0,-1 0 1,1 0-1,-1-1 1,0 1-1,1 0 1,-1 0-1,0 0 1,0 0-1,1 0 1,-1 0-1,0 0 1,0 0-1,0 0 1,0 0-1,0 0 0,-1 0 1,1 0-1,0 0 1,0 0-1,-1-1 1,1 1-1,0 0 1,-1 0-1,1 0 1,-1 1-1,-22 35 1893,9-22-755,0 0 1,-21 15-1,30-26-1043,0 0-1,0-1 1,0 0-1,-1 0 1,1 0 0,-1 0-1,0-1 1,1 0-1,-1 0 1,0-1-1,0 1 1,-7 0 0,13-3-220,-1 1 0,1 0 0,0 0 0,-1 0 0,1 0 0,-1-1 0,1 1 1,0 0-1,-1 0 0,1-1 0,0 1 0,-1 0 0,1 0 0,0-1 0,0 1 1,-1 0-1,1-1 0,0 1 0,0-1 0,-1 1 0,1 0 0,0-1 1,0 1-1,0-1 0,0 1 0,0 0 0,0-1 0,0 1 0,0-1 0,0 1 1,0 0-1,0-1 0,0 1 0,0-1 0,0 1 0,0-1 0,0 1 0,0 0 1,0-1-1,1 1 0,-1-1 0,0 1 0,0 0 0,0-1 0,1 1 0,-1 0 1,0-1-1,1 1 0,-1 0 0,0-1 0,1 1 0,14-23-6600,1 8-226,4-1-4997</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8.945"/>
    </inkml:context>
    <inkml:brush xml:id="br0">
      <inkml:brushProperty name="width" value="0.025" units="cm"/>
      <inkml:brushProperty name="height" value="0.025" units="cm"/>
    </inkml:brush>
  </inkml:definitions>
  <inkml:trace contextRef="#ctx0" brushRef="#br0">197 7 14798,'0'0'6267,"-10"-2"-4094,4 1-1998,0 0 0,0 0 1,0 0-1,1 1 0,-1 0 0,0 0 1,0 0-1,0 1 0,0 0 0,0 0 0,0 0 1,0 1-1,1 0 0,-1 0 0,1 0 1,-10 6-1,6-1 31,-1 1 0,1 0 0,-15 17-1,21-22-147,0 0-1,1 0 0,0 1 0,-1-1 0,1 1 1,0-1-1,1 1 0,-1 0 0,1 0 0,0 0 1,-1 0-1,2 0 0,-1 0 0,0 8 0,2-11-52,-1 0 0,1-1-1,0 1 1,0 0 0,-1 0-1,1-1 1,0 1 0,0 0-1,0-1 1,0 1 0,0-1-1,0 1 1,0-1 0,0 0-1,0 1 1,0-1 0,0 0-1,0 0 1,0 0 0,1 0-1,-1 0 1,0 0 0,0 0-1,0 0 1,0 0 0,0 0-1,2-1 1,34-5 83,-23 0-297,0-1 0,-1 0 0,0-1-1,-1 0 1,0-1 0,0 0 0,13-14 0,25-18 110,-50 41 109,0 0 0,0 0 0,1 0 0,-1 1 0,0-1 0,0 0 0,1 0 0,-1 0 0,0 0 0,0 0 0,1 1 0,-1-1 0,0 0 0,0 0 0,0 0 1,1 1-1,-1-1 0,0 0 0,0 0 0,0 0 0,0 1 0,0-1 0,1 0 0,-1 0 0,0 1 0,0-1 0,0 0 0,0 1 0,0-1 0,0 0 0,0 0 0,0 1 0,0-1 0,0 0 0,0 1 0,0-1 0,0 0 0,0 0 0,0 1 0,-1-1 0,1 0 0,0 0 1,0 1-1,0-1 0,0 0 0,0 0 0,0 1 0,-1-1 0,1 0 0,0 0 0,-1 1 0,-3 19 333,-7 8 37,6-17-261,1 0 1,0 0-1,1 0 1,0 1 0,1-1-1,-2 21 1,4-31-114,1 0 0,-1 1 0,0-1-1,1 0 1,-1 0 0,1 1 0,0-1 0,-1 0 0,1 0 0,0 0 0,0 0 0,0 1-1,0-1 1,0-1 0,0 1 0,0 0 0,0 0 0,0 0 0,0 0 0,1-1 0,-1 1 0,0-1-1,0 1 1,1-1 0,-1 1 0,0-1 0,1 0 0,-1 1 0,1-1 0,-1 0 0,0 0-1,1 0 1,-1 0 0,0-1 0,1 1 0,-1 0 0,2-1 0,7 0 13,0 0 0,0 0 1,0-1-1,9-4 0,2-2-127,-1-1 0,0-1-1,19-13 1,-21 11 72,2 1 0,-1 1 1,22-7-1,-36 19 872,-8 9-275,-11 17 230,11-21-321,3-7-466,-1 0 1,1 1-1,0-1 0,0 0 1,0 0-1,0 0 0,0 1 0,0-1 1,0 0-1,0 0 0,0 0 1,0 1-1,0-1 0,0 0 0,0 0 1,0 0-1,0 1 0,0-1 1,0 0-1,0 0 0,0 0 0,0 1 1,0-1-1,0 0 0,0 0 0,0 0 1,1 0-1,-1 1 0,0-1 1,0 0-1,0 0 0,0 0 0,0 0 1,1 1-1,-1-1 0,0 0 1,0 0-1,0 0 0,0 0 0,1 0 1,-1 0-1,0 0 0,0 0 1,0 0-1,1 0 0,-1 0 0,0 1 1,0-1-1,0 0 0,1 0 0,-1-1 1,18-2 263,20-14 95,-36 16-357,13-6-30,-6 1-25,0 1 0,1 1 0,-1 0 1,1 0-1,0 1 0,0 0 0,0 0 0,0 1 1,1 1-1,17-1 0,-27 3 61,0-1 0,0 1-1,-1 0 1,1-1 0,0 1-1,-1 0 1,1 0 0,-1-1 0,1 1-1,-1 0 1,1 0 0,-1 0-1,0 0 1,1 0 0,-1 0-1,0 0 1,0 0 0,0 0 0,1-1-1,-1 1 1,0 0 0,0 0-1,0 0 1,-1 0 0,1 0 0,0 0-1,0 0 1,-1 0 0,1 0-1,0 0 1,-1 0 0,1 0 0,-1 0-1,0 0 1,-13 34 939,9-27-817,-7 21 10,13-29-144,-1 1 0,1 0 0,0-1 0,0 1 0,0-1 0,-1 1 0,1-1 0,0 1 0,0-1 0,0 0 0,0 0 0,0 1 0,-1-1 0,1 0 0,0 0 0,0 0 0,0 0 0,0 0 0,0 0 0,0 0 0,0 0 0,0 0 0,0 0 0,1-1 0,-1 1 0,31-10-143,-29 8 117,0 1 1,1-1-1,-1 1 0,1 0 1,-1 0-1,1 0 1,-1 0-1,1 1 0,-1-1 1,1 1-1,0 0 0,-1 0 1,5 1-1,-8 0 17,0 0-1,0-1 0,0 1 1,0 0-1,0 0 0,-1 0 1,1 0-1,0 0 0,0 0 1,-1 0-1,1-1 0,0 1 1,-1 0-1,1 0 0,-1 0 1,1-1-1,-1 1 0,0 0 1,1-1-1,-1 1 0,0 0 1,1-1-1,-2 2 0,-16 16-3014,11-14-1946,2-3-3662</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6.518"/>
    </inkml:context>
    <inkml:brush xml:id="br0">
      <inkml:brushProperty name="width" value="0.025" units="cm"/>
      <inkml:brushProperty name="height" value="0.025" units="cm"/>
    </inkml:brush>
  </inkml:definitions>
  <inkml:trace contextRef="#ctx0" brushRef="#br0">0 1 13229,'0'0'10794,"59"16"-18930,-38-5-5829</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0.410"/>
    </inkml:context>
    <inkml:brush xml:id="br0">
      <inkml:brushProperty name="width" value="0.025" units="cm"/>
      <inkml:brushProperty name="height" value="0.025" units="cm"/>
    </inkml:brush>
  </inkml:definitions>
  <inkml:trace contextRef="#ctx0" brushRef="#br0">1 134 8552,'0'0'1794,"4"-11"112,17-44 967,-15 41-1175,1 1-1,0 1 0,11-16 0,-18 28-1651,0 0 0,0 0 0,0 1 0,0-1 0,1 0 0,-1 0 0,0 0 0,0 0 0,0 0 0,0 1 0,0-1 0,0 0 0,0 0 0,0 0 0,0 0 0,0 0 0,0 1 0,0-1 0,0 0 0,1 0 0,-1 0 0,0 0 0,0 0 0,0 0 0,0 0 0,0 0 0,0 1 0,1-1 0,-1 0 0,0 0 0,0 0 0,0 0 0,0 0 0,0 0 0,1 0 0,-1 0 0,0 0 0,0 0 0,0 0 0,0 0 0,1 0 0,-1 0 0,0 0 0,0 0 0,0 0 0,0 0 0,0 0 0,1 0 0,-1-1 0,0 1 0,0 0 0,0 0 0,0 0 0,0 0 0,0 0 0,1 0 0,-1 0 0,0 0 0,0-1 0,0 1 0,0 0 0,0 0 0,0 0 0,0 0 0,0 0 0,0-1 0,1 1 0,-1 22 1325,-7 27-265,6-44-1052,-9 28 267,1-1 0,2 2 1,2-1-1,-2 37 1,7-69-318,0 0 1,0 0 0,0 0 0,0-1 0,0 1 0,0 0-1,1 0 1,-1 0 0,0 0 0,0-1 0,1 1-1,-1 0 1,1 0 0,-1-1 0,0 1 0,1 0 0,-1 0-1,1-1 1,0 1 0,-1 0 0,1-1 0,-1 1-1,1-1 1,0 1 0,0-1 0,-1 1 0,1-1 0,0 0-1,1 1 1,1 0 21,-1-1 0,1 0 0,0 1 1,-1-1-1,1 0 0,0 0 0,0-1 0,-1 1 0,6-1 0,0-2 60,1 0-1,0 0 1,0 0-1,-1-1 0,8-5 1,7-7 13,-2-1-1,0-2 1,-1 0 0,-1-1 0,18-24-1,-37 44-98,0 0 0,0 0-1,0 0 1,0 0 0,0 0-1,0 1 1,0-1 0,0 0-1,0 0 1,0 0 0,0 0 0,0 0-1,0 1 1,0-1 0,0 0-1,0 0 1,0 0 0,0 0-1,0 0 1,0 1 0,0-1-1,0 0 1,0 0 0,0 0-1,0 0 1,0 0 0,0 0-1,0 1 1,0-1 0,0 0-1,0 0 1,0 0 0,1 0-1,-1 0 1,0 0 0,0 0-1,0 1 1,0-1 0,0 0-1,0 0 1,0 0 0,1 0 0,-1 0-1,0 0 1,0 0 0,0 0-1,0 0 1,0 0 0,1 0-1,-1 0 1,0 0 0,0 0-1,0 0 1,0 0 0,0 0-1,1 0 1,-1 0 0,0 0-1,0 0 1,0 0 0,0 0-1,0 0 1,0 0 0,1 0-1,-1 0 1,0-1 0,0 1-1,0 24 76,-7 26 203,7-49-274,-5 20 149,1 1 1,-2 37 0,6-58-143,0 0 1,1-1-1,-1 1 0,0 0 1,0-1-1,1 1 1,-1 0-1,0-1 0,1 1 1,-1-1-1,0 1 1,1-1-1,-1 1 1,1-1-1,-1 1 0,1-1 1,-1 1-1,1-1 1,0 1-1,-1-1 0,1 0 1,-1 1-1,1-1 1,0 0-1,-1 0 0,1 0 1,0 1-1,-1-1 1,1 0-1,0 0 0,-1 0 1,1 0-1,0 0 1,-1 0-1,1 0 1,0 0-1,0-1 0,-1 1 1,1 0-1,-1 0 1,1 0-1,0-1 0,-1 1 1,1 0-1,0-1 1,34-15 541,-7-4-456,35-32-1,18-14-86,-80 65-10,-1 1 0,1-1 0,-1 0 0,1 1 0,0-1 0,-1 1 0,1-1 0,-1 1 0,1-1 0,0 1 0,0-1 0,-1 1 0,1 0 0,0-1 0,0 1 0,0 0 0,-1 0 0,1-1 0,0 1 0,0 0 0,0 0 0,0 0 0,-1 0 0,1 0 0,0 0 0,0 0 0,0 1 0,0-1 0,-1 0 0,1 0 0,0 1 0,0-1 0,0 0 0,-1 1 0,1-1 0,0 1 0,-1-1 0,1 1 0,0-1 0,-1 1 0,1-1 0,-1 1 0,1 0 0,-1-1 0,1 1 0,-1 0 0,1 0 0,-1-1 0,0 1 0,1 0 0,-1 0 0,0-1 0,0 1 0,1 0 0,-1 0 0,0 0 0,0 0 0,0-1 0,0 1 0,0 0 0,0 0 0,-1 1 0,1 11 0,0 0 0,-1 0 0,-4 16 0,4-17 0,1-12 0,0 0 0,0 0 0,0 1 0,0-1 0,0 0 0,0 0 0,0 1 0,1-1 0,-1 0 0,0 0 0,0 1 0,0-1 0,1 0 0,-1 0 0,0 0 0,0 1 0,1-1 0,-1 0 0,0 0 0,0 0 0,1 0 0,-1 0 0,0 0 0,0 1 0,1-1 0,-1 0 0,0 0 0,1 0 0,-1 0 0,0 0 0,0 0 0,1 0 0,-1 0 0,0 0 0,1 0 0,-1 0 0,0-1 0,0 1 0,1 0 0,-1 0 0,0 0 0,0 0 0,1 0 0,-1 0 0,0-1 0,0 1 0,1 0 0,-1 0 0,0 0 0,0-1 0,0 1 0,1 0 0,-1-1 0,14-7 0,8-10 0,35-24 0,-52 39 0,-1 1 0,1-1 0,0 1 0,0 0 0,0 0 0,0 0 0,0 1 0,1 0 0,-1 0 0,7-1 0,-11 3 0,0-1 0,0 0 0,0 1 0,0-1 0,0 1 0,0-1 0,0 1 0,0 0 0,0-1 0,0 1 0,0 0 0,0 0 0,-1 0 0,1-1 0,0 1 0,-1 0 0,1 0 0,-1 0 0,1 0 0,-1 0 0,1 0 0,-1 0 0,0 0 0,1 1 0,-1-1 0,0 0 0,0 0 0,0 0 0,0 0 0,0 0 0,0 2 0,0 45 0,0-36 0,0-11 0,-1 0 0,1 0 0,0 0 0,0 0 0,0 0 0,0 0 0,0 0 0,0 1 0,0-1 0,0 0 0,0 0 0,0 0 0,1 0 0,-1 0 0,0 0 0,1 0 0,-1 0 0,1 0 0,-1 0 0,1-1 0,-1 1 0,1 0 0,0 0 0,-1 0 0,1 0 0,0-1 0,0 1 0,0 0 0,0-1 0,-1 1 0,1-1 0,0 1 0,0-1 0,0 1 0,0-1 0,0 0 0,0 1 0,0-1 0,0 0 0,0 0 0,0 0 0,1 0 0,-1 0 0,0 0 0,0 0 0,0 0 0,0 0 0,0-1 0,0 1 0,0 0 0,0-1 0,0 1 0,0 0 0,0-1 0,0 1 0,0-1 0,1-1 0,9-4 0,0-1 0,0 0 0,16-14 0,-20 15 0,145-133 0,-153 140 0,-17 14 0,1 1 0,0 0 0,-16 22 0,29-32 0,0 0 0,0-1 0,1 2 0,-1-1 0,2 0 0,-1 0 0,1 1 0,0 0 0,0-1 0,0 1 0,1 0 0,0 0 0,1 0 0,-1 0 0,2 9 0,0-14 1,-1 0-1,1 0 1,0-1-1,-1 1 1,1 0-1,0 0 1,0-1-1,1 1 1,-1 0-1,0-1 1,0 1-1,1-1 1,-1 0-1,1 1 1,-1-1-1,1 0 1,0 0-1,-1 0 1,1 0-1,0 0 1,0 0-1,0-1 1,0 1-1,-1-1 1,1 1-1,0-1 1,0 0-1,4 1 0,68 1-248,-56-3 23,-4 1-679,-1 0 0,0-2 0,0 1 0,0-2 0,17-4 0,16-11-5513</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1.497"/>
    </inkml:context>
    <inkml:brush xml:id="br0">
      <inkml:brushProperty name="width" value="0.025" units="cm"/>
      <inkml:brushProperty name="height" value="0.025" units="cm"/>
    </inkml:brush>
  </inkml:definitions>
  <inkml:trace contextRef="#ctx0" brushRef="#br0">87 23 14798,'5'-23'7235,"-5"48"-5251,-3 53-953,-42 295 3447,2-35-1541,67-520-2633,-15-61-304,-8 248-9,1 1 0,0-1-1,0 0 1,0 0 0,1 0 0,-1 0-1,1 0 1,0 0 0,1-1 0,-1 1 0,1-1-1,0 0 1,0 0 0,0 0 0,0-1-1,1 0 1,0 1 0,-1-2 0,1 1 0,0 0-1,9 2 1,-7-4 14,1 0-1,-1-1 1,1 1 0,-1-2-1,1 1 1,-1-1 0,1 0 0,-1-1-1,0 0 1,0 0 0,0 0-1,0-1 1,0 0 0,0 0-1,-1-1 1,1 0 0,-1 0-1,0-1 1,6-5 0,-3 2 4,-1-1 0,-1 0 0,1 0 0,-2-1 0,1 1 0,-1-2 0,-1 1 1,0 0-1,0-1 0,-1 0 0,5-20 0,-23 75-9,10-35 0,1-1 0,0 1 0,0 0 0,1 0 0,0 0 0,1 0 0,0 0 0,0 1 0,1-1 0,1 16 0,0-24 0,0 1 0,-1-1 0,1 0 0,0 0 0,0 0 0,-1 0 0,1-1 0,0 1 0,0 0 0,0 0 0,0 0 0,0-1 0,0 1 0,0 0 0,0-1 0,1 1 0,-1-1 0,0 0 0,0 1 0,0-1 0,1 0 0,-1 1 0,0-1 0,0 0 0,1 0 0,-1 0 0,0 0 0,0-1 0,0 1 0,3-1 0,39-9 0,-33 4 0,1 0 0,-2-1 0,1 0 0,-1 0 0,0-1 0,0 0 0,-1-1 0,0 0 0,0 0 0,-1-1 0,6-11 0,25-30 0,-41 95 0,-6-9-247,6-28 12,0 0 0,1 0 0,0 1-1,1-1 1,-1 1 0,1-1 0,1 1 0,0 0-1,0-1 1,0 1 0,1 0 0,1 8 0,-1-15-193,0 0 0,1 0 1,-1 0-1,0 0 0,0 0 1,0-1-1,1 1 0,-1 0 1,0-1-1,1 1 0,-1 0 1,1-1-1,-1 0 1,0 1-1,1-1 0,-1 0 1,1 0-1,-1 0 0,1 0 1,-1 0-1,1 0 0,-1 0 1,1 0-1,-1-1 0,1 1 1,-1-1-1,3 0 1,14-7-7293</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2.290"/>
    </inkml:context>
    <inkml:brush xml:id="br0">
      <inkml:brushProperty name="width" value="0.025" units="cm"/>
      <inkml:brushProperty name="height" value="0.025" units="cm"/>
    </inkml:brush>
  </inkml:definitions>
  <inkml:trace contextRef="#ctx0" brushRef="#br0">63 1 18065,'0'0'2114,"-2"10"-267,-18 63 1125,10-45-2120,2 0 0,1 0 0,1 1 0,2-1 1,1 1-1,0 32 0,3-59-843,1 0 1,-1 0-1,0 0 1,1 0-1,-1 0 1,1 0-1,0 0 1,0 0-1,0 0 1,0 0-1,0-1 1,0 1-1,0 0 1,0 0-1,1-1 1,-1 1 0,1-1-1,-1 0 1,1 1-1,0-1 1,0 0-1,-1 0 1,1 0-1,0 0 1,0 0-1,0 0 1,0-1-1,0 1 1,0-1-1,0 1 1,0-1-1,0 0 1,0 0-1,0 1 1,0-2-1,1 1 1,1 0 0,1-1 16,1 1 0,0-1 1,-1 0-1,1-1 0,-1 1 1,0-1-1,0 0 1,1 0-1,-1-1 0,0 0 1,-1 1-1,1-2 1,4-3-1,7-11 15,-1-1 0,0 0 0,-2-1 0,0 0 0,-2-1 0,0-1-1,-1 0 1,-1 0 0,-2-1 0,0 0 0,4-27 0,-81 244 242,65-178-246,1-1 1,1 1-1,0-1 1,1 1-1,1 0 0,1 0 1,1 23-1,0-37-37,-1 0 0,1 0 0,-1 0 0,1-1 0,0 1 0,0 0 0,0-1 0,0 1 0,0-1 0,0 1 0,0-1 0,0 0 0,1 1 0,-1-1 0,1 0 0,-1 0 0,1 0 0,-1 0 0,1 0 0,-1 0 0,1 0 0,0 0 0,0-1 0,-1 1 0,1-1 0,0 1 0,0-1 0,0 0 0,-1 0 0,1 0 0,0 0 0,0 0 0,0 0 0,0 0 0,-1-1 0,1 1 0,0 0 0,0-1 0,1 0 0,5-1 0,-1 0 0,0 0 0,-1-1 0,1 0 0,0 0 0,-1 0 0,0-1 0,11-8 0,-6 0 0,0 0 0,-1-1 0,0 0 0,-1-1 0,0 0 0,8-21 0,-3 8 0,-19 39 0,1 0 0,1 1 0,0-1 0,0 1 0,1 0 0,0 12 0,2-23 0,0-1 0,0 0 0,0 0 0,0 0 0,0 0 0,0 0 0,1 0 0,-1 0 0,0 0 0,1 0 0,-1 0 0,1 0 0,-1 0 0,1 0 0,-1 0 0,1 0 0,0 0 0,-1 0 0,1 0 0,0-1 0,0 1 0,0 0 0,0-1 0,0 1 0,-1 0 0,1-1 0,0 1 0,0-1 0,0 0 0,1 1 0,-1-1 0,0 0 0,0 1 0,0-1 0,0 0 0,0 0 0,1 0 0,50-6 0,-26 2 0,-25 4 0,0 1 0,-1-1 0,1 1 0,0-1 0,-1 1 0,1-1 0,-1 1 0,1 0 0,-1-1 0,1 1 0,-1 0 0,1-1 0,-1 1 0,0 0 0,1 0 0,-1-1 0,0 1 0,1 0 0,-1 0 0,0 0 0,0-1 0,0 1 0,0 0 0,0 0 0,0 0 0,0 0 0,0 1 0,-1 34 0,1-25 0,0 37 0,-1 0 0,-3 0 0,-2 0 0,-2-1 0,-2 0 0,-2 0 0,-30 75 0,37-111 0,-5 14 0,-1-2 0,-1 1 0,-15 22 0,27-46 0,-1 1 0,1-1 0,0 1 0,0-1 0,-1 1 0,1-1 0,0 1 0,-1-1 0,1 1 0,-1-1 0,1 0 0,-1 1 0,1-1 0,0 0 0,-1 1 0,1-1 0,-1 0 0,0 1 0,1-1 0,-1 0 0,1 0 0,-1 0 0,1 0 0,-1 1 0,1-1 0,-1 0 0,0 0 0,1 0 0,-1 0 0,1 0 0,-2-1 0,-8-15 0,1-36 0,8 47 0,-1-16-22,0-1-1,2 1 1,0 0-1,1 0 1,2 0-1,6-31 1,-6 40-73,0 1 0,1 0 0,1 0 0,0 0 1,0 1-1,1-1 0,0 1 0,0 1 1,2-1-1,-1 1 0,1 0 0,0 1 1,14-11-1,8-2-4736,39-21-1,-9 10-3175</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2.896"/>
    </inkml:context>
    <inkml:brush xml:id="br0">
      <inkml:brushProperty name="width" value="0.025" units="cm"/>
      <inkml:brushProperty name="height" value="0.025" units="cm"/>
    </inkml:brush>
  </inkml:definitions>
  <inkml:trace contextRef="#ctx0" brushRef="#br0">259 81 12684,'2'-2'600,"1"0"0,-1 0 0,0 0 0,0 0 0,-1 0 0,1 0 0,0-1 0,-1 1 0,1-1 0,-1 1 0,0-1 0,0 1 0,0-1 0,0 0 0,0 0 0,-1 1 0,1-1 0,0-5 0,-1 7-330,-1 0-1,1 0 1,0-1-1,-1 1 1,1 0-1,0 0 1,-1 0 0,1 0-1,-1 0 1,0 0-1,1 0 1,-1 0-1,0 0 1,0 0 0,0 0-1,1 0 1,-1 0-1,0 0 1,0 1-1,0-1 1,-2-1 0,-23-4 662,16 6-865,0 1 1,0 0-1,0 1 1,0 0 0,0 0-1,0 1 1,1 0 0,-1 1-1,1 0 1,0 1-1,0 0 1,1 0 0,-1 1-1,1 0 1,0 0-1,-10 12 1,11-12-48,0 2 1,0-1-1,1 1 0,0 0 1,0 0-1,1 1 0,0-1 1,0 1-1,1 1 0,0-1 1,1 0-1,0 1 0,0 0 0,1 0 1,1-1-1,-2 19 0,3-27-20,1 1-1,-1-1 1,0 0 0,0 1-1,1-1 1,-1 0-1,1 0 1,-1 1-1,1-1 1,-1 0-1,1 0 1,0 0-1,0 1 1,-1-1 0,1 0-1,0 0 1,0 0-1,0 0 1,0-1-1,0 1 1,0 0-1,1 0 1,0 0-1,2 1-30,0-1 0,0 1-1,0-1 1,0 0 0,0 0-1,0-1 1,8 1-1,3-1-377,0-1-1,0 0 1,23-5-1,-16-1-875,0 0 0,0-1 0,0-1 0,24-14 0,38-26-7405,-66 38 5873,14-8-4059</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3.241"/>
    </inkml:context>
    <inkml:brush xml:id="br0">
      <inkml:brushProperty name="width" value="0.025" units="cm"/>
      <inkml:brushProperty name="height" value="0.025" units="cm"/>
    </inkml:brush>
  </inkml:definitions>
  <inkml:trace contextRef="#ctx0" brushRef="#br0">62 1 9449,'0'0'9668,"-8"9"-7869,-30 32-395,37-40-1243,0 1 1,-1-1-1,1 1 0,0-1 1,-1 1-1,1 0 1,0 0-1,0-1 0,1 1 1,-1 0-1,0 0 1,0 0-1,1 0 0,0 0 1,-1 3-1,1-4-102,0-1 0,0 1 0,1 0-1,-1-1 1,0 1 0,1-1 0,-1 1 0,1-1-1,-1 1 1,0-1 0,1 1 0,-1-1 0,1 1-1,-1-1 1,1 1 0,0-1 0,-1 0 0,1 1 0,-1-1-1,1 0 1,0 0 0,-1 1 0,1-1 0,0 0-1,-1 0 1,1 0 0,0 0 0,0 0 0,6 0 171,0 0 0,0 0 0,0-1 1,0 1-1,13-5 0,58-22 244,-61 20-488,1 0 1,0 1-1,1 1 1,-1 0-1,1 2 1,26-3-1,-44 6 44,-1 0 0,1 0 0,-1 0 1,1 0-1,0 1 0,-1-1 0,1 0 0,-1 0 0,1 0 0,-1 0 0,1 1 0,0-1 1,-1 0-1,1 1 0,-1-1 0,1 0 0,-1 1 0,1-1 0,-1 1 0,0-1 0,1 0 0,-1 1 1,0-1-1,1 1 0,-1-1 0,0 1 0,1-1 0,-1 1 0,0 0 0,1 0 0,1 24 1175,1 9 68,-2-33-1262,-1 0 0,1 0-1,0 0 1,-1 0 0,1 0 0,0 0 0,-1 0 0,1 0 0,0 0 0,0 0 0,0-1-1,0 1 1,0 0 0,0-1 0,0 1 0,0-1 0,0 1 0,0-1 0,0 1 0,0-1-1,1 0 1,-1 0 0,0 1 0,0-1 0,0 0 0,0 0 0,3 0 0,5-1 79,1-1 1,0 0-1,0 0 1,-1-1-1,0 0 1,1 0-1,-1-1 1,14-8-1,-16 7-184,1 1 0,1 0 0,-1 1 0,0 0 0,1 0 0,-1 0 1,1 1-1,0 1 0,0-1 0,13 1 0,-21 1-8,0 1-1,1-1 1,-1 1 0,0-1-1,0 1 1,0 0 0,0-1 0,0 1-1,0 0 1,0 0 0,0 0 0,0-1-1,0 1 1,0 0 0,-1 0 0,1 0-1,0 2 1,0-2-449,0 1-1,0-1 1,1 1-1,-1-1 1,0 1-1,0-1 1,1 0-1,-1 0 1,1 0 0,-1 0-1,1 0 1,-1 0-1,4 1 1,9 0-6154</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4.080"/>
    </inkml:context>
    <inkml:brush xml:id="br0">
      <inkml:brushProperty name="width" value="0.025" units="cm"/>
      <inkml:brushProperty name="height" value="0.025" units="cm"/>
    </inkml:brush>
  </inkml:definitions>
  <inkml:trace contextRef="#ctx0" brushRef="#br0">84 0 16496,'0'0'7623,"-1"12"-7137,-43 324 2895,5-62-970,102-505-1242,-40 154-1100,-5 8-85,-5 20-35,27-67 1,-39 113 41,0 0 0,1 0 1,-1 0-1,1 0 0,0 0 1,0 1-1,-1-1 0,2 1 1,-1-1-1,0 1 0,0 0 0,1 0 1,0 0-1,-1 0 0,1 0 1,0 0-1,0 1 0,0-1 0,0 1 1,3-1-1,-4 2-1,0 0 0,1 0 0,-1 0 0,0 0 0,0 1 1,0-1-1,0 1 0,0-1 0,1 1 0,-1 0 0,0 0 0,-1 0 0,1 0 0,0 0 0,0 0 0,0 0 0,-1 1 0,1-1 1,0 1-1,-1-1 0,1 1 0,-1 0 0,0-1 0,0 1 0,1 0 0,-1 0 0,-1 0 0,1 0 0,1 4 0,0-1 20,0 0-1,-1 1 1,0-1-1,0 1 1,0-1-1,-1 1 1,0-1-1,0 1 1,0-1 0,0 1-1,-1 0 1,0-1-1,0 0 1,-1 1-1,0-1 1,0 0-1,0 0 1,0 0-1,-1 0 1,0 0-1,0 0 1,0-1-1,0 1 1,-1-1-1,-5 5 1,3-3-4,0 0 0,0 0-1,-1 0 1,0-1 0,0 0 0,0-1 0,0 1 0,-1-1 0,0-1 0,0 1 0,0-1-1,0-1 1,0 0 0,-1 0 0,-16 2 0,25-4-106,-1-1-1,1 1 1,-1 0 0,1 0 0,0 0-1,-1 0 1,1 0 0,-1-1 0,1 1-1,-1 0 1,1 0 0,0-1 0,-1 1-1,1 0 1,0-1 0,-1 1 0,1 0-1,0-1 1,-1 1 0,1-1 0,0 1-1,0 0 1,-1-1 0,1 1 0,0-1-1,0 1 1,0-1 0,0 1 0,-1-1-1,1 1 1,0-1 0,0 1-1,0-1 1,0 1 0,0-1 0,0 1-1,1-1 1,-1 1 0,0 0 0,0-1-1,0 1 1,0-1 0,0 1 0,1-1-1,-1 1 1,0-1 0,0 1 0,1 0-1,-1-1 1,0 1 0,1 0 0,-1-1-1,1 1 1,15-25-4010,6 5-395,4 1-1634</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4.438"/>
    </inkml:context>
    <inkml:brush xml:id="br0">
      <inkml:brushProperty name="width" value="0.025" units="cm"/>
      <inkml:brushProperty name="height" value="0.025" units="cm"/>
    </inkml:brush>
  </inkml:definitions>
  <inkml:trace contextRef="#ctx0" brushRef="#br0">1 143 10025,'0'0'13394,"10"8"-11280,32 21-347,-40-27-1659,1-1-1,0 0 0,-1 0 0,1 0 0,0 0 0,0-1 1,0 1-1,-1-1 0,1 0 0,0 1 0,0-1 0,0-1 1,0 1-1,0 0 0,-1-1 0,1 1 0,0-1 0,0 0 1,0 0-1,-1 0 0,1 0 0,-1-1 0,1 1 0,2-3 1,3-1-1,-1-1 1,0 0 0,0-1 0,0 1 0,7-11-1,-10 12-64,-1-1 0,1 1 0,-1 0 0,0-1 0,-1 0 0,1 0 1,-1 0-1,0 0 0,-1 0 0,1 0 0,0-11 0,-2 15-26,0 1 0,0-1 1,0 0-1,0 0 0,0 0 1,-1 0-1,1 0 0,0 0 1,-1 1-1,0-1 1,1 0-1,-1 0 0,0 1 1,0-1-1,0 0 0,0 1 1,0-1-1,0 1 0,-1 0 1,1-1-1,0 1 0,-1 0 1,1 0-1,-1-1 0,0 1 1,1 0-1,-1 1 1,0-1-1,1 0 0,-1 0 1,0 1-1,0-1 0,0 1 1,0 0-1,1-1 0,-1 1 1,0 0-1,0 0 0,0 0 1,-4 1-1,2 0-24,-1 0 1,0 0-1,0 1 0,0 0 0,1 0 1,-1 0-1,1 0 0,-1 1 0,1 0 1,0 0-1,0 0 0,0 0 0,1 0 1,-1 1-1,1 0 0,0 0 0,0 0 1,0 0-1,0 0 0,-2 7 0,-4 4-11,2 0-1,-1 1 1,2 0-1,-8 28 0,12-38 12,1 1-1,-1-1 1,1 1 0,0 0-1,1-1 1,0 1-1,0 0 1,1 6 0,0-11-44,-1 0 1,1 0 0,0 0 0,0 0 0,0 0 0,0-1 0,0 1 0,0 0 0,1-1 0,-1 1 0,0-1-1,1 1 1,-1-1 0,1 0 0,0 0 0,-1 0 0,1 0 0,0 0 0,0 0 0,0 0 0,-1 0-1,1-1 1,0 1 0,0 0 0,0-1 0,0 0 0,0 0 0,0 1 0,4-2 0,3 2-709,0-1 1,0-1 0,0 1-1,0-2 1,-1 1 0,1-1-1,0 0 1,-1-1-1,0 0 1,1 0 0,-1-1-1,-1 0 1,1-1 0,0 0-1,-1 0 1,12-10 0,17-21-5638</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4.916"/>
    </inkml:context>
    <inkml:brush xml:id="br0">
      <inkml:brushProperty name="width" value="0.025" units="cm"/>
      <inkml:brushProperty name="height" value="0.025" units="cm"/>
    </inkml:brush>
  </inkml:definitions>
  <inkml:trace contextRef="#ctx0" brushRef="#br0">79 1 10570,'0'0'13287,"-8"10"-12497,-1 4-505,0 1-1,1 0 0,1 0 1,1 0-1,0 1 1,1 0-1,0 1 0,1-1 1,1 1-1,-1 24 1,4-39-258,-3 36 327,2 0 0,4 50 0,3-74-156,3-17 204,7-19 140,-5-12-458,-2 0-1,8-50 1,-17 96-104,0-4 11,0 0 1,0 0-1,1 0 0,0 0 0,3 14 0,-3-20 9,0 1 0,0-1-1,0 0 1,0 0 0,1 0-1,-1 0 1,1 0 0,-1 0 0,1 0-1,0 0 1,0 0 0,-1-1-1,1 1 1,0-1 0,1 0-1,-1 1 1,0-1 0,0 0-1,0 0 1,1 0 0,-1-1 0,1 1-1,3 0 1,1 1 74,-1-1 0,0 0 0,0 0 0,1-1 0,-1 0 0,0 0 0,0 0 0,1-1 0,-1 0 0,0 0 0,0 0 0,0-1 0,0 0 0,0 0 0,0-1-1,0 1 1,-1-1 0,0-1 0,1 1 0,-1-1 0,0 0 0,0 0 0,-1 0 0,0-1 0,1 1 0,-1-1 0,-1 0 0,1-1 0,-1 1 0,0 0 0,0-1 0,0 0 0,-1 0 0,2-7 0,-22 67-74,12-38 0,0-1 0,1 1 0,1 0 0,0 0 0,2 1 0,-2 17 0,4-33-7,0 0 0,0 0 1,1-1-1,-1 1 0,0 0 0,0 0 1,0-1-1,1 1 0,-1 0 0,0 0 1,1-1-1,-1 1 0,1 0 0,-1-1 0,1 1 1,-1-1-1,1 1 0,0-1 0,-1 1 1,1-1-1,-1 1 0,1-1 0,0 1 1,-1-1-1,1 0 0,0 1 0,1-1 0,28 5-518,-23-6 267,0 1 0,-1-1 0,1 1 1,-1-2-1,1 1 0,10-5 0,-15 5-324,0 0 1,0 0-1,0-1 0,0 1 0,0-1 0,-1 1 0,1-1 0,-1 0 0,1 0 0,-1 1 1,0-1-1,1 0 0,-1 0 0,0-1 0,0 1 0,-1 0 0,1 0 0,0 0 0,-1-1 1,1-3-1,0-16-7581</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5.259"/>
    </inkml:context>
    <inkml:brush xml:id="br0">
      <inkml:brushProperty name="width" value="0.025" units="cm"/>
      <inkml:brushProperty name="height" value="0.025" units="cm"/>
    </inkml:brush>
  </inkml:definitions>
  <inkml:trace contextRef="#ctx0" brushRef="#br0">0 1 16720,'0'0'10698,"57"29"-20307,-50-12 2370</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5.618"/>
    </inkml:context>
    <inkml:brush xml:id="br0">
      <inkml:brushProperty name="width" value="0.025" units="cm"/>
      <inkml:brushProperty name="height" value="0.025" units="cm"/>
    </inkml:brush>
  </inkml:definitions>
  <inkml:trace contextRef="#ctx0" brushRef="#br0">1 1 7079,'0'0'4681,"9"0"-864,3 0-2998,-3-1 336,-1 1 0,1 0-1,-1 1 1,1 0 0,9 2-1,-16-3-955,0 1-1,0-1 1,0 1 0,0 0-1,0 0 1,0 0-1,0 0 1,0 0 0,0 0-1,-1 1 1,1-1-1,-1 0 1,1 1 0,-1 0-1,1-1 1,-1 1-1,0 0 1,1-1 0,-1 1-1,0 0 1,-1 0-1,1 0 1,0 0 0,0 0-1,-1 0 1,1 0-1,-1 0 1,1 3 0,-1 10 105,0-1 1,-1 1 0,0-1 0,-1 1-1,-7 24 1,-4 29 253,13-67-548,-1 0-1,1 0 1,0 0 0,0 0 0,0 0-1,-1-1 1,1 1 0,0 0 0,0 0-1,0 0 1,1 0 0,-1 0 0,0 0-1,0 0 1,0 0 0,1 0 0,-1 0 0,0 0-1,1-1 1,-1 1 0,1 0 0,-1 0-1,1 0 1,-1-1 0,1 1 0,0 0-1,-1 0 1,1-1 0,0 1 0,1 0 0,-1-1 13,1 0 1,0 0 0,-1 0 0,1 0 0,-1-1 0,1 1 0,0 0 0,-1-1 0,1 1 0,-1-1 0,1 0 0,-1 0 0,1 1 0,-1-1 0,3-2 0,6-5 49,1 0-1,-1-1 1,13-14 0,-14 13-82,-1 0 1,0 0-1,0-1 1,-1 0-1,-1 0 0,1-1 1,-2 1-1,0-1 1,5-17-1,-10 29-71,2 18-229,-1-15 322,1 0 0,-1 0 0,1 0 0,0 0 0,-1-1 0,1 1 0,0-1 0,0 1 0,1-1 0,-1 0 0,1 0 0,-1 0 0,1 0 0,-1 0 0,1-1 0,0 1 0,0-1 0,0 0 0,0 0 0,0 0 0,0 0 0,0 0 0,0 0 0,0-1 0,1 0 0,-1 0 0,0 0 0,6 0 0,2-1 39,0 1 1,1-1-1,-1-1 0,0 0 0,0-1 1,-1 0-1,12-5 0,48-31-52,-66 37 0,0-1 0,0 0 0,-1 0 0,1 0 0,-1 0 0,0-1 0,0 1 0,0-1 0,0 1 0,0-1 0,-1 0 0,0-1 0,0 1 0,3-8 0,-5 11 0,0 1 0,0 0 0,0-1 0,0 1 0,0 0 0,0-1 0,0 1 0,0 0 0,0-1 0,0 1 0,0 0 0,0-1 0,0 1 0,0 0 0,0-1 0,0 1 0,-1 0 0,1-1 0,0 1 0,0 0 0,0-1 0,0 1 0,-1 0 0,1 0 0,0-1 0,0 1 0,-1 0 0,1 0 0,0 0 0,-1-1 0,1 1 0,0 0 0,-1 0 0,1 0 0,0 0 0,-1 0 0,-17 1 0,-16 13 0,28-9 0,-1 1 0,1 0 0,1 1 0,-1-1 0,1 1 0,1 0 0,-1 1 0,-4 8 0,7-11 0,0 0 0,0 0 0,0 0 0,1 1 0,0-1 0,0 0 0,0 0 0,0 1 0,1-1 0,0 1 0,0-1 0,1 0 0,-1 1 0,3 6 0,-3-10-76,1 0 0,0 0 1,0 0-1,0 0 0,0-1 0,1 1 1,-1 0-1,0-1 0,1 1 0,-1-1 1,1 1-1,0-1 0,-1 0 0,1 0 1,0 1-1,0-1 0,0 0 0,-1-1 1,1 1-1,0 0 0,0-1 0,1 1 1,1 0-1,51 3-5624,-48-4 4613,28 0-9590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6.846"/>
    </inkml:context>
    <inkml:brush xml:id="br0">
      <inkml:brushProperty name="width" value="0.025" units="cm"/>
      <inkml:brushProperty name="height" value="0.025" units="cm"/>
    </inkml:brush>
  </inkml:definitions>
  <inkml:trace contextRef="#ctx0" brushRef="#br0">195 225 13677,'0'0'2333,"-10"0"-192,-5 0-1416,1 1 1,0 1-1,0 0 1,0 1 0,-25 8-1,35-10-601,-1 1 0,1-1 0,0 1 0,1 0 0,-1 0 0,0 0 0,0 0 0,1 1 0,0 0 0,-1-1 0,1 1 0,0 0 0,0 1 0,0-1 0,1 0 0,-1 1 0,1 0 0,0-1 0,0 1 0,0 0 1,1 0-1,-1 0 0,1 1 0,0-1 0,0 0 0,0 0 0,0 5 0,2-7-114,-1-1 0,1 1 1,-1-1-1,1 1 1,0-1-1,0 0 0,0 1 1,-1-1-1,1 0 1,0 0-1,0 0 0,1 1 1,-1-1-1,0 0 1,0-1-1,1 1 0,-1 0 1,0 0-1,1 0 1,-1-1-1,0 1 0,1-1 1,-1 1-1,1-1 1,-1 0-1,1 1 0,-1-1 1,1 0-1,0 0 1,-1 0-1,1 0 0,2-1 1,58-3 436,-43-1-379,-1 0 0,0-1-1,0-1 1,-1-1 0,0 0 0,0-1 0,-1-1 0,0-1 0,-1 0 0,25-24 0,-12 7-10,0-1-1,-2-1 1,-2-2 0,24-37-1,-43 61-46,-2 4 7,0-1 0,-1 1 0,1 0 0,-1-1 0,0 0 0,0 0 0,2-8 0,-20 22-34,5 2 149,0 0-1,1 1 0,0 0 1,0 0-1,2 1 1,-1 0-1,2 0 1,0 1-1,0 0 1,1 1-1,1-1 1,1 1-1,0 0 1,1 0-1,-3 26 0,7-37-105,-1 0 0,1 0-1,0 0 1,0 0 0,0-1-1,1 1 1,-1 0 0,1 0-1,0-1 1,0 0-1,0 1 1,0-1 0,1 0-1,-1 0 1,1 0 0,0 0-1,0 0 1,0-1 0,0 1-1,0-1 1,1 0-1,-1 0 1,1 0 0,-1 0-1,1-1 1,6 2 0,-1 0-345,0 0 0,0-1 0,0 0 0,17 1-1,-18-3-814,0 1 0,0-2-1,-1 1 1,1-1 0,10-3-1,13-10-6457</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7.746"/>
    </inkml:context>
    <inkml:brush xml:id="br0">
      <inkml:brushProperty name="width" value="0.025" units="cm"/>
      <inkml:brushProperty name="height" value="0.025" units="cm"/>
    </inkml:brush>
  </inkml:definitions>
  <inkml:trace contextRef="#ctx0" brushRef="#br0">0 57 15535,'4'-10'1453,"7"-21"2057,-11 30-3239,0 0 0,0 1 0,0-1 0,1 0 0,-1 0 0,1 0 0,-1 1 0,0-1 0,1 0 0,-1 1 0,1-1 0,-1 0 0,1 1 0,0-1 0,-1 1 0,1-1 1,0 1-1,-1-1 0,1 1 0,0-1 0,0 1 0,-1-1 0,1 1 0,2 0 0,-2 2-116,0 1 0,0-1 1,0 1-1,-1 0 0,1 0 0,-1-1 1,1 1-1,-1 0 0,0 0 1,0 0-1,0 0 0,0-1 0,-1 5 1,0 1 168,-5 206 1219,6-214-1542,0 1 1,-1-1-1,1 0 1,0 1-1,0-1 1,0 0-1,0 1 1,0-1-1,1 0 0,-1 1 1,0-1-1,0 0 1,0 1-1,0-1 1,0 0-1,0 1 1,0-1-1,1 0 1,-1 0-1,0 1 0,0-1 1,1 0-1,-1 1 1,0-1-1,0 0 1,1 0-1,-1 0 1,0 1-1,0-1 1,1 0-1,-1 0 0,0 0 1,1 0-1,-1 0 1,0 1-1,1-1 1,-1 0-1,0 0 1,1 0-1,-1 0 1,0 0-1,1 0 0,-1 0 1,0 0-1,1 0 1,-1 0-1,0 0 1,1-1-1,-1 1 1,0 0-1,1 0 1,-1 0-1,0 0 0,1 0 1,-1-1-1,0 1 1,0 0-1,1 0 1,-1-1-1,0 1 1,0 0-1,1 0 1,-1-1-1,15-12 98,-15 13-99,23-25 74,-1-2-1,-1-1 0,20-35 1,-37 76-130,-2 24 100,-1-6-22,-1-31-22,0 1 0,0-1 0,0 0 0,0 0 0,0 1 0,1-1 0,-1 0 0,0 0 0,0 1 0,0-1 0,0 0 0,0 0-1,0 1 1,1-1 0,-1 0 0,0 0 0,0 0 0,0 1 0,1-1 0,-1 0 0,0 0 0,0 0 0,0 0 0,1 0 0,-1 1-1,0-1 1,0 0 0,1 0 0,-1 0 0,0 0 0,0 0 0,1 0 0,-1 0 0,0 0 0,0 0 0,1 0 0,-1 0 0,0 0 0,1 0-1,-1 0 1,16-7 78,8-12 152,88-95 133,-112 114-363,1-1 1,-1 1-1,0 0 1,0 0-1,0-1 1,0 1-1,0 0 1,0 0-1,1-1 0,-1 1 1,0 0-1,0 0 1,0 0-1,1-1 1,-1 1-1,0 0 1,0 0-1,1 0 1,-1 0-1,0-1 1,0 1-1,1 0 1,-1 0-1,0 0 1,0 0-1,1 0 0,-1 0 1,0 0-1,1 0 1,-1 0-1,0 0 1,0 0-1,1 0 1,-1 0-1,0 0 1,1 0-1,-1 0 1,0 0-1,0 0 1,1 1-1,-1-1 1,0 0-1,0 0 1,1 0-1,-1 0 0,0 0 1,0 1-1,1-1 1,-1 0-1,0 0 1,0 1-1,0-1 1,1 0-1,0 23 60,-11 30 116,1-26-156,3-12-22,1 1 0,1 0-1,0 0 1,2 1-1,-2 17 1,4-33-33,0-1 1,0 1 0,0-1 0,0 1-1,0 0 1,1-1 0,-1 1 0,0-1 0,0 1-1,1-1 1,-1 1 0,0-1 0,1 1-1,-1-1 1,0 1 0,1-1 0,-1 1-1,1-1 1,-1 1 0,1-1 0,-1 0 0,1 1-1,-1-1 1,1 0 0,-1 0 0,1 1-1,-1-1 1,1 0 0,-1 0 0,1 0-1,0 0 1,-1 1 0,1-1 0,-1 0 0,1 0-1,0 0 1,-1 0 0,1-1 0,-1 1-1,1 0 1,0 0 0,-1 0 0,1 0-1,-1-1 1,1 1 0,-1 0 0,1 0 0,0-1-1,0 0 1,30-14-1804,2-10-5290,48-46 0,-52 45 1343,-8 5-1096</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8.788"/>
    </inkml:context>
    <inkml:brush xml:id="br0">
      <inkml:brushProperty name="width" value="0.025" units="cm"/>
      <inkml:brushProperty name="height" value="0.025" units="cm"/>
    </inkml:brush>
  </inkml:definitions>
  <inkml:trace contextRef="#ctx0" brushRef="#br0">101 337 5029,'0'0'21476,"-28"-6"-17547,27 9-3398,9-5-561,19-10-795,-5 1 515,-21 9 923,-11 4 817,0 3-1372,1 1 0,0 0 0,1 0-1,0 1 1,0 0 0,0 0 0,1 1-1,0 0 1,0 0 0,1 0-1,0 1 1,0 0 0,1 0 0,1 1-1,-6 13 1,10-23-58,0 1 0,0-1 0,-1 1 0,1-1 0,0 1 0,0-1 0,0 1 0,0 0 0,0-1 0,0 1 0,-1-1 0,1 1 0,1 0 0,-1-1 0,0 1 0,0-1 0,0 1 0,0-1 0,0 1 0,0-1 0,1 1 0,-1 0 0,0-1 0,0 1 0,1-1 0,-1 1 0,0-1 0,1 0 0,-1 1 0,1-1 0,-1 1 0,0-1 0,2 1 0,19-3 0,24-21 0,-18 1 0,-21 16 0,-1 1 0,1 0 0,-1 1 0,1 0 0,1-1 0,-1 2 0,1-1 0,-1 1 0,1 0 0,0 0 0,0 1 0,13-3 0,-19 6 0,0-1 0,0 1 0,0-1 0,0 1 0,1-1 0,-1 1 0,-1 0 0,1 0 0,0-1 0,0 1 0,0 0 0,0 0 0,0 0 0,-1 0 0,1 0 0,-1 0 0,1 0 0,0 0 0,-1 1 0,0-1 0,1 0 0,-1 0 0,0 0 0,1 0 0,-1 1 0,0-1 0,0 0 0,0 0 0,0 1 0,0 0 0,0 50 0,-1-39 0,2-2 0,0-24 0,5-26 0,16-53 0,9 90-2691,-19 1 1629,0-1 0,0 0-1,0 0 1,0-1 0,0-1-1,-1 0 1,1-1-1,-1 0 1,0 0 0,-1-1-1,1-1 1,-1 0-1,0 0 1,-1-1 0,0 0-1,0-1 1,10-13-1,-8 9 1094,-1 0 1,0-1-1,-1 0 0,-1-1 0,9-20 0,1-22 5356,-11 0 4618,-9 66-9622,0 0 0,0-1 0,-1 1 0,0-1 0,0 0 0,-1 1 0,-8 13 0,0 2 146,3-7-380,-2 3 163,1 1-1,1 0 1,1 0-1,1 1 1,0 0 0,2 0-1,-4 39 1,9-61-312,0 0 0,0 1 0,0-1 0,-1 0 0,1 1 0,1-1 0,-1 0 0,0 1 0,0-1 0,0 0 0,0 1 0,0-1 0,0 0 0,0 1 0,0-1 0,0 0 0,1 0 0,-1 1 0,0-1 0,0 0 0,0 0 0,1 1 0,-1-1 0,0 0 0,0 0 0,0 1 0,1-1 0,-1 0 0,0 0 0,1 0 0,-1 0 0,0 0 0,0 1 0,1-1 0,-1 0 0,0 0 0,1 0 0,-1 0 0,0 0 0,1 0 0,-1 0 0,18-7 0,13-18 0,7-23-1128,42-72 0,-60 90-486,-47 63-9842,12-14 1318</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9.132"/>
    </inkml:context>
    <inkml:brush xml:id="br0">
      <inkml:brushProperty name="width" value="0.025" units="cm"/>
      <inkml:brushProperty name="height" value="0.025" units="cm"/>
    </inkml:brush>
  </inkml:definitions>
  <inkml:trace contextRef="#ctx0" brushRef="#br0">8 1 11243,'-5'20'5253,"2"0"-1826,3-1-384,0-1-801,0-1-160,11-2-833,6-2-801,2-3-351,1-4-290,3-4-1504,-2-2-1698,-8-1-2755</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9.553"/>
    </inkml:context>
    <inkml:brush xml:id="br0">
      <inkml:brushProperty name="width" value="0.025" units="cm"/>
      <inkml:brushProperty name="height" value="0.025" units="cm"/>
    </inkml:brush>
  </inkml:definitions>
  <inkml:trace contextRef="#ctx0" brushRef="#br0">0 179 13613,'0'0'15262,"10"-3"-14733,0 0-492,-1-2 1,1 1-1,-1-1 1,0 0-1,-1-1 1,1 0-1,12-12 1,-16 13 100,0 1 0,0-2 1,0 1-1,0-1 1,-1 1-1,0-1 0,0-1 1,-1 1-1,1 0 0,-1-1 1,-1 0-1,1 1 1,-1-1-1,1-8 0,-3 14-119,1-1 0,-1 1 0,0 0 0,0-1 0,0 1 0,0 0 0,0-1-1,0 1 1,0 0 0,0-1 0,-1 1 0,1 0 0,-1 0 0,1-1 0,-1 1 0,0-2-1,0 3-7,1-1 1,-1 1-1,1 0 0,-1 0 0,1 0 0,-1-1 0,1 1 0,-1 0 0,1 0 0,-1 0 0,1 0 0,-1 0 0,1 0 0,-1 0 0,1 0 0,-1 0 1,1 0-1,-1 0 0,1 1 0,-1-1 0,1 0 0,0 0 0,-1 0 0,1 1 0,-1-1 0,1 0 0,-1 1 0,1-1 0,-33 34 335,22-19-346,0 0 0,1 1 0,1 0 0,1 0 0,0 1 0,1 0 0,1 1 0,1-1 0,0 1 0,1 0 0,-2 27 0,6-44 0,0 0 1,0 0-1,0 0 0,0 0 1,0 0-1,0 0 0,1 0 1,-1 0-1,0 0 0,0 0 0,1 0 1,-1 0-1,0-1 0,1 1 1,-1 0-1,1 0 0,-1 0 1,1 0-1,0-1 0,-1 1 1,1 0-1,0-1 0,-1 1 1,1-1-1,0 1 0,0 0 0,0-1 1,0 0-1,1 1 0,1 0-4,-1-1 0,1 1 0,0-1-1,-1 0 1,1 0 0,0 0 0,-1-1-1,1 1 1,0-1 0,4-1 0,2-1-115,0-1 1,-1 1 0,0-1-1,1-1 1,12-9 0,0-7-3115,-1-2-1,-1 0 1,0-1 0,24-45 0,-24 39-353,16-23-3461</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9.929"/>
    </inkml:context>
    <inkml:brush xml:id="br0">
      <inkml:brushProperty name="width" value="0.025" units="cm"/>
      <inkml:brushProperty name="height" value="0.025" units="cm"/>
    </inkml:brush>
  </inkml:definitions>
  <inkml:trace contextRef="#ctx0" brushRef="#br0">103 135 6694,'31'-67'1150,"-22"38"2233,-4 10 3346,-3 0 5221,-6 48-11389,-1 0 0,-1 0 1,-13 36-1,-2 11 55,-4 16-616,10-37 0,-12 79 0,28-171-9,-3-1 0,0 0-1,-3 1 1,-10-44 0,11 57 23,7 23-11,0 1 0,0-1 0,0 1 0,0-1 0,0 1-1,0 0 1,0 0 0,0 1 0,0-1 0,6 2 0,58 10-3054,-44-10-635,1 0 0,31-1 0,-28-4-8822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0.318"/>
    </inkml:context>
    <inkml:brush xml:id="br0">
      <inkml:brushProperty name="width" value="0.025" units="cm"/>
      <inkml:brushProperty name="height" value="0.025" units="cm"/>
    </inkml:brush>
  </inkml:definitions>
  <inkml:trace contextRef="#ctx0" brushRef="#br0">177 0 19635,'0'0'10319,"-9"2"-8718,-26 6-640,33-8-948,0 1 1,0 1-1,0-1 0,0 0 0,0 0 1,0 1-1,0-1 0,0 1 1,1 0-1,-1 0 0,1-1 0,-1 1 1,1 0-1,0 0 0,0 0 1,0 0-1,0 1 0,0-1 0,-1 3 1,-6 38-29,8-41 6,1 0 0,0 0-1,-1 0 1,1-1 0,0 1 0,0 0-1,0-1 1,0 1 0,0-1 0,0 1-1,1-1 1,-1 0 0,1 1 0,-1-1-1,0 0 1,1 0 0,0 0 0,-1 0-1,1 0 1,0 0 0,-1-1 0,1 1-1,0 0 1,0-1 0,0 1 0,0-1-1,1 0 1,66 11-431,-54-9 344,-6-1 76,30 7 448,-39-7-420,1-1 1,0 1-1,-1-1 0,1 1 0,0-1 0,-1 1 1,1-1-1,-1 1 0,1-1 0,-1 1 1,1 0-1,-1-1 0,0 1 0,1 0 1,-1 0-1,0-1 0,1 1 0,-1 0 0,0 0 1,0-1-1,0 1 0,0 0 0,0 0 1,0 0-1,0-1 0,0 1 0,0 0 1,0 0-1,0 0 0,0-1 0,-1 1 0,1 0 1,0 0-1,-1-1 0,1 1 0,0 0 1,-1-1-1,1 1 0,-1 0 0,1-1 1,-1 1-1,1-1 0,-1 1 0,1 0 1,-1-1-1,-1 1 0,-13 17-8,0-1 0,-2-1 0,0 0 0,-1-1 0,0-1 0,-1-1 0,-1-1 0,0 0 0,-1-2 0,-36 14 0,56-23-55,-1-1 0,1 1 0,0-1 0,-1 1 1,1-1-1,-1 0 0,1 0 0,0 0 0,-1 0 0,1 0 0,-1 0 0,1 0 1,0 0-1,-1-1 0,1 1 0,-2-1 0,2 0-112,1 0 0,0 0 0,0 1 0,-1-1 0,1 0 0,0 0 0,0 0 0,0 1 1,0-1-1,0 0 0,0 0 0,0 0 0,0 1 0,1-1 0,-1 0 0,0 0 0,0 0 0,1 1 0,-1-1 0,0 0 0,1 1 0,-1-1 0,1 0 0,-1 1 0,1-1 0,-1 0 0,1 1 0,-1-1 0,2 0 0,11-16-10194</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5.317"/>
    </inkml:context>
    <inkml:brush xml:id="br0">
      <inkml:brushProperty name="width" value="0.025" units="cm"/>
      <inkml:brushProperty name="height" value="0.025" units="cm"/>
    </inkml:brush>
  </inkml:definitions>
  <inkml:trace contextRef="#ctx0" brushRef="#br0">146 153 5765,'0'0'4495,"9"-9"-3486,28-24-167,-13 13 1278,-1 0 0,26-32 0,-48 51-2034,-1 1 1,0 0 0,1 0-1,-1-1 1,0 1-1,0 0 1,1-1 0,-1 1-1,0-1 1,0 1 0,1 0-1,-1-1 1,0 1-1,0-1 1,0 1 0,0 0-1,0-1 1,0 1-1,1-1 1,-1 1 0,0-1-1,0 1 1,0 0 0,-1-1-1,1 1 1,0-1-1,0 1 1,0-1 0,0 1-1,0 0 1,0-1-1,-1 1 1,1-1 0,0 1-1,0 0 1,0-1-1,-1 1 1,1 0 0,0-1-1,-1 1 1,1 0 0,0-1-1,-1 1 1,1 0-1,0 0 1,-1-1 0,1 1-1,-1 0 1,1 0-1,0 0 1,-1 0 0,1-1-1,-1 1 1,1 0 0,-1 0-1,1 0 1,-1 0-1,1 0 1,-1 0 0,-34 0 1184,27 1-1200,-3-1-31,1 0 0,0 1 0,0 0 0,0 1 0,0 0 0,1 1 0,-1 0 0,0 0 0,1 1 0,0 0 0,0 1 0,0 0 0,1 1 0,-1-1 0,1 2 0,0-1 0,1 1 0,0 0 0,0 1 0,1-1 0,-1 1-1,2 1 1,-1-1 0,1 1 0,0 0 0,1 0 0,0 1 0,1-1 0,0 1 0,0 0 0,1-1 0,0 1 0,1 0 0,-1 18 0,2-26-43,0 0-1,1 1 1,-1-1 0,0 0 0,1 1 0,-1-1-1,1 0 1,-1 0 0,1 1 0,0-1-1,0 0 1,0 0 0,1 0 0,-1 0-1,0 0 1,1 0 0,-1 0 0,1-1-1,0 1 1,-1 0 0,4 1 0,-1-1 6,-1 0-1,1-1 1,-1 0 0,1 0 0,0 0 0,-1 0 0,1 0 0,0-1 0,0 0 0,0 1 0,-1-1 0,6-1 0,2-1 20,0 0 0,0 0 0,-1-1 1,0 0-1,1-1 0,-1 0 1,0-1-1,15-9 0,-13 6-21,-2-1-1,1 0 1,-1 0 0,10-13-1,-17 18 11,1 0-1,-1 0 0,-1-1 0,1 1 1,0-1-1,-1 0 0,0 0 0,0 0 0,-1 0 1,1 0-1,-1 0 0,0 0 0,0-9 1,-1 14-7,0 0 0,0-1 0,0 1-1,0 0 1,0 0 0,0-1 0,0 1 0,0 0 0,0 0 0,0 0 0,0-1 0,0 1 0,0 0 0,0 0 0,0-1 0,0 1 0,0 0 0,-1 0 0,1 0 0,0-1 0,0 1 0,0 0 0,0 0 0,0 0 0,-1 0 0,1-1 0,0 1 0,0 0 0,0 0 0,-1 0-1,1 0 1,0 0 0,0 0 0,0 0 0,-1 0 0,1 0 0,0-1 0,0 1 0,-1 0 0,1 0 0,0 0 0,-13 6 57,-7 11-65,15-11 29,0 0 0,1 1 1,0-1-1,1 1 0,-1-1 1,1 1-1,1 0 0,-1 1 1,1-1-1,1 0 0,-1 1 1,1-1-1,0 1 0,1 11 1,0-17-10,1-1-1,0 0 1,0 1 0,0-1 0,0 0 0,0 0 0,0 0 0,0 0 0,0 0 0,0 0 0,0 0 0,1 0-1,-1 0 1,0 0 0,1 0 0,-1-1 0,0 1 0,1-1 0,-1 1 0,1-1 0,-1 0 0,1 1 0,-1-1-1,1 0 1,0 0 0,-1 0 0,1 0 0,1-1 0,49-2 571,-35-2-517,0 0 0,0-1 0,-1-1 0,29-16 0,33-13-31,-77 35-29,-1 1 0,1-1 0,0 1 0,0 0 0,0-1 0,0 1 0,0 0 0,0 0 0,0-1 0,0 1 0,0 0 1,0 0-1,0 0 0,0 0 0,0 0 0,0 1 0,0-1 0,0 0 0,-1 0 0,1 1 0,0-1 0,0 0 0,0 1 0,0-1 0,0 1 0,0-1 0,-1 1 0,1-1 0,0 1 0,0 0 0,-1-1 0,1 1 0,-1 0 0,1 0 0,0 0 1,-1-1-1,1 1 0,-1 0 0,0 0 0,1 0 0,-1 0 0,0 0 0,1 0 0,-1 0 0,0 0 0,0 0 0,0 0 0,0 1 0,0-1 6,0 1-1,1-1 1,-1 1-1,0-1 1,1 1 0,-1-1-1,1 0 1,0 1-1,-1-1 1,1 0 0,0 1-1,0-1 1,0 0-1,0 0 1,0 0 0,0 1-1,0-1 1,0 0-1,0-1 1,0 1-1,1 0 1,-1 0 0,0 0-1,1-1 1,-1 1-1,1-1 1,-1 1 0,1-1-1,-1 0 1,1 1-1,-1-1 1,1 0-1,1 0 1,10-1 46,-1 0 0,0-1 1,0 0-1,0-1 0,0-1 0,0 0 0,13-6 0,45-14-39,-68 24-31,-1-1 1,1 0 0,0 1-1,-1-1 1,1 1 0,0 0-1,0 0 1,0 0 0,-1 0-1,1 0 1,0 0 0,0 0-1,-1 0 1,1 1 0,0-1-1,0 1 1,-1-1 0,1 1-1,-1 0 1,1-1 0,2 3-1,-3-1-5,1 0 0,-1 0-1,0 0 1,-1 0 0,1 1-1,0-1 1,-1 0 0,1 0-1,-1 1 1,0-1 0,1 0-1,-1 3 1,5 29-46,-5-33-94,1 0 0,0 0 1,-1 1-1,1-1 0,0 0 1,0 0-1,0 0 0,0 0 0,0 0 1,0 0-1,0 0 0,0-1 1,0 1-1,0 0 0,0 0 0,1-1 1,-1 1-1,0-1 0,0 1 1,1-1-1,-1 0 0,0 1 0,1-1 1,-1 0-1,2 0 0,38-3-5982,-9-7-272</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5.656"/>
    </inkml:context>
    <inkml:brush xml:id="br0">
      <inkml:brushProperty name="width" value="0.025" units="cm"/>
      <inkml:brushProperty name="height" value="0.025" units="cm"/>
    </inkml:brush>
  </inkml:definitions>
  <inkml:trace contextRef="#ctx0" brushRef="#br0">110 75 17072,'0'0'5974,"-10"3"-4079,4-1-1640,-1 1 1,0 0-1,1 0 0,0 0 1,-1 1-1,1 0 0,1 0 0,-10 9 1,11-11-159,1 1 0,0 1 0,1-1 0,-1 0 0,0 1 0,1-1 0,0 1 0,0 0 0,0 0 0,0 0 0,1 0 0,0 0 0,0 0 0,0 0 0,0 1 0,0-1 0,1 0 1,0 0-1,0 5 0,0-8-88,1 1-1,-1-1 1,1 0 0,0 0 0,0 1 0,-1-1 0,1 0 0,0 0 0,0 0 0,0 0 0,0 0-1,0 0 1,0 0 0,1-1 0,-1 1 0,0 0 0,0-1 0,1 1 0,-1 0 0,0-1 0,1 0 0,-1 1-1,0-1 1,1 0 0,-1 0 0,0 1 0,1-1 0,-1 0 0,1-1 0,-1 1 0,0 0 0,1 0 0,1-1-1,4 1 21,0-1 0,0 0 0,-1 0-1,1-1 1,11-4 0,-7 0-60,0 0 0,-1-1 0,1-1 0,-2 0 0,1 0 0,-1-1 0,0 0 0,12-18 1,-9 11 36,-1 0 1,0-1-1,-2 0 1,15-34-1,-34 74 479,5-11-414,0 0 0,0 1 0,1 0 0,-2 12 1,6-21-74,-1-1 0,1 0 1,0 0-1,-1 0 0,2 0 1,-1 0-1,0 0 0,1 0 1,-1 1-1,1-1 0,0 0 1,0 0-1,0-1 0,0 1 1,1 0-1,-1 0 1,1 0-1,-1-1 0,1 1 1,0-1-1,0 1 0,1-1 1,1 2-1,2 0-283,1 1 1,-1-2-1,1 1 0,0-1 1,0 0-1,0 0 1,0-1-1,0 0 0,0 0 1,10 0-1,48 3-6652,2-5-5486</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6.510"/>
    </inkml:context>
    <inkml:brush xml:id="br0">
      <inkml:brushProperty name="width" value="0.025" units="cm"/>
      <inkml:brushProperty name="height" value="0.025" units="cm"/>
    </inkml:brush>
  </inkml:definitions>
  <inkml:trace contextRef="#ctx0" brushRef="#br0">24 3 18097,'0'0'3620,"0"10"-1720,-15 176 3509,9-131-5448,5-48 35,0 33 224,9-31 38,10-18 96,-5-4-328,-1-1-1,-1 1 1,0-2 0,-1 0-1,0 0 1,-2 0 0,1-1-1,-2-1 1,0 1 0,-1-1-1,-1 0 1,-1-1 0,0 1 0,-1-1-1,1-35 1,-7 51-192,-3 7 85,-3 9-3,5-5 66,1 1 0,0-1-1,1 1 1,0 0 0,-2 17 0,4-25 18,0 0 0,0 0 0,-1 0 1,1 1-1,1-1 0,-1 0 0,0 0 1,0 0-1,1 0 0,0 0 0,-1 0 0,1 0 1,0 0-1,0 0 0,0 0 0,0 0 1,0 0-1,0-1 0,0 1 0,1 0 1,-1-1-1,1 1 0,-1-1 0,1 1 0,0-1 1,0 0-1,-1 0 0,1 0 0,0 0 1,0 0-1,0 0 0,0 0 0,2 0 1,6 0 16,-1 0 0,1-1 0,-1 0 0,1-1 0,-1 0 1,1-1-1,-1 1 0,0-2 0,1 1 0,-1-1 0,-1-1 1,1 0-1,0 0 0,-1-1 0,9-5 0,-8 4 0,1-1 0,-1 0-1,0-1 1,0 0 0,-1 0-1,0-1 1,0 0 0,-1-1 0,0 1-1,-1-1 1,10-21 0,-21 67 159,1 0 0,2 60 0,1-92-129,2 0 0,-1 0 0,0 0 0,1 0 0,-1 0 0,1 0 0,0 0 0,1-1 0,-1 1 0,1 0 0,-1-1 0,5 7 0,-5-8-38,1-1 0,-1 0 0,1 1 0,-1-1 0,1 0 0,0 0 0,-1 0 0,1 0 0,0 0 0,0 0 0,0 0 0,0-1 0,0 1 0,0-1 0,0 1 0,0-1 0,0 0 0,0 0 0,0 0 0,0 0 0,0 0 0,0 0 0,0 0 0,0-1 0,-1 1 0,5-2 0,-4 1-203,-1 1-1,1-1 1,0 0 0,-1 0-1,1 0 1,0 0-1,-1-1 1,1 1-1,-1 0 1,0 0 0,1-1-1,-1 1 1,0-1-1,0 0 1,0 1-1,0-1 1,0 0 0,0 1-1,-1-1 1,1 0-1,0 0 1,-1 0-1,0 0 1,1-1 0,2-52-8488,-3 42 5846,0-27-8721</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6.848"/>
    </inkml:context>
    <inkml:brush xml:id="br0">
      <inkml:brushProperty name="width" value="0.025" units="cm"/>
      <inkml:brushProperty name="height" value="0.025" units="cm"/>
    </inkml:brush>
  </inkml:definitions>
  <inkml:trace contextRef="#ctx0" brushRef="#br0">0 0 15727,'0'0'9000,"11"51"-8615,8-33-257,8-2-1057,1-3-2947,7-7-3106</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7.976"/>
    </inkml:context>
    <inkml:brush xml:id="br0">
      <inkml:brushProperty name="width" value="0.025" units="cm"/>
      <inkml:brushProperty name="height" value="0.025" units="cm"/>
    </inkml:brush>
  </inkml:definitions>
  <inkml:trace contextRef="#ctx0" brushRef="#br0">56 5 11403,'0'0'10591,"-5"11"-9262,-6 14-734,2 1-1,1 0 0,1 0 1,2 1-1,-5 51 0,10-78-586,0 1 0,0 0 0,0-1-1,1 1 1,-1 0 0,0-1-1,0 1 1,1 0 0,-1-1 0,1 1-1,-1-1 1,0 1 0,1-1 0,-1 1-1,1-1 1,-1 1 0,1-1-1,-1 1 1,1-1 0,0 1 0,-1-1-1,1 0 1,-1 0 0,1 1-1,0-1 1,-1 0 0,1 0 0,0 1-1,-1-1 1,1 0 0,0 0-1,-1 0 1,1 0 0,0 0 0,0 0-1,-1 0 1,1-1 0,0 1-1,-1 0 1,1 0 0,0 0 0,-1-1-1,1 1 1,-1 0 0,1-1-1,0 1 1,-1 0 0,1-1 0,35-18 377,26-40-104,-49 44-275,1 1-1,0 1 1,1 1 0,32-21-1,-46 32-14,-1 1-1,1-1 0,0 1 1,0-1-1,-1 1 1,1-1-1,0 1 0,0 0 1,0 0-1,0-1 0,-1 1 1,1 0-1,0 0 0,0 0 1,0 0-1,0 0 0,0 0 1,0 0-1,0 0 0,-1 0 1,1 0-1,0 1 0,0-1 1,0 0-1,0 1 0,-1-1 1,1 0-1,0 1 0,0-1 1,0 1-1,-1-1 0,1 1 1,0 0-1,-1-1 0,1 1 1,-1 0-1,1-1 0,-1 1 1,1 0-1,-1 0 0,1-1 1,-1 1-1,0 0 0,1 0 1,-1 0-1,0 0 0,0-1 1,1 1-1,-1 0 0,0 0 1,0 0-1,0 0 0,0 1 1,-1 60-52,0-49 147,-7 45 47,11-58-45,-1-1 0,0 1 0,0-1 0,0 0 0,0 1 0,1-1 0,-1 0-1,0 0 1,0 0 0,-1-1 0,1 1 0,2-2 0,7-7-28,0 0 0,-1 0 0,0-1 0,-1 0 0,0-1 0,-1 0 0,-1 0 0,1-1 0,-2 1 0,0-2 0,6-18 1,-13 34-78,1-1 1,0 1 0,-1-1-1,1 1 1,0-1 0,0 1 0,0-1-1,0 1 1,0-1 0,1 1 0,-1 0-1,0-1 1,1 0 0,-1 1 0,1-1-1,-1 1 1,1-1 0,0 1 0,-1-1-1,1 0 1,0 0 0,0 1-1,0-1 1,1 1 0,1 0 29,-1-1 0,1 1 0,-1-1 0,1 1-1,0-1 1,-1 0 0,1 0 0,0-1 0,0 1 0,0 0 0,6 0 0,1-1 72,0 0 1,1 0-1,-1-1 1,0-1-1,1 0 1,17-5 0,-11 1-43,0-1 0,0 0 1,-1-1-1,0-1 1,-1 0-1,27-22 1,-37 21 114,-17 11-141,-20 12-64,13 1 50,1 0 0,-21 21 0,34-31-5,1 0 0,0 0 1,1 1-1,-1 0 0,1-1 1,0 1-1,0 0 1,0 0-1,0 1 0,1-1 1,0 1-1,0-1 0,1 1 1,-2 9-1,3-13-49,0-1-1,1 0 1,-1 1 0,0-1-1,1 0 1,-1 0 0,1 1 0,-1-1-1,1 0 1,0 0 0,0 0-1,-1 0 1,1 0 0,0 0-1,0 0 1,0 0 0,0 0 0,0 0-1,0-1 1,0 1 0,0 0-1,1-1 1,-1 1 0,0 0 0,0-1-1,1 0 1,-1 1 0,0-1-1,0 0 1,1 1 0,1-1-1,48 3-3911,-42-3 2916,33-3-4360,3-11-3407</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7.188"/>
    </inkml:context>
    <inkml:brush xml:id="br0">
      <inkml:brushProperty name="width" value="0.025" units="cm"/>
      <inkml:brushProperty name="height" value="0.025" units="cm"/>
    </inkml:brush>
  </inkml:definitions>
  <inkml:trace contextRef="#ctx0" brushRef="#br0">162 0 17136,'0'0'2525,"-13"5"278,-4 2-2217,1-1 418,0 0 0,0 2-1,0-1 1,1 2 0,0 0 0,-19 16-1,33-25-1003,1 0 0,0 0 0,0 1 0,0-1 0,-1 0 0,1 0 0,0 0 0,0 1 0,0-1 0,-1 0 0,1 0 0,0 0 0,0 1 0,0-1 0,0 0 0,0 0 0,0 1 0,0-1 0,0 0 0,0 0-1,0 1 1,0-1 0,-1 0 0,1 0 0,1 1 0,-1-1 0,0 0 0,0 0 0,0 1 0,0-1 0,0 0 0,0 0 0,0 1 0,0-1 0,0 0 0,0 0 0,0 1 0,1-1 0,-1 0 0,0 0 0,0 1-1,15 3-137,26-2-439,-33-2 334,9 1-244,-1 1 1,1 0-1,-1 2 1,23 6-1,-34-8 444,-1-1 0,0 1 0,0 0 0,0 1 0,0-1 0,0 0 0,0 1 0,0 0 0,4 5 0,-6-6 47,-1-1 1,0 1 0,0-1 0,0 1-1,0 0 1,0 0 0,-1-1-1,1 1 1,-1 0 0,1 0 0,-1 0-1,1 0 1,-1-1 0,0 1 0,0 0-1,0 0 1,0 0 0,0 0 0,0 0-1,-1 0 1,1 0 0,-1 0 0,0 2-1,-1 0 86,-1 0-1,1 0 1,-1 0-1,0 0 1,0-1-1,0 1 0,-1-1 1,1 0-1,-1 0 1,0 0-1,1 0 1,-8 3-1,-53 25 937,60-29-962,-4 2 55,5-2-85,-1 0 0,1 0-1,-1 0 1,0-1 0,0 1 0,1-1 0,-1 0 0,0 0-1,0 0 1,0-1 0,0 1 0,0-1 0,-8 0 0,12-1-200,0 0 1,-1 1 0,1-1 0,0 0 0,0 0-1,0 1 1,0-1 0,0 0 0,0 1-1,0-1 1,0 0 0,0 1 0,0-1-1,1 0 1,-1 0 0,0 1 0,0-1 0,1 1-1,-1-1 1,0 0 0,1 1 0,-1-1-1,1 1 1,-1-1 0,0 0 0,2 0 0,14-20-3206,-14 19 2528,22-27-5163,5-4-2407</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7.514"/>
    </inkml:context>
    <inkml:brush xml:id="br0">
      <inkml:brushProperty name="width" value="0.025" units="cm"/>
      <inkml:brushProperty name="height" value="0.025" units="cm"/>
    </inkml:brush>
  </inkml:definitions>
  <inkml:trace contextRef="#ctx0" brushRef="#br0">31 0 17008,'0'0'10864,"3"12"-9354,0 1-1201,-2 0 0,0-1-1,0 1 1,-1 0-1,-1 0 1,0 0-1,-1 0 1,0-1-1,-5 18 1,0-5-249,1-1 0,1 1-1,1 0 1,-1 30 0,5-53-60,0 0 0,0-1 0,0 1 0,0-1 0,1 1 0,-1-1 0,0 1 0,1-1 0,-1 1 0,1-1 0,-1 1 0,1-1 0,0 0 0,0 1 0,0-1 0,-1 0 0,1 1 0,0-1 0,1 0 0,-1 0 0,0 0 0,0 0 0,0 0 0,1 0 0,0 0 0,2 1 0,-1-1 0,1 0 0,-1 0 0,1-1 0,-1 1 0,1-1 0,-1 1 0,1-1 0,0 0 0,5-1 0,4-1 0,-1-1 0,1 0 0,-1-1 0,0 0 0,17-8 0,-5-1 0,-1-1 0,-1-1 0,-1 0 0,0-2 0,-1 0 0,0-2 0,-2 0 0,32-42 0,-49 61-190,-1-1 1,1 0-1,0 1 1,-1-1-1,1 0 1,-1 0-1,1 1 1,-1-1-1,1 0 1,-1 0-1,0 0 1,1 0-1,-1 0 1,0 0-1,0 1 1,0-1-1,0 0 1,1 0-1,-1 0 1,0 0-1,-1 0 1,1 0-1,0 0 1,0-1-1,-22-2-8407,4 4-425</inkml:trace>
  <inkml:trace contextRef="#ctx0" brushRef="#br0" timeOffset="1">231 301 14894,'0'0'9833,"31"54"-7590,-15-45-994,5 1-929,4-4-704,4-5-3268,1-1-6213</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8.167"/>
    </inkml:context>
    <inkml:brush xml:id="br0">
      <inkml:brushProperty name="width" value="0.025" units="cm"/>
      <inkml:brushProperty name="height" value="0.025" units="cm"/>
    </inkml:brush>
  </inkml:definitions>
  <inkml:trace contextRef="#ctx0" brushRef="#br0">4 0 15054,'0'0'7042,"0"13"-4891,-3 242 4597,3-254-6731,0-1 0,0 1 0,0 0 0,0-1 0,0 1 0,0-1 0,0 1 0,0 0 0,1-1 0,-1 1 1,0-1-1,0 1 0,1-1 0,-1 1 0,0-1 0,1 1 0,-1-1 0,0 1 0,1-1 0,-1 0 0,1 1 0,-1-1 0,1 1 1,-1-1-1,1 0 0,-1 0 0,1 1 0,-1-1 0,1 0 0,-1 0 0,1 1 0,-1-1 0,1 0 0,0 0 0,-1 0 1,1 0-1,-1 0 0,1 0 0,-1 0 0,1 0 0,0 0 0,-1 0 0,1 0 0,-1-1 0,1 1 0,-1 0 0,1 0 0,0 0 1,-1-1-1,1 0 0,30-16 654,3-17-562,43-54-1,6-7-95,-82 94-13,0-1 0,-1 1 0,1 0 0,0 0 0,0 0 0,1 0 0,-1 0 0,0 0 0,0 0 0,0 0 0,1 0 0,-1 0 0,0 1 0,1-1 0,-1 1 0,0-1 0,1 1 0,-1-1 0,1 1 0,-1 0 0,1 0 0,-1-1 0,1 1 0,2 1 0,-3 0 0,0 0 0,0 0 0,0 0 0,0 0 0,0 0 0,0 1 0,-1-1 0,1 0 0,0 1 0,-1-1 0,1 1 0,-1-1 0,0 0 0,1 1 0,-1-1 0,0 1 0,0-1 0,0 1 0,0 2 0,0 11 0,-1 0 0,-1 0 0,-5 24 0,1-18 0,4-15 0,0 1 0,0-1 0,0 0 0,1 1 0,0-1 0,0 1 0,1-1 0,0 1 0,0-1 0,1 12 0,0-18-34,0 1 1,0 0-1,0-1 0,0 1 1,-1-1-1,1 1 0,0-1 1,0 1-1,0-1 0,0 0 1,0 0-1,0 1 1,0-1-1,0 0 0,0 0 1,0 0-1,0 0 0,0 0 1,0 0-1,0 0 0,1 0 1,-1-1-1,0 1 0,-1 0 1,1-1-1,0 1 0,2-1 1,26-10-2527,13-21-6793,-23 12 2445</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8.820"/>
    </inkml:context>
    <inkml:brush xml:id="br0">
      <inkml:brushProperty name="width" value="0.025" units="cm"/>
      <inkml:brushProperty name="height" value="0.025" units="cm"/>
    </inkml:brush>
  </inkml:definitions>
  <inkml:trace contextRef="#ctx0" brushRef="#br0">1 103 10730,'0'0'15658,"11"5"-14810,-8-3-809,1 1 39,0-1 0,1 0-1,-1 0 1,0 0 0,1 0-1,-1-1 1,1 1 0,0-1-1,0-1 1,-1 1 0,1 0 0,0-1-1,0 0 1,-1 0 0,1-1-1,0 1 1,0-1 0,-1 0-1,1 0 1,0-1 0,-1 1-1,7-4 1,-2-1 49,0 0 0,0 0 0,0-1 0,11-12 0,-18 17-49,1 0 0,-1-1 0,0 1 0,0-1 0,0 0 1,0 0-1,0 0 0,-1 0 0,0 0 0,1 0 0,-1 0 0,0 0 1,0-1-1,-1 1 0,1 0 0,-1-1 0,1 1 0,-2-6 0,1 8-66,-1 0-1,1 1 1,-1-1-1,1 0 0,-1 1 1,0-1-1,1 0 0,-1 1 1,0-1-1,0 1 1,1-1-1,-1 1 0,0 0 1,0-1-1,0 1 0,0 0 1,0-1-1,1 1 1,-1 0-1,0 0 0,0 0 1,0 0-1,0 0 0,0 0 1,0 0-1,0 0 1,0 0-1,0 0 0,1 1 1,-1-1-1,0 0 0,0 0 1,-1 2-1,-33 11-88,23-4 89,0 1 1,0 0-1,1 0 1,1 2-1,0-1 0,0 1 1,1 1-1,1 0 0,0 0 1,1 0-1,0 1 0,1 0 1,1 0-1,0 1 0,-4 18 1,9-31-7,0-1 0,0 0 0,-1 0 1,1 1-1,0-1 0,0 0 0,0 1 0,1-1 1,-1 0-1,0 0 0,0 1 0,1-1 1,-1 0-1,1 0 0,-1 0 0,1 1 1,-1-1-1,1 0 0,0 0 0,0 0 0,-1 0 1,1 0-1,0 0 0,0 0 0,0 0 1,2 1-1,-1-1 8,1-1 0,-1 1 0,1 0 1,-1-1-1,0 0 0,1 1 0,-1-1 1,1 0-1,-1 0 0,1-1 0,-1 1 0,1 0 1,2-2-1,5 0 23,0-1 1,-1-1-1,1 0 1,-1 0 0,18-11-1,-5-2-24,-1-1 0,0 0-1,-1-2 1,-1 0 0,-1-1-1,-1-1 1,25-42 0,-44 67-8,-32 62 168,31-56-153,-1-1 0,1 0 0,1 1 0,-1-1 0,1 1 0,1 0 0,0 0-1,0 16 1,1-24-19,0 0 0,0 0 0,1 0 0,-1 0 0,0 0 0,1 0 0,-1 0 1,1 0-1,-1-1 0,1 1 0,-1 0 0,1 0 0,-1 0 0,1-1 0,0 1 0,-1 0 0,1-1 0,0 1 0,0-1 0,0 1 0,-1-1 0,1 1 0,0-1 0,0 1 0,1-1 0,32 3 6,-25-4-8,0 0-1,-1-1 1,1 0 0,-1 0 0,12-6 0,-3-1 1,-1-1 0,-1-1 0,0 0 0,21-20 0,-29 25 0,-1-1 0,0 0 0,0 0 0,0 0 0,-1-1 0,0 0 0,0 0 0,-1 0 0,0-1 0,0 1 0,2-11 0,-31 54 0,19-24 0,0 0 0,1 1 0,1-1 0,0 1 0,0 0 0,1 1 0,1-1 0,0 0 0,0 19 0,2-30-32,0 0 1,0 1-1,0-1 1,1 0-1,-1 0 1,0 0-1,1 1 0,-1-1 1,1 0-1,-1 0 1,1 0-1,0 0 1,0 0-1,-1 0 0,1 0 1,0 0-1,0 0 1,0 0-1,0-1 1,0 1-1,0 0 0,0-1 1,2 2-1,0-1-206,1 1 0,0-1 0,0 0 0,-1 0 0,1 0 0,0-1 0,7 1-1,-2-1-481,-1-1 0,1 1 0,-1-1 0,1-1 0,-1 1 0,16-7 0,4-9-5035,-1-2-1863</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9.394"/>
    </inkml:context>
    <inkml:brush xml:id="br0">
      <inkml:brushProperty name="width" value="0.025" units="cm"/>
      <inkml:brushProperty name="height" value="0.025" units="cm"/>
    </inkml:brush>
  </inkml:definitions>
  <inkml:trace contextRef="#ctx0" brushRef="#br0">68 0 13293,'0'0'17856,"0"15"-16900,-7 32-735,-1-1-1,-27 84 1,34-127-221,-2 6 0,-1 0 0,2 0 0,0 0 0,0 1 0,0-1 0,1 1 0,1-1 0,-1 1 0,2 0 0,1 13 0,-1-22 0,0 1 0,0-1 0,1 0 0,-1 0 0,0 0 0,0 0 0,1 0 0,-1 0 0,1 0 0,-1 0 0,1 0 0,-1-1 0,1 1 0,0-1 0,-1 1 0,1-1 0,0 1 0,-1-1 0,1 0 0,0 0 0,0 0 0,-1 0 0,1 0 0,0 0 0,-1-1 0,1 1 0,0-1 0,-1 1 0,3-2 0,4 0 0,0 0 0,0 0 0,0-1 0,12-7 0,16-16 0,-29 20 0,0 0 0,0 1 0,0 0 0,1 0 0,0 0 0,0 1 0,0 0 0,0 0 0,1 1 0,0 1 0,9-3 0,-17 5 0,-1 0 0,1 0 0,-1 0 0,1 0 0,-1 0 0,1 1 0,-1-1 0,1 0 0,-1 0 0,1 0 0,-1 1 0,0-1 0,1 0 0,-1 0 0,1 1 0,-1-1 0,0 0 0,1 1 0,-1-1 0,0 1 0,1-1 0,-1 0 0,0 1 0,0-1 0,1 1 0,-1-1 0,0 1 0,0-1 0,0 0 0,0 1 0,0-1 0,0 2 0,0 22 0,-12 19 0,14-50 0,1-5 0,0 0 0,1 1 0,0-1 0,0 1 0,2-1 0,6-11 0,-10 22 0,0-1 0,0 1 0,0 0 0,0 0 0,0 0 0,0 0 0,0 0 0,0 1 0,1-1 0,-1 1 0,0-1 0,0 1 0,1 0 0,3 0 0,40 1 0,-27 0 0,-9-1-1869,9 2-8140,-27-4 3918</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9.738"/>
    </inkml:context>
    <inkml:brush xml:id="br0">
      <inkml:brushProperty name="width" value="0.025" units="cm"/>
      <inkml:brushProperty name="height" value="0.025" units="cm"/>
    </inkml:brush>
  </inkml:definitions>
  <inkml:trace contextRef="#ctx0" brushRef="#br0">0 0 13004,'0'0'5830,"60"25"-5446,-25-20-288,5 0-704,4-2-2179,1 0-2818</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0.138"/>
    </inkml:context>
    <inkml:brush xml:id="br0">
      <inkml:brushProperty name="width" value="0.025" units="cm"/>
      <inkml:brushProperty name="height" value="0.025" units="cm"/>
    </inkml:brush>
  </inkml:definitions>
  <inkml:trace contextRef="#ctx0" brushRef="#br0">150 133 17104,'0'0'2451,"-9"3"421,-3 0-2001,0 2 1,1 0 0,-1 0 0,1 1 0,-19 14 0,26-18-712,0 1 1,0 0-1,0 0 1,1 1-1,0-1 0,-1 0 1,1 1-1,0 0 1,1 0-1,-1 0 0,1 0 1,0 0-1,0 1 1,0-1-1,0 1 0,1-1 1,0 1-1,0-1 1,0 1-1,0 0 0,1 5 1,1-8-150,-1 0 1,1 0 0,0 0-1,0-1 1,0 1-1,0-1 1,0 1-1,1-1 1,-1 1 0,0-1-1,1 1 1,-1-1-1,1 0 1,-1 0 0,1 0-1,0 0 1,-1 0-1,1 0 1,0-1-1,0 1 1,0 0 0,0-1-1,-1 1 1,1-1-1,0 0 1,0 0 0,0 0-1,0 0 1,3 0-1,61-2 224,-56 0-219,0-1 0,-1-1 0,1 1 0,0-1 0,-1-1 0,0 0 0,0 0 0,-1-1 0,1 0 0,-1 0 0,0-1 0,-1 0 0,0-1 0,0 1 0,0-1 0,-1-1 0,5-8 0,-11 17-20,0 0-1,0-1 1,0 1 0,0 0 0,-1 0-1,1 0 1,0 0 0,0 0-1,0-1 1,0 1 0,-1 0-1,1 0 1,0 0 0,0 0 0,0 0-1,-1 0 1,1 0 0,0 0-1,0 0 1,0 0 0,-1 0 0,1 0-1,0 0 1,0 0 0,-1 0-1,1 0 1,0 0 0,0 0 0,0 0-1,-1 0 1,1 0 0,0 0-1,0 0 1,0 0 0,-1 0-1,1 0 1,0 1 0,0-1 0,0 0-1,0 0 1,-1 0 0,1 0-1,0 0 1,0 1 0,0-1 0,0 0-1,0 0 1,0 0 0,-1 1-1,1-1 1,-12 8-55,8-5 57,1 1 0,0 0 0,0 1 0,0-1-1,0 1 1,0-1 0,1 1 0,0 0-1,0-1 1,1 1 0,-1 0 0,1 1 0,-1 4-1,2-8 18,0 0 0,0 0 0,0-1 0,0 1 0,0 0 0,1 0 0,-1 0 0,1 0 0,-1-1 0,1 1 0,0 0-1,-1-1 1,1 1 0,0 0 0,0-1 0,0 1 0,0-1 0,1 0 0,-1 1 0,0-1 0,0 0 0,1 0 0,-1 1 0,1-1-1,-1 0 1,1-1 0,0 1 0,-1 0 0,1 0 0,0-1 0,0 1 0,-1-1 0,1 1 0,0-1 0,0 0 0,0 0 0,-1 1-1,1-1 1,2-1 0,13 1 24,0-1-1,0 0 1,0-1 0,0-1-1,-1-1 1,1 0-1,-1-1 1,0-1 0,-1-1-1,1 0 1,17-12 0,-16 9-53,0-1 0,-1 0 0,0-2 0,-1 0 1,-1 0-1,0-1 0,0-1 0,-2-1 1,15-23-1,-23 34-6,-1 0 1,0 0-1,-1-1 0,1 0 0,-1 1 1,-1-1-1,1 0 0,-1 0 1,0 0-1,0 0 0,0 0 0,-1-9 1,0 14 10,-1 0 1,1 1-1,0-1 1,-1 0-1,1 0 1,-1 0-1,0 1 1,1-1 0,-1 0-1,0 0 1,1 1-1,-1-1 1,0 0-1,0 1 1,1-1-1,-1 1 1,0-1-1,0 1 1,0 0 0,0-1-1,0 1 1,0 0-1,0 0 1,1-1-1,-1 1 1,0 0-1,0 0 1,0 0-1,0 0 1,0 0 0,0 0-1,0 0 1,0 1-1,0-1 1,0 0-1,0 1 1,0-1-1,0 0 1,0 1-1,1-1 1,-1 1-1,-1 0 1,-39 22-151,32-15 210,0 1 1,0-1-1,1 2 1,0-1-1,0 1 1,1 0-1,1 0 1,-1 1-1,2 0 0,0 0 1,0 1-1,1-1 1,0 1-1,1 0 1,0 0-1,-1 18 1,4-28-54,0 1-1,0-1 1,0 0 0,1 1-1,-1-1 1,1 1 0,0-1 0,0 0-1,0 1 1,0-1 0,0 0-1,0 0 1,0 0 0,1 1-1,-1-2 1,1 1 0,-1 0-1,4 3 1,-1-2-20,0-1 0,0 1 1,1 0-1,-1-1 0,1 0 0,-1 0 0,1-1 0,9 3 1,8-1-289,-1 0 0,1-2 0,31-1 1,-37 0-86,27-4-3438,-3-9-2792</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2.956"/>
    </inkml:context>
    <inkml:brush xml:id="br0">
      <inkml:brushProperty name="width" value="0.025" units="cm"/>
      <inkml:brushProperty name="height" value="0.025" units="cm"/>
    </inkml:brush>
  </inkml:definitions>
  <inkml:trace contextRef="#ctx0" brushRef="#br0">26 1 11627,'0'0'15134,"-4"12"-14723,-2 11-214,1 0-1,1 1 0,-3 45 0,7-68-179,0 0 0,1 0 0,-1 0 0,0 0 0,0 0 1,1 0-1,-1 0 0,1 0 0,-1 0 0,0 0 0,1 0 0,0-1 0,-1 1 0,1 0 0,0 0 0,-1 0 0,1-1 0,0 1 0,0 0 0,-1-1 1,1 1-1,0-1 0,0 1 0,0-1 0,0 1 0,0-1 0,0 0 0,0 0 0,0 1 0,0-1 0,0 0 0,0 0 0,0 0 0,0 0 0,0 0 0,0 0 1,0 0-1,0 0 0,0 0 0,0-1 0,0 1 0,0 0 0,2-1 0,2-1 89,0 1-1,0-1 1,1 0 0,-1 0-1,-1 0 1,1-1 0,5-3-1,28-32 200,-31 30-263,0 0 1,1 0 0,0 1-1,14-10 1,-22 17-41,1 0-1,-1-1 1,0 1 0,0 0-1,0 0 1,1 0-1,-1 0 1,0 0 0,0 0-1,0 0 1,1 0-1,-1 0 1,0 0 0,0 0-1,0 0 1,1 0-1,-1 0 1,0 0 0,0 0-1,1 0 1,-1 0-1,0 0 1,0 0 0,0 0-1,1 1 1,-1-1 0,0 0-1,0 0 1,0 0-1,0 0 1,1 0 0,-1 1-1,0-1 1,0 0-1,0 0 1,0 0 0,0 0-1,1 1 1,-1-1-1,0 0 1,0 1 0,3 14 91,-2 24 158,-1-33-166,0 2-59,0 0 0,0 0 0,0 0 0,1 0 0,1 0 0,-1 0 0,4 9 0,-4-16-22,0 0 0,-1 1 1,1-1-1,0 0 0,0 0 0,0 0 1,0 0-1,0 1 0,0-1 1,0 0-1,0-1 0,0 1 0,1 0 1,-1 0-1,0 0 0,0-1 1,1 1-1,1 0 0,0-1 19,-1 1 0,1-1 0,0 0-1,0 0 1,0 0 0,-1 0 0,1-1-1,0 1 1,0-1 0,-1 0 0,1 0 0,-1 0-1,4-1 1,4-3 93,0-1 1,0-1-1,-1 1 0,0-1 0,0-1 0,11-12 1,35-27 292,-54 47-414,-1 0 1,0 0 0,0 0 0,0 0 0,0-1-1,1 1 1,-1 0 0,0 0 0,0 0-1,0 0 1,1 0 0,-1 0 0,0-1 0,0 1-1,0 0 1,1 0 0,-1 0 0,0 0-1,0 0 1,1 0 0,-1 0 0,0 0 0,0 0-1,0 0 1,1 0 0,-1 0 0,0 0-1,0 0 1,1 0 0,-1 0 0,0 1 0,0-1-1,0 0 1,1 0 0,-1 0 0,0 0-1,0 0 1,0 0 0,1 1 0,-1-1 0,0 0-1,0 0 1,0 0 0,0 1 0,0-1 0,1 0-1,-1 0 1,0 0 0,0 1 0,0-1-1,0 0 1,-1 20 98,-12 20-1602,12-37 816,-9 14-2959,1-10-3708,3-7 51</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3.281"/>
    </inkml:context>
    <inkml:brush xml:id="br0">
      <inkml:brushProperty name="width" value="0.025" units="cm"/>
      <inkml:brushProperty name="height" value="0.025" units="cm"/>
    </inkml:brush>
  </inkml:definitions>
  <inkml:trace contextRef="#ctx0" brushRef="#br0">0 0 16528,'0'0'6982</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3.700"/>
    </inkml:context>
    <inkml:brush xml:id="br0">
      <inkml:brushProperty name="width" value="0.025" units="cm"/>
      <inkml:brushProperty name="height" value="0.025" units="cm"/>
    </inkml:brush>
  </inkml:definitions>
  <inkml:trace contextRef="#ctx0" brushRef="#br0">61 56 7559,'0'0'2141,"-6"12"363,-1 1-1784,0-2 408,1 0 0,0 1 0,0-1 0,1 1 0,1 0 0,0 0 0,1 0 0,0 1 0,-1 12 0,5-24-1047,-1 0-1,1 0 0,-1 0 1,1 0-1,0 0 0,0-1 1,-1 1-1,1 0 1,0 0-1,0 0 0,0-1 1,0 1-1,0-1 0,0 1 1,0-1-1,0 1 0,0-1 1,0 1-1,0-1 1,0 0-1,0 0 0,0 1 1,0-1-1,1 0 0,-1 0 1,0 0-1,0 0 1,0 0-1,2-1 0,36-3 1033,-31 2-933,-1-1 0,1 0 0,-1-1-1,0 0 1,0 0 0,0 0 0,-1-1 0,0 0 0,0 0 0,0 0 0,0-1 0,-1 0 0,0 0 0,0-1 0,0 1 0,-1-1 0,0 0 0,0 0 0,-1 0 0,0-1 0,-1 1 0,1-1 0,-1 0 0,-1 0 0,1 0 0,-1 0 0,0-9 0,-1 17-180,0 0 0,-1 0 0,1 1 0,0-1 0,0 0 0,0 0 0,0 0 0,0 0 0,0 1 0,0-1 0,-1 0 0,1 0 0,0 0 0,0 0 0,0 1 0,0-1 0,0 0 0,-1 0 0,1 0 0,0 0 0,0 0 0,0 0 0,-1 0 0,1 0 0,0 0 0,0 0 0,0 0 0,-1 1 0,1-1 0,0 0 0,0 0 0,-1 0 0,1-1 0,0 1 0,0 0 0,0 0 0,-1 0 0,1 0 0,0 0 0,0 0 0,0 0 0,-1 0 0,1 0 0,0 0 0,0 0 0,0-1 0,0 1 0,-1 0 0,1 0 0,0 0 0,0 0 0,0-1 0,0 1 0,0 0 0,0 0 0,0 0 0,-1 0 0,1-1 0,0 1 0,0 0 0,0 0 0,0 0 0,0-1 0,-11 17 0,10-13 0,0 0 0,1 0 0,-1 0 0,1-1 0,-1 1 0,1 0 0,0 0 0,0 0 0,0 0 0,0 0 0,0 0 0,1 0 0,0 0 0,-1 0 0,1 0 0,0 0 0,1 0 0,-1-1 0,0 1 0,1 0 0,-1-1 0,3 4 0,-1-4 0,1 1 0,-1 0 0,1-1 0,0 1 0,-1-1 0,1 0 0,0 0 0,0-1 0,0 1 0,0-1 0,1 0 0,-1 0 0,8 0 0,-1 0 0,1 0 0,-1-1 0,0-1 0,1 1 0,-1-2 0,0 0 0,0 0 0,0-1 0,0-1 0,-1 0 0,14-6 0,-19 7 0,0-1 0,-1 1 0,0-1 0,0 1 0,0-1 0,0 0 0,0-1 0,-1 1 0,0-1 0,0 1 0,0-1 0,-1 0 0,1 0 0,-1 0 0,0 0 0,-1-1 0,1 1 0,-1 0 0,0-1 0,-1 1 0,1-1 0,-1 1 0,0-7 0,0 11 0,0 1 0,-1-1 0,1 0 0,0 1 0,0-1 0,-1 1 0,1-1 0,0 0 0,-1 1 0,1-1 0,-1 1 0,1-1 0,0 1 0,-1-1 0,1 1 0,-1-1 0,1 1 0,-1 0 0,0-1 0,1 1 0,-1 0 0,1-1 0,-1 1 0,0 0 0,1 0 0,-1 0 0,0-1 0,1 1 0,-1 0 0,0 0 0,1 0 0,-1 0 0,0 0 0,1 0 0,-1 0 0,0 1 0,1-1 0,-1 0 0,1 0 0,-1 0 0,0 1 0,1-1 0,-1 0 0,1 1 0,-1-1 0,0 0 0,0 1 0,-31 16 0,21-6 0,0 0 0,0 1 0,-16 24 0,23-30 0,1 0 0,-1 0 0,1 1 0,0-1 0,1 1 0,0-1 0,0 1 0,0 0 0,1 0 0,-1 14 0,2-20-22,0 1 0,0-1 0,0 0 0,0 0 0,1 0 1,-1 0-1,0 0 0,1 1 0,-1-1 0,1 0 0,-1 0 0,1 0 0,0 0 0,-1 0 0,1 0 0,0-1 1,0 1-1,0 0 0,0 0 0,0 0 0,-1-1 0,1 1 0,2 0 0,31 9-1413,-23-9 488,0 0-1,-1-1 0,1-1 0,19-3 0,1-8-5527,0-5-945</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8.348"/>
    </inkml:context>
    <inkml:brush xml:id="br0">
      <inkml:brushProperty name="width" value="0.025" units="cm"/>
      <inkml:brushProperty name="height" value="0.025" units="cm"/>
    </inkml:brush>
  </inkml:definitions>
  <inkml:trace contextRef="#ctx0" brushRef="#br0">182 1 18097,'0'0'3294,"-12"2"-550,-1 0-2336,0 0 0,1 1 0,-1 1 1,1 1-1,0-1 0,-20 12 0,28-14-336,-1 1 0,1-1-1,0 1 1,1 0 0,-1 0-1,0 0 1,1 0 0,-1 1-1,1 0 1,0-1 0,1 1 0,-1 0-1,0 1 1,1-1 0,0 0-1,0 1 1,1-1 0,-1 1-1,1-1 1,0 1 0,0 0-1,0 0 1,1-1 0,-1 11 0,2-13-162,0 0 1,0 0 0,0 0 0,0 0 0,0 0 0,1 0 0,-1-1 0,1 1 0,-1 0 0,1-1-1,-1 1 1,1-1 0,0 1 0,0-1 0,0 0 0,0 0 0,0 0 0,0 0 0,0 0-1,0 0 1,0 0 0,0-1 0,1 1 0,-1-1 0,0 0 0,0 1 0,1-1 0,-1 0-1,3-1 1,5 2-619,0 0-1,0-2 1,0 1 0,0-1-1,15-4 1,-16 2-680,0 0 1,-1-1 0,0-1 0,0 1 0,0-2-1,14-10 1,13-17-6887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4.353"/>
    </inkml:context>
    <inkml:brush xml:id="br0">
      <inkml:brushProperty name="width" value="0.025" units="cm"/>
      <inkml:brushProperty name="height" value="0.025" units="cm"/>
    </inkml:brush>
  </inkml:definitions>
  <inkml:trace contextRef="#ctx0" brushRef="#br0">128 7 17136,'0'0'14857,"-9"-2"-14793,5 1-63,1 0 0,0 0-1,-1 0 1,1 1 0,-1 0 0,1 0-1,0 0 1,-1 0 0,1 0 0,-1 1-1,1-1 1,-1 1 0,1 0 0,0 0-1,0 0 1,-1 0 0,1 1 0,0-1-1,0 1 1,0 0 0,1 0 0,-1 0 0,0 0-1,1 1 1,-1-1 0,1 1 0,0-1-1,0 1 1,0 0 0,0 0 0,0 0-1,1 0 1,-1 0 0,0 4 0,1-6-3,1 0 0,-1-1 1,1 1-1,-1 0 1,1 0-1,0 0 0,-1 0 1,1 0-1,0 0 0,0 1 1,0-1-1,0 0 0,0 0 1,0 0-1,0 0 1,0 0-1,0 0 0,1 0 1,-1 0-1,0 0 0,1 0 1,-1 0-1,0 0 0,1 0 1,-1 0-1,1-1 1,0 1-1,-1 0 0,1 0 1,0 0-1,-1-1 0,1 1 1,0 0-1,0-1 1,0 1-1,0 0 0,0-1 1,0 0-1,-1 1 0,1-1 1,0 1-1,0-1 0,2 0 1,7 3-13,0 0 0,-1-2 0,21 3 1,-4-2-159,-18 0 124,-1 0 1,0 0-1,0 0 1,0 1-1,7 3 1,-13-5 41,0-1 0,-1 1 1,1-1-1,0 1 0,-1-1 0,1 1 1,0-1-1,-1 1 0,1 0 0,-1-1 1,1 1-1,-1 0 0,1-1 0,-1 1 1,1 0-1,-1 0 0,0 0 0,1-1 1,-1 1-1,0 0 0,0 1 0,0 0 10,0-1-1,-1 0 0,1 1 0,-1-1 0,1 0 0,-1 0 0,0 0 0,1 1 0,-1-1 0,0 0 1,0 0-1,0 0 0,0 0 0,0 0 0,0 0 0,0 0 0,0-1 0,-2 2 0,-74 47 697,70-45-630,-1 0 1,0-1-1,0 1 1,0-2 0,0 1-1,0-1 1,-1 0-1,-12 1 1,21-4-69,-1 1 0,1 0 0,0 0-1,0-1 1,0 1 0,-1 0 0,1 0 0,0-1 0,0 1 0,0 0-1,0-1 1,0 1 0,-1 0 0,1-1 0,0 1 0,0 0 0,0 0 0,0-1-1,0 1 1,0 0 0,0-1 0,0 1 0,0 0 0,0-1 0,1 1-1,-1 0 1,0-1 0,0 1 0,0 0 0,0-1 0,0 1 0,0 0-1,1 0 1,-1-1 0,0 1 0,0 0 0,0 0 0,1-1 0,-1 1 0,0 0-1,0 0 1,1-1 0,9-14-402,104-127-14179,-79 92 7505</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4.772"/>
    </inkml:context>
    <inkml:brush xml:id="br0">
      <inkml:brushProperty name="width" value="0.025" units="cm"/>
      <inkml:brushProperty name="height" value="0.025" units="cm"/>
    </inkml:brush>
  </inkml:definitions>
  <inkml:trace contextRef="#ctx0" brushRef="#br0">185 1 14798,'0'0'13127,"-1"10"-11766,-52 323 2120,38-275-3481,-2 24 0,16-94 0,0 1 0,-1-1 0,0 1 0,-1 0 0,0 0 0,-1 0 0,0 0 0,-1 0 0,0 1 0,-1 0 0,-12-18 0,7 11 0,1-1 0,-14-35 0,61 55 0,-12 4-493,1-1 1,0-2-1,0-1 0,1-1 1,-1-1-1,38-4 0,-59 2-850,0 0-1,0 0 0,0 0 0,0 0 1,0-1-1,7-5 0,6-5-6300</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5.259"/>
    </inkml:context>
    <inkml:brush xml:id="br0">
      <inkml:brushProperty name="width" value="0.025" units="cm"/>
      <inkml:brushProperty name="height" value="0.025" units="cm"/>
    </inkml:brush>
  </inkml:definitions>
  <inkml:trace contextRef="#ctx0" brushRef="#br0">178 1 13901,'0'0'16181,"-10"2"-14777,-1 2-1313,0 0 1,1 0-1,-1 1 1,1 1-1,0-1 1,1 2-1,-1-1 1,1 1-1,0 1 1,1 0-1,0 0 1,0 0-1,-9 14 1,14-19-92,1 1 0,-1 0 0,0-1 0,1 1 0,0 0 0,0 0 0,0 1 0,0-1 0,1 0 0,0 1 0,0-1 0,0 0 0,0 1 0,0-1 0,1 7 0,3-9 0,-1-1 0,1-1 0,0 1 0,0 0 0,-1-1 0,1 1 0,0-1 0,0 0 0,0 0 0,-1 0 0,1 0 0,0 0 0,4-1 0,-3 0 0,8 0 0,-1-2 0,1 1 0,-1-1 0,1-1 0,12-6 0,-14 6 0,1 0 0,-1 0 0,1 1 0,-1 0 0,1 1 0,18-1 0,-28 4 0,-1 0 0,1 0 0,0 0 0,-1 0 0,1 1 0,0-1 0,-1 0 0,1 1 0,-1-1 0,0 0 0,0 0 0,1 1 0,-1-1 0,0 1 0,0-1 0,0 2 0,0-7 0,0-4 0,4-88 0,-2 95 0,1 0 0,-1 0 0,1 0 0,-1 0 0,1 1 0,-1-1 0,1 1 0,0-1 0,-1 1 0,1 0 0,0 0 0,-1 0 0,1 1 0,4 0 0,0-1 0,23 1-463,46-3-5234,-53-5-1852</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6.027"/>
    </inkml:context>
    <inkml:brush xml:id="br0">
      <inkml:brushProperty name="width" value="0.025" units="cm"/>
      <inkml:brushProperty name="height" value="0.025" units="cm"/>
    </inkml:brush>
  </inkml:definitions>
  <inkml:trace contextRef="#ctx0" brushRef="#br0">221 53 13261,'0'0'11178,"5"-9"-8050,12-24-667,-17 32-2423,0 1 0,0-1 0,0 1-1,0 0 1,0-1 0,0 1-1,0 0 1,0-1 0,0 1 0,0-1-1,0 1 1,-1 0 0,1-1-1,0 1 1,0 0 0,0-1 0,-1 1-1,1 0 1,0 0 0,-1-1-1,1 1 1,0 0 0,0 0 0,-1-1-1,1 1 1,0 0 0,-1 0-1,1 0 1,0-1 0,-1 1 0,1 0-1,-1 0 1,1 0 0,0 0-1,-1 0 1,1 0 0,0 0 0,-1 0-1,1 0 1,-1 0 0,1 0-1,0 0 1,-1 0 0,1 0 0,0 0-1,-1 0 1,1 1 0,-1-1-1,1 0 1,-22 4 815,13-1-853,1 1 0,0 1 0,0 0 0,0 0 0,0 0 0,-10 11 0,15-14 0,0 1 0,0 0 0,0 0 0,0 0 0,1 0 0,-1 0 0,1 1 0,0-1 0,0 1 0,0 0 0,0-1 0,1 1 0,0 0 0,-1 0 0,2 0 0,-1 0 0,0 5 0,1-8 0,1 0 0,-1-1 0,1 1 0,-1 0 0,1 0 0,-1-1 0,1 1 0,0-1 0,0 1 0,-1 0 0,1-1 0,0 1 0,0-1 0,0 0 0,-1 1 0,1-1 0,0 1 0,0-1 0,0 0 0,0 0 0,0 0 0,0 0 0,0 0 0,1 0 0,31 3 0,-24-2 0,15 0 0,-17-1 0,1 0 0,0 1 0,0-1 0,0 1 0,-1 1 0,1-1 0,-1 1 0,1 1 0,-1-1 0,0 1 0,0 1 0,9 5 0,-15-8 0,0-1 0,0 1 0,0 0 0,-1 0 0,1 0 0,0 0 0,-1 0 0,1 0 0,-1 1 0,1-1 0,-1 0 0,0 0 0,1 0 0,-1 0 0,0 0 0,0 1 0,0-1 0,0 0 0,0 0 0,0 0 0,0 1 0,0-1 0,0 0 0,-1 0 0,1 0 0,0 0 0,-1 1 0,1-1 0,-1 0 0,1 0 0,-1 0 0,0 0 0,1 0 0,-1 0 0,0 0 0,0 0 0,0-1 0,1 1 0,-1 0 0,0 0 0,0-1 0,0 1 0,0 0 0,-2 0 0,-50 28 0,50-27 0,-17 6 0,-1 0 0,0-1 0,0-1 0,-1-1 0,1-1 0,-1-1 0,-39 0 0,60-3-15,0 0-1,0 1 1,0-1-1,0 0 1,0 0-1,0 0 1,0-1-1,0 1 1,0 0 0,0 0-1,0 0 1,0-1-1,0 1 1,0 0-1,1-1 1,-1 1-1,0-1 1,0 0 0,0 1-1,0-1 1,1 1-1,-1-1 1,-1-1-1,2 1-46,0 1 0,0-1 0,0 0 0,0 0-1,0 0 1,0 0 0,0 0 0,0 1 0,0-1 0,1 0-1,-1 0 1,0 0 0,1 0 0,-1 1 0,0-1 0,1 0-1,-1 0 1,1 1 0,-1-1 0,1-1 0,34-33-6515,-14 19-5381</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8.098"/>
    </inkml:context>
    <inkml:brush xml:id="br0">
      <inkml:brushProperty name="width" value="0.025" units="cm"/>
      <inkml:brushProperty name="height" value="0.025" units="cm"/>
    </inkml:brush>
  </inkml:definitions>
  <inkml:trace contextRef="#ctx0" brushRef="#br0">312 90 3171,'-37'14'1151,"2"0"118,0-1 0,-1-2 0,0-2 0,-1-1 0,-58 5 1,95-15-1276,0 1 0,1 0-1,-1 0 1,1-1 0,-1 1 0,1 0 0,0 0 0,0 0 0,0-1 0,-1 1 0,1 0 0,0 0 0,0 0 0,2 0 0,29-22-2483,65-32 1,-25 16-1125,-10 3 357</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8.518"/>
    </inkml:context>
    <inkml:brush xml:id="br0">
      <inkml:brushProperty name="width" value="0.025" units="cm"/>
      <inkml:brushProperty name="height" value="0.025" units="cm"/>
    </inkml:brush>
  </inkml:definitions>
  <inkml:trace contextRef="#ctx0" brushRef="#br0">4810 115 769,'47'-26'1862,"71"-45"3888,-118 71-5600,1 0-1,-1-1 0,1 1 1,0 0-1,-1 0 0,1-1 1,-1 1-1,1 0 1,-1-1-1,1 1 0,-1 0 1,1-1-1,-1 1 0,1-1 1,-1 1-1,0-1 0,1 1 1,-1-1-1,0 1 1,1-1-1,-1 0 0,0 1 1,0-1-1,0 1 0,1-1 1,-1 0-1,0 1 0,0-1 1,0 1-1,0-1 1,0-1-1,-20 0 1477,-35 13-916,-40 28-3,2 4-1,-107 67 0,101-54-583,-1201 707 221,1218-714-341,-830 550 60,29 46 8,433-318 195,-200 152 1614,615-453-1741,20-16-48,0 1-1,1 0 1,0 1 0,1 1 0,0 0-1,-13 19 1,26-32-93,-1 0-1,1 0 1,0 0 0,0 1-1,0-1 1,0 0-1,0 0 1,0 0 0,0 0-1,0 0 1,0 1 0,0-1-1,0 0 1,0 0 0,0 0-1,0 0 1,0 0-1,0 0 1,0 1 0,0-1-1,0 0 1,0 0 0,0 0-1,0 0 1,0 0 0,0 1-1,0-1 1,0 0 0,0 0-1,0 0 1,0 0-1,0 0 1,0 0 0,0 1-1,0-1 1,1 0 0,-1 0-1,0 0 1,0 0 0,0 0-1,0 0 1,0 0-1,0 0 1,1 0 0,-1 0-1,0 0 1,0 1 0,0-1-1,0 0 1,0 0 0,0 0-1,1 0 1,-1 0-1,0 0 1,0 0 0,0 0-1,0 0 1,0 0 0,1 0-1,-1 0 1,0-1 0,0 1-1,0 0 1,1 0 0,11-3-640,2-4 49,-1-1 1,1-1 0,-2 0 0,1-1-1,15-16 1,55-64-4353,-34 32-431</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8.858"/>
    </inkml:context>
    <inkml:brush xml:id="br0">
      <inkml:brushProperty name="width" value="0.025" units="cm"/>
      <inkml:brushProperty name="height" value="0.025" units="cm"/>
    </inkml:brush>
  </inkml:definitions>
  <inkml:trace contextRef="#ctx0" brushRef="#br0">426 1 10346,'-12'5'2557,"-3"1"-2284,1 1 0,0 1 1,0 0-1,1 1 0,0 0 0,0 1 0,1 0 1,0 1-1,1 1 0,-12 16 0,-19 41 406,4 3 0,3 1 0,3 2 0,4 0 0,-32 134 0,52-178-575,2-1 0,2 1 0,-2 53 0,6-82-102,0 1 0,0 0 0,0-1 0,0 1 0,1 0 0,-1 0 0,1-1 0,0 1 0,-1-1 0,1 1 0,0-1 0,1 1 0,-1-1 0,0 1 0,1-1 0,1 3 0,-1-4-3,0 0 0,-1 0 0,1 0 0,0-1 0,0 1-1,0 0 1,0-1 0,0 1 0,0-1 0,-1 1 0,1-1-1,0 0 1,0 0 0,0 0 0,0 0 0,0 0 0,0 0-1,0-1 1,0 1 0,0-1 0,0 1 0,0-1 0,0 0-1,3-1 1,15-8 7,0-2 0,-1 0 0,0-1 0,30-26 0,-27 21 28,217-172-120,42-33-4493,-156 121-2703</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9.782"/>
    </inkml:context>
    <inkml:brush xml:id="br0">
      <inkml:brushProperty name="width" value="0.025" units="cm"/>
      <inkml:brushProperty name="height" value="0.025" units="cm"/>
    </inkml:brush>
  </inkml:definitions>
  <inkml:trace contextRef="#ctx0" brushRef="#br0">0 1 14125,'0'0'9012,"5"8"-7806,-1 1-932,0 1 1,0 0-1,-1 0 0,0 1 0,0-1 1,-1 0-1,0 19 0,-1 88 1060,-1-28-671,0-87-638,0 0-1,0 0 1,0 1 0,0-1 0,1 0 0,-1 0 0,1 0 0,-1 1 0,1-1-1,0 0 1,0 0 0,0 0 0,2 3 0,-2-4-4,-1-1 0,1 1 0,-1-1 0,1 0 0,0 1 1,-1-1-1,1 0 0,0 1 0,-1-1 0,1 0 0,0 0 0,0 0 0,-1 0 1,1 1-1,0-1 0,-1 0 0,1 0 0,0-1 0,0 1 0,-1 0 0,1 0 1,0 0-1,-1 0 0,1-1 0,0 1 0,-1 0 0,2-1 0,4-3 82,0 0 0,0-1 0,0 0 0,0 0 0,-1 0 0,8-11 0,47-59 116,76-86-353,-134 158 114,1 0 0,-1 1 0,1-1 0,0 1 0,0-1-1,0 1 1,0 0 0,0 0 0,0 0 0,7-2 0,-10 4 13,1 0-1,-1 0 1,1 0 0,-1 0 0,1 0 0,-1 0 0,1 0-1,-1 0 1,1 1 0,-1-1 0,1 0 0,-1 0 0,0 0-1,1 0 1,-1 1 0,1-1 0,-1 0 0,0 0 0,1 1-1,-1-1 1,1 0 0,-1 1 0,0-1 0,1 1 0,-1-1-1,0 0 1,1 2 0,3 23-115,-5 4 112,-9 48 0,5-49 44,-1 48 0,5-75-50,1 0 1,0 0-1,0-1 1,0 1-1,0 0 1,0 0-1,0-1 1,0 1-1,0 0 1,1 0-1,-1-1 1,0 1-1,0 0 1,1 0-1,-1-1 1,0 1-1,1 0 1,-1-1-1,1 1 1,-1-1-1,0 1 1,1 0-1,0-1 1,-1 1-1,1-1 1,-1 1-1,1-1 1,0 0-1,-1 1 1,1-1-1,0 0 1,-1 1-1,1-1 1,1 0-1,0 0-136,1 0 1,-1 0-1,0 0 0,1-1 0,-1 1 0,0-1 1,1 0-1,-1 0 0,0 1 0,0-2 0,3 0 1,51-38-5103,-38 22 1811,0-1-1,15-23 1,-1-2-5669</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0.137"/>
    </inkml:context>
    <inkml:brush xml:id="br0">
      <inkml:brushProperty name="width" value="0.025" units="cm"/>
      <inkml:brushProperty name="height" value="0.025" units="cm"/>
    </inkml:brush>
  </inkml:definitions>
  <inkml:trace contextRef="#ctx0" brushRef="#br0">114 0 11883,'-8'11'3145,"8"-11"-3128,-23 31 2792,-22 42 1,40-63-2311,-1 0 0,2 0 0,-1 1 0,1 0 0,1 0 0,0 0 0,0 0 0,1 0 0,1 1 0,-1 12 0,2-23-470,0 1 0,0-1 0,1 1 0,-1-1 0,0 0 0,0 1 0,1-1 0,-1 1 0,1-1 0,-1 0 0,1 1 0,0-1 0,-1 0 0,1 0 0,0 0 0,0 0 0,0 1 0,0-1 0,0 0 0,0-1 0,0 1 0,0 0 0,1 0 0,-1 0 1,0-1-1,3 2 0,-1-1 42,1 0 1,-1-1-1,1 1 0,0-1 1,-1 0-1,1 0 1,-1 0-1,1-1 1,0 1-1,5-2 1,2-1 147,1-1-1,-1 0 1,0 0 0,0-1 0,17-11-1,-19 9-16,1-1 0,-1 0 0,-1 0 0,1-1 0,-2 0 0,11-16 0,-15 22-87,0-1 0,-1 0 0,0-1 0,1 1 1,-2 0-1,1-1 0,0 1 0,-1-1 0,0 1 0,0-1 0,0 0 0,-1 1 0,0-1 0,0 0 1,0 0-1,0 1 0,-1-1 0,1 0 0,-3-6 0,1 8-113,0 1 1,0-1-1,0 0 1,0 1-1,0 0 0,-1-1 1,1 1-1,-1 0 1,0 0-1,0 0 0,1 1 1,-1-1-1,0 1 1,0-1-1,-1 1 0,1 0 1,0 0-1,-4 0 0,1-1-33,1 1-1,-1 0 0,1 0 0,-1 1 0,0-1 1,1 1-1,-1 1 0,1-1 0,-1 1 0,-6 1 1,11-1-147,0 0 0,1 0 0,-1-1 0,0 1 0,0 0 0,1 0 0,-1 0 0,0 0 0,1 0 0,-1 0 0,1 0 0,0 1 0,-1-1 0,1 0 0,0 0 0,-1 0 0,1 0 0,0 0 0,0 1 0,0 1 0,5 12-8993,6-11-1366</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2.741"/>
    </inkml:context>
    <inkml:brush xml:id="br0">
      <inkml:brushProperty name="width" value="0.025" units="cm"/>
      <inkml:brushProperty name="height" value="0.025" units="cm"/>
    </inkml:brush>
  </inkml:definitions>
  <inkml:trace contextRef="#ctx0" brushRef="#br0">111 131 4068,'21'-22'3025,"-13"15"-1853,-1 0 0,0 0 0,0-1 0,0-1 0,-1 1 0,0-1 0,-1 0 0,0 0-1,6-14 1,-11 23-1071,0-1 0,0 1 0,0-1 0,0 1 0,0 0 0,0-1 0,0 1 0,0-1 0,0 1 0,0 0 0,0-1 0,0 1 0,0-1 0,0 1 0,0 0 0,0-1 0,-1 1 0,1 0 0,0-1 0,0 1 0,0-1 0,-1 1 0,1 0 0,0 0 0,0-1 0,-1 1 0,1 0 0,0-1 0,-1 1-1,1 0 1,0 0 0,-1 0 0,1-1 0,-1 1 0,1 0 0,-20-1 1380,-19 14-559,29-7-721,0 1 0,0 0 0,1 0 0,0 1 0,0 0 0,1 1 0,0 0 0,1 0 0,0 1 0,0 0 0,1 0 0,0 1 0,1 0 0,0 0 0,0 0 0,2 0 0,-1 1 0,1-1 0,-1 16 0,4-26-197,-1 0 0,1 0 0,0 0 0,0 0 0,1 0 0,-1 0 0,0 0 0,0 0 0,0 0 0,0 0 0,1-1 0,-1 1 0,0 0 0,1 0 0,-1 0 0,1 0 0,-1-1 0,1 1 0,0 0 0,-1 0 0,1-1 0,0 1 0,-1 0 0,1-1 0,0 1 0,0-1 0,-1 1 0,1-1 0,0 1 0,0-1 0,0 0 0,1 1 0,1-1 12,0 1 0,0-1 0,1 0 0,-1 0 0,0 0-1,1-1 1,-1 1 0,0-1 0,6-1 0,2-2 37,1-1 0,-1 0-1,1 0 1,13-10 0,-7 2-78,0-2-1,26-26 1,-38 34 14,0 0 0,0-1 0,0 1 0,-1-1 0,0-1-1,-1 1 1,0-1 0,6-17 0,-10 26 13,0 0-1,0 0 1,0 0-1,0 0 1,0 0-1,0 0 1,0 0 0,0 0-1,0 0 1,-1 0-1,1 0 1,0 0-1,0 0 1,0 0 0,0 0-1,0 0 1,0 0-1,0 0 1,0 0-1,0 0 1,0 0 0,-1 0-1,1 0 1,0-1-1,0 1 1,0 0 0,0 0-1,0 0 1,0 0-1,0 0 1,0 0-1,0 0 1,0 0 0,0 0-1,0 0 1,0 0-1,0-1 1,0 1-1,0 0 1,0 0 0,0 0-1,0 0 1,0 0-1,0 0 1,0 0-1,0 0 1,0 0 0,0-1-1,0 1 1,0 0-1,0 0 1,0 0-1,-11 12 34,-10 21 114,12-18-6,1 1 0,1-1 0,0 2 0,1-1 0,1 1 0,1 0 0,0 0 0,-2 26-1,6-42-133,0 0-1,0 0 1,0 0-1,1 0 1,-1 0-1,0 0 0,0 0 1,1 0-1,-1 0 1,0 0-1,1 0 1,-1 0-1,1 0 0,-1 0 1,1 0-1,0 0 1,-1 0-1,1-1 0,0 1 1,0 0-1,-1 0 1,1-1-1,0 1 1,2 0-1,0 1 5,-1-2-1,1 1 1,0 0-1,0 0 1,-1-1 0,1 1-1,0-1 1,0 0 0,4 0-1,3-1 22,-1 0 0,0-1-1,1 0 1,-1-1 0,10-3 0,-3-1-83,0 0 0,-1 0 1,0-2-1,0 0 0,-1 0 1,0-1-1,-1-1 1,15-15-1,-28 25 17,-13 11 436,-8 5 550,21-15-943,0 0-1,-1 0 1,1 0-1,-1 0 1,1 0-1,-1 0 1,1 0-1,0 0 1,-1 0-1,1 0 1,-1 0-1,1 0 1,0 0-1,-1 0 1,1 0-1,-1 0 1,1-1 0,0 1-1,-1 0 1,1 0-1,0 0 1,-1-1-1,1 1 1,0 0-1,-1 0 1,1-1-1,0 1 1,0 0-1,-1-1 1,1 1-1,0 0 1,0-1-1,0 1 1,0-1 0,-1 1-1,1 0 1,0-1-1,0 1 1,0-1-1,0 1 1,0 0-1,0-1 1,0 1-1,0-1 1,0 1-1,0 0 1,0-1-1,0 1 1,0-1-1,1 0 1,-2-10-68,0 0 0,1 0 1,0 0-1,1 0 0,0 1 0,6-20 0,-6 26 1,0 1-1,0 0 1,1 0-1,-1 0 0,1 0 1,0 0-1,0 0 1,0 0-1,0 1 1,1-1-1,-1 1 0,1 0 1,0-1-1,-1 1 1,1 0-1,0 1 1,0-1-1,0 0 1,0 1-1,0 0 0,1-1 1,-1 1-1,0 1 1,1-1-1,4 0 1,38-9-7375,-24 4 971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8.735"/>
    </inkml:context>
    <inkml:brush xml:id="br0">
      <inkml:brushProperty name="width" value="0.025" units="cm"/>
      <inkml:brushProperty name="height" value="0.025" units="cm"/>
    </inkml:brush>
  </inkml:definitions>
  <inkml:trace contextRef="#ctx0" brushRef="#br0">230 0 9897,'0'0'13063,"-9"11"-12299,-6 8-358,2 0 1,0 1-1,1 1 0,1 0 1,1 0-1,1 1 0,-11 38 1,14-34-167,1 0 1,1 1 0,-1 32-1,5-46-219,0 0 1,1 0-1,0 0 0,1 0 0,1 0 0,0-1 1,0 1-1,9 17 0,-39-95-4292,-6 14 3826,24 40 661,1 0 1,0-1-1,1 0 1,0-1-1,1 1 1,1-1-1,-8-25 1,13 36-127,0 1 1,0-1-1,0 1 1,1-1-1,-1 0 1,0 1-1,1-1 1,-1 0-1,1 1 1,-1-1-1,1 1 1,0-1-1,-1 1 1,1 0-1,0-1 1,0 1-1,0 0 1,0-1-1,1 1 1,-1 0-1,0 0 1,0 0-1,1 0 1,-1 0-1,0 0 1,1 1-1,-1-1 1,1 0-1,-1 1 1,1-1-1,0 1 1,-1-1-1,3 1 1,62-11 185,-53 10-181,29-2-152,32-3-266,-33-7-3172,-40 12 3295,-1 1 0,1 0 1,-1 0-1,1-1 0,-1 1 0,1 0 1,-1-1-1,1 1 0,-1-1 1,0 1-1,1 0 0,-1-1 0,0 1 1,1-1-1,-1 1 0,0-1 1,0 1-1,1-1 0,-1 1 1,0-1-1,0 0 0,0 1 0,0-1 1,0 1-1,0-1 0,0 1 1,0-1-1,0 0 0,0 1 0,0-1 1,0 1-1,0-1 0,0 1 1,0-1-1,-1 1 0,1-1 0,0 1 1,-1-1-1,-9-13-7663</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3.114"/>
    </inkml:context>
    <inkml:brush xml:id="br0">
      <inkml:brushProperty name="width" value="0.025" units="cm"/>
      <inkml:brushProperty name="height" value="0.025" units="cm"/>
    </inkml:brush>
  </inkml:definitions>
  <inkml:trace contextRef="#ctx0" brushRef="#br0">56 1 16944,'0'0'2648,"-5"13"149,-4 14-1506,0 1-1,2 0 0,1 0 1,2 0-1,0 1 0,1 31 1,3-58-1286,0-1 1,1 1 0,-1 0-1,0-1 1,1 1 0,-1-1-1,1 1 1,-1-1 0,1 0 0,0 1-1,-1-1 1,1 0 0,0 1-1,0-1 1,0 0 0,0 0-1,0 0 1,0 1 0,0-1-1,1-1 1,-1 1 0,0 0-1,3 1 1,-1 0-99,1-1 0,0 0 0,0 0 0,0 0 0,0 0 0,0-1 0,0 0 0,0 1 1,4-2-1,10 0-1451,0-2 1,0 0-1,19-6 1,-35 8 1047,0 0 438,0 1 0,0-1 0,0 0 1,0 1-1,-1 0 0,1 0 1,0-1-1,0 1 0,0 0 0,0 1 1,0-1-1,0 0 0,0 0 0,-1 1 1,1-1-1,3 2 0,-4-1 129,0-1 0,-1 1 0,1 0 0,0 0-1,-1-1 1,1 1 0,-1 0 0,1 0 0,-1-1-1,0 1 1,1 0 0,-1 0 0,0 0 0,1 0 0,-1 0-1,0 0 1,0 0 0,0-1 0,0 1 0,0 0 0,0 0-1,0 0 1,0 0 0,0 1 0,-2 3 296,1 0 1,-1 1-1,0-1 1,0 0-1,0-1 1,-1 1-1,0 0 1,0-1-1,0 1 0,-5 5 1,1-2-120,0-1 1,0 0 0,-1 0-1,0 0 1,0-1-1,0 0 1,-1-1-1,0 0 1,0 0 0,0-1-1,-1 0 1,1-1-1,-1 0 1,0 0-1,-17 2 1,26-5-319,0 0 0,0-1 0,0 1 0,0 0 0,0 0 1,0 0-1,0-1 0,0 1 0,0 0 0,1-1 0,-1 1 0,0-1 0,0 1 0,0-1 0,1 0 0,-1 1 0,0-1 1,0 0-1,1 1 0,-1-1 0,1 0 0,-1 0 0,1 0 0,-1 1 0,1-1 0,-1 0 0,1 0 0,0 0 0,-1 0 1,1 0-1,0 0 0,0 0 0,0 0 0,0 0 0,0 0 0,0 0 0,0 0 0,0 0 0,0 0 0,0 0 1,0 0-1,1 1 0,-1-2 0,1-2-326,0 1-1,-1 0 1,1 0 0,0 0 0,1 0 0,-1 0 0,0 0-1,1 0 1,0 0 0,0 1 0,0-1 0,3-3 0,14-7-4249,2-1-1126</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3.488"/>
    </inkml:context>
    <inkml:brush xml:id="br0">
      <inkml:brushProperty name="width" value="0.025" units="cm"/>
      <inkml:brushProperty name="height" value="0.025" units="cm"/>
    </inkml:brush>
  </inkml:definitions>
  <inkml:trace contextRef="#ctx0" brushRef="#br0">12 0 9289,'0'0'23478,"-11"64"-23478,10-46 0,1-3-577,0-4-1312,0-3-1603,4-7-1184,8-1-1666,2-4-5413</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4.641"/>
    </inkml:context>
    <inkml:brush xml:id="br0">
      <inkml:brushProperty name="width" value="0.025" units="cm"/>
      <inkml:brushProperty name="height" value="0.025" units="cm"/>
    </inkml:brush>
  </inkml:definitions>
  <inkml:trace contextRef="#ctx0" brushRef="#br0">57 0 19282,'0'0'2403,"-6"10"90,-3 12-1527,0 0 1,2 0 0,0 1 0,1 0 0,2 0 0,0 1 0,0 40 0,9 194-828,-3-189-620,-2-90 431,2 0 1,0 1-1,9-35 0,-8 44-1,0 0 0,1 1 1,0 0-1,0-1 0,1 1 0,1 1 0,-1-1 0,12-13 1,-16 21 47,0 1-1,0 0 1,0-1 0,0 1 0,1 0 0,-1 0 0,0-1 0,0 1 0,1 0 0,-1 0 0,0 0 0,1 1 0,-1-1 0,1 0 0,0 0 0,-1 1-1,1-1 1,-1 1 0,1 0 0,0-1 0,-1 1 0,1 0 0,0 0 0,-1 0 0,1 0 0,0 0 0,0 0 0,-1 1 0,1-1 0,-1 1 0,1-1 0,0 1-1,-1-1 1,1 1 0,-1 0 0,1 0 0,-1 0 0,1 0 0,-1 0 0,0 0 0,0 0 0,1 0 0,-1 0 0,0 1 0,1 1 0,2 2-7,-1 0 0,0 0 1,0 1-1,-1-1 1,0 1-1,0-1 0,0 1 1,0 0-1,-1 0 1,0 0-1,0 9 0,-4 17 139,3-29 404,2-7-26,8-14-250,-1 3-206,-1-1 1,0 0 0,0 0 0,-2 0 0,0-1-1,-1 0 1,-1-1 0,0 1 0,2-34 0,-6 54-41,-1 2 4,1 0 1,0 0 0,0 0 0,1 0 0,-1 0-1,1 0 1,0 0 0,1 0 0,1 6-1,-1-9-65,0 0-1,-1-1 1,1 1-1,0 0 0,0-1 1,0 1-1,0-1 0,1 0 1,-1 0-1,0 1 1,1-1-1,-1-1 0,0 1 1,1 0-1,-1-1 0,1 1 1,-1-1-1,1 0 1,-1 0-1,1 0 0,4 0 1,8 1-1187,0-1 0,0-1 0,0 0 1,21-5-1,-31 5 244,0 0 0,0-1-1,0 1 1,-1-1 0,1-1 0,-1 1 0,1-1 0,-1 1 0,0-1-1,0-1 1,0 1 0,0 0 0,0-1 0,-1 0 0,0 0 0,5-7-1,-2-6-1089,-17 18 8400,-9 11 1592,10-4-8553,4-1 1370,1-2-98,0-1 1,0 2-1,0-1 1,1 0-1,-1 1 0,2 0 1,-1 0-1,0 0 1,1 1-1,0-1 1,1 1-1,0-1 1,-3 11-1,6-16-608,1 0 0,-1 0 0,0 0 0,0 0-1,1 0 1,-1 0 0,1 0 0,-1 0 0,1-1 0,-1 1 0,1-1 0,-1 1-1,1-1 1,0 0 0,-1 1 0,1-1 0,0 0 0,-1 0 0,1 0 0,-1 0-1,1 0 1,2-1 0,44-3-183,-45 3 121,1 0 0,-1 0 0,0 0 0,0-1 0,0 0 0,0 0 0,0 0 0,0 0 0,0 0 0,0 0 0,-1-1 0,1 1 0,-1-1 0,0 0 0,1 1 0,-1-1 0,-1 0 0,1-1 0,0 1 0,-1 0 0,2-6 0,-3 9 38,0 0 1,0 0-1,0-1 1,0 1-1,0 0 0,0 0 1,0 0-1,0-1 0,0 1 1,0 0-1,0 0 1,0 0-1,0-1 0,0 1 1,0 0-1,0 0 0,0 0 1,-1 0-1,1-1 0,0 1 1,0 0-1,0 0 1,0 0-1,0 0 0,0 0 1,-1 0-1,1-1 0,0 1 1,0 0-1,0 0 1,0 0-1,-1 0 0,1 0 1,0 0-1,0 0 0,0 0 1,-1 0-1,1 0 0,0 0 1,0 0-1,0 0 1,0 0-1,-1 0 0,1 0 1,0 0-1,0 0 0,0 0 1,-1 0-1,1 0 1,0 0-1,0 0 0,0 0 1,0 1-1,-1-1 0,1 0 1,0 0-1,0 0 1,0 0-1,0 0 0,0 0 1,-1 1-1,1-1 0,0 0 1,0 0-1,-10 9-70,9-8 44,1 0 0,0-1 0,-1 1 0,1 0 0,0-1 0,0 1 0,0 0-1,-1 0 1,1-1 0,0 1 0,0 0 0,0 0 0,0-1 0,0 1 0,1 0-1,-1 0 1,0-1 0,0 1 0,0 0 0,1-1 0,-1 1 0,0 0 0,1-1-1,-1 1 1,1 0 0,-1-1 0,0 1 0,1 0 0,0-1 0,0 2 0,1-2-123,0 1 0,-1-1 0,1 1 0,0-1 0,0 1 0,0-1-1,-1 0 1,1 0 0,0 0 0,0 0 0,0 0 0,2-1 0,3 0-410,0 0 0,-1-1 0,1 0 0,-1 0 0,0 0-1,12-7 1,-11 4 214,34-26-247,-39 30 603,0-1-1,0 0 1,0 1 0,0-1-1,-1 0 1,1 0 0,0 0 0,-1-1-1,0 1 1,1 0 0,-1 0-1,0-1 1,0 1 0,-1 0-1,2-4 1,-2 5 767,-18 28 3145,13-18-3683,1 0 0,0 1 0,1-1 0,0 1 0,0-1 0,1 1 0,1 0 0,-1 0 0,1 0 0,1 0 0,0 0 0,2 13 0,2 5-200,2 1 0,18 50 1,-16-59-43,-1 1 1,-1 1-1,-2-1 1,1 1-1,-2 0 1,0 29 0,-3-50 27,0 0 0,0 0 0,0 0-1,0 0 1,0 0 0,0-1 0,0 1 0,0 0 0,0 0 0,0 0 0,-1 0 0,1 0 0,0-1 0,-1 1 0,1 0 0,-1 0 0,1-1 0,-1 1 0,1 0 0,-1-1 0,1 1 0,-1 0 0,1-1 0,-1 1 0,0-1 0,0 1 0,1-1 0,-1 1 0,0-1 0,0 0 0,1 1 0,-1-1 0,0 0 0,0 1 0,0-1 0,0 0 0,1 0 0,-1 0 0,0 0 0,0 0 0,0 0 0,0 0 0,-1 0 0,0-1 53,0 1 0,0-1 0,0 0 1,1 0-1,-1 0 0,0 0 0,0 0 1,1 0-1,-1 0 0,1 0 0,-1-1 1,1 1-1,-1-1 0,1 1 0,0-1 1,0 0-1,0 1 0,-2-3 1,-2-9-65,1 1 0,0-1 1,0 0-1,1 0 0,1 0 1,0 0-1,1 0 0,0-1 1,1 1-1,2-14 0,-1 18-51,1-1-1,0 1 0,0-1 1,0 1-1,2 0 0,-1 0 0,1 0 1,0 0-1,1 1 0,0-1 1,0 1-1,1 0 0,0 1 0,11-11 1,53-34 46,-59 45 20,1 0 0,-1-1 0,0 0 1,0-1-1,-1 0 0,0-1 0,0 0 0,-2-1 0,1 1 0,11-21 0,-19 29 21,0 1-1,-1-1 0,1 1 1,-1-1-1,1 1 0,-1-1 1,0 1-1,1-1 1,-1 1-1,0-1 0,0 0 1,0 1-1,0-1 0,-1-2 1,1 4-23,-1-1-1,1 1 1,0-1 0,0 1 0,-1-1 0,1 1 0,0 0 0,-1-1 0,1 1 0,-1-1 0,1 1 0,0 0-1,-1-1 1,1 1 0,-1 0 0,1 0 0,-1-1 0,1 1 0,-1 0 0,1 0 0,-1 0 0,1 0-1,-1-1 1,0 1 0,1 0 0,-2 0 0,0 1-1,0-1-1,0 0 1,-1 1-1,1-1 1,0 1-1,0 0 1,0 0-1,0 0 0,0 0 1,0 0-1,0 0 1,0 1-1,0-1 1,0 1-1,1-1 1,-1 1-1,-1 2 1,0-1-14,0 1-1,1-1 1,0 1 0,0 0-1,0-1 1,0 1 0,1 0 0,-1 0-1,1 0 1,0 0 0,1 1-1,-1-1 1,0 0 0,1 0-1,0 0 1,0 1 0,1-1-1,-1 0 1,2 8 0,0-9-108,-1 1 1,1-1 0,-1 0 0,1 0-1,0 0 1,0 0 0,1 0-1,-1 0 1,0 0 0,1-1-1,0 1 1,0-1 0,0 0-1,0 0 1,0 0 0,0 0 0,0 0-1,0-1 1,1 1 0,-1-1-1,1 0 1,5 1 0,37 1-9677,-43-3 8254,17 0-11345</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5.323"/>
    </inkml:context>
    <inkml:brush xml:id="br0">
      <inkml:brushProperty name="width" value="0.025" units="cm"/>
      <inkml:brushProperty name="height" value="0.025" units="cm"/>
    </inkml:brush>
  </inkml:definitions>
  <inkml:trace contextRef="#ctx0" brushRef="#br0">190 15 17264,'0'0'257,"0"-1"-1,0 1 0,0-1 1,0 0-1,0 1 0,0-1 1,0 1-1,-1-1 1,1 1-1,0-1 0,0 0 1,0 1-1,-1-1 0,1 1 1,0-1-1,-1 1 0,1-1 1,0 1-1,-1 0 0,1-1 1,-1 1-1,1-1 1,-1 1-1,1 0 0,0-1 1,-1 1-1,0 0 0,1-1 1,-1 1-1,1 0 0,-1 0 1,1 0-1,-1-1 1,-26 4 2296,-23 21-1790,41-17-669,0 0-1,1 0 1,0 1-1,0 0 1,1 1-1,0 0 1,0 0-1,-7 14 1,10-17-31,1 1 1,0-1-1,0 1 1,0 0-1,1 0 0,0 0 1,1 0-1,0 1 1,0-1-1,0 0 0,1 1 1,0-1-1,2 14 1,-2-20-61,0 1 0,1-1-1,-1 0 1,1 1 0,-1-1 0,1 0 0,0 0 0,-1 1 0,1-1 0,0 0 0,0 0 0,0 0 0,0 0-1,0 0 1,0 0 0,0 0 0,0 0 0,1 0 0,-1-1 0,0 1 0,0 0 0,2 0 0,1 0 6,0 0 1,0 0-1,0 0 1,0-1 0,0 0-1,0 1 1,0-1-1,4-1 1,2 0 22,1-1 0,-1 0 1,0 0-1,0-1 0,14-7 1,0-1-176,0-2 1,27-21 0,-43 28-95,0 1 0,-1-1 0,0-1 0,-1 1 1,1-1-1,-1 0 0,-1-1 0,1 0 0,-1 1 0,5-12 0,-9 17 65,-1 1-1,1 0 1,-1-1-1,1 1 0,-1-1 1,1 1-1,-1-1 1,0 1-1,1-1 1,-1 0-1,0 1 0,0-1 1,0 1-1,-1-1 1,1 1-1,0-1 0,0 0 1,-1 1-1,0-3 1,0 3-7,0 0 1,0 1 0,1-1 0,-1 1 0,0-1-1,0 1 1,0-1 0,1 1 0,-1-1 0,0 1-1,0 0 1,0-1 0,0 1 0,0 0 0,0 0 0,0 0-1,0 0 1,0 0 0,0 0 0,0 0 0,0 0-1,-2 0 1,-1 1-398,0 0 0,1 0 0,-1 0 0,0 1 0,0-1 0,1 1 0,-1 0 0,1 0 0,-1 0 0,1 1 0,0-1 0,0 1 0,-5 5 0,-4 10-3540,3 0-2029</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5.749"/>
    </inkml:context>
    <inkml:brush xml:id="br0">
      <inkml:brushProperty name="width" value="0.025" units="cm"/>
      <inkml:brushProperty name="height" value="0.025" units="cm"/>
    </inkml:brush>
  </inkml:definitions>
  <inkml:trace contextRef="#ctx0" brushRef="#br0">101 1 13485,'0'0'12326,"-11"3"-11450,7-3-804,0 1 0,-1 0 0,1 0 1,0 1-1,1 0 0,-1-1 1,0 1-1,0 0 0,1 1 0,-1-1 1,1 1-1,0-1 0,0 1 1,0 0-1,0 0 0,0 0 1,0 1-1,1-1 0,0 1 0,0-1 1,0 1-1,0 0 0,-2 5 1,2-4 100,0 1 1,0-1-1,0 1 1,1 0-1,0-1 1,0 1-1,1 0 1,-1 9-1,1-14-147,0 0-1,1 0 0,-1 0 1,0 0-1,0 0 0,1-1 0,-1 1 1,0 0-1,1 0 0,-1 0 1,1-1-1,-1 1 0,1 0 1,-1-1-1,1 1 0,0 0 1,-1-1-1,1 1 0,0-1 0,-1 1 1,1-1-1,0 1 0,1 0 1,0-1-11,0 0 1,1 1-1,-1-1 1,0 0-1,1 0 1,-1 0-1,0 0 1,0-1-1,1 1 1,-1-1-1,0 1 1,0-1-1,3-1 1,5-2 24,-1-1 1,1 0 0,-1-1-1,12-10 1,-15 11-55,0 0 0,0 1-1,1 0 1,-1 0 0,1 0-1,0 1 1,0 0 0,0 0 0,0 0-1,0 1 1,9-1 0,-15 3 6,0 0 1,0 0 0,-1 0-1,1 0 1,0 0-1,0 0 1,0 1-1,-1-1 1,1 0 0,0 0-1,0 1 1,-1-1-1,1 1 1,0-1-1,0 0 1,-1 1 0,1-1-1,-1 1 1,1 0-1,0-1 1,-1 1-1,1 0 1,-1-1 0,0 1-1,1 0 1,0 1-1,7 26-12,-8-26 22,0 0 0,0 1 0,0-1 0,1 0 0,-1 0 0,1 0 0,-1 0 0,1 0 0,0 0 0,-1 0 0,1 0 0,0 0 0,0 0 0,1-1 0,-1 1 0,0 0 0,0 0 0,1-1 0,-1 1 0,1-1 0,0 0 0,-1 1 0,1-1 0,0 0-1,0 0 1,0 0 0,3 1 0,-1-1-512,0-1-1,-1 0 1,1 0-1,0 0 1,0-1-1,0 1 0,0-1 1,0 0-1,-1 0 1,8-3-1,17-17-11665,-15 7 191</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6.323"/>
    </inkml:context>
    <inkml:brush xml:id="br0">
      <inkml:brushProperty name="width" value="0.025" units="cm"/>
      <inkml:brushProperty name="height" value="0.025" units="cm"/>
    </inkml:brush>
  </inkml:definitions>
  <inkml:trace contextRef="#ctx0" brushRef="#br0">125 117 8840,'0'0'13437,"-9"-3"-12625,7 3-781,-1-1 1,0 0 0,1 1 0,-1-1 0,0 1 0,1 0 0,-1 0 0,0 0 0,0 0 0,0 0 0,1 0 0,-6 2 0,5 0 16,0 0 0,1 0-1,-1 0 1,0 0 0,1 0 0,0 0-1,-1 1 1,1-1 0,0 1 0,0-1-1,0 1 1,1 0 0,-1 0-1,-1 5 1,1-4 3,-4 5 231,1 1-1,0 0 1,1 1 0,0-1 0,1 1-1,0 0 1,0 0 0,1 0-1,1 0 1,-1 21 0,2-30-277,0-1 1,1 0 0,-1 0-1,1 0 1,-1 0-1,1-1 1,-1 1-1,1 0 1,0 0 0,-1 0-1,1 0 1,0-1-1,0 1 1,-1 0-1,1 0 1,0-1 0,0 1-1,0-1 1,0 1-1,0-1 1,0 1-1,0-1 1,0 0 0,0 1-1,0-1 1,0 0-1,0 0 1,0 0-1,0 0 1,0 0 0,1 0-1,-1 0 1,0 0-1,0 0 1,0 0-1,2-1 1,2 0 13,0 0-1,0-1 1,0 1-1,1-1 1,-2 0 0,9-4-1,7-8-18,-1 0 0,0-2 0,-1 0 0,-1-1 0,-1 0 0,0-2 0,-1 0 0,-1 0 0,-1-1 0,-1-1 0,-1 0 0,0-1 0,12-40 0,-40 113 1167,4-18-515,2 0-1,1 1 1,1 0 0,-7 70 0,16-103-649,0 0 1,0 1-1,0-1 1,0 0 0,1 0-1,-1 1 1,0-1-1,1 0 1,-1 0 0,0 1-1,1-1 1,-1 0-1,1 0 1,0 0-1,-1 0 1,1 0 0,0 0-1,0 0 1,0 0-1,0 0 1,0 0 0,0-1-1,0 1 1,0 0-1,0 0 1,0-1-1,0 1 1,0-1 0,0 1-1,0-1 1,1 1-1,-1-1 1,0 0 0,0 0-1,1 0 1,-1 0-1,0 1 1,0-2 0,1 1-1,-1 0 1,0 0-1,3-1 1,1 1-10,0-1 0,0-1 0,0 1 1,-1-1-1,1 1 0,0-2 0,-1 1 0,1 0 1,7-6-1,0-3-94,0 0 0,0 0 0,-1-2 0,-1 1 0,0-1 0,0-1 0,-2 0 0,0 0 0,0-1 0,10-30 0,-27 79 547,0-8-322,2 0 1,1 1 0,-5 51 0,11-77-220,0-1 1,0 0-1,0 0 0,0 0 0,0 0 0,0 1 0,0-1 0,0 0 0,1 0 0,-1 0 0,0 0 1,0 1-1,0-1 0,0 0 0,0 0 0,0 0 0,1 0 0,-1 0 0,0 0 0,0 1 1,0-1-1,0 0 0,0 0 0,1 0 0,-1 0 0,0 0 0,0 0 0,0 0 0,1 0 0,-1 0 1,0 0-1,0 0 0,0 0 0,0 0 0,1 0 0,-1 0 0,0 0 0,0 0 0,0 0 0,1 0 1,-1 0-1,0 0 0,0 0 0,0 0 0,0-1 0,1 1 0,-1 0 0,0 0 0,0 0 0,0 0 1,0 0-1,0 0 0,0-1 0,1 1 0,-1 0 0,0 0 0,0 0 0,0 0 0,0 0 1,0-1-1,0 1 0,0 0 0,10-10-5020,-3-7-1649</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6.666"/>
    </inkml:context>
    <inkml:brush xml:id="br0">
      <inkml:brushProperty name="width" value="0.025" units="cm"/>
      <inkml:brushProperty name="height" value="0.025" units="cm"/>
    </inkml:brush>
  </inkml:definitions>
  <inkml:trace contextRef="#ctx0" brushRef="#br0">0 1 18546,'0'0'9801</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7.101"/>
    </inkml:context>
    <inkml:brush xml:id="br0">
      <inkml:brushProperty name="width" value="0.025" units="cm"/>
      <inkml:brushProperty name="height" value="0.025" units="cm"/>
    </inkml:brush>
  </inkml:definitions>
  <inkml:trace contextRef="#ctx0" brushRef="#br0">74 1 16400,'0'0'10591,"0"11"-9806,-4 47 306,-2-1 1,-3 0 0,-18 57-1,19-77-934,1-1-1,1 1 0,0 48 0,9-81-156,5-11 0,5-10 0,0-22-372,-3-1-1,-1 0 1,5-62 0,-14 105 380,0 1 1,1-1-1,-1 1 1,1 0-1,-1-1 1,1 1-1,0-1 1,1 0-1,-1 1 1,0-1-1,1 0 1,0 1-1,0-1 1,0 0-1,0-1 1,0 1 0,1 0-1,-1 0 1,6 4-1,-6-6 15,0 0 1,0 0-1,1 0 0,-1-1 1,0 1-1,0 0 0,1-1 1,-1 1-1,0-1 0,0 0 0,1 0 1,-1 0-1,1 0 0,-1 0 1,0-1-1,0 1 0,1 0 1,-1-1-1,0 0 0,0 0 1,1 0-1,-1 0 0,0 0 0,0 0 1,0 0-1,0 0 0,-1-1 1,1 1-1,0-1 0,0 0 1,-1 1-1,3-4 0,2-2 40,0-1 0,0 0 0,0-1 0,-1 1 0,6-17 0,18-28 109,-30 98-172,-17 33 0,12-60 0,2 1 0,0-1 0,1 1 0,-1 20 0,4-39-5,0 0 0,0 0 1,0 1-1,0-1 0,0 0 0,0 0 0,0 1 1,0-1-1,0 0 0,0 0 0,0 0 1,0 1-1,0-1 0,0 0 0,0 0 0,0 0 1,0 1-1,0-1 0,0 0 0,0 0 0,0 0 1,1 1-1,-1-1 0,0 0 0,0 0 0,0 0 1,0 0-1,0 1 0,1-1 0,-1 0 1,0 0-1,0 0 0,0 0 0,1 0 0,-1 0 1,0 1-1,0-1 0,0 0 0,1 0 0,-1 0 1,0 0-1,0 0 0,0 0 0,1 0 0,-1 0 1,0 0-1,0 0 0,1 0 0,-1 0 1,0 0-1,0 0 0,0 0 0,1-1 0,-1 1 1,0 0-1,0 0 0,0 0 0,1 0 0,-1 0 1,0 0-1,0 0 0,0-1 0,0 1 1,1 0-1,-1 0 0,0 0 0,0-1 0,10-8-1569,-6-1-98,0-1 1,-1 1-1,0-1 1,-1 1-1,0-1 1,-1 0-1,0 0 0,0 0 1,-2-15-1,1 25 1561,0-45-6530</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7.474"/>
    </inkml:context>
    <inkml:brush xml:id="br0">
      <inkml:brushProperty name="width" value="0.025" units="cm"/>
      <inkml:brushProperty name="height" value="0.025" units="cm"/>
    </inkml:brush>
  </inkml:definitions>
  <inkml:trace contextRef="#ctx0" brushRef="#br0">24 1 13132,'0'0'11916,"-24"51"-13358,24-39-2049,6 1-1474,1-4-2946</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8.409"/>
    </inkml:context>
    <inkml:brush xml:id="br0">
      <inkml:brushProperty name="width" value="0.025" units="cm"/>
      <inkml:brushProperty name="height" value="0.025" units="cm"/>
    </inkml:brush>
  </inkml:definitions>
  <inkml:trace contextRef="#ctx0" brushRef="#br0">135 1 15214,'0'0'8136,"-10"6"-6700,1-1-1201,1 0 0,0 1 0,0-1 0,0 2 0,1-1-1,0 1 1,0 0 0,1 1 0,0 0 0,-8 13 0,7-9-95,-15 30 617,21-40-676,-1 1-1,1-1 1,1 0-1,-1 1 1,0-1-1,0 1 0,1-1 1,0 1-1,-1 0 1,1-1-1,0 1 0,0-1 1,1 5-1,0-7-68,-1 1 0,1-1 0,0 0 0,-1 1 0,1-1 0,0 0 0,-1 0 0,1 0 0,0 1 1,-1-1-1,1 0 0,0 0 0,0 0 0,-1 0 0,1 0 0,0-1 0,-1 1 0,1 0 0,0 0 0,0 0 0,-1 0 0,1-1 0,-1 1 0,1 0 0,0-1 0,-1 1 0,1-1 0,0 1 0,0-1 0,19-11 113,32-30-74,-33 26-166,1 0-1,1 1 1,33-19-1,-53 33 126,0 0-1,0 1 1,0-1 0,0 0-1,0 1 1,0-1 0,0 1 0,0 0-1,0-1 1,1 1 0,-1 0 0,0-1-1,0 1 1,0 0 0,0 0-1,1 0 1,-1 0 0,0 0 0,0 0-1,0 0 1,0 0 0,1 1-1,-1-1 1,0 0 0,0 1 0,0-1-1,0 1 1,1 0 0,-1 1 97,0 0 0,0 0-1,0 0 1,-1 0 0,1 0 0,-1 1 0,1-1 0,-1 0 0,0 0 0,0 0 0,0 4-1,0-3 41,0 0-1,0 0 1,0 1-1,1-1 1,-1 0-1,1 0 1,0 0-1,2 5 1,-2-7-134,0 0 0,0 0 0,0 0 0,0 0 0,0-1 0,1 1 0,-1 0 0,0-1 0,0 1 0,1-1 0,-1 0 0,0 1 0,1-1 0,-1 0 0,0 0 0,1 0 0,-1 0 0,0 0 0,1 0 0,-1 0 0,0 0 0,1 0 0,1-1 0,32-9 91,25-21-104,-50 24 0,2 0 0,-1 1 0,1 0 0,0 1 0,0 0 0,1 1 0,-1 0 0,1 1 0,0 1 0,14-1 0,-26 3 0,0 0 0,0 1 0,0-1 0,0 0 0,0 1 0,0-1 0,0 1 0,-1-1 0,1 1 0,0 0 0,0-1 0,0 1 0,-1 0 0,1 0 0,0-1 0,-1 1 0,1 0 0,-1 0 0,1 0 0,-1 0 0,0 0 0,1 0 0,-1 0 0,0 0 0,1 0 0,-1 0 0,0 0 0,0 0 0,0 0 0,0 0 0,0 1 0,0 44 0,0-24 0,0-21-31,0 1 0,0-1 0,0 0 0,1 0 1,-1 1-1,0-1 0,1 0 0,-1 0 0,1 0 0,0 0 0,-1 0 0,1 0 0,0 0 0,-1 0 1,1 0-1,0 0 0,0 0 0,0 0 0,0 0 0,0-1 0,0 1 0,0 0 0,0-1 0,0 1 1,0-1-1,0 1 0,1-1 0,-1 0 0,0 1 0,0-1 0,0 0 0,1 0 0,-1 0 0,0 0 1,0 0-1,1 0 0,-1 0 0,0 0 0,0 0 0,1-1 0,-1 1 0,0 0 0,0-1 0,0 1 1,2-2-1,1 1-366,0-1 0,0 1 0,0-1 0,0 0 0,0 0 0,0-1 0,-1 1 0,1-1 0,-1 0 0,1 0 0,-1 0 0,3-4 0,2-11-8716</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9.074"/>
    </inkml:context>
    <inkml:brush xml:id="br0">
      <inkml:brushProperty name="width" value="0.025" units="cm"/>
      <inkml:brushProperty name="height" value="0.025" units="cm"/>
    </inkml:brush>
  </inkml:definitions>
  <inkml:trace contextRef="#ctx0" brushRef="#br0">1 16 15310,'0'0'9513,"68"-16"-12267,-40 23-3940</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7:44.488"/>
    </inkml:context>
    <inkml:brush xml:id="br0">
      <inkml:brushProperty name="width" value="0.025" units="cm"/>
      <inkml:brushProperty name="height" value="0.025" units="cm"/>
    </inkml:brush>
  </inkml:definitions>
  <inkml:trace contextRef="#ctx0" brushRef="#br0">0 0 6438</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7:44.861"/>
    </inkml:context>
    <inkml:brush xml:id="br0">
      <inkml:brushProperty name="width" value="0.025" units="cm"/>
      <inkml:brushProperty name="height" value="0.025" units="cm"/>
    </inkml:brush>
  </inkml:definitions>
  <inkml:trace contextRef="#ctx0" brushRef="#br0">5330 539 2210,'-82'-38'192,"3"-4"-1,-129-88 0,119 70-107,-126-62 0,173 103-66,0 3 0,-2 2 1,0 1-1,0 3 0,-48-6 0,-231-7-56,148 14 53,173 9-16,-519-26-48,399 26 35,0 6 1,-152 27-1,-211 63-448,-138 23-235,335-74 607,-769 149-76,820-139-208,118-28-464</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7:45.782"/>
    </inkml:context>
    <inkml:brush xml:id="br0">
      <inkml:brushProperty name="width" value="0.025" units="cm"/>
      <inkml:brushProperty name="height" value="0.025" units="cm"/>
    </inkml:brush>
  </inkml:definitions>
  <inkml:trace contextRef="#ctx0" brushRef="#br0">1278 416 224,'-111'59'397,"-457"270"1019,497-282-1231,2 4-1,3 3 1,2 3-1,2 2 1,-85 108-1,132-146-169,0 0-1,2 1 0,1 0 1,0 1-1,2 0 0,0 1 1,2 0-1,-8 36 0,13-40-18,0 1 0,1-1 0,2 1 0,0-1 0,1 1 1,0 0-1,2-1 0,1 0 0,0 0 0,15 38 0,9 7-62,3-2-1,3 0 1,3-3 0,2-1 0,2-1 0,4-3 0,1-1 0,3-3 0,2-2 0,2-2-1,3-2 1,68 42 0,-45-41 5,1-4 0,3-2 0,126 40 0,274 58 37,-435-126 36,680 155-61,13-74 7,-114-71 60,524 47 140,-373 69-119,17 2-72,-623-122-27,1-8-1,0-7 1,0-8 0,-1-7 0,0-8-1,243-59 1,255-100 386,163-39-70,-301 107-233,296-71-40,-590 118 35,327-134 1,382-265 30,-841 407-34,-68 37-11,-2-1 0,0-3 0,49-38 0,-75 52 2,0 0 0,-1 0 0,0-1 0,-1 0 0,0-1 0,-1 0 0,0 0 0,0 0 0,-1-1 0,-1 0 0,0 0 0,0-1 0,-2 0 0,1 1 0,1-18 0,-3 1 4,-2 0 1,0 1-1,-2-1 1,-1 0-1,-2 1 1,-1 0-1,0 0 1,-3 0 0,0 1-1,-1 0 1,-2 1-1,-1 0 1,-19-28-1,-9-9 68,-4 2 0,-2 2 0,-101-99 0,65 81 5,-2 4 0,-4 4 0,-3 3 0,-173-91 0,136 94-38,-3 6 0,-2 5 1,-175-42-1,113 49-124,-359-35 1,-199 60-521,438 39-79,1 13-598</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0.318"/>
    </inkml:context>
    <inkml:brush xml:id="br0">
      <inkml:brushProperty name="width" value="0.025" units="cm"/>
      <inkml:brushProperty name="height" value="0.025" units="cm"/>
    </inkml:brush>
  </inkml:definitions>
  <inkml:trace contextRef="#ctx0" brushRef="#br0">40 352 10442,'0'0'3555,"-6"9"-838,1-2-2070,-17 27 658,15-6 2440,9-28-3547,0 0 0,0-1 1,1 1-1,-1-1 0,0 1 1,0-1-1,0 0 0,0 0 1,0 0-1,-1 0 0,1 0 1,3-3-1,173-160 2094,-84 73-2224,-47 46-47,-12 10 176,55-42 1,-89 77-167,-1-1-1,0 1 1,1 0-1,-1-1 1,1 1 0,-1-1-1,1 1 1,-1 0-1,1 0 1,-1-1 0,1 1-1,-1 0 1,1 0 0,0-1-1,-1 1 1,1 0-1,-1 0 1,1 0 0,0 0-1,-1 0 1,1 0 0,-1 0-1,1 0 1,-1 0-1,1 0 1,0 0 0,-1 1-1,1-1 1,-1 0-1,1 0 1,-1 0 0,1 1-1,0 0 1,4 20 413,-13 33 14,-6-15-172,-2 0 1,-2-1-1,-37 61 1,12-24-2,28-47-151,-3 2 144,2 1 1,1 1-1,2 0 1,-13 46 0,41-124-3162,13 0-6310,-15 28 2072,-2 0-4330</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1.050"/>
    </inkml:context>
    <inkml:brush xml:id="br0">
      <inkml:brushProperty name="width" value="0.025" units="cm"/>
      <inkml:brushProperty name="height" value="0.025" units="cm"/>
    </inkml:brush>
  </inkml:definitions>
  <inkml:trace contextRef="#ctx0" brushRef="#br0">335 1 7303,'0'0'15812,"-12"6"-15353,-19 15 205,1 1 0,0 2 1,2 0-1,-47 55 0,53-55-300,-1 1 259,-25 37 1,43-56-531,1 1-1,0 0 1,0 0 0,1 0-1,0 0 1,0 0-1,1 1 1,0 0 0,0-1-1,0 1 1,0 10-1,3-17-89,-1 0-1,1 0 0,-1 0 0,1 0 0,-1-1 0,1 1 1,0 0-1,-1 0 0,1 0 0,0-1 0,-1 1 0,1 0 1,0-1-1,0 1 0,0-1 0,0 1 0,0-1 0,0 1 1,0-1-1,-1 0 0,1 1 0,0-1 0,0 0 0,0 0 1,1 0-1,-1 0 0,0 0 0,0 0 0,0 0 0,0 0 1,1 0-1,38-4 72,-12-3-640,0-1 0,-1-2 0,35-16 0,28-21-8866,-75 37 3747,-7 3-3780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1.405"/>
    </inkml:context>
    <inkml:brush xml:id="br0">
      <inkml:brushProperty name="width" value="0.025" units="cm"/>
      <inkml:brushProperty name="height" value="0.025" units="cm"/>
    </inkml:brush>
  </inkml:definitions>
  <inkml:trace contextRef="#ctx0" brushRef="#br0">0 42 12364,'0'0'11739,"10"1"-10634,16-1-735,-1 0-1,1-2 1,-1-1 0,46-12-1,-36 8-1798,-1 1 0,58-3-1,-92 9 1273,1 0 0,-1 0-1,1 1 1,-1-1-1,0 0 1,1 0 0,-1 1-1,0-1 1,1 0 0,-1 1-1,0-1 1,0 0 0,1 1-1,-1-1 1,0 0 0,0 1-1,1-1 1,-1 1 0,0-1-1,0 1 1,0-1 0,0 0-1,0 1 1,0-1 0,0 1-1,0-1 1,0 1 0,0-1-1,0 0 1,0 1 0,0-1-1,0 1 1,0-1 0,0 1-1,0-1 1,-1 0 0,1 1-1,0-1 1,0 1 0,-1-1-1,1 0 1,0 1 0,0-1-1,-1 0 1,1 1 0,0-1-1,-1 0 1,1 0 0,-1 1-1,-15 20-5065,-1-12 1113,-4-1-1458</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1.749"/>
    </inkml:context>
    <inkml:brush xml:id="br0">
      <inkml:brushProperty name="width" value="0.025" units="cm"/>
      <inkml:brushProperty name="height" value="0.025" units="cm"/>
    </inkml:brush>
  </inkml:definitions>
  <inkml:trace contextRef="#ctx0" brushRef="#br0">1 40 7559,'0'0'16432,"74"1"-15535,-32-11-321,3-2-192,0 4-191,-3 1-129,-5 3-32,-6 4-865,-7 0-961,-12 0-1505,-5 0-2979</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31.524"/>
    </inkml:context>
    <inkml:brush xml:id="br0">
      <inkml:brushProperty name="width" value="0.025" units="cm"/>
      <inkml:brushProperty name="height" value="0.025" units="cm"/>
    </inkml:brush>
  </inkml:definitions>
  <inkml:trace contextRef="#ctx0" brushRef="#br0">134 162 9001,'0'0'14071,"-2"6"-12992,1-5-1032,0 0 1,1 0-1,-1 0 1,1-1-1,0 1 1,-1 0-1,1 0 1,0 0-1,-1 0 1,1 0-1,0-1 1,0 1-1,0 0 0,0 0 1,0 0-1,0 0 1,0 0-1,0 0 1,0 0-1,0 0 1,1 0-1,-1 0 1,0-1-1,0 1 1,1 0-1,-1 0 1,1 0-1,-1 0 1,1-1-1,-1 1 1,1 0-1,0 0 1,-1-1-1,1 1 0,1 0 1,3 1 170,0-1 0,1 0 0,-1 0 0,1-1 0,-1 1 0,11-2 0,7 1-121,1-1 1,-1-1-1,0-1 1,-1-1-1,24-7 1,-37 9-84,0-2 0,0 1 1,0-1-1,0-1 1,-1 0-1,1 0 0,-1 0 1,-1-1-1,1 0 1,-1-1-1,0 0 0,0 0 1,-1 0-1,10-15 1,-15 19 13,1 1-1,0-2 1,-1 1 0,1 0 0,-1 0 0,0 0 0,0-1 0,0 1-1,-1-1 1,1 1 0,-1 0 0,0-1 0,0 1 0,0-1 0,-1-4 0,1 6-5,-1 0 0,1 1 0,-1-1 0,0 0 1,0 1-1,0-1 0,0 1 0,0-1 1,0 1-1,0 0 0,0-1 0,-1 1 0,1 0 1,0 0-1,-1 0 0,1 0 0,-1 0 0,0 0 1,1 0-1,-1 0 0,1 1 0,-1-1 1,0 1-1,0-1 0,1 1 0,-1 0 0,0 0 1,0-1-1,-3 2 0,-16-2 79,0 2-1,0 1 0,0 1 1,0 0-1,0 2 1,1 0-1,0 2 1,0 0-1,0 1 0,1 1 1,0 0-1,1 2 1,0 0-1,1 1 1,0 1-1,1 1 0,0 0 1,1 1-1,1 0 1,0 2-1,-13 20 1,23-31-67,1-1 0,0 1 1,0 0-1,1 0 1,-1 0-1,1 0 1,1 0-1,-1 1 0,1-1 1,0 0-1,1 1 1,-1-1-1,1 1 1,1-1-1,-1 1 1,1-1-1,3 12 0,-2-13-10,1 1 1,-1-1-1,1 0 0,0-1 0,0 1 0,1 0 0,-1-1 0,1 0 0,0 0 0,0 0 0,1 0 0,-1-1 0,1 0 0,0 0 0,0 0 0,0 0 0,0-1 0,0 1 0,0-1 0,7 1 0,74 15-2747,47-11-7058,-96-7-609</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32.378"/>
    </inkml:context>
    <inkml:brush xml:id="br0">
      <inkml:brushProperty name="width" value="0.025" units="cm"/>
      <inkml:brushProperty name="height" value="0.025" units="cm"/>
    </inkml:brush>
  </inkml:definitions>
  <inkml:trace contextRef="#ctx0" brushRef="#br0">145 87 7431,'0'0'18578,"-8"-4"-17772,6 3-766,0-1-1,0 1 1,0 0 0,0 0 0,0 0 0,0 0 0,0 1-1,0-1 1,0 0 0,-1 1 0,1-1 0,0 1 0,0 0 0,0 0-1,-1 0 1,1 0 0,0 0 0,0 0 0,-1 1 0,1-1-1,0 1 1,0-1 0,0 1 0,0 0 0,0 0 0,0 0-1,0 0 1,0 0 0,0 1 0,0-1 0,1 0 0,-1 1 0,0-1-1,1 1 1,-1 0 0,1 0 0,0-1 0,0 1 0,-1 0-1,0 4 1,-4 1 106,1 2 1,0-1-1,0 0 0,1 1 0,0 0 0,0 0 0,1 0 0,1 1 0,-1-1 1,1 1-1,1-1 0,0 1 0,0 0 0,1-1 0,2 20 0,-1-28-130,-1 0-1,1 1 1,0-1-1,0 0 1,0 0-1,0 0 0,0 0 1,0 0-1,0 0 1,0 0-1,0-1 1,0 1-1,1 0 1,-1 0-1,0-1 0,0 1 1,1-1-1,-1 1 1,1-1-1,-1 0 1,0 0-1,1 1 0,-1-1 1,1 0-1,-1 0 1,0 0-1,1-1 1,-1 1-1,1 0 0,0-1 1,4 1 61,1-1 1,-1 0-1,-1-1 0,1 0 0,0 0 1,6-3-1,-2 0-31,0-1 0,-1-1-1,0 0 1,0 0 0,-1 0 0,0-1-1,0-1 1,-1 1 0,0-1 0,0-1-1,-1 1 1,0-1 0,-1 0 0,0 0-1,-1-1 1,0 1 0,0-1 0,-1 0-1,-1 0 1,3-21 0,-5 30-55,0-1 0,0 1 1,-1 0-1,1 0 0,0-1 0,-1 1 0,0 0 1,1 0-1,-1 0 0,0 0 0,0 0 0,0 0 1,-1 0-1,1 0 0,0 0 0,-1 0 0,1 1 1,-1-1-1,1 0 0,-4-1 0,1 0-49,0 1 0,0 0 0,-1 0 0,1 0 0,0 1-1,-1-1 1,1 1 0,-1 0 0,-9-1 0,6 2-151,-1 0-1,1 0 1,-1 0 0,0 1-1,1 0 1,-1 1 0,1 0-1,0 0 1,-1 1 0,1 0 0,-8 4-1,-10 9-5150,1-1-4035</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0.281"/>
    </inkml:context>
    <inkml:brush xml:id="br0">
      <inkml:brushProperty name="width" value="0.025" units="cm"/>
      <inkml:brushProperty name="height" value="0.025" units="cm"/>
    </inkml:brush>
  </inkml:definitions>
  <inkml:trace contextRef="#ctx0" brushRef="#br0">3 285 1153,'0'0'26388,"-3"1"-25025,7-8-991,63-61 858,92-71 0,-145 128-1203,0-1-22,-9 7 1,0 0 0,0 0 0,1 1 0,-1 0-1,1 0 1,0 0 0,1 0 0,-1 1 0,1 0 0,-1 1-1,12-4 1,-17 7-3,0 0 1,0-1-1,0 1 0,0 0 1,-1 0-1,1 0 0,0 0 0,0 0 1,0 0-1,-1 0 0,1 0 0,0 0 1,-1 0-1,1 0 0,-1 0 1,1 0-1,-1 0 0,0 0 0,1 1 1,-1-1-1,0 0 0,0 0 1,0 1-1,0-1 0,0 0 0,0 0 1,0 0-1,0 1 0,-1 0 1,-2 43 297,-2-20-230,-1 1-1,-2-1 0,0-1 1,-20 39-1,16-38-26,2 1 1,0 0-1,-11 49 0,21-75-61,0 0 0,0 1 1,0-1-1,0 0 0,-1 0 0,1 1 1,0-1-1,0 0 0,0 1 0,0-1 0,0 0 1,0 1-1,0-1 0,0 0 0,0 1 1,0-1-1,1 0 0,-1 1 0,0-1 1,0 0-1,0 1 0,0-1 0,0 0 0,1 1 1,-1-1-1,0 0 0,0 0 0,0 1 1,1-1-1,-1 0 0,0 0 0,0 1 0,1-1 1,-1 0-1,0 0 0,1 0 0,-1 0 1,0 0-1,1 1 0,15-6-1669,16-16-2769,-14 2-445,1-2-1549</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9.656"/>
    </inkml:context>
    <inkml:brush xml:id="br0">
      <inkml:brushProperty name="width" value="0.025" units="cm"/>
      <inkml:brushProperty name="height" value="0.025" units="cm"/>
    </inkml:brush>
  </inkml:definitions>
  <inkml:trace contextRef="#ctx0" brushRef="#br0">190 120 11147,'0'0'5178,"5"-11"-2488,-5 10-2520,20-40 1532,-19 39-1574,0 0 0,-1 0 0,1 0 0,0 0 0,-1 0 0,1 0 0,-1 0 0,1 0 0,-1 0 0,0 0 0,0 0 0,0 0 0,0 0 0,0 0 0,-1-1 0,1 1 0,-1 0 0,1 0 0,-1 0 0,0 1 0,1-1 0,-1 0 0,-2-3 0,0 3-111,1 1 0,-1 0 0,1-1 0,-1 1 0,1 1 0,-1-1 0,0 0 0,0 1 0,1-1 0,-1 1 0,0 0 0,0 0 1,1 0-1,-1 0 0,0 0 0,0 1 0,1-1 0,-1 1 0,0 0 0,1 0 0,-1 0 0,0 0 0,1 0 0,-1 0 0,1 1 0,0-1 0,-1 1 1,1 0-1,0-1 0,-3 5 0,0-2-25,0 1 1,0 0-1,0 0 0,1 0 1,0 0-1,0 1 0,1 0 1,-1-1-1,1 1 1,0 1-1,-3 11 0,6-18 9,0 1-1,0 0 0,0 0 1,0-1-1,0 1 0,0 0 1,1 0-1,-1-1 0,0 1 1,0 0-1,1-1 0,-1 1 1,0 0-1,1-1 0,-1 1 1,1-1-1,-1 1 0,1-1 1,-1 1-1,1-1 0,0 1 1,-1-1-1,1 1 0,-1-1 1,1 0-1,0 1 0,-1-1 1,1 0-1,0 0 1,-1 1-1,1-1 0,0 0 1,0 0-1,-1 0 0,1 0 1,0 0-1,0 0 0,-1 0 1,1 0-1,0 0 0,0 0 1,-1 0-1,1-1 0,0 1 1,-1 0-1,1-1 0,1 1 1,39-12 228,-24 3-187,0 0-1,-1-1 1,25-21 0,29-17 74,-76 60-292,-290 474 2071,292-476-2700,6-9-11,14-19-917,23-33-2643,-11 12 111,2-6-1672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0.671"/>
    </inkml:context>
    <inkml:brush xml:id="br0">
      <inkml:brushProperty name="width" value="0.025" units="cm"/>
      <inkml:brushProperty name="height" value="0.025" units="cm"/>
    </inkml:brush>
  </inkml:definitions>
  <inkml:trace contextRef="#ctx0" brushRef="#br0">92 60 9897,'0'0'6001,"5"-10"-3284,24-39 4068,-30 64-4276,-5 12-1846,-2-1 0,0 1 0,-2-2 0,-18 38 0,16-39-547,1 0 1,1 1 0,1 0-1,2 0 1,-7 38 0,13-54-164,1-4-4797,1-23-2864,-1-5 1003</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0.997"/>
    </inkml:context>
    <inkml:brush xml:id="br0">
      <inkml:brushProperty name="width" value="0.025" units="cm"/>
      <inkml:brushProperty name="height" value="0.025" units="cm"/>
    </inkml:brush>
  </inkml:definitions>
  <inkml:trace contextRef="#ctx0" brushRef="#br0">1 0 6502,'0'0'20980,"65"41"-20275,-28-41-545,6 0 32,2 0-288,-2 0-2338,-2 0-2019,-6-1-3330</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2.365"/>
    </inkml:context>
    <inkml:brush xml:id="br0">
      <inkml:brushProperty name="width" value="0.025" units="cm"/>
      <inkml:brushProperty name="height" value="0.025" units="cm"/>
    </inkml:brush>
  </inkml:definitions>
  <inkml:trace contextRef="#ctx0" brushRef="#br0">81 1 12236,'0'0'14952,"0"14"-14167,0-12-758,0 11 123,0 0 1,0 0-1,-1 1 0,-1-1 0,-1 0 0,-6 20 0,-2-3 41,-4 9-34,2 1 0,-13 65 0,26-188-15355,0 37 8210</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2.720"/>
    </inkml:context>
    <inkml:brush xml:id="br0">
      <inkml:brushProperty name="width" value="0.025" units="cm"/>
      <inkml:brushProperty name="height" value="0.025" units="cm"/>
    </inkml:brush>
  </inkml:definitions>
  <inkml:trace contextRef="#ctx0" brushRef="#br0">1 16 7527,'0'0'20275,"27"-15"-19986,-19 29-193,3 0-32,-1-1-673,-2-2-1601,-3-5-1890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3.233"/>
    </inkml:context>
    <inkml:brush xml:id="br0">
      <inkml:brushProperty name="width" value="0.025" units="cm"/>
      <inkml:brushProperty name="height" value="0.025" units="cm"/>
    </inkml:brush>
  </inkml:definitions>
  <inkml:trace contextRef="#ctx0" brushRef="#br0">300 93 8680,'0'0'4933,"6"-8"-2440,18-22-676,-23 28-1523,0 1 0,1-1 0,-1 1 0,0-1 0,0 1 0,0-1 0,0 0 0,-1 1 0,1-1 0,0 0 0,-1 0 0,1 0 0,-1 1-1,0-1 1,1 0 0,-1 0 0,0 0 0,0 0 0,0 0 0,-1 0 0,1 0 0,0 1 0,-1-1 0,0-2 0,-1 2-146,1 1 0,-1 0 0,0 1 0,0-1 0,0 0 1,0 0-1,0 1 0,0-1 0,0 1 0,0 0 0,0 0 0,0-1 0,0 1 0,0 0 0,0 1 1,0-1-1,0 0 0,-2 1 0,-39 11 326,29-5-386,1 0 0,0 1-1,1 0 1,-22 19 0,30-23-75,0 0 0,0 0 0,0 0 0,1 0 0,-1 1 1,1-1-1,0 1 0,0 0 0,1 0 0,-1 0 0,1 0 0,0 0 1,1 0-1,-1 1 0,1-1 0,-1 9 0,3-13-13,-1 0-1,0-1 0,1 1 0,-1 0 0,1 0 1,0 0-1,-1-1 0,1 1 0,-1 0 1,1-1-1,0 1 0,0 0 0,-1-1 0,1 1 1,0-1-1,0 1 0,0-1 0,0 0 1,0 1-1,-1-1 0,1 0 0,0 1 0,0-1 1,0 0-1,0 0 0,0 0 0,0 0 1,0 0-1,0 0 0,1 0 0,41-1 98,-31 1-100,81 0-205,-91 1 205,-1-1 1,0 0-1,0 1 1,0-1 0,0 1-1,0-1 1,0 1-1,1 0 1,-1-1 0,-1 1-1,1 0 1,0 0 0,0 0-1,0 0 1,0 0-1,0 0 1,-1 0 0,1 0-1,0 0 1,-1 0 0,1 0-1,-1 0 1,0 0-1,1 0 1,-1 1 0,0-1-1,1 0 1,-1 0 0,0 1-1,0-1 1,0 0-1,0 0 1,0 0 0,0 1-1,-1-1 1,1 0 0,0 0-1,-1 0 1,0 2-1,0 3 30,-1-1-1,1 0 1,-1 0 0,0 0-1,0 0 1,-1 0-1,-5 8 1,-4-1 120,1-1 0,-2 0 0,1-1 0,-2 0 0,1-1 1,-1 0-1,0-1 0,-1-1 0,0 0 0,0-1 0,-1-1 0,0 0 0,0-1 0,0-1 0,0 0 1,0-1-1,-19-1 0,35-1-294,-1 0 0,1 1 0,-1-1 0,0 0 0,1-1 1,-1 1-1,0 0 0,1 0 0,-1 0 0,0 0 0,1 0 0,-1-1 1,0 1-1,1 0 0,-1 0 0,1-1 0,-1 1 0,1-1 0,-1 1 1,1 0-1,-1-1 0,1 1 0,-1-1 0,1 1 0,-1-1 0,1 1 1,0-1-1,-1 1 0,1-1 0,0 0 0,0 1 0,-1-1 0,1 0 1,0 1-1,0-1 0,0 1 0,0-1 0,0 0 0,0 1 0,0-1 1,0 0-1,0-1 0,11-27-9970,0 10 2323</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3.560"/>
    </inkml:context>
    <inkml:brush xml:id="br0">
      <inkml:brushProperty name="width" value="0.025" units="cm"/>
      <inkml:brushProperty name="height" value="0.025" units="cm"/>
    </inkml:brush>
  </inkml:definitions>
  <inkml:trace contextRef="#ctx0" brushRef="#br0">166 0 9097,'0'0'16410,"-2"14"-15722,-7 26-162,-1-1 0,-2 0 0,-2-1 0,-20 37 0,15-32-480,1 0 0,3 1 0,-17 75 0,51-160-6426,2 1 3386,-4-6-1266,1-5-1730</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3.917"/>
    </inkml:context>
    <inkml:brush xml:id="br0">
      <inkml:brushProperty name="width" value="0.025" units="cm"/>
      <inkml:brushProperty name="height" value="0.025" units="cm"/>
    </inkml:brush>
  </inkml:definitions>
  <inkml:trace contextRef="#ctx0" brushRef="#br0">195 0 8904,'0'0'7688,"-19"56"-5670,-2-14-289,-5 11-159,-1 5-193,-1 2-64,3 2-512,3-3-256,8-10-353,5-6-96,6-11-96,3-11-224,0-8-769,9-9-1281,4-4-1762,3-7-3395</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4.277"/>
    </inkml:context>
    <inkml:brush xml:id="br0">
      <inkml:brushProperty name="width" value="0.025" units="cm"/>
      <inkml:brushProperty name="height" value="0.025" units="cm"/>
    </inkml:brush>
  </inkml:definitions>
  <inkml:trace contextRef="#ctx0" brushRef="#br0">310 1 10762,'0'0'2082,"46"69"577,-20-21-994,-8 8 193,-3 9 0,-9 6 224,-6 3-385,0 5-704,-17 8-352,-8 2-225,-14 6-224,-8 5-127,-9 5-33,-12 4-1089,-11 0-1698,-11-5-2946</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3.887"/>
    </inkml:context>
    <inkml:brush xml:id="br0">
      <inkml:brushProperty name="width" value="0.025" units="cm"/>
      <inkml:brushProperty name="height" value="0.025" units="cm"/>
    </inkml:brush>
  </inkml:definitions>
  <inkml:trace contextRef="#ctx0" brushRef="#br0">287 19 1121,'-8'-1'128,"-7"-2"257,-6 2-193,-2-2-96,-5 2 288,-6-1-192,-1 0-96,-4 0-800,-1-1-1154,-4 2 1826</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4.229"/>
    </inkml:context>
    <inkml:brush xml:id="br0">
      <inkml:brushProperty name="width" value="0.025" units="cm"/>
      <inkml:brushProperty name="height" value="0.025" units="cm"/>
    </inkml:brush>
  </inkml:definitions>
  <inkml:trace contextRef="#ctx0" brushRef="#br0">342 3 705,'-14'0'1911,"-311"-3"3545,325 3-5447,0 0 0,0 1 0,-1-1 1,1 0-1,0 0 0,0 0 0,0 0 1,0 1-1,0-1 0,0 0 0,-1 0 1,1 0-1,0 1 0,0-1 0,0 0 1,0 0-1,0 0 0,0 1 0,0-1 1,0 0-1,0 0 0,0 1 0,0-1 1,0 0-1,0 0 0,0 1 0,0-1 1,0 0-1,0 0 0,0 0 0,0 1 1,0-1-1,0 0 0,1 0 0,-1 0 1,0 1-1,0-1 0,0 0 0,0 0 1,0 0-1,1 1 0,-1-1 0,0 0 1,0 0-1,0 0 0,1 0 0,-1 0 1,0 0-1,0 0 0,0 1 0,1-1 1,-1 0-1,0 0 0,0 0 0,1 0 1,-1 0-1,0 0 0,0 0 0,15 11-661,1-7-1163,3 0-652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5.264"/>
    </inkml:context>
    <inkml:brush xml:id="br0">
      <inkml:brushProperty name="width" value="0.025" units="cm"/>
      <inkml:brushProperty name="height" value="0.025" units="cm"/>
    </inkml:brush>
  </inkml:definitions>
  <inkml:trace contextRef="#ctx0" brushRef="#br0">51 1 18129,'-5'16'1692,"-8"39"432,1 1-1,3 0 0,-2 69 1,14-26-1087,20 130 1,2 77-6,-25-253-1469,0-36 18,0-35-23,2-83-3094,20-136-1,-11 169 3067,26-83 1,-21 115 1199,-16 36-708,0-1 1,0 1-1,0 0 0,1 0 0,-1 0 0,0 0 0,0-1 0,0 1 0,0 0 0,0 0 1,0 0-1,1 0 0,-1 0 0,0 0 0,0 0 0,0 0 0,0-1 0,1 1 0,-1 0 1,0 0-1,0 0 0,0 0 0,0 0 0,1 0 0,-1 0 0,0 0 0,0 0 1,0 0-1,1 0 0,-1 0 0,0 0 0,0 0 0,0 0 0,0 1 0,1-1 0,-1 0 1,0 0-1,0 0 0,0 0 0,0 0 0,1 0 0,-1 0 0,0 0 0,0 1 1,0-1-1,0 0 0,0 0 0,0 0 0,5 22 849,-5 52 1247,-2-56-1731,2 0 0,0 0 1,1 0-1,0 0 0,9 34 0,-10-51-376,1 0-1,-1 0 0,0 0 0,0 0 1,1 0-1,-1 0 0,0 0 0,1 0 1,-1 0-1,1 0 0,0 0 1,-1 0-1,1 0 0,-1-1 0,1 1 1,0 0-1,0 0 0,0-1 0,-1 1 1,1-1-1,0 1 0,0-1 0,0 1 1,0-1-1,0 1 0,0-1 1,0 0-1,0 0 0,0 1 0,0-1 1,0 0-1,0 0 0,0 0 0,0 0 1,0 0-1,0 0 0,0 0 0,0-1 1,0 1-1,0 0 0,0 0 1,0-1-1,0 1 0,0-1 0,0 1 1,0-1-1,0 1 0,0-1 0,-1 0 1,1 1-1,0-1 0,0 0 0,-1 0 1,2 0-1,5-6 49,-1 0 0,1 0 0,-1 0 0,7-12 0,26-50 45,-27 45-95,1 2 1,19-27 0,-31 48-15,-1 0 0,1 0 0,0 0 0,0 1 0,-1-1 0,1 0 0,0 0 1,0 0-1,0 0 0,0 1 0,0-1 0,0 0 0,0 1 0,0-1 0,0 1 0,0 0 0,0-1 0,0 1 0,2-1 0,-2 1 17,-1 1 0,1-1-1,0 0 1,-1 1 0,1-1 0,-1 1 0,1-1-1,-1 0 1,1 1 0,-1-1 0,1 1 0,-1-1-1,0 1 1,1-1 0,-1 1 0,0 0 0,1-1 0,-1 1-1,0 0 1,0-1 0,1 1 0,-1-1 0,0 1-1,0 1 1,4 52 1207,-5-45-888,1 17 38,-1-19-322,0 1-1,1 0 1,0-1 0,1 1 0,0-1 0,0 1-1,0-1 1,4 11 0,-5-18-47,1 1 0,-1 0 0,0-1 0,1 1 0,-1-1 0,1 1 0,-1-1 0,1 1 0,-1-1 0,1 1 0,-1-1 0,1 0 0,0 1 0,-1-1 0,1 0 0,0 1 0,-1-1 0,1 0 0,0 0 0,-1 0 0,1 1 0,0-1 0,-1 0 0,1 0 0,0 0 0,-1 0 0,1 0 0,0 0 0,0-1 0,-1 1 0,1 0 0,0 0 0,-1 0 0,1-1 0,0 1 0,-1 0 0,1-1 0,-1 1 0,1 0 0,0-1 0,-1 1 0,1-1 0,-1 1 0,1-2 0,25-24 0,-25 25 0,43-56 0,-27 33 0,1 2 0,1 0 0,33-30 0,-52 51 0,1 0 0,0 1 0,-1-1 0,1 0 0,0 0 0,0 1 0,0-1 0,0 1 0,0-1 0,-1 1 0,1-1 0,0 1 0,0-1 0,0 1 0,0 0 0,0-1 0,0 1 0,0 0 0,1 0 0,-1 0 0,0 0 0,0 0 0,0 0 0,0 0 0,0 0 0,0 1 0,0-1 0,0 0 0,0 1 0,0-1 0,0 0 0,0 1 0,0-1 0,0 1 0,-1-1 0,1 1 0,0 0 0,0-1 0,0 1 0,-1 0 0,1 0 0,0 0 0,-1-1 0,1 1 0,-1 0 0,1 0 0,-1 0 0,1 0 0,-1 0 0,0 0 0,1 0 0,-1 0 0,0 0 0,0 0 0,0 0 0,0 1 0,3 13 0,0-1 0,-1 1 0,-1 20 0,0-14 0,0-16 0,-1 1 0,1-1 0,0 0 0,0 0 0,1 0 0,3 7 0,-5-12 0,0 0 0,0 1 0,0-1 0,0 0 0,0 0 0,1 1 0,-1-1 0,0 0 0,0 0 0,0 0 0,1 0 0,-1 1 0,0-1 0,0 0 0,1 0 0,-1 0 0,0 0 0,0 0 0,1 0 0,-1 0 0,0 1 0,0-1 0,1 0 0,-1 0 0,0 0 0,1 0 0,-1 0 0,0 0 0,0 0 0,1 0 0,-1-1 0,0 1 0,0 0 0,1 0 0,-1 0 0,0 0 0,0 0 0,1 0 0,-1 0 0,0-1 0,15-20 0,-5-6-2983,-4-15-7759,-6 21-453</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9.996"/>
    </inkml:context>
    <inkml:brush xml:id="br0">
      <inkml:brushProperty name="width" value="0.025" units="cm"/>
      <inkml:brushProperty name="height" value="0.025" units="cm"/>
    </inkml:brush>
  </inkml:definitions>
  <inkml:trace contextRef="#ctx0" brushRef="#br0">126 6 10794,'0'0'12204,"-9"7"-11644,-59 60 452,63-61-936,-1 1 1,1 0-1,1 0 1,-1 0-1,1 0 0,0 1 1,1-1-1,0 1 1,0 0-1,-3 16 1,6-23-73,0 0 0,0 0 1,0 0-1,0 0 0,1 0 1,-1 0-1,0 0 0,1 1 1,-1-1-1,1 0 0,-1 0 0,1 0 1,-1-1-1,1 1 0,0 0 1,-1 0-1,1 0 0,0 0 1,0-1-1,0 1 0,0 0 1,-1 0-1,1-1 0,0 1 1,0-1-1,0 1 0,0-1 1,0 0-1,1 1 0,-1-1 1,0 0-1,0 0 0,0 1 0,0-1 1,0 0-1,0 0 0,0 0 1,1 0-1,0-1 0,51-5 304,-38 1-275,0-1-1,-1 0 0,0 0 1,0-2-1,0 0 0,-1 0 1,0-1-1,12-12 0,-6 4-4,0-1 1,-1-1-1,-2 0 0,18-26 1,-77 120-383,37-64 374,1-1 0,1 1 0,0 0 1,1 0-1,0 0 0,0 1 0,0 12 0,3-23-17,0 0 0,0 0 0,0 0 0,0 0 0,0 0 0,0 0 0,0 0-1,1 0 1,-1 0 0,0 0 0,1 0 0,-1 0 0,1 0 0,-1 0-1,1 0 1,-1 0 0,1 0 0,0-1 0,-1 1 0,1 0 0,0 0 0,0-1-1,-1 1 1,1 0 0,0-1 0,0 1 0,0-1 0,1 1 0,1 0-102,0 0 0,0 0 0,0-1 0,0 0 0,0 1 0,1-1 0,-1 0 0,0 0 0,6-2 0,1 0-673,0 0 1,0-1-1,0 0 1,-1-1-1,12-5 0,47-40-8687,-37 23 2359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5.051"/>
    </inkml:context>
    <inkml:brush xml:id="br0">
      <inkml:brushProperty name="width" value="0.025" units="cm"/>
      <inkml:brushProperty name="height" value="0.025" units="cm"/>
    </inkml:brush>
  </inkml:definitions>
  <inkml:trace contextRef="#ctx0" brushRef="#br0">451 9 1986,'0'0'6870,"-10"-1"-5946,-116-7 4412,-165 11-1,290-3-5258,0 0-1,-1 0 0,1 0 1,0 0-1,0 0 0,-1 0 1,1 1-1,0-1 1,0 0-1,0 1 0,-1-1 1,1 1-1,0-1 0,0 1 1,0-1-1,0 1 0,0 0 1,-2 1-1,4-1-48,-1 0 1,1-1-1,-1 1 0,1 0 1,-1-1-1,1 1 0,-1-1 1,1 1-1,0-1 0,-1 1 1,1-1-1,0 1 0,-1-1 1,1 0-1,0 1 0,0-1 1,-1 0-1,1 1 0,0-1 1,0 0-1,0 0 0,-1 0 1,1 0-1,0 0 1,0 0-1,0 0 0,-1 0 1,1 0-1,1-1 0,122 7 1330,185-15 1,-181 2-948,421-1 470,-401 9-838,-136-1-36,-7-1 8,0 1-1,0 0 1,0 0 0,0 1-1,0-1 1,0 1 0,0 0-1,8 3 1,-12-4 433,35 2-95,299 7 116,-106-9-458,273 1 411,449-18 42,-750 22 198,-230-4-2197,-11-1-2505,1-2-4056,5-3-8005</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6.118"/>
    </inkml:context>
    <inkml:brush xml:id="br0">
      <inkml:brushProperty name="width" value="0.025" units="cm"/>
      <inkml:brushProperty name="height" value="0.025" units="cm"/>
    </inkml:brush>
  </inkml:definitions>
  <inkml:trace contextRef="#ctx0" brushRef="#br0">57 1 13164,'0'0'13154,"-4"14"-12647,-32 130 598,30-117-868,2 0 0,0 0 0,2 1 0,2 30 1,0-56-224,0 0 0,1-1 1,-1 1-1,0-1 0,1 1 1,-1-1-1,1 0 0,0 1 1,-1-1-1,1 1 0,0-1 1,0 0-1,0 1 0,0-1 1,0 0-1,0 0 0,0 0 1,0 0-1,0 0 0,1 0 1,-1 0-1,0 0 0,1-1 1,1 2-1,-2-2-94,0 0 0,0 0 0,0 0 1,-1 0-1,1 0 0,0 0 0,0 0 0,0 0 0,0 0 0,0 0 1,-1-1-1,1 1 0,0 0 0,0 0 0,0-1 0,0 1 1,-1-1-1,1 1 0,0-1 0,-1 1 0,1-1 0,0 1 0,-1-1 1,1 0-1,-1 1 0,1-1 0,0 0 0,-1 0 0,0 1 0,1-1 1,-1 0-1,1 0 0,-1 1 0,0-1 0,0 0 0,0 0 1,1 0-1,-1 0 0,0 0 0,0 0 0,0 1 0,0-1 0,0-1 1,1-10-2148,0 0 1,-1 1 0,0-1 0,-2-12 0,-6-5-3828</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6.476"/>
    </inkml:context>
    <inkml:brush xml:id="br0">
      <inkml:brushProperty name="width" value="0.025" units="cm"/>
      <inkml:brushProperty name="height" value="0.025" units="cm"/>
    </inkml:brush>
  </inkml:definitions>
  <inkml:trace contextRef="#ctx0" brushRef="#br0">0 123 8360,'0'0'2461,"0"-9"427,1-31-203,-1 38-2456,1 0 0,-1 0 0,1-1 0,-1 1 0,1 0 0,0 0 0,0 0 0,0 0 0,0 0 0,0 0-1,0 1 1,1-1 0,-1 0 0,1 0 0,-1 1 0,1-1 0,0 1 0,0 0 0,-1-1 0,1 1 0,0 0 0,0 0 0,3-1 0,48-14 2387,-45 15-2175,25-5 168,-1 2-1,1 1 1,0 1 0,52 5-1,-46 14-1560,-27-4-2904,-12-12 3595,0-1 0,0 1 0,0-1 0,0 1 0,-1-1 0,1 1 0,0-1 0,0 0 0,-1 1 0,1-1 0,0 1 0,-1-1 0,1 1 0,0-1 0,-1 0 0,1 1 0,-1-1 0,1 0 0,0 1 0,-1-1 0,1 0 0,-1 0 0,1 1 0,-1-1 0,1 0 0,-1 0 0,1 0 0,-1 0 0,1 0 0,-1 0 0,1 0 0,-2 0 0,-16 4-5659</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6.820"/>
    </inkml:context>
    <inkml:brush xml:id="br0">
      <inkml:brushProperty name="width" value="0.025" units="cm"/>
      <inkml:brushProperty name="height" value="0.025" units="cm"/>
    </inkml:brush>
  </inkml:definitions>
  <inkml:trace contextRef="#ctx0" brushRef="#br0">28 10 11851,'0'0'10026,"79"10"-7912,-38-18-641,6 1-512,-2 2-801,-1 5-128,-8 0-224,-6 10-1602,-13 7-1697,-13 0-2050,-4 1-4325</inkml:trace>
  <inkml:trace contextRef="#ctx0" brushRef="#br0" timeOffset="1">0 311 13196,'0'0'10090,"67"29"-7496,-22-29-864,7-2-897,2-3-641,0 3-128,-4 2-224,-5 0-2050,-15 0-2979,-10 0-6950</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1.305"/>
    </inkml:context>
    <inkml:brush xml:id="br0">
      <inkml:brushProperty name="width" value="0.025" units="cm"/>
      <inkml:brushProperty name="height" value="0.025" units="cm"/>
    </inkml:brush>
  </inkml:definitions>
  <inkml:trace contextRef="#ctx0" brushRef="#br0">140 66 9929,'0'0'4308,"4"-9"-1932,4-2-1489,5-10 79,-4-4 3021,-19 45 118,-16 19-3417,1 0-281,0 2 614,-36 85-1,56-114-927,0 1 0,1 0 0,0 0 0,2 0 0,-1 0 1,1 0-1,1 0 0,1 1 0,-1-1 0,2 0 0,0 1 0,4 14 0,-4-23-175,0-1 0,1 1 0,0-1 1,0 0-1,1 0 0,-1 0 0,1 0 0,0-1 0,0 1 1,0 0-1,0-1 0,0 0 0,1 0 0,0 0 0,-1 0 1,8 3-1,-4-3-911,0 1 0,-1-2 1,1 1-1,0-1 1,0 0-1,1-1 0,-1 1 1,0-1-1,14 0 1,4-2-4598</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1.755"/>
    </inkml:context>
    <inkml:brush xml:id="br0">
      <inkml:brushProperty name="width" value="0.025" units="cm"/>
      <inkml:brushProperty name="height" value="0.025" units="cm"/>
    </inkml:brush>
  </inkml:definitions>
  <inkml:trace contextRef="#ctx0" brushRef="#br0">39 108 13837,'0'0'13410,"11"2"-12390,7 1-794,1-1 1,-1 0-1,1-2 0,32-2 1,-42 1-199,-1 0 0,1-1 0,-1 0 0,1 0 0,-1-1 0,0 0 1,0 0-1,0-1 0,0 0 0,-1 0 0,1-1 0,-1 0 0,-1 0 0,9-8 0,-14 12-15,0 0 0,0 0-1,1 0 1,-1-1 0,-1 1-1,1 0 1,0 0 0,0-1 0,0 1-1,-1 0 1,1-1 0,0 1-1,-1-1 1,1 1 0,-1-1 0,0 1-1,0-1 1,1 1 0,-1-1-1,0 1 1,0-1 0,-1-2 0,1 3 8,-1-1 1,0 1 0,0 0 0,0 0-1,0 0 1,0 0 0,0 0 0,0 0 0,0 0-1,-1 0 1,1 0 0,0 0 0,0 1-1,-1-1 1,1 1 0,-1-1 0,1 1 0,-3-1-1,-6-1 55,1 0-1,-1 1 0,0 0 1,0 1-1,-17 1 1,13 1 21,1 1 0,-1 0 0,1 1 0,-1 1 0,1 0 1,0 1-1,1 0 0,0 1 0,0 0 0,0 1 0,1 1 1,0 0-1,1 0 0,-15 17 0,24-25-89,-1 0 0,1 0 0,0 0-1,0 1 1,0-1 0,0 0 0,0 1 0,0-1-1,0 1 1,1-1 0,-1 1 0,0-1 0,1 1 0,0 0-1,-1-1 1,1 1 0,0 0 0,-1-1 0,1 1 0,0 0-1,0-1 1,1 1 0,-1 0 0,0-1 0,1 1 0,-1 0-1,0-1 1,1 1 0,0-1 0,-1 1 0,1-1 0,0 1-1,0-1 1,0 1 0,0-1 0,0 0 0,0 1 0,0-1-1,1 0 1,-1 0 0,0 0 0,1 0 0,-1 0 0,0 0-1,1 0 1,-1-1 0,1 1 0,0-1 0,-1 1 0,1-1-1,0 1 1,1-1 0,14 5-162,-1-2 0,0 0 0,1-1 0,17 0-1,-26-2-60,-8 0 204,67 4-3505,-23-3-3250,-17-1 408</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3.374"/>
    </inkml:context>
    <inkml:brush xml:id="br0">
      <inkml:brushProperty name="width" value="0.025" units="cm"/>
      <inkml:brushProperty name="height" value="0.025" units="cm"/>
    </inkml:brush>
  </inkml:definitions>
  <inkml:trace contextRef="#ctx0" brushRef="#br0">1 281 15855,'0'0'9070,"10"-8"-7362,160-146 1322,-48 40-1800,-122 114-1211,0-1 0,0 1 0,1 0 0,-1-1 0,0 1-1,0 0 1,0 0 0,1-1 0,-1 1 0,0 0 0,0 0 0,1 0 0,-1-1-1,0 1 1,0 0 0,1 0 0,-1 0 0,0 0 0,1-1 0,-1 1 0,0 0-1,1 0 1,-1 0 0,0 0 0,1 0 0,-1 0 0,0 0 0,1 0-1,-1 0 1,0 0 0,0 0 0,1 0 0,-1 0 0,0 0 0,1 1 0,-1-1-1,0 0 1,1 0 0,-1 15 136,-11 21-112,3-17-125,-27 77 505,32-88-676,1 1-1,0 0 1,1 0 0,-1 0 0,2 0 0,-1 0 0,1 0 0,2 14 0,-2-22 162,0-1 1,0 0-1,0 1 1,0-1 0,0 0-1,0 1 1,0-1-1,1 0 1,-1 1 0,0-1-1,0 0 1,0 0-1,0 1 1,0-1 0,1 0-1,-1 0 1,0 1-1,0-1 1,0 0 0,1 0-1,-1 1 1,0-1-1,0 0 1,1 0 0,-1 0-1,0 0 1,1 1-1,-1-1 1,0 0 0,0 0-1,1 0 1,-1 0-1,0 0 1,1 0 0,-1 0-1,0 0 1,1 0-1,-1 0 1,1 0 0,13-9-2626,7-18-2275,-8-3-1340</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3.715"/>
    </inkml:context>
    <inkml:brush xml:id="br0">
      <inkml:brushProperty name="width" value="0.025" units="cm"/>
      <inkml:brushProperty name="height" value="0.025" units="cm"/>
    </inkml:brush>
  </inkml:definitions>
  <inkml:trace contextRef="#ctx0" brushRef="#br0">167 0 17104,'0'0'7399,"54"74"-5733,-36-33-321,-1 6-480,-3 4-353,-9 4-95,-5 3-65,-1 5-96,-17 3-64,-8 6-95,-8 4-33,-5 4-353,-7 0-1056,-6-3-3203,-6-5-4293</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38.357"/>
    </inkml:context>
    <inkml:brush xml:id="br0">
      <inkml:brushProperty name="width" value="0.025" units="cm"/>
      <inkml:brushProperty name="height" value="0.025" units="cm"/>
    </inkml:brush>
  </inkml:definitions>
  <inkml:trace contextRef="#ctx0" brushRef="#br0">757 1 3235,'-14'9'587,"-253"182"-176,191-130-326,-82 84 0,134-119-99,1 2-1,0 0 1,3 1 0,0 1-1,2 1 1,-24 55 0,27-46-17,1 0 1,2 0-1,2 1 1,-5 43-1,12-65 39,2-1 1,0 1-1,1 0 0,1-1 1,0 1-1,2-1 0,0 1 0,1-1 1,1 0-1,1 0 0,11 26 0,6-4 4,2-1 0,1-1 0,2-1 0,2-2 0,1 0 0,2-3 0,1 0 0,53 37 0,-3-11-139,3-3 1,159 73-1,-154-89-61,181 51 0,105-1-40,-298-72-177,129 21 350,2-9 1,0-10-1,256-8 0,-335-19-19,195-36-1,-214 25-667</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38.699"/>
    </inkml:context>
    <inkml:brush xml:id="br0">
      <inkml:brushProperty name="width" value="0.025" units="cm"/>
      <inkml:brushProperty name="height" value="0.025" units="cm"/>
    </inkml:brush>
  </inkml:definitions>
  <inkml:trace contextRef="#ctx0" brushRef="#br0">0 2069 641,'126'-20'-96,"0"-6"-449</inkml:trace>
  <inkml:trace contextRef="#ctx0" brushRef="#br0" timeOffset="1">1746 1150 6854,'5'-23'295,"-1"-1"0,-1 0 0,-1 0-1,-1 0 1,-1 0 0,-1 0-1,-1 0 1,-2 0 0,0 1-1,-1-1 1,-2 1 0,0 0-1,-1 1 1,-21-39 0,0 12-252,-2 1 1,-1 1-1,-3 2 1,-65-64-1,-180-143-9,278 250-34,-33-28-574,-2 2 0,-64-38 0,79 54 58,-1 1 0,-1 1 0,0 1 0,0 1 0,-1 1 0,-33-4 1,-27 1-1274,-8 6-885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0.774"/>
    </inkml:context>
    <inkml:brush xml:id="br0">
      <inkml:brushProperty name="width" value="0.025" units="cm"/>
      <inkml:brushProperty name="height" value="0.025" units="cm"/>
    </inkml:brush>
  </inkml:definitions>
  <inkml:trace contextRef="#ctx0" brushRef="#br0">143 241 9577,'0'0'8173,"-8"2"-6032,-2 2-1713,0 1 1,1-1-1,-1 2 1,1 0-1,0 0 1,0 0-1,-9 10 1,14-12-268,-1-1 0,1 1 0,0 0 0,1 0 0,-1 1 0,1-1 0,0 1 0,0-1 0,0 1 0,1 0 0,-1 0 0,1 1 0,0-1 0,1 0 0,0 1 0,-1-1 0,1 11 0,1-15-148,1 0 1,0 0 0,0 0-1,-1-1 1,1 1 0,0 0-1,0 0 1,0-1-1,0 1 1,0-1 0,0 1-1,0-1 1,1 1-1,-1-1 1,0 1 0,0-1-1,0 0 1,0 0 0,0 0-1,1 0 1,-1 0-1,0 0 1,0 0 0,0 0-1,0 0 1,1 0 0,-1 0-1,2-1 1,39-8 322,-30 3-453,0-1 1,0-1-1,0 0 0,-1 0 1,0-1-1,-1-1 0,0 0 0,0 0 1,-1-1-1,0 0 0,-1-1 0,-1 0 1,1 0-1,6-17 0,-26 64-1047,12-34 1170,-1 0 0,1 0 1,-1 0-1,1 0 0,-1 0 1,1 0-1,0 0 0,0 0 0,0 0 1,-1 0-1,1 0 0,0 0 1,0 0-1,0 0 0,1 0 0,-1 0 1,0 0-1,0 0 0,0 0 1,1 0-1,-1 0 0,1 0 0,-1 0 1,1 0-1,-1 0 0,1-1 1,-1 1-1,1 0 0,0 0 0,-1 0 1,1-1-1,0 1 0,0 0 1,-1-1-1,1 1 0,0-1 0,0 1 1,0-1-1,2 1 0,7-1 68,0-2-1,0 1 1,0-1 0,0-1-1,0 0 1,0 0-1,-1-1 1,0 0 0,1-1-1,-2 0 1,1 0-1,13-11 1,6-6 105,-1-1 1,31-34-1,-46 46-158,0-1 0,-1-1-1,-1 0 1,0 0 0,0-1 0,-2 0-1,0-1 1,10-24 0,-65 83-299,34-29 231,-99 127 416,101-126-207,0 1-1,2 0 1,0 1-1,0 0 0,2 0 1,-11 37-1,18-53-147,-1 1 0,1-1-1,-1 0 1,1 0-1,0 1 1,0-1 0,0 0-1,0 1 1,0-1 0,0 0-1,1 1 1,-1-1 0,1 0-1,0 0 1,-1 0-1,1 1 1,0-1 0,0 0-1,1 0 1,-1 0 0,0 0-1,1-1 1,1 4-1,-1-5 4,0 1-1,-1-1 0,1 1 1,-1-1-1,1 1 0,0-1 1,-1 0-1,1 0 0,0 0 0,-1 0 1,1 0-1,0 0 0,-1 0 1,1-1-1,0 1 0,-1 0 0,1-1 1,-1 0-1,1 1 0,-1-1 1,1 0-1,-1 0 0,1 1 1,-1-1-1,0 0 0,1-1 0,-1 1 1,0 0-1,0 0 0,0 0 1,0-1-1,1-1 0,9-11 9,-1 0-1,-1-1 1,0 0-1,-2 0 1,1 0 0,-2-1-1,0-1 1,-1 1-1,6-34 1,-14 63-50,1-6-11,1 0 0,0 0-1,0-1 1,0 1 0,1 0 0,0 10 0,0-15 32,1 0-1,-1 0 1,1-1 0,-1 1 0,1 0 0,0 0-1,0-1 1,-1 1 0,1-1 0,0 1 0,0 0-1,1-1 1,-1 0 0,0 1 0,0-1 0,1 0-1,-1 0 1,1 1 0,-1-1 0,1 0 0,-1-1-1,1 1 1,0 0 0,-1 0 0,1-1 0,0 1-1,0-1 1,0 1 0,-1-1 0,1 0 0,0 0 0,2 0-1,8 1 26,0-1-1,0-1 0,0 0 0,0 0 1,-1-1-1,1-1 0,-1 0 0,1-1 1,-1 0-1,17-9 0,-9 3-11,-1-1 0,-1 0 1,0-2-1,0 0 0,18-19 0,-63 59-278,4-5 369,-37 46 0,56-61-40,0 0 1,0 0-1,1 0 0,0 0 1,0 1-1,1 0 0,0 0 1,0 0-1,1 0 0,0 0 1,0 1-1,0 8 0,2-16-92,0-1-1,0 1 1,0 0-1,0-1 1,0 1-1,1 0 1,-1-1-1,0 1 1,0 0-1,0-1 1,1 1-1,-1 0 1,0-1-1,1 1 0,-1-1 1,1 1-1,-1-1 1,1 1-1,-1-1 1,0 1-1,1-1 1,0 1-1,-1-1 1,1 1-1,-1-1 1,1 0-1,0 0 1,-1 1-1,1-1 1,0 0-1,-1 0 1,1 1-1,0-1 1,-1 0-1,1 0 1,0 0-1,-1 0 1,1 0-1,0 0 0,-1 0 1,1 0-1,0-1 1,-1 1-1,1 0 1,0 0-1,-1 0 1,1-1-1,0 1 1,-1 0-1,1-1 1,-1 1-1,2-1 1,2-1-560,0 0 1,-1 1 0,1-2-1,0 1 1,-1 0 0,1-1-1,5-5 1,9-18-4347,-2-6-2375</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59.628"/>
    </inkml:context>
    <inkml:brush xml:id="br0">
      <inkml:brushProperty name="width" value="0.025" units="cm"/>
      <inkml:brushProperty name="height" value="0.025" units="cm"/>
    </inkml:brush>
  </inkml:definitions>
  <inkml:trace contextRef="#ctx0" brushRef="#br0">1 0 2306,'115'71'288,"7"-9"-223,7-4-98,8-7 33,12-7-32,6-11-32,8-9 128,8-13 1,3-9-33,3-2-64,5-17 32,0-10 32,7-9-32,-6-7 32,1-8 0,-1-6-641,-9-7-608</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59.972"/>
    </inkml:context>
    <inkml:brush xml:id="br0">
      <inkml:brushProperty name="width" value="0.025" units="cm"/>
      <inkml:brushProperty name="height" value="0.025" units="cm"/>
    </inkml:brush>
  </inkml:definitions>
  <inkml:trace contextRef="#ctx0" brushRef="#br0">749 164 8808,'-99'-36'128,"-7"3"161,3 8-97,6 6-96,7 8-64,11 0-32,14 5 0,10-3-641,1-5-1729</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0:04.145"/>
    </inkml:context>
    <inkml:brush xml:id="br0">
      <inkml:brushProperty name="width" value="0.025" units="cm"/>
      <inkml:brushProperty name="height" value="0.025" units="cm"/>
    </inkml:brush>
  </inkml:definitions>
  <inkml:trace contextRef="#ctx0" brushRef="#br0">0 1 5189</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0:04.815"/>
    </inkml:context>
    <inkml:brush xml:id="br0">
      <inkml:brushProperty name="width" value="0.025" units="cm"/>
      <inkml:brushProperty name="height" value="0.025" units="cm"/>
    </inkml:brush>
  </inkml:definitions>
  <inkml:trace contextRef="#ctx0" brushRef="#br0">833 302 2242,'-4'0'11,"-30"1"184,-1-1 0,1-2 0,0-1-1,0-2 1,-64-17 0,77 14-68,-1 1 0,-1 1-1,1 1 1,-26-2 0,40 6-86,1 1 0,-1 0-1,0 0 1,0 1 0,0 0 0,1 1-1,-1-1 1,1 2 0,-1-1 0,1 1 0,0 0-1,0 0 1,0 1 0,0 0 0,-11 9-1,0 4-18,0 0-1,1 2 1,1 0-1,1 0 1,1 2-1,1 0 1,-21 44-1,4 4 5,-27 95 1,40-109-22,3 2 1,-11 78-1,22-109-11,1 0 0,2-1 0,0 1 0,2 0 0,1 0 0,1-1 0,13 48 0,-2-29 1,2 0 1,1-1 0,3-2 0,1 0 0,2-1 0,1-1 0,57 65-1,-61-82 6,0-2-1,1 0 1,1-1-1,1-2 1,1 0-1,0-2 1,1 0-1,0-2 1,1-1-1,1-1 1,0-2-1,0 0 0,45 6 1,-10-7 3,1-3-1,0-4 1,1-1-1,66-11 1,259-53 17,-249 37-1,-85 17-23,0-3 0,-1-2 1,0-3-1,-2-1 1,71-38-1,-95 40 23,0 0 0,-2-2 0,0-1-1,-1-1 1,-2-1 0,0-2 0,-1 0 0,-1-1 0,-2-2 0,29-46 0,-33 46 49,-2-2 1,-1 0-1,-1 0 1,-1-1-1,-2-1 1,9-49-1,-15 60-8,-1 0 0,-1-1 0,-1 1 0,0 0 0,-2 0 0,0 0-1,-1 0 1,-1 0 0,-1 1 0,-1-1 0,-13-28 0,-7-5 100,-3 1 0,-2 1 0,-3 2 0,-1 1 0,-3 1 0,-2 3 0,-1 1 0,-3 2 1,-1 2-1,-1 2 0,-3 2 0,0 2 0,-3 2 0,0 3 0,-2 2 0,-113-38 0,110 47-147,0 3-1,-2 2 1,1 3-1,-1 2 0,-83 1 1,106 8-16,0 0 0,0 3 0,1 1 0,0 1 0,0 2 0,0 1 0,1 2 0,0 2 0,2 1 0,-36 21 0,27-9-122,1 2 0,2 2 0,1 1-1,-59 68 1,-109 166-2410,100-120 447</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52.936"/>
    </inkml:context>
    <inkml:brush xml:id="br0">
      <inkml:brushProperty name="width" value="0.025" units="cm"/>
      <inkml:brushProperty name="height" value="0.025" units="cm"/>
    </inkml:brush>
  </inkml:definitions>
  <inkml:trace contextRef="#ctx0" brushRef="#br0">937 1 11435,'0'0'1030,"-12"9"-229,10-7-774,-7 5 20,1 0-1,-1 1 1,1 0-1,1 0 0,0 1 1,0 0-1,0 0 0,1 0 1,-5 12-1,-250 661 1135,-49 106-200,278-724-767,-111 254 893,122-262-1029,2 1 0,3 0 0,-15 109 1,26-123-69,1-1 0,2 1 0,2 0 0,2-1 0,13 76 0,-12-105-19,1 0 0,0 0 0,1 0 0,1 0 0,0-1 0,0 0 0,1 0 0,1 0 0,13 15 0,-14-20-11,1 1-1,0-1 0,1 0 0,0-1 0,0 0 1,0-1-1,1 1 0,0-2 0,0 1 0,0-2 1,0 1-1,1-1 0,15 2 0,55 4 57,0-3 0,116-7 0,-66-1 11,841 45 66,-559-16-98,1067 8 22,-1244-33-36,1019 92 874,-150-25-453,-213-94-77,0-31-263,358-16 99,381-63 519,-806 7-635,135-19-45,-745 122 15,2 8 1,267 14-1,-303 15-12,-1 7 0,-1 9 0,187 53 0,-191-31 3,301 70 12,-467-118 30,-1 0 1,1-1-1,0 0 1,0 0-1,0-1 1,0 0 0,0-1-1,0 0 1,0 0-1,0-1 1,-1 0-1,1 0 1,0-1-1,-1-1 1,0 1-1,0-1 1,0 0 0,0-1-1,-1 0 1,1 0-1,-1-1 1,-1 0-1,1 0 1,6-8-1,1-4-12,0-1-1,-1 0 0,-1-1 0,-1 0 1,-1-1-1,-1 0 0,-1 0 0,8-28 0,30-185-14,-42 209-23,45-710 118,-38 411-91,-8 76-29,-3 244-11,0 0 1,0-1-1,-1 1 0,0 0 0,0 0 1,0-1-1,0 1 0,-1 0 0,1 0 1,-1 0-1,0 0 0,0 1 0,-1-1 1,1 1-1,-1-1 0,0 1 0,0 0 1,0 0-1,0 0 0,0 0 0,-1 0 1,1 1-1,-1 0 0,0-1 0,1 1 1,-1 1-1,0-1 0,0 0 0,-1 1 1,1 0-1,-6-1 0,-14-2 28,-1 1-1,0 1 1,0 1 0,-36 4-1,13-2 27,-186 2 138,-299-9 364,-110-32-551,-391-29 12,-87-56-16,244 23 4,-3 36 1,-93 35-5,-273-11-7,-446 14 24,0 67 23,-1911 260 1545,3559-296-1602,-29 5-41,0-2 0,-1-4 0,-75-6 0,141 1-217,0 0-1,0-1 0,0 0 0,0 0 1,1 0-1,-1-1 0,1 0 1,-1-1-1,1 0 0,0 0 0,1 0 1,-1-1-1,1 0 0,0 0 1,0-1-1,0 1 0,1-1 1,0-1-1,0 1 0,1-1 0,-1 0 1,-5-14-1,-19-47-5794</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02.271"/>
    </inkml:context>
    <inkml:brush xml:id="br0">
      <inkml:brushProperty name="width" value="0.025" units="cm"/>
      <inkml:brushProperty name="height" value="0.025" units="cm"/>
      <inkml:brushProperty name="color" value="#E71224"/>
    </inkml:brush>
  </inkml:definitions>
  <inkml:trace contextRef="#ctx0" brushRef="#br0">883 1488 12492,'124'6'1153,"226"41"0,42 3-822,-161-47 737,-1-10-1,246-39 1,867-38 138,-805 86-1129,325-2-52,271-87 47,-13-1-27,-16 153 13,-699-28 29,-37-12 39,0-17 0,551-57 1,-32-10 2168,-813 59-939,-73-1-1311,-1 0 0,1 0 0,-1 0 0,0 0 0,1 0 0,-1-1 0,0 1 0,0 0 1,0-1-1,0 1 0,0-1 0,0 1 0,0-1 0,0 0 0,-1 1 0,1-1 0,-1 0 0,1-2 0,11-39-43,-11 37 15,8-39-343,-3-1 0,-1 0 0,-3-47 0,-2 49 113,2 0 0,2 1 0,16-70 0,-16 95 206,2 1 5,-2 0-1,0 0 1,-1 0 0,1-24 0,-4 35 4,0 1 1,-1 0-1,0 0 1,1 0-1,-2 0 1,1 0-1,0 0 1,-1 1-1,0-1 1,0 0-1,-1 1 1,1-1-1,-1 1 1,0 0-1,0 0 1,0 0-1,-1 0 1,1 1-1,-7-6 1,-6-3-39,-1 2 0,0-1 0,0 2 0,-1 1 0,-22-8 0,-102-27 126,70 23 62,-30-11-43,-23-7-3,-246-44 0,-442 47 76,424 31-140,-187-16-1,-425-9-45,742 26 25,-951-14-115,-1-32-126,766 20 110,-795-40 149,-1 83-251,414 69-1192,301-25 1057,49-32 333,295-19 151,149-6 4,1 1 0,-1 2 0,1 1 1,-54 16-1,75-17-133,1 0 0,-1 0 0,1 2 0,0-1 0,0 1 0,1 0 0,-1 1 0,2 1 0,-1-1 1,1 1-1,0 0 0,0 1 0,1 0 0,1 0 0,-1 1 0,-8 18 0,0 12-22,1 1 0,3 0 1,1 0-1,3 1 0,-5 58 0,3-25 44,-1-2-97,-49 403 716,36 3 771,24-443-1435,2 0 1,1 0 0,2 0 0,1-1 0,2 0 0,25 65 0,-21-71-1146,1-2 1,25 38 0,-14-28-3865</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08.609"/>
    </inkml:context>
    <inkml:brush xml:id="br0">
      <inkml:brushProperty name="width" value="0.025" units="cm"/>
      <inkml:brushProperty name="height" value="0.025" units="cm"/>
      <inkml:brushProperty name="color" value="#E71224"/>
    </inkml:brush>
  </inkml:definitions>
  <inkml:trace contextRef="#ctx0" brushRef="#br0">330 0 1890,'0'0'8242,"-12"2"-6299,3-1-1863,0 0-1,0 1 0,0 0 0,0 1 1,0 0-1,0 1 0,1-1 0,0 2 1,-1-1-1,2 1 0,-1 0 0,-8 8 1,-2 5 236,1 1 1,0 0-1,2 1 1,0 1-1,1 1 0,1 0 1,1 1-1,2 0 1,0 1-1,1 0 1,1 0-1,-5 31 1,2 2-21,3 1 0,3 1 0,2-1 0,5 73 0,-1-109-269,1 1 0,1-1-1,1 0 1,0 0 0,2-1 0,1 1-1,0-1 1,2-1 0,0 0-1,2 0 1,0 0 0,1-1-1,18 22 1,-27-38 108,1 1 0,-1-1 1,1 0-1,-1 0 0,1 0 0,0-1 0,0 1 1,0-1-1,0 0 0,1 0 0,-1 0 0,1-1 0,-1 0 1,1 1-1,-1-1 0,1-1 0,5 1 0,-3-1 17,-1-1-1,1 0 1,-1 0-1,1-1 0,-1 0 1,0 0-1,0 0 0,0-1 1,0 0-1,0 0 1,5-4-1,12-10 262,-1-1 0,-1-1 1,-1-1-1,27-35 0,-40 47-334,33-41 439,-1-2 0,61-109-1,-86 132-400,-1 0-1,0-1 0,-3 0 1,0 0-1,-2-2 0,-1 1 1,-1-1-1,1-33 0,-6 55-56,-1 0-1,-1 0 1,1 0-1,-1 0 1,-1 0 0,0 0-1,0 0 1,0 0-1,-1 1 1,-1-1-1,0 1 1,-7-13 0,5 13-19,-1 0 1,0 0 0,0 0-1,-1 0 1,0 1 0,-1 1 0,1 0-1,-1 0 1,0 0 0,-13-5-1,6 3-275,-1 1-1,0 0 0,0 1 0,0 1 0,-1 0 0,0 2 0,0 0 0,0 1 0,0 0 0,-1 2 1,-24 2-1,16 7-2963,2 9-2023</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0.737"/>
    </inkml:context>
    <inkml:brush xml:id="br0">
      <inkml:brushProperty name="width" value="0.025" units="cm"/>
      <inkml:brushProperty name="height" value="0.025" units="cm"/>
      <inkml:brushProperty name="color" value="#E71224"/>
    </inkml:brush>
  </inkml:definitions>
  <inkml:trace contextRef="#ctx0" brushRef="#br0">325 176 9129,'-10'0'3181,"0"1"-2968,-1 0 1,1 1-1,-1 0 0,1 1 0,0 0 0,0 1 0,0 0 1,0 0-1,1 1 0,0 0 0,0 1 0,0 0 0,-9 8 0,2 1 41,2 1 0,0 1-1,0 0 1,2 0 0,0 2-1,1-1 1,1 1-1,0 1 1,2 0 0,0 0-1,-7 33 1,7-17 163,1 1 0,3 0 0,0 0 1,3 0-1,5 72 0,-1-86-353,0 1 0,2-1-1,0 0 1,2 0 0,0 0 0,2-1 0,0 0-1,2-1 1,14 24 0,-19-37-77,0 1 1,0-1-1,1 0 0,0 0 1,1-1-1,0 0 0,0 0 1,0 0-1,1-1 0,0-1 1,0 0-1,0 0 0,1 0 1,-1-1-1,1-1 1,0 0-1,0 0 0,1-1 1,-1 0-1,0-1 0,1 0 1,20-1-1,-13-2 186,1-2 1,-1 0-1,0-1 0,0 0 0,0-2 1,-1 0-1,0-1 0,0-1 1,-1 0-1,26-20 0,-4-1 859,-1-2 0,64-72 0,-71 69-601,-2-2 0,-1-1-1,-2 0 1,-2-2 0,-2-1-1,23-62 1,-33 75-338,-2 0-1,-2 0 1,0-1 0,-2 0-1,-1 0 1,-1-1-1,-2 1 1,-1-1 0,-1 1-1,-1-1 1,-8-32 0,8 53-191,0 0 0,0 0 1,-1 0-1,-1 0 0,0 1 0,0 0 1,0 0-1,-1 0 0,0 0 1,-1 1-1,1 0 0,-2 0 1,1 0-1,-1 1 0,0 0 0,0 0 1,0 0-1,-1 1 0,0 1 1,0-1-1,0 1 0,-1 0 0,1 1 1,-1 0-1,0 1 0,0-1 1,0 2-1,0-1 0,0 1 1,-1 1-1,1 0 0,0 0 0,0 1 1,-1 0-1,1 0 0,0 1 1,0 0-1,1 1 0,-1 0 1,0 0-1,1 1 0,-9 5 0,-4 4-701,1 0-1,0 2 0,1 1 0,-19 19 1,-32 38-5096,64-66 5080,-51 57-10044</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1.501"/>
    </inkml:context>
    <inkml:brush xml:id="br0">
      <inkml:brushProperty name="width" value="0.025" units="cm"/>
      <inkml:brushProperty name="height" value="0.025" units="cm"/>
      <inkml:brushProperty name="color" value="#E71224"/>
    </inkml:brush>
  </inkml:definitions>
  <inkml:trace contextRef="#ctx0" brushRef="#br0">429 16 11179,'-10'-3'2493,"6"1"-2359,-1 0 0,0 0 0,0 0 0,0 1 0,0 0 0,0 0 0,0 1 0,0-1 0,0 1 0,0 0 0,0 0 0,0 1 0,-1-1 0,1 1 0,0 0 0,0 1 0,1-1 0,-1 1 0,0 0 0,0 0 0,1 0 0,-1 1 0,1 0 0,0 0 0,0 0 0,0 0 0,-4 5 0,-16 18 379,2 2 0,0 0 0,2 1-1,1 1 1,2 1 0,1 0-1,-19 53 1,10-11 296,3 1 0,-18 108 0,32-133-593,2 1 0,2 0-1,2 0 1,7 78 0,-4-121-213,0 1 0,1-1 1,-1 0-1,1 0 1,1 1-1,-1-1 0,1 0 1,0-1-1,1 1 0,0-1 1,0 1-1,0-1 1,1 0-1,0-1 0,6 7 1,-6-8 41,1 0 1,-1-1 0,1 1-1,0-1 1,0-1 0,0 1-1,1-1 1,-1 0-1,0 0 1,1-1 0,-1 0-1,1 0 1,0 0 0,-1-1-1,1 0 1,0 0 0,7-2-1,4-2 144,1 0-1,-1-1 1,1-1-1,-2-1 1,1-1-1,-1 0 1,0-1-1,-1-1 1,0-1-1,0 0 1,24-23-1,-3-1 126,-2-2 0,-1-1 0,35-52 0,-45 55-189,-1 0 1,-2-1-1,-1-1 0,-2 0 0,-2-2 1,-1 0-1,-2-1 0,-2 0 0,-1-1 1,-3 0-1,-1-1 0,1-61 0,-7 91-141,-1 1 0,0 0-1,-1 0 1,0 0-1,0 0 1,-1 0-1,-1 0 1,0 0 0,0 1-1,-1 0 1,-8-13-1,8 17-33,1 0-1,-1 1 0,-1-1 0,1 1 1,-1 0-1,0 0 0,0 1 0,0-1 1,-1 1-1,0 1 0,1-1 0,-1 1 1,-1 1-1,1-1 0,0 1 0,0 0 1,-12-1-1,4 2-199,0 0-1,0 1 1,0 0-1,0 1 1,0 1 0,0 1-1,0 0 1,1 1 0,-1 0-1,1 1 1,0 1-1,-17 9 1,-4 5-2071,1 2 0,1 1-1,-42 38 1,3 5-8324</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3.357"/>
    </inkml:context>
    <inkml:brush xml:id="br0">
      <inkml:brushProperty name="width" value="0.025" units="cm"/>
      <inkml:brushProperty name="height" value="0.025" units="cm"/>
      <inkml:brushProperty name="color" value="#E71224"/>
    </inkml:brush>
  </inkml:definitions>
  <inkml:trace contextRef="#ctx0" brushRef="#br0">0 2264 12684,'0'0'1292,"5"-10"-646,64-127 2364,96-140 1,111-124-1247,-44 66-1397,278-541-111,-505 865-555,42-91 1175,-30 47-1904,-10 2-4127,-7 47-1251</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1.132"/>
    </inkml:context>
    <inkml:brush xml:id="br0">
      <inkml:brushProperty name="width" value="0.025" units="cm"/>
      <inkml:brushProperty name="height" value="0.025" units="cm"/>
    </inkml:brush>
  </inkml:definitions>
  <inkml:trace contextRef="#ctx0" brushRef="#br0">17 1 11403,'0'0'7239,"-16"52"-7111,16-37-64,5 1-1185,3-5-2435,3 1-3714</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3.715"/>
    </inkml:context>
    <inkml:brush xml:id="br0">
      <inkml:brushProperty name="width" value="0.025" units="cm"/>
      <inkml:brushProperty name="height" value="0.025" units="cm"/>
      <inkml:brushProperty name="color" value="#E71224"/>
    </inkml:brush>
  </inkml:definitions>
  <inkml:trace contextRef="#ctx0" brushRef="#br0">19 0 13389,'0'0'1201,"-4"9"-32,1-1-917,0 0 1,1 0 0,0 1-1,0-1 1,1 1-1,0-1 1,1 1-1,-1 0 1,2-1 0,-1 1-1,1-1 1,1 1-1,-1 0 1,2-1-1,5 16 1,51 116 2369,110 296-1496,-161-406-1323,-1 1 1,6 58 0,-12-68-1163,0 0 0,-5 34 0,0-43-3173,-1-11-4533</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4.568"/>
    </inkml:context>
    <inkml:brush xml:id="br0">
      <inkml:brushProperty name="width" value="0.025" units="cm"/>
      <inkml:brushProperty name="height" value="0.025" units="cm"/>
      <inkml:brushProperty name="color" value="#E71224"/>
    </inkml:brush>
  </inkml:definitions>
  <inkml:trace contextRef="#ctx0" brushRef="#br0">462 2449 12492,'0'0'1003,"-3"9"-997,-12 28-12,15-36 9,-1 0-1,1 1 1,0-1-1,0 1 1,0-1-1,0 0 1,0 1-1,0-1 1,1 1-1,-1-1 1,0 0-1,1 1 1,-1-1-1,1 0 1,-1 1-1,1-1 1,-1 0-1,1 0 1,0 0-1,0 1 1,1 0-1,24 22-363,-12-10-181,8 20 234,-19-28 317,0 0 0,0-1 0,1 1 0,0 0 0,0-1 0,0 0 0,1 0 0,0 0 0,0-1 0,6 5 0,-11-38 2148,-4 2-624,-2 0-1,-1 1 1,-19-48-1,2 4-364,-114-477 1437,38-8-2514,39 9 1126,35-1-96,26 529-1099,-1 0-1,-1 0 1,-1 0 0,0 0-1,-2 0 1,-5-17 0,8 31-19,1 0 1,-1 0-1,0 0 0,0 0 1,-1 1-1,1-1 0,-1 1 1,1-1-1,-1 1 1,0 0-1,0 0 0,-1 0 1,1 1-1,-1-1 0,1 1 1,-1 0-1,0 0 0,0 0 1,0 0-1,0 1 0,0-1 1,0 1-1,0 0 1,0 0-1,-1 1 0,1-1 1,0 1-1,0 0 0,-1 0 1,-6 2-1,9-2-63,1 0 0,-1 1-1,0-1 1,0 1 0,0 0 0,0 0 0,1 0-1,-1 0 1,0 0 0,1 0 0,-1 0 0,1 0-1,-1 1 1,1-1 0,0 0 0,0 1 0,-1-1-1,1 1 1,0 0 0,0-1 0,0 1 0,1 0-1,-1-1 1,0 1 0,1 0 0,-1 0 0,1 0-1,-1 0 1,1 0 0,0 2 0,0-1-339,-1 0 1,1-1-1,0 1 1,0 0-1,1-1 1,-1 1 0,1 0-1,-1-1 1,1 1-1,0 0 1,0-1-1,0 1 1,0-1-1,0 0 1,0 1 0,1-1-1,0 0 1,-1 0-1,1 0 1,4 4-1,11 4-5307</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5.396"/>
    </inkml:context>
    <inkml:brush xml:id="br0">
      <inkml:brushProperty name="width" value="0.025" units="cm"/>
      <inkml:brushProperty name="height" value="0.025" units="cm"/>
      <inkml:brushProperty name="color" value="#E71224"/>
    </inkml:brush>
  </inkml:definitions>
  <inkml:trace contextRef="#ctx0" brushRef="#br0">13 983 11819,'-2'-4'354,"0"1"-1,0-1 1,1 0 0,0 0-1,0 0 1,0 0 0,0 1-1,0-1 1,1 0 0,0-1-1,0 1 1,0 0 0,0 0-1,1 0 1,-1 0 0,1 0-1,0 1 1,0-1-1,1 0 1,2-6 0,5-8 164,0 0 1,23-31-1,-26 40-174,215-294 3390,150-122-3053,-360 413-708,1 0-56,0 0 1,0 1-1,20-15 1,-33 31-3619,-7 16 696,-14 6-2066,-6 2-3582</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5.738"/>
    </inkml:context>
    <inkml:brush xml:id="br0">
      <inkml:brushProperty name="width" value="0.025" units="cm"/>
      <inkml:brushProperty name="height" value="0.025" units="cm"/>
      <inkml:brushProperty name="color" value="#E71224"/>
    </inkml:brush>
  </inkml:definitions>
  <inkml:trace contextRef="#ctx0" brushRef="#br0">464 1 13581,'0'0'4228,"-5"9"-3598,-386 654 4756,385-651-5270,-4 7 58,0 1 0,1-1 0,1 1 0,1 1 0,1-1 1,-5 30-1,11-48-171,0-1 0,0 0 1,-1 0-1,1 1 1,1-1-1,-1 0 0,0 0 1,0 1-1,0-1 0,1 0 1,-1 0-1,0 0 0,1 0 1,-1 1-1,1-1 0,0 0 1,-1 0-1,1 0 0,0 0 1,0 0-1,-1 0 0,1 0 1,0 0-1,0-1 0,0 1 1,0 0-1,2 1 0,1-1 3,-1 0 0,1 0-1,-1 0 1,1 0-1,0 0 1,-1-1 0,1 0-1,0 1 1,6-2-1,7-1 73,1-1-1,-1 0 1,23-8-1,360-131-824,-373 132-1903,-1 0 0,40-23 1,-19 2-7996</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8.224"/>
    </inkml:context>
    <inkml:brush xml:id="br0">
      <inkml:brushProperty name="width" value="0.025" units="cm"/>
      <inkml:brushProperty name="height" value="0.025" units="cm"/>
      <inkml:brushProperty name="color" value="#E71224"/>
    </inkml:brush>
  </inkml:definitions>
  <inkml:trace contextRef="#ctx0" brushRef="#br0">0 51 12043,'0'0'5536,"0"10"-5098,2 9-185,0-1-1,2 1 1,0-1 0,0 0-1,2 0 1,1 0 0,0-1 0,1 0-1,0 0 1,2-1 0,0 0-1,1 0 1,0-1 0,26 25-1,-35-38-167,0 0 0,0 0-1,0-1 1,1 1 0,-1 0 0,1-1-1,-1 0 1,1 1 0,-1-1-1,1 0 1,0 0 0,-1 0 0,1-1-1,0 1 1,0-1 0,-1 0-1,1 1 1,0-1 0,4-1 0,-5 0 21,0 1 1,0-1 0,0 0-1,0-1 1,0 1 0,0 0-1,0 0 1,-1-1 0,1 1-1,0-1 1,-1 0 0,1 1-1,-1-1 1,0 0 0,0 0 0,1 0-1,-1 0 1,0 0 0,0 0-1,-1 0 1,1 0 0,0-1-1,-1 1 1,1-4 0,2-10 244,-1-1 0,0 1 0,-1-1 0,-1 0 0,-1 0 0,0 1 0,-1-1 0,-5-17 0,4 21-198,0 1 0,-1 0 0,-1-1 0,0 2 1,0-1-1,-1 1 0,-1-1 0,0 2 0,0-1 0,-1 1 0,-11-10 0,19 19-156,0 1-1,0 0 1,0 0-1,0 0 0,0 0 1,0 0-1,0-1 1,-1 1-1,1 0 0,0 0 1,0 0-1,0 0 0,0 0 1,-1 0-1,1-1 1,0 1-1,0 0 0,0 0 1,0 0-1,-1 0 1,1 0-1,0 0 0,0 0 1,0 0-1,-1 0 0,1 0 1,0 0-1,0 0 1,0 0-1,-1 0 0,1 0 1,0 0-1,0 0 0,0 0 1,0 0-1,-1 0 1,1 0-1,0 1 0,0-1 1,0 0-1,0 0 1,-1 0-1,1 0 0,0 0 1,0 0-1,0 1 0,0-1 1,0 0-1,-1 0 1,1 14-314,0-12 202,0 0-1,0 0 1,1-1 0,-1 1-1,1 0 1,0 0-1,-1-1 1,1 1-1,0 0 1,0-1-1,0 1 1,0-1 0,0 1-1,0-1 1,1 0-1,-1 1 1,0-1-1,4 2 1,-2-2-324,0 0-1,-1-1 1,1 1 0,0-1-1,0 1 1,0-1 0,0 0-1,0 0 1,0 0 0,0-1 0,0 1-1,0-1 1,0 0 0,0 0-1,0 0 1,0 0 0,0 0-1,-1 0 1,1-1 0,-1 1 0,1-1-1,-1 0 1,5-3 0,14-16-4905</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8.812"/>
    </inkml:context>
    <inkml:brush xml:id="br0">
      <inkml:brushProperty name="width" value="0.025" units="cm"/>
      <inkml:brushProperty name="height" value="0.025" units="cm"/>
      <inkml:brushProperty name="color" value="#E71224"/>
    </inkml:brush>
  </inkml:definitions>
  <inkml:trace contextRef="#ctx0" brushRef="#br0">71 273 14253,'0'0'2702,"-7"11"-951,-5 7-708,1 1 1,-11 27 0,18-38-676,1 0 0,0 0 0,1 1 0,0-1 0,0 1 0,1-1 0,0 1 1,0-1-1,1 1 0,2 15 0,-2-23-362,0-1 0,0 0 0,0 1 0,0-1 0,0 1 0,0-1-1,0 0 1,0 1 0,0-1 0,0 1 0,1-1 0,-1 0 0,0 1 0,0-1 0,1 1 0,-1-1 0,0 0 0,0 0 0,1 1 0,-1-1 0,0 0 0,1 1 0,-1-1 0,0 0-1,1 0 1,-1 0 0,0 1 0,1-1 0,-1 0 0,1 0 0,-1 0 0,1 0 0,-1 0 0,1 0 0,14-7 118,9-20 83,16-63 95,-32 66-274,2 1-1,25-42 0,-35 64-26,0 1 0,1-1 0,-1 0-1,0 1 1,1-1 0,-1 0 0,1 1-1,-1-1 1,1 1 0,-1-1 0,1 1 0,-1-1-1,1 1 1,0 0 0,-1-1 0,1 1-1,0 0 1,-1-1 0,1 1 0,0 0-1,-1 0 1,1-1 0,0 1 0,-1 0 0,1 0-1,0 0 1,0 0 0,-1 0 0,1 0-1,0 0 1,-1 0 0,1 1 0,0-1-1,0 0 1,-1 0 0,1 0 0,0 1-1,-1-1 1,1 0 0,-1 1 0,1-1 0,0 1-1,-1-1 1,1 1 0,-1-1 0,1 1-1,-1-1 1,1 1 0,-1-1 0,1 1-1,-1 0 1,0-1 0,1 2 0,20 40 351,-19-36-271,10 31 223,-10-28-224,1 0 0,0-1 1,0 1-1,1-1 0,0 1 0,1-1 0,10 14 0,-15-21-58,0-1 0,0 0 0,0 0-1,0 1 1,1-1 0,-1 0 0,0 0-1,0 0 1,0 1 0,1-1-1,-1 0 1,0 0 0,0 0 0,1 0-1,-1 0 1,0 1 0,0-1 0,1 0-1,-1 0 1,0 0 0,0 0-1,1 0 1,-1 0 0,0 0 0,1 0-1,-1 0 1,0 0 0,0 0 0,1 0-1,-1 0 1,0 0 0,1 0 0,-1 0-1,0-1 1,0 1 0,1 0-1,-1 0 1,0 0 0,0 0 0,1-1-1,-1 1 1,0 0 0,0 0 0,0 0-1,1-1 1,6-18 800,-3-24 54,-4 42-867,1-15 58,0 0 0,-1-1 0,0 1 0,-2-1 0,0 1 0,-1 0 0,0 0 0,-11-29 0,14 48-311,0 2 224,1 1 1,-1-1 0,1 0 0,0 0 0,0 1-1,3 6 1,-3-10 14,0 0 0,0 0 0,0-1 0,0 1 0,0 0 1,1-1-1,-1 1 0,0-1 0,1 1 0,-1-1 0,1 0 0,-1 0 0,1 1 0,0-1 0,-1 0 0,1 0 0,0-1 0,0 1 0,2 0 0,-3-1 4,1 0-1,-1 0 1,1 0-1,-1 0 1,0 0-1,1-1 1,-1 1-1,1-1 0,-1 1 1,0-1-1,0 0 1,1 1-1,-1-1 1,0 0-1,0 0 1,0 0-1,0 0 1,1 0-1,0-2 1,3-3 15,0-1 0,-1 1 1,0-1-1,-1 0 1,1 0-1,-1 0 0,-1-1 1,3-8-1,0-11 38,-1 0-1,0-40 1,-2 32 23,2 23-138,2 22-47,6 26 61,-11-35 68,13 62 209,-10-43-218,0 0 0,1 0 0,1-1 0,11 23-1,-6-30-1771,-6-23-1741,-3-24-3659,-5 0-600</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9.176"/>
    </inkml:context>
    <inkml:brush xml:id="br0">
      <inkml:brushProperty name="width" value="0.025" units="cm"/>
      <inkml:brushProperty name="height" value="0.025" units="cm"/>
      <inkml:brushProperty name="color" value="#E71224"/>
    </inkml:brush>
  </inkml:definitions>
  <inkml:trace contextRef="#ctx0" brushRef="#br0">1 0 16752,'0'0'2498,"1"50"-1537,10-32-897,4-3-865,1-6-1953,4-2-3684</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9.547"/>
    </inkml:context>
    <inkml:brush xml:id="br0">
      <inkml:brushProperty name="width" value="0.025" units="cm"/>
      <inkml:brushProperty name="height" value="0.025" units="cm"/>
      <inkml:brushProperty name="color" value="#E71224"/>
    </inkml:brush>
  </inkml:definitions>
  <inkml:trace contextRef="#ctx0" brushRef="#br0">4 120 15855,'0'11'1943,"-1"9"-991,-1-6-331,2-1 1,-1 0 0,2 1 0,0-1-1,0 1 1,1-1 0,5 16 0,-7-28-614,0-1 0,1 1 0,-1 0 0,0 0 0,1 0 0,-1 0 0,1-1 0,-1 1 0,1 0 0,-1-1 0,1 1 0,-1 0 0,1-1 0,0 1 0,0 0 1,-1-1-1,1 1 0,0-1 0,0 0 0,-1 1 0,1-1 0,0 1 0,0-1 0,0 0 0,0 0 0,0 0 0,0 1 0,-1-1 0,1 0 0,0 0 0,0 0 0,0 0 0,0-1 0,0 1 0,0 0 0,0 0 1,-1 0-1,1-1 0,0 1 0,0 0 0,0-1 0,0 1 0,-1-1 0,1 1 0,0-1 0,0 1 0,-1-1 0,1 0 0,-1 1 0,1-1 0,0 0 0,-1 1 0,1-1 0,-1 0 0,1 0 0,-1 0 0,1 0 0,3-5 27,0 0 0,-1 1 0,0-1-1,0-1 1,0 1 0,2-8 0,0-4 108,-1-1 1,-1 0 0,-1 1-1,-1-1 1,0 0 0,-1 0-1,-1 0 1,-1 0 0,-1 0-1,-5-19 1,4 59 415,5 21-50,15 43-121,-14-77-380,1-1 0,-1 1-1,1-1 1,1 1 0,-1-1 0,1 0 0,1 0 0,8 11 0,-12-17-49,0 0 1,0 0 0,0 0-1,0 0 1,0 0-1,1 0 1,-1 0 0,0 0-1,1-1 1,-1 1-1,0 0 1,1-1 0,-1 1-1,1-1 1,-1 1-1,1-1 1,-1 0 0,1 0-1,-1 0 1,1 0-1,-1 0 1,1 0 0,-1 0-1,1 0 1,-1 0 0,1-1-1,-1 1 1,1-1-1,-1 1 1,0-1 0,1 0-1,-1 1 1,0-1-1,1 0 1,-1 0 0,0 0-1,0 0 1,0 0-1,0 0 1,0 0 0,0 0-1,0 0 1,0-1-1,0 1 1,0 0 0,-1-1-1,2-1 1,3-6-819,0-1-1,-1 1 1,0-1 0,0 0-1,3-15 1,0-16-3988,-6-4-1687</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9.890"/>
    </inkml:context>
    <inkml:brush xml:id="br0">
      <inkml:brushProperty name="width" value="0.025" units="cm"/>
      <inkml:brushProperty name="height" value="0.025" units="cm"/>
      <inkml:brushProperty name="color" value="#E71224"/>
    </inkml:brush>
  </inkml:definitions>
  <inkml:trace contextRef="#ctx0" brushRef="#br0">2 148 14894,'0'0'2984,"0"12"-752,-1 21-1257,0 10 1078,5 47-1,-3-80-1746,0 1 0,1-1 0,0 0 0,1 1 0,0-1-1,0 0 1,1 0 0,1-1 0,0 1 0,8 12 0,-12-21-302,0 1 1,-1-1-1,1 0 0,0 0 1,0 0-1,0 0 0,0 1 0,0-1 1,0-1-1,0 1 0,1 0 1,-1 0-1,0 0 0,0-1 1,1 1-1,-1 0 0,0-1 1,1 1-1,-1-1 0,1 0 1,-1 1-1,0-1 0,1 0 0,-1 0 1,1 0-1,-1 0 0,1 0 1,-1 0-1,1-1 0,-1 1 1,1 0-1,-1-1 0,0 1 1,3-2-1,1-2-58,0 0-1,0 0 1,-1 0 0,1-1 0,-1 0-1,6-9 1,-8 10-58,0 1-1,1-1 0,-1 1 1,1 0-1,-1 0 1,1 1-1,0-1 1,0 0-1,0 1 1,0 0-1,1-1 1,-1 1-1,5-1 1,-7 3 134,1 0 0,-1 1 0,0-1 1,1 1-1,-1-1 0,0 1 0,0-1 0,1 1 1,-1 0-1,0 0 0,0 0 0,0 0 1,0 0-1,0 0 0,0 0 0,0 0 1,0 0-1,0 0 0,-1 1 0,1-1 0,0 0 1,-1 0-1,1 1 0,-1-1 0,1 0 1,-1 1-1,0-1 0,0 1 0,1 2 1,6 45 1249,-7-49-1268,2 14 234,-2-1 1,1 1-1,-2 0 0,0-1 1,0 1-1,-6 19 1,6-30-194,0 1 0,0-1 0,0 0 1,-1 0-1,1 0 0,-1 0 1,0 0-1,0 0 0,0 0 0,0-1 1,0 1-1,-1-1 0,1 1 0,-1-1 1,1 0-1,-1 0 0,0 0 1,0 0-1,0-1 0,0 1 0,0-1 1,-1 0-1,1 0 0,0 0 1,0 0-1,-1 0 0,1-1 0,-1 0 1,1 1-1,-1-1 0,-3-1 0,4 1-186,0-1-1,-1 1 1,1-1 0,0 0-1,0 0 1,0 0-1,0 0 1,0-1-1,0 1 1,0-1-1,0 1 1,1-1-1,-1 0 1,1 0-1,-1-1 1,1 1-1,0 0 1,0-1 0,0 0-1,0 1 1,0-1-1,-1-3 1,-1-1-1223,1-1 0,0 1 0,0-1 0,1 0 0,0 0 0,0 0 0,1 0 0,-1-10 0,2-9-5982</inkml:trace>
  <inkml:trace contextRef="#ctx0" brushRef="#br0" timeOffset="1">173 0 19026,'0'0'9225,"13"63"-8104,-7-25 64,1 5-32,3 3-192,-1-2-865,3-3-96,-2-5 0,2-7 0,2-8-288,-1-5-1538,-1-7-640,-2-5-1282,-2-4-1377,-3 0-2562</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0.262"/>
    </inkml:context>
    <inkml:brush xml:id="br0">
      <inkml:brushProperty name="width" value="0.025" units="cm"/>
      <inkml:brushProperty name="height" value="0.025" units="cm"/>
      <inkml:brushProperty name="color" value="#E71224"/>
    </inkml:brush>
  </inkml:definitions>
  <inkml:trace contextRef="#ctx0" brushRef="#br0">1 206 17969,'0'0'7228,"10"-3"-6101,-2 0-983,-1 1 0,1-1 0,-1-1 0,0 1 0,0-1 0,0 0 1,0-1-1,-1 0 0,0 0 0,0 0 0,0-1 0,-1 0 0,0 0 0,0 0 1,0 0-1,6-12 0,-8 12 41,0 1 1,0-1-1,0 0 1,-1 0-1,0 0 0,0 0 1,0-1-1,-1 1 1,0 0-1,0-1 1,-1 1-1,0-1 0,0 1 1,-1-12-1,0 18-170,1-1 1,0 1-1,0-1 0,-1 1 1,1 0-1,0-1 0,-1 1 0,1-1 1,0 1-1,-1 0 0,1-1 1,-1 1-1,1 0 0,-1-1 0,1 1 1,-1 0-1,1 0 0,-1-1 1,1 1-1,-1 0 0,1 0 0,-1 0 1,1 0-1,-1 0 0,1 0 1,-1 0-1,0 0 0,1 0 0,-1 0 1,1 0-1,-1 0 0,1 0 1,-1 0-1,1 1 0,-1-1 0,1 0 1,-1 0-1,1 1 0,-1-1 1,1 0-1,-1 1 0,1-1 0,0 0 1,-1 1-1,1-1 0,-1 0 1,1 1-1,0-1 0,-1 1 0,1-1 1,0 1-1,-1 0 0,-18 24 387,12-7-402,0 0 0,2 1 0,0 0 0,1 0 0,0 1 0,2-1 0,0 1 0,2-1 0,3 37 0,-4-54-9,2 1 1,-1-1-1,0 1 1,0-1-1,1 1 1,-1-1-1,1 0 1,0 1-1,0-1 0,0 0 1,0 1-1,0-1 1,0 0-1,1 0 1,-1 0-1,1 0 1,-1 0-1,1 0 0,0 0 1,0-1-1,0 1 1,0-1-1,0 1 1,0-1-1,0 0 1,0 0-1,1 0 0,-1 0 1,0 0-1,1 0 1,-1 0-1,1-1 1,-1 0-1,1 1 1,-1-1-1,1 0 0,-1 0 1,4-1-1,1 0-143,1 0-1,-1-1 1,0 0-1,0 0 1,-1 0-1,1-1 0,0 0 1,-1-1-1,0 0 1,0 0-1,0 0 1,7-6-1,15-20-4902,-2-5-3588</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1.691"/>
    </inkml:context>
    <inkml:brush xml:id="br0">
      <inkml:brushProperty name="width" value="0.025" units="cm"/>
      <inkml:brushProperty name="height" value="0.025" units="cm"/>
    </inkml:brush>
  </inkml:definitions>
  <inkml:trace contextRef="#ctx0" brushRef="#br0">140 1 14253,'0'0'7127,"-8"0"-6123,1 0-816,1 1-1,-1 0 1,1 0 0,0 1 0,-1 0-1,1 0 1,0 0 0,0 1-1,0 0 1,1 0 0,-1 0 0,1 1-1,0 0 1,0 0 0,0 0 0,0 1-1,1-1 1,-1 1 0,1 0-1,0 1 1,1-1 0,-1 1 0,-2 7-1,5-12-174,1-1-1,0 1 1,0 0-1,-1 0 1,1-1-1,0 1 1,0 0-1,0-1 1,0 1-1,0 0 1,0 0-1,0-1 1,0 1-1,0 0 1,0-1-1,0 1 1,1 0-1,-1-1 1,0 1-1,0 0 1,1-1-1,-1 1 1,0 0-1,1-1 1,-1 1-1,1-1 1,-1 1-1,1-1 1,-1 1-1,1-1 1,-1 1-1,1-1 1,-1 1-1,1-1 1,0 0-1,0 1 1,3 0 16,-1 0 1,0 0 0,1-1 0,-1 0 0,0 1 0,1-1 0,-1 0 0,6-1 0,62-16-84,-46-18 442,-16 19-284,4-11-152,-11 20 14,-6 17 19,3-9 18,1 0-1,0 0 1,-1-1-1,1 1 0,-1 0 1,1 0-1,0-1 1,0 1-1,0 0 0,-1 0 1,1 0-1,0 0 1,0 0-1,0-1 0,0 1 1,0 0-1,0 0 1,1 0-1,-1 0 0,0-1 1,0 1-1,0 0 1,1 0-1,-1 0 0,1-1 1,-1 1-1,0 0 1,1 0-1,-1-1 0,1 1 1,0 0-1,1 0 11,0 0-1,0-1 1,0 1-1,0-1 1,-1 1-1,1-1 1,0 0-1,0 0 1,0 0-1,0 0 1,0 0-1,0-1 1,3 0-1,68-23 301,-66 21-301,2 0-13,0-1-13,0 0 1,0 1-1,0 1 1,0-1-1,1 1 0,9 0 1,-19 5 1,0 0-1,0 0 1,0 0 0,0 0 0,0 0-1,-1 0 1,0 0 0,1 0-1,-3 6 1,2-9 13,1 1 0,0-1 0,0 1 0,0-1 0,0 0 0,-1 1 1,1-1-1,0 1 0,0-1 0,0 0 0,0 1 0,0-1 0,0 1 0,0-1 0,0 1 0,0-1 0,0 0 0,1 1 0,-1-1 0,0 1 0,0-1 0,0 0 1,0 1-1,1-1 0,-1 0 0,0 1 0,0-1 0,1 0 0,-1 1 0,0-1 0,1 0 0,-1 0 0,0 1 0,1-1 0,-1 0 0,0 0 0,1 1 0,-1-1 0,0 0 1,1 0-1,-1 0 0,1 0 0,28 3 73,34-10-88,-60 7-6,76-7-1171,-79 7 1190,1 0-1,-1 0 1,0 0-1,1 1 1,-1-1 0,1 0-1,-1 0 1,0 0-1,1 0 1,-1 1-1,0-1 1,1 0 0,-1 0-1,0 0 1,1 1-1,-1-1 1,0 0-1,0 1 1,1-1 0,-1 0-1,0 1 1,0-1-1,0 0 1,1 1-1,-1-1 1,0 0 0,0 1-1,0-1 1,0 1-1,0-1 1,0 0 0,0 1-1,0-1 1,0 1-1,0-1 1,0 0-1,0 1 1,0-1 0,0 1-1,0-1 1,0 0-1,0 1 1,0-1-1,-1 1 1,1-1 0,0 0-1,0 1 1,-12 27 639,6-11-114,40-17-1180,-29-1-163,0 0 0,0 0-1,0 0 1,0-1 0,0 0 0,0 0 0,-1-1 0,6-2 0,17-13-6746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0.603"/>
    </inkml:context>
    <inkml:brush xml:id="br0">
      <inkml:brushProperty name="width" value="0.025" units="cm"/>
      <inkml:brushProperty name="height" value="0.025" units="cm"/>
      <inkml:brushProperty name="color" value="#E71224"/>
    </inkml:brush>
  </inkml:definitions>
  <inkml:trace contextRef="#ctx0" brushRef="#br0">30 63 16688,'0'0'2664,"-1"-9"181,1 6-2345,0-34 1290,-1 24 16,-2 18 1417,-7 36-2171,6-30-762,1 0-1,1 0 0,0 0 0,-1 17 0,3-27-295,0-1 1,1 1-1,-1-1 0,0 1 0,1-1 0,-1 1 1,0-1-1,1 0 0,-1 1 0,1-1 0,-1 0 1,1 1-1,-1-1 0,1 0 0,-1 0 0,1 1 1,-1-1-1,1 0 0,0 0 0,-1 0 0,1 0 1,-1 0-1,1 0 0,-1 0 0,1 0 0,0 0 1,-1 0-1,1 0 0,-1 0 0,1 0 0,-1 0 1,1 0-1,0-1 0,23-4-202,45-22-1408,-59 22 1381,0 0 1,1 0-1,0 1 1,-1 0-1,1 1 0,0 0 1,1 1-1,-1 1 1,0-1-1,21 2 1,-31 0 258,0 0 0,0 1 1,0-1-1,0 1 0,0 0 1,0-1-1,0 1 0,0 0 1,0 0-1,0-1 0,-1 1 1,1 0-1,0 0 0,-1 0 1,1 0-1,0 0 1,-1 0-1,1 0 0,-1 0 1,0 0-1,1 0 0,-1 1 1,0-1-1,1 0 0,-1 0 1,0 0-1,0 0 0,0 1 1,0-1-1,0 0 0,0 0 1,-1 0-1,1 0 0,0 0 1,-1 1-1,1-1 0,0 0 1,-2 2-1,-17 44 1920,9-34-1649,-1 1 0,0-1 0,0-1 0,-18 15 0,24-23-219,-1 1-1,1-1 1,-1 0 0,-1 0 0,1-1 0,0 0 0,-1 0 0,0 0 0,1-1-1,-1 0 1,0 0 0,-13 1 0,20-3-176,-1 0 0,0 0 0,1 0 0,-1 0 0,0 0 0,1 0 0,-1 0 0,0-1 0,1 1 0,-1 0 0,1 0 0,-1 0 0,0-1 0,1 1 0,-1 0 0,1-1 0,-1 1 0,1 0 0,-1-1 0,1 1 0,-1-1 0,1 1 0,-1-1 0,1 1 0,-1-1 0,-3-16-7016,4-3-4244</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1.553"/>
    </inkml:context>
    <inkml:brush xml:id="br0">
      <inkml:brushProperty name="width" value="0.025" units="cm"/>
      <inkml:brushProperty name="height" value="0.025" units="cm"/>
      <inkml:brushProperty name="color" value="#E71224"/>
    </inkml:brush>
  </inkml:definitions>
  <inkml:trace contextRef="#ctx0" brushRef="#br0">166 301 14606,'0'0'4959,"-9"-7"-2551,-32-20-615,40 27-1740,-1-1-1,1 1 0,-1-1 0,1 1 0,-1 0 0,1-1 0,-1 1 0,1 0 1,-1 0-1,1 0 0,-1 0 0,1 0 0,-1 1 0,1-1 0,-1 0 0,1 1 1,-1-1-1,1 1 0,-1 0 0,1-1 0,0 1 0,-1 0 0,1 0 0,0 0 1,0 0-1,0 0 0,0 0 0,-2 1 0,-22 36 890,23-33-764,-6 8 64,2 0-1,0 1 1,0 0-1,1 0 0,1 0 1,0 1-1,1-1 1,-2 29-1,17-52-129,35-70 9,-39 62-101,2 1 0,-1-1 0,2 2 0,0-1 0,14-13-1,-24 27-17,0 0-1,1 1 1,-1-1-1,0 1 1,1 0-1,0-1 1,-1 1-1,1 0 1,0 0-1,0 0 1,-1 0-1,1 0 1,0 0-1,0 1 0,0-1 1,0 0-1,0 1 1,0 0-1,0-1 1,0 1-1,0 0 1,0 0-1,0 0 1,0 1-1,0-1 1,0 0-1,0 1 1,0-1-1,0 1 1,0 0-1,0-1 0,0 1 1,0 0-1,0 0 1,-1 1-1,1-1 1,0 0-1,-1 0 1,1 1-1,-1-1 1,1 1-1,-1-1 1,0 1-1,0 0 1,0-1-1,0 1 1,0 0-1,1 2 0,7 13 30,-2 0 0,0 0 0,0 0 0,4 24-1,-6-23 6,-3-10 125,1 0 0,0 0 0,0-1 0,9 15 0,-11-21-116,-1 0-1,1-1 1,-1 1 0,0-1 0,1 1 0,-1-1 0,1 1-1,0 0 1,-1-1 0,1 0 0,-1 1 0,1-1 0,0 1-1,-1-1 1,1 0 0,0 1 0,-1-1 0,1 0 0,0 0-1,0 0 1,-1 0 0,1 1 0,0-1 0,0 0 0,0 0-1,1-1 17,-1 0 1,0 0-1,1 0 0,-1 0 0,0 0 0,0 0 0,0-1 0,0 1 0,0 0 0,0 0 0,0-1 0,0 1 0,0-1 0,-1 1 0,1-1 0,-1 1 0,1-3 1,6-14 38,-2-1 0,-1 1 0,5-35 0,-8 43-88,-1 0 1,1-1-1,-1 1 1,-1 0-1,0 0 1,-1 0-1,0 0 1,-5-16-1,0 14-12,6 23 0,7 21 0,-5-30 0,0 0 0,0 0 0,0 0 0,1 0 0,-1-1 0,0 1 0,1 0 0,0-1 0,-1 1 0,1-1 0,0 1 0,0-1 0,0 0 0,-1 0 0,1 0 0,1 0 0,-1 0 0,0 0 0,0 0 0,0-1 0,0 1 0,1-1 0,-1 1 0,0-1 0,0 0 0,1 0 0,-1 0 0,0 0 0,0-1 0,1 1 0,-1-1 0,0 1 0,0-1 0,0 0 0,0 0 0,1 1 0,-1-2 0,-1 1 0,5-2 0,2-3 0,0 0 0,0 0 0,0-1 0,-1 0 0,0 0 0,0-1 0,9-13 0,-9 11 0,-1-1 0,0 1 0,0-1 0,-1 0 0,0-1 0,-1 1 0,-1-1 0,0 0 0,0 0 0,-1 0 0,-1 0 0,0 0 0,0 0 0,-3-18 0,3 28 0,-1 1 0,0 0 0,0 0 0,-1 0 0,1 0 0,0 0 0,0 0 0,0 0 0,-1 0 0,1 0 0,-1 0 0,1 0 0,-1 0 0,1 0 0,-1 0 0,1 0 0,-1 0 0,0 0 0,0 0 0,1 0 0,-1 1 0,0-1 0,0 0 0,0 1 0,0-1 0,0 0 0,0 1 0,0 0 0,0-1 0,0 1 0,0-1 0,0 1 0,0 0 0,0 0 0,0 0 0,0-1 0,0 1 0,-1 0 0,1 0 0,0 1 0,-2-1 0,1 1 0,0 0 0,0 0 0,0 0 0,-1 0 0,2 1 0,-1-1 0,0 0 0,0 1 0,0 0 0,1-1 0,-1 1 0,1 0 0,-1 0 0,1 0 0,0 0 0,-1 0 0,1 0 0,-1 4 0,-3 12 0,0 1 0,2 0 0,0 0 0,1 0 0,1 0 0,0 0 0,4 27 0,-3-44-36,0 0-1,1-1 1,-1 1-1,1 0 1,-1 0 0,1 0-1,0 0 1,-1 0-1,1-1 1,0 1-1,0 0 1,1-1 0,-1 1-1,0-1 1,0 1-1,1-1 1,-1 0 0,1 1-1,-1-1 1,1 0-1,3 2 1,-1-2-200,0 1 0,0-1 0,0 0 0,0 0 0,1 0 0,-1-1 0,0 1-1,1-1 1,6-1 0,1 0-1070,0-1 0,-1 0 0,1-1 0,-1 0-1,0-1 1,19-8 0,15-14-14191</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2.331"/>
    </inkml:context>
    <inkml:brush xml:id="br0">
      <inkml:brushProperty name="width" value="0.025" units="cm"/>
      <inkml:brushProperty name="height" value="0.025" units="cm"/>
      <inkml:brushProperty name="color" value="#E71224"/>
    </inkml:brush>
  </inkml:definitions>
  <inkml:trace contextRef="#ctx0" brushRef="#br0">5 107 10442,'-5'-5'11513,"8"22"-8546,10 27-1715,0-13 19,-9-19-1026,0-1 0,1 1 0,1-1 0,-1 0 0,2 0 0,-1-1 0,2 0 0,-1 0 0,14 13 0,-20-22-218,0 0 1,0-1-1,0 1 0,0 0 1,0-1-1,0 1 1,0-1-1,1 1 0,-1-1 1,0 0-1,0 1 1,0-1-1,1 0 0,-1 0 1,0 0-1,0 0 0,0 0 1,1 0-1,-1 0 1,0 0-1,0 0 0,0-1 1,1 1-1,-1-1 1,0 1-1,0 0 0,0-1 1,0 0-1,0 1 0,0-1 1,0 0-1,0 0 1,0 1-1,0-1 0,0 0 1,0 0-1,-1 0 0,1 0 1,0 0-1,-1 0 1,1 0-1,0 0 0,-1 0 1,0-1-1,1 1 1,0-2-1,3-9 252,0 1 0,-1-1 0,4-21 0,-5 24-157,25-203 225,-28 212-347,1-1 0,0 1 0,0 0 0,0-1 0,0 1 0,0 0 0,0-1 0,0 1 0,0 0 0,1-1 0,-1 1 0,0 0 0,0-1 0,0 1 0,0 0 0,0-1 0,0 1 0,1 0 0,-1 0 0,0-1 0,0 1 0,0 0 0,1 0 0,-1-1 0,0 1 0,0 0 0,1 0 0,-1-1 0,0 1 0,1 0 0,-1 0 0,0 0 0,1 0 0,-1 0 0,1-1 0,7 11 0,6 19 0,-13-28 0,20 57 11,-14-35-28,1 0 0,2-1 0,0 0-1,19 30 1,-29-51-71,0-1 0,1 1-1,-1 0 1,0-1-1,0 1 1,1 0 0,-1-1-1,0 1 1,1-1 0,-1 1-1,0-1 1,1 1 0,-1-1-1,1 1 1,-1-1-1,1 1 1,-1-1 0,1 1-1,0-1 1,-1 0 0,1 1-1,-1-1 1,1 0 0,0 0-1,-1 0 1,1 1-1,0-1 1,-1 0 0,1 0-1,0 0 1,-1 0 0,1 0-1,0 0 1,-1 0 0,1 0-1,0 0 1,-1 0-1,1-1 1,1 1 0,-1-2-538,0 0 0,-1 1 0,1-1-1,0 0 1,-1 1 0,1-1 0,-1 0 0,1 0 0,-1 0 0,0 0 0,0 1 0,0-1 0,0-2 0,0-21-7948</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3.498"/>
    </inkml:context>
    <inkml:brush xml:id="br0">
      <inkml:brushProperty name="width" value="0.025" units="cm"/>
      <inkml:brushProperty name="height" value="0.025" units="cm"/>
      <inkml:brushProperty name="color" value="#E71224"/>
    </inkml:brush>
  </inkml:definitions>
  <inkml:trace contextRef="#ctx0" brushRef="#br0">6 109 12396,'-5'-7'5256,"4"11"-2006,7 21-863,15 39-735,62 206 3019,-71-247-3911,-11-23-737,-1 0-1,0 0 0,1 0 0,-1 0 1,0 0-1,1 0 0,-1 0 0,0 0 1,1 0-1,-1 0 0,0 0 0,1 0 1,-1-1-1,0 1 0,1 0 0,-1 0 1,0 0-1,1 0 0,-1 0 0,0-1 0,0 1 1,1 0-1,-1 0 0,0-1 0,0 1 1,0 0-1,1 0 0,-1-1 0,0 1 1,0 0-1,0-1 0,0 1 0,1 0 1,-1-1-1,0 1 0,0-1 0,10-46 1171,-1-267-815,-11 200-377,2 114-38,0-1-1,0 1 1,0 0 0,0 0 0,0 0-1,1-1 1,-1 1 0,0 0 0,0 0-1,0 0 1,0-1 0,0 1 0,0 0-1,0 0 1,0 0 0,1-1-1,-1 1 1,0 0 0,0 0 0,0 0-1,0 0 1,0-1 0,1 1 0,-1 0-1,0 0 1,0 0 0,0 0-1,1 0 1,-1 0 0,0 0 0,0 0-1,0 0 1,1 0 0,-1 0 0,0 0-1,0 0 1,1 0 0,-1 0 0,0 0-1,0 0 1,0 0 0,1 0-1,-1 0 1,0 0 0,0 0 0,1 0-1,-1 0 1,0 0 0,0 0 0,0 0-1,0 1 1,1-1 0,-1 0 0,0 0-1,0 0 1,0 0 0,0 0-1,1 1 1,-1-1 0,0 0 0,0 0-1,0 0 1,0 1 0,0-1 0,0 0-1,11 11-4063,-9-5 2168,-1-1 0,0 1-1,0-1 1,0 1 0,-1-1 0,0 10-1,0 4-5262</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3.841"/>
    </inkml:context>
    <inkml:brush xml:id="br0">
      <inkml:brushProperty name="width" value="0.025" units="cm"/>
      <inkml:brushProperty name="height" value="0.025" units="cm"/>
      <inkml:brushProperty name="color" value="#E71224"/>
    </inkml:brush>
  </inkml:definitions>
  <inkml:trace contextRef="#ctx0" brushRef="#br0">0 0 7976,'0'0'7495,"48"60"-5926,-23-37-992,4 3-97,4 1-256,2 1-160,-1 1-736,1-6-1666,-3-9-2307</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4.463"/>
    </inkml:context>
    <inkml:brush xml:id="br0">
      <inkml:brushProperty name="width" value="0.025" units="cm"/>
      <inkml:brushProperty name="height" value="0.025" units="cm"/>
      <inkml:brushProperty name="color" value="#E71224"/>
    </inkml:brush>
  </inkml:definitions>
  <inkml:trace contextRef="#ctx0" brushRef="#br0">44 248 7944,'0'0'15038,"-7"1"-14915,4-1-180,2 0 124,-1 0-1,1 0 1,0 0-1,0 0 1,-1 0-1,1 0 1,0 0-1,0 1 1,-1-1-1,1 0 1,0 1-1,0-1 1,0 1-1,0-1 1,0 1-1,-1 0 1,1-1-1,0 1 0,0 0 1,0 0-1,1 0 1,-1-1-1,0 1 1,0 0-1,0 0 1,1 0-1,-1 0 1,0 1-1,1-1 1,-1 0-1,1 0 1,0 0-1,-1 0 1,1 1-1,0-1 1,-1 0-1,1 0 0,0 1 1,0-1-1,0 0 1,0 0-1,0 1 1,1-1-1,-1 0 1,0 0-1,1 0 1,-1 1-1,0-1 1,1 0-1,0 0 1,0 1-1,5 21 670,-6-18-705,1 0-1,1-1 1,-1 1-1,0 0 1,1-1-1,0 1 1,0 0-1,1-1 1,3 5-1,-6-8-27,0-1 1,1 0-1,-1 0 0,0 0 0,0 0 1,0 0-1,1 0 0,-1 0 0,0 0 0,0 1 1,1-1-1,-1 0 0,0 0 0,1 0 1,-1 0-1,0 0 0,0 0 0,1-1 1,-1 1-1,0 0 0,0 0 0,1 0 1,-1 0-1,0 0 0,0 0 0,0 0 1,1 0-1,-1-1 0,0 1 0,0 0 1,0 0-1,1 0 0,-1 0 0,0-1 1,0 1-1,0 0 0,0 0 0,1 0 0,-1-1 1,0 1-1,0 0 0,0 0 0,0-1 1,0 1-1,0 0 0,0 0 0,0-1 1,0 1-1,6-17 95,-6 15-67,4-11 59,1-6-35,1 0 0,16-36 0,-20 52-51,-1 0 1,0 0-1,1 0 0,0 0 0,0 0 0,0 1 0,0-1 0,0 1 0,0-1 0,1 1 1,-1 0-1,1-1 0,0 1 0,-1 0 0,1 1 0,0-1 0,0 1 0,0-1 0,1 1 0,-1 0 1,0 0-1,0 0 0,1 0 0,5 0 0,-7 2 7,0-1 0,0 0 1,0 1-1,0-1 0,-1 1 0,1 0 0,0-1 1,0 1-1,-1 0 0,1 0 0,0 0 0,-1 1 1,1-1-1,-1 0 0,1 0 0,-1 1 1,0-1-1,1 1 0,-1 0 0,0-1 0,1 3 1,18 45 661,-19-43-600,1 1 0,0-1 0,1-1 0,-1 1 0,1 0 0,7 9 0,-10-14-66,0-1 1,1 0-1,-1 0 1,1 1-1,-1-1 1,1 0-1,-1 0 1,0 0-1,1 0 1,-1 1-1,1-1 0,-1 0 1,1 0-1,-1 0 1,1 0-1,-1 0 1,1 0-1,-1 0 1,1 0-1,-1-1 1,1 1-1,-1 0 1,1 0-1,-1 0 1,1 0-1,-1-1 1,1 1-1,-1 0 1,1 0-1,-1-1 1,0 1-1,1 0 1,-1-1-1,0 1 1,1 0-1,-1-1 1,0 1-1,1-1 1,-1 1-1,0-1 0,0 1 1,1 0-1,-1-1 1,0 1-1,0-1 1,0 1-1,0-1 1,0 1-1,0-1 1,0 1-1,0-1 1,0 1-1,0-2 1,9-31 319,-8 30-306,4-41 100,-5 35-138,0 1 0,1-1 0,1 0 0,-1 0 0,1 1 0,1-1 0,5-12-1,-8 21 10,1 0 0,-1 0 0,0 0 0,1 0 0,-1 0 0,1 0 0,-1 0 0,0 0-1,1 0 1,-1 1 0,1-1 0,-1 0 0,0 0 0,1 0 0,-1 1 0,0-1 0,1 0 0,-1 1-1,0-1 1,1 0 0,-1 0 0,0 1 0,0-1 0,1 1 0,-1-1 0,0 0 0,0 1-1,0-1 1,0 0 0,1 1 0,-1-1 0,0 1 0,0-1 0,0 1 0,0-1 0,0 0 0,0 2-1,7 17-221,-7-19 229,0 1 1,4 11 72,0 0 1,1 0-1,1 0 0,9 15 0,-15-26-61,1 1 1,0-1-1,0 0 0,0 1 0,0-1 0,0 0 0,0 0 0,0 0 1,0 0-1,0 0 0,0 0 0,0 0 0,1 0 0,-1 0 1,0-1-1,1 1 0,-1 0 0,1-1 0,-1 1 0,1-1 0,-1 0 1,1 1-1,-1-1 0,1 0 0,-1 0 0,1 0 0,-1 0 1,1 0-1,-1 0 0,1-1 0,-1 1 0,1 0 0,-1-1 0,1 1 1,-1-1-1,1 0 0,-1 1 0,0-1 0,1 0 0,-1 0 1,0 0-1,0 0 0,0 0 0,0 0 0,0 0 0,0 0 0,0 0 1,1-3-1,15-14 344,-1-1 0,20-33 0,-31 44-289,-1 0 1,0 0-1,0 0 0,-1-1 0,0 0 0,-1 1 1,0-1-1,0 0 0,0 0 0,-1-12 0,-1 20-60,0-1 0,-1 0 0,1 0 0,-1 0-1,1 1 1,-1-1 0,0 0 0,0 1-1,0-1 1,0 0 0,0 1 0,0-1 0,0 1-1,0 0 1,0-1 0,-1 1 0,1 0 0,-1 0-1,1 0 1,-1 0 0,1 0 0,-1 0-1,-2-1 1,1 1 3,0-1 0,-1 1 0,1 0 0,-1 0 0,1 0 0,-1 0 0,1 1-1,-1-1 1,1 1 0,-1 0 0,-4 0 0,7 1-10,1-1 0,0 1 1,0-1-1,0 1 0,0-1 0,0 1 0,0-1 1,0 0-1,0 1 0,0-1 0,0 1 0,0-1 1,0 1-1,0-1 0,0 1 0,0-1 0,0 1 1,0-1-1,0 1 0,1-1 0,-1 0 0,0 1 1,0-1-1,1 1 0,-1-1 0,0 0 0,1 1 1,-1-1-1,0 0 0,1 1 0,-1-1 0,0 0 1,1 1-1,-1-1 0,1 0 0,-1 0 0,1 0 1,-1 0-1,1 1 0,38 2-3030,-34-3 2031,0 0 0,0-1 0,1 1 0,-1-1 0,0-1 0,0 1 0,0 0 0,0-1 0,6-3 0,10-9-5219</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4.866"/>
    </inkml:context>
    <inkml:brush xml:id="br0">
      <inkml:brushProperty name="width" value="0.025" units="cm"/>
      <inkml:brushProperty name="height" value="0.025" units="cm"/>
      <inkml:brushProperty name="color" value="#E71224"/>
    </inkml:brush>
  </inkml:definitions>
  <inkml:trace contextRef="#ctx0" brushRef="#br0">8 1 13164,'0'0'15332,"0"8"-14707,1 11-373,1-1-1,2 1 1,-1-1 0,2 0-1,11 29 1,-2-13 364,1-1 0,23 38 0,-4-27-308,-33-42-320,1 0 0,-1-1 0,1 1 0,-1-1 0,1 1 0,0-1 0,0 0 0,0 0 0,0 0 0,0 0 0,0 0 0,0 0 0,0 0 0,0-1 0,0 1 0,1-1 0,-1 1 0,0-1 0,0 0 0,0 0 0,1 0 0,1-1 0,-3 1-39,0-1 0,-1 1 0,1-1 0,-1 0 0,1 1 0,0-1 0,-1 0 0,1 0 0,-1 1 0,1-1 0,-1 0 0,0 0 0,1 0 0,-1 1 0,0-1 0,0 0 0,0 0 0,1 0 0,-1 0 0,0 0 0,0 0 0,0 0 0,0 0 0,-1 1 0,1-1 0,0 0 0,0 0-1,0 0 1,-1 0 0,1 0 0,0 1 0,-1-1 0,1 0 0,-1-1 0,-15-29-1158,9 22 1013,-1 1 0,0-1 0,0 1 1,-1 1-1,0 0 0,-1 0 0,0 1 0,0 0 0,0 0 0,-1 1 1,1 1-1,-1 0 0,0 0 0,0 1 0,-21-3 0,31 6-177,9 0-744,-1 1-157,0-1 0,0 0 0,0-1 1,0 0-1,0 0 0,0 0 0,0-1 0,0 1 0,0-2 0,8-3 1,15-12-7781</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5.225"/>
    </inkml:context>
    <inkml:brush xml:id="br0">
      <inkml:brushProperty name="width" value="0.025" units="cm"/>
      <inkml:brushProperty name="height" value="0.025" units="cm"/>
      <inkml:brushProperty name="color" value="#E71224"/>
    </inkml:brush>
  </inkml:definitions>
  <inkml:trace contextRef="#ctx0" brushRef="#br0">40 1 11915,'0'0'10341,"-4"8"-8596,0 6-1192,0 0 1,1 0-1,0 0 0,1 1 0,0-1 0,1 19 0,1-29-473,0-1 1,1 1-1,-1 0 0,1-1 0,0 1 1,0-1-1,0 1 0,0-1 0,0 1 1,1-1-1,-1 0 0,1 0 0,0 0 1,3 4-1,-3-5-84,0-1 1,0 1-1,1-1 1,-1 0-1,0 0 0,0 0 1,1 0-1,-1 0 1,1-1-1,-1 1 0,0 0 1,1-1-1,-1 0 1,1 0-1,-1 0 1,1 0-1,-1 0 0,1 0 1,-1-1-1,1 1 1,-1-1-1,1 0 1,-1 1-1,3-2 0,-2 0 64,0 0-1,0 1 1,0-1-1,0 0 1,0 0-1,-1-1 0,1 1 1,-1 0-1,1-1 1,-1 0-1,0 0 1,0 1-1,0-1 1,-1 0-1,1-1 0,0 1 1,-1 0-1,0 0 1,0-1-1,0 1 1,0 0-1,-1-1 0,1 1 1,-1-1-1,0 1 1,0-1-1,0 1 1,0-1-1,-1 1 0,0-1 1,1 1-1,-1 0 1,0-1-1,-1 1 1,1 0-1,0 0 0,-1 0 1,0 0-1,0 0 1,0 0-1,0 0 1,0 0-1,0 1 1,-4-4-1,-2 2 7,0-1 0,0 1 0,-1 1 0,1-1 0,-1 1 0,0 1 0,0 0 0,0 0 0,0 1 0,-14-1 0,23 2-83,-1 0-1,1 0 1,0 0 0,0 0-1,-1 0 1,1 0 0,0 0-1,0 0 1,-1 0 0,1 0-1,0 0 1,0 0 0,-1 0-1,1 0 1,0 0 0,0 0-1,0 0 1,-1 0 0,1 0-1,0 0 1,0 0 0,-1 1-1,1-1 1,0 0 0,0 0-1,0 0 1,0 0 0,-1 1-1,1-1 1,0 0 0,0 0-1,0 0 1,0 1 0,0-1 0,-1 0-1,1 0 1,0 1 0,0-1-1,0 0 1,0 0 0,0 1-1,0-1 1,0 0 0,0 0-1,0 0 1,0 1 0,0-1-1,0 0 1,0 0 0,0 1-1,0-1 1,0 0 0,1 0-1,-1 1 1,0-1 0,0 0-1,0 0 1,0 0 0,0 1-1,0-1 1,1 0 0,-1 0-1,0 0 1,0 1 0,0-1-1,1 0 1,14 12-1459,-5-9 437,1-1 1,-1-1-1,0 0 1,1 0-1,-1-1 1,1 0-1,-1-1 1,1 0-1,-1 0 1,18-6-1,24-13-6286,-18 1-3677</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5.599"/>
    </inkml:context>
    <inkml:brush xml:id="br0">
      <inkml:brushProperty name="width" value="0.025" units="cm"/>
      <inkml:brushProperty name="height" value="0.025" units="cm"/>
      <inkml:brushProperty name="color" value="#E71224"/>
    </inkml:brush>
  </inkml:definitions>
  <inkml:trace contextRef="#ctx0" brushRef="#br0">64 306 4388,'0'0'13672,"-8"-2"-11222,-27-6-443,35 7-1928,-1 1-1,0 0 1,1 0-1,-1 0 1,0 0-1,0 1 1,1-1-1,-1 0 1,0 0-1,1 0 1,-1 0-1,0 1 1,1-1-1,-1 0 1,1 1-1,-1-1 1,0 1 0,1-1-1,-1 0 1,1 1-1,-1-1 1,1 1-1,-1-1 1,1 1-1,0 0 1,-1-1-1,1 1 1,0-1-1,-1 1 1,1 0-1,0-1 1,0 1-1,-1 0 1,1-1-1,0 1 1,0 0-1,0 0 1,-2 29 757,2-26-460,-1 5 53,3 38 1181,-2-46-1585,0 0 0,1 0 0,-1 0 1,0 0-1,0 0 0,1 0 0,-1 0 0,0-1 0,1 1 0,-1 0 0,1 0 0,-1 0 0,1-1 0,-1 1 0,1 0 1,0-1-1,-1 1 0,1 0 0,0-1 0,-1 1 0,1-1 0,0 1 0,0-1 0,0 1 0,0-1 0,-1 0 1,1 1-1,0-1 0,0 0 0,0 0 0,0 1 0,0-1 0,0 0 0,0 0 0,0 0 0,0 0 0,0-1 0,0 1 1,0 0-1,-1 0 0,1 0 0,1-1 0,1-1 14,0 1 1,0-1 0,0 0-1,-1 0 1,1 0-1,-1 0 1,0-1 0,1 1-1,-1-1 1,0 1-1,0-1 1,-1 0 0,1 1-1,0-1 1,1-5-1,17-50 203,-14 36-70,-1 0 0,-1-1 0,-1 0-1,-2 1 1,0-1 0,-1 0-1,-1 0 1,-1 0 0,-1 1 0,-1-1-1,-9-24 1,-1 25-172,7 20 0,3 15 0,2 28 0,6 72 0,-3-101 0,1 0 0,0 0 0,1 0 0,0-1 0,1 1 0,0-1 0,1 0 0,0 0 0,1-1 0,13 19 0,-18-27-142,1 0 0,0 0 0,0 0 1,-1 0-1,1 0 0,0 0 0,1-1 0,-1 1 0,0-1 1,0 0-1,1 1 0,-1-1 0,0 0 0,1 0 0,-1-1 1,1 1-1,0 0 0,-1-1 0,1 0 0,-1 1 0,1-1 0,0 0 1,-1 0-1,1-1 0,0 1 0,-1-1 0,1 1 0,-1-1 1,1 0-1,-1 0 0,5-2 0,-2 0-408,0 0 1,-1 0-1,0 0 0,1-1 0,-1 1 0,-1-1 1,1 0-1,0 0 0,-1-1 0,0 1 1,0-1-1,0 0 0,-1 0 0,4-7 1,4-21-7774</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6.284"/>
    </inkml:context>
    <inkml:brush xml:id="br0">
      <inkml:brushProperty name="width" value="0.025" units="cm"/>
      <inkml:brushProperty name="height" value="0.025" units="cm"/>
      <inkml:brushProperty name="color" value="#E71224"/>
    </inkml:brush>
  </inkml:definitions>
  <inkml:trace contextRef="#ctx0" brushRef="#br0">46 120 16367,'0'0'3924,"-5"10"-833,0-3-2554,1 0-22,-1 0 0,1 1 0,0-1 0,1 1-1,-1 0 1,2 0 0,-1 0 0,1 1 0,-2 14-1,4-22-512,0-1-1,0 0 1,0 0-1,0 1 1,0-1-1,0 0 1,0 1-1,0-1 0,0 0 1,0 0-1,0 1 1,0-1-1,0 0 1,0 0-1,0 1 0,0-1 1,0 0-1,1 1 1,-1-1-1,0 0 1,0 0-1,0 0 1,0 1-1,1-1 0,-1 0 1,0 0-1,0 0 1,0 1-1,1-1 1,-1 0-1,0 0 0,0 0 1,1 0-1,-1 0 1,0 1-1,1-1 1,-1 0-1,0 0 1,0 0-1,1 0 0,-1 0 1,14-7-254,10-16-160,-21 16 451,0-1-1,0 1 1,-1-1-1,0 0 0,0 0 1,0 0-1,-1 0 1,-1 0-1,0-9 1,1 23-14,0-1 1,0 0-1,0 0 1,0 0-1,1 0 1,0 0-1,0 0 1,0 0-1,1-1 1,-1 1-1,1-1 1,0 0-1,1 0 1,3 5-1,-5-7-22,-1-1 0,1 1 0,0-1 0,-1 0-1,1 1 1,0-1 0,0 0 0,0 0-1,0 0 1,0 0 0,0 0 0,0-1 0,0 1-1,1-1 1,-1 1 0,0-1 0,0 0-1,0 0 1,1 0 0,-1 0 0,0 0 0,0-1-1,0 1 1,1 0 0,-1-1 0,0 0 0,0 1-1,0-1 1,0 0 0,0 0 0,0 0-1,0-1 1,-1 1 0,1 0 0,0-1 0,2-1-1,10-13 1,0-1-1,0 0 1,-2 0-1,0-1 0,-1-1 1,-1 0-1,-1 0 0,12-37 1,-23 71 179,1 0 1,0 0-1,1 0 0,1 0 1,3 15-1,-4-29-169,1 0-1,0 0 1,0 0 0,0 0-1,0 0 1,-1 0-1,2-1 1,-1 1 0,0 0-1,0 0 1,0-1-1,0 1 1,0-1 0,0 1-1,1-1 1,-1 1-1,0-1 1,0 0 0,1 0-1,-1 0 1,0 1-1,1-1 1,1-1 0,39 1-166,-28-1 25,-7 1 81,-1 1 1,1 0 0,-1 1-1,0-1 1,0 1 0,0 0-1,0 1 1,0-1 0,0 1-1,-1 0 1,1 1 0,-1-1-1,0 1 1,0 0 0,0 1-1,-1-1 1,1 1 0,-1 0-1,6 8 1,7 13 108,-1 0 1,25 55-1,-18-32-97,-9-23 212,24 49 214,-36-69-252,0 1-1,0-1 1,0 0 0,-1 0-1,0 1 1,0-1 0,0 1-1,-1-1 1,0 1-1,-1 8 1,0-14-121,1-1 0,-1 1 1,1 0-1,-1-1 0,1 1 0,-1 0 1,0-1-1,1 1 0,-1 0 0,0-1 0,1 1 1,-1-1-1,0 0 0,0 1 0,1-1 0,-1 1 1,0-1-1,0 0 0,0 0 0,0 0 0,0 1 1,1-1-1,-1 0 0,0 0 0,0 0 1,0 0-1,0 0 0,0 0 0,0-1 0,-1 1 1,-29-8 393,20 0-412,1 0 0,0 0 0,0-1 0,1 0 0,0-1 0,1 0 0,0-1 0,1 1 0,0-1 0,0-1 0,1 1 0,1-1 0,0 0 0,1-1 0,0 1 0,1-1 0,0 1 0,1-1 0,0 0 0,1 0 0,1-14 0,0 20-103,1 0 0,0 1 0,1-1 0,-1 1 0,1 0 0,1-1 0,-1 1 0,1 0-1,0 0 1,7-9 0,46-49-3251,-43 50 2333,23-24-5898</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4.674"/>
    </inkml:context>
    <inkml:brush xml:id="br0">
      <inkml:brushProperty name="width" value="0.025" units="cm"/>
      <inkml:brushProperty name="height" value="0.025" units="cm"/>
    </inkml:brush>
  </inkml:definitions>
  <inkml:trace contextRef="#ctx0" brushRef="#br0">167 66 9545,'3'-3'803,"-1"0"0,1 0 0,-1 0 0,1-1-1,-1 1 1,0-1 0,0 0 0,-1 1 0,1-1 0,-1 0 0,0 0 0,0 0 0,0 0 0,0-5-1,-1 8-725,0 1-1,-1 0 0,1-1 1,0 1-1,-1-1 0,1 1 0,0 0 1,-1-1-1,1 1 0,-1 0 1,1-1-1,-1 1 0,1 0 0,-1 0 1,1 0-1,-1-1 0,1 1 1,-1 0-1,1 0 0,-1 0 0,1 0 1,-1 0-1,1 0 0,-1 0 0,1 0 1,-1 0-1,1 0 0,-1 0 1,1 0-1,-1 0 0,1 0 0,-1 1 1,1-1-1,-1 0 0,1 0 1,-1 0-1,0 1 0,-22 8-65,9 2 138,1 1-1,0 0 1,1 0 0,0 1 0,1 1-1,0 0 1,1 0 0,1 1 0,1 0-1,0 1 1,0 0 0,2 0 0,0 0 0,-4 19-1,10-34-139,-1 1 0,1-1 0,0 1 0,-1-1 0,1 0 0,0 1 0,0-1 0,0 1 0,0-1 1,1 1-1,-1-1 0,0 0 0,1 1 0,-1-1 0,0 1 0,1-1 0,0 0 0,-1 0 0,1 1 0,0-1 0,0 0 0,-1 0 0,1 0 0,0 0 0,0 0 0,0 0 0,2 2 0,-1-3 19,1 1 0,-1-1 0,0 1 0,0-1 0,0 0 0,0 0 0,1 0 0,-1 0 0,0 0 0,0-1 0,0 1 0,0-1 0,1 1 0,-1-1 0,0 0 0,0 0 0,0 0 0,2-1 0,9-6 75,0 0-1,-1-1 1,0 0 0,-1-1-1,0 0 1,0-1 0,12-17-1,-4 4-32,-1-1 0,23-45-1,-34 56 1002,-19 35-666,-22 43-306,25-44-73,0-3 34,0 1 1,2 0-1,0 0 0,0 0 1,2 1-1,-3 20 1,8-38-63,0-1 1,0 1 0,0-1 0,-1 1 0,1-1-1,0 0 1,0 1 0,1-1 0,-1 1-1,0-1 1,0 1 0,0-1 0,0 0 0,0 1-1,0-1 1,0 1 0,1-1 0,-1 0-1,0 1 1,0-1 0,1 0 0,-1 1 0,0-1-1,0 0 1,1 1 0,-1-1 0,0 0 0,1 1-1,-1-1 1,1 0 0,-1 0 0,0 0-1,1 1 1,-1-1 0,1 0 0,-1 0 0,0 0-1,1 0 1,-1 0 0,1 0 0,0 0 0,24-6-117,22-22-1304,-36 19-464,0-1 0,-1 0 0,16-21 1,0-6-5520</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8.786"/>
    </inkml:context>
    <inkml:brush xml:id="br0">
      <inkml:brushProperty name="width" value="0.025" units="cm"/>
      <inkml:brushProperty name="height" value="0.025" units="cm"/>
      <inkml:brushProperty name="color" value="#E71224"/>
    </inkml:brush>
  </inkml:definitions>
  <inkml:trace contextRef="#ctx0" brushRef="#br0">1956 198 5669,'0'0'1127,"1"-10"357,4-124 6417,-5 132-7822,0 0 1,0 0 0,0 0-1,-1 0 1,1 0 0,-1 1-1,1-1 1,-1 0-1,0 0 1,1 0 0,-1 1-1,0-1 1,0 1 0,-1-1-1,1 1 1,0-1 0,0 1-1,-1-1 1,1 1 0,-1 0-1,-1-2 1,-1 1-14,-1 0 1,1 0-1,-1 0 1,1 1-1,-1-1 1,0 1-1,1 0 1,-8 0-1,-10-1-235,1 2-1,-43 5 1,55-4 83,-121 16-2302,-134 8 831,-96-8 4454,276-8-2037,1 4 0,-105 29 0,133-26-720,1 2 1,1 2-1,1 3 0,1 1 0,-86 57 1,116-66-107,1 0 1,1 2-1,0 0 1,1 1-1,0 1 1,2 1-1,1 0 1,0 1-1,1 1 1,1 0-1,2 1 0,0 0 1,1 1-1,2 0 1,-8 30-1,7-7-23,3 0 0,1 1-1,3 0 1,1-1-1,3 1 1,2-1-1,2 1 1,2-1 0,2-1-1,1 1 1,3-2-1,36 78 1,-33-88-62,1-2 1,2 0 0,1-2-1,1 0 1,2-1-1,1-2 1,33 29-1,-34-36 23,0-2 0,2-1-1,0-1 1,1-1-1,0-1 1,1-2 0,1 0-1,0-2 1,40 9 0,-23-10 152,-1-2 0,2-3 1,-1-1-1,1-2 1,-1-2-1,1-3 1,-1-1-1,0-3 1,0-1-1,-1-2 1,0-3-1,0-1 0,-2-2 1,0-2-1,77-45 1,-66 30 58,-2-2 1,-2-2-1,-1-2 0,-2-3 1,-1-1-1,-3-3 0,-2-1 1,-1-2-1,-3-2 1,-2-1-1,-3-2 0,-2-1 1,-2-1-1,-3-2 1,-2 0-1,15-65 0,-18 38-59,11-118 0,-26 153-289,-3-1 0,-2 0 1,-12-86-1,11 125 16,-2 0-1,0 0 0,0 1 1,-1-1-1,-1 1 0,1 0 1,-9-13-1,10 19-25,-1-1-1,0 1 1,0 1-1,0-1 1,0 1 0,-1 0-1,1-1 1,-1 2-1,0-1 1,-1 1 0,1 0-1,-1 0 1,1 0-1,-1 1 1,-11-4 0,1 3-527,0 1 0,0 1 0,0 0 0,0 1 0,-1 1 0,1 1 0,0 0 0,0 1 0,-24 7 0,-82 36-5790</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4.767"/>
    </inkml:context>
    <inkml:brush xml:id="br0">
      <inkml:brushProperty name="width" value="0.025" units="cm"/>
      <inkml:brushProperty name="height" value="0.025" units="cm"/>
      <inkml:brushProperty name="color" value="#E71224"/>
    </inkml:brush>
  </inkml:definitions>
  <inkml:trace contextRef="#ctx0" brushRef="#br0">39 161 1858,'0'0'7217,"-5"-5"-7083,2 3-137,0 0 0,1 0 0,-1 0 1,1-1-1,0 1 0,0-1 0,0 0 0,0 0 1,0 0-1,0 0 0,1 0 0,0 0 0,-1 0 1,1 0-1,0 0 0,0-1 0,1 1 0,-1 0 1,1-1-1,0-6 0,0 3-115,1-28 2298,-1 32-1633,0 0 1,1 0-1,-1 0 0,1 0 0,-1 1 0,1-1 0,0 0 0,0 0 0,1 1 0,-1-1 0,0 1 0,1-1 0,0 1 0,-1-1 0,4-2 1,-4 6-334,0 1 1,0-1 0,-1 1 0,1-1 0,0 1 0,-1-1 0,0 1 0,1-1-1,-1 1 1,0 0 0,0-1 0,0 1 0,0 0 0,0-1 0,0 1 0,-1 1-1,1-1 47,-3 118 2138,0-60-1934,3 0 1,12 95-1,0-41-1335,-12-113 769,0-1 1,0 0-1,0 0 1,0 0-1,-1 0 0,1 0 1,0 1-1,0-1 1,0 0-1,0 0 0,0 0 1,0 0-1,0 0 1,0 1-1,0-1 0,0 0 1,0 0-1,0 0 1,0 0-1,0 1 0,0-1 1,1 0-1,-1 0 1,0 0-1,0 0 0,0 0 1,0 1-1,0-1 1,0 0-1,0 0 0,0 0 1,0 0-1,1 0 0,-1 0 1,0 0-1,0 1 1,0-1-1,0 0 0,0 0 1,1 0-1,-1 0 1,0 0-1,0 0 0,0 0 1,0 0-1,0 0 1,1 0-1,-1 0 0,0 0 1,0 0-1,0 0 1,0 0-1,1 0 0,-1 0 1,0 0-1,0 0 1,0 0-1,0 0 0,1 0 1,2-11-6500,-2-7-2219</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5.293"/>
    </inkml:context>
    <inkml:brush xml:id="br0">
      <inkml:brushProperty name="width" value="0.025" units="cm"/>
      <inkml:brushProperty name="height" value="0.025" units="cm"/>
      <inkml:brushProperty name="color" value="#E71224"/>
    </inkml:brush>
  </inkml:definitions>
  <inkml:trace contextRef="#ctx0" brushRef="#br0">0 102 13100,'0'0'8168,"54"5"-7239,-14-7-449,5-10-223,11-1-129,1-2-64,4-2-32,-4 6-320,-5 1-321,-8 4-672,-8 0-1089,-7-2-1186,-8 2-2369</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5.977"/>
    </inkml:context>
    <inkml:brush xml:id="br0">
      <inkml:brushProperty name="width" value="0.025" units="cm"/>
      <inkml:brushProperty name="height" value="0.025" units="cm"/>
      <inkml:brushProperty name="color" value="#E71224"/>
    </inkml:brush>
  </inkml:definitions>
  <inkml:trace contextRef="#ctx0" brushRef="#br0">11 1 13613,'0'0'3491,"-5"55"-1665,2-22 32,1 4-417,2 1-544,0 3-385,0-5-287,7-7-161,6-2 0,3-9 0,-1-6-417,-3-5-543,0-7-450,-5 0-768,-4-9-897,-3-9-2242,-3-9-3907</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6.348"/>
    </inkml:context>
    <inkml:brush xml:id="br0">
      <inkml:brushProperty name="width" value="0.025" units="cm"/>
      <inkml:brushProperty name="height" value="0.025" units="cm"/>
      <inkml:brushProperty name="color" value="#E71224"/>
    </inkml:brush>
  </inkml:definitions>
  <inkml:trace contextRef="#ctx0" brushRef="#br0">0 71 10186,'0'0'10281,"75"-20"-9192,-39 17-320,7-4-352,6 2-65,-1-4-192,0 1-64,-6-1-96,-8 3-673,-12 2-544,-13 4-544,-20 5-4197,-16 8 673</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6.689"/>
    </inkml:context>
    <inkml:brush xml:id="br0">
      <inkml:brushProperty name="width" value="0.025" units="cm"/>
      <inkml:brushProperty name="height" value="0.025" units="cm"/>
      <inkml:brushProperty name="color" value="#E71224"/>
    </inkml:brush>
  </inkml:definitions>
  <inkml:trace contextRef="#ctx0" brushRef="#br0">0 47 3043,'0'0'18001,"86"29"-17328,-43-45-353,1 0-224,-3-1-32,-8 3-320,-9 7-1314,-12 2-1473</inkml:trace>
  <inkml:trace contextRef="#ctx0" brushRef="#br0" timeOffset="1">40 183 6470,'0'0'12364,"51"1"-12236,-11-16-64,5-3-448,3 0-1250,-1-1-2081,-4 0-2435</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7.049"/>
    </inkml:context>
    <inkml:brush xml:id="br0">
      <inkml:brushProperty name="width" value="0.025" units="cm"/>
      <inkml:brushProperty name="height" value="0.025" units="cm"/>
      <inkml:brushProperty name="color" value="#E71224"/>
    </inkml:brush>
  </inkml:definitions>
  <inkml:trace contextRef="#ctx0" brushRef="#br0">229 1 9097,'0'0'10564,"-8"12"-9576,6-9-957,-21 34 671,-1-1 0,-2-1 1,-54 55-1,79-89-856,0 0 0,-1 0 0,1 0 1,-1 0-1,1 0 0,-1 0 0,0 0 0,1-1 0,-1 1 1,0 0-1,1-1 0,-1 0 0,0 1 0,-2-1 0,3 0-134,0 0-1,0 0 1,0 0-1,0-1 0,0 1 1,1 0-1,-1-1 1,0 1-1,0-1 0,0 1 1,1-1-1,-1 1 1,0-1-1,1 0 0,-1 1 1,0-1-1,1 0 0,-1 1 1,1-1-1,-1 0 1,1 0-1,0 0 0,-1 1 1,1-1-1,0 0 1,-1 0-1,1-2 0,-6-17-5636</inkml:trace>
  <inkml:trace contextRef="#ctx0" brushRef="#br0" timeOffset="1">0 64 4740,'0'0'12620,"49"-14"-11146,-29 14-417,2 5-256,3 7-321,2-2-256,2 1-96,-1 1-352,-2-2-1794,-3-3-1889,-5-6-2467</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7.374"/>
    </inkml:context>
    <inkml:brush xml:id="br0">
      <inkml:brushProperty name="width" value="0.025" units="cm"/>
      <inkml:brushProperty name="height" value="0.025" units="cm"/>
      <inkml:brushProperty name="color" value="#E71224"/>
    </inkml:brush>
  </inkml:definitions>
  <inkml:trace contextRef="#ctx0" brushRef="#br0">45 0 11883,'0'0'6454,"-4"11"-5178,-1 6-902,1 1 1,0-1-1,1 1 0,1 0 0,1 0 1,1 0-1,0 0 0,1 0 0,4 19 0,59 204 4901,-73-346-5035,-2-31-1049,11 124 629,1-1 0,0 1 0,1 0 0,0 0 0,0 0 0,2 0 0,-1 1 0,9-18 0,-10 24 159,0 1-1,0 0 1,1 0 0,-1 1-1,1-1 1,0 0 0,0 1-1,0 0 1,1-1-1,-1 1 1,1 1 0,0-1-1,0 0 1,0 1 0,0 0-1,0 0 1,0 0 0,1 1-1,-1-1 1,0 1 0,1 0-1,0 0 1,-1 0 0,1 1-1,5 0 1,-9 0 19,-1 0 0,1 0 0,0 0 1,0 0-1,-1 0 0,1 0 0,0 0 0,-1 0 0,1 1 1,0-1-1,-1 0 0,1 1 0,0-1 0,-1 0 1,1 1-1,-1-1 0,1 0 0,0 1 0,-1-1 1,1 1-1,-1-1 0,0 1 0,1 0 0,-1-1 0,1 1 1,-1-1-1,0 1 0,1 0 0,-1-1 0,0 1 1,0 0-1,1-1 0,-1 1 0,0 0 0,0 0 1,0-1-1,0 1 0,0 0 0,0-1 0,0 1 0,0 0 1,0-1-1,-1 1 0,1 0 0,0 0 0,0-1 1,0 1-1,-1 0 0,1-1 0,-1 1 0,1-1 0,-1 2 1,0 1 1,-1 1 0,0 0 0,0 0 0,0-1 0,-1 1 0,1-1 0,-1 0 0,-3 4 0,-11 6 36,-1 0 0,-35 18 1,44-26-46,0 0 1,-1-1-1,1-1 0,-1 0 1,0 0-1,0-1 1,0 0-1,-13 1 1,23-4-145,-1 1 0,1-1 1,0 1-1,0-1 0,0 1 1,-1-1-1,1 1 0,0-1 1,0 1-1,0-1 0,0 1 0,0-1 1,0 1-1,0-1 0,0 1 1,0-1-1,0 1 0,0-1 1,1 1-1,-1-1 0,0 1 1,0-1-1,0 1 0,1-1 0,-1 1 1,0-1-1,0 1 0,1-1 1,-1 1-1,0 0 0,1-1 1,9-17-3194,6-3-1944</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7.766"/>
    </inkml:context>
    <inkml:brush xml:id="br0">
      <inkml:brushProperty name="width" value="0.025" units="cm"/>
      <inkml:brushProperty name="height" value="0.025" units="cm"/>
      <inkml:brushProperty name="color" value="#E71224"/>
    </inkml:brush>
  </inkml:definitions>
  <inkml:trace contextRef="#ctx0" brushRef="#br0">21 133 12492,'0'0'6219,"9"1"-4660,-1 1-1407,1 0 0,-1-1 0,0 0 0,1 0 0,-1-1 0,0 0 0,1-1 0,-1 0 0,0 0 0,1-1 0,-1 0 0,0 0 0,0-1 0,0 0 0,-1 0 0,11-6 0,-11 3-14,1 0 1,-1 0 0,0 0 0,11-13 0,-16 16-48,0 1-1,0-1 1,0 0 0,-1 0 0,1 0-1,-1 0 1,1 0 0,-1 0 0,0-1-1,0 1 1,-1 0 0,1-1-1,-1 1 1,1 0 0,-1-1 0,-1-4-1,1 7-61,-1 0 0,1 0-1,-1 0 1,1 1-1,-1-1 1,0 0 0,1 0-1,-1 1 1,0-1-1,0 1 1,1-1 0,-1 1-1,0-1 1,0 1-1,0-1 1,0 1 0,0 0-1,0-1 1,0 1-1,0 0 1,0 0 0,0 0-1,0 0 1,0 0-1,0 0 1,0 0 0,0 0-1,1 0 1,-1 0-1,0 0 1,-1 1 0,-35 7 123,23-1-71,0 0 0,0 1 0,0 1 0,1 0 0,0 1-1,1 0 1,0 1 0,1 1 0,0 0 0,1 0 0,0 1 0,-14 24 0,23-36-64,1 1 1,-1-1 0,0 0-1,0 1 1,1-1-1,-1 0 1,1 1 0,-1-1-1,1 1 1,-1-1 0,1 1-1,0-1 1,0 1 0,0 0-1,0-1 1,0 1-1,0-1 1,0 1 0,1-1-1,-1 1 1,0-1 0,1 1-1,0-1 1,-1 1-1,1-1 1,0 0 0,-1 1-1,1-1 1,0 0 0,0 0-1,0 1 1,0-1-1,0 0 1,0 0 0,1 0-1,-1 0 1,0 0 0,0-1-1,1 1 1,-1 0-1,1-1 1,-1 1 0,3 0-1,6 2-137,0-2 0,1 1 0,-1-1 0,0-1 0,15-1 0,-9 1-368,21 0-2799,66-10 0,-12-12-4953,-38 6-3723</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8.108"/>
    </inkml:context>
    <inkml:brush xml:id="br0">
      <inkml:brushProperty name="width" value="0.025" units="cm"/>
      <inkml:brushProperty name="height" value="0.025" units="cm"/>
      <inkml:brushProperty name="color" value="#E71224"/>
    </inkml:brush>
  </inkml:definitions>
  <inkml:trace contextRef="#ctx0" brushRef="#br0">130 50 9129,'0'0'8210,"-4"-8"-6048,-12-26-288,15 34-1819,1-1 1,0 1-1,0-1 0,-1 1 1,1 0-1,0-1 1,0 1-1,-1-1 0,1 1 1,-1 0-1,1-1 1,0 1-1,-1 0 0,1-1 1,-1 1-1,1 0 1,0 0-1,-1 0 0,1-1 1,-1 1-1,1 0 1,-1 0-1,1 0 0,-1 0 1,1 0-1,-1 0 0,1 0 1,-1 0-1,1 0 1,-1 0-1,1 0 0,-1 0 1,1 0-1,-1 0 1,1 0-1,-1 1 0,1-1 1,-1 0-1,1 0 1,-1 1-1,1-1 0,-1 0 1,1 1-1,0-1 1,-1 0-1,1 1 0,0-1 1,-1 0-1,1 1 1,-1 0-1,-15 23 92,15-22 148,-17 25 522,11-19-495,1 0 0,1 0 0,-1 1 1,1 0-1,1 1 0,-1-1 0,2 1 1,-1-1-1,1 1 0,-2 12 0,5-21-309,1 0-1,-1 0 0,0 0 0,0 0 1,1 0-1,-1 0 0,1 0 1,-1 0-1,1 0 0,-1-1 0,1 1 1,-1 0-1,1 0 0,0-1 0,-1 1 1,1 0-1,0-1 0,0 1 0,-1 0 1,1-1-1,0 0 0,0 1 1,0-1-1,0 1 0,0-1 0,0 0 1,0 1-1,0-1 0,-1 0 0,1 0 1,0 0-1,0 0 0,0 0 0,1 0 1,46 0 101,-33 0-97,4-1-765,0 0 0,1-1 0,20-5 0,-25 4-1106,0-2 0,-1 0 0,0 0 0,21-12 0,8-9-6191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5.265"/>
    </inkml:context>
    <inkml:brush xml:id="br0">
      <inkml:brushProperty name="width" value="0.025" units="cm"/>
      <inkml:brushProperty name="height" value="0.025" units="cm"/>
    </inkml:brush>
  </inkml:definitions>
  <inkml:trace contextRef="#ctx0" brushRef="#br0">163 0 17585,'0'0'9401,"-3"13"-9097,-24 89 106,9-25 41,-4 0-1,-41 94 0,33-108 736,54-87-839,10-28-193,35-72 0,-45 79-137,-24 45-20,0 0 0,0 0 0,0 0 0,0-1 0,0 1 0,0 0 0,0 0 0,0 0-1,0 0 1,0-1 0,0 1 0,0 0 0,0 0 0,0 0 0,0 0 0,0 0 0,1-1 0,-1 1 0,0 0-1,0 0 1,0 0 0,0 0 0,0 0 0,0 0 0,1 0 0,-1-1 0,0 1 0,0 0 0,0 0 0,0 0-1,1 0 1,-1 0 0,0 0 0,0 0 0,0 0 0,0 0 0,0 0 0,1 0 0,-1 0 0,0 0 0,0 0-1,0 0 1,0 0 0,1 0 0,-1 0 0,0 0 0,0 0 0,0 0 0,0 0 0,1 1 0,-1-1 0,0 0-1,0 0 1,0 0 0,0 0 0,0 0 0,0 0 0,1 0 0,-1 1 0,0-1 0,0 0 0,5 17-75,0 34 106,-4-42-11,-1-2-15,1 0 1,0-1-1,0 1 1,0 0-1,1 0 0,0 0 1,1-1-1,5 11 1,-7-15 2,1 0 1,-1 0 0,1 0-1,0 0 1,0 0 0,0-1 0,0 1-1,0-1 1,1 1 0,-1-1-1,0 0 1,1 0 0,-1 0 0,0 0-1,1-1 1,-1 1 0,1-1-1,0 1 1,-1-1 0,1 0 0,-1 0-1,1 0 1,-1 0 0,1 0-1,0-1 1,-1 1 0,3-2 0,4 0 51,0-1 1,0 0-1,-1-1 1,1 0 0,-1 0-1,0-1 1,0 0-1,-1 0 1,1-1-1,6-7 1,8-8 66,34-41-1,-37 40 139,-25 33 206,-12 23-178,-1 3-290,11-23 0,0 1 0,1 0 0,0 0 0,1 0 0,1 1 0,0 0 0,2 0 0,-3 19 0,7-35-42,0 1-1,0 0 1,0-1-1,0 1 1,0-1-1,0 0 1,0 1-1,0-1 1,0 0-1,1 1 1,-1-1-1,0 0 1,0 0-1,0 0 1,0 0-1,0 0 1,1-1-1,-1 1 1,0 0-1,0 0 1,0-1-1,0 1 1,0-1-1,2 0 1,1-1-548,0-1 1,0 1 0,0-1-1,-1 0 1,1-1 0,-1 1-1,0 0 1,0-1 0,0 0-1,0 0 1,3-6-1,22-52-9506,-15 17-724</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9.009"/>
    </inkml:context>
    <inkml:brush xml:id="br0">
      <inkml:brushProperty name="width" value="0.025" units="cm"/>
      <inkml:brushProperty name="height" value="0.025" units="cm"/>
      <inkml:brushProperty name="color" value="#E71224"/>
    </inkml:brush>
  </inkml:definitions>
  <inkml:trace contextRef="#ctx0" brushRef="#br0">22 0 12684,'0'0'6112,"-1"13"-5263,-2 15-224,1 1-1,2 0 1,1 0 0,1 0-1,7 33 1,34 75 1002,-38-122-1507,1-1-1,1 0 1,1 0 0,0 0-1,0-1 1,2 0-1,11 12 1,-21-24-78,-15-24-1173,-112-130-1784,126 146 3211,12 6-21,31 10 156,-14-2-259,-10-5-117,1-1 0,-1 0 0,0-1 0,1-1-1,26-5 1,-39 6-39,-1-2 0,1 1 0,-1-1 0,1 1 0,-1-1-1,1-1 1,-1 1 0,0-1 0,0 0 0,0 0 0,-1-1 0,1 1-1,-1-1 1,1 0 0,-1 0 0,-1-1 0,1 1 0,-1-1 0,1 0-1,-1 0 1,3-7 0,-5 11-9,-1-1 0,1 0 0,0 1 0,-1-1 0,1 0-1,-1 0 1,0 1 0,0-1 0,1 0 0,-1 0 0,0 0 0,-1 1-1,1-1 1,0 0 0,0 0 0,-2-3 0,2 4 5,-1 0 1,1 1 0,-1-1-1,0 0 1,0 0-1,1 1 1,-1-1-1,0 0 1,0 1-1,0-1 1,1 0 0,-1 1-1,0-1 1,0 1-1,0 0 1,0-1-1,0 1 1,0 0-1,0-1 1,0 1-1,-2 0 1,0 0 15,0 0 0,-1 0-1,1 0 1,0 1 0,-1-1 0,1 1-1,0 0 1,0 0 0,-1 0 0,1 1-1,0-1 1,0 1 0,1-1 0,-1 1 0,0 0-1,-4 4 1,1 1 16,0 0-1,0 1 1,1-1-1,0 1 1,1 1-1,-1-1 1,1 1 0,-2 9-1,4-13-26,0 0 1,0 0-1,1 1 0,0-1 0,0 1 0,0-1 1,1 1-1,0-1 0,0 1 0,0 0 0,1-1 1,-1 1-1,2-1 0,-1 1 0,2 4 0,-1-7-59,0-1 1,0 1-1,0-1 0,1 0 0,-1 0 0,1 0 0,-1 0 1,1 0-1,0-1 0,-1 1 0,1-1 0,0 1 0,0-1 1,0 0-1,0 0 0,0-1 0,1 1 0,-1-1 0,0 1 1,0-1-1,0 0 0,0 0 0,1-1 0,5 0 0,1 0-737,0 0-1,0-1 1,1 0 0,-1-1-1,-1 0 1,16-7-1,21-16-4782</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9.382"/>
    </inkml:context>
    <inkml:brush xml:id="br0">
      <inkml:brushProperty name="width" value="0.025" units="cm"/>
      <inkml:brushProperty name="height" value="0.025" units="cm"/>
      <inkml:brushProperty name="color" value="#E71224"/>
    </inkml:brush>
  </inkml:definitions>
  <inkml:trace contextRef="#ctx0" brushRef="#br0">106 199 9513,'-8'7'3299,"7"-6"-3234,-54 53 4220,50-48-3804,0-1 0,1 1 0,0 0 0,0 1 0,1-1 0,-1 1 0,1-1 0,1 1 0,-1 0 0,-1 9 0,4-15-450,0 0-1,0 0 1,0-1-1,0 1 1,0 0-1,0 0 1,1 0-1,-1-1 1,0 1-1,0 0 1,1 0-1,-1-1 1,0 1-1,1 0 1,-1 0-1,1-1 1,-1 1-1,1-1 1,-1 1-1,1 0 1,-1-1-1,1 1 0,0-1 1,-1 1-1,1-1 1,0 0-1,-1 1 1,1-1-1,0 1 1,0-1-1,-1 0 1,1 0-1,0 0 1,0 1-1,-1-1 1,1 0-1,0 0 1,0 0-1,0 0 1,-1 0-1,1 0 1,0-1-1,0 1 1,0 0-1,-1 0 1,2-1-1,41-11 486,-29 4-503,-1 0 1,0-1-1,-1 0 1,0 0 0,0-2-1,-1 1 1,-1-2-1,1 1 1,-2-1-1,0-1 1,0 0 0,-1 0-1,-1 0 1,0-1-1,-1 0 1,0-1-1,-1 1 1,-1-1 0,-1 0-1,0 0 1,0-1-1,-2 1 1,0-24-1,0 38-8,-1 0-1,0 0 0,0 0 0,0 1 0,0-1 0,0 0 0,0 0 0,-1 0 0,1 0 0,0 0 1,0 0-1,-1 0 0,1 0 0,0 0 0,-1 0 0,1 1 0,-1-1 0,1 0 0,-1 0 1,0 0-1,1 1 0,-1-1 0,0 0 0,1 1 0,-1-1 0,0 1 0,-1-2 0,1 2 8,0 0-1,0 0 0,0 1 0,0-1 0,0 0 0,0 0 0,0 0 0,1 1 0,-1-1 1,0 1-1,0-1 0,0 0 0,1 1 0,-1-1 0,0 1 0,1 0 0,-1-1 0,0 1 1,1 0-1,-1-1 0,1 1 0,-1 0 0,1-1 0,-1 1 0,1 0 0,-1 0 0,1 0 1,0 0-1,-1 1 0,-3 6 85,1 1 0,0 0 0,0 0 0,1 0 0,0 0 0,1 0 0,0 0 1,0 0-1,1 1 0,0-1 0,1 0 0,2 12 0,-2-16-43,1 1 1,-1-1-1,1 1 1,1-1-1,-1 0 0,1 0 1,0 0-1,0 0 0,0-1 1,1 1-1,0-1 1,-1 0-1,2 0 0,-1 0 1,0 0-1,1-1 1,0 1-1,-1-1 0,1-1 1,9 5-1,-1-3-548,1 0-1,-1 0 1,0-1 0,1-1 0,0 0-1,-1-1 1,1-1 0,19-1 0,17-3-5298</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0.426"/>
    </inkml:context>
    <inkml:brush xml:id="br0">
      <inkml:brushProperty name="width" value="0.025" units="cm"/>
      <inkml:brushProperty name="height" value="0.025" units="cm"/>
      <inkml:brushProperty name="color" value="#E71224"/>
    </inkml:brush>
  </inkml:definitions>
  <inkml:trace contextRef="#ctx0" brushRef="#br0">1 71 8520,'0'0'17147,"8"12"-16213,51 98 758,-59-108-1671,1 0-1,0 0 0,0 0 0,0 0 0,0 0 0,1 0 1,-1-1-1,0 1 0,1 0 0,0-1 0,-1 1 1,1-1-1,0 0 0,-1 1 0,1-1 0,0 0 0,0 0 1,0 0-1,0 0 0,0-1 0,0 1 0,1 0 0,-1-1 1,0 0-1,2 1 0,0-2 15,0 1 0,0-1-1,0 0 1,0 0 0,0-1 0,0 1 0,-1-1-1,1 0 1,0 0 0,-1 0 0,0 0 0,5-5-1,7-6 21,0-1-1,-2 0 1,0-2-1,14-21 1,-8 5 19,-11 19-292,-5 44 132,-4-28 100,1-1 0,0 1 0,0 0 0,0-1 0,0 1 0,0-1 0,1 1 1,-1-1-1,1 1 0,0-1 0,0 1 0,0-1 0,0 1 0,0-1 0,0 0 0,1 1 0,-1-1 0,1 0 0,-1 0 0,1 0 0,0 0 0,0-1 0,0 1 0,0 0 0,0-1 0,0 1 1,0-1-1,1 0 0,-1 0 0,0 0 0,1 0 0,-1 0 0,1 0 0,-1 0 0,1-1 0,-1 0 0,1 1 0,0-1 0,-1 0 0,1 0 0,-1 0 0,1-1 0,0 1 0,-1-1 1,1 1-1,-1-1 0,1 0 0,4-2 0,2-2-4,0-1 1,-1 1 0,1-2-1,-1 1 1,0-1 0,0 0-1,-1-1 1,0 0 0,-1 0-1,1 0 1,-1-1 0,-1 0 0,0 0-1,5-12 1,-7 38-633,1 28 643,-4-43-20,0 0 1,0 0-1,1 0 0,-1-1 1,1 1-1,-1 0 1,1-1-1,-1 1 0,1 0 1,0-1-1,0 1 0,0-1 1,0 1-1,0-1 0,0 1 1,0-1-1,3 2 0,1-1 11,0-1 0,0 0-1,0 0 1,1-1-1,-1 1 1,0-1 0,0 0-1,0-1 1,1 1 0,-1-1-1,0 0 1,0 0-1,0-1 1,0 1 0,0-1-1,7-5 1,10-4-149,-1-1 1,23-18-1,-34 24-40,10-10-247,-15 12 284,-1 0 0,1 0 0,-1 1 0,1 0 0,0-1 0,0 2 1,1-1-1,-1 1 0,1-1 0,-1 1 0,1 1 0,6-2 0,-10 5 114,0-1 0,0 1 0,0 0 0,-1 0 0,1 0 0,-1 0 0,1 0 0,-1 0 0,0 0 0,1 0 0,-1 1 0,0-1 0,0 0 0,-1 1 0,1-1 0,0 1 0,-1 3-1,8 16 326,-6-20-240,0 1 0,0-1 0,0 0 0,0 0 0,0 0 0,0 0 0,0-1 0,0 1 1,1-1-1,-1 1 0,1-1 0,-1 0 0,1 0 0,0 0 0,-1 0 0,1-1 0,0 1 0,0 0 1,0-1-1,-1 0 0,1 0 0,0 0 0,0 0 0,0 0 0,0-1 0,-1 1 0,1-1 0,0 0 1,3-1-1,11-3-232,0-2 1,-1 0-1,23-12 1,-24 11-388,-8 4 282,-2 1-35,0 0 1,1 1-1,0-1 1,-1 1-1,1 0 1,0 1-1,0-1 0,9 0 1,-15 2 293,1 0-1,-1 1 1,1-1 0,-1 0-1,1 1 1,-1-1 0,0 0-1,1 1 1,-1-1 0,0 0-1,1 1 1,-1-1 0,0 1 0,0-1-1,1 1 1,-1-1 0,0 1-1,0-1 1,0 1 0,0-1-1,1 1 1,-1-1 0,0 1-1,0-1 1,0 1 0,0-1-1,0 1 1,-1 0 0,1 0 1,0 0-1,1 0 0,-1 0 0,0 0 0,0 0 1,0 0-1,0 0 0,1 0 0,-1 0 0,1 0 1,-1 0-1,0 0 0,1-1 0,-1 1 0,1 0 1,0 0-1,-1-1 0,1 1 0,0 0 0,-1-1 1,1 1-1,0 0 0,0-1 0,0 1 0,-1-1 1,1 1-1,0-1 0,0 0 0,0 1 0,1-1 0,1 0-452,0 0-1,-1 0 0,1 0 0,0 0 0,-1-1 0,1 0 0,0 1 1,-1-1-1,1 0 0,-1 0 0,1 0 0,-1 0 0,1-1 0,-1 1 0,0-1 1,0 1-1,1-1 0,-1 0 0,0 0 0,-1 0 0,1 0 0,2-3 1,18-25-11108</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1.217"/>
    </inkml:context>
    <inkml:brush xml:id="br0">
      <inkml:brushProperty name="width" value="0.025" units="cm"/>
      <inkml:brushProperty name="height" value="0.025" units="cm"/>
      <inkml:brushProperty name="color" value="#E71224"/>
    </inkml:brush>
  </inkml:definitions>
  <inkml:trace contextRef="#ctx0" brushRef="#br0">57 8 13645,'0'0'6256,"-9"12"-4814,-23 38-43,30-46-1265,0-1 1,0 1 0,0-1 0,1 1 0,-1 0 0,1 0 0,0 0 0,0 0 0,1 0-1,-1 0 1,1 0 0,0 0 0,0 0 0,1 5 0,0-7-87,-1 0 1,1 1-1,0-1 0,0 0 1,0 0-1,1 0 0,-1 0 1,0 0-1,1 0 0,-1 0 1,1 0-1,0-1 0,-1 1 1,1-1-1,0 1 0,0-1 1,4 2-1,6 2-39,0-1 0,0 0 0,1-1 0,-1 0 1,1-1-1,21 1 0,-5 0-4,-25-3-45,0 1 1,-1 0-1,1-1 0,0 2 0,-1-1 0,1 0 0,-1 1 0,1-1 0,-1 1 0,0 0 1,1 0-1,-1 0 0,0 1 0,0-1 0,-1 1 0,1 0 0,-1-1 0,1 1 0,-1 1 1,0-1-1,0 0 0,0 0 0,0 1 0,-1-1 0,1 1 0,0 3 0,-1-3 162,-1 0-1,0-1 1,1 1-1,-2 0 1,1 0-1,0-1 1,-1 1-1,1 0 1,-1-1 0,0 1-1,0 0 1,-1-1-1,1 0 1,-1 1-1,1-1 1,-1 0-1,-4 6 1,0-3 348,1 1 0,-1-1 0,0 0 0,0 0 0,-1-1-1,-8 6 1,12-9-399,0 0 0,1 0-1,-1-1 1,0 0 0,0 1-1,0-1 1,0 0 0,0 0-1,0-1 1,0 1 0,0 0-1,-1-1 1,1 0 0,0 0-1,0 0 1,0 0 0,-1-1-1,1 1 1,-5-2 0,6 0-299,0 0 0,0 1-1,0-1 1,1 0 0,-1 0 0,0 0 0,1 0 0,0 0-1,0-1 1,-1 1 0,1 0 0,0-1 0,1 1 0,-1 0-1,0-1 1,1 1 0,0-1 0,-1 1 0,1-1 0,0-4 0,3-53-10863,-3 58 10696,0 1-1,1-1 1,-1 1 0,1 0-1,-1-1 1,1 1 0,0 0-1,-1-1 1,1 1 0,0 0-1,0 0 1,0 0 0,0-1-1,0 1 1,0 0 0,2-1-1,25-8-1784,39 9 4879,-43 2-1237,-3-1-275,1 0 0,-1-2 1,1 0-1,-1-2 0,38-11 1,-53 13-890,0 0-1,0 0 1,0-1 0,-1 0 0,1 0-1,-1-1 1,1 1 0,-1-1 0,0 0-1,-1-1 1,1 1 0,-1-1 0,0 0 0,0 0-1,0 0 1,-1-1 0,1 0 0,-1 1-1,-1-1 1,1 0 0,-1 0 0,0 0 0,0 0-1,0-7 1,-2 12-253,0 0 0,1 0 0,-1 0-1,0 1 1,0-1 0,0 0 0,0 0 0,0 0-1,0 0 1,0 1 0,0-1 0,-1 0 0,1 0-1,0 0 1,0 1 0,-1-1 0,1 0 0,0 0 0,-1 1-1,1-1 1,-1 0 0,1 1 0,-1-1 0,1 0-1,-1 1 1,1-1 0,-1 1 0,0-1 0,1 1-1,-1-1 1,0 1 0,0-1 0,1 1 0,-1 0-1,0-1 1,0 1 0,0 0 0,1 0 0,-1 0 0,0-1-1,0 1 1,0 0 0,0 0 0,1 0 0,-1 0-1,0 1 1,0-1 0,0 0 0,0 0 0,1 0-1,-1 1 1,0-1 0,0 0 0,1 1 0,-1-1 0,-1 1-1,-3 1-13,-1 0-1,1 0 0,0 1 1,0 0-1,0 0 1,0 0-1,-5 5 0,5-4 45,1 0-1,-1 0 0,1 1 0,1-1 0,-1 1 1,1 0-1,-1 1 0,1-1 0,1 0 0,-1 1 1,1 0-1,0-1 0,0 1 0,1 0 0,0 0 1,0 0-1,0 0 0,0 0 0,1 7 0,1-11-66,0 0-1,0 1 1,0-1-1,0 0 0,1-1 1,-1 1-1,0 0 0,1 0 1,-1 0-1,1-1 0,0 1 1,-1-1-1,1 1 1,0-1-1,0 0 0,0 0 1,0 0-1,0 0 0,0 0 1,0 0-1,1 0 0,-1-1 1,0 1-1,0-1 1,0 0-1,4 1 0,68 4 74,-65-5-78,47 2-86,-36 0 68,1-1 1,0 0-1,0-2 1,0-1-1,31-6 1,-50 8 35,1-1 1,-1 0 0,0 0 0,0 0 0,0 0 0,-1 0 0,1 0-1,0 0 1,0-1 0,0 1 0,-1 0 0,1-1 0,-1 0 0,1 1-1,-1-1 1,0 0 0,0 0 0,1 0 0,-1 0 0,1-3 0,-1 1 69,0 0-1,-1 0 1,1 0 0,-1 0 0,0 0 0,0 0 0,0 0 0,0 0 0,-1 0-1,-1-6 1,-2-3 151,0 0 0,-1 0 0,0 0-1,-1 1 1,-11-18 0,5 13-325,7 12-40,1-1 0,0 0 0,1 0 0,-1 0 0,1 0 0,0 0-1,-2-10 1,5 15-47,0 1-1,1 0 0,-1-1 0,1 1 0,-1 0 0,0-1 1,1 1-1,-1 0 0,1 0 0,-1 0 0,1-1 0,-1 1 1,1 0-1,-1 0 0,1 0 0,-1 0 0,1 0 1,-1 0-1,1 0 0,-1 0 0,1 0 0,-1 0 0,1 0 1,-1 0-1,1 0 0,-1 1 0,1-1 0,-1 0 0,0 0 1,1 0-1,0 1 0,17 4-2269,10 16-5375,-17-11 613</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1.801"/>
    </inkml:context>
    <inkml:brush xml:id="br0">
      <inkml:brushProperty name="width" value="0.025" units="cm"/>
      <inkml:brushProperty name="height" value="0.025" units="cm"/>
      <inkml:brushProperty name="color" value="#E71224"/>
    </inkml:brush>
  </inkml:definitions>
  <inkml:trace contextRef="#ctx0" brushRef="#br0">7 1 10186,'0'0'10548,"-2"10"-8642,1-3-1497,-1 1 0,1 0 0,1 0 0,-1 0 0,1 0 0,1-1 1,1 14-1,-1-18-324,0 0 0,0 0 1,0-1-1,0 1 1,1 0-1,-1-1 0,1 1 1,-1-1-1,1 1 1,0-1-1,0 0 1,0 0-1,0 0 0,0 0 1,1 0-1,-1 0 1,1-1-1,-1 1 0,1-1 1,0 0-1,-1 0 1,1 0-1,0 0 0,0 0 1,0 0-1,0-1 1,-1 1-1,5-1 1,0 1-50,1-1 0,-1 0 0,0 0 0,1 0 0,-1-1 0,0-1 0,0 1 0,0-1 0,1 0 0,10-5 0,0-2 107,-1-1 1,24-19 0,24-12 11,-65 40-141,1 0 1,0 1-1,0-1 0,0 0 1,0 1-1,0-1 1,0 1-1,0-1 0,0 1 1,0-1-1,0 1 1,0 0-1,0-1 0,0 1 1,1 0-1,-1 0 1,0 0-1,0 0 1,0 0-1,0 0 0,0 0 1,0 1-1,0-1 1,1 0-1,-1 0 0,0 1 1,0-1-1,0 1 1,0-1-1,0 1 0,1 0 1,-1 2 85,0-1 0,0 1 1,0 0-1,0 0 0,0-1 1,-1 1-1,1 0 0,-1 0 1,1 5-1,5 26 788,-5-33-871,-1 0 0,1 0 0,-1 0 0,1 0 0,-1 0 0,1 0 0,0-1 1,0 1-1,-1 0 0,1 0 0,0 0 0,0-1 0,0 1 0,0-1 0,0 1 0,0-1 0,0 1 0,0-1 0,0 1 1,0-1-1,0 0 0,0 1 0,0-1 0,0 0 0,1 0 0,1 0 0,6-1 64,1 0 1,-1-1-1,0 0 0,0 0 0,0-1 0,12-5 1,-12 4-247,1 1-1,-1 0 1,0 0 0,1 1 0,0 0 0,13 0 0,-16 2 893,-18-22-26232</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2.143"/>
    </inkml:context>
    <inkml:brush xml:id="br0">
      <inkml:brushProperty name="width" value="0.025" units="cm"/>
      <inkml:brushProperty name="height" value="0.025" units="cm"/>
      <inkml:brushProperty name="color" value="#E71224"/>
    </inkml:brush>
  </inkml:definitions>
  <inkml:trace contextRef="#ctx0" brushRef="#br0">1 1 7623,'0'0'10570,"77"36"-17360</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2.716"/>
    </inkml:context>
    <inkml:brush xml:id="br0">
      <inkml:brushProperty name="width" value="0.025" units="cm"/>
      <inkml:brushProperty name="height" value="0.025" units="cm"/>
      <inkml:brushProperty name="color" value="#E71224"/>
    </inkml:brush>
  </inkml:definitions>
  <inkml:trace contextRef="#ctx0" brushRef="#br0">7 1 12876,'0'0'7794,"0"12"-5744,-4 185 4292,6-160-5596,1 0 0,2-1 0,17 60 0,-18-85-507,-1-11-58,1-20 38,-2-29-153,-4 35-172,0 1 0,0-1-1,-2 1 1,1 0 0,-2 0 0,-6-14 0,-8-25-507,22 52 576,-1 0 1,0 0-1,0 0 1,0 0-1,0 0 1,1 0-1,-1 0 1,0 1-1,0-1 1,0 1-1,0-1 0,3 2 1,8 2 50,0-2 1,0 1-1,0-2 0,0 0 0,1 0 1,-1-1-1,0-1 0,0 0 1,0-1-1,0 0 0,0-1 1,0-1-1,14-5 0,-19 6-5,0 0 0,-1-1 0,1 0 0,-1 0 1,0-1-1,0 0 0,-1 0 0,1 0 0,-1-1 0,0 0 0,-1 0 0,1-1 0,-1 1 0,0-1 1,-1 0-1,0-1 0,0 1 0,0-1 0,-1 0 0,0 0 0,3-15 0,-9 18-111,-7 11 8,-6 11 18,9-6 214,1 1-1,1 0 0,0 1 1,0-1-1,2 1 1,-1 0-1,2 0 1,-1 0-1,2 1 1,0-1-1,1 26 1,0-37-135,0-1 0,1 1 0,-1 0 0,0 0 0,1 0 0,-1-1 0,1 1 0,-1 0 0,1 0 0,0-1 0,0 1 0,0 0 0,0-1 0,0 1 0,0-1 0,0 0 0,1 1 0,-1-1 0,0 0 0,1 0 0,-1 0 0,3 2 0,-1-2-2,0 0 1,0 0-1,0 0 1,1 0-1,-1-1 1,0 1-1,1-1 1,-1 0-1,0 1 0,1-2 1,4 1-1,2-2-3,0 0 0,-1 0 0,1-1 0,-1 0 0,1-1-1,-1 0 1,13-8 0,-16 8 2,58-42 0,-60 43 0,0 0 0,0 0 0,-1-1 0,1 0 0,-1 1 0,0-1 0,0 0 0,0-1 0,-1 1 0,1 0 0,-1-1 0,3-8 0,-5 13 0,0-1 0,-1 1 0,1-1 0,0 1 0,0-1 0,0 1 0,0 0 0,0-1 0,-1 1 0,1-1 0,0 1 0,0 0 0,0-1 0,-1 1 0,1 0 0,0-1 0,-1 1 0,1 0 0,0-1 0,-1 1 0,1 0 0,0 0 0,-1 0 0,1-1 0,-1 1 0,1 0 0,-1 0 0,1 0 0,0 0 0,-1 0 0,1-1 0,-1 1 0,1 0 0,-1 0 0,1 0 0,0 0 0,-1 0 0,1 1 0,-1-1 0,1 0 0,-1 0 0,1 0 0,0 0 0,-1 0 0,1 1 0,-1-1 0,1 0 0,0 0 0,-1 1 0,-24 9 0,23-8 0,-1 0 0,1 1 0,0-1 0,-1 0 0,1 1 0,0-1 0,0 1 0,1-1 0,-1 1 0,0 0 0,1 0 0,0 0 0,-1 0 0,1 0 0,0 0 0,1 0 0,-1 0 0,1 0 0,-1 1 0,1-1 0,0 0 0,0 4 0,1-5 0,0 1 0,0-1 0,0 1 0,0-1 0,0 1 0,0-1 0,1 0 0,-1 0 0,1 0 0,0 0 0,0 0 0,-1 0 0,1 0 0,1 0 0,-1-1 0,0 1 0,0-1 0,0 1 0,1-1 0,-1 0 0,1 0 0,-1 0 0,1-1 0,-1 1 0,1 0 0,4 0 0,76 9-1292,-75-10 842,0 1 1,-1-2-1,1 1 1,0-1-1,-1 0 0,1-1 1,0 1-1,12-6 1,6-12-6513</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3.705"/>
    </inkml:context>
    <inkml:brush xml:id="br0">
      <inkml:brushProperty name="width" value="0.025" units="cm"/>
      <inkml:brushProperty name="height" value="0.025" units="cm"/>
      <inkml:brushProperty name="color" value="#E71224"/>
    </inkml:brush>
  </inkml:definitions>
  <inkml:trace contextRef="#ctx0" brushRef="#br0">7 1 13965,'3'52'10035,"9"27"-5169,-1-22-3822,3 0 0,37 97 0,-51-154-1041,-1 0-1,1 0 1,0 0-1,0 0 0,0-1 1,0 1-1,0 0 1,0 0-1,0 0 1,1 0-1,-1 0 0,0 0 1,0 0-1,0 0 1,0 0-1,0 0 1,0-1-1,0 1 0,0 0 1,0 0-1,0 0 1,0 0-1,0 0 1,0 0-1,0 0 0,0 0 1,0 0-1,0 0 1,0 0-1,1 0 1,-1 0-1,0 0 0,0 0 1,0 0-1,0-1 1,0 1-1,0 0 1,0 0-1,0 0 0,0 0 1,0 0-1,1 0 1,-1 0-1,0 0 1,0 0-1,0 0 0,0 0 1,0 0-1,0 1 1,1-20 222,-7-24 90,1 31-443,-1 0 1,0 0-1,-14-21 0,18 29 89,-1-1-1,0 1 1,0 0 0,-1 1-1,0-1 1,1 0-1,-1 1 1,0 0 0,0 0-1,-1 0 1,1 0 0,-1 1-1,-4-2 1,13 14-369,8 4 399,-4-10 35,1 0 0,-1 0 0,1-1 0,0-1 0,-1 1 0,1-1 0,0-1 0,0 0 0,0 0-1,1-1 1,-1 0 0,0 0 0,0-1 0,0 0 0,0-1 0,9-3 0,-2 1-6,0-2 1,-1 0-1,0 0 1,-1-1-1,0-1 1,0-1-1,0 0 1,14-13-1,-21 16-9,1-1 1,-1 0-1,0 0 0,-1 0 1,1-1-1,-1 0 0,7-14 1,-60 103-44,46-77 78,-1 0-1,1 0 1,-1 0 0,1 0 0,1 0-1,-1 0 1,0 0 0,1 1-1,0-1 1,0 6 0,1-9-33,-1 0 0,0 0 1,0-1-1,1 1 0,-1 0 0,1 0 0,-1-1 1,0 1-1,1 0 0,-1 0 0,1-1 1,0 1-1,-1-1 0,1 1 0,0 0 0,-1-1 1,1 1-1,0-1 0,-1 0 0,3 1 1,-1 0-3,0 0 0,1-1 0,-1 0 0,0 1 0,1-1 0,-1 0 0,0 0 0,1 0 0,-1-1 0,5 0 0,4-3-11,-1-1 0,1 0 0,-1 0 0,0-1 0,0 0 0,-1-1 0,1 0 0,-1-1 0,-1 0 0,0 0 0,0-1 0,-1 0 0,0 0 0,0 0 0,-1-1 0,9-19 0,-16 35-19,0 0-1,1 0 1,-1 0 0,1 1 0,1-1-1,1 10 1,-2-12 4,0 0 0,1-1 1,0 1-1,0-1 0,0 1 0,0-1 0,0 1 0,1-1 0,-1 0 1,1 0-1,0 0 0,0 1 0,0-2 0,4 5 0,-3-5-170,1 0-1,-1 0 0,1-1 1,-1 1-1,1-1 1,0 1-1,0-1 0,0-1 1,0 1-1,0 0 0,0-1 1,0 0-1,0 0 1,0 0-1,0-1 0,0 1 1,0-1-1,0 0 0,0 0 1,-1 0-1,1 0 1,0-1-1,-1 0 0,1 0 1,0 0-1,2-2 0,3-2-1051,-1 0-1,0-1 1,0 1-1,-1-2 1,0 1-1,0-1 1,-1 0-1,0 0 1,6-11-1,9-23-6129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4.715"/>
    </inkml:context>
    <inkml:brush xml:id="br0">
      <inkml:brushProperty name="width" value="0.025" units="cm"/>
      <inkml:brushProperty name="height" value="0.025" units="cm"/>
      <inkml:brushProperty name="color" value="#E71224"/>
    </inkml:brush>
  </inkml:definitions>
  <inkml:trace contextRef="#ctx0" brushRef="#br0">48 13 14253,'0'0'4186,"-7"11"-2777,2-3-999,-1 0 0,2 1 1,-1 0-1,1 0 0,1 1 0,0-1 0,0 1 0,1-1 1,0 1-1,0 0 0,0 15 0,2-3 201,1-1 0,1 1 1,8 36-1,-8-49-568,0 0 1,1 0 0,0-1-1,1 1 1,0-1-1,0 0 1,1 0 0,0 0-1,0-1 1,1 0 0,10 11-1,-16-18-19,1 1-1,-1 0 1,1-1-1,0 1 1,-1 0 0,1-1-1,0 1 1,-1-1-1,1 1 1,0-1-1,-1 1 1,1-1-1,0 0 1,0 1-1,0-1 1,0 0 0,-1 0-1,1 0 1,0 1-1,0-1 1,0 0-1,0 0 1,0 0-1,-1 0 1,1-1-1,0 1 1,0 0-1,2-1 1,-2 0 37,0 0 0,0 0 0,-1 0 0,1 0 0,0 0 0,0-1 0,0 1 0,-1 0 0,1-1 1,-1 1-1,1 0 0,-1-1 0,1 1 0,-1-1 0,0-1 0,1-6 73,0 0 1,-1 0 0,0 0-1,-2-13 1,-12-17-80,13 37-58,1 0 0,-1 1 0,0-1 0,0 1 0,0-1 0,0 1 0,-1 0 0,1-1 0,0 1 0,0 0 0,-1 0 0,1 0 0,-1 0 0,1 0 0,-1 0 0,1 0 0,-1 1 0,1-1 0,-1 1 0,0-1 0,-2 0 0,3 2-1,1-1 0,-1 1-1,1-1 1,-1 0 0,1 1-1,-1 0 1,1-1-1,-1 1 1,1-1 0,-1 1-1,1 0 1,0-1-1,-1 1 1,1 0 0,0-1-1,0 1 1,-1 0 0,1-1-1,0 1 1,0 0-1,0-1 1,0 1 0,0 0-1,0 0 1,0-1-1,0 1 1,0 0 0,0 0-1,1-1 1,-1 1 0,0 0-1,1 0 1,8 28 132,-5-25-103,-1 0 0,2 0 0,-1 0 0,0-1 1,1 0-1,0 0 0,-1 0 0,1-1 0,0 1 0,1-1 0,-1 0 0,0-1 0,0 1 0,1-1 0,-1 0 0,1 0 0,-1-1 0,1 0 0,0 0 0,-1 0 0,6-1 0,-2 0 3,-1 0 1,0 0-1,0-1 1,0 0 0,-1 0-1,1-1 1,0 0-1,-1 0 1,0 0-1,0-1 1,0-1 0,0 1-1,11-10 1,-14 8-12,0 1 0,0-1 0,-1 0 1,1 0-1,-1 0 0,-1-1 1,1 1-1,-1-1 0,0 1 0,-1-1 1,1 0-1,-1 1 0,-1-1 0,1 0 1,-1 0-1,-1-8 0,1 15-18,0-1-1,0 0 1,0 1-1,0-1 1,0 0 0,0 1-1,0-1 1,0 0-1,0 0 1,0 1-1,0-1 1,-1 0-1,1 1 1,0-1 0,0 0-1,-1 1 1,1-1-1,-1 1 1,1-1-1,0 0 1,-1 1-1,1-1 1,-1 1 0,1-1-1,-1 1 1,0 0-1,1-1 1,-1 1-1,1-1 1,-1 1-1,0 0 1,1 0 0,-1-1-1,0 1 1,1 0-1,-1 0 1,0 0-1,1 0 1,-1 0-1,0 0 1,0 0-1,1 0 1,-1 0 0,-1 0-1,1 0 5,-1 1 0,0-1-1,1 1 1,-1 0 0,0-1 0,1 1-1,-1 0 1,1 0 0,-1 0-1,1 0 1,0 0 0,-1 0 0,1 1-1,0-1 1,0 0 0,0 1-1,-2 1 1,0 5 133,0 0 0,0 0 0,0 1 0,1-1 0,0 0 0,1 1-1,0 0 1,0-1 0,1 1 0,1 15 0,-1-23-136,0 0 0,1 0 0,-1-1 0,0 1 0,0 0 0,0 0 0,0 0 0,1 0 0,-1 0 0,0-1 0,1 1 0,-1 0 0,1 0 0,-1-1 0,1 1 0,-1 0 0,1 0 0,-1-1 0,1 1 0,0-1 0,-1 1 0,1-1 0,0 1 0,-1-1 0,1 1 0,0-1 0,0 1 0,1-1 0,0 1 0,0-1 0,0 0 0,0 0 0,0 0 0,1 0 0,-1-1 0,0 1 0,0 0 0,0-1 0,0 0 0,3 0 0,2-3 0,1 1 0,-1-1 0,-1 0 0,1 0 0,8-8 0,62-76 0,-75 123 0,-2-19 0,0-9 0,0 0 0,0 1 0,0-1 0,1 0 0,0 0 0,3 12 0,-3-17 0,0 0 0,0 0 0,0-1 0,0 1 0,1 0 0,-1 0 0,0-1 0,1 1 0,-1-1 0,1 0 0,0 1 0,-1-1 0,1 0 0,0 0 0,0 0 0,-1 0 0,1 0 0,0 0 0,0-1 0,0 1 0,0-1 0,0 1 0,0-1 0,1 0 0,-1 0 0,0 1 0,0-2 0,2 1 0,3 0 0,0-1 0,-1 0 0,1-1 0,0 1 0,-1-1 0,0 0 0,1-1 0,-1 0 0,8-4 0,-12 5 0,1 1 0,0-1 0,0 0 0,-1 1 0,1-1 0,-1-1 0,1 1 0,-1 0 0,0-1 0,0 1 0,0-1 0,0 1 0,-1-1 0,1 0 0,-1 0 0,1 0 0,-1 0 0,0 0 0,0 0 0,0 0 0,0-5 0,-1 8 0,-1-1 0,1 0 0,0 1 0,-1-1 0,1 0 0,0 1 0,-1-1 0,1 1 0,-1-1 0,1 1 0,-1-1 0,1 1 0,-1-1 0,0 1 0,1-1 0,-1 1 0,0 0 0,1-1 0,-1 1 0,0 0 0,1 0 0,-1 0 0,0-1 0,1 1 0,-2 0 0,-8-5 0,21-6 0,16-6 0,25-14 0,-1-2 0,61-52 0,-110 83 0,0 0 0,-1 1 0,1-1 0,0 0 0,-1 0 0,0 0 0,1 0 0,-1 0 0,0 0 0,0 0 0,0-1 0,0 1 0,0 0 0,-1-1 0,1 1 0,0-5 0,-2 6 0,1 1 0,-1-1 0,0 1 0,1-1 0,-1 1 0,1 0 0,-1-1 0,0 1 0,1 0 0,-1-1 0,0 1 0,0 0 0,1 0 0,-1 0 0,0 0 0,0 0 0,1 0 0,-1 0 0,0 0 0,0 0 0,1 0 0,-1 0 0,0 0 0,1 0 0,-1 1 0,0-1 0,0 0 0,1 0 0,-1 1 0,-1 0 0,-1 2 0,-1 0 0,1 1 0,0-1 0,0 1 0,0 0 0,0 0 0,1 0 0,-1 0 0,1 0 0,0 0 0,0 1 0,1-1 0,-3 10 0,2-8 0,1 0 0,0 1 0,0-1 0,0 1 0,1-1 0,0 0 0,0 1 0,0-1 0,1 1 0,2 6 0,-2-11 1,1 1-1,0 0 1,0-1 0,0 1-1,1-1 1,-1 0-1,0 0 1,1 0 0,0 0-1,-1 0 1,1 0 0,0-1-1,0 1 1,0-1 0,0 0-1,0 0 1,0 0 0,0 0-1,1-1 1,-1 1-1,0-1 1,0 0 0,1 0-1,4 0 1,1 0-75,1 0 0,-1-1 0,0 1 0,0-2 0,0 1 0,0-1 0,15-6-1,-19 5-664,-1 1 0,1-1-1,-1 0 1,0 0 0,1 0-1,-1-1 1,-1 0 0,1 1-1,3-6 1,9-16-7082</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5.104"/>
    </inkml:context>
    <inkml:brush xml:id="br0">
      <inkml:brushProperty name="width" value="0.025" units="cm"/>
      <inkml:brushProperty name="height" value="0.025" units="cm"/>
      <inkml:brushProperty name="color" value="#E71224"/>
    </inkml:brush>
  </inkml:definitions>
  <inkml:trace contextRef="#ctx0" brushRef="#br0">3 6 17617,'0'-6'6342,"-2"28"-5317,2 10 736,0 7-736,2 3-576,8 4-321,7-1-128,2-1-1217,4-4-1218,0-6-1568,-2-5-2852</inkml:trace>
  <inkml:trace contextRef="#ctx0" brushRef="#br0" timeOffset="1">167 591 12204,'0'0'6726,"0"50"-4100,0-38 289,0-2-737,6-2-1121,3-2-769,1-2-159,-1-4-1475,-2-1-2657,-2-17-6375</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5.624"/>
    </inkml:context>
    <inkml:brush xml:id="br0">
      <inkml:brushProperty name="width" value="0.025" units="cm"/>
      <inkml:brushProperty name="height" value="0.025" units="cm"/>
    </inkml:brush>
  </inkml:definitions>
  <inkml:trace contextRef="#ctx0" brushRef="#br0">6 1 6438,'0'0'19891,"-6"57"-26938,22-40 1410,2-2-6823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52.213"/>
    </inkml:context>
    <inkml:brush xml:id="br0">
      <inkml:brushProperty name="width" value="0.025" units="cm"/>
      <inkml:brushProperty name="height" value="0.025" units="cm"/>
      <inkml:brushProperty name="color" value="#E71224"/>
    </inkml:brush>
  </inkml:definitions>
  <inkml:trace contextRef="#ctx0" brushRef="#br0">1602 54 4837,'-17'-7'2968,"-10"-3"-2439,-2 1 1,1 1-1,-1 1 1,-59-5 0,10 12-799,0 2 1,1 4-1,-1 4 1,1 3-1,1 3 1,-96 34-1,126-33 548,0 3 0,2 2-1,0 1 1,1 3-1,2 1 1,1 2 0,1 2-1,1 1 1,2 2-1,2 2 1,-42 54 0,49-53-137,1 2 0,2 1 0,1 0 0,3 2 0,1 0 0,2 1 0,2 1-1,2 1 1,2 0 0,2 0 0,2 1 0,-2 61 0,9-34-517,2-1-1,4 1 0,3-1 0,3 0 0,3-1 0,4-1 1,2 0-1,3-1 0,42 81 0,-61-139 511,1-1 0,0-1 0,1 1-1,-1-1 1,2 0 0,-1-1 0,1 0-1,1 0 1,-1-1 0,1 0 0,0 0 0,1-1-1,0 0 1,0 0 0,0-2 0,1 1 0,-1-1-1,1-1 1,0 1 0,0-2 0,0 0 0,1 0-1,15 0 1,18-1 147,-1-3 0,1-1 1,-1-2-1,0-2 0,-1-1 0,1-3 0,-2-2 0,73-31 0,-15-4 287,-2-4-1,124-87 0,-110 63-74,-4-5-1,-3-5 1,125-132-1,-184 166-240,-3-1-1,-1-3 1,41-74-1,-60 87-76,-2 0-1,-2-1 0,-1-1 0,-3-1 1,14-68-1,-24 88-8,-1 0 0,-1-1 0,-2 0 0,0 1 0,-2-1 0,0 0 0,-2 1 0,-12-50-1,10 61-67,0 1 0,-1 0 0,0 1 0,-1 0 0,0 0 0,-1 0 0,-1 1 0,0 0 0,-1 0 0,0 1 0,0 0 0,-1 1-1,-1 1 1,0-1 0,0 2 0,-1 0 0,-18-9 0,6 6-145,-1 1-1,0 1 0,-1 1 1,0 2-1,0 1 1,-1 0-1,1 2 0,-1 2 1,0 0-1,0 2 1,-29 4-1,3 3-725,0 2 0,1 3-1,0 2 1,-84 35 0,12 7-3053,-147 94 0,58-17-1380</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54.777"/>
    </inkml:context>
    <inkml:brush xml:id="br0">
      <inkml:brushProperty name="width" value="0.025" units="cm"/>
      <inkml:brushProperty name="height" value="0.025" units="cm"/>
      <inkml:brushProperty name="color" value="#E71224"/>
    </inkml:brush>
  </inkml:definitions>
  <inkml:trace contextRef="#ctx0" brushRef="#br0">2928 198 10730,'-185'-65'2038,"129"43"-1863,-1 2 0,-1 3 0,-68-12 1,66 23-142,-1 2 0,1 3 0,0 3 0,0 3-1,0 2 1,0 3 0,1 2 0,-61 21 0,-6 11-31,1 6 1,-181 99-1,186-82 299,3 6 0,3 4 0,3 6 0,-158 153 0,205-172-187,3 4 0,3 2-1,3 2 1,3 3 0,4 1 0,3 3 0,-68 167 0,99-206 49,1 0 1,3 1 0,1 0-1,2 0 1,2 1 0,2 0 0,2 58-1,4-63-97,2-1-1,1 0 1,2 0-1,1-1 1,2 0 0,1 0-1,2-2 1,31 57-1,-21-51-62,1-1 0,2-1 0,2-1 0,1-2 0,2-1 1,1-1-1,2-2 0,0-1 0,43 25 0,-26-23 57,2-2 0,0-3 1,2-2-1,1-2 0,0-3 1,85 16-1,-17-14 91,0-6-1,1-5 1,0-6-1,151-14 1,-160-3 79,0-5 0,-2-5 0,-1-5 1,-1-5-1,140-61 0,-60 7-143,-4-8-1,185-127 1,-244 138-62,-5-7 0,-4-4 1,148-151-1,-215 190-11,-3-3-1,-2-1 0,-3-3 1,-2-2-1,-4-1 0,-2-2 1,-4-2-1,41-117 0,-62 144 36,-2-1 0,-1 0-1,-3-1 1,-2 0-1,-1 0 1,-3 0-1,-6-71 1,1 85 20,-1 0-1,-2 1 1,-1 0 0,-1 0 0,-2 1-1,-1 0 1,-1 0 0,-1 2-1,-2-1 1,0 2 0,-36-43 0,26 41-36,-1 0 1,-2 2-1,0 1 1,-2 1-1,0 2 1,-2 1-1,-68-33 1,51 33-72,-2 2-1,0 2 1,-1 3 0,-1 2-1,-56-5 1,-1 8-804,-1 6-1,1 4 1,0 6-1,0 4 0,-115 27 1,-135 41-4818</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1.680"/>
    </inkml:context>
    <inkml:brush xml:id="br0">
      <inkml:brushProperty name="width" value="0.025" units="cm"/>
      <inkml:brushProperty name="height" value="0.025" units="cm"/>
      <inkml:brushProperty name="color" value="#E71224"/>
    </inkml:brush>
  </inkml:definitions>
  <inkml:trace contextRef="#ctx0" brushRef="#br0">1 5916 11115,'0'0'5989,"0"-11"-5914,0 5-61,0 0 1,1 0-1,-1 1 0,1-1 1,1 0-1,-1 0 0,1 1 1,0-1-1,5-9 0,37-56 208,-39 64-203,586-811 3607,-125 181-1743,518-709-870,99 78 1199,-663 843-2097,617-487-1,-775 723-76,-88 66-12,-167 118-34,-2 2-46,-1 0 1,0 0-1,0-1 0,0 1 0,0-1 1,5-7-1,-9 5-1288,-9 6-201,6 0 1188,-9 3-1517,-1-1 0,1 2 1,-1 0-1,-19 9 1,-29 14-8118</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2.303"/>
    </inkml:context>
    <inkml:brush xml:id="br0">
      <inkml:brushProperty name="width" value="0.025" units="cm"/>
      <inkml:brushProperty name="height" value="0.025" units="cm"/>
      <inkml:brushProperty name="color" value="#E71224"/>
    </inkml:brush>
  </inkml:definitions>
  <inkml:trace contextRef="#ctx0" brushRef="#br0">195 24 10090,'0'0'4863,"-8"12"-3593,1-3-1038,0 0-68,1 0 1,0 1 0,0 0-1,1-1 1,0 2-1,1-1 1,-4 13-1,-30 108 378,-50 221 2376,87-343-2738,-1-1 39,1 1 0,0-1 0,0 0 0,1 0-1,1 14 1,-1-21-190,0 0-1,0 0 0,1 0 0,-1 1 0,0-1 1,1 0-1,-1-1 0,1 1 0,-1 0 1,1 0-1,0 0 0,-1 0 0,1 0 0,0 0 1,-1-1-1,1 1 0,0 0 0,0-1 1,0 1-1,1 0 0,0 0-6,-1-1 0,1 0 0,0 1 0,0-1 1,0 0-1,0 0 0,-1 0 0,1 0 0,0 0 0,0-1 0,0 1 0,0-1 0,-1 1 0,1-1 0,3-1 0,14-7 320,0-1 0,-1-1 0,-1-1 0,32-26 0,-4 2 324,457-284 1044,-350 230-2929,-139 82 869,96-64-3344,-97 62 2243,1-1 0,-1 0-1,12-16 1,5-14-7069</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4.267"/>
    </inkml:context>
    <inkml:brush xml:id="br0">
      <inkml:brushProperty name="width" value="0.025" units="cm"/>
      <inkml:brushProperty name="height" value="0.025" units="cm"/>
      <inkml:brushProperty name="color" value="#E71224"/>
    </inkml:brush>
  </inkml:definitions>
  <inkml:trace contextRef="#ctx0" brushRef="#br0">47 104 14862,'0'0'7778,"-6"12"-7308,-2 7-245,1 0-1,1 1 1,1-1 0,0 1 0,1 0-1,2 1 1,0-1 0,1 0 0,1 23-1,1-42-197,-1 1 1,0 0-1,0-1 0,1 1 0,-1 0 0,1-1 0,0 1 1,-1-1-1,1 1 0,0-1 0,0 1 0,0-1 0,0 0 1,0 1-1,0-1 0,0 0 0,0 0 0,1 0 0,-1 0 1,0 0-1,1 0 0,-1 0 0,1 0 0,-1 0 0,1-1 1,-1 1-1,1-1 0,0 1 0,-1-1 0,1 0 0,0 1 1,-1-1-1,1 0 0,0 0 0,-1 0 0,1 0 0,0-1 1,-1 1-1,1 0 0,0-1 0,1 0 0,4-1 113,0 0-1,0 0 1,0-1-1,-1 0 1,1 0 0,-1-1-1,0 1 1,8-8-1,5-6-50,-2 0-1,0-1 0,-1-1 1,-1-1-1,-1 0 0,-1-1 1,0-1-1,-2 0 0,0 0 1,7-25-1,-20 102-8,-3-11 145,-6 68 276,11-100-468,0-1 0,0 1-1,1-1 1,1 0 0,0 0-1,0 1 1,6 14 0,-6-23-11,-1 0-1,1 0 1,-1 0 0,1 0 0,0 0 0,0 0 0,0 0 0,0-1 0,1 1 0,-1-1 0,1 1 0,-1-1 0,1 0 0,0 0 0,0 0 0,0 0 0,0-1 0,0 1 0,1-1 0,-1 0 0,0 0 0,1 0 0,-1 0 0,0-1 0,1 1 0,-1-1 0,1 0 0,-1 0 0,1 0 0,-1-1 0,7 0 0,-2-1 119,0 0 1,0-1-1,0 0 1,0 0 0,0-1-1,0 0 1,-1 0-1,0-1 1,0 0 0,0 0-1,11-12 1,-10 8-99,0-1 0,-1 0-1,0 0 1,0 0 0,-1-1 0,-1 0 0,0 0 0,4-14-1,-7 20-32,0-1 0,-1 0 0,0 1 0,0-1-1,0 0 1,0 0 0,-1 0 0,0 0-1,0 0 1,-1 0 0,0 1 0,0-1-1,0 0 1,-1 0 0,1 1 0,-1-1-1,-1 1 1,-4-10 0,6 14-10,1-1 0,-1 1 0,0 0 0,0 0 0,1 0 0,-1 0 0,0-1 0,0 1 0,0 0 0,0 0 0,0 1 0,0-1 0,-1 0 0,1 0 0,0 0 0,0 1 0,0-1 0,-1 1 0,1-1 0,0 1 0,-1-1 0,1 1 0,-1 0 0,1 0 0,0-1 0,-1 1 0,1 0 0,-1 0 0,1 1 0,-1-1 0,1 0 0,0 0 0,-1 1 0,1-1 0,0 1 0,-1-1 0,1 1 0,0-1 0,0 1 0,-1 0 0,1 0 0,0 0 0,-1 1 0,-2 1 0,1 0 0,0 1 0,0 0 0,1 0 0,-1 0 0,1 0 0,0 0 0,0 0 0,0 0 0,1 1 0,-1-1 0,0 5 0,36-26 0,-23 10-277,-1-1 1,1 2-1,1-1 1,0 2-1,-1 0 1,2 0-1,-1 1 1,0 0-1,1 1 1,0 1-1,0 0 1,0 0-1,0 2 1,13 0-1,-21 1 215,-1 0-1,0 0 1,0 0 0,1 1-1,-1 0 1,0 0 0,0 0-1,4 4 1,-6-4 82,0-1 0,1 1 0,-1-1 0,0 1 0,1-1 0,-1 0-1,1 1 1,0-1 0,-1-1 0,1 1 0,0 0 0,-1-1 0,1 1 0,0-1 0,0 0 0,0 0 0,-1 0 0,1 0 0,0 0 0,0-1 0,-1 1 0,1-1 0,0 0-1,0 0 1,3-1 0,1-2 85,-1-1-1,0 1 1,0-1-1,0 0 1,0 0-1,-1-1 0,0 1 1,0-1-1,-1-1 1,1 1-1,-1-1 1,-1 1-1,1-1 1,-1 0-1,0 0 1,-1-1-1,1 1 0,-2 0 1,1-1-1,-1 1 1,0-1-1,0-13 1,-1 20-77,-1 0 1,1 1 0,0-1 0,0 0 0,-1 0-1,1 0 1,0 1 0,-1-1 0,1 0-1,-1 1 1,1-1 0,-1 0 0,1 1-1,-1-1 1,0 1 0,1-1 0,-1 1 0,0-1-1,1 1 1,-1-1 0,0 1 0,1 0-1,-1-1 1,0 1 0,0 0 0,0 0 0,1-1-1,-1 1 1,0 0 0,0 0 0,0 0-1,0 0 1,1 0 0,-1 0 0,0 0 0,0 0-1,0 1 1,1-1 0,-2 1 0,-33 13 539,24-4-564,1 0 0,1 1 0,-1 0 0,2 0 0,0 1 0,0 0 0,1 1 0,1 0 0,0 0 0,0 0 1,2 1-1,0-1 0,0 1 0,1 0 0,1 1 0,-1 25 0,3-38-40,0 0 0,0 0 0,0 0 0,0 0 0,1 0 0,-1 0-1,1 0 1,0 0 0,-1 0 0,1 0 0,0-1 0,0 1 0,0 0 0,0 0 0,0-1 0,1 1 0,-1-1 0,0 1 0,1-1-1,-1 1 1,1-1 0,2 2 0,0-1-187,1 0 0,-1 0 0,1 0 1,-1-1-1,1 0 0,-1 0 0,1 0 0,0 0 0,6 0 0,4-1-959,0 0-1,-1-2 1,1 1-1,0-2 1,22-6-1,20-13-7977</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4.822"/>
    </inkml:context>
    <inkml:brush xml:id="br0">
      <inkml:brushProperty name="width" value="0.025" units="cm"/>
      <inkml:brushProperty name="height" value="0.025" units="cm"/>
      <inkml:brushProperty name="color" value="#E71224"/>
    </inkml:brush>
  </inkml:definitions>
  <inkml:trace contextRef="#ctx0" brushRef="#br0">253 34 16464,'1'-2'288,"-2"1"0,1 0 0,0 0 0,0 0 0,0-1 0,0 1 0,-1 0 0,1 0 0,-1 0 1,1-1-1,-1 1 0,1 0 0,-1 0 0,0 0 0,1 0 0,-1 0 0,0 0 0,0 0 0,0 1 1,0-1-1,0 0 0,0 0 0,0 1 0,0-1 0,0 0 0,-2 0 0,-1 0 101,0-1 0,0 1 0,0 1-1,0-1 1,0 1 0,0-1 0,0 1-1,-7 1 1,1 0-41,0 1 0,0 0 0,0 0 1,0 1-1,0 0 0,-14 7 0,14-4-187,1 0 0,0 1 0,0 0 0,1 0 0,0 1 0,0 0 0,-10 16 0,14-20-117,1 1 1,0 0 0,0 1-1,0-1 1,1 0 0,-1 1-1,1 0 1,1-1-1,-1 1 1,1 0 0,0 0-1,1 0 1,-1 0 0,1 0-1,1 12 1,0-17-65,-1 1 0,1-1 0,0 1 1,-1 0-1,1-1 0,0 0 0,0 1 0,0-1 1,0 1-1,0-1 0,1 0 0,-1 0 1,0 0-1,0 1 0,1-1 0,-1-1 0,1 1 1,-1 0-1,1 0 0,-1 0 0,1-1 0,0 1 1,-1-1-1,1 1 0,0-1 0,3 0 1,52 3-1520,-43-4 1007,2 1-468,-1-2 1,1 0 0,0-1-1,19-5 1,29-15-5071,-8 1-3053</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5.249"/>
    </inkml:context>
    <inkml:brush xml:id="br0">
      <inkml:brushProperty name="width" value="0.025" units="cm"/>
      <inkml:brushProperty name="height" value="0.025" units="cm"/>
      <inkml:brushProperty name="color" value="#E71224"/>
    </inkml:brush>
  </inkml:definitions>
  <inkml:trace contextRef="#ctx0" brushRef="#br0">166 5 18802,'-9'5'2776,"-7"2"-1764,1 1 0,1 1 0,0 0 0,0 1 0,-14 13 0,23-19-836,0 0 1,1 0 0,0 0-1,0 1 1,0-1-1,0 1 1,1 0-1,0 0 1,0 1-1,0-1 1,0 0 0,1 1-1,0 0 1,0-1-1,1 1 1,0 0-1,0 0 1,0 0 0,0 0-1,1 8 1,1-13-174,0 0 1,-1 0 0,1 0 0,0 0 0,0 0-1,0 0 1,-1-1 0,1 1 0,0 0 0,0 0-1,0-1 1,0 1 0,0-1 0,0 1 0,1-1-1,-1 1 1,0-1 0,0 0 0,0 1-1,0-1 1,1 0 0,-1 0 0,0 0 0,0 0-1,0 0 1,0 0 0,1 0 0,1-1 0,37-5 78,-20-1-147,0-1 0,-1 0 0,0-2-1,-1 0 1,0-1 0,18-15 0,-16 12-256,2 0 0,-1 1 0,38-16 0,-58 28 328,0 1 0,0 0 0,0-1 0,-1 1 0,1 0 0,0 0 0,0 0 0,0-1 0,0 1 0,0 0 1,0 0-1,-1 1 0,1-1 0,0 0 0,0 0 0,0 0 0,0 0 0,0 1 0,-1-1 0,1 0 1,0 1-1,0-1 0,0 1 0,-1-1 0,1 1 0,0-1 0,-1 1 0,1 0 0,0-1 0,-1 1 0,1 0 1,-1-1-1,1 1 0,-1 0 0,1 0 0,-1-1 0,0 1 0,1 0 0,-1 0 0,0 0 0,0 0 1,1 0-1,-1-1 0,0 1 0,0 0 0,0 2 0,0 59 1049,1-15-347,-1-46-695,1-1 0,-1 1 0,1-1 0,-1 1 1,1-1-1,-1 1 0,1-1 0,0 0 1,-1 1-1,1-1 0,-1 0 0,1 1 0,0-1 1,0 0-1,-1 0 0,1 0 0,0 0 1,-1 1-1,1-1 0,0 0 0,0 0 0,-1 0 1,1 0-1,0-1 0,-1 1 0,1 0 1,0 0-1,0 0 0,-1-1 0,1 1 0,0 0 1,-1-1-1,1 1 0,0-1 0,25-12 348,57-49-362,-68 49 0,1 0 0,0 1 0,0 0 0,1 2 0,1 0 0,0 1 0,0 0 0,27-7 0,-43 15 0,0 0 0,0 1 0,1 0 0,-1-1 0,0 1 0,0 0 0,1 0 0,-1 0 0,0 1 0,1-1 0,-1 0 0,0 1 0,0-1 0,5 3 0,-6-2 0,0 0 0,0 0 0,0-1 0,0 1 0,0 0 0,0 1 0,0-1 0,0 0 0,0 0 0,-1 0 0,1 1 0,0-1 0,-1 0 0,1 1 0,-1-1 0,1 0 0,-1 1 0,1 1 0,-1 7 0,0 0 0,0 0 0,-1-1 0,0 1 0,-5 18 0,-1 14 0,7-41-5,0-2-53,0 1 1,0 0-1,0 0 0,1 0 1,-1 0-1,0 0 0,0 0 1,0 0-1,0-1 1,0 1-1,0 0 0,0 0 1,0 0-1,1 0 0,-1 0 1,0 0-1,0 0 0,0 0 1,0 0-1,0 0 0,0 0 1,1 0-1,-1 0 1,0 0-1,0 0 0,0 0 1,0 0-1,0 0 0,1 0 1,-1 0-1,0 0 0,0 0 1,0 0-1,0 0 0,0 0 1,0 0-1,1 0 1,-1 0-1,0 0 0,0 0 1,0 0-1,0 0 0,0 0 1,0 0-1,0 1 0,1-1 1,-1 0-1,0 0 0,0 0 1,0 0-1,0 0 1,0 0-1,0 0 0,0 1 1,0-1-1,0 0 0,0 0 1,0 0-1,0 0 0,0 0 1,0 1-1,0-1 0,0 0 1,0 0-1,0 0 1,0 0-1,0 0 0,0 1 1,15-10-6787</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6.275"/>
    </inkml:context>
    <inkml:brush xml:id="br0">
      <inkml:brushProperty name="width" value="0.025" units="cm"/>
      <inkml:brushProperty name="height" value="0.025" units="cm"/>
      <inkml:brushProperty name="color" value="#E71224"/>
    </inkml:brush>
  </inkml:definitions>
  <inkml:trace contextRef="#ctx0" brushRef="#br0">0 684 6598,'0'0'14515,"12"-5"-12742,4-4-1354,-1-1 1,0 0-1,-1-1 1,0-1 0,-1 0-1,0-1 1,-1-1-1,-1 0 1,14-20 0,17-26 195,-2-1 1,32-68 0,-60 104-351,-1-1 0,-1-1 0,-1 1 0,-1-2 1,-2 1-1,-1-1 0,-1 0 0,1-36 0,-8 54-40,-3 16-189,-4 16-105,-21 173 288,7-38 358,1-41-407,4-32-97,4 1 1,4 1-1,-1 95 1,12-174-74,1 0 0,0 0 0,0 0 0,0 0 0,6 13 0,-7-19 0,0 1 0,1-1 0,-1 0 0,1 0 0,-1 1 0,1-1 0,-1 0 0,1 0 0,0 0 0,0 0 0,0 0 0,-1 0 0,1 0 0,0 0 0,0 0 0,0 0 0,0-1 0,0 1 0,1 0 0,-1-1 0,0 1 0,0-1 0,0 1 0,1-1 0,-1 1 0,0-1 0,0 0 0,1 0 0,-1 0 0,0 0 0,1 0 0,-1 0 0,0 0 0,1 0 0,-1 0 0,0 0 0,0-1 0,3 0 0,-2 0-54,0-1 1,0 1-1,0-1 0,-1 1 0,1-1 1,0 0-1,-1 0 0,1 1 0,-1-1 1,0 0-1,0-1 0,0 1 0,0 0 1,0 0-1,0 0 0,0-1 1,-1 1-1,1 0 0,0-4 0,4-52-2700,-5 49 2045,0-36-4421,-3-4-2050</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6.602"/>
    </inkml:context>
    <inkml:brush xml:id="br0">
      <inkml:brushProperty name="width" value="0.025" units="cm"/>
      <inkml:brushProperty name="height" value="0.025" units="cm"/>
      <inkml:brushProperty name="color" value="#E71224"/>
    </inkml:brush>
  </inkml:definitions>
  <inkml:trace contextRef="#ctx0" brushRef="#br0">0 144 19378,'0'0'12076,"57"-21"-11372,-23 3-511,1-1-129,1-3-64,-3 3-705,-2 3-897,-2 4-1857,-4 3-1570,-2 1-2850</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7.114"/>
    </inkml:context>
    <inkml:brush xml:id="br0">
      <inkml:brushProperty name="width" value="0.025" units="cm"/>
      <inkml:brushProperty name="height" value="0.025" units="cm"/>
      <inkml:brushProperty name="color" value="#E71224"/>
    </inkml:brush>
  </inkml:definitions>
  <inkml:trace contextRef="#ctx0" brushRef="#br0">152 106 20339,'-9'0'2392,"0"0"-1806,-2-1 178,1 1 0,0 0 0,-1 1 0,1 0 0,-12 2 0,19-2-679,0 0 1,-1 0 0,1 1 0,0-1 0,0 1-1,0 0 1,0-1 0,0 1 0,0 0 0,0 1-1,1-1 1,-1 0 0,1 1 0,0 0 0,0-1-1,0 1 1,0 0 0,0 0 0,0 0 0,1 0-1,-2 6 1,2-8-84,1-1-1,-1 1 1,1 0 0,0 0-1,0 0 1,0-1 0,-1 1-1,1 0 1,0 0-1,0 0 1,0 0 0,0-1-1,0 1 1,0 0-1,1 0 1,-1 0 0,0 0-1,0-1 1,1 1 0,-1 0-1,0 0 1,1 0-1,-1-1 1,1 1 0,-1 0-1,2 1 1,-1-1 3,1-1 1,-1 1-1,1 0 0,0 0 1,-1-1-1,1 1 0,0 0 1,-1-1-1,1 0 0,0 1 1,0-1-1,3 0 0,12-1 42,-1 0 0,27-6 0,-6 1-13,-31 5-36,0 1-1,1 0 0,-1 0 1,0 1-1,1 0 0,-1 0 1,0 0-1,0 1 0,0 0 1,0 0-1,0 0 0,0 1 1,9 5-1,-12-4 8,1-1 0,-1 1 0,1-1 0,-1 1 0,0 0 0,0 0 0,-1 0 0,1 1 0,-1-1 1,0 1-1,0-1 0,-1 1 0,1 0 0,-1 0 0,0 0 0,0 0 0,0 9 0,5 6 479,3-31 414,4-33 357,-3-104-1255,20 172 0,-23-20 0,0-1 0,1 1 0,-1-1 0,1-1 0,-1 0 0,1 0 0,0 0 0,0-1 0,0 0 0,0-1 0,0 1 0,0-2 0,0 1 0,0-1 0,0 0 0,13-4 0,-13 3 0,0 0 0,1-1 0,-1 0 0,-1 0 0,1-1 0,0 0 0,-1 0 0,0-1 0,0 1 0,0-2 0,-1 1 0,1-1 0,-1 0 0,-1 0 0,9-12 0,-12 15 0,-1 1 0,1-1 0,-1 1 0,0-1 0,0 1 0,0-1 0,0 0 0,-1 1 0,1-1 0,-1 0 0,0 0 0,0 1 0,0-6 0,0 7 0,0 0 0,-1 0 0,1 0 0,0 0 0,-1 0 0,1-1 0,-1 1 0,1 1 0,-1-1 0,0 0 0,1 0 0,-1 0 0,0 0 0,0 0 0,0 0 0,0 1 0,0-1 0,1 0 0,-1 1 0,0-1 0,0 1 0,-3-1 0,1 0 0,0 0 0,0 1 0,0 0 0,0 0 0,0 0 0,0 0 0,0 1 0,0-1 0,0 1 0,0-1 0,0 1 0,0 0 0,0 0 0,0 0 0,1 1 0,-1-1 0,0 1 0,1 0 0,-1-1 0,1 1 0,0 0 0,-4 5 0,-2 1 0,2 0 0,-1 1 0,1 0 0,0 0 0,-6 15 0,10-20 0,0 0 0,0 0 0,0 0 0,1 0 0,0 0 0,0 1 0,0-1 0,1 0 0,-1 1 0,1-1 0,0 1 0,0-1 0,1 0 0,-1 1 0,1-1 0,2 6 0,-2-8-6,0 0 0,1-1 0,-1 1-1,0-1 1,1 1 0,0-1 0,-1 0 0,1 1 0,0-1 0,0 0 0,0 0-1,-1 0 1,1 0 0,0 0 0,0-1 0,1 1 0,-1-1 0,0 1 0,0-1-1,0 0 1,3 0 0,57 0-799,-41-1 63,-1 1-1474,-1-1-1,1-1 0,36-9 0,6-6-8662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5.965"/>
    </inkml:context>
    <inkml:brush xml:id="br0">
      <inkml:brushProperty name="width" value="0.025" units="cm"/>
      <inkml:brushProperty name="height" value="0.025" units="cm"/>
    </inkml:brush>
  </inkml:definitions>
  <inkml:trace contextRef="#ctx0" brushRef="#br0">67 0 9769,'0'0'7944,"-4"11"-5099,-54 119 4624,58-128-7428,-1 0 0,0-1 0,0 1 0,1 0 1,-1 0-1,1 0 0,0-1 0,-1 1 0,1 0 1,0 0-1,0 0 0,0 0 0,0-1 0,1 1 1,-1 0-1,0 0 0,1 0 0,-1 0 1,3 3-1,-3-5-31,1 1 1,0 0 0,0-1-1,0 1 1,0-1 0,0 1-1,1-1 1,-1 0 0,0 1-1,0-1 1,0 0 0,0 0-1,0 0 1,0 0-1,1 0 1,-1 0 0,0 0-1,0 0 1,0 0 0,0 0-1,0-1 1,1 1 0,0-1-1,9-3 35,0-1-1,0 0 1,-1 0 0,18-13-1,16-16-12,-30 23-89,0 0 1,0 0-1,1 2 1,18-10-1,-33 19 52,0 0 0,0 0 0,1 0 0,-1 0 0,0-1 0,1 1 1,-1 0-1,0 0 0,0 0 0,1 0 0,-1 0 0,0 0 0,1 0 0,-1 0 0,0 0 0,1 0 0,-1 0 0,0 0 0,1 0 0,-1 0 0,0 0 0,1 0 0,-1 0 0,0 0 1,1 1-1,-1-1 0,0 0 0,0 0 0,1 0 0,-1 0 0,0 1 0,0-1 0,1 0 0,-1 0 0,0 1 0,0-1 0,1 1 0,-1 14 129,-9 17 277,3-20-300,2-4 2,1 0 0,0 0 1,0 1-1,0-1 0,-2 18 0,5-26-93,1 1-1,-1-1 1,0 1-1,1-1 0,-1 1 1,0-1-1,1 1 1,-1-1-1,1 0 1,-1 1-1,1-1 1,-1 0-1,1 1 1,-1-1-1,1 0 1,-1 1-1,1-1 0,-1 0 1,1 0-1,0 0 1,-1 1-1,1-1 1,-1 0-1,1 0 1,0 0-1,-1 0 1,1 0-1,-1 0 0,1 0 1,0-1-1,-1 1 1,1 0-1,-1 0 1,1 0-1,0-1 1,-1 1-1,1 0 1,-1 0-1,1-1 1,-1 1-1,1 0 0,0-1 1,27-12 154,6-8-140,-23 13-336,0 0 0,0 1 0,1 0 0,0 1 0,0 0 0,0 1 0,1 1 0,0 0 0,25-4 0,-37 8 241,-1 0-1,1 1 1,-1-1-1,1 0 1,-1 1 0,0-1-1,1 1 1,-1-1-1,1 1 1,-1-1-1,0 1 1,1-1 0,-1 1-1,0-1 1,0 1-1,0 0 1,1-1-1,-1 1 1,0-1 0,0 1-1,0 0 1,0-1-1,0 1 1,0-1-1,0 1 1,0 0-1,0-1 1,0 1 0,0-1-1,-1 1 1,1 0-1,0-1 1,0 1-1,-1 0 1,-6 23-1700,-7 5-6460,11-21-407</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7.470"/>
    </inkml:context>
    <inkml:brush xml:id="br0">
      <inkml:brushProperty name="width" value="0.025" units="cm"/>
      <inkml:brushProperty name="height" value="0.025" units="cm"/>
      <inkml:brushProperty name="color" value="#E71224"/>
    </inkml:brush>
  </inkml:definitions>
  <inkml:trace contextRef="#ctx0" brushRef="#br0">131 67 18930,'0'0'3972,"-7"-8"-2157,-31-44 875,37 52-2636,0-1 1,1 0-1,-1 1 0,0-1 0,1 1 0,-1-1 1,0 1-1,0 0 0,1-1 0,-1 1 0,0 0 0,0-1 1,0 1-1,0 0 0,1 0 0,-1 0 0,0 0 1,0 0-1,0 0 0,0 0 0,0 0 0,0 0 0,1 0 1,-1 0-1,0 1 0,0-1 0,0 0 0,0 1 0,1-1 1,-1 0-1,0 1 0,0-1 0,1 1 0,-1-1 1,0 1-1,1-1 0,-1 1 0,1 0 0,-1-1 0,1 1 1,-1 0-1,1 0 0,-2 1 0,-23 33 909,21-28-708,0 0 0,0 1 0,1-1 0,0 1 0,1 0 0,-3 14 0,4-20-266,1-1 0,0 1 0,0 0 0,0-1 0,0 1-1,0 0 1,0-1 0,1 1 0,-1 0 0,0-1 0,1 1 0,-1 0 0,1-1-1,0 1 1,0-1 0,-1 1 0,1-1 0,0 1 0,0-1 0,0 0 0,0 0 0,1 1-1,-1-1 1,0 0 0,1 0 0,-1 0 0,0 0 0,1 0 0,-1 0 0,1-1-1,-1 1 1,1-1 0,0 1 0,-1-1 0,1 1 0,0-1 0,-1 0 0,1 1-1,2-1 1,59 0-3261,-54-2 1938,0 1 1,0-2-1,-1 1 1,18-8-1,21-15-7239</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7.842"/>
    </inkml:context>
    <inkml:brush xml:id="br0">
      <inkml:brushProperty name="width" value="0.025" units="cm"/>
      <inkml:brushProperty name="height" value="0.025" units="cm"/>
      <inkml:brushProperty name="color" value="#E71224"/>
    </inkml:brush>
  </inkml:definitions>
  <inkml:trace contextRef="#ctx0" brushRef="#br0">199 14 17745,'-11'2'2263,"-5"3"-1139,0 0-1,0 1 1,1 1-1,0 0 1,-16 10-1,26-14-884,-1 0 0,1 1 0,-1 0 0,1 0 0,0 0 0,0 0-1,1 1 1,-1 0 0,1 0 0,0 0 0,0 1 0,1-1 0,0 1 0,0 0 0,0 0 0,0 0-1,1 0 1,-2 7 0,4-12-237,1-1 0,-1 1-1,0-1 1,0 1 0,0-1 0,0 1-1,0-1 1,0 1 0,0-1 0,1 1-1,-1-1 1,0 1 0,0-1-1,1 0 1,-1 1 0,0-1 0,1 1-1,-1-1 1,0 0 0,1 1 0,-1-1-1,1 0 1,-1 0 0,1 1 0,-1-1-1,0 0 1,1 0 0,-1 0-1,1 1 1,-1-1 0,1 0 0,25 3 37,23-9-6,-33-1-85,-1 0-1,0 0 1,0-2-1,-1 0 0,0 0 1,-1-2-1,0 1 0,0-2 1,-1 0-1,-1 0 1,0-1-1,0 0 0,15-28 1,-34 91-71,-2-21 304,5-17 17,1 0-1,0 0 1,1 0-1,1 1 1,-3 23 0,5-36-192,0 1 1,0 0-1,0-1 1,0 1-1,1 0 1,-1-1-1,0 1 1,0 0-1,0-1 1,1 1-1,-1 0 1,0-1-1,1 1 1,-1-1 0,1 1-1,-1-1 1,0 1-1,1-1 1,-1 1-1,1-1 1,-1 1-1,1-1 1,0 0-1,-1 1 1,1-1-1,-1 0 1,1 0-1,1 1 1,25 1-353,24-15-2108,8-24-4369,-24 7-730,-3-1-4117</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8.187"/>
    </inkml:context>
    <inkml:brush xml:id="br0">
      <inkml:brushProperty name="width" value="0.025" units="cm"/>
      <inkml:brushProperty name="height" value="0.025" units="cm"/>
      <inkml:brushProperty name="color" value="#E71224"/>
    </inkml:brush>
  </inkml:definitions>
  <inkml:trace contextRef="#ctx0" brushRef="#br0">159 1 17777,'0'0'3897,"-12"4"-385,9-3-3375,-11 4 631,0 0-1,0 1 1,0 0 0,1 1 0,0 1 0,0 0 0,1 0-1,-21 20 1,32-27-776,1-1 1,0 0-1,0 0 0,-1 1 0,1-1 0,0 0 1,0 1-1,0-1 0,-1 0 0,1 0 0,0 1 1,0-1-1,0 0 0,0 1 0,0-1 0,0 0 1,0 1-1,0-1 0,0 1 0,0-1 0,0 0 1,0 1-1,0-1 0,0 0 0,0 1 0,0-1 1,0 0-1,0 1 0,0-1 0,0 0 0,0 1 1,1-1-1,-1 0 0,0 0 0,0 1 0,0-1 1,1 0-1,-1 1 0,0-1 0,0 0 0,1 0 1,-1 0-1,0 1 0,0-1 0,1 0 1,-1 0-1,0 0 0,1 0 0,-1 1 0,0-1 1,1 0-1,31 4-459,34-9-433,-47 2 412,0 1 0,0 1 0,0 1 0,38 4 0,-54-4 540,0 0 1,0 1 0,-1-1 0,1 1-1,0 0 1,0-1 0,-1 1 0,1 0 0,-1 1-1,1-1 1,-1 0 0,1 1 0,-1-1 0,0 1-1,1 0 1,-1 0 0,0 0 0,0 0 0,-1 0-1,1 0 1,0 1 0,-1-1 0,1 1 0,-1-1-1,0 1 1,0-1 0,0 1 0,0 0 0,0-1-1,-1 1 1,1 0 0,-1 0 0,0-1-1,1 1 1,-1 0 0,-1 0 0,1 0 0,0 0-1,-1-1 1,1 1 0,-1 0 0,0-1 0,-1 5-1,-1-2 74,0 1-1,0-1 1,0 0-1,-1 0 1,1 0-1,-1 0 1,0-1-1,-1 1 0,1-1 1,-8 5-1,10-7-72,-1 1-1,0-1 0,0 0 0,0 0 0,0 0 0,0-1 1,0 1-1,0-1 0,-1 1 0,1-1 0,-1 0 1,1-1-1,-1 1 0,1 0 0,-1-1 0,1 0 0,-1 0 1,0 0-1,-3-1 0,6 1-105,1-1-1,-1 0 1,1 1-1,-1-1 1,1 0-1,-1 0 1,1 0-1,-1 1 1,1-1-1,0 0 1,-1 0-1,1 0 1,0 0-1,0 0 1,0 0-1,0 1 1,0-1-1,0 0 1,0 0-1,0 0 1,0 0-1,0 0 1,0 0-1,1 0 1,4-25-3126,2 9-361,1 1 0,18-30 1,-5 8-1986,7-15-3571</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8.573"/>
    </inkml:context>
    <inkml:brush xml:id="br0">
      <inkml:brushProperty name="width" value="0.025" units="cm"/>
      <inkml:brushProperty name="height" value="0.025" units="cm"/>
      <inkml:brushProperty name="color" value="#E71224"/>
    </inkml:brush>
  </inkml:definitions>
  <inkml:trace contextRef="#ctx0" brushRef="#br0">223 0 14382,'-2'11'3859,"-15"49"306,6-23-1043,-13 72-1,23-98-2968,0 0 0,0 0 1,1 0-1,1 0 0,0 0 0,0 0 0,1 0 1,0 0-1,1 0 0,0-1 0,8 17 1,26 26 147,-30-44-824,0 0 0,-1 1 1,0-1-1,0 1 0,5 14 1,-11-24 409,1 0-1,-1 1 1,0-1 0,0 0 0,0 0-1,0 0 1,0 1 0,0-1 0,0 0 0,0 0-1,0 0 1,0 1 0,0-1 0,0 0-1,0 0 1,0 0 0,0 1 0,0-1-1,0 0 1,0 0 0,0 0 0,0 1 0,0-1-1,0 0 1,0 0 0,0 0 0,0 0-1,0 1 1,-1-1 0,1 0 0,0 0-1,0 0 1,0 0 0,0 1 0,0-1 0,-1 0-1,1 0 1,0 0 0,0 0 0,0 0-1,0 0 1,-1 0 0,1 1 0,0-1-1,0 0 1,0 0 0,-1 0 0,1 0 0,0 0-1,0 0 1,0 0 0,-1 0 0,1 0-1,-17-5-2690,-15-13 544,-71-79 2675,8-7 6436,93 101-6397,0 1 0,0 0 0,0-1 0,0 1 0,1-1 0,-1 1 0,1-1 0,0 0 0,0 0 1,-2-3-1,4 5-373,-1 0 1,0 0-1,0 0 0,0 0 1,0 0-1,1 1 1,-1-1-1,0 0 1,1 0-1,-1 0 1,1 0-1,-1 1 1,1-1-1,-1 0 1,1 1-1,0-1 0,-1 0 1,1 1-1,0-1 1,-1 1-1,1-1 1,0 1-1,0-1 1,0 1-1,-1-1 1,1 1-1,0 0 1,0-1-1,0 1 0,0 0 1,0 0-1,0 0 1,0 0-1,-1 0 1,3 0-1,46-7 138,70-1 0,-30 3-2284,-1-6-4128,-25-4-2792</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9.385"/>
    </inkml:context>
    <inkml:brush xml:id="br0">
      <inkml:brushProperty name="width" value="0.025" units="cm"/>
      <inkml:brushProperty name="height" value="0.025" units="cm"/>
      <inkml:brushProperty name="color" value="#E71224"/>
    </inkml:brush>
  </inkml:definitions>
  <inkml:trace contextRef="#ctx0" brushRef="#br0">1 50 14286,'0'0'10527,"5"13"-9385,3 16-393,-1 0 1,-1 1-1,-1 0 0,-2 0 0,0 32 0,-3 132 1205,0-193-1949,0 0 0,0-1-1,0 1 1,0 0 0,0-1 0,0 1-1,0 0 1,0-1 0,0 1 0,0 0-1,0-1 1,0 1 0,0 0 0,0-1 0,1 1-1,-1 0 1,0-1 0,1 1 0,-1 0-1,0-1 1,1 1 0,-1-1 0,1 1-1,-1-1 1,1 1 0,0 0 0,9-13 112,8-31 0,-9 5-117,-2 1 0,-2-1 0,-1 0 0,-2 0 0,-4-54 0,-1 74 0,-2 15 0,4 4 0,1 0 0,-1 1 0,0 0 0,0-1 0,1 1 0,-1-1 0,0 1 0,1 0 0,0-1 0,-1 1 0,1 0 0,0 0 0,0 3 0,-1 7 0,1 1 0,0-1 0,1 1 0,0-1 0,1 1 0,0-1 0,1 1 0,8 19 0,-9-27 0,1 0 0,-1-1 0,1 0 0,0 1 0,0-1 0,0 0 0,1-1 0,0 1 0,-1-1 0,1 1 0,1-1 0,-1 0 0,0-1 0,1 1 0,-1-1 0,1 0 0,0 0 0,0 0 0,-1-1 0,1 1 0,0-1 0,0 0 0,1-1 0,5 1 0,-2-1 0,0 0 0,0-1 0,0 0 0,0 0 0,0-1 0,-1 0 0,1-1 0,-1 1 0,1-2 0,-1 1 0,0-1 0,0-1 0,0 1 0,-1-1 0,0 0 0,0-1 0,0 0 0,0 0 0,-1-1 0,0 1 0,0-2 0,-1 1 0,7-13 0,-2 4 0,-2-1 0,0 0 0,0 0 0,-2-1 0,0 1 0,-1-2 0,-1 1 0,-1 0 0,0-1 0,-1-25 0,-4 22 0,-6 16 0,6 7 0,0 0 0,1 1 0,-1-1 0,0 0 0,0 1 0,1-1 0,-1 1 0,1 0 0,-1-1 0,1 1 0,0 0 0,-1 0 0,1 0 0,-1 2 0,-18 29 0,-29 67 0,44-88 0,1 0 0,0 1 0,1-1 0,0 1 0,1 0 0,0 0 0,1 1 0,0-1 0,2 18 0,0-29 0,-1 0 0,1 0 0,-1 0 0,1 0 0,0 0 0,-1 0 0,1 0 0,0 0 0,0 0 0,1-1 0,-1 1 0,0 0 0,0 0 0,1-1 0,-1 1 0,1-1 0,0 0 0,-1 1 0,1-1 0,0 0 0,2 1 0,1 1 0,0-1 0,1-1 0,-1 1 0,0-1 0,1 0 0,-1 0 0,1 0 0,6 0 0,2-1 0,-1-1 0,1 0 0,0-1 0,-1-1 0,1 0 0,15-5 0,-18 3 0,1-1 0,-1 1 0,0-2 0,0 0 0,15-13 0,-22 18 0,-1-1 0,0 0 0,0 0 0,0 0 0,0 0 0,-1-1 0,1 1 0,-1-1 0,0 1 0,0-1 0,0 0 0,0 0 0,-1 0 0,0 0 0,1 0 0,-1 0 0,-1 0 0,1-1 0,-1 1 0,0-5 0,0 8 0,0 1 0,-1-1 0,1 0 0,-1 1 0,1-1 0,0 1 0,-1-1 0,0 1 0,1-1 0,-1 1 0,1 0 0,-1-1 0,1 1 0,-1 0 0,0-1 0,1 1 0,-1 0 0,0 0 0,1 0 0,-1-1 0,0 1 0,0 0 0,1 0 0,-1 0 0,0 0 0,1 0 0,-1 0 0,0 0 0,1 1 0,-1-1 0,0 0 0,0 0 0,1 0 0,-1 1 0,1-1 0,-1 0 0,0 1 0,1-1 0,-1 0 0,0 1 0,-28 15 0,22-9 0,1 1 0,0-1 0,0 1 0,-9 16 0,13-21 0,1 0 0,-1 1 0,1-1 0,0 0 0,0 0 0,0 1 0,0-1 0,0 1 0,1-1 0,-1 1 0,1-1 0,0 1 0,0-1 0,1 1 0,-1-1 0,1 1 0,0 3 0,0-5 0,1-1 0,-1 1 0,0 0 0,0-1 0,1 1 0,-1-1 0,1 1 0,-1-1 0,1 0 0,0 1 0,-1-1 0,1 0 0,0 0 0,0 0 0,0-1 0,0 1 0,0 0 0,0-1 0,2 1 0,44 6 0,-44-7 0,31 3-1150,-1-2 1,63-6-1,-39-9-6227</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0.070"/>
    </inkml:context>
    <inkml:brush xml:id="br0">
      <inkml:brushProperty name="width" value="0.025" units="cm"/>
      <inkml:brushProperty name="height" value="0.025" units="cm"/>
      <inkml:brushProperty name="color" value="#E71224"/>
    </inkml:brush>
  </inkml:definitions>
  <inkml:trace contextRef="#ctx0" brushRef="#br0">34 186 17457,'51'-22'6581,"-29"14"-5520,-1-2 1,37-21 0,-54 29-1038,0-1 0,1 0 0,-1 0 0,-1-1 0,1 1 0,0-1 0,-1 0 0,0 0 0,0 0 0,0 0 0,0-1 0,-1 1 0,1-1 0,-1 1 0,0-1 0,-1 0 0,1 0 0,0-5 1,-2 9-14,0 0 1,0 0 0,0 0-1,0 0 1,0 0 0,0 0-1,0 0 1,0-1 0,0 1-1,-1 0 1,1 0 0,0 0-1,-1 1 1,1-1 0,-1 0 0,1 0-1,-1 0 1,1 0 0,-1 0-1,0 0 1,1 1 0,-1-1-1,0 0 1,0 0 0,-1 0-1,0 0 10,0 0 0,-1-1-1,1 1 1,-1 1 0,0-1-1,1 0 1,-1 1 0,0-1-1,-4 1 1,-1-1 54,1 2 0,-1-1 0,1 1 0,-1 0 0,1 0 0,-14 5 0,13-2 31,0 1-1,0-1 1,0 1 0,1 1-1,0-1 1,0 1-1,1 0 1,-1 1-1,1 0 1,1 0 0,-1 0-1,1 0 1,1 1-1,-6 11 1,4-6-14,0 1-1,1-1 1,1 1-1,1 0 1,0 0-1,0 0 1,1 1-1,1 18 1,0-31-77,1 0 0,1 1 0,-1-1 0,0 1 0,1-1 0,-1 0 0,1 0 0,-1 1 0,1-1 0,0 0 0,0 0 0,0 0 0,1 0 0,-1 0 0,0 0 0,1 0 0,-1 0 0,1 0 0,-1-1 0,4 3 0,-1-1 10,0-1 0,0 0 0,0-1 0,0 1 0,0 0 0,0-1 0,0 0 0,0 0 0,1 0 0,6 0 0,6-1-144,0-1 0,0 0 0,0-1 0,32-8-1,-31 5-848,0-1 0,0 0 0,21-12 0,18-19-5521,-18 3-2640</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0.439"/>
    </inkml:context>
    <inkml:brush xml:id="br0">
      <inkml:brushProperty name="width" value="0.025" units="cm"/>
      <inkml:brushProperty name="height" value="0.025" units="cm"/>
      <inkml:brushProperty name="color" value="#E71224"/>
    </inkml:brush>
  </inkml:definitions>
  <inkml:trace contextRef="#ctx0" brushRef="#br0">247 1 18930,'0'0'2226,"-9"11"294,-121 181 3962,50-50-6772,79-142 167,1 0-1,0-1 1,0 1-1,0 0 0,0 0 1,0-1-1,0 1 1,0 0-1,0 0 1,0-1-1,0 1 1,0 0-1,-1 0 0,1-1 1,0 1-1,0 0 1,0 0-1,-1 0 1,1 0-1,0-1 0,0 1 1,0 0-1,-1 0 1,1 0-1,0 0 1,0 0-1,0 0 1,-1 0-1,1-1 0,0 1 1,0 0-1,-1 0 1,1 0-1,0 0 1,-1 0-1,1 0 1,0 0-1,0 0 0,-1 0 1,1 0-1,0 1 1,0-1-1,-1 0 1,1 0-1,0 0 0,0 0 1,0 0-1,-1 0 1,1 0-1,0 1 1,0-1-1,0 0 1,-1 0-1,1 0 0,0 1 1,0-1-1,0 0 1,0 0-1,-1 0 1,1 1-1,0-1 0,0 0 1,0 0-1,0 1 1,0-1-1,-8-39-4310,3-55-1122,4 62 4309,-1-11 1535,8 4 4050,-6 38-4111,0 0-1,1 0 1,-1 0-1,0 0 1,1 0 0,-1 0-1,1 0 1,-1 0-1,1 1 1,0-1-1,-1 0 1,1 0-1,0 1 1,0-1 0,-1 0-1,1 1 1,0-1-1,0 1 1,0-1-1,0 1 1,0-1-1,0 1 1,0 0-1,0-1 1,0 1 0,0 0-1,0 0 1,0 0-1,0 0 1,0 0-1,0 0 1,0 0-1,0 0 1,0 0-1,0 0 1,0 0 0,0 1-1,0-1 1,-1 0-1,1 1 1,0-1-1,0 1 1,0-1-1,1 2 1,43 29 2272,-38-24-2349,15 9-341,1-1-1,40 21 0,-23-19-3197,-1-4-3857,-13-7-2571</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1.369"/>
    </inkml:context>
    <inkml:brush xml:id="br0">
      <inkml:brushProperty name="width" value="0.025" units="cm"/>
      <inkml:brushProperty name="height" value="0.025" units="cm"/>
      <inkml:brushProperty name="color" value="#E71224"/>
    </inkml:brush>
  </inkml:definitions>
  <inkml:trace contextRef="#ctx0" brushRef="#br0">234 267 19154,'0'0'5173,"-5"-9"-3198,4 6-1900,0 0 0,-1-1-1,1 1 1,-1 0 0,0 1 0,0-1-1,0 0 1,-1 1 0,1-1 0,-1 1-1,1-1 1,-1 1 0,0 0 0,0 0-1,0 1 1,0-1 0,0 0 0,0 1-1,0 0 1,0 0 0,-1 0-1,1 0 1,-1 0 0,1 1 0,0-1-1,-1 1 1,1 0 0,-1 0 0,1 0-1,-1 1 1,1-1 0,0 1 0,-1 0-1,-5 2 1,1 1-53,1-1 1,0 2-1,0-1 1,0 1-1,0 0 0,1 0 1,0 0-1,0 1 1,0 0-1,1 1 0,0-1 1,0 1-1,-7 13 1,7-12-6,1 0 0,0 1 1,1-1-1,-1 1 0,2 0 1,-1 0-1,1 0 0,1 0 1,-1 0-1,2 0 0,-1 1 1,2 10-1,-1-19-12,0 1 1,0-1-1,1 1 0,-1 0 0,1-1 0,-1 1 0,1-1 0,0 1 1,0-1-1,0 1 0,0-1 0,0 0 0,0 1 0,0-1 1,0 0-1,0 0 0,0 0 0,1 0 0,-1 0 0,0 0 1,1 0-1,2 1 0,0-1 2,0 1 1,0-1-1,0 0 0,0-1 1,1 1-1,-1-1 1,0 1-1,8-2 0,0 0-165,1-1 0,-1 0 0,0-1 0,0 0 0,17-8 0,-12 3-593,0-1 0,-1-1 0,30-22 0,-32 19-578,0 0-1,-1 0 1,0-1 0,-2-1 0,1 0-1,-2-1 1,0 0 0,-1 0 0,0-1-1,-2 0 1,9-25 0,1-35 973,-11-3 5184,-6 79-4723,0 1 0,1 0-1,-1-1 1,0 1 0,0-1 0,0 1 0,0-1 0,0 1 0,0-1 0,0 0 0,0 1-1,0-1 1,0 1 0,0-1 0,0 1 0,0-1 0,0 1 0,0-1 0,0 1 0,-1-1-1,1 1 1,0-1 0,0 1 0,-1 0 0,1-1 0,0 1 0,-1-1 0,1 1 0,0 0-1,-1-1 1,1 1 0,-1 0 0,1-1 0,0 1 0,-1 0 0,1 0 0,-1-1 0,1 1-1,-1 0 1,1 0 0,-1 0 0,1 0 0,-1 0 0,1 0 0,-1-1 0,1 1 0,-1 0-1,1 1 1,-1-1 0,0 0 0,1 0 0,-1 0 0,1 0 0,-1 0 0,1 0 0,0 1-1,-1-1 1,1 0 0,-1 0 0,1 1 0,-1-1 0,1 0 0,-1 1 0,1-1 0,-1 1-1,-25 25 2369,6 5-1083,1 1 0,-16 38 0,29-57-1087,0 0 0,2 1 0,-1 0 0,2 0 0,0 0 0,0 0 0,2 0 0,-1 21 1,2-34-292,0 1 1,1-1 0,-1 0 0,0 0-1,1 0 1,-1 0 0,1 1 0,-1-1-1,1 0 1,-1 0 0,1 0 0,0 0-1,0 0 1,0 0 0,-1 0 0,1-1-1,0 1 1,0 0 0,0 0 0,0-1-1,0 1 1,1 0 0,-1-1 0,0 1 0,0-1-1,0 0 1,0 1 0,1-1 0,-1 0-1,0 0 1,0 0 0,0 1 0,1-1-1,-1-1 1,0 1 0,0 0 0,1 0-1,-1 0 1,2-1 0,5-1 41,-1 1-1,0-1 1,0 0 0,0 0 0,12-7-1,-3-1-28,0-1 0,0-1 0,16-17-1,-19 17-72,0 0-1,1 2 0,0-1 1,22-11-1,-35 22 49,-1 0 0,0 0 1,0 0-1,1 0 0,-1 0 0,0 0 0,0 0 0,0 0 0,1 0 1,-1 0-1,0 0 0,0 0 0,1 0 0,-1 0 0,0 0 0,0 0 0,0 0 1,1 0-1,-1 0 0,0 0 0,0 0 0,1 0 0,-1 1 0,0-1 1,0 0-1,0 0 0,0 0 0,1 0 0,-1 0 0,0 1 0,0-1 0,0 0 1,0 0-1,0 0 0,0 1 0,1-1 0,-1 0 0,0 0 0,0 1 1,0-1-1,3 17 246,-4 22 424,1-35-594,-4 96 501,4-99-577,0 0 0,0-1 0,1 1 0,-1 0 0,0 0 0,0-1 0,0 1 0,1 0 0,-1-1 0,0 1 0,1 0 0,-1-1 0,1 1 0,-1 0 0,0-1 0,1 1 0,0-1 0,-1 1 0,1-1 0,-1 1 0,1-1 0,0 1 0,-1-1 0,1 0 0,0 1 0,-1-1 0,1 0 0,0 0 0,1 1 0,28-2 0,27-17 0,-40 11-2437,1 4-3988</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2.834"/>
    </inkml:context>
    <inkml:brush xml:id="br0">
      <inkml:brushProperty name="width" value="0.025" units="cm"/>
      <inkml:brushProperty name="height" value="0.025" units="cm"/>
      <inkml:brushProperty name="color" value="#E71224"/>
    </inkml:brush>
  </inkml:definitions>
  <inkml:trace contextRef="#ctx0" brushRef="#br0">183 95 15246,'1'-1'329,"-1"0"-1,1-1 0,0 1 0,0 0 0,0-1 0,-1 1 1,1-1-1,-1 1 0,1-1 0,-1 1 0,0-1 1,0 1-1,1-1 0,-1 1 0,0-1 0,0 1 0,0-1 1,-1 1-1,1-1 0,0 1 0,-1-1 0,1 1 0,-1-1 1,0-2-1,-1 3-153,1 0 0,-1 0 0,1 1 0,0-1 0,-1 0 0,0 1 0,1-1 1,-1 1-1,1-1 0,-1 1 0,0 0 0,1-1 0,-1 1 0,1 0 0,-1 0 0,0 0 1,1 1-1,-4-1 0,-4 2-33,1 0 0,-1 0 0,1 1 0,0-1 0,0 2 0,0-1 0,-13 9 0,15-7-126,0 0 0,0 0 0,0 0-1,1 1 1,0-1 0,0 1 0,1 1-1,0-1 1,0 1 0,0-1-1,1 1 1,0 0 0,0 0 0,0 1-1,1-1 1,1 1 0,-1-1 0,0 15-1,2-21-8,0 0-1,0 0 1,0 0-1,0 0 1,0 0-1,0 0 1,1 0-1,-1 0 1,0 0-1,1 0 1,-1 0-1,0 0 1,1 0-1,-1 0 1,1 0-1,0-1 1,-1 1-1,1 0 1,0 0-1,-1-1 1,1 1-1,0 0 1,0-1-1,0 1 1,1 0-1,1 0 14,-1 0-1,1 0 0,-1-1 1,1 1-1,0-1 1,-1 0-1,1 0 1,0 0-1,4 0 1,2-1 18,-1-1 1,0 0 0,-1 0 0,1 0 0,0-1 0,7-4 0,20-15 45,55-45 1,-69 51-46,-1 6-22,-19 10-20,-1 0 0,1 0 0,-1 0 0,1 0 0,-1 0 1,1 0-1,-1 0 0,0 1 0,1-1 0,-1 0 0,1 0 0,-1 1 0,0-1 0,1 0 0,-1 1 0,0-1 0,1 0 0,-1 1 0,0-1 0,1 0 0,-1 1 0,0-1 0,0 0 0,1 1 0,-1-1 0,0 1 0,0 0 0,2 42-162,-2-20 252,0-20-104,0-1 1,0 0 0,0 0 0,0 1-1,0-1 1,1 0 0,-1 0-1,1 0 1,-1 1 0,1-1 0,0 0-1,0 0 1,0 0 0,0 0-1,0 0 1,1-1 0,-1 1 0,0 0-1,1 0 1,-1-1 0,1 1-1,0-1 1,0 0 0,-1 1 0,1-1-1,0 0 1,0 0 0,0 0-1,0 0 1,0 0 0,1-1 0,-1 1-1,0-1 1,0 1 0,0-1 0,1 0-1,-1 0 1,0 0 0,0 0-1,1 0 1,-1 0 0,0-1 0,0 1-1,0-1 1,4 0 0,5-3-300,0 1 1,0-2-1,0 1 1,0-2 0,-1 1-1,0-1 1,14-12-1,-1-1-211,-2-1 0,-1-1 0,20-25 0,-40 45 366,0 4-202,-4 13 564,-1-1-1,0 0 0,-1-1 0,-15 27 0,-14 38 1789,31-65-1908,1 1 0,0-1 0,1 1 0,1-1 0,0 1 0,1 0 0,0-1 1,1 1-1,1-1 0,1 1 0,0-1 0,0 0 0,2 1 0,0-2 0,12 25 0,-15-34-188,0 1-1,0-1 0,-1 0 1,1 1-1,-1-1 0,0 1 1,0 0-1,-1-1 1,1 1-1,-1 8 0,-1-11 142,1 0-1,-1-1 1,0 1-1,1-1 1,-1 1-1,0-1 1,0 0-1,0 1 0,0-1 1,0 0-1,0 0 1,-1 1-1,1-1 1,0 0-1,-1 0 1,1 0-1,0-1 0,-1 1 1,1 0-1,-1 0 1,0-1-1,1 1 1,-1-1-1,1 0 1,-1 1-1,0-1 0,1 0 1,-1 0-1,0 0 1,1 0-1,-1 0 1,-2 0-1,2 0 36,-1 0 0,0 0-1,0 0 1,0 0 0,0-1 0,0 1-1,1-1 1,-1 0 0,0 1 0,0-1 0,1 0-1,-1-1 1,1 1 0,-1 0 0,1-1-1,-1 1 1,1-1 0,0 0 0,0 0-1,0 0 1,0 0 0,-3-4 0,2 1-42,1 0 1,0-1-1,-1 1 1,2-1-1,-1 0 1,1 1-1,0-1 1,0 0-1,0 0 1,1-8 0,0 3-32,1 0 1,0-1-1,1 1 1,1 0-1,-1 0 1,2 0-1,-1 0 1,2 1-1,-1-1 1,2 1 0,-1 0-1,13-16 1,10-11-39,61-61 1,-36 43 40,7-17 22,-54 64-17,-1 0 0,0 0 0,0-1 0,-1 1 0,0-1 1,-1 0-1,5-16 0,-16 43 98,5-11-57,0 0 0,0 0 0,0 0 0,1 0-1,0 1 1,-1 7 0,2-14-20,1 0-1,0 0 1,0 0 0,0 0-1,0 0 1,0 0-1,0 1 1,0-1 0,1 0-1,-1 0 1,0 0-1,0 0 1,1 0 0,-1 0-1,1 0 1,-1 0-1,1 0 1,-1 0 0,1 0-1,0-1 1,0 1-1,-1 0 1,1 0 0,0-1-1,0 1 1,0 0-1,0-1 1,-1 1 0,1 0-1,0-1 1,0 0-1,0 1 1,3 0 0,-1-1 21,0 0 1,0 0 0,0 0 0,0 0 0,0 0 0,0 0 0,1-1-1,-1 0 1,0 0 0,0 0 0,4-2 0,-3 2-96,-1-1 1,0 1-1,0-1 1,0 0-1,0 0 0,0 0 1,0-1-1,0 1 1,2-4-1,-5 5-832,-12 2-9288,4 0 2748</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3.301"/>
    </inkml:context>
    <inkml:brush xml:id="br0">
      <inkml:brushProperty name="width" value="0.025" units="cm"/>
      <inkml:brushProperty name="height" value="0.025" units="cm"/>
      <inkml:brushProperty name="color" value="#E71224"/>
    </inkml:brush>
  </inkml:definitions>
  <inkml:trace contextRef="#ctx0" brushRef="#br0">1 240 16015,'0'0'12844,"10"-3"-12000,17-5-619,-1 0 0,-1-2 0,0-1 0,25-15 0,-40 20-181,0 0 0,0-1 0,0 0 0,-1 0 0,0-1 0,-1 0 0,1-1 0,-2 0 0,1 0 0,-1-1 0,-1 0 0,10-19 0,-14 27-14,-2-1-1,1 1 0,0 0 1,0-1-1,-1 1 1,1-1-1,-1 1 0,0 0 1,0-1-1,0 1 0,-1-5 1,1 6-17,0 0 1,0 0 0,-1 0-1,1 1 1,0-1-1,-1 0 1,1 0 0,-1 1-1,1-1 1,-1 0 0,1 1-1,-1-1 1,1 0-1,-1 1 1,0-1 0,1 1-1,-1-1 1,0 1-1,0-1 1,1 1 0,-1 0-1,-2-1 1,1 0-7,-1 1 1,0 0 0,0 0-1,1 0 1,-1 0-1,0 1 1,0-1-1,1 1 1,-1 0-1,0 0 1,1-1 0,-1 2-1,1-1 1,-1 0-1,1 0 1,0 1-1,-1 0 1,1-1 0,-2 3-1,-9 7 40,1 1-1,0 1 1,1 0-1,0 1 1,-9 16-1,16-24-29,0 0 0,0 0 0,1 1 0,0-1 0,0 1 0,1 0 0,0 0 0,0 0-1,1 0 1,-1 0 0,2 0 0,-1 0 0,1 0 0,0 0 0,1 8 0,0-13-55,-1-1-1,1 1 1,0 0-1,0 0 1,0 0 0,0-1-1,1 1 1,-1-1-1,0 1 1,1-1-1,-1 1 1,1-1 0,-1 0-1,1 0 1,0 0-1,0 0 1,-1 0-1,1 0 1,0 0 0,0 0-1,0-1 1,0 1-1,0-1 1,4 1 0,54 2-3118,-48-3 2035,12 0-6134</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7.274"/>
    </inkml:context>
    <inkml:brush xml:id="br0">
      <inkml:brushProperty name="width" value="0.025" units="cm"/>
      <inkml:brushProperty name="height" value="0.025" units="cm"/>
    </inkml:brush>
  </inkml:definitions>
  <inkml:trace contextRef="#ctx0" brushRef="#br0">148 1 11723,'0'0'2498,"59"41"-1216,-34-7-257,-1 12-193,-4 12-223,-10 14-481,-10 8-32,-3 4-32,-22 3 32,-13-2-64,-7-6 32,-3-10 33,3-15-33,7-11-32,9-19-1089,14-19-4196</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4.751"/>
    </inkml:context>
    <inkml:brush xml:id="br0">
      <inkml:brushProperty name="width" value="0.025" units="cm"/>
      <inkml:brushProperty name="height" value="0.025" units="cm"/>
      <inkml:brushProperty name="color" value="#E71224"/>
    </inkml:brush>
  </inkml:definitions>
  <inkml:trace contextRef="#ctx0" brushRef="#br0">0 423 13293,'0'0'5338,"3"9"-3678,8 35 537,8 54-1,2 17 666,-21-114-2817,0-1-1,0 1 1,0 0-1,0 0 0,0 0 1,0 0-1,0 0 1,1 0-1,-1 0 1,0-1-1,1 1 1,-1 0-1,0 0 1,1 0-1,-1-1 1,1 1-1,-1 0 1,1 0-1,-1-1 1,1 1-1,0-1 1,-1 1-1,1 0 1,0-1-1,0 1 1,-1-1-1,1 1 0,0-1 1,0 0-1,0 1 1,0-1-1,-1 0 1,1 0-1,0 1 1,0-1-1,0 0 1,0 0-1,0 0 1,0 0-1,0 0 1,-1 0-1,1-1 1,0 1-1,0 0 1,1-1-1,1 0 45,0-1 0,-1 0 0,1 0 0,-1 0 0,0 0 0,1 0 0,-1-1 0,0 1 0,-1-1 0,1 1 0,0-1 0,1-3 0,4-9-44,-2-1-1,1 0 1,-2 0-1,0 0 1,-1 0-1,-1-1 1,0 0-1,-1 1 0,-1-1 1,-1 0-1,-4-27 1,5 42-48,-1 0 0,1 0 0,-1 0 0,1 0 0,-1 0 0,0 0 0,1 0 0,-1 0 1,0 1-1,-1-1 0,1 0 0,0 1 0,0-1 0,-1 0 0,1 1 0,-1 0 0,-2-3 0,3 4-4,1 0 0,-1 0 0,0 0 0,0 0 0,0 0 0,0 0 0,0 0 0,0 0 1,0 0-1,1 1 0,-1-1 0,0 0 0,0 1 0,0-1 0,0 0 0,1 1 0,-1-1 0,0 1 0,0-1 0,1 1 0,-1-1 0,0 1 0,1 0 0,-1-1 0,1 1 0,-1 0 0,1 0 0,-1-1 0,1 1 1,-1 0-1,1 0 0,0 0 0,-1-1 0,1 1 0,0 0 0,0 0 0,0 0 0,0 0 0,0 1 0,-4 8 1,1 0 1,1 0-1,-1 1 0,0 18 0,3-28-44,-1 1 0,1 0 0,0 0 0,0 0 0,0 0-1,0 0 1,0 0 0,1-1 0,-1 1 0,1 0-1,-1 0 1,1 0 0,0-1 0,-1 1 0,1 0-1,0-1 1,0 1 0,0 0 0,0-1 0,0 1-1,1-1 1,-1 0 0,0 1 0,1-1 0,-1 0 0,1 0-1,-1 0 1,1 0 0,0 0 0,-1 0 0,1-1-1,0 1 1,3 1 0,4-2-562,0 0 1,0 0-1,0-1 1,-1 0-1,1 0 0,0-1 1,-1 0-1,1-1 1,-1 0-1,1 0 0,-1-1 1,0 0-1,-1 0 1,14-10-1,-13 8-73,0 1 0,-1-1 0,0 0 0,0-1 0,-1 1 0,0-1 1,0-1-1,0 1 0,-1-1 0,0 0 0,-1 0 0,0-1 0,0 1 0,3-11 0,-7 2 1715,-7 16 2083,5 2-2807,0 1 1,-1 0-1,1 0 0,1 0 1,-1 0-1,0 0 1,0 0-1,1 1 1,-3 3-1,-3 8 311,0-1 1,1 2-1,1-1 0,0 1 1,1 0-1,1 0 0,0 0 1,1 0-1,0 1 0,1 15 0,1-30-600,1 0 0,-1-1 0,0 1 0,0 0-1,1 0 1,-1 0 0,0-1 0,1 1 0,-1 0-1,1 0 1,-1-1 0,1 1 0,0 0-1,-1-1 1,1 1 0,0-1 0,-1 1 0,1-1-1,0 1 1,0-1 0,-1 1 0,1-1-1,0 0 1,0 1 0,0-1 0,-1 0 0,1 0-1,0 0 1,0 1 0,0-1 0,0 0-1,0 0 1,0 0 0,-1-1 0,1 1 0,0 0-1,0 0 1,0 0 0,0-1 0,0 1-1,0-1 1,38-15 229,-28 6-352,1 0 1,-2-1 0,1 0-1,-1 0 1,-1-1-1,13-22 1,19-23-1810,-32 45 1956,0-1 1,0 1-1,-2-2 1,0 1 0,0-1-1,-1 0 1,-1 0 0,0 0-1,-1-1 1,0 0 0,-1 0-1,-1 0 1,-1 0-1,0-28 1,0 23 164,-1 1 1,-1-1-1,-1 0 0,0 1 0,-2 0 0,0-1 0,-13-34 1,14 55-144,-1 9-79,0 11-26,1-3-29,-9 49 1327,4 0 1,2 1-1,6 107 0,1-166-1218,0 0 0,1 0-1,1 0 1,-1 0 0,1 0-1,1 0 1,0-1 0,0 1 0,1-1-1,0 0 1,0-1 0,0 1-1,1-1 1,8 8 0,-12-26 688,0-1 0,-1 1 0,0-18 0,-12-45-726,5 43 0,6 24 0,3 7 0,0 4-81,0-1 0,1 0 0,0 0 0,0 0 0,0 0 0,0-1 0,0 1 0,1-1 0,-1 0 0,1 0 0,-1-1 0,1 1 0,0-1 0,-1 0 0,1 0 0,7 0 0,-11-2 72,-1 1 1,0 0 0,0 0 0,0-1-1,0 1 1,1 0 0,-1-1-1,0 1 1,0 0 0,0 0 0,0-1-1,0 1 1,0 0 0,0-1-1,0 1 1,0 0 0,0 0 0,0-1-1,0 1 1,0 0 0,0-1-1,0 1 1,0 0 0,0-1 0,0 1-1,0 0 1,0 0 0,0-1-1,-1 1 1,1 0 0,0 0 0,0-1-1,0 1 1,-1 0 0,1 0-1,0-1 1,0 1 0,0 0 0,-1 0-1,1-1 1,-9-10-709,4 8-310,0 1-1,0 0 1,0 0 0,0 1 0,-1-1 0,-8 0 0,-6-2-5695,9 1 1383</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5.095"/>
    </inkml:context>
    <inkml:brush xml:id="br0">
      <inkml:brushProperty name="width" value="0.025" units="cm"/>
      <inkml:brushProperty name="height" value="0.025" units="cm"/>
      <inkml:brushProperty name="color" value="#E71224"/>
    </inkml:brush>
  </inkml:definitions>
  <inkml:trace contextRef="#ctx0" brushRef="#br0">23 18 15663,'-10'-6'2626,"2"2"802,4 1 2978,6 3-5702,13 0 1,6 0-129,4 0-255,6 0-161,2 0-96,1 0-32,-1-4-737,0 3-1120,-2 1-1474,-6 0-1762,-5 0-3107</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5.452"/>
    </inkml:context>
    <inkml:brush xml:id="br0">
      <inkml:brushProperty name="width" value="0.025" units="cm"/>
      <inkml:brushProperty name="height" value="0.025" units="cm"/>
      <inkml:brushProperty name="color" value="#E71224"/>
    </inkml:brush>
  </inkml:definitions>
  <inkml:trace contextRef="#ctx0" brushRef="#br0">17 171 12492,'0'0'5957,"9"1"-2903,-4-1-2697,0-1 0,0 1-1,0 0 1,0-1 0,0 0 0,0-1 0,0 1 0,-1-1-1,1 1 1,0-2 0,-1 1 0,1 0 0,-1-1-1,0 0 1,1 0 0,-2 0 0,1 0 0,0-1 0,-1 0-1,1 0 1,-1 0 0,0 0 0,0 0 0,4-9-1,-4 9-248,-1-1-1,1 1 0,-1-1 0,0 0 0,0 0 0,-1 0 0,1 0 0,-1-1 0,0 1 0,-1 0 0,1 0 0,-1-8 0,0 11-71,-1 1-1,1-1 0,0 1 0,-1-1 0,1 1 0,-1 0 1,1-1-1,-1 1 0,0 0 0,0-1 0,1 1 0,-1 0 0,0 0 1,0 0-1,0 0 0,0 0 0,-1 0 0,0-1 0,-1 1-16,1 0 0,0 0 0,-1 0 0,1 0 0,-1 0 0,1 1 0,-1 0 0,1-1 0,-1 1-1,1 0 1,-1 0 0,1 0 0,-1 1 0,-2 0 0,0 0-19,1 0 0,-1 1 0,1-1 0,0 1 0,-1 0 0,1 1 0,0-1 0,0 1 0,1 0 0,-1-1 0,1 2 0,-1-1 0,1 0 0,0 1 0,0-1 0,0 1 0,1 0 0,-1 0 0,1 0 0,0 1 0,0-1 0,-2 7 0,0 2 0,0 0 0,0 1 0,1 0 0,1 0 0,0 0 0,1 17 0,1-27-23,0-1-1,0 0 1,0 0-1,0 1 1,1-1-1,0 0 1,-1 0 0,1 1-1,0-1 1,1 0-1,-1 0 1,1 0 0,-1-1-1,1 1 1,0 0-1,0 0 1,0-1-1,0 1 1,0-1 0,4 3-1,-1-2-86,-1-1 0,1 1 0,0-1 0,0 0 0,0 0 0,0-1 0,0 1 0,0-1 0,0-1 0,0 1 0,10 0 0,2-2-415,0 0 0,0-1 0,0-1 0,0-1 0,0 0 1,-1-1-1,17-7 0,26-17-6709,0-7-8797</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6.217"/>
    </inkml:context>
    <inkml:brush xml:id="br0">
      <inkml:brushProperty name="width" value="0.025" units="cm"/>
      <inkml:brushProperty name="height" value="0.025" units="cm"/>
      <inkml:brushProperty name="color" value="#E71224"/>
    </inkml:brush>
  </inkml:definitions>
  <inkml:trace contextRef="#ctx0" brushRef="#br0">0 230 14029,'0'0'2061,"3"-9"352,-1 2-1982,1 0 1,0 1 0,0-1-1,1 1 1,0-1-1,0 1 1,0 0-1,1 1 1,0-1 0,0 1-1,0 0 1,1 0-1,-1 1 1,1-1-1,1 1 1,-1 0-1,0 1 1,9-4 0,-3 1-145,1 1-1,0 0 1,0 1 0,0 0 0,1 1 0,-1 0 0,25-1 0,-37 4-284,0 1 1,0-1-1,1 0 0,-1 1 0,0-1 0,0 1 1,0-1-1,0 1 0,0 0 0,0 0 1,0-1-1,0 1 0,0 0 0,0 0 0,0 0 1,0 0-1,-1 0 0,1 0 0,0 0 1,-1 0-1,1 0 0,-1 0 0,1 0 0,-1 1 1,0-1-1,1 0 0,-1 0 0,0 0 1,0 1-1,0-1 0,0 0 0,0 0 0,0 2 1,-2 52 72,2-47-43,-6 44 101,2-19-89,0 50 0,4-82-37,0 1-1,0-1 0,0 0 1,0 1-1,0-1 1,0 0-1,1 1 1,-1-1-1,0 0 0,1 1 1,-1-1-1,1 0 1,0 1-1,-1-1 0,1 0 1,0 0-1,0 0 1,-1 0-1,1 0 0,0 0 1,0 0-1,0 0 1,1 0-1,-1 0 1,0 0-1,0-1 0,0 1 1,0 0-1,1-1 1,-1 1-1,0-1 0,1 1 1,-1-1-1,0 0 1,1 0-1,-1 0 1,1 1-1,-1-1 0,0 0 1,1-1-1,-1 1 1,0 0-1,1 0 0,-1-1 1,0 1-1,1 0 1,1-2-1,4 0 99,1-1 1,-1 0-1,0 0 0,0 0 1,-1-1-1,1 0 0,8-7 1,-3 0 10,0 0 1,0 0 0,-1-1 0,-1 0-1,0-1 1,0 0 0,-1-1 0,-1 0-1,-1 0 1,0-1 0,0 0 0,-2 0-1,0-1 1,0 0 0,-2 1 0,0-1-1,2-29 1,-15 68-118,9-17 0,0 0 0,1 0 0,0 0 0,1 0 0,-1 0 0,1 0 0,0 0 0,1 0 0,2 7 0,-3-11 0,0 0 0,0-1 0,0 1 0,1-1 0,-1 0 0,0 1 0,1-1 0,-1 0 0,1 0 0,-1 1 0,1-1 0,0 0 0,0-1 0,-1 1 0,1 0 0,0 0 0,0-1 0,0 1 0,0-1 0,0 0 0,-1 0 0,1 1 0,0-1 0,0 0 0,0-1 0,0 1 0,0 0 0,0 0 0,0-1 0,0 1 0,0-1 0,-1 0 0,3-1 0,4-1 0,-1 0 0,1-1 0,-1 0 0,0 0 0,0-1 0,-1 0 0,0 0 0,0-1 0,0 0 0,0 0 0,9-13 0,-8 9 0,0 0 0,-1 0 0,0-1 0,0 0 0,-1 0 0,0 0 0,4-18 0,-19 71 0,-1 2 0,1 1 0,-6 89 0,17-133-126,-1-1-1,0 1 1,0-1-1,0 1 1,1-1-1,-1 1 1,0-1-1,0 1 1,1-1-1,-1 1 1,1-1-1,-1 1 1,0-1 0,1 0-1,-1 1 1,1-1-1,-1 0 1,1 1-1,-1-1 1,1 0-1,-1 0 1,1 1-1,-1-1 1,1 0 0,0 0-1,-1 0 1,1 0-1,-1 0 1,1 0-1,-1 0 1,1 0-1,0 0 1,-1 0-1,1 0 1,-1 0-1,1 0 1,-1 0 0,1-1-1,-1 1 1,1 0-1,-1 0 1,1-1-1,-1 1 1,1 0-1,-1-1 1,1 1-1,-1 0 1,1-1 0,-1 1-1,0-1 1,1 1-1,-1 0 1,0-1-1,1 1 1,-1-1-1,0 1 1,1-1-1,-1 0 1,0 1-1,0-2 1,7-17-6499,0-6-4020</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6.546"/>
    </inkml:context>
    <inkml:brush xml:id="br0">
      <inkml:brushProperty name="width" value="0.025" units="cm"/>
      <inkml:brushProperty name="height" value="0.025" units="cm"/>
      <inkml:brushProperty name="color" value="#E71224"/>
    </inkml:brush>
  </inkml:definitions>
  <inkml:trace contextRef="#ctx0" brushRef="#br0">1 1 17200,'0'0'7495,"12"67"-7367,5-47-416,2 0-2434,7-3-3204,1-5-8744</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6.917"/>
    </inkml:context>
    <inkml:brush xml:id="br0">
      <inkml:brushProperty name="width" value="0.025" units="cm"/>
      <inkml:brushProperty name="height" value="0.025" units="cm"/>
      <inkml:brushProperty name="color" value="#E71224"/>
    </inkml:brush>
  </inkml:definitions>
  <inkml:trace contextRef="#ctx0" brushRef="#br0">165 72 16143,'-8'2'3043,"-10"4"-1247,2 1 1,-1 0-1,-24 15 0,36-19-1527,1 0 1,-1 0-1,0 0 0,1 1 1,0-1-1,0 1 0,0 0 1,0 1-1,1-1 0,0 0 1,0 1-1,0 0 0,0 0 1,1 0-1,-1 0 0,1 0 1,-2 9-1,4-13-260,0-1 0,0 0 0,0 1-1,0-1 1,0 1 0,0-1 0,0 0 0,0 1 0,0-1 0,0 0 0,0 1 0,1-1 0,-1 1 0,0-1-1,0 0 1,0 1 0,0-1 0,1 0 0,-1 1 0,0-1 0,0 0 0,1 1 0,-1-1 0,0 0-1,1 0 1,-1 1 0,0-1 0,1 0 0,-1 0 0,0 0 0,1 1 0,-1-1 0,0 0 0,1 0 0,-1 0-1,0 0 1,1 0 0,0 0 0,22-2 168,19-13 4,-23 5-154,0-1 1,-2 0-1,1-2 1,-1 0-1,-1-1 1,-1 0 0,0-1-1,0-1 1,-2 0-1,0-1 1,15-26 0,-31 50-55,1 1 0,0-1 0,1 0 0,0 1 0,-1 7 0,-1 11 55,1-15-18,0-1 0,0 1-1,2-1 1,-1 1 0,1 0 0,1-1 0,0 1-1,2 11 1,-2-18-136,0-1 0,1 1 0,-1-1-1,1 1 1,-1-1 0,1 0 0,0 0 0,1 0-1,-1 0 1,0 0 0,4 3 0,-3-4-290,0 0-1,1 1 1,-1-1 0,1 0-1,0 0 1,-1-1 0,1 1-1,0-1 1,0 0 0,0 0-1,8 1 1,15-1-7533,1-2-7751</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8.019"/>
    </inkml:context>
    <inkml:brush xml:id="br0">
      <inkml:brushProperty name="width" value="0.025" units="cm"/>
      <inkml:brushProperty name="height" value="0.025" units="cm"/>
      <inkml:brushProperty name="color" value="#E71224"/>
    </inkml:brush>
  </inkml:definitions>
  <inkml:trace contextRef="#ctx0" brushRef="#br0">9 138 14029,'0'0'10181,"-2"9"-9301,-2 31-1,2 0-1,2 1 0,5 52 1,0-6 70,-5-64-602,0-8-17,1 1 0,0-1 0,0 0 0,8 27 0,-9-42-323,0 1 1,0-1 0,0 1-1,0-1 1,0 1-1,0-1 1,0 1-1,1-1 1,-1 1 0,0-1-1,0 1 1,0-1-1,1 0 1,-1 1-1,0-1 1,1 1 0,-1-1-1,0 0 1,1 1-1,-1-1 1,0 0-1,1 0 1,-1 1 0,1-1-1,-1 0 1,1 0-1,-1 1 1,0-1 0,1 0-1,-1 0 1,1 0-1,-1 0 1,1 0-1,-1 0 1,1 0 0,0 0-1,13-15 401,4-27 121,-13 26-529,-1-1 0,-1 0 0,-1 0 0,-1 0 0,0-1 0,-1 1 0,0 0 0,-2 0 0,0 0 0,-1 0 0,-1 0 0,0 0 0,-1 1 0,-1-1 0,-8-15 0,14 32 0,0-1 0,0 1 0,-1-1 0,1 0 0,0 1 0,0-1 0,-1 1 0,1-1 0,0 1 0,-1-1 0,1 1 0,0-1 0,-1 1 0,1-1 0,-1 1 0,1-1 0,-1 1 0,1 0 0,-1-1 0,1 1 0,-1 0 0,1 0 0,-1-1 0,0 1 0,1 0 0,-1 0 0,1 0 0,-1-1 0,0 1 0,1 0 0,-2 0 0,-6 18 0,4 30 0,4-43 0,0 0 0,0 0 0,1 0 0,-1 1 0,1-1 0,0 0 0,0 0 0,1 0 0,0 0 0,0 0 0,0-1 0,0 1 0,5 6 0,-5-8 0,1-1 0,0 1 0,0-1 0,0 1 0,0-1 0,1 0 0,-1-1 0,1 1 0,-1 0 0,1-1 0,-1 0 0,1 0 0,0 0 0,-1 0 0,1-1 0,0 1 0,0-1 0,0 0 0,4 0 0,0-1 0,1-1 0,-1 1 0,1-1 0,-1-1 0,0 1 0,0-1 0,0-1 0,0 0 0,-1 0 0,1 0 0,-1-1 0,0 0 0,-1 0 0,1-1 0,-1 0 0,0 0 0,0 0 0,9-15 0,-4 6 0,-2 0 0,1 0 0,-2-1 0,0 0 0,-1-1 0,0 1 0,-2-2 0,5-20 0,-1-32 0,-8 66 0,-1-1 0,0 1 0,0-1 0,0 1 0,0-1 0,-1 1 0,0-1 0,0 1 0,0 0 0,0-1 0,-1 1 0,-3-7 0,4 10 0,1 0 0,-1 1 0,0-1 0,1 0 0,-1 1 0,1-1 0,-1 1 0,0-1 0,1 0 0,-1 1 0,0 0 0,0-1 0,0 1 0,1-1 0,-1 1 0,0 0 0,0 0 0,0-1 0,0 1 0,1 0 0,-1 0 0,0 0 0,0 0 0,0 0 0,0 0 0,0 0 0,0 0 0,0 1 0,1-1 0,-1 0 0,0 0 0,0 1 0,0-1 0,1 0 0,-1 1 0,0-1 0,0 1 0,1-1 0,-1 1 0,0 0 0,1-1 0,-1 1 0,0-1 0,1 1 0,-1 0 0,0 1 0,-21 36 0,6 3 0,-20 73 0,32-95 0,0 0 0,1 0 0,1 1 0,0-1 0,2 0 0,3 29 0,-3-48 0,0 1 0,0 0 0,0-1 0,0 1 0,0 0 0,0 0 0,1-1 0,-1 1 0,0 0 0,0-1 0,1 1 0,-1 0 0,1-1 0,-1 1 0,0-1 0,1 1 0,-1-1 0,1 1 0,0-1 0,-1 1 0,1-1 0,-1 1 0,1-1 0,0 0 0,-1 1 0,1-1 0,0 0 0,-1 1 0,1-1 0,0 0 0,0 0 0,27-7 0,-21 3 0,0 0 0,1-1 0,-1 0 0,11-10 0,2-9 0,-1-1 0,18-30 0,-37 55 0,0 0 0,0-1-1,0 1 1,0 0 0,0 0 0,0-1 0,0 1-1,0 0 1,0-1 0,0 1 0,1 0 0,-1 0-1,0-1 1,0 1 0,0 0 0,1 0 0,-1-1-1,0 1 1,0 0 0,0 0 0,1 0 0,-1 0-1,0-1 1,0 1 0,1 0 0,-1 0 0,0 0-1,1 0 1,-1 0 0,0 0 0,1 0 0,-1 0-1,0 0 1,0 0 0,1 0 0,-1 0-1,0 0 1,1 0 0,-1 0 0,0 0 0,1 0-1,-1 0 1,0 0 0,0 0 0,1 0 0,-1 1-1,5 17-18,-3 39 8,-2-49 24,-1 10 4,0-6-14,1-1 1,0 0-1,1 0 0,4 19 0,-5-28-3,0-1 0,1 1 0,-1 0 0,1-1 0,-1 1-1,1-1 1,0 1 0,0-1 0,-1 1 0,1-1 0,0 0-1,0 1 1,1-1 0,-1 0 0,0 0 0,0 0 0,0 0-1,1 0 1,-1 0 0,1 0 0,-1 0 0,1 0 0,-1-1-1,1 1 1,-1 0 0,1-1 0,0 0 0,-1 1-1,1-1 1,0 0 0,-1 0 0,1 0 0,0 0 0,-1 0-1,1 0 1,0 0 0,2-2 0,1 1 0,-1-1 0,1 0 0,-1-1 0,0 1 0,0-1 0,0 0 0,0 0 0,0 0 0,0-1 0,-1 1 0,0-1 0,0 0 0,0 0 0,0 0 0,4-8 0,0-1 0,0 0 0,-1 0 0,-1-1 0,5-16 0,-9 26 0,1-5 0,1 0 0,-1 0 0,0-1 0,-1 1 0,0 0 0,-1-1 0,0 1 0,-2-16 0,-12 51 0,11-15 0,-3 3 0,1 1 0,1-1 0,1 1 0,0 0 0,1 0 0,0 0 0,1 0 0,2 26 0,0-39 3,0-1-1,0 1 1,0 0 0,0-1 0,1 1-1,-1-1 1,0 1 0,1-1-1,-1 0 1,1 1 0,-1-1 0,1 0-1,0 0 1,-1 0 0,1 0 0,0 0-1,0-1 1,0 1 0,-1 0-1,1-1 1,0 1 0,0-1 0,0 0-1,0 0 1,0 0 0,0 0-1,2 0 1,60-2-376,-64 2 366,55-12-2272,-1-9-3727,5-9-5904</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8.639"/>
    </inkml:context>
    <inkml:brush xml:id="br0">
      <inkml:brushProperty name="width" value="0.025" units="cm"/>
      <inkml:brushProperty name="height" value="0.025" units="cm"/>
      <inkml:brushProperty name="color" value="#E71224"/>
    </inkml:brush>
  </inkml:definitions>
  <inkml:trace contextRef="#ctx0" brushRef="#br0">2 59 15375,'1'25'7716,"-3"8"-3487,1 61-2524,2-85-1650,0 1 0,0 0 1,1 0-1,0-1 1,1 1-1,0-1 0,6 14 1,-8-20-29,0-1 0,0 0 0,1 1 1,-1-1-1,1 0 0,-1 0 0,1 0 0,0 0 0,0 0 1,-1 0-1,2 0 0,-1-1 0,0 1 0,0-1 0,0 0 1,1 1-1,-1-1 0,1 0 0,-1 0 0,1-1 0,-1 1 1,4 0-1,-2-1 64,0 0 0,0-1 0,0 1 0,-1-1 0,1 0 0,0 0 0,-1 0 0,1-1 0,-1 1 0,1-1 0,-1 0 1,1 0-1,4-4 0,4-4 139,1-1 1,-2-1-1,0 0 1,0 0-1,18-28 1,-12 6-228,-2-1 0,-1 0 1,-1 0-1,9-48 0,-28 129-3,0-8 0,-1 53 0,7-82 0,0 0 0,1 1 0,0-1 0,0 0 0,1-1 0,0 1 0,0 0 0,1 0 0,0-1 0,1 0 0,6 12 0,-7-17-138,-1 1 0,1-1-1,0 1 1,1-1 0,-1 0 0,0-1 0,1 1-1,0 0 1,0-1 0,-1 0 0,1 0 0,0 0-1,1 0 1,-1-1 0,0 0 0,0 0 0,8 1-1,-8-1-223,0-1 0,-1 0 0,1 0 0,0 0 0,-1-1 0,1 1 0,-1-1 0,1 0 0,-1 0 0,1 0 0,-1 0 0,0-1 0,1 1 0,-1-1 0,0 0 0,0 0 0,0 0 0,0 0 0,-1-1 0,1 1-1,4-6 1,12-22-13560</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9.120"/>
    </inkml:context>
    <inkml:brush xml:id="br0">
      <inkml:brushProperty name="width" value="0.025" units="cm"/>
      <inkml:brushProperty name="height" value="0.025" units="cm"/>
      <inkml:brushProperty name="color" value="#E71224"/>
    </inkml:brush>
  </inkml:definitions>
  <inkml:trace contextRef="#ctx0" brushRef="#br0">0 1 18225,'0'0'12332,"0"61"-11595,3-16-385,0 4-224,2 1-32,2-2 0,1-6-64,4-7-64,-1-8-833,2-10-960,0-12-2083,1-5-1889,-2-13-6535</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9.448"/>
    </inkml:context>
    <inkml:brush xml:id="br0">
      <inkml:brushProperty name="width" value="0.025" units="cm"/>
      <inkml:brushProperty name="height" value="0.025" units="cm"/>
      <inkml:brushProperty name="color" value="#E71224"/>
    </inkml:brush>
  </inkml:definitions>
  <inkml:trace contextRef="#ctx0" brushRef="#br0">17 0 15182,'0'0'6919,"-12"51"-4421,8-12-448,4 6-1217,0 4 0,0-1-353,3-2-320,7-3-96,2-6-96,4-6-736,-3-8-1090,-3-1-897,-5-10-992,-4-6-673</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2.874"/>
    </inkml:context>
    <inkml:brush xml:id="br0">
      <inkml:brushProperty name="width" value="0.025" units="cm"/>
      <inkml:brushProperty name="height" value="0.025" units="cm"/>
    </inkml:brush>
  </inkml:definitions>
  <inkml:trace contextRef="#ctx0" brushRef="#br0">177 254 9673,'5'-14'2712,"12"-50"-691,-7 23 265,1 1-1,21-46 1,-25 77-1469,-3 20-660,-3 28-295,-1-31 321,-5 92 1217,-26 150-1,15-150-164,-5 155 0,21-161-327,0-92-817,0-6 47,-9-25-545,0-1 0,-2 2 0,-1 0 0,-1 0 0,-19-29 0,8 12-12,6 12 350,4 9 320,1-1 0,2-1-1,-13-38 1,24 64-230,0-1 0,0 1 0,0-1 0,1 1 0,-1-1-1,0 1 1,0-1 0,1 1 0,-1-1 0,0 1 0,0 0-1,1-1 1,-1 1 0,1 0 0,-1-1 0,0 1 0,1 0-1,-1-1 1,1 1 0,-1 0 0,1 0 0,-1-1 0,0 1-1,1 0 1,-1 0 0,1 0 0,-1 0 0,1 0 0,-1 0-1,1 0 1,-1 0 0,1 0 0,-1 0 0,1 0 0,-1 0-1,1 0 1,-1 0 0,1 0 0,0 0 0,25 3-65,16 3 20,14 3-962,60 1 0,-95-9-1887,-1-2-1,1-1 1,32-6-1,-10-4-9970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9.807"/>
    </inkml:context>
    <inkml:brush xml:id="br0">
      <inkml:brushProperty name="width" value="0.025" units="cm"/>
      <inkml:brushProperty name="height" value="0.025" units="cm"/>
      <inkml:brushProperty name="color" value="#E71224"/>
    </inkml:brush>
  </inkml:definitions>
  <inkml:trace contextRef="#ctx0" brushRef="#br0">21 210 16143,'-4'-10'2242,"1"3"-1924,-10-38 2438,13 43-2577,0-1 0,0 1 0,0-1-1,0 1 1,0-1 0,0 1 0,1-1-1,-1 1 1,1 0 0,0-1 0,0 1-1,0 0 1,0-1 0,0 1 0,0 0-1,0 0 1,1 0 0,-1 0 0,1 0-1,2-3 1,10-5 157,0 0 0,1 1 0,0 0 0,0 1 0,0 1 0,1 0 0,0 1 0,1 1 0,-1 0 0,25-2 0,4 0-100,1 3 0,78 2 0,-105 2-212,-1 2 0,0 0 0,0 1-1,-1 1 1,18 6 0,-31-9 15,1 0 0,-1 0 1,0 1-1,0 0 0,0 0 0,0 0 1,0 0-1,-1 1 0,1-1 1,-1 1-1,1 0 0,-1 0 0,0 1 1,0-1-1,-1 0 0,1 1 1,-1 0-1,1-1 0,-1 1 0,0 0 1,-1 0-1,1 1 0,-1-1 1,1 0-1,0 9 0,-2-9 14,-1 1 0,0-1 0,0 1 0,-1-1 0,1 0 0,-1 0 0,0 0 0,0 0 0,0 0 0,0 0 0,-1 0 0,1-1 0,-1 1 0,0-1 0,0 0 0,-1 0 0,1 0 0,0 0 0,-1 0 0,-7 3 0,-7 6 238,-2-1 0,-36 15 0,45-21-291,-1 0 0,1-1 0,-1 0 0,0-1 0,0-1 0,0 0 0,-16 1 0,27-3-40,0 0 0,1 0 0,-1 0 0,0 0 0,1 0 0,-1 0 0,0-1 0,0 1 0,1 0 0,-1 0 0,0 0 0,1-1 0,-1 1-1,0-1 1,1 1 0,-1 0 0,1-1 0,-1 1 0,0-1 0,1 1 0,-1-1 0,1 1 0,0-1 0,-1 0 0,1 1 0,-1-1 0,1 0 0,0 1 0,-1-1 0,1 0 0,0 1 0,0-1 0,0 0 0,0 1 0,-1-1 0,1 0 0,0 0 0,0 0 0,8-32-5061,12-1-3772</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0:04.318"/>
    </inkml:context>
    <inkml:brush xml:id="br0">
      <inkml:brushProperty name="width" value="0.025" units="cm"/>
      <inkml:brushProperty name="height" value="0.025" units="cm"/>
    </inkml:brush>
  </inkml:definitions>
  <inkml:trace contextRef="#ctx0" brushRef="#br0">2155 270 12236,'-5'-11'1147,"-2"-4"-1103,-1 0 0,-1 1 0,0 0-1,-1 0 1,-1 1 0,0 0 0,0 1 0,-1 1-1,-15-12 1,8 9-94,-1 1 0,0 0 0,-1 2 0,0 0 0,-1 2 0,0 0 0,0 1 0,-26-5 0,19 8 326,-2 1 0,1 1 0,0 2 0,0 1 0,-59 7 1,-3 10 511,1 4 1,2 4 0,-123 52 0,132-44-691,1 3 0,2 4 0,2 3 0,1 3 0,3 4 0,2 2 1,3 3-1,2 4 0,2 2 0,3 2 0,3 4 0,-82 126 0,120-163-74,0 2-1,2 0 0,1 1 0,2 0 0,1 1 0,1 1 1,-8 51-1,17-73-21,1 0 0,0 0 1,1 0-1,0 1 0,1-1 0,0 0 1,1 0-1,0 0 0,2-1 1,-1 1-1,1 0 0,1-1 0,0 0 1,1 0-1,0-1 0,1 1 1,0-1-1,1-1 0,0 0 0,1 0 1,0 0-1,1-1 0,13 10 1,-1-4 21,0-2 1,1 0 0,1-1 0,0-2 0,0-1 0,1 0-1,1-2 1,-1-1 0,1-1 0,27 2 0,29-1 49,155-7 0,-132-7-41,0-5-1,133-35 1,199-83 3,-304 82 12,241-124 0,-312 138 77,-2-2-1,-1-3 1,-2-3-1,-2-2 1,85-91-1,-122 116 60,-1-1 0,-2 0 1,0-2-1,-1 0 0,-1 0 0,-1-2 0,-1 1 0,-2-1 0,10-39 0,-16 53-113,-1 0 0,0 0-1,-1 0 1,0 0 0,-1 0 0,0 0-1,-1-1 1,0 1 0,-1 0-1,0 0 1,-1 0 0,0 1 0,-1-1-1,0 1 1,0-1 0,-1 1-1,-1 1 1,0-1 0,0 1-1,-1 0 1,0 0 0,0 1 0,-1 0-1,-16-14 1,5 9-58,-1 1 0,0 1-1,0 0 1,-1 2 0,0 0 0,-1 2-1,0 0 1,0 2 0,0 0 0,-30-2-1,-17 1-110,-1 3 0,-74 7-1,41 8-1883,0 4 0,-190 55-1,207-47-286,-61 15-3624</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0:05.409"/>
    </inkml:context>
    <inkml:brush xml:id="br0">
      <inkml:brushProperty name="width" value="0.025" units="cm"/>
      <inkml:brushProperty name="height" value="0.025" units="cm"/>
    </inkml:brush>
  </inkml:definitions>
  <inkml:trace contextRef="#ctx0" brushRef="#br0">118 48 8456,'-34'-1'1650,"25"1"-993,0 1 1,-1-2-1,1 1 0,0-1 0,0-1 0,0 0 1,-11-3-1,69 3 928,-26 6-1273,-1 0-1,1 2 1,-2 1-1,1 0 1,27 15 0,-18-9-182,54 16 0,-33-19 41,2-1 0,97 2-1,111-16 423,366-35 537,80-3-781,457-11-215,-4 39-956,-1094 18-1672,-15 0-2054</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0:09.530"/>
    </inkml:context>
    <inkml:brush xml:id="br0">
      <inkml:brushProperty name="width" value="0.025" units="cm"/>
      <inkml:brushProperty name="height" value="0.025" units="cm"/>
    </inkml:brush>
  </inkml:definitions>
  <inkml:trace contextRef="#ctx0" brushRef="#br0">0 294 12780,'0'0'465,"11"-6"314,13-6-444,0 1 1,1 1-1,0 1 1,1 1-1,45-8 1,62 7-150,136 9 1,-110 2-144,315 27 929,-1 34 650,-167-28-1253,1-13 0,362-20 0,613-99-362,-1167 86-16,803-105 91,125-11 1646,-853 121-1462,-27 2-5363,-130 0-407</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0:18.194"/>
    </inkml:context>
    <inkml:brush xml:id="br0">
      <inkml:brushProperty name="width" value="0.025" units="cm"/>
      <inkml:brushProperty name="height" value="0.025" units="cm"/>
    </inkml:brush>
  </inkml:definitions>
  <inkml:trace contextRef="#ctx0" brushRef="#br0">55 74 4805,'0'0'1868,"-8"2"-1809,-39 6 1126,57 0 3155,10-1-4217,71-2 443,-75-6-454,0 1 1,1 1 0,-1 1 0,0 0-1,0 1 1,0 0 0,16 7 0,-1 2 459,0-1 0,1-1 0,0-2 0,0-1 0,1-2 0,66 2 0,345 27 461,27 1-860,574-87 853,-4-69-958,-921 106-36,37-6 239,-17 0 1104,178-2 1,-317 23-1755,-15 2-5734,-8-2-3266</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0:30.196"/>
    </inkml:context>
    <inkml:brush xml:id="br0">
      <inkml:brushProperty name="width" value="0.025" units="cm"/>
      <inkml:brushProperty name="height" value="0.025" units="cm"/>
    </inkml:brush>
  </inkml:definitions>
  <inkml:trace contextRef="#ctx0" brushRef="#br0">737 288 4324,'-4'-8'1682,"-13"-26"-175,-2 1 0,-44-59 0,54 80-1144,0 1 0,-1 0 0,0 1 0,-1 0 0,-1 0 0,1 1 0,-1 1 0,-1 0 0,1 0 0,-2 2 0,-17-8 0,25 13-363,1 0 0,-1 0 0,0 0 0,1 1 0,-1 0 0,0 0 0,0 1 0,1-1 0,-1 1 0,0 1-1,1-1 1,-1 1 0,1 0 0,-1 0 0,1 0 0,0 1 0,0 0 0,0 0 0,0 0 0,1 1 0,-1-1-1,1 1 1,0 0 0,0 0 0,-6 10 0,-9 10-3,2 1 0,1 1 1,-21 45-1,31-60 22,-47 94-19,5 3 0,4 2 0,-29 116 0,66-196-26,0 0 0,3 0 0,0 0 0,2 1 0,1-1 0,1 1 0,6 38 0,-4-62 15,0 0 0,0 1 0,1-1 0,0-1 0,0 1 1,1 0-1,0-1 0,0 0 0,0 0 0,1 0 0,0 0 0,0-1 1,0 0-1,1 0 0,0 0 0,0-1 0,0 0 0,0 0 1,1 0-1,0-1 0,-1 0 0,1 0 0,0-1 0,13 3 0,13 2-79,0-2-1,0-1 0,0-1 0,38-3 0,-66 0 59,46-1-513,1-2 1,-1-2 0,0-2 0,57-16 0,-81 16 544,-1-2 0,0-1 0,0 0-1,-1-2 1,-1-1 0,0-1 0,-1-1-1,0-1 1,30-29 0,-40 30 219,0 0 0,-1 0 1,-1-1-1,0-1 0,-1 0 0,-1-1 1,-1 1-1,-1-2 0,0 1 0,-1-1 1,6-34-1,-3-5 141,-3-2-1,-1-92 1,-5 123-125,-1 1 0,-2-1 0,-1 0 1,-1 1-1,-1 0 0,-15-42 0,18 61-218,-1 0 0,0 0-1,0 0 1,-1 1 0,0 0 0,-1 0 0,1 0 0,-1 0-1,-1 1 1,0 0 0,0 0 0,0 1 0,0 0 0,-1 0 0,0 1-1,-1 0 1,1 0 0,-1 1 0,0 0 0,0 1 0,0 0-1,0 0 1,-11-1 0,5 3-520,-1 0-1,1 1 1,0 1-1,0 1 1,0 0 0,0 1-1,0 0 1,0 1-1,-14 7 1,-66 27-4280</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0:43.829"/>
    </inkml:context>
    <inkml:brush xml:id="br0">
      <inkml:brushProperty name="width" value="0.025" units="cm"/>
      <inkml:brushProperty name="height" value="0.025" units="cm"/>
    </inkml:brush>
  </inkml:definitions>
  <inkml:trace contextRef="#ctx0" brushRef="#br0">2501 257 7944,'0'0'747,"-7"-10"-229,2 2-481,0 1 0,-1 0 0,0 0 0,0 0 0,-1 1-1,1-1 1,-1 2 0,-1-1 0,1 1 0,-1 0 0,0 1 0,-13-6 0,-79-24 1931,-2 4 0,0 5 0,-152-18 0,-320 12-1181,528 33-802,0 2-1,0 2 1,0 2-1,1 2 1,-55 20-1,-213 96 114,225-85-101,-93 58 0,136-71 22,1 3 0,2 1 0,-63 62 0,94-82-27,0 0 1,0 1 0,1 0-1,1 0 1,0 1-1,1 0 1,1 1 0,0 0-1,0 0 1,2 0 0,0 1-1,1 0 1,0 0-1,2 0 1,0 0 0,0 1-1,2-1 1,0 0 0,1 1-1,0-1 1,1 0-1,1 0 1,1 0 0,0 0-1,1 0 1,1-1 0,0 0-1,1 0 1,1-1-1,0 1 1,1-2 0,0 1-1,17 16 1,0-5-3,1-1-1,1-1 1,1-2 0,1-1 0,1-2-1,0 0 1,2-2 0,65 22 0,14-4-80,162 27 0,-112-34-339,206 6 0,168-29 288,-362-13 160,0-7 0,-2-7-1,301-83 1,-432 95-15,-1-2 1,-1-2-1,0-1 0,-1-2 1,-1-2-1,41-29 1,-65 39 2,0 0 1,-1-1 0,0-1 0,-1 0 0,0-1 0,-1 0 0,-1 0 0,9-16 0,-13 18 3,1 0-1,-2-1 1,0 0 0,0 0-1,-1 0 1,-1 0 0,0 0-1,0 0 1,-2-1-1,1 1 1,-3-24 0,-1 21 22,0 0 0,-1 1 1,-1-1-1,0 1 0,-1 0 1,-1 0-1,0 1 0,0 0 1,-2 0-1,0 0 0,0 1 1,-11-11-1,-11-9 143,-2 1 0,-66-48 0,29 30 52,-3 4 0,-1 3 0,-2 4 0,-125-45 0,78 42-236,-1 6 0,-170-25-1,-19 32-1688,104 24-3957,89 2-2529</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1:09.923"/>
    </inkml:context>
    <inkml:brush xml:id="br0">
      <inkml:brushProperty name="width" value="0.025" units="cm"/>
      <inkml:brushProperty name="height" value="0.025" units="cm"/>
    </inkml:brush>
  </inkml:definitions>
  <inkml:trace contextRef="#ctx0" brushRef="#br0">1730 307 4292,'0'-4'387,"0"-1"-1,0 1 1,-1 0-1,1-1 1,-1 1 0,0 0-1,-1 0 1,1 0-1,-1 0 1,1 0-1,-1 0 1,-1 0 0,1 0-1,0 1 1,-6-6-1,4 4-129,-2 1 0,1-1 0,0 1 0,-1 0 1,0 1-1,0 0 0,0 0 0,0 0 0,-8-2 0,-14-3-161,-1 2 0,1 1 1,-55-2-1,41 4 201,-82-14 239,73 8-417,-78-3 0,120 12-117,-33-2 32,0 1 1,1 3-1,-1 1 1,0 2-1,-72 19 1,78-12 70,-2-3 0,0-1 1,0-1-1,0-3 1,-1 0-1,1-3 1,-74-7-1,91 4-90,0 1-1,0 1 0,0 1 1,0 0-1,0 2 1,0 0-1,-37 12 1,46-11-16,1 0 0,0 1 0,0 1 0,0 0 0,1 0 0,0 1 0,0 1 0,1-1 0,0 2 0,0-1 0,1 1 0,0 0 0,0 1 0,-11 20 0,9-12-3,2 1-1,0 0 0,1 0 0,1 1 0,1 0 0,1 0 0,1 0 0,0 1 0,2-1 1,0 1-1,4 39 0,0-46 7,1 0 0,0-1 0,1 0 0,0 0 0,1 0 0,1 0 0,0-1 0,0 0 0,1-1 0,1 1 0,0-1 0,0-1 0,1 0 0,14 11 0,21 16 11,2-3 0,51 30 0,-69-45 50,2-2 0,0 0 0,0-3 1,2 0-1,-1-2 0,2-2 0,0-1 0,0-1 0,0-2 0,54 2 0,-28-9 203,0-3 0,-1-2 0,0-3 0,0-3 0,94-31 0,-39 10-183,112-38-12,-189 57-43,-1-2 1,-1-1-1,66-43 0,-90 51-16,0 0-1,-1 0 1,0-1-1,0 0 0,-1-1 1,0 0-1,-1 0 1,0-1-1,-1 0 1,0-1-1,-1 1 0,-1-1 1,0-1-1,0 1 1,-2 0-1,4-20 1,-5 16 17,0 0 1,-2 0-1,0 0 1,0 0-1,-2-1 1,0 1 0,-1 1-1,-1-1 1,-1 0-1,0 1 1,-1 0 0,0 0-1,-10-16 1,-1 3 68,-1 1 1,-1 1 0,-1 1-1,-1 0 1,-2 2-1,0 0 1,-2 2 0,0 1-1,-36-23 1,45 34-153,0 1 1,0 1 0,-1 1-1,1 0 1,-2 1-1,1 1 1,-37-6-1,41 10-195,0 0 1,-1 1-1,1 1 0,-1 0 0,1 0 0,0 2 0,0-1 0,0 2 0,0 0 0,0 0 0,-21 11 0,-30 20-3355,-1 2-2214</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1:19.648"/>
    </inkml:context>
    <inkml:brush xml:id="br0">
      <inkml:brushProperty name="width" value="0.025" units="cm"/>
      <inkml:brushProperty name="height" value="0.025" units="cm"/>
    </inkml:brush>
  </inkml:definitions>
  <inkml:trace contextRef="#ctx0" brushRef="#br0">0 371 10346,'13'0'411,"438"-14"2432,14-28-2232,-391 35-670,369-29 143,63-6 894,743-34 362,-166 22-619,383-6-443,82 28 2491,-1315 25-809,-143 7-649,-71 0-4326,0 0-3464</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1:29.357"/>
    </inkml:context>
    <inkml:brush xml:id="br0">
      <inkml:brushProperty name="width" value="0.025" units="cm"/>
      <inkml:brushProperty name="height" value="0.025" units="cm"/>
    </inkml:brush>
  </inkml:definitions>
  <inkml:trace contextRef="#ctx0" brushRef="#br0">0 387 7207,'161'-8'6133,"82"-22"-4823,-49 5-847,728-42 857,-112 11-595,953-62-64,-936 71-511,486 16 1021,-754 27-105,370 15-2257,-674-9-6058,-171-6 2145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5.623"/>
    </inkml:context>
    <inkml:brush xml:id="br0">
      <inkml:brushProperty name="width" value="0.025" units="cm"/>
      <inkml:brushProperty name="height" value="0.025" units="cm"/>
    </inkml:brush>
  </inkml:definitions>
  <inkml:trace contextRef="#ctx0" brushRef="#br0">1 0 16688,'0'0'13453,"3"57"-12941,-3-37-416,0-1-352,2-5-1121,-2-6-1410,0-4-1601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3.545"/>
    </inkml:context>
    <inkml:brush xml:id="br0">
      <inkml:brushProperty name="width" value="0.025" units="cm"/>
      <inkml:brushProperty name="height" value="0.025" units="cm"/>
    </inkml:brush>
  </inkml:definitions>
  <inkml:trace contextRef="#ctx0" brushRef="#br0">197 0 15471,'-8'1'2583,"-6"0"-1499,0 1 0,0 0-1,0 1 1,1 1-1,-1 0 1,1 1-1,-14 7 1,23-10-958,0 0 0,0 1 0,0-1 0,0 1 0,0 0 0,0 0 0,1 0 0,-1 0 0,1 0 0,0 1 0,0 0 0,0 0 0,1-1 0,-1 2 0,1-1 0,0 0 0,0 0 0,1 1 0,-1-1 0,1 1 0,0-1 0,0 1 0,0 0 0,1-1 0,0 1 0,0 9-1,1-13-111,-1 0 0,1 0-1,0 0 1,-1 1 0,1-1-1,0 0 1,0-1 0,0 1-1,0 0 1,0 0 0,0 0-1,0 0 1,0-1 0,1 1-1,-1-1 1,0 1 0,0-1-1,0 1 1,1-1-1,-1 1 1,0-1 0,1 0-1,-1 0 1,0 0 0,1 0-1,-1 0 1,0 0 0,0 0-1,2-1 1,44-4 319,-32 0-273,-1-1 0,1 0 0,-1-1 0,16-11 0,-18 10-48,1 0-1,1 1 0,-1 1 1,29-9-1,-41 14-18,0 1-1,0 0 1,0 0 0,-1 0-1,1 1 1,0-1-1,0 0 1,0 0 0,0 0-1,0 1 1,-1-1 0,1 0-1,0 1 1,0-1-1,-1 0 1,1 1 0,0-1-1,0 1 1,-1 0-1,1-1 1,-1 1 0,1-1-1,0 1 1,-1 0-1,1 0 1,-1-1 0,0 1-1,1 0 1,-1 0-1,1-1 1,-1 1 0,0 0-1,0 0 1,0 0-1,1 0 1,-1 0 0,0-1-1,0 1 1,0 0 0,0 2-1,0 51 231,0-23-100,0-30-116,0 0 1,1-1-1,-1 1 0,1-1 1,-1 1-1,1 0 1,-1-1-1,1 1 0,0-1 1,-1 1-1,1-1 0,0 1 1,-1-1-1,1 0 1,0 1-1,-1-1 0,1 0 1,0 0-1,0 1 1,-1-1-1,1 0 0,0 0 1,0 0-1,0 0 0,-1 0 1,1 0-1,0 0 1,0 0-1,0 0 0,-1-1 1,1 1-1,0 0 0,0 0 1,-1-1-1,1 1 1,1-1-1,29-11 275,3-11-107,-27 18-176,-1 0 1,1 0 0,0 1-1,0 0 1,0 0 0,0 1-1,1 0 1,-1 0 0,1 1 0,0 0-1,13-2 1,-20 4-3,0 0 1,0 0-1,0 0 1,0 0-1,0 1 1,0-1-1,0 0 1,0 1-1,0-1 1,0 0-1,0 1 1,0-1-1,0 1 1,0 0-1,0-1 1,0 1-1,0 0 1,-1-1-1,1 1 1,0 0-1,-1 0 1,1 0-1,0 0 1,-1 0-1,1 0 1,-1 0-1,1-1 1,-1 2-1,0-1 0,1 1 1,3 42 383,-5-40-338,1 0 1,0 1-1,1-1 1,-1 0 0,1 0-1,0 1 1,1 4-1,-1-8-40,0 0 1,0-1-1,-1 1 0,1 0 0,0-1 0,0 1 1,0-1-1,0 1 0,0-1 0,0 0 0,0 1 1,0-1-1,0 0 0,0 1 0,0-1 0,0 0 1,1 0-1,-1 0 0,0 0 0,0 0 0,0 0 0,0-1 1,0 1-1,0 0 0,0 0 0,0-1 0,1 0 1,29-11 29,2-7-33,-10 6 0,45-21 0,-63 32 0,1-1 0,-1 2 0,1-1 0,0 1 0,0-1 0,-1 2 0,1-1 0,0 1 0,0-1 0,0 2 0,0-1 0,0 1 0,0 0 0,6 1 0,-10-1 0,-1 0 0,1 0 0,0 0 0,0 1 0,-1-1 0,1 0 0,0 1 0,-1-1 0,1 1 0,-1 0 0,0-1 0,0 1 0,1 0 0,-1 0 0,0-1 0,-1 1 0,1 0 0,0 0 0,0 4 0,0-4 0,-1-1 0,0 1 0,1-1 0,-1 1 0,1 0 0,0-1 0,-1 0 0,1 1 0,0-1 0,0 1 0,0-1 0,0 0 0,0 0 0,0 1 0,0-1 0,0 0 0,0 0 0,1 0 0,-1 0 0,0 0 0,1-1 0,-1 1 0,1 0 0,-1-1 0,1 1 0,-1-1 0,1 1 0,-1-1 0,1 0 0,0 1 0,1-1 0,68-7 0,-71 8-122,1-1 0,-1 0 1,1 1-1,-1-1 0,1 1 0,-1-1 1,0 1-1,1 0 0,-1-1 0,0 1 1,1-1-1,-1 1 0,0 0 0,1-1 0,-1 1 1,0-1-1,0 1 0,0 0 0,0-1 1,0 1-1,0 0 0,0-1 0,0 1 1,0 0-1,0-1 0,0 1 0,0 0 0,-1 1 1,-3 20-9000</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2:27.618"/>
    </inkml:context>
    <inkml:brush xml:id="br0">
      <inkml:brushProperty name="width" value="0.025" units="cm"/>
      <inkml:brushProperty name="height" value="0.025" units="cm"/>
    </inkml:brush>
  </inkml:definitions>
  <inkml:trace contextRef="#ctx0" brushRef="#br0">4012 76 7815,'-15'2'956,"-45"3"569,-1-2 1,0-3-1,-102-12 1,-9-19-1189,-2 9 1,0 7 0,-239 9-1,-79 57 285,218-16-523,109-13 130,1 8 1,-203 64-1,-305 144 215,578-202 55,2 3 0,2 5 0,-95 62 0,175-99-449,-1 1 1,2 0-1,-1 0 0,1 1 0,1 1 0,0 0 0,0 0 0,1 0 0,0 1 0,0 0 1,-7 18-1,11-20-62,0 0 1,0 1-1,1-1 0,0 1 1,1-1-1,0 1 1,1 0-1,0-1 1,0 1-1,1-1 1,0 1-1,0 0 0,1-1 1,1 0-1,6 18 1,4 1-51,2-1 1,1 0-1,0-1 0,2 0 1,2-2-1,0 0 0,1-1 1,1-1-1,1-1 1,1-1-1,1-2 0,34 21 1,24 8 105,2-4 1,150 54-1,-78-40-4,3-6-1,2-7 1,1-7-1,265 24 1,-215-48-1,0-9 0,283-32 0,-359 11-3,0-7-1,-2-6 0,-1-5 0,213-88 1,-214 64-54,174-107 0,-231 118-30,-2-4-1,-3-3 1,97-95-1,-141 122 1,-2-1 1,0-2-1,-2 0 1,-2-2-1,25-49 1,-38 66 77,0 0 0,-2-1-1,0 0 1,0 0 0,-2-1 0,0 0 0,-1 1 0,-1-1 0,-1 0 0,0-1 0,-1 1 0,-1 0 0,-6-33-1,3 41 33,0 0 0,0 0 0,0 1-1,-1-1 1,-1 1 0,0 0 0,0 1 0,-1-1-1,1 1 1,-2 1 0,1-1 0,-1 1-1,-1 1 1,1-1 0,-1 1 0,0 1-1,-17-8 1,0 1 11,0 1 0,-1 2-1,-1 0 1,0 2 0,-41-5 0,-5 4-58,-1 4-1,-126 7 1,-149 37-1607,115-11-2295,83-15-2033</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06.494"/>
    </inkml:context>
    <inkml:brush xml:id="br0">
      <inkml:brushProperty name="width" value="0.025" units="cm"/>
      <inkml:brushProperty name="height" value="0.025" units="cm"/>
    </inkml:brush>
  </inkml:definitions>
  <inkml:trace contextRef="#ctx0" brushRef="#br0">2069 147 8808,'0'0'321,"-8"2"-60,-3 2-247,-2 1 3,0-1-1,0-1 1,0 0-1,-24 2 0,36-5-20,0-1-1,0 1 1,0 0-1,0-1 1,-1 1-1,1-1 0,0 0 1,0 1-1,0-1 1,0 0-1,0 1 1,0-1-1,1 0 1,-1 0-1,0 0 1,0 0-1,1 0 0,-1 0 1,0 0-1,1 0 1,-1 0-1,1 0 1,-1-2-1,-13-36 116,5 13-54,6 20-38,-1 0-1,0 1 1,0-1-1,0 1 1,0 0 0,-1 1-1,0-1 1,0 1-1,0 0 1,0 0 0,-1 0-1,0 1 1,0-1-1,0 2 1,0-1 0,0 1-1,0 0 1,-1 0-1,-10-2 1,-11 1 178,1 0 0,0 2 0,-40 2 0,63 0-172,-41 2 242,1 3 0,1 1 0,-69 21-1,-129 57 755,101-34-717,-413 121 1500,516-162-1617,1 3 1,0 1-1,1 1 0,1 3 0,0 0 1,1 2-1,2 2 0,-35 28 1,53-37-153,0-1 0,1 2 1,1-1-1,0 2 0,1-1 0,0 2 1,1-1-1,-10 26 0,14-28-36,1 1-1,0-1 0,1 1 0,1 0 1,0-1-1,1 1 0,1 0 0,0 0 1,0 0-1,2 0 0,0 0 0,4 15 1,-1-11-15,1-1 0,1 1 0,1-1 0,1-1 0,0 0 0,1 0 0,1 0-1,13 15 1,5 2-96,2-2 0,46 39 0,-43-44 29,1 0 0,2-3 0,0-1-1,2-1 1,0-3 0,1-1 0,56 16 0,-33-17 37,0-2 1,1-4 0,0-2 0,84-1 0,-29-7 190,-1-6 0,0-5 0,0-5 1,217-59-1,-1-41-39,-284 94-75,-1-2 0,-1-2 0,-2-2 0,62-49 0,-96 67 36,0 0-1,-1-1 1,0 0 0,-1-1-1,-1-1 1,0 1-1,0-1 1,-1-1-1,-1 1 1,10-27-1,-14 30-3,0 0 0,-1 0 0,0 0 0,-1 0 0,0 0-1,0 0 1,-1-1 0,-1 1 0,0 0 0,0 0 0,-1 0-1,0 0 1,0 0 0,-1 0 0,-1 1 0,0-1 0,-7-12-1,-5-4-30,-1 2 0,-1 0 0,-2 1-1,0 0 1,-1 2 0,-1 0-1,-1 2 1,-1 1 0,0 0 0,-2 2-1,1 1 1,-52-22 0,20 14-512,0 3 0,-1 3 0,-1 2 1,0 2-1,-88-6 0,-9 11-2269,-10 7-1324</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12.668"/>
    </inkml:context>
    <inkml:brush xml:id="br0">
      <inkml:brushProperty name="width" value="0.025" units="cm"/>
      <inkml:brushProperty name="height" value="0.025" units="cm"/>
    </inkml:brush>
  </inkml:definitions>
  <inkml:trace contextRef="#ctx0" brushRef="#br0">925 12 4676,'-9'-1'427,"2"0"-487,-20-3 1022,-54-2 0,73 6-830,-1 1-1,0 0 0,0 0 0,1 0 0,-1 1 0,1 1 1,-1-1-1,1 1 0,0 1 0,0-1 0,-8 7 0,-112 87-36,34-23 173,-235 157 4841,317-222-4995,-1 2 0,2 0-1,-1 0 1,2 1-1,-1 0 1,2 0 0,-1 2-1,2-1 1,0 1 0,1 0-1,-7 17 1,11-22-130,0 1-1,0 0 1,1 0-1,0 0 1,1 0-1,0 0 1,1 0 0,0 0-1,0 0 1,1 0-1,1 0 1,-1 0-1,2 0 1,-1 0 0,1 0-1,1-1 1,0 1-1,7 12 1,7 7-2,1 0 0,1-1 0,2-1 0,1-1-1,0-1 1,2-1 0,52 39 0,-41-39 12,1-2 0,0-1 0,2-3 0,0 0 0,81 23-1,-38-19 225,1-3 0,0-4 0,2-3 0,123 1-1,-155-14-115,-1-2 0,1-3 0,-1-2 0,0-2 1,-1-2-1,0-2 0,-1-3 0,65-31 0,-63 21-74,-1-2 0,-1-3 0,90-73 1,-109 77 79,-1-1 0,-1-2 0,-2 0 0,-1-2 0,-2-1 1,28-51-1,-46 75 25,-1 0 1,-1 0-1,0-1 0,-1 1 1,0-1-1,0 0 0,-1 0 1,1-22-1,-3 26-37,0 1 0,-1-1 1,0 0-1,0 0 0,-1 1 0,1-1 0,-2 1 0,1-1 0,-1 1 1,1 0-1,-2 0 0,1 0 0,-1 1 0,0-1 0,-8-9 0,-3-1-88,-1 1 0,0 1 0,-1 0 0,-1 2 0,0 0-1,0 0 1,-1 2 0,-1 0 0,1 1 0,-2 1 0,1 1 0,-1 1-1,0 1 1,0 1 0,-1 0 0,-36 0 0,12 12-1582,45-8 1383,0 0 0,0 1 0,-1-1 0,1 1 0,0-1 0,0 1 0,0-1 0,0 1 0,0-1 0,0 1 0,0 0 1,0 0-1,1-1 0,-1 1 0,0 0 0,0 0 0,1 0 0,-1 0 0,0 0 0,1 0 0,-1 0 0,1 0 0,-1 0 0,1 0 0,0 0 0,-1 0 0,1 1 0,0-1 0,0 0 0,0 0 0,0 0 0,0 0 1,0 2-1,7 2-7059</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14.317"/>
    </inkml:context>
    <inkml:brush xml:id="br0">
      <inkml:brushProperty name="width" value="0.025" units="cm"/>
      <inkml:brushProperty name="height" value="0.025" units="cm"/>
    </inkml:brush>
  </inkml:definitions>
  <inkml:trace contextRef="#ctx0" brushRef="#br0">10957 971 12620,'-369'-181'620,"246"129"36,-139-41 0,-314-35-315,-9 47-325,543 75-4,-2566-186 2724,1799 193-1782,-991 130 0,557 98-997,951-150 31,3 13 0,-321 150-1,454-168 161,-233 153-1,292-161-134,3 6 0,3 3 0,-102 109 0,152-139-32,2 2 0,2 1-1,2 2 1,-31 60 0,48-75-53,1 1 0,2 1 0,2 0 0,1 1 0,2 0 0,2 1 0,-5 53-1,10-55 52,2 1-1,1-1 1,2 0-1,1 1 0,2-1 1,2-1-1,1 1 0,2-1 1,2-1-1,1 1 0,1-2 1,2 0-1,2-1 0,1-1 1,1-1-1,2 0 0,41 45 1,-23-35 94,2-2 0,2-1 0,1-2 0,77 45 1,-50-40 8,2-4-1,125 45 1,-30-30 22,3-8 0,231 30 0,976 54 111,9-104-173,100-76-18,-1-58-2,-1081 77-20,419-31 18,890-73 50,1181-275-534,-2285 272 310,-20-56 180,-567 186-19,32-12-5,-1-3 0,97-58 1,-140 75 34,1 0 0,-2-1 0,1-1-1,-1 0 1,0 0 0,-1-1 0,-1 0 0,0-1 0,0 0 0,-1 0 0,0-1-1,-1 0 1,-1-1 0,0 1 0,-1-1 0,0 0 0,3-18 0,-6 12 39,-1 0 0,0 0 1,-1 0-1,-1 0 0,-1 0 1,-1 0-1,-1 0 0,-9-28 1,2 19 23,0-1-1,-3 2 1,0 0 0,-33-48 0,2 18 54,-3 2 1,-2 1 0,-107-88-1,-2 16 291,-181-108-1,-196-78 317,230 151-48,-8 13 0,-356-115 0,451 194-782,-3 10 0,-3 9 0,-1 11 0,-268-14-1,163 47-2254,1 14 0,-364 56 0,191 3-3857</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21.513"/>
    </inkml:context>
    <inkml:brush xml:id="br0">
      <inkml:brushProperty name="width" value="0.025" units="cm"/>
      <inkml:brushProperty name="height" value="0.025" units="cm"/>
    </inkml:brush>
  </inkml:definitions>
  <inkml:trace contextRef="#ctx0" brushRef="#br0">1 605 10378,'0'0'3267,"11"0"-3422,584-40-87,-91 1 1007,-185 29 298,757-45 10,-1070 54-1071,2277-190 1971,-1155 108-413,-217 13-871,3 36 174,-565 17-1260,-121-23-5382,-134 16-2298</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26.593"/>
    </inkml:context>
    <inkml:brush xml:id="br0">
      <inkml:brushProperty name="width" value="0.025" units="cm"/>
      <inkml:brushProperty name="height" value="0.025" units="cm"/>
    </inkml:brush>
  </inkml:definitions>
  <inkml:trace contextRef="#ctx0" brushRef="#br0">3088 1 9097,'0'0'4852,"-2"8"-4254,-31 191 2312,24-151-2502,-2 0 1,-29 81 0,21-75 99,-16 82 0,11 14-402,13-69 12,-4 0-1,-37 119 1,-158 377 753,-31-12 369,151-384-762,-116 173 0,124-233-472,-5-3 0,-123 127 0,-690 596 544,172-237 285,659-548-218,55-44-883,20-16-3200,21-19-4162,-14 3 469</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26.980"/>
    </inkml:context>
    <inkml:brush xml:id="br0">
      <inkml:brushProperty name="width" value="0.025" units="cm"/>
      <inkml:brushProperty name="height" value="0.025" units="cm"/>
    </inkml:brush>
  </inkml:definitions>
  <inkml:trace contextRef="#ctx0" brushRef="#br0">468 1 12748,'0'0'6689,"-10"7"-6134,-13 12-162,2 1-1,0 0 0,-30 41 0,-56 88 1044,60-82-859,46-65-564,-38 51 339,3 1-1,2 2 1,-31 68 0,63-119-324,0-1 0,1 0 0,-1 1 0,1 0 0,0-1 0,0 1-1,0 0 1,0-1 0,1 1 0,0 0 0,0 0 0,0 0 0,1-1-1,-1 1 1,1 0 0,2 5 0,-1-7-27,0-1-1,0 1 1,0 0-1,0-1 1,0 1-1,1-1 1,-1 0-1,1 0 1,0 0-1,0 0 1,-1 0-1,1-1 1,0 1-1,1-1 1,-1 1-1,0-1 1,0 0-1,0-1 1,1 1-1,-1-1 1,0 1-1,1-1 1,3 0-1,30 1 88,0-1 0,0-1-1,0-2 1,0-2 0,51-14-1,174-64-784,-157 39-2220,-41 10-2584,-2-7-7546</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28.681"/>
    </inkml:context>
    <inkml:brush xml:id="br0">
      <inkml:brushProperty name="width" value="0.025" units="cm"/>
      <inkml:brushProperty name="height" value="0.025" units="cm"/>
    </inkml:brush>
  </inkml:definitions>
  <inkml:trace contextRef="#ctx0" brushRef="#br0">4 1 13741,'-2'25'7090,"1"11"-3492,7 175-2787,8-133-509,-2-22-2772,-9-19-4373,-3-28 992</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29.101"/>
    </inkml:context>
    <inkml:brush xml:id="br0">
      <inkml:brushProperty name="width" value="0.025" units="cm"/>
      <inkml:brushProperty name="height" value="0.025" units="cm"/>
    </inkml:brush>
  </inkml:definitions>
  <inkml:trace contextRef="#ctx0" brushRef="#br0">3 214 16752,'0'0'1729,"-1"-12"-47,0 8-1566,1-1-1,-1 1 1,1-1-1,1 0 1,-1 1 0,0-1-1,1 1 1,0-1-1,0 1 1,1-1 0,-1 1-1,1 0 1,0-1-1,0 1 1,0 0 0,0 0-1,1 1 1,0-1-1,0 0 1,0 1 0,0-1-1,0 1 1,1 0-1,-1 0 1,6-2 0,10-7 144,0 1 0,1 0-1,1 2 1,-1 0 0,2 2 0,40-10 0,-22 10-199,1 1 0,76 0-1,-113 6-64,0 0 0,0 0 0,0 1-1,0-1 1,1 1 0,-1 0-1,0 0 1,0 0 0,0 0-1,0 1 1,-1-1 0,1 1-1,0 0 1,-1 1 0,5 2-1,-6-3 34,0 1 0,-1-1 0,1 0 0,-1 1 0,1-1 0,-1 1 0,0-1 0,0 1 0,0 0-1,-1 0 1,1-1 0,0 1 0,-1 0 0,0 0 0,0 0 0,0 0 0,0-1 0,0 1 0,0 0-1,-1 0 1,0 0 0,1-1 0,-3 6 0,-1 4 238,-1 0-1,-1 0 1,0-1-1,0 0 1,-1 0 0,-16 20-1,-60 58 865,56-62-775,4-5-28,-32 36 363,51-54-654,1 0 1,1-1-1,-1 1 0,0 1 1,1-1-1,0 0 1,0 1-1,0-1 0,1 1 1,0-1-1,-1 1 1,0 9-1,3-13-36,-1 0-1,0 0 1,1 0-1,-1 0 1,1 0-1,-1-1 1,1 1 0,0 0-1,-1 0 1,1 0-1,0-1 1,-1 1-1,1 0 1,0-1-1,0 1 1,0 0 0,-1-1-1,1 1 1,0-1-1,0 0 1,0 1-1,0-1 1,0 0 0,0 1-1,0-1 1,0 0-1,2 0 1,34 5 61,-32-5-49,11 1-126,14 1 20,0 0-1,31 9 1,-49-8-1222,-1 0 1,1 1-1,-1 1 0,19 10 0,-13-5-3516,-4-5-2040</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29.632"/>
    </inkml:context>
    <inkml:brush xml:id="br0">
      <inkml:brushProperty name="width" value="0.025" units="cm"/>
      <inkml:brushProperty name="height" value="0.025" units="cm"/>
    </inkml:brush>
  </inkml:definitions>
  <inkml:trace contextRef="#ctx0" brushRef="#br0">1 1 17392,'0'0'3946,"9"6"-2804,-2-2-943,-1 1 0,0 0 0,0 0 0,0 1 0,-1-1 0,1 1 0,-1 0-1,-1 1 1,1-1 0,-1 1 0,-1 0 0,1 0 0,-1 0 0,4 13 0,6 28-11,9 61 0,-10-4-5918,-12-104 5513,0 0 0,0 0 1,0-1-1,0 1 0,0 0 1,0-1-1,0 1 0,0 0 1,-1-1-1,1 1 0,0 0 0,0-1 1,-1 1-1,1-1 0,-1 1 1,1 0-1,0-1 0,-1 1 1,1-1-1,-1 1 0,1-1 1,-1 1-1,1-1 0,-1 0 1,0 1-1,1-1 0,-1 0 1,0 1-1,1-1 0,-1 0 0,1 0 1,-1 0-1,0 1 0,0-1 1,1 0-1,-1 0 0,0 0 1,1 0-1,-1 0 0,0 0 1,1 0-1,-1-1 0,0 1 1,1 0-1,-2-1 0,-2 1-316,-23 0-5905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5.333"/>
    </inkml:context>
    <inkml:brush xml:id="br0">
      <inkml:brushProperty name="width" value="0.025" units="cm"/>
      <inkml:brushProperty name="height" value="0.025" units="cm"/>
    </inkml:brush>
  </inkml:definitions>
  <inkml:trace contextRef="#ctx0" brushRef="#br0">14 17 13293,'0'0'9320,"1"15"-8215,-8 176 346,0-5 1182,7-186-2614,0 0-1,0 0 0,0 0 1,0 0-1,0 0 0,0 0 1,0 0-1,0-1 0,0 1 1,0 0-1,1 0 1,-1 0-1,0 0 0,0 0 1,0 0-1,0 0 0,0 0 1,0 0-1,0 0 0,0 0 1,0 0-1,1 0 0,-1 0 1,0 0-1,0-1 0,0 1 1,0 0-1,0 0 1,0 0-1,0 0 0,1 0 1,-1 0-1,0 0 0,0 1 1,0-1-1,0 0 0,0 0 1,0 0-1,0 0 0,1 0 1,-1 0-1,0 0 0,0 0 1,0 0-1,0 0 1,0 0-1,0 0 0,0 0 1,0 0-1,0 0 0,1 1 1,-1-1-1,0 0 0,0 0 1,0 0-1,11-19 376,9-27-214,-14 25-146,-2-1 0,0 1 1,-2-1-1,0 0 0,-1 0 1,-3-34-1,2 55-38,0 1 0,0 0-1,0-1 1,0 1 0,0-1 0,0 1 0,1-1-1,-1 1 1,0-1 0,0 1 0,-1-1-1,1 1 1,0 0 0,0-1 0,0 1 0,0-1-1,0 1 1,0-1 0,0 1 0,-1 0-1,1-1 1,0 1 0,0-1 0,-1 1 0,1 0-1,0-1 1,-1 1 0,1 0 0,0-1-1,-1 1 1,1 0 0,0 0 0,-1-1 0,1 1-1,-1 0 1,1 0 0,0 0 0,-1 0-1,1-1 1,-1 1 0,1 0 0,-1 0 0,1 0-1,-1 0 1,1 0 0,0 0 0,-1 0-1,1 0 1,-1 0 0,1 0 0,-1 0 0,1 1-1,-1-1 1,0 1-11,-1 0 0,1 0 1,1 0-1,-1 0 0,0 0 0,0 0 0,0 1 0,1-1 0,-1 0 1,0 0-1,1 1 0,-1-1 0,1 1 0,0-1 0,-1 0 0,1 2 1,-1 4 3,0 0 1,1 1 0,0-1-1,1 0 1,-1 0 0,1 0 0,4 12-1,-4-17 13,0 1 0,0-1 0,0 0-1,1 0 1,-1 1 0,1-1 0,0-1 0,-1 1-1,1 0 1,0 0 0,0 0 0,0-1 0,0 1-1,0-1 1,1 0 0,-1 0 0,0 0 0,1 0-1,-1 0 1,1 0 0,-1 0 0,1-1 0,-1 1-1,5-1 1,3 1 30,1-1-1,-1-1 1,0 0-1,0 0 1,1-1 0,-1 0-1,0-1 1,0 0-1,-1 0 1,1-1-1,-1 0 1,0-1-1,0 0 1,0-1 0,0 0-1,-1 0 1,11-11-1,-7 5 99,0 1-1,-1-2 0,0 0 1,-1 0-1,0-1 0,-2 0 1,1 0-1,-2-1 1,0 0-1,7-21 0,-10 6 212,-4 29-338,0 1 1,0 0-1,0 0 0,0 0 1,0-1-1,-1 1 0,1 0 0,0 0 1,0 0-1,0 0 0,-1-1 0,1 1 1,0 0-1,0 0 0,0 0 1,-1 0-1,1 0 0,0 0 0,0 0 1,-1 0-1,1-1 0,0 1 0,0 0 1,-1 0-1,1 0 0,0 0 1,0 0-1,-1 0 0,1 1 0,0-1 1,0 0-1,-1 0 0,1 0 1,0 0-1,0 0 0,0 0 0,-1 0 1,1 0-1,0 0 0,0 1 0,0-1 1,-1 0-1,1 0 0,0 0 1,0 0-1,0 1 0,0-1 0,0 0 1,-1 0-1,1 1 0,-5 4-6,1 0 1,-1 0-1,1 0 0,0 1 0,-6 11 1,-4 10 53,2 0-1,-11 34 1,20-48-18,-1-1 0,2 1 0,-1 0 0,2 0 0,0 1 0,0-1 0,3 19 0,-2-30-25,0 0 0,1 0 0,-1 0 0,1 0 0,-1-1 0,1 1 0,0 0 0,0 0 0,0-1 0,0 1 0,0-1 1,0 1-1,0-1 0,0 1 0,1-1 0,-1 0 0,1 1 0,-1-1 0,1 0 0,2 2 0,0-2 13,0 1-1,0-1 1,0 1 0,0-1-1,0 0 1,0-1 0,0 1 0,0-1-1,6 0 1,-2 0 14,1-1 0,-1 0 0,1 0 0,-1-1 0,0 0 0,0 0 0,0-1 0,0 0 0,8-5 0,-10 5-34,0-1 0,0 0 0,-1 0 1,0-1-1,0 1 0,0-1 0,0 0 0,-1-1 0,0 1 0,0-1 1,0 0-1,-1 0 0,5-9 0,-50 107-247,39-80 279,-1-1 0,1 1-1,1 0 1,-2 21-1,4-31-29,0 1-1,0-1 1,-1 0 0,2 1-1,-1-1 1,0 1-1,0-1 1,1 0 0,0 1-1,-1-1 1,1 0-1,0 0 1,0 1-1,0-1 1,0 0 0,0 0-1,1 0 1,-1 0-1,1 0 1,-1 0 0,1-1-1,0 1 1,0-1-1,0 1 1,-1-1-1,2 1 1,-1-1 0,0 0-1,0 0 1,0 0-1,3 1 1,3-1-299,0 1-1,1-1 1,-1-1-1,0 1 1,1-2-1,-1 1 1,1-1-1,-1 0 1,0-1-1,0 0 1,0 0-1,12-5 1,23-17-6324</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29.977"/>
    </inkml:context>
    <inkml:brush xml:id="br0">
      <inkml:brushProperty name="width" value="0.025" units="cm"/>
      <inkml:brushProperty name="height" value="0.025" units="cm"/>
    </inkml:brush>
  </inkml:definitions>
  <inkml:trace contextRef="#ctx0" brushRef="#br0">43 364 2306,'-6'-10'8125,"0"2"-7110,1-1-1,0 0 1,1 0-1,0-1 1,-5-18-1,8 24-787,0-1-1,0 1 0,1-1 0,0 0 0,0 0 1,0 1-1,0-1 0,1 0 0,0 0 0,0 1 1,0-1-1,0 1 0,1-1 0,-1 1 1,1 0-1,1-1 0,4-6 0,5-4 62,0 1-1,2 0 1,-1 1 0,2 1-1,-1 0 1,2 1 0,0 1-1,0 0 1,0 1 0,1 1-1,28-10 1,-15 8-112,1 1-1,1 1 1,0 2 0,0 1-1,63-2 1,-94 7-120,1 0 1,-1 0 0,1-1-1,0 1 1,-1 0 0,1 0 0,0 1-1,-1-1 1,1 0 0,-1 1-1,1-1 1,-1 1 0,1-1-1,0 1 1,-1-1 0,0 1-1,1 0 1,-1 0 0,1 0-1,-1 0 1,0 0 0,0 0-1,0 0 1,0 1 0,1-1-1,-2 0 1,1 0 0,0 1-1,0-1 1,0 1 0,-1-1-1,1 1 1,0-1 0,-1 1-1,1-1 1,-1 1 0,0 0 0,0-1-1,0 1 1,0 0 0,0-1-1,0 1 1,0-1 0,0 1-1,0 0 1,-1-1 0,0 4-1,-1 3 312,-1-1 0,0 1 0,0 0 0,-1-1 0,0 0 0,0 0 0,-1 0 0,-6 8 0,-1-2-242,0 0 0,-1-1 0,0 0 0,-1-1 0,0-1 1,-1 0-1,0-1 0,0-1 0,-1 0 0,0-1 0,-1-1 0,-18 5 0,28-12-1821,10-7-3155,9-10-2698</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0.782"/>
    </inkml:context>
    <inkml:brush xml:id="br0">
      <inkml:brushProperty name="width" value="0.025" units="cm"/>
      <inkml:brushProperty name="height" value="0.025" units="cm"/>
    </inkml:brush>
  </inkml:definitions>
  <inkml:trace contextRef="#ctx0" brushRef="#br0">633 26 11531,'-19'1'284,"0"1"1,0 1-1,1 1 0,-1 0 1,1 1-1,0 1 1,0 1-1,1 0 0,0 2 1,0 0-1,1 0 1,0 2-1,0 0 0,2 1 1,-24 23-1,7-3 145,2 1-1,1 2 1,2 1-1,1 1 1,-33 65-1,34-50-249,2 1 0,2 0 1,3 2-1,2 0 0,2 1 0,3 0 0,2 0 0,3 1 0,3 0 0,6 93 0,-2-131-183,1 0 0,1-1 0,0 1 0,1-1 0,1 0 0,1 0-1,1 0 1,0-1 0,1 0 0,1-1 0,0 0 0,21 24 0,-19-28 8,0 0 1,1-1 0,1 0-1,0-1 1,0-1 0,1 0-1,0-1 1,0 0-1,1-1 1,0-1 0,0-1-1,1 0 1,0-1 0,20 2-1,14 0 61,0-3-1,1-3 0,-1-1 0,0-3 1,0-2-1,-1-2 0,1-2 1,-2-3-1,0-1 0,0-3 1,-2-2-1,72-39 0,-84 37 115,0-1-1,-2-1 1,0-2-1,-2-2 1,-1-1-1,-1-1 1,26-34-1,-36 37 65,0-1 0,-2-1 0,-1 0-1,-1-1 1,-2-1 0,-1 0 0,-1-1 0,-2 0 0,9-47 0,-13 43-121,-1 0 1,-1 0 0,-3 0-1,0-1 1,-2 1-1,-2 0 1,-1 0 0,-2 1-1,-19-57 1,18 68-55,-2 0-1,-1 1 1,0 0 0,-2 1 0,0 0-1,-2 1 1,0 0 0,-1 1-1,-1 1 1,-1 1 0,0 0 0,-2 1-1,1 1 1,-34-18 0,25 19-16,1 1 0,-2 2 0,0 1 0,0 2 0,0 0 0,-1 2 0,0 1 0,-1 2 0,1 1 0,0 1 0,-1 1 0,-45 7 0,32 0-225,1 1 1,0 3 0,1 1-1,0 2 1,0 2-1,2 1 1,0 3 0,-38 24-1,57-30-1035,-1 1-1,2 2 0,0 0 1,-30 33-1,9 3-4551</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1.664"/>
    </inkml:context>
    <inkml:brush xml:id="br0">
      <inkml:brushProperty name="width" value="0.025" units="cm"/>
      <inkml:brushProperty name="height" value="0.025" units="cm"/>
    </inkml:brush>
  </inkml:definitions>
  <inkml:trace contextRef="#ctx0" brushRef="#br0">124 0 11531,'-3'46'6236,"4"41"-3661,-2 44-2487,-1-88-56,-1 16-13,-18 96-1,21-153-111,-1 0-1,1 1 0,-1-1 0,1 0 0,-1 0 1,0 0-1,0 0 0,0 0 0,-1 0 0,1 0 0,0 0 1,-1 0-1,1 0 0,-1-1 0,1 1 0,-1 0 1,0-1-1,-3 2 0,4-2-179,-1-1 0,0 1 0,1-1 0,-1 0 0,0 0 1,1 0-1,-1 0 0,0 0 0,1 0 0,-1 0 0,0 0 0,0-1 0,1 1 0,-1-1 1,1 1-1,-1-1 0,0 0 0,1 1 0,-1-1 0,1 0 0,-1 0 0,1 0 0,0 0 0,0-1 1,-3-1-1,-23-25-5391</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2.008"/>
    </inkml:context>
    <inkml:brush xml:id="br0">
      <inkml:brushProperty name="width" value="0.025" units="cm"/>
      <inkml:brushProperty name="height" value="0.025" units="cm"/>
    </inkml:brush>
  </inkml:definitions>
  <inkml:trace contextRef="#ctx0" brushRef="#br0">1 80 10730,'0'0'3491,"59"0"-2402,-9 0 289,17-4-289,15-6-609,8-4-352,3-7-448,-9-9-4837</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4.463"/>
    </inkml:context>
    <inkml:brush xml:id="br0">
      <inkml:brushProperty name="width" value="0.025" units="cm"/>
      <inkml:brushProperty name="height" value="0.025" units="cm"/>
    </inkml:brush>
  </inkml:definitions>
  <inkml:trace contextRef="#ctx0" brushRef="#br0">1 1034 11787,'0'0'3406,"8"-10"-2749,-4 5-638,0 0 0,1 0 0,0 0 1,0 1-1,0 0 0,0 0 0,1 0 0,0 0 1,0 1-1,0 0 0,0 0 0,0 1 0,0-1 1,13-1-1,125-16 120,201-3-1,-85 10-95,1164-160-1177,-514 51 2194,1193-59 1871,-267 29-2665,-611 10 1286,-413 45-429,-786 95-1161,-20 2-100,0 0 0,0-1 0,0 0-1,0 0 1,0 0 0,0 0-1,0-1 1,-1 0 0,8-4 0,-13 6 76,0 0 1,0 0 0,1-1-1,-1 1 1,0 0 0,0 0 0,0 0-1,0-1 1,0 1 0,1 0-1,-1 0 1,0-1 0,0 1-1,0 0 1,0 0 0,0-1 0,0 1-1,0 0 1,0 0 0,0-1-1,0 1 1,0 0 0,0 0-1,0-1 1,0 1 0,0 0 0,0 0-1,0-1 1,0 1 0,0 0-1,0 0 1,0-1 0,-1 1-1,1 0 1,0 0 0,0-1 0,0 1-1,0 0 1,-1 0 0,1 0-1,0 0 1,0-1 0,0 1-1,-1 0 1,1 0 0,0 0-1,0 0 1,-1 0 0,1-1 0,0 1-1,0 0 1,-1 0 0,1 0-1,0 0 1,0 0 0,-1 0-1,1 0 1,0 0 0,-1 0 0,-39-15-6623</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5.054"/>
    </inkml:context>
    <inkml:brush xml:id="br0">
      <inkml:brushProperty name="width" value="0.025" units="cm"/>
      <inkml:brushProperty name="height" value="0.025" units="cm"/>
    </inkml:brush>
  </inkml:definitions>
  <inkml:trace contextRef="#ctx0" brushRef="#br0">492 4 15951,'0'0'1201,"7"-1"-832,26-1-204,-32 2-156,0 0-1,0 0 1,-1 0 0,1 1-1,0-1 1,0 0 0,0 1-1,-1-1 1,1 0-1,0 1 1,0-1 0,-1 1-1,1-1 1,0 1 0,-1 0-1,1-1 1,0 1 0,-1 0-1,1-1 1,-1 1-1,1 0 1,-1 0 0,0-1-1,1 1 1,-1 0 0,0 0-1,1 0 1,-1 0 0,0 0-1,0-1 1,0 1-1,0 0 1,0 0 0,0 0-1,0 0 1,0 0 0,0 1-1,-8 34 283,-3-17-146,-1 0 0,-1-1 0,0 0-1,-1-1 1,-1 0 0,-31 26 0,19-17-64,-168 151 242,71-68 421,115-100-613,2-3 16,0-1 1,1 2-1,-1-1 1,1 1-1,1-1 0,0 2 1,0-1-1,-7 13 1,12-20-141,0 1 0,-1 0 1,1 0-1,0-1 0,-1 1 1,1 0-1,0 0 0,0-1 0,0 1 1,0 0-1,0 0 0,0 0 1,0-1-1,0 1 0,0 0 1,0 0-1,0 0 0,0-1 1,1 1-1,-1 0 0,0 0 0,0-1 1,1 1-1,-1 0 0,1 0 1,-1-1-1,1 1 0,-1-1 1,1 1-1,-1 0 0,1-1 0,1 2 1,28 6-4,28-3 143,0-2 0,80-7-1,121-22-52,-187 17-131,411-53-2714,-161 11-4465,-87 9-3466</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5.738"/>
    </inkml:context>
    <inkml:brush xml:id="br0">
      <inkml:brushProperty name="width" value="0.025" units="cm"/>
      <inkml:brushProperty name="height" value="0.025" units="cm"/>
    </inkml:brush>
  </inkml:definitions>
  <inkml:trace contextRef="#ctx0" brushRef="#br0">19 0 17585,'0'0'1505,"0"55"-1313,-4-5-160,-4 13 0,5 4-192,0-1-865,3-7-1409,0-8-2883,0-9-5093</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6.331"/>
    </inkml:context>
    <inkml:brush xml:id="br0">
      <inkml:brushProperty name="width" value="0.025" units="cm"/>
      <inkml:brushProperty name="height" value="0.025" units="cm"/>
    </inkml:brush>
  </inkml:definitions>
  <inkml:trace contextRef="#ctx0" brushRef="#br0">22 298 6118,'-4'-15'8963,"-12"-49"-5280,15 60-3525,1 0 0,0 0 0,0-1-1,0 1 1,0 0 0,0 0 0,1-1-1,0 1 1,0 0 0,0 0-1,0 0 1,1 0 0,0 0 0,-1 0-1,1 0 1,1 1 0,-1-1 0,1 1-1,-1-1 1,1 1 0,0 0 0,0 0-1,4-3 1,6-4 147,1 1 0,0 0 0,0 1 0,20-9 0,-32 16-272,32-13 105,1 2 1,0 1-1,1 2 0,0 1 0,1 1 1,-1 3-1,1 1 0,0 1 1,59 6-1,-88-3-146,1 0 0,-1 0 0,0 1 0,0 0 0,0 0 0,0 1 0,0 0 0,0 1 0,-1-1 0,1 2 0,-1-1 0,0 1 0,9 8 0,-12-10 5,-1 1 0,0 0 0,-1-1 0,1 1 0,0 0 1,-1 1-1,0-1 0,0 0 0,0 1 0,-1-1 0,0 1 0,1-1 0,-2 1 1,1 0-1,0-1 0,-1 1 0,0 0 0,0 0 0,0-1 0,-1 1 0,0 0 0,0 0 1,0-1-1,0 1 0,-3 6 0,-5 7 190,0 0 0,-1-1 0,-1 0 0,-1-1 0,0 0 0,-1-1 0,-1 0 0,-26 22 0,22-20 425,0 1 1,0 0 0,2 2-1,-26 38 1,41-56-602,0-1 0,1 1 1,-1 0-1,0 0 0,0 0 0,1 0 1,-1 0-1,1 0 0,0 0 0,-1 0 1,1 0-1,0 0 0,0 0 0,1 0 1,-1 0-1,0 0 0,0 0 0,1 0 1,0 0-1,-1-1 0,1 1 0,0 0 1,0 0-1,0 0 0,0-1 0,0 1 1,0 0-1,0-1 0,1 1 0,-1-1 1,0 1-1,1-1 0,0 0 0,-1 0 1,1 0-1,0 1 0,-1-2 0,1 1 1,0 0-1,0 0 0,0 0 0,2 0 0,12 5 13,1-1-1,0 0 0,32 4 0,-33-6 4,13 2-14,5 2-611,0-2-1,41 1 0,-73-6 601,-1 0 0,0-1 0,1 1 0,-1-1 0,0 1 0,0-1 0,1 0 0,-1 0 0,0 0 0,0 1 0,0-1 0,0 0 0,0 0 0,0 0 0,0-1 0,0 1 0,-1 0 0,1 0 0,0 0 0,-1-1 0,1 1 0,0-2 0,14-37 112,-11 27-125,-1 6 10,22-51 5,-23 54-7,0 0 0,0 0 0,0 1 0,1-1 1,-1 1-1,1 0 0,0-1 0,0 1 0,0 1 0,1-1 0,6-4 0,-9 6 59,0 0 0,0 1 0,0-1 0,1 1 0,-1-1 0,0 1 0,1-1 0,-1 1 0,0 0 0,1-1 0,-1 1 0,1 0 0,-1 0 0,0 0-1,1 0 1,-1 0 0,1 1 0,-1-1 0,0 0 0,1 1 0,-1-1 0,0 1 0,1-1 0,-1 1 0,0 0 0,0-1 0,0 1 0,1 0 0,-1 0-1,1 2 1,1 1-150,0 1 0,0-1 0,-1 1 0,1 0 0,-2 0 0,4 9 0,11 23-4222,-9-33 194,-2-6-1563,0-7-2055</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6.783"/>
    </inkml:context>
    <inkml:brush xml:id="br0">
      <inkml:brushProperty name="width" value="0.025" units="cm"/>
      <inkml:brushProperty name="height" value="0.025" units="cm"/>
    </inkml:brush>
  </inkml:definitions>
  <inkml:trace contextRef="#ctx0" brushRef="#br0">18 1 13581,'0'0'10314,"-18"56"-10154,18-31-96,0 1-641,0-1-1345,0-8-1633,2-3-3812</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7.142"/>
    </inkml:context>
    <inkml:brush xml:id="br0">
      <inkml:brushProperty name="width" value="0.025" units="cm"/>
      <inkml:brushProperty name="height" value="0.025" units="cm"/>
    </inkml:brush>
  </inkml:definitions>
  <inkml:trace contextRef="#ctx0" brushRef="#br0">124 2 18225,'0'0'4212,"-9"0"-2370,2-1-1646,-2 1 64,-1 0 1,0 0-1,1 1 0,-1 0 0,-11 3 0,19-3-255,0-1 0,0 1 0,0 0 0,0-1 0,0 1-1,0 0 1,0 0 0,1 0 0,-1 0 0,0 0 0,1 1-1,-1-1 1,1 0 0,-1 1 0,1 0 0,0-1 0,0 1 0,-1-1-1,1 1 1,0 0 0,1 0 0,-1 0 0,0 0 0,0 0 0,1 0-1,-1 0 1,1 0 0,0 0 0,-1 0 0,1 0 0,0 0 0,0 0-1,0 0 1,1 4 0,0-5-6,-1 1 0,1-1 1,0 1-1,0-1 0,0 0 0,-1 1 0,1-1 0,1 0 1,-1 1-1,0-1 0,0 0 0,0 0 0,1 0 0,-1 0 0,0 0 1,1 0-1,-1-1 0,1 1 0,-1 0 0,1-1 0,-1 1 1,4 0-1,43 8 50,-33-6-20,11 2 14,0-2-25,0 3 0,0 0-1,0 1 1,0 2 0,36 17-1,-60-25-4,0-1-1,0 1 0,0 0 1,-1 0-1,1 0 0,0 1 1,-1-1-1,1 0 0,-1 0 1,1 1-1,-1-1 0,0 1 1,1 0-1,-1-1 0,0 1 1,0 0-1,0-1 0,0 1 1,0 0-1,-1 0 0,1 0 1,-1 0-1,1 0 0,-1 0 1,1 0-1,-1 0 0,0 0 1,0 0-1,0 0 0,0 0 1,-1 0-1,1 0 0,-1 0 1,1 0-1,-1 0 0,1 0 1,-1 0-1,0 0 0,-1 2 1,-3 2 210,1 1 1,-1-2-1,0 1 1,-1 0-1,1-1 0,-1 0 1,0 0-1,0-1 1,-8 4-1,3-1-133,0 0-1,-1-1 1,1 0-1,-1-1 1,0-1 0,0 0-1,-1 0 1,-24 3-1,37-7-178,-1-1 0,1 1-1,-1 0 1,1-1 0,0 1 0,-1 0-1,1-1 1,0 1 0,-1 0 0,1-1-1,0 1 1,-1-1 0,1 1-1,0 0 1,0-1 0,0 1 0,-1-1-1,1 1 1,0-1 0,0 1-1,0-1 1,0 1 0,0-1 0,0 1-1,0-1 1,0 1 0,0-1-1,0 1 1,0-1 0,0 1 0,1-1-1,-1 1 1,0-1 0,0 1-1,0-1 1,1 1 0,-1-1 0,0 1-1,0 0 1,1-1 0,10-23-2774,41-62-6789,-19 25 780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6.969"/>
    </inkml:context>
    <inkml:brush xml:id="br0">
      <inkml:brushProperty name="width" value="0.025" units="cm"/>
      <inkml:brushProperty name="height" value="0.025" units="cm"/>
    </inkml:brush>
  </inkml:definitions>
  <inkml:trace contextRef="#ctx0" brushRef="#br0">6 177 13613,'0'1'204,"0"0"0,0 0 0,0 0 1,0 0-1,0 0 0,0-1 0,1 1 0,-1 0 0,0 0 0,0 0 1,1 0-1,-1-1 0,1 1 0,-1 0 0,1 0 0,-1-1 1,1 1-1,-1 0 0,1-1 0,-1 1 0,1-1 0,0 1 0,-1-1 1,1 1-1,0-1 0,0 1 0,-1-1 0,1 0 0,0 1 1,1-1-1,1 1 76,0-1 0,0 1 0,0-1 0,0 0 0,0 0 0,1 0 0,-1-1 0,0 1 0,3-1 0,4-2 194,-1 0 0,1 0 0,-1-1 0,18-9 0,-13 3 29,0 0 0,-1-1 1,19-19-1,-29 27-417,0 1-1,-1-1 1,1 0 0,-1 0 0,0 0 0,0 0 0,0 0 0,0 0-1,0-1 1,-1 1 0,1-1 0,-1 1 0,0-1 0,0 1 0,-1-1 0,1 0-1,-1 1 1,1-1 0,-1 0 0,0 0 0,-1 1 0,0-8 0,-1 9-62,0-1 1,0 1 0,1 0-1,-1 1 1,-1-1 0,1 0-1,0 1 1,0-1 0,-1 1 0,1 0-1,0-1 1,-1 1 0,0 0-1,1 1 1,-1-1 0,1 0-1,-1 1 1,0-1 0,1 1 0,-1 0-1,0 0 1,-3 0 0,-3 0-35,1 0 1,-1 1-1,1 0 1,-1 0-1,1 0 1,-11 4-1,13-2 7,1 0 1,-1 0-1,1 1 0,0 0 0,0-1 0,0 2 0,1-1 0,-1 1 1,1-1-1,0 1 0,0 0 0,1 0 0,-1 1 0,1-1 1,-4 12-1,3-8-5,1 1 1,0-1 0,0 1 0,1 0 0,1-1 0,-1 1-1,2 0 1,-1 0 0,2 15 0,0-23 8,-1-1 1,0 1-1,1-1 0,-1 1 1,1-1-1,-1 1 0,1-1 1,0 1-1,-1-1 1,1 0-1,0 1 0,0-1 1,0 0-1,0 0 0,0 0 1,0 0-1,1 0 0,-1 0 1,0 0-1,1 0 1,-1 0-1,3 1 0,0-1 10,1 1 0,-1-1 0,1 0 0,-1 0 0,1 0 0,0-1 0,7 0 1,4 0 40,0-2 1,0 0 0,25-7 0,-22 4-27,-1-1 0,-1 0 0,1-2 0,-1 0 0,-1-1 0,1 0 0,-2-2 0,1 0 0,-1 0 0,-1-2 0,0 0 0,-1 0 0,0-1 0,11-17 0,-18 16 36,-9 11-108,-17 23-163,11-7 251,1 0 0,0 0 0,1 1 0,0 0-1,1 1 1,1-1 0,0 1 0,1 0 0,0 0 0,1 1-1,-1 16 1,4-31-34,0 1 0,0 0-1,0-1 1,1 1 0,-1 0 0,0-1-1,0 1 1,0-1 0,1 1 0,-1-1-1,0 1 1,1 0 0,-1-1 0,0 1-1,1-1 1,-1 1 0,1-1 0,-1 0-1,0 1 1,1-1 0,-1 1 0,1-1-1,0 0 1,-1 1 0,1-1 0,-1 0-1,1 0 1,-1 1 0,2-1 0,24 1 198,24-16 129,-35 7-289,-1-1-1,0 0 0,0-1 1,-1-1-1,0 0 1,-1 0-1,0-2 0,-1 1 1,0-1-1,-1-1 0,16-29 1,-23 35-36,-6 16-70,0 0 0,0 0 0,-1 0-1,-8 13 1,-6 11 73,16-28-10,0 2 20,-1-1-1,1 1 0,0 1 1,0-1-1,0 0 0,1 0 0,-1 11 1,3-17-14,-1 1 0,1 0 1,-1 0-1,1 0 0,-1 0 1,1-1-1,0 1 0,-1 0 0,1-1 1,0 1-1,0-1 0,-1 1 1,1-1-1,0 1 0,0-1 1,0 1-1,0-1 0,0 0 1,0 1-1,0-1 0,-1 0 0,1 0 1,0 0-1,0 0 0,0 0 1,0 0-1,0 0 0,0 0 1,0 0-1,0 0 0,0 0 1,0-1-1,1 1 0,36-7 203,23-17-97,-53 19-132,0 1 0,1 0 1,-1 1-1,1 0 1,0 0-1,0 0 0,0 1 1,1 1-1,-1 0 1,0 0-1,1 1 0,11 0 1,-20 1 5,0 0 0,0-1 0,0 1 1,1 0-1,-1 0 0,-1 0 0,1 0 0,0 0 1,0 0-1,0 0 0,0 0 0,-1 0 0,1 0 1,0 0-1,-1 0 0,1 1 0,-1-1 0,1 0 1,-1 0-1,0 1 0,0-1 0,1 0 1,-1 1-1,0-1 0,-1 3 0,1 44 13,0-34 21,3-8 81,6-11 112,5-13 168,-9 8-348,0-1-1,-1 0 1,-1 0-1,4-15 1,9-27-203,-15 52-354,0 1 1,0-1 0,0 0-1,0 0 1,0 1 0,0-1-1,1 1 1,-1-1-1,0 1 1,0-1 0,0 1-1,1 0 1,-1 0 0,0-1-1,0 1 1,1 0-1,-1 0 1,0 0 0,0 0-1,0 0 1,1 1 0,1 0-1,5-1-3269,6 0-4170</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7.515"/>
    </inkml:context>
    <inkml:brush xml:id="br0">
      <inkml:brushProperty name="width" value="0.025" units="cm"/>
      <inkml:brushProperty name="height" value="0.025" units="cm"/>
    </inkml:brush>
  </inkml:definitions>
  <inkml:trace contextRef="#ctx0" brushRef="#br0">57 0 10442,'0'0'15140,"-5"9"-13998,-5 13-913,2 1 0,0 0-1,1 0 1,1 1 0,2 0 0,0 0 0,1 0 0,2 0 0,0 1-1,2-1 1,0 0 0,2 0 0,1 0 0,7 26 0,-7-40-217,0 1 0,1-1 1,0 1-1,0-2 0,1 1 1,1 0-1,0-1 0,13 13 0,-18-19 56,1 0-1,0-1 0,0 1 1,0-1-1,0 0 0,0 0 1,0 0-1,0 0 0,1-1 1,-1 1-1,1-1 0,0 0 0,-1 0 1,1 0-1,0 0 0,-1-1 1,1 0-1,0 1 0,0-1 1,-1-1-1,1 1 0,0 0 0,-1-1 1,1 0-1,0 0 0,-1 0 1,1 0-1,-1-1 0,7-3 1,2-3-19,0-1 0,-1 0 0,0-1 0,-1 0 0,0-1 0,-1 0 0,11-16 0,5-11-5,20-41 0,-41 71-38,0 1-186,-1 1 0,0-1 0,0 0 1,0 0-1,3-14 0,-6 21 10,0 0 0,0-1 0,0 1 0,0 0 0,0-1 0,0 1 0,0 0-1,0-1 1,0 1 0,0 0 0,0-1 0,0 1 0,0 0 0,0-1 0,0 1 0,0 0 0,0-1 0,0 1 0,0 0 0,-1 0 0,1-1 0,0 1 0,0 0-1,0-1 1,-1 1 0,1 0 0,0 0 0,0 0 0,-1-1 0,1 1 0,0 0 0,0 0 0,-1 0 0,1-1 0,0 1 0,-1 0 0,1 0 0,0 0-1,-1 0 1,1 0 0,0 0 0,0 0 0,-1 0 0,1 0 0,0 0 0,-1 0 0,1 0 0,-1 0 0,-18-2-9418</inkml:trace>
  <inkml:trace contextRef="#ctx0" brushRef="#br0" timeOffset="1">212 394 12812,'0'0'15279,"73"54"-13454,-38-40-1024,4 2-641,-3 4-480,-4-2-3332,-7-4-5989</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8.111"/>
    </inkml:context>
    <inkml:brush xml:id="br0">
      <inkml:brushProperty name="width" value="0.025" units="cm"/>
      <inkml:brushProperty name="height" value="0.025" units="cm"/>
    </inkml:brush>
  </inkml:definitions>
  <inkml:trace contextRef="#ctx0" brushRef="#br0">1 43 11179,'0'0'7409,"8"7"-5652,0 0-1480,-1 1 0,0 0 0,-1 0 0,0 0 1,0 1-1,-1-1 0,0 2 0,0-1 0,-1 0 0,0 1 1,-1 0-1,4 18 0,10 67 948,-5 1 0,-4-1 0,-6 129 1,-2-203-666,0 2 285,-2-38 273,1-41 277,12-231-1395,-7 247 0,2-1 0,2 1 0,2 0 0,1 1 0,17-39 0,-24 72-7,-1-1 0,1 1 0,0-1 0,1 1 0,-1 0 0,1 1 0,1-1 0,-1 1 0,1 0 0,-1 0 0,2 1 0,-1-1 0,0 2 0,1-1 0,0 1 0,-1-1 0,1 2 0,1-1 0,-1 1 0,0 0 0,1 1 0,-1 0 0,0 0 0,1 0 0,0 1 0,-1 0 0,1 1 0,9 1 0,-16-2-4,-1 0 0,1 0 0,-1 0 0,1 1 0,-1-1 0,1 0 0,0 0 0,-1 1-1,0-1 1,1 0 0,-1 0 0,1 1 0,-1-1 0,1 1 0,-1-1 0,0 0 0,1 1 0,-1-1 0,0 1 0,1-1-1,-1 1 1,0-1 0,1 1 0,-1-1 0,0 1 0,0-1 0,0 1 0,0-1 0,0 1 0,1 0 0,-1-1 0,0 1 0,-8 22-126,-21 13 143,-80 48 148,38-32-175,75-52-5188,21-13 2106,81-68-11011,-67 49 5844</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38.670"/>
    </inkml:context>
    <inkml:brush xml:id="br0">
      <inkml:brushProperty name="width" value="0.025" units="cm"/>
      <inkml:brushProperty name="height" value="0.025" units="cm"/>
    </inkml:brush>
  </inkml:definitions>
  <inkml:trace contextRef="#ctx0" brushRef="#br0">0 137 8072,'0'0'18214,"5"13"-17007,2 6-716,-2 1 0,0 0 0,-2 0 0,3 35 0,1 0 29,-7-54-486,0 1-1,1-1 1,-1 0 0,0 1-1,1-1 1,-1 0-1,1 1 1,-1-1 0,1 0-1,-1 1 1,1-1-1,0 0 1,0 0 0,0 0-1,-1 0 1,1 0-1,0 0 1,0 0 0,1 0-1,-1 0 1,0 0-1,0 0 1,0-1 0,1 1-1,-1-1 1,0 1-1,0-1 1,1 1 0,-1-1-1,1 0 1,-1 1 0,0-1-1,1 0 1,-1 0-1,3 0 1,-2-1-7,0 0 0,0-1 0,0 1 0,0 0 0,0-1 0,0 0 0,-1 1 1,1-1-1,0 0 0,-1 0 0,0 0 0,1 0 0,-1 0 0,0 0 0,0 0 0,0 0 0,0 0 0,0-1 0,-1 1 0,1 0 1,-1-1-1,1 1 0,-1-3 0,5-60 410,-5 62-435,1-9-2,-4-59 0,3 66 0,-1 1 0,0-1 0,0 1 0,0-1 0,-1 1 0,1-1 0,-1 1 0,0 0 0,0 0 0,-1 0 0,1 0 0,-6-6 0,13 19 0,-5-9 0,0 1 0,0 0 0,1 0 0,-1-1 0,0 1 0,1 0 0,-1 0 0,1-1 0,-1 1 0,0 0 0,1-1 0,0 1 0,-1-1 0,1 1 0,-1 0 0,1-1 0,0 0 0,-1 1 0,1-1 0,0 1 0,1-1 0,9 4 0,1 0 0,0-1 0,0-1 0,0 0 0,0-1 0,0 0 0,0 0 0,0-2 0,0 1 0,0-2 0,0 1 0,0-2 0,0 0 0,-1 0 0,1-1 0,-1 0 0,0-1 0,0 0 0,18-12 0,-25 13 0,-1 1 0,0-1 0,0 0 0,0 0 0,0 0 0,0 0 0,-1-1 0,0 1 0,0-1 0,0 1 0,0-1 0,-1 0 0,1-6 0,-1 9 0,-1 1 0,0 0 0,0-1 0,0 1 0,0 0 0,0-1 0,0 1 0,0 0 0,0-1 0,-1 1 0,1 0 0,0 0 0,-1-1 0,1 1 0,-1 0 0,0 0 0,1 0 0,-1-1 0,0 1 0,-1-1 0,0 1 0,1 0 0,-1 0 0,1 1 0,-1-1 0,0 0 0,0 1 0,1 0 0,-1-1 0,0 1 0,0 0 0,1 0 0,-1 0 0,0 0 0,0 0 0,1 0 0,-1 1 0,0-1 0,0 0 0,1 1 0,-3 1 0,-1 0 0,-1 0 0,1 1 0,0 0 0,1 0 0,-1 1 0,1-1 0,-1 1 0,1 0 0,0 0 0,0 0 0,1 1 0,-1-1 0,1 1 0,-5 9 0,1-1 0,1 0 0,0 0 0,1 1 0,-6 24 0,9-33 0,1 0 0,0 1 0,0-1 0,1 0 0,-1 1 0,1-1 0,0 0 0,1 1 0,-1-1 0,1 1 0,0-1 0,4 10 0,-3-12 0,0 0 0,0-1 0,0 1 0,0-1 0,0 1 0,1-1 0,-1 0 0,1 0 0,0 0 0,-1 0 0,1 0 0,0-1 0,0 1 0,0-1 0,0 0 0,1 0 0,-1 0 0,0 0 0,0-1 0,1 1 0,-1-1 0,4 0 0,-3 1-19,17 1-1243,0 0-1,27-2 0,-45 0 926,1 0 0,-1 0 1,1 0-1,-1-1 0,1 1 0,-1-1 1,0 0-1,1 0 0,-1 0 0,0-1 1,0 1-1,0-1 0,0 1 0,0-1 1,0 0-1,0 0 0,0-1 0,-1 1 1,1 0-1,-1-1 0,0 0 0,3-3 1,0-12-10437</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40.248"/>
    </inkml:context>
    <inkml:brush xml:id="br0">
      <inkml:brushProperty name="width" value="0.025" units="cm"/>
      <inkml:brushProperty name="height" value="0.025" units="cm"/>
    </inkml:brush>
  </inkml:definitions>
  <inkml:trace contextRef="#ctx0" brushRef="#br0">1 130 8968,'0'0'14692,"6"11"-14052,46 103 1848,-51-113-2452,-1 0 0,0 0 0,0 0 0,1-1 0,-1 1 0,1 0 0,-1 0-1,1-1 1,-1 1 0,1 0 0,-1-1 0,1 1 0,0-1 0,-1 1 0,1-1 0,0 1 0,-1-1 0,1 1 0,0-1 0,0 1 0,0-1-1,-1 0 1,1 0 0,0 1 0,0-1 0,0 0 0,0 0 0,-1 0 0,1 0 0,0 0 0,0 0 0,0 0 0,0 0 0,0 0 0,-1-1 0,1 1-1,0 0 1,0 0 0,0-1 0,0 1 0,-1 0 0,1-1 0,0 1 0,-1-1 0,1 1 0,1-2 0,30-29 1014,-2-6-358,33-56 0,-41 59 166,-20 49-691,0 1-1,-1-1 1,0 20 0,-3-4-77,1-22-74,0 1-1,1 0 0,0 0 1,1 0-1,0 0 0,3 10 1,-4-18-15,1-1 1,-1 0 0,1 0-1,0 0 1,-1 0 0,1 0-1,0 0 1,0 0 0,0 0-1,0 0 1,0-1 0,0 1-1,0 0 1,0-1 0,0 1-1,0 0 1,0-1 0,0 1 0,1-1-1,-1 0 1,0 1 0,0-1-1,0 0 1,1 0 0,-1 0-1,0 0 1,0 0 0,1 0-1,-1 0 1,0 0 0,0 0-1,1-1 1,-1 1 0,0 0-1,0-1 1,0 1 0,1-1 0,-1 1-1,0-1 1,0 0 0,2-1-1,5-3 12,0 1-1,0-2 1,-1 1-1,9-9 1,6-9-13,29-38 0,18-18 0,-68 78 0,0 0 0,-1 0 0,1 1 0,0-1 0,-1 0 0,1 1 0,0-1 0,0 0 0,0 1 0,0-1 0,-1 1 0,1-1 0,0 1 0,0 0 0,0-1 0,0 1 0,0 0 0,0 0 0,0 0 0,0 0 0,0-1 0,2 2 0,-2-1 0,0 1 0,-1-1 0,1 1 0,0 0 0,-1-1 0,1 1 0,0 0 0,-1 0 0,1-1 0,-1 1 0,1 0 0,-1 0 0,0 0 0,1 0 0,-1-1 0,0 1 0,0 0 0,1 0 0,-1 0 0,0 1 0,-1 64 0,0-46 0,1-10 0,0-7 0,0 1 0,0-1 0,0 1 0,0 0 0,0-1 0,1 1 0,0-1 0,1 5 0,-1-7 0,0 0 0,-1 0 0,1 0 0,0-1 0,0 1 0,0 0 0,-1-1 0,1 1 0,0-1 0,0 1 0,0-1 0,0 1 0,0-1 0,0 0 0,0 1 0,0-1 0,0 0 0,0 0 0,1 0 0,-1 0 0,0 0 0,0 0 0,0 0 0,0 0 0,0 0 0,0-1 0,0 1 0,0 0 0,0-1 0,0 1 0,0 0 0,0-1 0,1-1 0,8-3 0,-1 0 0,0-1 0,0 0 0,-1-1 0,0 0 0,0-1 0,0 1 0,-1-1 0,0-1 0,-1 0 0,6-9 0,-11 62 0,-5 18-101,4-62 52,0 0 1,0 1 0,0-1-1,0 0 1,0 1 0,0-1-1,0 0 1,1 0 0,-1 1-1,0-1 1,0 0 0,0 0-1,0 1 1,0-1 0,1 0-1,-1 0 1,0 0 0,0 1-1,0-1 1,1 0 0,-1 0-1,0 0 1,0 0 0,1 0 0,-1 1-1,0-1 1,0 0 0,1 0-1,-1 0 1,0 0 0,0 0-1,1 0 1,-1 0 0,0 0-1,1 0 1,-1 0 0,0 0-1,0 0 1,1 0 0,-1 0-1,0 0 1,0 0 0,1 0-1,-1 0 1,0-1 0,0 1-1,1 0 1,-1 0 0,0 0-1,0 0 1,1-1 0,-1 1-1,0 0 1,0 0 0,0 0-1,0-1 1,1 1 0,-1 0 0,0-1-1,15-12-1739,-5-1 151,0-2 0,-1 1-1,-1-1 1,8-22 0,-6 12 1568,-3-1 1,7-31 0,-16 82 5119,3 19-3309,-1-38-1634,0 1 0,1 0 0,0 0 1,0-1-1,0 1 0,0 0 0,1-1 0,0 0 1,0 1-1,1-1 0,-1 0 0,6 7 0,-5-10-79,0 0 0,0 0 0,0 0 0,0 0 0,0-1-1,1 0 1,-1 1 0,0-1 0,1-1 0,-1 1 0,1 0 0,0-1-1,-1 0 1,1 0 0,-1 0 0,1 0 0,0 0 0,-1-1-1,1 1 1,-1-1 0,1 0 0,3-2 0,5-1 101,0-1 1,-1 0-1,0-1 1,0 0-1,11-8 1,-11 5 121,1 0 0,-1 0 1,0-1-1,-1-1 0,-1 0 0,1 0 1,13-23-1,-25 75 181,2-39-422,0 0 1,0 0-1,0 0 1,0 0-1,1 0 1,-1 0-1,0 0 1,1 0-1,-1-1 1,1 1-1,0 0 1,0 0-1,0 0 1,0-1-1,0 1 1,0 0-1,0-1 1,3 3-1,1-3 2,1 0 1,-1 0-1,1-1 0,-1 0 0,1 0 0,-1 0 1,1-1-1,-1 0 0,1 0 0,-1 0 0,1-1 1,7-3-1,3-3 84,0 0 0,23-17-1,-28 17-56,1 0 0,0 1 0,1 0 0,25-9 0,-37 16-38,0-1-1,0 1 0,0 0 1,1-1-1,-1 1 1,0 0-1,0 0 1,0 0-1,1 0 1,-1 0-1,0 0 0,0 0 1,1 0-1,-1 0 1,0 1-1,0-1 1,0 1-1,0-1 0,1 0 1,-1 1-1,0 0 1,0-1-1,0 1 1,0 0-1,1 1 1,12 26 76,-14-25-74,1-1 0,-1 0 0,1 0-1,0 1 1,-1-1 0,1 0 0,0 0-1,1 0 1,-1 0 0,0 0 0,1 0-1,-1 0 1,1 0 0,-1-1 0,1 1 0,0 0-1,0-1 1,0 0 0,0 1 0,0-1-1,0 0 1,2 1 0,5-1-4,0 0 0,1-1 0,-1 0 0,0 0 0,0-1 0,0-1 0,0 1 0,0-1 0,0-1 0,0 0 0,-1 0 0,1-1 0,-1 0 0,15-9 0,49-19 0,-71 32-138,-1 0 1,1 0-1,-1 0 1,1 0-1,-1 0 1,1 1-1,-1-1 1,1 0-1,-1 0 1,1 0-1,-1 1 1,1-1-1,-1 0 1,1 0-1,-1 1 1,1-1-1,-1 0 1,0 1-1,1-1 1,-1 1-1,1-1 1,-1 0-1,0 1 1,0-1-1,1 1 1,-1-1-1,0 1 1,0-1-1,1 1 1,-1-1-1,0 1 1,0-1-1,0 1 1,0-1-1,0 1 1,0-1-1,0 1 0,0 0 1,0-1-1,0 1 1,0-1-1,0 1 1,0-1-1,-1 1 1,1-1-1,0 1 1,0-1-1,0 1 1,-1-1-1,1 1 1,0-1-1,-1 1 1,-5 8-5989,3-25 1000,3-8-4200</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40.633"/>
    </inkml:context>
    <inkml:brush xml:id="br0">
      <inkml:brushProperty name="width" value="0.025" units="cm"/>
      <inkml:brushProperty name="height" value="0.025" units="cm"/>
    </inkml:brush>
  </inkml:definitions>
  <inkml:trace contextRef="#ctx0" brushRef="#br0">11 1 19282,'0'2'2178,"0"16"-1057,0 8 97,-1 4 159,-3 5-288,0 3-609,2 0-352,2 5-64,0-1-992,0 1-1827,0-2-2626,0-3-8328</inkml:trace>
  <inkml:trace contextRef="#ctx0" brushRef="#br0" timeOffset="1">142 681 21877,'0'0'10890,"-26"50"-10890,26-45 0,0-4 0,8 0 0,-4 2-673,2-2-3266</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59.572"/>
    </inkml:context>
    <inkml:brush xml:id="br0">
      <inkml:brushProperty name="width" value="0.025" units="cm"/>
      <inkml:brushProperty name="height" value="0.025" units="cm"/>
      <inkml:brushProperty name="color" value="#E71224"/>
    </inkml:brush>
  </inkml:definitions>
  <inkml:trace contextRef="#ctx0" brushRef="#br0">1406 0 2498,'-12'0'678,"-31"2"221,-1 2 0,-62 13-1,-52 23 1073,-152 61 0,217-65-1146,2 5 0,-160 98 0,231-125-631,0 0 0,1 2 0,0 0-1,2 1 1,0 0 0,1 2 0,0 0 0,-16 28 0,17-21-141,1 1 1,2 1-1,0 0 1,2 0-1,2 1 1,-8 40-1,0 30-26,5 0 0,4 0-1,9 173 1,1-240-28,1 0-1,1-1 1,2 0-1,1 0 1,1 0-1,2-1 1,1-1-1,2 0 1,0 0-1,34 48 1,-35-60-34,0 0-1,1-1 1,1-1 0,0 0 0,1-1-1,1-1 1,0-1 0,1 0-1,0-1 1,0-1 0,1 0 0,1-2-1,0 0 1,0-1 0,0-2-1,1 0 1,27 4 0,2-6 27,1-2 0,-1-2 0,0-2 0,0-2 0,0-3 1,82-22-1,-38 0 58,-2-3 0,130-67 1,-99 38 34,-4-6 1,202-151-1,-301 203-29,0-2 1,-2 0-1,0-2 0,-1 0 0,-1 0 1,24-43-1,-23 29 331,-1-1-1,-2 0 1,-1 0 0,8-42 0,-9 28-129,17-65-48,19-149 0,-46 246-223,-1 0 0,0 0 1,-1 0-1,-1 0 0,0 0 1,-2 1-1,-4-21 1,4 30 18,1-1 0,-2 1 0,1 0 0,-1 0 1,0 0-1,-1 0 0,0 0 0,0 1 0,0 0 1,-1 0-1,1 1 0,-1-1 0,-1 1 0,1 1 1,-1-1-1,0 1 0,-10-4 0,-1 0 10,-1 1 0,0 1 0,0 0 0,-1 2-1,0 0 1,1 1 0,-1 2 0,-23 0 0,1 1-58,-1 3-1,-75 14 1,-84 35-1592,43-10-1792,35-15-1587</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4:06.548"/>
    </inkml:context>
    <inkml:brush xml:id="br0">
      <inkml:brushProperty name="width" value="0.025" units="cm"/>
      <inkml:brushProperty name="height" value="0.025" units="cm"/>
      <inkml:brushProperty name="color" value="#E71224"/>
    </inkml:brush>
  </inkml:definitions>
  <inkml:trace contextRef="#ctx0" brushRef="#br0">37 758 10762,'0'0'5990,"-3"8"-5643,-4 16-163,1 0-1,1 0 1,2 0 0,0 0-1,2 1 1,2 40 0,23 162 525,-14-158-425,103 481 490,-102-500-517,-2 0-1,-2 1 0,-3-1 0,-2 1 1,-2 1-1,-2-1 0,-2 0 0,-12 52 1,11-77-71,-2 4-20,2 0-1,1 1 1,1 0-1,2 0 1,3 44-1,-1-71-157,0 0-1,0 0 0,1 0 1,-1 0-1,1 0 0,0-1 1,0 1-1,0 0 1,0-1-1,0 1 0,1-1 1,0 0-1,0 0 0,0 0 1,0 0-1,0 0 0,0-1 1,1 1-1,0-1 0,-1 0 1,1 0-1,0 0 1,0-1-1,0 1 0,0-1 1,0 0-1,6 1 0,12 1 32,0 0 0,0-2 0,0 0 0,23-3 0,-18 2 30,42-6-28,0-3 1,-1-3-1,83-25 0,6-2-3,899-134-1240,18-5-52,-725 95 1077,-264 58 181,-2-4 0,84-41 0,-163 68 4,1 0 1,-1 0-1,0 0 1,0-1-1,0 0 1,0 1-1,-1-2 1,1 1 0,-1 0-1,1-1 1,-1 1-1,0-1 1,-1 0-1,3-4 1,-3 2 3,0 1 1,-1-1-1,0 0 1,0 1-1,0-1 1,-1 0-1,1 0 1,-1 1-1,-1-1 0,1 0 1,-3-7-1,-2-15-142,-2 1-1,-20-51 1,15 46-37,-14-54-1,17 26 89,1 1-1,1-93 1,18-122-379,-2 151 243,-11-160 0,-5 191 233,-11-103 96,13 169-97,-1 0 0,-1 1 0,-1 0 0,-1 0 1,-18-35-1,16 39-4,-1 0 1,-1 1-1,-24-30 0,30 43-11,0 0 0,-1 0 0,0 1-1,0 0 1,0 0 0,-1 1 0,0 0 0,0 0-1,0 1 1,0 0 0,-13-2 0,-15-3 59,-1 1 0,0 3 0,-1 1 0,1 1 0,-70 6 0,-193 36 422,231-27-452,-441 62-12,-350 65-54,589-83 58,-374 83 253,401-71 414,209-55-1015,-44 24 0,58-25-1017,1 1-1,-38 31 1</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55.244"/>
    </inkml:context>
    <inkml:brush xml:id="br0">
      <inkml:brushProperty name="width" value="0.025" units="cm"/>
      <inkml:brushProperty name="height" value="0.025" units="cm"/>
      <inkml:brushProperty name="color" value="#E71224"/>
    </inkml:brush>
  </inkml:definitions>
  <inkml:trace contextRef="#ctx0" brushRef="#br0">303 245 10154,'0'0'2082,"-84"-57"-2050,44 32 96,9 0-32,3 3 352,5 1 161,5 0-289,3-1-256,5 4-96,-1 2-224,4 4-545,-3 7-832,-1 5-545,-4 0-2947</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3:56.149"/>
    </inkml:context>
    <inkml:brush xml:id="br0">
      <inkml:brushProperty name="width" value="0.025" units="cm"/>
      <inkml:brushProperty name="height" value="0.025" units="cm"/>
      <inkml:brushProperty name="color" value="#E71224"/>
    </inkml:brush>
  </inkml:definitions>
  <inkml:trace contextRef="#ctx0" brushRef="#br0">1278 199 4388,'0'0'1628,"-8"5"-2476,4-3 728,0 1 456,0-1 0,-1 1 0,1-1 1,-1 0-1,0 0 0,1 0 0,-1-1 0,0 0 0,0 0 0,0 0 1,0-1-1,0 1 0,0-1 0,0 0 0,0-1 0,0 1 0,-6-2 0,-17-6 579,-1 1 0,0 1-1,-1 2 1,1 0-1,-33 2 1,41 3-648,0 1 1,0 1 0,1 0-1,-1 2 1,1 0 0,0 2-1,-38 17 1,7 0-239,2 3 1,0 2-1,2 2 0,1 2 1,2 1-1,1 3 1,2 2-1,2 1 0,1 2 1,2 2-1,-59 96 0,64-85 3,3 2-1,1 1 0,4 2 0,-23 86 1,36-104-10,2 0 1,2 0-1,2 1 1,2 0-1,1 0 1,2 0-1,11 64 1,-6-77-4,1-1 0,1 0 1,2-1-1,1 0 0,1 0 0,1-2 1,2 1-1,0-2 0,2 0 1,32 37-1,-33-44-6,2 0 1,0-2-1,0 0 1,2-1-1,0-1 1,0 0-1,1-2 0,1-1 1,0 0-1,1-2 1,0 0-1,0-2 1,36 7-1,-7-7-27,1-3-1,-1-2 1,1-3-1,0-1 1,0-3-1,-1-3 0,82-21 1,-20-5-27,-1-5-1,135-66 1,-141 53-44,-2-4 0,-3-5 0,124-97 0,-176 119 74,-2-3 0,-2-2 0,-2-2 1,-2-1-1,-2-3 0,-2-1 0,58-106 0,-83 131 89,-1 0 0,-2 0 0,0-1 0,-2-1 0,-1 0 1,-1 0-1,-1 0 0,-2 0 0,-1-1 0,-1 1 0,-1-1 0,-2 0 1,0 1-1,-2-1 0,-2 1 0,0 0 0,-2 1 0,-1 0 0,-1 0 0,-1 0 1,-25-41-1,17 38 102,-1 1 0,-1 1 0,-1 1 0,-2 1 0,-1 1 0,0 1 0,-2 1 0,-1 1 0,-57-33 0,50 36 9,0 3-1,-1 1 1,-1 1-1,0 3 0,-1 0 1,0 3-1,0 1 1,-69-3-1,49 8-233,1 2 0,-1 3 0,1 2 0,0 3 0,1 2 0,0 2 0,0 4 0,-103 42 0,90-24-129,2 2 1,1 3-1,-93 74 1,-162 167-5534,197-167-1505</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4:14.285"/>
    </inkml:context>
    <inkml:brush xml:id="br0">
      <inkml:brushProperty name="width" value="0.025" units="cm"/>
      <inkml:brushProperty name="height" value="0.025" units="cm"/>
      <inkml:brushProperty name="color" value="#E71224"/>
    </inkml:brush>
  </inkml:definitions>
  <inkml:trace contextRef="#ctx0" brushRef="#br0">720 1 9449,'-16'0'1158,"-12"3"-959,0 0 0,0 2-1,0 1 1,-52 19-1,36-6 38,1 2-1,0 2 1,2 2-1,1 1 1,-52 45-1,71-53-22,2 0-1,0 1 0,1 1 1,1 1-1,1 1 0,1 0 1,1 1-1,1 0 0,0 1 1,2 1-1,-10 32 0,18-43-182,0 0-1,0 0 1,2 0-1,0 1 0,0-1 1,1 0-1,1 1 1,0-1-1,1 0 0,1 0 1,0 0-1,1 0 1,1 0-1,11 24 0,-12-29-22,1-1-1,1 1 0,0-1 1,0 0-1,0 0 0,1-1 1,0 0-1,1 0 1,-1-1-1,1 0 0,0 0 1,1-1-1,0 0 0,0 0 1,0-1-1,0 0 0,0-1 1,1 0-1,0 0 1,-1-1-1,1 0 0,11 0 1,-2-2 106,0-1 1,0 0 0,-1-2-1,1 0 1,-1-1-1,0-1 1,0 0 0,0-2-1,-1 0 1,0-1 0,-1 0-1,21-15 1,-1-1 124,-2-1 1,-1-2-1,-2-1 0,40-45 1,-52 53-111,-2-2 0,0-1 0,-1 0 0,-2-1 0,0 0 1,-2-1-1,0-1 0,-2 0 0,-1 0 0,-1-1 0,-1 0 0,-2 0 0,0-1 1,0-39-1,-4 62-107,-1 0 1,0 0-1,0 1 1,0-1-1,-1 0 1,0 1-1,1-1 1,-2 0-1,1 1 1,0-1-1,-1 1 1,0 0-1,0-1 1,0 1-1,-1 0 1,0 0-1,1 1 1,-1-1-1,0 0 1,-1 1-1,1 0 1,-1 0-1,1 0 1,-1 0-1,0 0 1,0 1-1,0-1 1,-1 1-1,1 0 1,0 1-1,-1-1 1,1 1-1,-1 0 1,1 0-1,-9-1 1,-6 0-601,0 1 0,-1 1 0,1 0 0,0 1 0,-1 1 0,1 1 1,0 1-1,1 1 0,-1 0 0,1 1 0,0 1 0,0 1 0,1 1 0,0 0 0,-21 15 1,8 2-7382</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7.310"/>
    </inkml:context>
    <inkml:brush xml:id="br0">
      <inkml:brushProperty name="width" value="0.025" units="cm"/>
      <inkml:brushProperty name="height" value="0.025" units="cm"/>
    </inkml:brush>
  </inkml:definitions>
  <inkml:trace contextRef="#ctx0" brushRef="#br0">136 0 13229,'0'0'8423,"-9"1"-6346,2 0-1862,1 0 0,-1 1-1,1 0 1,-1 0 0,1 0 0,0 1-1,0 0 1,0 0 0,1 0 0,-1 1-1,1 0 1,0 0 0,0 0 0,0 1-1,0 0 1,1 0 0,0 0 0,0 0-1,0 1 1,1 0 0,-4 6 0,6-10-187,0 1 1,0-1 0,0 1 0,0 0-1,0-1 1,0 1 0,1 0 0,-1 0-1,1 0 1,0-1 0,0 5 0,0-6-19,1 0 0,-1 0 0,0 1 0,1-1 1,-1 0-1,0 0 0,1 0 0,-1 0 1,1 0-1,0 0 0,-1 0 0,1 0 0,0-1 1,-1 1-1,1 0 0,0 0 0,0 0 1,0-1-1,0 1 0,1 0 0,1 0-8,0 0-1,0 0 0,0-1 1,0 1-1,0-1 0,1 0 1,-1 0-1,0 0 1,0 0-1,0 0 0,0-1 1,0 1-1,0-1 1,0 0-1,0 0 0,0 0 1,0-1-1,0 1 0,3-3 1,3-1-228,-1 0 0,1-1 0,-1 0 1,14-14-1,-1-9-1991,-13-4-4180,-17 30-5246</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4:14.954"/>
    </inkml:context>
    <inkml:brush xml:id="br0">
      <inkml:brushProperty name="width" value="0.025" units="cm"/>
      <inkml:brushProperty name="height" value="0.025" units="cm"/>
      <inkml:brushProperty name="color" value="#E71224"/>
    </inkml:brush>
  </inkml:definitions>
  <inkml:trace contextRef="#ctx0" brushRef="#br0">605 36 5381,'-10'-7'2274,"3"3"-2022,-1 0 0,1 1 1,-1-1-1,1 1 0,-1 1 0,0-1 0,0 2 0,0-1 0,0 1 0,-1 0 1,1 0-1,0 1 0,0 0 0,-1 1 0,1 0 0,0 0 0,0 1 0,0 0 0,0 0 1,0 1-1,-8 4 0,-12 9 217,1 1 0,1 1 1,0 1-1,2 2 0,0 0 1,-34 41-1,31-30-416,2 1 0,2 1 0,1 1 0,-31 65 0,44-78-32,0 0 1,2 1 0,0 0-1,2 0 1,0 1-1,2-1 1,1 1-1,0 44 1,3-58-17,0-1 0,0 1 0,0-1 0,1 0 0,1 0 0,0 0 0,0 0 0,0 0 1,1 0-1,1-1 0,-1 0 0,1 0 0,1 0 0,0-1 0,0 1 0,0-1 0,1-1 0,0 1 0,0-1 0,0 0 0,1-1 0,0 0 0,0 0 0,0-1 0,10 4 0,-1-2 17,0-1-1,0-1 0,1-1 0,0 0 0,-1-1 0,1-1 0,0-1 0,0 0 0,0-2 0,0 0 0,-1 0 0,1-2 0,-1 0 0,0-1 1,0-1-1,23-11 0,-4-1 187,0-1 0,-2-2 0,0-2 0,-2 0 0,0-2 0,35-38 1,-47 44-140,-2-2 1,0 0-1,-2-1 1,0 0 0,-1-2-1,-2 0 1,0 0 0,11-33-1,-20 46-27,-1 0 0,0 0 0,-1-1 0,0 1 0,-1-1 0,-1 0 0,1 1 0,-2-1 0,-2-17-1,1 20-5,0 0-1,-1 1 0,0-1 0,0 1 0,-1 0 0,0 0 0,-1 0 0,1 1 0,-1-1 1,-1 1-1,0 0 0,0 1 0,-12-11 0,6 7-28,-1 1-1,0 1 1,0 0 0,-1 1-1,1 0 1,-2 1 0,1 1 0,-1 0-1,1 1 1,-1 0 0,-1 1-1,1 1 1,0 1 0,-1 0-1,1 1 1,0 0 0,-1 1-1,-23 5 1,4 1-471,0 1-1,-51 20 1,-59 33-4324,92-36-1356</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4:22.494"/>
    </inkml:context>
    <inkml:brush xml:id="br0">
      <inkml:brushProperty name="width" value="0.025" units="cm"/>
      <inkml:brushProperty name="height" value="0.025" units="cm"/>
      <inkml:brushProperty name="color" value="#E71224"/>
    </inkml:brush>
  </inkml:definitions>
  <inkml:trace contextRef="#ctx0" brushRef="#br0">104 1041 9385,'0'0'1655,"8"15"-1276,-2-4-278,-1-4-24,-1 0 0,0 1 0,0-1 0,-1 1 0,0 0 0,0 0 0,-1 0 0,0 1 0,-1-1 0,0 0 0,1 15 0,-47 398 3038,3-57-1735,37-125-1229,10 0 0,38 243 0,-40-452-147,1 0 0,2-1 0,0 0-1,17 44 1,-19-65-2,-1 0 0,1 0-1,1-1 1,0 1 0,0-1 0,0 0-1,0 0 1,1-1 0,1 0-1,-1 0 1,1 0 0,0-1 0,0 0-1,0 0 1,1 0 0,0-1 0,0-1-1,0 1 1,17 4 0,25 0 74,0-1 1,0-3-1,1-2 1,59-6-1,-45 2-26,858-76-338,-286-35 260,-9-42 158,152-32 270,-208 77-264,608-140-299,-592 106 81,36-9 223,-588 144-123,-3 2 3,-1-1 0,-1-2 0,0-1 0,0-2 0,47-27 0,-73 37 26,-1-1-1,1 1 1,-1-1 0,0-1 0,0 1 0,0-1-1,-1 1 1,0-1 0,0 0 0,0 0-1,0 0 1,-1-1 0,0 1 0,0-1-1,0 1 1,-1-1 0,0 0 0,0 1-1,0-1 1,-1 0 0,0 0 0,0 0-1,0 1 1,-2-10 0,-4-13 34,0 0 0,-2 1 0,-21-51 0,6 18-26,1-26-41,3 0 0,-14-174 0,22 149-35,-29-124 0,10 111 5,-5 2 0,-81-183 0,108 287 12,0 1 0,-2 0 0,0 1 0,-1 0 0,-1 0 0,0 2 0,-1-1 0,-1 1 1,0 1-1,-1 1 0,0 0 0,-1 1 0,0 0 0,-1 1 0,0 1 0,0 1 0,-1 1 0,0 0 0,0 1 0,-1 1 0,0 0 0,-38-2 0,-108-3 2,-182 12-1,346-2 3,-951 76 424,858-67-368,-1563 267 286,1207-175-385,-597 142 1,471-93 26,16 43-225,509-170-349,-85 52 0,24 2-5613,88-59-1601</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6:24.748"/>
    </inkml:context>
    <inkml:brush xml:id="br0">
      <inkml:brushProperty name="width" value="0.025" units="cm"/>
      <inkml:brushProperty name="height" value="0.025" units="cm"/>
      <inkml:brushProperty name="color" value="#E71224"/>
    </inkml:brush>
  </inkml:definitions>
  <inkml:trace contextRef="#ctx0" brushRef="#br0">7436 513 7911,'-804'-143'4490,"-49"18"-4317,264 46-122,-238-34 411,-7 61-294,414 61-70,1 19 0,-497 97 0,747-93-111,2 7-1,2 7 1,-181 76 0,267-88 77,2 3 1,1 4 0,2 2-1,2 4 1,2 3 0,3 3-1,1 3 1,-69 78-1,110-105 73,0 2 1,2 1-1,1 0 0,2 2 0,1 0 0,-27 72 0,39-87-127,1 1 0,1 0-1,1 1 1,0-1 0,2 1-1,0 0 1,2-1 0,0 1-1,1 0 1,1 0 0,1-1-1,1 1 1,1-1 0,13 35-1,-1-16 3,2-1-1,1-1 1,2-1-1,1 0 1,3-2-1,0-1 0,57 55 1,-39-50-11,1-2 1,1-2-1,2-1 1,2-3 0,61 27-1,-24-19-7,1-4 1,137 34-1,183 7 18,528-4 114,-668-57-91,1060 24 95,-1-104-15,-761-1 96,570-143 0,-954 165-160,-3-9 0,223-98 0,-314 112 53,-1-5 0,-2-3 0,-2-4 0,-3-3 0,-2-4 0,84-82 0,-130 108 23,0-1 1,-3-2-1,-1 0 1,-1-2-1,-3-1 1,38-80-1,-52 95-11,0-1 0,-2 0 0,-2-1 0,0 0-1,-1 0 1,-2 0 0,0 0 0,-2-1 0,-1 1 0,-1 0 0,-1-1-1,-2 1 1,-9-39 0,5 41-41,-2-1 0,0 2 0,-1-1 0,-2 1 0,0 1 0,-2 0 0,0 1 0,-1 1 0,-1 0 0,-1 1 0,-34-27 0,12 15-27,-1 1-1,-2 1 1,-1 3-1,-1 2 1,-49-19-1,15 13-249,-1 4 0,-1 4 0,-1 3 0,-1 3 0,-116-6 0,66 17-1583,1 5 1,-227 30-1,134 7-2069,5 9-1928</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6:25.839"/>
    </inkml:context>
    <inkml:brush xml:id="br0">
      <inkml:brushProperty name="width" value="0.025" units="cm"/>
      <inkml:brushProperty name="height" value="0.025" units="cm"/>
      <inkml:brushProperty name="color" value="#E71224"/>
    </inkml:brush>
  </inkml:definitions>
  <inkml:trace contextRef="#ctx0" brushRef="#br0">6044 812 9033,'-9'-16'47,"-2"0"0,1 1 1,-2 1-1,0 0 1,-1 0-1,0 1 1,-1 1-1,0 0 0,-1 1 1,0 1-1,-29-15 1,-19-6-509,-114-39 0,166 67 402,-121-40-247,-208-37-1,-147 4 1461,303 50-616,-79-12 720,-1086-124 1891,1116 149-3098,0 10 0,1 11 1,-425 68-1,508-46-32,1 7-1,-200 78 1,278-86 71,0 3-1,2 3 1,2 2 0,1 4-1,3 3 1,-101 89 0,132-102-64,1 1 0,2 1 0,2 2 0,1 1 1,1 0-1,3 2 0,1 1 0,-17 44 1,26-54-39,2 1 0,1 0 1,1 0-1,1 1 1,2 0-1,1 0 1,2 0-1,0 1 0,3-1 1,0 0-1,2 0 1,8 32-1,-2-35 11,0 1 0,2-2 0,0 0 0,2 0 0,1-1 1,2-1-1,0 0 0,1-1 0,2-1 0,0-1 0,46 37 0,-4-10 95,2-2-1,1-4 0,98 48 1,-5-16 171,3-7-1,3-7 1,193 46 0,529 55-11,-411-119-227,824-29 0,-799-46-15,-1-21 0,965-235 1,-1054 167 67,-338 95-74,-2-3 1,0-3 0,100-63 0,-146 78 18,-1 0 0,0-1 0,-1-1 1,36-41-1,-49 48 11,1 0-1,-2-1 1,0 0 0,-1 0 0,0-1-1,-1 1 1,0-2 0,-1 1 0,-1 0-1,0-1 1,2-15 0,-5 6 18,0 1 1,-1 0-1,-2 0 1,0 0-1,-1 0 1,-2 0-1,0 1 1,-1-1-1,-1 1 1,-2 1-1,0 0 1,-1 0-1,-1 0 1,-18-24-1,-4-2 87,-3 3 0,-1 0 0,-2 3-1,-77-63 1,10 21 126,-4 5 0,-151-81 0,-260-94 603,308 166-748,-3 9-1,-395-88 0,428 133-919,-1 7 0,-1 9-1,-354 12 1,179 43-1925,-14 23-1857</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4:59.071"/>
    </inkml:context>
    <inkml:brush xml:id="br0">
      <inkml:brushProperty name="width" value="0.025" units="cm"/>
      <inkml:brushProperty name="height" value="0.025" units="cm"/>
      <inkml:brushProperty name="color" value="#E71224"/>
    </inkml:brush>
  </inkml:definitions>
  <inkml:trace contextRef="#ctx0" brushRef="#br0">5537 208 6246,'-13'-2'114,"-1051"-139"3923,-6 77-2481,999 64-1542,-1065 26 899,902-7-658,2 10 0,-421 109 0,529-102-2,2 5 1,-179 88 0,258-107-184,1 2 1,1 1-1,1 2 1,1 3 0,2 0-1,1 3 1,2 0 0,1 3-1,2 0 1,-29 45-1,48-62-61,1 0-1,2 1 0,0 0 0,1 0 0,1 1 1,0 0-1,2 1 0,1-1 0,0 1 0,0 31 1,4-36 24,1 1 0,0 0 0,1-1 0,1 1 1,1-1-1,0 0 0,1 0 0,1 0 1,1-1-1,0 0 0,1 0 0,1-1 0,14 20 1,6-1 9,1 0 1,2-2-1,1-1 1,1-2-1,2-1 1,0-2-1,2-2 1,1-1-1,50 21 1,8-3 35,1-5 0,190 45 0,589 56 88,14-84-104,-357-44-5,873-97 1,-652-24 819,981-277 1,-1704 380-862,377-119 99,-354 107-100,-1-3 0,-2-1 0,-1-3 0,-1-2 0,57-46 0,-90 63 9,-1-2 0,0 0 0,-2-1 0,1 0 0,-2-2 0,-1 1 1,0-1-1,18-38 0,-26 47-8,-1 0 0,1 0 1,-2 0-1,1 0 0,-1 0 1,-1 0-1,0-1 0,0 1 1,-1-1-1,0 1 1,-1-1-1,0 1 0,0 0 1,-1-1-1,0 1 0,0 0 1,-1 0-1,-1 0 0,0 0 1,0 1-1,0 0 0,-9-13 1,-5 0 15,0 2 1,-1 0-1,-1 1 1,0 0-1,-2 2 0,0 0 1,-1 2-1,0 1 1,-46-20-1,-9 2 208,-151-38 0,17 22 352,-416-38 0,-224 57-252,530 33-1236,1 14 0,-604 114 0,610-62-1812,1 5-1601</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5:01.114"/>
    </inkml:context>
    <inkml:brush xml:id="br0">
      <inkml:brushProperty name="width" value="0.025" units="cm"/>
      <inkml:brushProperty name="height" value="0.025" units="cm"/>
      <inkml:brushProperty name="color" value="#E71224"/>
    </inkml:brush>
  </inkml:definitions>
  <inkml:trace contextRef="#ctx0" brushRef="#br0">536 218 3171,'-11'-5'1468,"-25"-13"186,-42-27 0,66 38-829,0-1 1,0-1 0,1 0 0,0-1 0,1 0 0,0-1 0,1 0 0,-11-14 0,59 40-68,-2 2-697,1-2 1,1-1-1,0-2 0,0-2 1,1-2-1,59 6 0,251-4 64,-287-11-65,375-19 83,14-1-334,-842 46 204,127-4 17,170-15-28,-966 73-10,1043-77 6,-137 9-12,153-12 15,0 1-1,0 0 1,0 0 0,0 0-1,0 0 1,0 0-1,0 0 1,0 0-1,0 0 1,0 0 0,0 0-1,0-1 1,0 1-1,0 0 1,0 0 0,0 0-1,0 0 1,0 0-1,0 0 1,0 0 0,0 0-1,0 0 1,0 0-1,0 0 1,0-1 0,0 1-1,-1 0 1,1 0-1,0 0 1,0 0 0,0 0-1,0 0 1,0 0-1,0 0 1,0 0-1,0 0 1,0 0 0,0 0-1,0 0 1,0 0-1,0 0 1,-1 0 0,1 0-1,0 0 1,0 0-1,0 0 1,0 0 0,0 0-1,0 0 1,0 0-1,0 0 1,0 0 0,-1 0-1,15-7-27,24-8-42,200-52 136,436-64 0,-463 105-201,0 8 1,395 20-1,-638-2 383,0 1 0,-46 8 0,4-1-216,-292 21 47,-569 64-1661,673-55-4131,167-31-2103</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5:44.826"/>
    </inkml:context>
    <inkml:brush xml:id="br0">
      <inkml:brushProperty name="width" value="0.025" units="cm"/>
      <inkml:brushProperty name="height" value="0.025" units="cm"/>
      <inkml:brushProperty name="color" value="#E71224"/>
    </inkml:brush>
  </inkml:definitions>
  <inkml:trace contextRef="#ctx0" brushRef="#br0">18 259 5830,'-1'1'44,"-1"0"1,1 1 0,-1-1 0,1 0-1,0 1 1,0-1 0,0 1 0,0-1-1,0 1 1,0 0 0,0-1 0,0 1-1,1 0 1,-1 0 0,1-1 0,-1 1-1,1 0 1,0 0 0,-1 0 0,1 0-1,0 0 1,0-1 0,0 1 0,1 2-1,-1 2-127,38-6 1583,372-12 1997,277-13-2168,186 3 411,-351 17-1649,904-4-23,-172 3 19,-18-64 383,-620 27-395,866-7-198,-396-8 288,-1064 55-192,24-2 321,-46 6-313,0-1 0,0 0 0,0 0 1,0 0-1,0 0 0,0 0 1,0 0-1,0 0 0,0 0 1,0 0-1,0 0 0,0 1 1,0-1-1,0 0 0,0 0 1,0 0-1,0 0 0,0 0 1,0 0-1,0 0 0,0 0 1,0 0-1,0 0 0,0 0 1,0 0-1,0 1 0,0-1 1,0 0-1,1 0 0,-1 0 0,0 0 1,0 0-1,0 0 0,0 0 1,0 0-1,0 0 0,0 0 1,0 0-1,0 0 0,0 0 1,-27 9-2093,-13-1-2240,-10-5-4452</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5:51.680"/>
    </inkml:context>
    <inkml:brush xml:id="br0">
      <inkml:brushProperty name="width" value="0.025" units="cm"/>
      <inkml:brushProperty name="height" value="0.025" units="cm"/>
      <inkml:brushProperty name="color" value="#E71224"/>
    </inkml:brush>
  </inkml:definitions>
  <inkml:trace contextRef="#ctx0" brushRef="#br0">3073 153 11563,'-202'-67'307,"158"50"-283,0 1-1,-1 1 1,-1 3-1,0 2 1,-61-5-1,34 15-124,-1 3 0,0 3-1,1 3 1,-121 31 0,-277 111 1496,440-140-1195,-49 18 297,-138 47 901,-296 149 0,439-184-1142,3 3 0,-108 86-1,135-92-105,3 2 0,1 1 0,2 2 0,-57 83 0,75-93-151,2 0 1,1 2-1,1 0 0,2 0 0,1 2 0,3 0 1,-10 47-1,17-65-12,1-1 0,1 1 0,1 0 1,1 0-1,0 0 0,1 0 0,1-1 0,1 1 1,1 0-1,0-1 0,2 0 0,0 0 0,0-1 0,2 1 1,0-1-1,20 29 0,-6-19 45,2-2-1,0 0 1,2-1 0,0-2-1,2-1 1,0-1-1,2-1 1,0-1 0,0-2-1,34 12 1,21 5 71,2-4 0,144 29 0,-28-22-36,243 12 0,209-26-20,472-53-63,1458-294 182,-1852 170-118,-574 111-32,-2-7 0,228-108 0,-340 137-22,-2-1 1,61-44 0,-94 60 12,-1 0 1,0 0-1,0-1 1,-1 0-1,0-1 1,0 1-1,-1-2 1,0 1-1,-1-1 1,0 0 0,-1 0-1,0-1 1,0 0-1,-1 1 1,-1-2-1,5-18 1,-8 20 27,-1 0 0,1 1 1,-2-1-1,1 0 0,-1 1 0,-1-1 1,0 1-1,0 0 0,-1 0 0,0 0 0,0 0 1,-1 0-1,0 1 0,-1 0 0,0 0 1,-7-7-1,-12-13 361,-2 1 1,-54-42-1,12 18 36,-2 3-1,-2 4 0,-126-58 1,-255-66 282,42 52-538,-613-93 0,816 181-1155,-336 0-1,359 33-791,1 8 1,-196 40-1,121-2-2489,3 5-2802</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9:03.303"/>
    </inkml:context>
    <inkml:brush xml:id="br0">
      <inkml:brushProperty name="width" value="0.025" units="cm"/>
      <inkml:brushProperty name="height" value="0.025" units="cm"/>
    </inkml:brush>
  </inkml:definitions>
  <inkml:trace contextRef="#ctx0" brushRef="#br0">1 230 13421,'0'0'4815,"9"5"-3929,13 8-407,1-2-1,-1 0 0,2-1 1,-1-2-1,1 0 1,0-2-1,42 6 1,-13-12 265,1-3 0,92-16 0,57-3-131,340 46 1635,-66 1-1314,-39-12-208,641 101 0,-221-43-656,4-72 31,581-51-19,-483 11-52,102-13-33,76-1 11,1642-124 142,-994 70 250,-1710 109-722,491-3 806,-192-8-6657,-292 6 50,-7-2-4170</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7:46.839"/>
    </inkml:context>
    <inkml:brush xml:id="br0">
      <inkml:brushProperty name="width" value="0.025" units="cm"/>
      <inkml:brushProperty name="height" value="0.025" units="cm"/>
    </inkml:brush>
  </inkml:definitions>
  <inkml:trace contextRef="#ctx0" brushRef="#br0">1 515 19859,'0'0'-369,"15"2"129,59 2 274,128-9 0,88-25 30,-16 1-9,1896-55 85,-1777 76 24,2902 1 1491,-1424-20-1633,630-44 1253,488 20-1007,-2214 34-253,2447-73 2601,-2035 11-1164,-1134 74-1246,40-6-294,0 5 0,137 8 0,-221-1-915,-1 0 0,1 1 1,0 0-1,12 5 1</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7.763"/>
    </inkml:context>
    <inkml:brush xml:id="br0">
      <inkml:brushProperty name="width" value="0.025" units="cm"/>
      <inkml:brushProperty name="height" value="0.025" units="cm"/>
    </inkml:brush>
  </inkml:definitions>
  <inkml:trace contextRef="#ctx0" brushRef="#br0">215 1 13869,'0'0'6919,"-6"11"-6177,-38 81 2046,-52 157 0,58-144-2732,33-92-9,-20 69 424,27-87-273,0 0 1,1 0 0,-1 1 0,1-1 0,0 1 0,7-7 0,6-11 69,108-213-158,-50 85-1806,-72 146 1640,1 0-1,0 0 1,0 0 0,0 0-1,0 0 1,0 1-1,1 0 1,-1-1 0,1 1-1,0 1 1,0-1 0,0 0-1,5-1 1,-8 3 34,0 1 1,1-1 0,-1 1-1,0 0 1,1 0-1,-1-1 1,0 1 0,0 0-1,1 0 1,-1 0-1,0 0 1,1 1 0,-1-1-1,0 0 1,1 0-1,-1 1 1,0-1 0,0 1-1,3 0 1,-3 1 15,1-1-1,-1 1 1,1 0 0,-1-1 0,1 1-1,-1 0 1,0 0 0,0-1-1,0 1 1,0 0 0,0 0 0,-1 0-1,1 1 1,0-1 0,-1 0 0,1 3-1,-1-2 143,1 1 0,0-1-1,-1 1 1,0 0 0,0-1-1,0 1 1,0 0 0,0-1-1,-1 1 1,0 0-1,0-1 1,0 1 0,0-1-1,0 1 1,-1-1 0,1 0-1,-1 1 1,0-1 0,0 0-1,0 0 1,-4 3 0,1-2 50,-1 1 1,0-1 0,0 0 0,0 0 0,0 0 0,-1-1-1,0 0 1,1-1 0,-1 1 0,-8 0 0,7-1-306,0 0 0,0-1 0,-1 0 0,1 0 0,0-1 0,-11-1 0,18 1-21,1 0-1,0 0 1,0 0 0,-1-1-1,1 1 1,0 0 0,0 0-1,-1-1 1,1 1 0,0 0-1,0 0 1,0-1 0,0 1-1,-1 0 1,1-1 0,0 1-1,0 0 1,0-1 0,0 1-1,0 0 1,0-1 0,0 1-1,0 0 1,0-1 0,0 1-1,0 0 1,0 0 0,0-1-1,0 1 1,0 0 0,0-1-1,1 1 1,-1 0 0,0-1-1,0 1 1,0 0 0,0-1-1,0 1 1,1 0 0,-1 0-1,0-1 1,0 1 0,1 0-1,-1 0 1,0 0 0,0-1-1,1 1 1,-1 0 0,0 0-1,1 0 1,-1 0 0,0 0-1,1 0 1,-1-1 0,15-12-5472,3 3-613</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14.058"/>
    </inkml:context>
    <inkml:brush xml:id="br0">
      <inkml:brushProperty name="width" value="0.025" units="cm"/>
      <inkml:brushProperty name="height" value="0.025" units="cm"/>
    </inkml:brush>
  </inkml:definitions>
  <inkml:trace contextRef="#ctx0" brushRef="#br0">1 132 17617,'0'0'6470,"10"0"-5221,35-1 479,77-13 1,134-43-1109,-34 6-570,-161 43-375,-22 7-4566</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14.414"/>
    </inkml:context>
    <inkml:brush xml:id="br0">
      <inkml:brushProperty name="width" value="0.025" units="cm"/>
      <inkml:brushProperty name="height" value="0.025" units="cm"/>
    </inkml:brush>
  </inkml:definitions>
  <inkml:trace contextRef="#ctx0" brushRef="#br0">310 0 12236,'0'0'7703,"8"5"-6262,0-2-1083,0 2 0,-1-1 0,0 1 0,0 0 0,11 11 1,-15-14-312,-1 0 0,0 0 0,-1 1 1,1-1-1,0 1 0,-1-1 1,1 1-1,-1 0 0,0 0 1,0-1-1,0 1 0,0 0 1,0 0-1,-1 0 0,1 0 1,-1 0-1,0 0 0,0 0 0,0 0 1,0 0-1,-1 0 0,1 0 1,-1 0-1,-1 4 0,-1 1-13,-1 0-1,0-1 0,-1 0 1,1 1-1,-1-2 1,-1 1-1,1-1 0,-1 0 1,-10 8-1,-68 50 149,55-44-137,-23 17 35,14-10 297,0 1 0,-35 35 1,72-62-339,-1 1 1,0-1 0,1 1-1,-1-1 1,1 1-1,0 0 1,0 0 0,-1 0-1,1 0 1,0 0-1,1 0 1,-1 0 0,0 0-1,0 3 1,1-5-31,0 1 1,0 0-1,0-1 0,1 1 1,-1 0-1,0-1 0,0 1 1,1 0-1,-1-1 1,0 1-1,1-1 0,-1 1 1,1-1-1,-1 1 0,0-1 1,1 1-1,0-1 0,-1 1 1,1-1-1,-1 0 0,1 1 1,-1-1-1,1 0 1,0 1-1,-1-1 0,1 0 1,0 0-1,-1 0 0,2 0 1,7 2 27,0-1 1,0-1-1,1 0 1,-1 0-1,12-2 0,57-11-789,0-2-1,82-30 1,-35 10-4694,-28 10-2198</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15.553"/>
    </inkml:context>
    <inkml:brush xml:id="br0">
      <inkml:brushProperty name="width" value="0.025" units="cm"/>
      <inkml:brushProperty name="height" value="0.025" units="cm"/>
    </inkml:brush>
  </inkml:definitions>
  <inkml:trace contextRef="#ctx0" brushRef="#br0">1 22 13901,'0'0'10939,"0"9"-10827,0 25-1,-1 43 108,1-71-153,1 0-1,-1 0 0,1 0 0,0-1 0,1 1 0,-1 0 0,1 0 1,0-1-1,4 7 0,-4-9 26,0 0 0,1-1 0,-1 1 0,1-1-1,-1 0 1,1 0 0,0 0 0,0 0 0,0 0 0,0-1 0,0 1 0,0-1 0,0 0 0,1 0 0,-1 0 0,0 0 0,1 0-1,-1-1 1,1 0 0,-1 0 0,0 0 0,1 0 0,-1 0 0,1-1 0,-1 1 0,0-1 0,1 0 0,-1 0 0,0 0-1,0 0 1,4-3 0,4 0 87,-1-1-1,0-1 0,-1 0 1,0 0-1,0-1 0,0 0 1,0 0-1,9-12 0,-14 14-98,0 0 0,0-1 0,0 1 0,-1-1 0,0 0 0,0 0 0,-1 0 0,0 0 0,0-1 0,0 1 0,-1 0 0,0-1 0,1-9 0,-2 14-56,0 0 0,0-1 1,-1 1-1,1 0 1,-1-1-1,1 1 0,-1 0 1,0 0-1,0-1 1,0 1-1,0 0 0,0 0 1,0 0-1,-1 0 1,1 0-1,-1 0 0,1 1 1,-1-1-1,0 0 1,1 1-1,-1-1 0,0 1 1,0 0-1,0 0 1,0 0-1,-1 0 1,1 0-1,0 0 0,0 0 1,-1 1-1,1-1 1,0 1-1,-1-1 0,1 1 1,0 0-1,-1 0 1,1 0-1,-4 1 0,-2-1-37,-19 1-232,26-1 229,0 1-1,1-1 0,-1 0 0,0 0 1,1 1-1,-1-1 0,1 0 1,-1 1-1,0-1 0,1 0 0,-1 1 1,1-1-1,-1 1 0,1-1 0,0 1 1,-1-1-1,1 1 0,-1 0 0,1-1 1,0 1-1,0-1 0,-1 1 0,1 0 1,0-1-1,0 1 0,0 0 0,-1-1 1,1 1-1,0 0 0,0-1 1,0 1-1,0 0 0,0-1 0,1 2 1,-1-1-89,0-1 0,1 1 0,-1 0 1,0-1-1,1 1 0,-1-1 1,1 1-1,-1-1 0,1 1 0,-1-1 1,1 0-1,-1 1 0,1-1 1,-1 1-1,1-1 0,-1 0 1,1 0-1,0 1 0,-1-1 0,1 0 1,0 0-1,-1 0 0,1 1 1,0-1-1,-1 0 0,1 0 0,0 0 1,25 0-2097,-19 0 1320,9-1-912,0 0 0,0-1-1,0 0 1,0-1-1,-1-1 1,17-7-1,19-8-6629</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16.381"/>
    </inkml:context>
    <inkml:brush xml:id="br0">
      <inkml:brushProperty name="width" value="0.025" units="cm"/>
      <inkml:brushProperty name="height" value="0.025" units="cm"/>
    </inkml:brush>
  </inkml:definitions>
  <inkml:trace contextRef="#ctx0" brushRef="#br0">137 357 15695,'-9'9'2616,"-4"4"-1665,-10 11 1376,-26 33 0,44-51-1870,0 1 1,1-1-1,0 1 0,0 0 1,0 0-1,1 1 0,0-1 1,1 1-1,-1-1 0,1 1 1,-1 15-1,3-23-445,0 1 0,0 0 0,1-1 1,-1 1-1,0 0 0,1-1 0,-1 1 0,0 0 1,1-1-1,-1 1 0,1-1 0,-1 1 0,0-1 1,1 1-1,0-1 0,-1 1 0,1-1 0,-1 0 1,1 1-1,0-1 0,-1 0 0,1 1 0,-1-1 1,1 0-1,0 0 0,-1 1 0,1-1 0,0 0 1,0 0-1,-1 0 0,1 0 0,0 0 1,-1 0-1,1 0 0,0 0 0,0-1 0,0 1 1,32-7 446,-16-1-374,0-1-1,0-1 0,-2-1 0,1 0 0,-1-1 0,-1-1 1,0 0-1,0-1 0,-2-1 0,0 0 0,0 0 1,16-32-1,-25 42-46,-1 0 1,0-1-1,0 1 0,-1-1 1,1 1-1,-1-1 1,-1 0-1,1 0 1,-1-11-1,0 17-37,0 0 1,0-1-1,0 1 1,0 0-1,0-1 0,0 1 1,0 0-1,0-1 0,0 1 1,0 0-1,0-1 0,0 1 1,0 0-1,0-1 0,-1 1 1,1 0-1,0 0 0,0-1 1,0 1-1,0 0 0,-1 0 1,1-1-1,0 1 1,0 0-1,-1 0 0,1-1 1,0 1-1,0 0 0,-1 0 1,1 0-1,0 0 0,-1 0 1,1-1-1,0 1 0,-1 0 1,1 0-1,0 0 0,0 0 1,-1 0-1,-15 7-7,-9 16-42,19-16 59,1 0 0,0 1 0,1 0 0,0 0 0,0 0 0,0 0 1,1 0-1,0 1 0,1 0 0,0-1 0,1 1 0,-1 0 0,1 16 0,2-24-11,-1 1 0,1-1 1,0 0-1,-1 1 0,1-1 1,0 0-1,0 0 0,0 1 0,0-1 1,0 0-1,0 0 0,1 0 1,-1 0-1,0 0 0,0-1 0,1 1 1,-1 0-1,0 0 0,1-1 1,-1 1-1,1-1 0,-1 1 0,1-1 1,-1 0-1,1 0 0,-1 0 1,1 0-1,0 0 0,-1 0 0,1 0 1,1 0-1,6-1 42,-1 1 0,0-2 0,1 1 0,14-5 0,-7-1-25,0 0-1,-1-1 1,0 0 0,0-2 0,-1 0-1,0 0 1,-1-1 0,0-1 0,0 0 0,-2-1-1,1 0 1,-2-1 0,10-14 0,-6 5-13,-1-1 0,-1 0 0,0 0 0,-2-1 0,-1-1 0,-1 1 0,7-47 0,-14 67-12,2-39 96,-3 44-89,0-1-1,0 0 1,0 1-1,0-1 1,0 0-1,0 1 1,0-1-1,-1 1 1,1-1-1,0 0 0,0 1 1,-1-1-1,1 1 1,0-1-1,-1 1 1,1-1-1,-1 1 1,1-1-1,-1 1 1,1-1-1,-1 1 1,1-1-1,-1 1 1,1 0-1,-1-1 0,1 1 1,-1 0-1,0 0 1,1-1-1,-1 1 1,0 0-1,1 0 1,-1 0-1,1 0 1,-1 0-1,0 0 1,1 0-1,-1 0 1,0 0-1,1 0 0,-1 0 1,0 0-1,1 0 1,-1 1-1,0-1 1,1 0-1,-1 0 1,1 1-1,-1-1 1,1 0-1,-1 1 1,1-1-1,-1 1 0,1-1 1,-2 2-1,-8 7-23,0 1 0,0 0-1,1 0 1,0 1-1,1 0 1,0 1 0,1 0-1,-10 22 1,13-27 18,-4 9 9,0 0-1,1 1 0,1 0 0,1 0 0,0 0 0,1 0 0,-2 24 0,5-36 4,1 0 1,-1-1-1,1 1 0,0-1 0,1 1 1,-1 0-1,1-1 0,0 1 0,0-1 1,0 1-1,1-1 0,-1 1 0,1-1 0,0 0 1,0 0-1,1 0 0,-1 0 0,1 0 1,0-1-1,0 1 0,0-1 0,0 0 1,1 1-1,-1-2 0,1 1 0,0 0 1,0-1-1,0 1 0,0-1 0,0 0 0,1-1 1,6 3-1,0-2 8,-1 0 0,1-1 0,0 0 0,0 0 0,-1-1 1,1-1-1,0 0 0,0 0 0,-1-1 0,1 0 0,-1-1 0,0 0 0,1-1 0,-1 0 0,13-8 1,-15 8-5,0-1 0,0-1 1,0 1-1,-1-1 1,0-1-1,0 1 0,0-1 1,-1-1-1,0 1 1,-1-1-1,0 0 0,0 0 1,0 0-1,-1-1 1,0 0-1,-1 1 1,4-18-1,-6 25-9,-1 1 0,0-1 0,0 0 0,1 1 0,-1-1 0,0 0 0,0 0 0,0 1 0,0-1 0,0 0 0,0 0 0,0 1 0,0-1 0,0 0 0,0 0 0,0 0 0,-1 1 0,1-1 0,0 0 0,0 1 0,-1-1 0,1 0 0,0 1 0,-1-1 0,1 0 0,-1 1 0,1-1 0,-2 0 0,1 1 0,0 0 0,0 0 0,0 0 0,0 0 0,0 0 0,0 0 0,0 0 0,0 0 0,0 0 0,0 1 0,0-1 0,0 0 0,0 1 0,0-1 0,0 1 0,0-1 0,-1 2 0,-37 30 0,29-19 0,1-1 0,0 2 0,-10 18 0,17-27 0,-1 1 0,1 0 0,-1 0 0,2 0 0,-1 0 0,1 0 0,-1 0 0,2 0 0,-1 0 0,1 0 0,0 10 0,1-15 0,0 0 0,-1 1 0,1-1 0,0 0 0,0 1 0,0-1 0,0 0 0,0 0 0,0 0 0,0 0 0,0 0 0,0 0 0,1 0 0,-1-1 0,0 1 0,1 0 0,-1-1 0,1 1 0,-1 0 0,0-1 0,1 0 0,-1 1 0,1-1 0,-1 0 0,1 0 0,-1 0 0,1 0 0,-1 0 0,1 0 0,1-1 0,50-7 0,-42 4 0,0-1 0,0-1 0,-1 0 0,0 0 0,0 0 0,0-2 0,-1 1 0,0-1 0,-1 0 0,0-1 0,0 0 0,-1 0 0,0-1 0,0 0 0,-1 0 0,0-1 0,-1 0 0,-1 0 0,7-20 0,-25 82 0,10-41 0,0 1 0,1 0 0,1 0 0,0 0 0,0 0 0,1 0 0,0 22 0,2-32 0,-1 1 0,1-1 0,-1 0 0,1 1 0,0-1 0,-1 0 0,1 0 0,0 0 0,0 0 0,0 0 0,0 0 0,0 0 0,0 0 0,0 0 0,0 0 0,0 0 0,1-1 0,-1 1 0,0 0 0,0-1 0,1 1 0,-1-1 0,1 1 0,-1-1 0,0 0 0,1 0 0,-1 0 0,3 0 0,47 1 0,-40-2 0,1 0-275,0 0 0,1-1 0,-1 0 0,0-1 0,0 0 0,20-8 0,-24 7-471,-1 0 0,1 0 0,-1-1 0,0 0-1,-1 0 1,11-10 0,11-20-10908</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17.039"/>
    </inkml:context>
    <inkml:brush xml:id="br0">
      <inkml:brushProperty name="width" value="0.025" units="cm"/>
      <inkml:brushProperty name="height" value="0.025" units="cm"/>
    </inkml:brush>
  </inkml:definitions>
  <inkml:trace contextRef="#ctx0" brushRef="#br0">49 108 13325,'-1'1'291,"0"-1"0,-1 1 0,1 0 0,0 0 0,0 0 0,0-1 0,0 1 0,0 0 0,0 0 0,0 1 0,1-1 0,-1 0 0,0 0 0,0 0 1,1 1-1,-1-1 0,1 0 0,-1 0 0,1 1 0,0-1 0,-1 2 0,1-2-173,0 0 0,1 0 0,-1-1 0,0 1 0,0 0 0,0 0 1,1-1-1,-1 1 0,0 0 0,1-1 0,-1 1 0,1 0 0,-1-1 0,1 1 0,-1 0 0,1-1 0,-1 1 0,1-1 0,0 1 1,-1-1-1,1 1 0,0-1 0,-1 0 0,1 1 0,0-1 0,-1 0 0,1 1 0,0-1 0,0 0 0,-1 0 0,1 0 0,0 0 1,0 0-1,0 0 0,-1 0 0,1 0 0,1 0 0,5 0 264,0-1 0,1 0 1,-1 0-1,0 0 0,0-1 0,1 0 1,-2-1-1,1 1 0,10-7 0,-8 4-295,0 0-1,0-1 0,-1 0 1,0 0-1,-1-1 1,1 0-1,-1 0 0,-1-1 1,1 0-1,9-16 0,-15 23-53,0 0 0,-1 1 0,1-1 0,-1 0 0,1 0 0,0 1 0,-1-1 0,0 0 0,1 0 0,-1 0 0,0 1 0,1-1 0,-1 0 0,0 0 0,0 0 0,1 0 0,-1 0 0,0 0 0,0 0 0,0 0 0,0 0 0,-1 1 0,1-1 0,0 0 0,0 0 0,0 0 0,-1 0 0,1 0 0,0 0 0,-1 1 0,1-1 0,-1 0 0,1 0 0,-1 0 0,1 1 0,-1-1 0,0 0 0,1 1 0,-1-1 0,0 1 0,0-1 0,1 1 0,-1-1 0,0 1 0,0-1-1,0 1 1,1 0 0,-1-1 0,0 1 0,0 0 0,-2-1 0,-2 1-5,1 0 1,-1 0-1,0 0 0,0 0 0,0 1 0,0 0 0,1 0 1,-1 0-1,-5 2 0,-1 3 32,0 0 0,0 1 0,1 0 0,0 0 0,0 1 0,1 1 0,0-1 0,1 2 0,0-1 1,0 1-1,1 0 0,0 1 0,0-1 0,1 1 0,1 1 0,0-1 0,1 1 0,0 0 0,0 0 0,2 0 0,-1 0 0,2 1 0,-1 19 0,2-30-47,0 0-1,0 0 1,1 0-1,-1-1 1,1 1-1,-1 0 1,1 0-1,0 0 1,0 0-1,0-1 1,0 1 0,0 0-1,0-1 1,0 1-1,1-1 1,-1 1-1,0-1 1,1 1-1,-1-1 1,3 1-1,1 1 3,-1-1 1,1 0-1,0 0 0,-1 0 0,1-1 0,0 1 1,0-1-1,5 0 0,11 1-374,1-2 0,41-3 0,-56 2 97,51-10-3011,-4-9-4120</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18.118"/>
    </inkml:context>
    <inkml:brush xml:id="br0">
      <inkml:brushProperty name="width" value="0.025" units="cm"/>
      <inkml:brushProperty name="height" value="0.025" units="cm"/>
    </inkml:brush>
  </inkml:definitions>
  <inkml:trace contextRef="#ctx0" brushRef="#br0">228 339 14894,'0'0'2648,"-11"-4"-155,5 1-2304,0 0-1,0 1 1,0 0-1,0 0 1,0 0 0,0 1-1,0 0 1,-1 0 0,1 1-1,0 0 1,-1 0-1,1 0 1,0 1 0,-1 0-1,1 0 1,0 0 0,0 1-1,0 0 1,0 0-1,0 1 1,0 0 0,1 0-1,-9 5 1,9-3-71,0-1-1,0 1 1,0 0 0,0 0-1,1 1 1,0-1 0,0 1 0,0 0-1,1 0 1,0 0 0,0 0-1,0 1 1,1-1 0,0 1-1,0 0 1,1 0 0,0 0-1,0-1 1,1 1 0,0 14 0,0-20-102,0 0 0,1 0 0,-1 0 0,0 1 0,1-1 0,0 0 0,-1 0 0,1 0 0,-1 0 0,1 0 0,0 0 0,0 0 0,-1 0 1,1 0-1,0-1 0,0 1 0,0 0 0,0 0 0,0-1 0,0 1 0,0-1 0,0 1 0,1-1 0,0 1 0,2 0 47,-1 0 0,1-1-1,0 1 1,0-1 0,-1 0 0,1 0-1,0-1 1,4 0 0,1 0 118,0-2 1,0 1-1,0-1 1,-1 0-1,17-9 1,-10 2-2,-1 0 1,1-1-1,-2-1 0,21-23 1,-29 30-74,0-1 1,-1 0-1,1 0 1,-1-1 0,-1 1-1,1-1 1,-1 0-1,0 0 1,0 0-1,-1 0 1,0 0-1,-1 0 1,2-14-1,-3 21-103,0 0 0,0 0 0,0 0 0,0 0 0,0 1 0,0-1 0,0 0 0,0 0 0,0 0 0,0 0 0,0 0 0,0 0 0,0 1 0,0-1 0,0 0 0,0 0 0,0 0 0,0 0 0,0 0 0,0 0 0,0 0 0,0 0 0,-1 1 0,1-1 0,0 0-1,0 0 1,0 0 0,0 0 0,0 0 0,0 0 0,0 0 0,0 0 0,-1 0 0,1 0 0,0 0 0,0 0 0,0 0 0,0 0 0,0 0 0,0 0 0,-1 0 0,1 0 0,0 0 0,0 0 0,0 0 0,0 0 0,0 0 0,0 0 0,0 0 0,-1 0-1,1 0 1,0 0 0,0 0 0,0 0 0,0 0 0,0 0 0,0 0 0,0-1 0,0 1 0,-1 0 0,1 0 0,0 0 0,0 0 0,0 0 0,0 0 0,0 0 0,0 0 0,0-1 0,-12 18-52,-9 22-23,20-35 78,-1 1 0,1 0-1,0 0 1,0 0 0,0 0 0,1 0-1,0 0 1,0 0 0,0 0-1,2 9 1,-1-13 0,-1 0 0,1 1-1,0-1 1,0 1 0,0-1 0,-1 0-1,2 1 1,-1-1 0,0 0-1,0 0 1,0 0 0,0 0 0,1 0-1,-1 0 1,0 0 0,1 0 0,-1-1-1,1 1 1,-1-1 0,1 1 0,-1-1-1,1 1 1,0-1 0,-1 0 0,1 0-1,-1 1 1,1-1 0,0-1-1,-1 1 1,1 0 0,-1 0 0,1 0-1,0-1 1,2 0 0,7-2 31,0-1 1,-1 0 0,0 0-1,1-1 1,-1 0-1,-1-1 1,1 0 0,-1-1-1,0 0 1,-1 0-1,9-9 1,12-15 132,39-51 1,-54 66-172,-2-2 0,0 0 0,-1 0 0,0-1 0,-2-1 0,0 1 0,-1-2 0,-1 1 0,-1-1 0,5-35 0,-11 56 0,0 0 0,1 0 0,-1 0 0,0 0 0,0-1 0,0 1 0,0 0 0,0 0 0,0 0 0,0 0 0,0-1 0,1 1 0,-1 0 0,0 0 0,0 0 0,0-1 0,0 1 0,0 0 0,0 0 0,0 0 0,0-1 0,0 1 0,0 0 0,0 0 0,-1 0 0,1-1 0,0 1 0,0 0 0,0 0 0,0 0 0,0-1 0,0 1 0,0 0 0,0 0 0,-1 0 0,1 0 0,0 0 0,0-1 0,0 1 0,0 0 0,-1 0 0,1 0 0,0 0 0,0 0 0,0 0 0,0 0 0,-1 0 0,1-1 0,0 1 0,0 0 0,0 0 0,-1 0 0,1 0 0,0 0 0,0 0 0,0 0 0,-1 0 0,1 0 0,0 0 0,0 1 0,0-1 0,-1 0 0,1 0 0,0 0 0,0 0 0,0 0 0,-1 0 0,1 0 0,-8 9 0,8-9 0,-19 29 0,2 0 0,1 1 0,1 1 0,2 1 0,1 0 0,-9 40 0,14-43 0,0 0 0,-4 46 0,10-65 0,0-1 0,1 1 0,0 0 0,1 0 0,0-1 0,0 1 0,1-1 0,1 1 0,-1-1 0,2 0 0,6 16 0,4-5 0,30 35 0,-28-37 0,0 0 0,16 28 0,-29-40 0,0 0 0,0 0 0,0 0 0,-1 1 0,1-1 0,-2 1 0,1-1 0,-1 1 0,0 0 0,0 0 0,-1 0 0,0 10 0,0-15 0,-1-1 0,1 1 0,-1-1 0,1 0 0,-1 1 0,0-1 0,1 1 0,-1-1 0,0 0 0,0 0 0,0 1 0,0-1 0,0 0 0,-1 0 0,1 0 0,0 0 0,0 0 0,-1 0 0,1-1 0,0 1 0,-1 0 0,1-1 0,-1 1 0,1-1 0,-1 1 0,1-1 0,-1 0 0,1 0 0,-1 1 0,1-1 0,-1 0 0,0 0 0,1-1 0,-1 1 0,1 0 0,-3-1 0,-1 1 0,0-1 0,1 0 0,-1 0 0,0 0 0,1-1 0,-1 1 0,0-1 0,1 0 0,0-1 0,-9-4 0,3-4 0,-1 0 0,2 0 0,-1-1 0,2 0 0,0 0 0,-13-26 0,17 30 0,1 0 0,0 0 0,0 0 0,1-1 0,0 1 0,0-1 0,1 1 0,0-1 0,1 0 0,-1 0 0,2 1 0,-1-1 0,3-10 0,-2 16-10,0 0 1,1 0-1,-1 0 1,1 0-1,-1 1 0,1-1 1,0 1-1,0-1 1,0 1-1,1-1 1,-1 1-1,0 0 0,1 0 1,-1 0-1,1 1 1,0-1-1,5-2 0,58-19-1341,-49 18 505,34-11-4856,2-5-3715</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19.368"/>
    </inkml:context>
    <inkml:brush xml:id="br0">
      <inkml:brushProperty name="width" value="0.025" units="cm"/>
      <inkml:brushProperty name="height" value="0.025" units="cm"/>
    </inkml:brush>
  </inkml:definitions>
  <inkml:trace contextRef="#ctx0" brushRef="#br0">54 82 17521,'0'16'3037,"-21"117"682,8-64-1692,-5 134 0,17-202-2004,1 0 0,0 0 0,0 0 0,0 0 0,0 0 0,0 0 1,0 0-1,0 0 0,0 0 0,0 0 0,1-1 0,-1 1 0,0 0 0,0 0 0,1 0 1,-1 0-1,1 0 0,-1-1 0,1 1 0,-1 0 0,1 0 0,-1-1 0,1 1 0,0 0 1,-1-1-1,1 1 0,0 0 0,0-1 0,-1 1 0,1-1 0,0 1 0,0-1 0,1 1 1,0-1 4,-1-1 1,1 1 0,-1 0 0,1-1 0,-1 0 0,1 1 0,-1-1 0,1 0 0,-1 1 0,0-1 0,1 0 0,-1 0 0,0 0 0,0 0 0,0 0-1,0 0 1,0-1 0,0 1 0,0 0 0,1-3 0,6-10 65,0 0-1,-1 0 0,-1-1 1,0 0-1,-1 0 1,-1-1-1,4-23 0,-3-2-71,0-72-1,-5 135-374,-1-14 307,1 0-1,0 0 1,0 0 0,1 0 0,0 0 0,1 0 0,2 9 0,-3-14 49,1-1 0,-1 1 0,1-1-1,0 0 1,0 1 0,-1-1 0,2 0 0,-1 0 0,0 0-1,0 0 1,0-1 0,1 1 0,-1-1 0,1 1 0,0-1-1,-1 0 1,1 0 0,0 0 0,-1 0 0,1 0 0,0-1-1,0 1 1,0-1 0,5 0 0,4 0 70,-1 0 1,0-1-1,1-1 1,-1 0-1,0 0 0,0-1 1,0 0-1,-1-1 1,1 0-1,-1-1 0,0 0 1,0-1-1,0 0 0,-1-1 1,0 1-1,0-2 1,-1 1-1,0-1 0,10-13 1,-10 12-21,0-1 1,-1 0-1,0 0 0,0 0 1,-1-1-1,-1 0 1,0 0-1,-1-1 0,0 1 1,0-1-1,-1 0 1,-1 0-1,0 0 0,0 0 1,-2-1-1,1 1 0,-2 0 1,-1-13-1,2 24-56,0 0 0,0 0-1,0 1 1,0-1 0,0 0-1,0 0 1,0 1 0,0-1-1,-1 0 1,1 0 0,0 1-1,0-1 1,-1 0 0,1 1-1,-1-1 1,1 1 0,-1-1-1,1 0 1,-1 1 0,1-1-1,-1 1 1,1-1 0,-1 1-1,1-1 1,-1 1 0,0 0-1,1-1 1,-1 1 0,0 0-1,1-1 1,-1 1 0,0 0-1,0 0 1,1 0 0,-1 0-1,0 0 1,0 0 0,1 0-1,-1 0 1,0 0 0,0 0-1,1 0 1,-1 0 0,0 0 0,0 1-1,1-1 1,-1 0 0,0 0-1,1 1 1,-2 0 0,-1 1-36,0 0 1,0 0-1,0 0 1,1 0-1,-1 1 1,1-1-1,-1 1 1,1 0 0,0-1-1,-2 5 1,-9 18 18,1 0 0,1 1 1,-9 35-1,15-46 45,2 0-1,0 0 1,1 0-1,0 0 1,1 1-1,1-1 1,3 26-1,-3-38-16,1 0 1,0 0-1,0 0 0,0 0 1,0 0-1,0 0 0,1 0 1,-1 0-1,1-1 0,0 1 1,0 0-1,0-1 0,0 1 1,0-1-1,1 0 0,-1 0 1,1 0-1,2 2 0,1-1 26,0 0 0,0 0 0,0-1 0,1 0 0,-1 0 0,1 0 1,-1-1-1,10 1 0,2-1 38,1 0 0,-1-2 0,0 0 0,0-1 0,30-8 0,-33 6-72,0-1 0,-1-1 0,0 0 0,0-1 0,0-1 0,18-13 0,-26 17 0,0 0 0,-1-1 0,1 0 0,-1 0 0,0-1 0,0 1 0,0-1 0,-1 0 0,0 0 0,0-1 0,0 1 0,-1-1 0,0 0 0,-1 0 0,3-9 0,-5 15 0,1 1 0,-1-1 0,0 1 0,0 0 0,0-1 0,0 1 0,0-1 0,0 1 0,0 0 0,0-1 0,0 1 0,0-1 0,0 1 0,0 0 0,0-1 0,0 1 0,-1-1 0,1 1 0,0 0 0,0-1 0,0 1 0,-1 0 0,1-1 0,0 1 0,0 0 0,-1-1 0,1 1 0,0 0 0,-1-1 0,1 1 0,0 0 0,-1 0 0,1 0 0,0-1 0,-1 1 0,-17 3 0,-15 16 0,16-5 0,2 2 0,-27 31 0,36-39 0,0 0 0,1 0 0,0 0 0,1 1 0,-1 0 0,2-1 0,-1 1 0,1 1 0,-2 10 0,5-18 2,0 0 0,-1 0 0,1 0 0,0 0 0,0 0 0,1 0 0,-1 1 0,0-1 0,1 0 0,-1 0 0,1 0 0,0 0 0,-1 0 0,1 0 1,0 0-1,0-1 0,0 1 0,1 0 0,-1 0 0,0-1 0,1 1 0,-1-1 0,1 1 0,-1-1 0,1 0 0,0 1 0,0-1 0,-1 0 0,1 0 0,0 0 0,0 0 0,0-1 0,0 1 0,0-1 0,4 2 0,8 0-42,0 0-1,0 0 1,0-2-1,20 0 1,-15-1-135,61-5-3055,-26-8-3181,12-15-8051</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1.138"/>
    </inkml:context>
    <inkml:brush xml:id="br0">
      <inkml:brushProperty name="width" value="0.025" units="cm"/>
      <inkml:brushProperty name="height" value="0.025" units="cm"/>
    </inkml:brush>
  </inkml:definitions>
  <inkml:trace contextRef="#ctx0" brushRef="#br0">29 1 17969,'0'0'5226,"-1"10"-4799,-2 12 211,-21 265 4260,42-369-1924,-16 53-2884,-2 21-88,0 1 0,1-1 0,0 1 0,0-1 0,0 1 0,1-1 0,5-10 1,-7 18-16,0-1 0,1 1 0,-1 0 0,0 0 0,1 0 0,-1-1 0,0 1 0,1 0 0,-1 0 0,0 0 0,1 0 0,-1 0 0,1 0 0,-1 0 0,0 0 0,1 0 0,-1 0 0,0 0 0,1 0 0,-1 0 0,1 0 0,-1 0 0,0 0 0,1 1 0,-1-1 0,0 0 0,1 0 0,-1 0 0,0 1 0,1-1 0,-1 0 0,0 0 0,1 1 0,-1-1 0,0 0 0,0 0 0,1 1 0,-1-1 0,0 1 0,14 15-176,-13-14 187,5 3 10,0 0-1,0 0 0,0-1 1,0 0-1,1 0 0,-1 0 0,1-1 1,0 0-1,0 0 0,0-1 1,1 0-1,-1 0 0,1-1 0,-1 0 1,1 0-1,-1-1 0,1 0 1,-1 0-1,1 0 0,-1-1 0,9-2 1,-11 2 2,-1 0 0,0 0 0,1 0 1,-1-1-1,0 1 0,0-1 0,0 0 1,0 0-1,0 0 0,-1-1 0,1 1 1,-1-1-1,1 0 0,-1 0 0,0 0 1,0-1-1,0 1 0,-1-1 0,1 1 1,-1-1-1,0 0 0,0 0 0,0 0 1,-1 0-1,1 0 0,-1-1 0,0 1 1,0 0-1,0-1 0,-1 1 0,1 0 0,-1-1 1,0 1-1,-1-1 0,1 1 0,-3-8 1,3 11-12,0 0 1,0-1-1,-1 1 1,1 0-1,-1 0 0,1-1 1,-1 1-1,0 0 1,0 0-1,1 0 1,-1 0-1,0 0 1,0 0-1,0 0 1,0 0-1,0 0 0,0 0 1,0 1-1,0-1 1,0 0-1,-1 1 1,1-1-1,0 1 1,0-1-1,0 1 1,-1 0-1,1-1 1,0 1-1,-1 0 0,1 0 1,0 0-1,-1 0 1,1 0-1,-2 1 1,0-1-19,0 0 1,0 1 0,0 0-1,0-1 1,0 1 0,0 0 0,0 1-1,0-1 1,1 0 0,-1 1-1,0 0 1,1 0 0,-1-1-1,-1 4 1,-4 4 22,1 2-1,1-1 0,0 1 1,0-1-1,1 2 1,0-1-1,1 0 1,0 1-1,1 0 1,1 0-1,0 0 1,0 0-1,1 0 0,1 1 1,0-1-1,2 21 1,-1-30 3,1 0 0,-1 0 1,0-1-1,1 1 0,0 0 1,-1-1-1,1 1 0,0-1 0,0 0 1,0 1-1,1-1 0,-1 0 1,1 0-1,-1-1 0,1 1 0,-1 0 1,1-1-1,0 0 0,0 1 1,0-1-1,0 0 0,0 0 0,0-1 1,0 1-1,5 0 0,12 1-257,-1-1-1,1 0 1,19-3 0,-14 1-801,-10 1-987,0-1-1,1 0 1,-1-1 0,28-8 0,0-5-8612</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2.707"/>
    </inkml:context>
    <inkml:brush xml:id="br0">
      <inkml:brushProperty name="width" value="0.025" units="cm"/>
      <inkml:brushProperty name="height" value="0.025" units="cm"/>
    </inkml:brush>
  </inkml:definitions>
  <inkml:trace contextRef="#ctx0" brushRef="#br0">1 47 14734,'0'0'6267,"0"10"-5658,15 565 8674,-12-610-8957,1 0-1,2 0 0,2 1 1,21-59-1,-19 62-292,3-12-418,41-117-469,-44 135 828,1 0 1,1 1 0,1 1-1,19-26 1,-31 48 13,-1 0 1,1-1-1,0 1 0,0 0 1,0-1-1,0 1 0,0 0 1,1 0-1,-1 0 0,0 0 1,0 0-1,1 0 0,-1 0 1,0 1-1,1-1 0,-1 0 1,1 1-1,-1-1 1,1 1-1,-1 0 0,1-1 1,0 1-1,-1 0 0,4 0 1,-4 1-1,0 0 0,0-1 0,0 1 0,1 0 0,-1 0 0,0 0 0,0 0 0,-1 0 0,1 1 0,0-1 0,0 0 0,-1 0 0,1 0 0,0 1 0,-1-1 0,1 0 0,-1 1 0,0-1 1,1 1-1,-1-1 0,0 0 0,0 1 0,0-1 0,0 1 0,0-1 0,0 2 0,-1 11 15,0 0-1,-1 0 1,-1 0 0,0-1 0,-1 1-1,0-1 1,-1 0 0,0 0-1,-2 0 1,-13 22 0,-3-2 44,0-1 0,-45 46 0,63-73-67,-32 32 130,34-34-135,1-1 0,0 0 0,-1 0 0,0-1 0,1 1 0,-1 0 0,0-1 0,0 0 0,0 1 0,0-1 0,0 0 0,-5 0 0,8-2-366,-1-1-1,1 1 1,0-1-1,0 0 1,0 1 0,0-1-1,0 0 1,0 1 0,0-1-1,0 1 1,1-1 0,0-2-1,13-26-5053,7-8-2199</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3.220"/>
    </inkml:context>
    <inkml:brush xml:id="br0">
      <inkml:brushProperty name="width" value="0.025" units="cm"/>
      <inkml:brushProperty name="height" value="0.025" units="cm"/>
    </inkml:brush>
  </inkml:definitions>
  <inkml:trace contextRef="#ctx0" brushRef="#br0">75 60 21492,'0'0'2264,"-6"8"-342,-7 10-665,1 0 0,-12 25 1,21-37-1109,0-1 0,1 0-1,0 1 1,0 0 0,0 0 0,0-1 0,1 1 0,0 0 0,0 0 0,1 0 0,0 0 0,0 1 0,0-1 0,1 0 0,1 9 0,-1-14-146,-1 0 1,1 0 0,0-1 0,-1 1-1,1 0 1,0 0 0,0 0-1,-1-1 1,1 1 0,0 0-1,0-1 1,0 1 0,0-1 0,0 1-1,0-1 1,0 0 0,0 1-1,0-1 1,0 0 0,0 0-1,0 1 1,0-1 0,0 0 0,1 0-1,-1 0 1,0 0 0,0-1-1,0 1 1,0 0 0,0 0-1,0-1 1,0 1 0,0 0 0,0-1-1,0 1 1,0-1 0,0 1-1,0-1 1,1-1 0,36-26 189,-33 23-219,-1-1 0,0 1 0,0-1 0,0 0 0,0-1 0,-1 1 0,0 0 0,-1-1 0,1 0 0,-1 0 0,0 0 0,-1 0 0,0 0 0,0 0-1,-1 0 1,0-13 0,0 32-286,0-10 299,-1 0-1,1-1 1,-1 1-1,1 0 1,0 0-1,0 0 0,0-1 1,0 1-1,0 0 1,1 0-1,-1-1 1,0 1-1,1 0 1,-1 0-1,1-1 0,0 1 1,-1 0-1,1-1 1,0 1-1,0-1 1,0 1-1,0-1 1,0 0-1,1 1 0,-1-1 1,0 0-1,1 0 1,-1 0-1,1 0 1,-1 0-1,1 0 1,-1 0-1,1 0 0,0 0 1,-1-1-1,1 1 1,0-1-1,-1 0 1,5 1-1,4 1 29,-1-1-1,1 0 1,0-1 0,0 0-1,0-1 1,0 0-1,0 0 1,0-1-1,-1 0 1,1-1 0,-1 0-1,1-1 1,-1 0-1,0 0 1,0-1-1,-1 0 1,0 0 0,0-1-1,0 0 1,0-1-1,-1 0 1,0 0-1,0 0 1,-1-1 0,9-14-1,-13 19 8,-1 0 1,0 0-1,0 0 0,0 0 0,0 0 0,0-1 0,-1 1 1,1 0-1,-1 0 0,0-1 0,0 1 0,-1-5 0,1 7-9,0 0 0,0 0 0,-1 0 0,1 0 0,-1 0 0,1 0-1,-1 0 1,1 1 0,-1-1 0,1 0 0,-1 0 0,0 1 0,0-1 0,1 0-1,-1 1 1,0-1 0,0 0 0,0 1 0,1-1 0,-1 1 0,0 0-1,0-1 1,0 1 0,0 0 0,0-1 0,0 1 0,0 0 0,0 0-1,0 0 1,0 0 0,0 0 0,0 0 0,0 0 0,0 0 0,0 0-1,0 1 1,0-1 0,0 0 0,0 1 0,0-1 0,0 0 0,0 1-1,0 0 1,-4 2 10,0 0 0,0 0 0,1 0-1,0 1 1,-1-1 0,1 1 0,1 0 0,-1 0-1,0 1 1,1-1 0,0 1 0,0-1-1,1 1 1,-1 0 0,-2 7 0,0 1 35,0 0 1,0 1-1,1 0 1,-4 26-1,8-36-57,-1 0 0,1 1 1,-1-1-1,1 0 0,1 0 0,-1 0 1,0 1-1,1-1 0,0 0 0,0 0 1,0 0-1,1 0 0,2 5 0,-2-7-5,0 1 0,0-1-1,0 0 1,0-1 0,1 1-1,-1 0 1,1-1 0,-1 1-1,1-1 1,0 0 0,-1 0-1,1 0 1,0 0 0,0 0-1,0-1 1,0 1 0,0-1-1,0 0 1,5 0 0,5 0-543,0 0 1,-1-1 0,23-4-1,-22 2-1650,-1 0-1,0-1 1,22-10-1,15-13-10075</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8.121"/>
    </inkml:context>
    <inkml:brush xml:id="br0">
      <inkml:brushProperty name="width" value="0.025" units="cm"/>
      <inkml:brushProperty name="height" value="0.025" units="cm"/>
    </inkml:brush>
  </inkml:definitions>
  <inkml:trace contextRef="#ctx0" brushRef="#br0">33 70 16400,'0'0'13047,"10"8"-12823,36 21-112,-43-28-106,-1 0 0,0 0 0,0-1 0,1 1 0,-1-1 0,0 0 0,1 0 0,-1 1 0,0-2 0,1 1 0,-1 0 0,0 0 0,1-1 0,-1 1 0,0-1 0,0 0 0,0 1 0,1-1 0,-1 0 0,0 0 0,0-1 0,0 1 0,0 0 0,0-1 0,-1 1 0,1-1 0,0 0 0,-1 1 0,1-1 0,1-3 1,0 1 23,0 0 0,0 0 1,-1-1-1,1 1 1,-1-1-1,0 1 0,0-1 1,-1 0-1,0 1 1,0-1-1,0 0 0,1-6 1,-3 10-28,1 0-1,-1 0 1,1 0 0,0 0 0,-1-1 0,0 1 0,1 1-1,-1-1 1,0 0 0,1 0 0,-1 0 0,0 0 0,0 0-1,0 1 1,0-1 0,0 0 0,0 1 0,0-1 0,0 1-1,0-1 1,0 1 0,0-1 0,0 1 0,0 0 0,0-1 0,0 1-1,-1 0 1,1 0 0,0 0 0,0 0 0,0 0 0,0 0-1,-1 0 1,1 0 0,0 1 0,-2 0 0,-2-1-24,-1 1 1,1 0-1,0 0 1,0 1-1,-1 0 1,1-1-1,-5 4 1,1 2 19,0 0 0,1 0 0,-1 1 0,2 0 0,-1 0 0,1 1 0,-8 12 0,11-16-69,1 0 0,0 0 0,1 0 0,-1 0 0,1 0 1,0 1-1,0-1 0,1 1 0,-1-1 0,1 1 0,1 0 0,-1-1 1,1 1-1,0 0 0,0-1 0,1 8 0,0-11-185,0-1 0,0 1-1,1 0 1,-1-1 0,0 1-1,1-1 1,-1 0 0,1 1-1,-1-1 1,1 0 0,-1 0 0,1 0-1,0 0 1,0 0 0,0 0-1,-1 0 1,1-1 0,0 1-1,0-1 1,0 1 0,0-1 0,0 0-1,0 0 1,0 0 0,0 0-1,0 0 1,0 0 0,0-1-1,3 0 1,5 0-1373,0 0-1,-1-1 1,0-1-1,1 1 1,8-5-1,20-12-8546</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4.218"/>
    </inkml:context>
    <inkml:brush xml:id="br0">
      <inkml:brushProperty name="width" value="0.025" units="cm"/>
      <inkml:brushProperty name="height" value="0.025" units="cm"/>
    </inkml:brush>
  </inkml:definitions>
  <inkml:trace contextRef="#ctx0" brushRef="#br0">177 83 4644,'22'-37'5191,"-6"14"-387,-9 2 3768,-13 20-5552,-20 3-2089,8 4-736,0 1-1,0 0 1,0 2 0,1 0 0,0 1 0,1 0 0,0 1 0,1 1-1,-16 17 1,30-29-195,1 0 0,-1 0 1,1 1-1,0-1 0,0 0 0,-1 0 0,1 1 0,0-1 0,-1 0 1,1 0-1,0 1 0,0-1 0,0 0 0,-1 1 0,1-1 0,0 1 0,0-1 1,0 0-1,0 1 0,0-1 0,-1 0 0,1 1 0,0-1 0,0 1 1,0-1-1,0 0 0,0 1 0,0-1 0,1 1 0,-1-1 0,0 0 1,0 1-1,0-1 0,0 1 0,0-1 0,1 1 0,15 4-26,39-4-112,-41-2 57,30-1-253,-31 1 229,1 0 0,-1 1 1,1 0-1,0 1 0,-1 0 0,26 7 0,-37-8 108,-1 1-1,1 0 0,-1-1 0,1 1 0,-1 0 1,0 0-1,1 0 0,-1 0 0,0 0 0,0 1 1,0-1-1,0 0 0,0 0 0,0 1 0,0-1 1,0 0-1,-1 1 0,1-1 0,0 1 0,-1-1 1,1 1-1,-1 0 0,0-1 0,1 1 0,-1-1 1,0 1-1,0 0 0,0-1 0,0 1 0,0 0 1,0-1-1,-1 1 0,1-1 0,-1 1 0,1-1 1,-1 3-1,-1 1 153,0-1 1,0 1 0,0 0 0,-1-1-1,0 1 1,0-1 0,0 0 0,0 0-1,-7 7 1,0-3 82,0 0-1,0 0 1,-1-1-1,0-1 1,0 0 0,0-1-1,-1 0 1,0 0-1,0-1 1,0-1-1,0 0 1,-1-1-1,-13 2 1,26-4-247,-1 0-1,1 0 1,-1 0-1,1 0 1,0-1 0,-1 1-1,1 0 1,-1 0-1,1 0 1,0 0 0,-1 0-1,1-1 1,-1 1-1,1 0 1,0 0-1,-1 0 1,1-1 0,0 1-1,-1 0 1,1-1-1,0 1 1,0 0 0,-1-1-1,1 1 1,0 0-1,0-1 1,0 1 0,-1 0-1,1-1 1,0 1-1,0-1 1,0 1 0,0 0-1,0-1 1,0 0-1,4-19-887,17-17-1860,-3 16-1822,2 1 1,34-27-1,-21 21-2964</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4.607"/>
    </inkml:context>
    <inkml:brush xml:id="br0">
      <inkml:brushProperty name="width" value="0.025" units="cm"/>
      <inkml:brushProperty name="height" value="0.025" units="cm"/>
    </inkml:brush>
  </inkml:definitions>
  <inkml:trace contextRef="#ctx0" brushRef="#br0">0 83 11211,'0'0'12513,"9"2"-10709,-5-1-1687,-1 0 0,0 0-1,0 0 1,1-1 0,-1 0-1,1 1 1,-1-1 0,0 0 0,1 0-1,-1-1 1,0 1 0,1-1-1,-1 0 1,0 0 0,1 0-1,-1 0 1,0 0 0,0-1 0,0 1-1,0-1 1,0 0 0,-1 0-1,1 0 1,0 0 0,-1 0 0,0-1-1,1 1 1,2-5 0,-3 4-96,1 1 1,-1-1 0,0 0-1,0 0 1,-1 0 0,1 0-1,-1 0 1,1 0 0,-1 0 0,0 0-1,0 0 1,0-1 0,-1 1-1,1 0 1,-1-5 0,0 8-24,0 0-1,-1 0 1,1-1 0,0 1 0,-1 0 0,1 0 0,0 0 0,-1-1-1,1 1 1,0 0 0,-1 0 0,1 0 0,0 0 0,-1 0-1,1 0 1,-1 0 0,1 0 0,0 0 0,-1 0 0,1 0 0,-1 0-1,1 0 1,0 0 0,-1 0 0,1 0 0,-1 0 0,1 0 0,0 0-1,-1 1 1,1-1 0,0 0 0,-1 0 0,1 0 0,0 1 0,0-1-1,-1 0 1,1 1 0,0-1 0,-1 0 0,1 0 0,0 1-1,-14 12-168,10-7 204,-1 0 1,1 0-1,1 1 1,-1-1-1,1 1 0,0 0 1,1 0-1,-1 0 0,1 0 1,1 0-1,-1 0 0,1 1 1,1-1-1,-1 0 1,2 12-1,-1-18-23,1 0 0,-1 1 0,1-1 1,0 1-1,0-1 0,0 0 0,0 1 0,-1-1 0,2 0 1,-1 0-1,0 0 0,0 0 0,0 0 0,0 0 0,1 0 1,-1 0-1,0-1 0,1 1 0,-1 0 0,1-1 1,-1 1-1,1-1 0,-1 1 0,1-1 0,-1 0 0,1 0 1,-1 0-1,3 0 0,50 0 337,-47-1-284,13-2 17,-1-1 1,0 0-1,0-2 1,0 0-1,27-13 1,-21 8-317,49-14-1,-73 25 222,0 0-1,-1 0 0,1-1 1,0 1-1,-1 0 0,1 0 0,0 0 1,-1 0-1,1 0 0,-1 1 1,1-1-1,0 0 0,-1 0 1,1 0-1,0 0 0,-1 1 1,1-1-1,-1 0 0,1 1 0,0-1 1,-1 0-1,1 1 0,-1-1 1,1 1-1,-1-1 0,0 1 1,1-1-1,-1 1 0,1-1 1,-1 1-1,1 0 0,4 26-155,-12 41 168,5-56-52,3 16-900,-1-28 894,0 0 0,0 1-1,0-1 1,0 0 0,0 1 0,0-1 0,1 0 0,-1 0 0,0 1 0,0-1 0,0 0 0,1 0 0,-1 1 0,0-1 0,0 0 0,1 0 0,-1 0 0,0 0 0,0 1 0,1-1 0,-1 0 0,0 0-1,1 0 1,-1 0 0,0 0 0,0 0 0,1 0 0,-1 0 0,0 0 0,1 0 0,-1 0 0,0 0 0,1 0 0,-1 0 0,0 0 0,1 0 0,-1 0 0,0 0 0,1-1 0,3-1-526,1-2 0,-1 1 0,0 0 0,0-1 0,0 0 0,-1 0 0,5-5 0,20-27-3945,2-8-2013</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5.105"/>
    </inkml:context>
    <inkml:brush xml:id="br0">
      <inkml:brushProperty name="width" value="0.025" units="cm"/>
      <inkml:brushProperty name="height" value="0.025" units="cm"/>
    </inkml:brush>
  </inkml:definitions>
  <inkml:trace contextRef="#ctx0" brushRef="#br0">134 0 13549,'0'0'5749,"-6"13"-3875,-20 38-679,-1 2 1346,-21 59 0,42-96-2279,1 0 0,1 0 1,0 0-1,1 1 0,1-1 1,0 1-1,1-1 0,3 33 1,-2-46-251,1 0 0,0 0 1,0-1-1,0 1 1,0 0-1,0 0 0,1-1 1,-1 1-1,1 0 1,-1-1-1,1 0 0,0 1 1,0-1-1,0 0 1,1 0-1,-1 0 0,0 0 1,1 0-1,-1-1 1,1 1-1,-1-1 1,1 0-1,0 1 0,0-1 1,0 0-1,0-1 1,0 1-1,-1 0 0,1-1 1,0 0-1,0 0 1,0 0-1,0 0 0,0 0 1,0 0-1,6-2 1,-7 0-14,0 0 1,-1 0 0,1 0-1,0 0 1,-1 0-1,0 0 1,0-1 0,1 1-1,-1 0 1,0-1 0,-1 1-1,1 0 1,0-1-1,-1 1 1,0-1 0,1 1-1,-1-1 1,0 0 0,0 1-1,-1-4 1,1-1-7,0-1-1,0 1 1,-1 0 0,0 0-1,-1 0 1,-2-9 0,2 14 2,1-1-1,0 1 1,0 0 0,-1 1-1,1-1 1,-1 0 0,0 0-1,0 1 1,1-1 0,-1 1 0,0-1-1,0 1 1,0 0 0,-1 0-1,1 0 1,0 0 0,-3-1-1,5 2 0,-1 0-1,0 0 1,1 0-1,-1 0 0,1 0 1,-1 0-1,1 0 0,-1 0 1,0 0-1,1 0 1,-1 0-1,1 0 0,-1 0 1,1 0-1,-1 1 0,0-1 1,1 0-1,-1 0 0,1 1 1,-1-1-1,1 0 1,-1 1-1,1-1 0,0 0 1,-1 2-1,0-1 0,0 0 0,1 0 0,0 1 1,-1-1-1,1 0 0,0 1 0,0-1 0,0 1 0,-1-1 0,2 0 1,-1 1-1,0-1 0,0 0 0,0 1 0,1-1 0,0 2 1,-1-2 3,1 1 0,-1-1 1,1 0-1,0 0 1,0 1-1,-1-1 0,1 0 1,0 0-1,0 0 1,0 0-1,0 0 0,1 0 1,-1-1-1,0 1 1,0 0-1,0 0 0,1-1 1,-1 1-1,0-1 1,1 1-1,-1-1 0,0 0 1,1 1-1,-1-1 1,2 0-1,44 2 8,-35-3 4,2 1 19,1-2 0,-1 0 0,1 0 0,-1-1 0,0-1 1,0-1-1,15-6 0,-21 8-8,-1-1 1,1 0-1,-1 0 1,0 0 0,0-1-1,0 0 1,0-1-1,-1 1 1,0-1-1,0-1 1,-1 1 0,0-1-1,9-14 1,-13 14 952,-10 12-675,-10 16-43,13-11-168,0 1 0,0 0 0,1 0 0,0 0 0,1 1 0,0-1 0,1 1-1,0 0 1,1 0 0,-1 16 0,3-27-92,0 0 0,0 1-1,0-1 1,0 0 0,0 1 0,1-1-1,-1 1 1,0-1 0,1 0 0,-1 0 0,1 1-1,0-1 1,-1 0 0,1 0 0,0 0-1,0 0 1,0 1 0,0-1 0,0 0-1,0-1 1,0 1 0,0 0 0,2 1 0,0 0-47,0-1 1,0 0 0,0 0 0,1 0 0,-1-1 0,0 1 0,0-1 0,1 1 0,-1-1 0,4 0 0,0-1-272,-1 1 1,1-1 0,-1 0-1,1-1 1,-1 1-1,1-1 1,-1-1 0,0 1-1,0-1 1,6-4 0,13-16-6880</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6.712"/>
    </inkml:context>
    <inkml:brush xml:id="br0">
      <inkml:brushProperty name="width" value="0.025" units="cm"/>
      <inkml:brushProperty name="height" value="0.025" units="cm"/>
    </inkml:brush>
  </inkml:definitions>
  <inkml:trace contextRef="#ctx0" brushRef="#br0">136 393 8104,'0'0'2445,"3"-10"480,1-1-1698,-3 6-613,1 0-1,0 0 0,-1 0 1,0 0-1,-1 0 0,1 0 1,-1-8-1,0 13-510,0-1 0,0 1 0,0 0 0,0-1 0,0 1 0,0-1 1,0 1-1,0 0 0,0-1 0,0 1 0,0-1 0,-1 1 0,1 0 0,0-1 0,0 1 0,-1 0 0,1-1 1,0 1-1,0 0 0,-1-1 0,1 1 0,0 0 0,-1 0 0,1-1 0,0 1 0,-1 0 0,1 0 1,0-1-1,-1 1 0,1 0 0,-1 0 0,1 0 0,0 0 0,-1 0 0,1 0 0,-1 0 0,-21 4 1520,-17 16-713,32-13-755,-1 0 1,1 0-1,0 0 0,0 1 0,1 0 1,0 0-1,0 0 0,1 1 0,1 0 0,-1 0 1,1 1-1,-5 17 0,9-27-150,0 1 0,0-1 0,0 0 0,1 1 0,-1-1 0,0 1 0,0-1 0,0 0 0,1 1 1,-1-1-1,0 0 0,0 1 0,1-1 0,-1 0 0,0 1 0,1-1 0,-1 0 0,0 0 0,1 1 0,-1-1 0,0 0 0,1 0 0,-1 0 0,1 1 0,-1-1 0,0 0 0,1 0 0,-1 0 0,1 0 0,-1 0 0,1 0 0,-1 0 0,0 0 0,1 0 0,-1 0 0,1 0 0,-1 0 1,1 0-1,-1 0 0,0 0 0,1-1 0,-1 1 0,1 0 0,-1 0 0,0 0 0,1-1 0,-1 1 0,0 0 0,1-1 0,-1 1 0,1-1 0,23-11 123,-7-1-728,-1 0 0,26-28 1,17-15-2028,-59 56 2614,0 0-1,1 0 0,-1 0 0,0 0 1,0-1-1,0 1 0,0 0 0,0 0 1,0 0-1,1 0 0,-1 0 0,0 0 1,0 0-1,0 0 0,0 0 0,0 0 1,1 0-1,-1 0 0,0 0 0,0 0 1,0 0-1,0 0 0,0 0 0,1 0 1,-1 0-1,0 0 0,0 0 0,0 0 1,0 0-1,0 1 0,0-1 0,1 0 1,-1 0-1,0 0 0,0 0 0,0 0 1,0 0-1,0 0 0,0 0 0,0 0 1,0 1-1,0-1 0,1 0 0,-1 0 1,0 0-1,0 0 0,0 0 0,0 1 1,0-1-1,0 0 0,0 0 0,0 0 1,0 0-1,0 0 0,0 0 0,0 1 1,0-1-1,0 0 0,0 0 0,0 0 1,0 1-1,-1 17-116,-6 18 659,4-24-167,0 0-1,0 1 1,1-1 0,0 18 0,2-29-324,0 0 0,0 0-1,0 0 1,1 0-1,-1 0 1,0 0 0,1 0-1,-1-1 1,1 1 0,-1 0-1,1 0 1,-1 0 0,1 0-1,0-1 1,-1 1-1,1 0 1,0 0 0,0-1-1,0 1 1,-1-1 0,1 1-1,0-1 1,0 1 0,0-1-1,0 1 1,0-1-1,0 0 1,0 1 0,0-1-1,0 0 1,0 0 0,0 0-1,0 0 1,0 0 0,0 0-1,0 0 1,0 0-1,0 0 1,0-1 0,0 1-1,0 0 1,0-1 0,0 1-1,1-1 1,5-1 149,1 0 1,-1-1-1,0 1 1,0-1-1,7-5 1,10-9-41,0-1 1,-2-1-1,0 0 1,-1-2-1,-1-1 1,-1 0-1,19-30 1,-18 23-155,-2-2 0,-1 0-1,-2 0 1,-1-2 0,17-55 0,-27 60-56,-4 28 59,0-1 1,0 1 0,0 0 0,0 0 0,0 0-1,0 0 1,0 0 0,0-1 0,0 1 0,0 0 0,0 0-1,0 0 1,0 0 0,0 0 0,0-1 0,0 1-1,0 0 1,0 0 0,0 0 0,0 0 0,0 0-1,0 0 1,-1 0 0,1-1 0,0 1 0,0 0 0,0 0-1,0 0 1,0 0 0,0 0 0,0 0 0,-1 0-1,1 0 1,0 0 0,0 0 0,0 0 0,0 0-1,0 0 1,-1 0 0,1 0 0,0 0 0,0 0 0,0 0-1,0 0 1,0 0 0,-1 0 0,1 0 0,0 0-1,0 0 1,0 0 0,0 0 0,0 0 0,-1 0-1,1 0 1,0 0 0,0 0 0,0 0 0,0 0 0,0 1-1,0-1 1,0 0 0,0 0 0,-1 0 0,1 0-1,-27 42-189,-59 153 934,73-159-235,1-1 0,3 2 0,-10 62 0,19-97-491,0-1 0,-1 1 0,1 0 0,0 0 0,0 0 0,0 0 0,0 0 0,0 0 1,1 0-1,-1 0 0,0 0 0,1-1 0,0 1 0,-1 0 0,1 0 0,0 0 0,0-1 0,0 1 0,0-1 0,0 1 1,0 0-1,0-1 0,1 0 0,2 3 0,-2-3 2,0-1 1,-1 0-1,1 1 1,0-1-1,0 0 1,0 0-1,0 0 1,0 0-1,0-1 1,-1 1-1,1 0 1,0-1-1,0 1 0,0-1 1,-1 0-1,1 1 1,0-1-1,-1 0 1,1 0-1,0 0 1,-1 0-1,1 0 1,-1-1-1,0 1 1,1 0-1,0-2 1,5-4-26,-1 0 0,0 0 1,-1-1-1,1 1 1,-2-1-1,1-1 0,-1 1 1,0 0-1,-1-1 0,6-18 1,-5 7-112,0 0-1,-2-1 1,1-37 0,-3 58 114,-1 0 0,1 0 0,0 1 1,0-1-1,-1 0 0,1 1 0,0-1 0,0 0 0,-1 0 0,1 0 0,0 1 0,-1-1 0,1 0 1,0 0-1,-1 0 0,1 0 0,-1 1 0,1-1 0,0 0 0,-1 0 0,1 0 0,0 0 0,-1 0 1,1 0-1,-1 0 0,1 0 0,0 0 0,-1-1 0,1 1 0,-1 0 0,1 0 0,0 0 0,-1 0 1,1 0-1,0-1 0,-1 1 0,1 0 0,0 0 0,-1 0 0,1-1 0,0 1 0,0 0 1,-1-1-1,1 1 0,0 0 0,0-1 0,0 1 0,-1 0 0,1-1 0,0 1 0,0 0 0,0-1 1,0 1-1,0 0 0,0-1 0,0 1 0,0-1 0,-1 1 0,1 0 0,1-1 0,-21 30-203,13-12 296,0 0-1,1 1 1,1-1 0,1 1-1,0 0 1,-2 37 0,6-54-80,0 0 0,0 0 1,0 1-1,0-1 0,0 0 0,1 0 1,-1 0-1,0 0 0,1 0 1,-1 0-1,0 1 0,1-1 0,-1 0 1,1 0-1,0 0 0,-1 0 0,1 0 1,0-1-1,-1 1 0,1 0 0,0 0 1,0 0-1,0-1 0,0 1 0,0 0 1,0-1-1,2 2 0,-1-1 10,1-1 1,0 1-1,0-1 0,0 0 0,0 1 1,0-1-1,0-1 0,0 1 0,-1 0 1,1-1-1,3 0 0,4-2 25,0 0-1,0-1 0,0 0 1,0 0-1,12-9 1,90-79-773,-91 75 584,-2 6-153,-19 11 289,1 1 1,-1-1 0,1 0-1,-1 0 1,1 0 0,-1 0 0,0 0-1,1 1 1,-1-1 0,0 0-1,1 0 1,-1 1 0,1-1-1,-1 0 1,0 1 0,0-1-1,1 0 1,-1 1 0,0-1-1,0 1 1,1-1 0,-1 0-1,0 1 1,0-1 0,0 1-1,1-1 1,-1 1 0,1 42-207,-2-27 319,0-1-77,5 23 77,-4-37-100,1 0 0,0 1 0,0-1 0,0 0 0,0 0 0,0 0 0,0 0 0,0 0 0,0 0 0,0 0 0,0 0 0,1 0 0,-1-1 0,0 1 0,0 0 0,1-1 0,-1 1 0,1-1 0,-1 0-1,0 1 1,1-1 0,-1 0 0,1 0 0,2 0 0,3 1-19,1-1 0,-1 0-1,1 0 1,-1-1 0,0 0-1,1 0 1,-1-1 0,0 0-1,0 0 1,0-1 0,0 0 0,-1 0-1,1 0 1,-1-1 0,1 0-1,-1-1 1,10-8 0,-16 12-38,-8 69 134,8-67-73,1-1 0,-1 1 0,1-1 0,-1 0 0,1 1 0,0-1 0,-1 1 0,1-1 0,-1 0 0,1 1 0,0-1 0,-1 0-1,1 0 1,0 0 0,-1 1 0,1-1 0,0 0 0,0 0 0,-1 0 0,1 0 0,0 0 0,-1 0 0,1 0 0,0 0 0,-1-1 0,1 1-1,0 0 1,-1 0 0,1-1 0,1 1 0,24-7 179,-9-2-152,1 0 0,25-19 0,-37 24-32,0 0-1,-1-1 0,1 1 1,-1-1-1,0-1 0,0 1 1,-1-1-1,1 0 1,-1 0-1,4-8 0,-8 13 12,1 0 0,-1 0-1,1 0 1,-1 0 0,0 0-1,1 0 1,-1 0 0,0 0-1,0 0 1,0 0 0,0 0-1,0 0 1,0 0 0,0 0-1,0 0 1,0 0 0,0 0 0,0 0-1,-1 0 1,1 0 0,0 0-1,-1 0 1,0-1 0,0 1 2,1 1 0,-1-1 0,0 1 0,0 0 1,1-1-1,-1 1 0,0 0 0,0-1 0,1 1 1,-1 0-1,0 0 0,0 0 0,0 0 0,1 0 1,-1 0-1,0 0 0,0 0 0,0 0 0,0 0 1,1 0-1,-2 1 0,1-1-3,-1 0 0,1 0 1,0 0-1,0 1 0,0-1 0,0 0 0,0 1 0,-1-1 1,1 1-1,0-1 0,0 1 0,0 0 0,0-1 1,1 1-1,-1 0 0,0 0 0,0 0 0,0 0 1,0 0-1,1-1 0,-1 1 0,1 0 0,-1 1 0,0-1 1,1 0-1,0 0 0,-1 0 0,1 0 0,0 0 1,-1 0-1,1 1 0,0 1 0,3-2 3,0-1-1,0 1 1,0 0-1,0-1 1,0 1-1,0-1 1,0 0 0,0 0-1,0 0 1,5-2-1,-2 2-3,2-1-11,-1 0 0,1-1 0,-1 1 0,1-2 0,-1 1 0,0-1 0,0 0 0,9-5 0,-13 6 0,0 1 0,0-1 0,0 0 0,0 0 0,-1 0 0,1 0 0,0 0 0,-1-1 0,0 1 0,1-1 0,-1 1 0,0-1 0,0 0 0,-1 0 0,1 0 0,-1 0 0,1 0 0,-1 0 0,0 0 0,1-7 0,-2 10 0,-1-1 0,1 1 0,-1-1 0,1 1 0,-1-1 0,0 1 0,1-1 0,-1 1 0,0 0 0,1-1 0,-1 1 0,0 0 0,1 0 0,-1-1 0,0 1 0,0 0 0,1 0 0,-1 0 0,0 0 0,0 0 0,1 0 0,-1 0 0,0 0 0,0 0 0,1 0 0,-1 1 0,0-1 0,0 0 0,1 0 0,-1 1 0,-1 0 0,-26 9 0,23-7 0,1 0 0,0 1 0,0 0 0,0-1 0,0 1 0,0 1 0,1-1 0,0 0 0,0 1 0,0 0 0,0 0 0,1 0 0,0 0 0,0 0 0,0 0 0,1 0 0,-1 1 0,1-1 0,1 1 0,-1-1 0,1 1 0,0-1 0,1 8 0,-1-11 1,2 0-1,-1 0 1,0 0-1,0 0 1,1-1 0,-1 1-1,1 0 1,-1-1-1,1 1 1,0 0-1,-1-1 1,1 0 0,0 0-1,0 1 1,0-1-1,0 0 1,0 0 0,0-1-1,1 1 1,-1 0-1,0-1 1,0 1-1,4-1 1,60 3-38,-53-3 1,-5 0-73,35-4-1943,-42 4 1697,1-1 0,-1 1 1,1-1-1,-1 0 0,0 1 1,1-1-1,-1 0 0,0 0 1,0 0-1,1 0 0,-1 0 0,0 0 1,0 0-1,0-1 0,0 1 1,-1 0-1,1 0 0,0-1 0,0 1 1,-1-1-1,1 1 0,-1-1 1,1 1-1,-1-3 0,1-16-7135</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7.099"/>
    </inkml:context>
    <inkml:brush xml:id="br0">
      <inkml:brushProperty name="width" value="0.025" units="cm"/>
      <inkml:brushProperty name="height" value="0.025" units="cm"/>
    </inkml:brush>
  </inkml:definitions>
  <inkml:trace contextRef="#ctx0" brushRef="#br0">29 62 19731,'-15'-14'3139,"4"2"-1025,8 2-833,3 3-1249,3 5-192,11-1-705,1-2-2594,3-4-7143</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7.647"/>
    </inkml:context>
    <inkml:brush xml:id="br0">
      <inkml:brushProperty name="width" value="0.025" units="cm"/>
      <inkml:brushProperty name="height" value="0.025" units="cm"/>
    </inkml:brush>
  </inkml:definitions>
  <inkml:trace contextRef="#ctx0" brushRef="#br0">0 1 1794,'0'0'1153</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8.114"/>
    </inkml:context>
    <inkml:brush xml:id="br0">
      <inkml:brushProperty name="width" value="0.025" units="cm"/>
      <inkml:brushProperty name="height" value="0.025" units="cm"/>
    </inkml:brush>
  </inkml:definitions>
  <inkml:trace contextRef="#ctx0" brushRef="#br0">186 1 993,'0'0'6518,"-4"5"-4329,0 1-2071,-7 6 2531,10-13-2195,1 0 1,-1 1-1,1-1 0,-1 0 0,1 0 0,-1 0 0,1-1 1,0 1-1,-1 0 0,1 0 0,0 0 0,0 0 0,0 0 1,0 0-1,0 0 0,0 0 0,0-1 0,0 1 0,0 0 1,1-1 719,-1 5-869,-3 35 682,-1-1 0,-2 1 0,-15 56 0,11-57-638,1 1 0,3 0 0,-4 60-1,10-97-339,0-1-1,0 1 0,0 0 0,0 0 0,1 0 0,-1-1 0,0 1 0,0 0 0,1-1 0,-1 1 0,0 0 0,1-1 0,-1 1 0,1 0 0,-1-1 0,1 1 0,-1-1 0,1 1 0,-1-1 0,1 1 0,-1-1 0,1 1 0,0-1 0,-1 1 0,1-1 0,0 0 0,1 1 0,27 3 192,30-13 96,-12-7-402,-37 12-64,0 0 1,1 0-1,-1 1 0,1 0 1,0 1-1,0 1 0,0-1 0,21 2 1,-32 1 173,1 0 0,-1 0 0,1 0 0,-1 0 0,0 0 0,1 0 0,-1 0 1,0 1-1,0-1 0,0 0 0,0 0 0,0 0 0,0 1 0,0-1 0,0 0 0,0 0 0,0 0 1,-1 0-1,1 0 0,-1 1 0,1-1 0,-1 0 0,1 0 0,-1 0 0,-1 2 0,-4 5 240,-1-1 0,0 0-1,-1 0 1,1 0 0,-1-1-1,-1 0 1,1-1 0,-1 0-1,0 0 1,-18 7-1,1-3 489,0 0-1,-50 9 0,62-16-676,-1 0-1,1 0 0,-1-1 0,1-1 1,-24-3-1,38 3-73,-1 0 0,1 0 0,0 0 0,-1 0-1,1 0 1,-1 0 0,1 0 0,-1 0 0,1 0 0,-1 0 0,1 0 0,-1 0 0,1-1-1,0 1 1,-1 0 0,1 0 0,-1-1 0,1 1 0,0 0 0,-1 0 0,1-1 0,0 1-1,-1 0 1,1-1 0,0 1 0,-1-1 0,1 1 0,0 0 0,0-1 0,0 1 0,-1-1-1,1 1 1,0-1 0,0 1 0,0-1 0,0 1 0,0 0 0,0-1 0,0 1-1,0-1 1,0 1 0,0-1 0,0 1 0,0-1 0,0 1 0,0-1 0,0 1 0,0-1-1,1 1 1,-1 0 0,0-1 0,1 0 0,19-16-2251,7 8-359,0 1-1,1 1 1,49-5-1,-7 0-2659,-13 1 196</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8.534"/>
    </inkml:context>
    <inkml:brush xml:id="br0">
      <inkml:brushProperty name="width" value="0.025" units="cm"/>
      <inkml:brushProperty name="height" value="0.025" units="cm"/>
    </inkml:brush>
  </inkml:definitions>
  <inkml:trace contextRef="#ctx0" brushRef="#br0">103 61 12460,'0'0'7879,"1"-9"-4921,0-26-759,-1 35-2160,0-1-1,0 1 1,0 0 0,0 0-1,0-1 1,0 1 0,0 0-1,0 0 1,0-1-1,-1 1 1,1 0 0,0-1-1,0 1 1,0 0 0,0 0-1,0-1 1,-1 1-1,1 0 1,0 0 0,0 0-1,0-1 1,0 1 0,-1 0-1,1 0 1,0 0-1,0 0 1,-1-1 0,1 1-1,0 0 1,0 0 0,-1 0-1,1 0 1,0 0-1,-1 0 1,1 0 0,0 0-1,0 0 1,-1 0 0,1 0-1,0 0 1,-1 0 0,-13 8 764,-7 15-58,13-14-543,1 1 1,1 0-1,-1 1 1,2-1-1,-1 1 0,1 0 1,1 0-1,0 1 0,1-1 1,-4 20-1,8-30-195,-1-1 1,0 1-1,0 0 0,0 0 0,1 0 1,-1-1-1,0 1 0,1 0 0,-1 0 0,0-1 1,1 1-1,-1 0 0,1-1 0,-1 1 1,1-1-1,0 1 0,-1 0 0,1-1 1,0 1-1,-1-1 0,1 0 0,0 1 0,-1-1 1,1 0-1,0 1 0,0-1 0,-1 0 1,1 0-1,0 1 0,0-1 0,0 0 0,0 0 1,-1 0-1,1 0 0,0 0 0,0 0 1,0 0-1,-1-1 0,1 1 0,0 0 1,0 0-1,1-1 0,37-11 259,-25 4-249,0 0 1,-1-1 0,-1-1-1,0 0 1,0-1 0,-1 0-1,0-1 1,-1 0 0,0-1-1,-1 0 1,0 0 0,12-28-1,-17 32-43,-14 38-383,5-15-285,1 0 1,0 1-1,0 0 1,2 0-1,-2 20 1,4-34 506,0 0 0,0 0-1,0 1 1,0-1 0,0 0 0,1 0 0,-1 0 0,0 0 0,1 0-1,-1 0 1,0 0 0,1 0 0,-1 0 0,1 0 0,0-1-1,-1 1 1,1 0 0,0 0 0,-1 0 0,1-1 0,0 1-1,0 0 1,0-1 0,0 1 0,1 0 0,0 0-153,1 0 0,-1 0 0,1-1 1,-1 1-1,1-1 0,0 0 0,-1 1 0,1-1 0,0 0 1,3-1-1,2 0-1006,1-1 1,-1 0-1,1 0 1,-1-1-1,14-5 1,16-15-7800</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8.921"/>
    </inkml:context>
    <inkml:brush xml:id="br0">
      <inkml:brushProperty name="width" value="0.025" units="cm"/>
      <inkml:brushProperty name="height" value="0.025" units="cm"/>
    </inkml:brush>
  </inkml:definitions>
  <inkml:trace contextRef="#ctx0" brushRef="#br0">167 1 13100,'0'0'4698,"-10"1"-1644,0 1-2585,-1 0 0,1 0 0,0 1 0,0 1 0,0 0 0,0 0 0,0 1 0,1 0 0,0 1 0,0 0 0,0 0 1,1 1-1,0 0 0,-14 16 0,22-23-460,-1 0 1,1 1 0,0-1-1,0 0 1,0 0-1,0 1 1,0-1 0,0 0-1,0 0 1,0 1-1,-1-1 1,1 0 0,0 0-1,0 1 1,0-1 0,0 0-1,0 0 1,0 1-1,1-1 1,-1 0 0,0 0-1,0 1 1,0-1-1,0 0 1,0 0 0,0 1-1,0-1 1,0 0-1,0 0 1,1 0 0,-1 1-1,0-1 1,0 0 0,0 0-1,1 0 1,-1 1-1,0-1 1,0 0 0,0 0-1,1 0 1,-1 0-1,0 0 1,0 0 0,1 1-1,-1-1 1,0 0 0,0 0-1,1 0 1,-1 0-1,23 2 100,23-6-431,-12 0-671,52 1 0,-85 3 1010,0 0 1,-1 0-1,1 0 0,0 0 1,-1 0-1,1 0 1,0 0-1,-1 0 1,1 0-1,-1 0 0,1 0 1,0 1-1,-1-1 1,1 0-1,-1 0 0,1 1 1,0-1-1,-1 0 1,1 1-1,-1-1 1,1 1-1,-1-1 0,1 1 1,-1-1-1,0 1 1,1-1-1,-1 1 0,1-1 1,-1 1-1,0-1 1,0 1-1,1 0 1,-1-1-1,0 1 0,0 0 1,0-1-1,0 1 1,0 0-1,0-1 1,0 1-1,0 0 0,0-1 1,0 1-1,0-1 1,0 1-1,0 0 0,0-1 1,0 1-1,-1 0 1,1-1-1,0 1 1,-1-1-1,1 1 0,0 0 1,-1-1-1,0 1 1,-1 3 186,0-1 0,0 1 0,0-1 0,0 0 0,-1 0 0,0 0 0,1 0 0,-6 4 0,-4 1 24,0 0 0,-1-1 0,0-1 0,0 0 0,0-1 0,0 0 0,-1-1 0,0 0 0,-25 2 0,39-11-6168,9-16-2427,7-3-7739</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9.327"/>
    </inkml:context>
    <inkml:brush xml:id="br0">
      <inkml:brushProperty name="width" value="0.025" units="cm"/>
      <inkml:brushProperty name="height" value="0.025" units="cm"/>
    </inkml:brush>
  </inkml:definitions>
  <inkml:trace contextRef="#ctx0" brushRef="#br0">88 0 17681,'-4'11'443,"-18"50"1418,-17 78 0,31-106-1058,2 0 1,2 1 0,1-1 0,1 52-1,2-84-756,1 0-1,-1 0 0,0 0 1,0-1-1,1 1 0,-1 0 0,1 0 1,-1 0-1,1 0 0,-1 0 1,1 0-1,-1 0 0,1-1 0,0 1 1,-1 0-1,1-1 0,0 1 0,0 0 1,0-1-1,-1 1 0,1-1 1,0 1-1,0-1 0,0 1 0,0-1 1,0 0-1,0 0 0,0 1 1,0-1-1,0 0 0,0 0 0,0 0 1,0 0-1,0 0 0,0 0 0,0 0 1,0 0-1,0-1 0,0 1 1,2-1-1,2 0 163,1 0 1,0-1-1,-1 0 0,0 0 1,1 0-1,6-5 1,19-14 120,0-2 1,-2-1-1,33-34 1,72-91-309,-111 122 59,-13 16-288,27-34 553,-17 14-3026,-28 31-5723,-9 2-576</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8.557"/>
    </inkml:context>
    <inkml:brush xml:id="br0">
      <inkml:brushProperty name="width" value="0.025" units="cm"/>
      <inkml:brushProperty name="height" value="0.025" units="cm"/>
    </inkml:brush>
  </inkml:definitions>
  <inkml:trace contextRef="#ctx0" brushRef="#br0">87 0 12204,'0'0'7735,"-8"12"-6459,-1 0-1098,-34 50 1549,39-56-1514,1 0-1,0 1 1,0-1-1,0 1 1,1 0-1,-1 0 1,2 0-1,-1 0 1,0 10-1,2-16-210,0 0-1,0-1 1,1 1 0,-1 0-1,0 0 1,1-1-1,-1 1 1,1 0 0,-1-1-1,1 1 1,-1 0 0,1-1-1,-1 1 1,1 0-1,-1-1 1,1 1 0,0-1-1,-1 0 1,1 1-1,0-1 1,0 1 0,-1-1-1,1 0 1,0 0-1,0 1 1,0-1 0,-1 0-1,1 0 1,0 0 0,0 0-1,0 0 1,0 0-1,-1 0 1,1 0 0,0 0-1,0 0 1,0 0-1,-1-1 1,1 1 0,0 0-1,0-1 1,-1 1-1,2-1 1,36-16-948,-27 6 700,0 0 0,-1 0 0,16-25 0,7-9 1417,-30 104 1797,-3-58-2905,0 1 0,0 0 0,1 0 0,-1-1 0,1 1 0,-1 0 0,1-1 0,-1 1-1,1-1 1,0 1 0,0-1 0,0 1 0,0-1 0,0 1 0,0-1 0,0 0 0,0 0 0,1 0 0,-1 1 0,0-1 0,1 0 0,-1-1 0,1 1 0,-1 0 0,1 0 0,0-1 0,-1 1 0,1-1 0,0 1 0,-1-1 0,1 1 0,3-1 0,7 1 171,0 0 1,0-1-1,20-2 1,-20 2-214,5-2 18,-1-1 1,0-1-1,0 0 0,19-8 0,-22 7-49,2 0-1,-1 1 1,0 1 0,1 0-1,22-1 1,-37 4 44,1 0-1,-1 1 1,1-1 0,-1 0 0,0 1 0,1-1 0,-1 0-1,0 1 1,1-1 0,-1 1 0,0-1 0,1 0 0,-1 1-1,0-1 1,0 1 0,0-1 0,0 1 0,1-1 0,-1 1 0,0-1-1,0 1 1,0-1 0,0 1 0,0-1 0,0 1 0,0-1-1,0 1 1,0-1 0,-1 1 0,1-1 0,0 1 0,0-1-1,0 1 1,0-1 0,-1 1 0,1-1 0,-9 30 532,6-20-356,3-9-230,-1 0 0,1 0 0,0 0 0,0 0 0,0 0 0,0-1 0,0 1 0,0 0 0,0 0 0,0 0 0,0 0 0,0 0-1,0-1 1,1 1 0,-1 0 0,0 0 0,1 0 0,-1 0 0,0-1 0,1 1 0,-1 0 0,1-1 0,-1 1 0,1 0 0,0-1 0,-1 1 0,1 0 0,0-1 0,-1 1-1,1-1 1,0 1 0,-1-1 0,1 0 0,0 1 0,0-1 0,0 0 0,0 1 0,-1-1 0,1 0 0,0 0 0,0 0 0,0 0 0,0 0 0,0 0 0,-1 0-1,1 0 1,0 0 0,0 0 0,0 0 0,1-1 0,3 0-976,0 0 0,0 0 0,0 0 0,-1-1 0,1 0 0,0 0-1,-1 0 1,6-4 0,19-17-13060</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29.693"/>
    </inkml:context>
    <inkml:brush xml:id="br0">
      <inkml:brushProperty name="width" value="0.025" units="cm"/>
      <inkml:brushProperty name="height" value="0.025" units="cm"/>
    </inkml:brush>
  </inkml:definitions>
  <inkml:trace contextRef="#ctx0" brushRef="#br0">6 0 15791,'0'0'1858,"-6"54"-417,6-34 801,6 1-1473,12-5 384,3-1-32,3-2-480,3-3-481,3-4-416,0-3-1794,-4-3-2018,-5-12-3043</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0.363"/>
    </inkml:context>
    <inkml:brush xml:id="br0">
      <inkml:brushProperty name="width" value="0.025" units="cm"/>
      <inkml:brushProperty name="height" value="0.025" units="cm"/>
    </inkml:brush>
  </inkml:definitions>
  <inkml:trace contextRef="#ctx0" brushRef="#br0">1 346 7271,'0'0'10452,"1"8"-9854,0-5-546,-1-1-1,0 0 0,1 1 1,-1-1-1,1 0 0,0 0 1,-1 1-1,1-1 0,0 0 1,1 0-1,-1 0 0,0 0 1,0 0-1,1 0 0,0 0 1,-1-1-1,1 1 0,0 0 1,-1-1-1,1 0 1,0 1-1,0-1 0,0 0 1,0 0-1,1 0 0,-1 0 1,0 0-1,0-1 0,1 1 1,-1 0-1,0-1 0,1 0 1,3 0-1,2 1 193,1-1 0,0-1 1,0 0-1,-1 0 0,1 0 0,-1-1 0,1-1 1,-1 1-1,15-8 0,-19 9-139,-1-1 0,1-1 0,-1 1-1,1 0 1,-1-1 0,0 0 0,0 1 0,0-1-1,0-1 1,-1 1 0,1 0 0,-1-1 0,0 1-1,0-1 1,0 0 0,0 1 0,-1-1 0,1 0-1,-1 0 1,0 0 0,0 0 0,0-8 0,-1 11-81,0 0 0,1 0 0,-1 0 0,-1 1 1,1-1-1,0 0 0,0 0 0,0 0 0,0 0 1,-1 0-1,1 0 0,0 0 0,-1 0 0,1 0 1,-1 0-1,1 0 0,-1 1 0,1-1 0,-1 0 1,0 0-1,1 1 0,-1-1 0,0 0 0,0 1 1,0-1-1,1 1 0,-1-1 0,0 1 0,0-1 0,0 1 1,0 0-1,0-1 0,0 1 0,0 0 0,0 0 1,0-1-1,0 1 0,0 0 0,0 0 0,0 0 1,0 0-1,0 1 0,0-1 0,1 0 0,-1 0 1,0 0-1,-2 1 0,-1 0-20,-1 1 0,0-1-1,0 1 1,1 0 0,-1 0 0,1 0 0,-1 0 0,-5 5-1,0 1 113,1 1 0,0 0 0,0 0-1,1 1 1,0-1 0,1 2 0,0-1 0,1 1-1,0 0 1,0 1 0,1-1 0,1 1-1,0 0 1,1 0 0,-3 13 0,6-23-105,0 0 0,0-1-1,0 1 1,1-1 0,-1 1 0,0 0 0,0-1 0,1 1 0,-1-1-1,1 1 1,0-1 0,-1 0 0,1 1 0,0-1 0,0 1 0,0-1 0,0 0-1,0 0 1,0 0 0,0 1 0,0-1 0,0 0 0,1 0 0,-1-1 0,0 1-1,1 0 1,-1 0 0,0-1 0,1 1 0,-1 0 0,1-1 0,-1 0-1,1 1 1,0-1 0,-1 0 0,1 0 0,-1 0 0,1 0 0,0 0 0,1 0-1,7-1 46,-1 1 0,1-2-1,-1 1 1,1-1 0,13-5-1,-2-2-256,0 1-1,-1-2 1,-1-1-1,1-1 1,-2 0-1,0-1 1,0-1-1,-1-1 0,-1 0 1,-1-1-1,24-31 1,-62 111-2,21-57 229,-2 1 177,1 0 1,1 1-1,-1-1 1,1 1-1,-1 15 1,3-23-163,0 1 0,0-1 0,0 1 0,1-1 0,-1 1 0,0-1 0,1 1 0,-1-1 0,1 0 0,-1 1 0,1-1 0,0 0 0,-1 0 0,1 1 0,0-1 0,0 0 0,0 0 0,0 0 0,0 0 0,0 0 0,0 0 0,1 0 0,-1 0 0,0-1 0,0 1 0,1 0 0,-1-1 1,0 1-1,1-1 0,-1 1 0,1-1 0,-1 0 0,0 0 0,1 1 0,-1-1 0,1 0 0,-1 0 0,1-1 0,-1 1 0,1 0 0,-1 0 0,2-1 0,8-1 89,-1 0 1,1 0-1,-1-1 0,1-1 1,-1 0-1,0 0 1,-1-1-1,1 0 0,-1-1 1,14-10-1,11-11 2,38-38 0,-41 34-86,-1-1 1,40-57 0,-59 74-40,-1-1 1,-1 0-1,-1 0 1,0-1-1,-1 0 1,-1 0 0,0 0-1,5-34 1,-10 50-15,-1 0 0,0 1 1,0-1-1,1 1 0,-1-1 0,0 0 1,0 1-1,0-1 0,0 0 0,0 1 1,0-1-1,0 0 0,0 0 1,0 1-1,0-1 0,0 1 0,-1-1 1,1 0-1,0 1 0,0-1 1,-1 0-1,1 1 0,0-1 0,-1 1 1,1-1-1,0 1 0,-2-2 0,-10 14-129,-14 31 71,3 0 204,-33 90 0,51-118-84,0 2 1,1-1-1,1 0 1,0 1-1,1-1 1,1 1-1,0 0 1,1 0-1,4 24 1,-3-37-40,0 0 1,0 0-1,1 0 0,-1-1 1,1 1-1,0-1 1,0 1-1,0-1 1,1 0-1,-1 1 0,1-1 1,0 0-1,0-1 1,0 1-1,0 0 1,0-1-1,0 0 0,1 0 1,-1 0-1,1 0 1,0 0-1,-1-1 1,1 1-1,0-1 0,7 1 1,-10-3-53,-1 0-1,1-1 1,0 1 0,-1 0-1,0 0 1,1-1 0,-1 1-1,0 0 1,0-1 0,0 1 0,1 0-1,-1-1 1,-1 1 0,1-1-1,0 1 1,0 0 0,0-1-1,-1 1 1,0-2 0,-2-5-188,0-1 0,-1 1 1,0-1-1,0 1 0,-1 1 0,0-1 1,-1 1-1,-7-9 0,-57-53-809,49 49 1112,-62-51 887,83 70-785,13 2-127,264 26-172,-244-24-513,9 0-3681</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1.669"/>
    </inkml:context>
    <inkml:brush xml:id="br0">
      <inkml:brushProperty name="width" value="0.025" units="cm"/>
      <inkml:brushProperty name="height" value="0.025" units="cm"/>
    </inkml:brush>
  </inkml:definitions>
  <inkml:trace contextRef="#ctx0" brushRef="#br0">14 0 7847,'0'0'11622,"-2"13"-10965,-4 38 408,1 77 0,5-126-1065,0 0 0,0 0 1,0 0-1,0 0 0,1 0 0,-1 0 1,0 0-1,1 0 0,0 0 1,-1 0-1,1 0 0,0 0 0,0 0 1,0 0-1,0-1 0,1 1 1,-1 0-1,0-1 0,1 1 0,-1-1 1,1 1-1,-1-1 0,4 2 0,-2-2 26,0 0-1,0 0 0,0 0 1,0-1-1,0 0 0,0 1 1,1-1-1,-1 0 0,0-1 1,0 1-1,0 0 0,0-1 1,0 0-1,3-1 0,9-3 129,-2-1-1,1 0 1,-1-1-1,0-1 1,16-11 0,129-120 262,-157 139-421,-1 0 0,0-1 0,1 1 0,-1 0 0,0 0-1,1 0 1,-1 0 0,0 0 0,1 0 0,-1 0 0,0 0 0,1 0 0,-1 0 0,0 0-1,1 0 1,-1 0 0,0 0 0,1 0 0,-1 0 0,0 0 0,1 0 0,-1 0 0,0 1 0,0-1-1,1 0 1,-1 0 0,0 0 0,1 0 0,-1 1 0,0-1 0,0 0 0,1 0 0,-1 1 0,0-1-1,0 0 1,0 0 0,1 1 0,-1-1 0,0 0 0,0 1 0,0-1 0,0 0 0,0 1-1,0-1 1,0 0 0,0 1 0,0-1 0,0 0 0,0 1 0,0-1 0,0 0 0,0 1 0,0-1-1,0 0 1,0 1 0,0-1 0,0 0 0,0 1 0,-1-1 0,1 31 156,-1-26-60,-8 74 352,-1 21-368,10-99-76,0 0 0,0 0 1,0 0-1,0 0 0,0 0 1,0 0-1,0 0 0,0 0 1,1 0-1,-1 0 0,0-1 0,1 1 1,-1 0-1,0 0 0,1 0 1,-1 0-1,1-1 0,-1 1 1,1 0-1,0 0 0,-1-1 0,1 1 1,0-1-1,-1 1 0,1 0 1,0-1-1,0 1 0,1 0 1,0-1 12,0 0 1,0 1-1,0-1 1,0 0-1,1 0 1,-1 0-1,0-1 1,0 1 0,0 0-1,0-1 1,0 1-1,2-2 1,55-29 506,23-30-295,-51 36-187,37-21 1,-67 45-41,-1 1 0,1-1 0,-1 1 0,1-1 0,-1 1 0,1 0 0,-1-1 0,1 1 1,0 0-1,-1-1 0,1 1 0,0 0 0,-1 0 0,1 0 0,0-1 0,-1 1 0,1 0 0,0 0 1,-1 0-1,1 0 0,0 0 0,-1 0 0,1 1 0,0-1 0,-1 0 0,1 0 0,0 0 0,-1 1 1,1-1-1,-1 0 0,1 1 0,0-1 0,-1 0 0,1 1 0,-1-1 0,1 1 0,0 2 41,0-1-1,0 0 0,-1 0 0,1 0 1,-1 0-1,0 0 0,1 0 0,-1 1 1,0-1-1,0 0 0,-1 4 0,-14 60 835,5-37-751,5-16-141,1 0 1,0 0 0,0 1 0,2-1 0,-3 23 0,16-43-2981,0-14-561,-1-8-2429</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2.027"/>
    </inkml:context>
    <inkml:brush xml:id="br0">
      <inkml:brushProperty name="width" value="0.025" units="cm"/>
      <inkml:brushProperty name="height" value="0.025" units="cm"/>
    </inkml:brush>
  </inkml:definitions>
  <inkml:trace contextRef="#ctx0" brushRef="#br0">0 0 18065,'0'0'4869</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2.775"/>
    </inkml:context>
    <inkml:brush xml:id="br0">
      <inkml:brushProperty name="width" value="0.025" units="cm"/>
      <inkml:brushProperty name="height" value="0.025" units="cm"/>
    </inkml:brush>
  </inkml:definitions>
  <inkml:trace contextRef="#ctx0" brushRef="#br0">52 52 9161,'0'0'3048,"2"-9"-1084,6-19 673,-5 21 155,-6 26-1702,-22 92-415,15-77-587,1 0-1,3 1 1,0 1-1,3-1 1,0 66 0,3-100-73,0 0 0,0 1 0,0-1 0,1 0 0,-1 0 0,0 0 0,0 0 0,1 0 0,-1 0 0,1 0 0,-1 1 1,1-1-1,-1 0 0,1-1 0,0 1 0,-1 0 0,1 0 0,0 0 0,0 0 0,0 0 0,0-1 0,0 1 0,0 0 0,0-1 0,0 1 1,0-1-1,0 1 0,0-1 0,0 1 0,0-1 0,0 0 0,0 0 0,0 1 0,1-1 0,-1 0 0,0 0 0,0 0 0,0 0 0,0 0 0,0-1 1,1 1-1,-1 0 0,0 0 0,0-1 0,0 1 0,0-1 0,1 0 0,5-1 109,0-2 0,0 1 0,0 0 0,-1-1 0,0-1 0,7-4 0,33-34 89,-2-1 1,-2-3-1,-2-1 1,-3-2-1,60-103 1,-86 131 1116,-28 53-786,-11 24-390,-37 108 0,55-131-135,1 1 0,1 0 0,3 0 0,0 0-1,0 36 1,5-66-20,0-1 1,0 1-1,0-1 0,0 1 0,0-1 0,1 1 0,-1-1 0,1 1 1,-1-1-1,1 1 0,0-1 0,0 1 0,0-1 0,0 0 1,1 1-1,-1-1 0,4 3 0,-4-4 6,1 0-1,0 0 1,0-1 0,0 1-1,0-1 1,0 1-1,0-1 1,1 0 0,-1 0-1,0 0 1,0 0 0,0 0-1,0 0 1,0-1 0,0 1-1,0-1 1,0 1 0,0-1-1,0 0 1,0 0-1,0 0 1,-1 0 0,3-1-1,7-4-239,0-1 0,0-1-1,0 0 1,-1 0 0,0-1-1,17-19 1,-5 1-3284,27-43 0,-11 8-4382</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3.150"/>
    </inkml:context>
    <inkml:brush xml:id="br0">
      <inkml:brushProperty name="width" value="0.025" units="cm"/>
      <inkml:brushProperty name="height" value="0.025" units="cm"/>
    </inkml:brush>
  </inkml:definitions>
  <inkml:trace contextRef="#ctx0" brushRef="#br0">177 1 19282,'-9'3'1463,"-4"1"-942,0 0 0,0 1 0,0 1 0,1 0 0,0 1 0,-17 13 0,23-16-413,1 0 1,1 0-1,-1 1 1,0 0-1,1 0 1,0 0-1,0 1 1,1-1-1,-1 1 1,1 0-1,0 0 1,1 0-1,-1 0 1,1 0-1,1 0 1,-1 1-1,0 10 1,2-15-117,0 0-1,0 0 1,1 0 0,-1 0 0,0 0-1,1 0 1,0-1 0,-1 1 0,1 0-1,0 0 1,0-1 0,0 1 0,0-1-1,0 1 1,1-1 0,-1 1 0,0-1-1,1 1 1,-1-1 0,1 0 0,-1 0-1,1 0 1,-1 0 0,1 0 0,0 0-1,0-1 1,-1 1 0,1 0 0,0-1-1,0 1 1,0-1 0,0 0 0,3 0-1,11 3-102,1-2-1,0 0 1,17-1-1,-9-1-31,-11 2-29,0-1 1,0 2-1,0 0 0,-1 0 1,1 2-1,-1-1 0,23 11 1,-32-12 148,-1 0 0,1 0 1,-1 0-1,0 0 0,1 1 1,-1-1-1,0 1 1,-1 0-1,1 0 0,0 0 1,-1 0-1,0 1 0,0-1 1,0 1-1,0-1 0,0 1 1,-1 0-1,0 0 0,1-1 1,-1 1-1,-1 0 0,1 0 1,-1 0-1,1 0 0,-1 0 1,0 0-1,-1 0 0,1 0 1,-1 0-1,1 0 0,-3 5 1,0 0 171,0 0 0,-1 0 0,-1 0 0,1-1 0,-1 1 0,-1-1 0,0-1 0,0 1 0,0-1 0,-1 0 1,0 0-1,-13 9 0,4-3 486,-1-1 0,0-1 0,-1-1 1,-37 16-1,51-24-536,-1-1-1,1 1 1,-1-1 0,1 0 0,-1 0-1,0-1 1,1 1 0,-1-1 0,-7-1 0,11 1-159,1 0 0,-1 0 0,1 0 0,-1 0 0,0 0 0,1-1 0,-1 1 0,1 0 1,-1-1-1,1 1 0,-1 0 0,1-1 0,-1 1 0,1 0 0,0-1 0,-1 1 0,1-1 1,-1 1-1,1-1 0,0 1 0,-1-1 0,1 1 0,0-1 0,0 1 0,-1-1 0,1 1 1,0-1-1,0 0 0,0-1-253,0 0 1,1-1-1,-1 1 1,1 0-1,-1 0 0,1 0 1,0 0-1,-1 1 1,1-1-1,0 0 1,1 0-1,-1 0 1,1-1-1,18-20-4555,4-2-1907</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3.509"/>
    </inkml:context>
    <inkml:brush xml:id="br0">
      <inkml:brushProperty name="width" value="0.025" units="cm"/>
      <inkml:brushProperty name="height" value="0.025" units="cm"/>
    </inkml:brush>
  </inkml:definitions>
  <inkml:trace contextRef="#ctx0" brushRef="#br0">0 550 17553,'0'0'4868,"10"-9"-4184,94-91 71,133-165 1,-108 90 2633,-151 236-2033,-9 6-1074,4 2 0,3 0 0,2 2 0,4 1 0,-12 102 0,29-159-338,0 0-1,1 0 1,3 18-1,4-2-3064,-17-43-10652</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3.882"/>
    </inkml:context>
    <inkml:brush xml:id="br0">
      <inkml:brushProperty name="width" value="0.025" units="cm"/>
      <inkml:brushProperty name="height" value="0.025" units="cm"/>
    </inkml:brush>
  </inkml:definitions>
  <inkml:trace contextRef="#ctx0" brushRef="#br0">0 24 17713,'0'0'8936,"94"-3"-9128,-36 3-1634,2-3-3875,1-15-11595</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4.814"/>
    </inkml:context>
    <inkml:brush xml:id="br0">
      <inkml:brushProperty name="width" value="0.025" units="cm"/>
      <inkml:brushProperty name="height" value="0.025" units="cm"/>
    </inkml:brush>
  </inkml:definitions>
  <inkml:trace contextRef="#ctx0" brushRef="#br0">44 17 10826,'0'0'1869,"-9"-1"-343,-24-4 928,31 5-935,6 1-121,23 3 59,53 3-816,0-4-1,0-3 0,94-12 1,-50 2-3696,-2 6-3883,-96 4 1328</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5.218"/>
    </inkml:context>
    <inkml:brush xml:id="br0">
      <inkml:brushProperty name="width" value="0.025" units="cm"/>
      <inkml:brushProperty name="height" value="0.025" units="cm"/>
    </inkml:brush>
  </inkml:definitions>
  <inkml:trace contextRef="#ctx0" brushRef="#br0">614 1 4356,'0'0'11979,"-10"1"-11509,-1 1-342,-1 1-1,0 0 1,1 0 0,-1 2-1,1-1 1,0 2-1,1-1 1,-1 1 0,-16 13-1,-79 54 693,-227 170 4190,329-240-4960,1 0 1,-1 0-1,1 1 1,-1-1 0,1 1-1,0 0 1,1 0 0,-1 0-1,-3 7 1,6-10-53,0 1 1,-1-1-1,1 0 1,0 0-1,0 0 1,0 1-1,0-1 1,0 0-1,0 0 1,0 0-1,0 1 1,1-1-1,-1 0 1,0 0-1,1 0 1,-1 0-1,1 0 1,-1 0-1,1 1 1,0-1-1,-1 0 1,1-1-1,0 1 1,0 0-1,0 0 1,-1 0-1,1 0 1,0-1-1,0 1 1,0 0-1,0-1 1,1 1-1,-1-1 1,0 1-1,0-1 1,0 1-1,0-1 1,0 0-1,1 0 1,-1 0-1,1 1 1,40 7 22,0-1 0,0-1 0,69-2 0,-13 0-543,80 12-4608,-94-7-203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9.418"/>
    </inkml:context>
    <inkml:brush xml:id="br0">
      <inkml:brushProperty name="width" value="0.025" units="cm"/>
      <inkml:brushProperty name="height" value="0.025" units="cm"/>
    </inkml:brush>
  </inkml:definitions>
  <inkml:trace contextRef="#ctx0" brushRef="#br0">0 1 17040,'0'0'3401,"0"11"-2200,7 119 1541,-2-55-675,-7 121 0,-3-178-455,7-48-806,7-5-782,1 1-1,1 1 1,18-35 0,-20 50-23,0 0 0,1 1 0,1 0 0,1 0-1,0 1 1,29-27 0,-35 38-25,1 0 0,0 0 0,0 1 0,15-7 0,-19 9 14,-1 1 0,1 0 1,0 0-1,0 0 0,0 0 0,0 1 0,1-1 0,-1 1 0,0-1 0,0 1 0,0 0 1,0 1-1,0-1 0,0 0 0,1 1 0,3 1 0,-6-2 2,0 1 0,-1 0 0,1 0 0,0-1 1,0 1-1,0 0 0,-1 0 0,1 0 0,0 0 0,-1 0 0,1 0 0,-1 0 0,1 0 0,-1 0 0,1 0 1,-1 0-1,0 0 0,0 0 0,1 0 0,-1 0 0,0 0 0,0 1 0,0-1 0,0 0 0,0 0 0,0 0 0,-1 0 1,1 0-1,0 0 0,-1 0 0,1 0 0,0 1 0,-1-1 0,1 0 0,-1-1 0,0 1 0,1 0 0,-1 0 1,-1 1-1,-1 4 7,-1-1 0,0 1 1,0-1-1,0 0 0,-8 6 1,-5 2 40,-1-1 0,-33 18 0,42-26-33,0 1 0,0-2 0,0 1-1,-1-1 1,0-1 0,1 1 0,-1-2 0,-12 1-1,30-9-2323,73-39-11461,-47 30 3523</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5.653"/>
    </inkml:context>
    <inkml:brush xml:id="br0">
      <inkml:brushProperty name="width" value="0.025" units="cm"/>
      <inkml:brushProperty name="height" value="0.025" units="cm"/>
    </inkml:brush>
  </inkml:definitions>
  <inkml:trace contextRef="#ctx0" brushRef="#br0">1 0 13196,'0'0'5350,"62"71"-4646,-46-41-576,-2 3-32,-2 0-96,2-5 64,-1-3-31,7-10-482,9-12-512,6-3-480,9-25-2659,-2-8-4452</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6.064"/>
    </inkml:context>
    <inkml:brush xml:id="br0">
      <inkml:brushProperty name="width" value="0.025" units="cm"/>
      <inkml:brushProperty name="height" value="0.025" units="cm"/>
    </inkml:brush>
  </inkml:definitions>
  <inkml:trace contextRef="#ctx0" brushRef="#br0">32 1 18449,'0'0'1346,"-15"54"-417,7-27-161,3 0-415,2-6-257,3-1-32,0-6 0,13-7-96,5-7-1185,0-6-3332</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9.313"/>
    </inkml:context>
    <inkml:brush xml:id="br0">
      <inkml:brushProperty name="width" value="0.025" units="cm"/>
      <inkml:brushProperty name="height" value="0.025" units="cm"/>
    </inkml:brush>
  </inkml:definitions>
  <inkml:trace contextRef="#ctx0" brushRef="#br0">4 0 16784,'0'0'1505,"0"5"-832,0 19-129,-3 8-63,3 7-33,0 5-255,3 0-65,12-2-289,8-11-1600,5-10-2563,3-15-6951</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39.718"/>
    </inkml:context>
    <inkml:brush xml:id="br0">
      <inkml:brushProperty name="width" value="0.025" units="cm"/>
      <inkml:brushProperty name="height" value="0.025" units="cm"/>
    </inkml:brush>
  </inkml:definitions>
  <inkml:trace contextRef="#ctx0" brushRef="#br0">0 1 21044,'0'0'1537,"38"14"-13068</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0.651"/>
    </inkml:context>
    <inkml:brush xml:id="br0">
      <inkml:brushProperty name="width" value="0.025" units="cm"/>
      <inkml:brushProperty name="height" value="0.025" units="cm"/>
    </inkml:brush>
  </inkml:definitions>
  <inkml:trace contextRef="#ctx0" brushRef="#br0">2 0 18321,'0'0'2734,"0"10"-1854,0 14-140,-1-10-431,0 0 0,1 0 1,1 0-1,1 0 0,5 25 0,-6-36-295,0 0 1,0 0-1,0 0 0,1 0 0,-1 0 0,1-1 0,0 1 0,-1-1 0,1 1 0,0-1 1,1 0-1,-1 1 0,0-1 0,1 0 0,-1 0 0,1-1 0,0 1 0,-1-1 1,1 1-1,0-1 0,0 0 0,0 0 0,0 0 0,0 0 0,0-1 0,0 1 1,0-1-1,1 1 0,-1-1 0,0 0 0,0-1 0,0 1 0,5-2 0,4 0 22,-1-2 0,1 0 0,-1 0 0,0-1 0,0 0-1,-1-1 1,1-1 0,-1 1 0,-1-1 0,1-1 0,14-16 0,43-28 238,-67 54-157,1-1 0,-1 1 0,0 0 0,0 0 0,1 0 0,-1 0 0,0-1 0,-1 1 0,1 0 0,0 0 0,0 0 0,-2 2 0,-23 48 1032,19-44-1093,1 0 0,1 1-1,0-1 1,0 1 0,1 0 0,0 0-1,0 0 1,1 1 0,0-1-1,-1 17 1,3-25-57,1-1 1,-1 1-1,1 0 0,-1-1 1,1 1-1,-1 0 1,1-1-1,-1 1 0,1-1 1,-1 1-1,1-1 0,0 1 1,-1-1-1,1 1 0,0-1 1,-1 0-1,1 1 0,0-1 1,0 0-1,-1 0 0,1 0 1,0 1-1,0-1 0,0 0 1,-1 0-1,1 0 0,0 0 1,0 0-1,0 0 0,-1 0 1,1-1-1,0 1 1,0 0-1,1-1 0,31-7 142,-4-5-124,0-2 1,-1-1-1,0-1 1,-2-2 0,32-27-1,17-12 0,-74 58-18,-1-1-1,1 1 0,-1-1 0,1 1 0,-1-1 1,1 1-1,-1 0 0,1-1 0,-1 1 0,1 0 1,-1-1-1,1 1 0,0 0 0,-1 0 0,1 0 1,0 0-1,-1-1 0,1 1 0,0 0 0,-1 0 1,1 0-1,0 0 0,-1 0 0,1 0 0,0 1 1,-1-1-1,1 0 0,-1 0 0,1 0 0,0 1 1,-1-1-1,2 1 0,2 20 270,-15 32 367,-18 31-161,25-70-4070,2-6-3911,6-26-831</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0.993"/>
    </inkml:context>
    <inkml:brush xml:id="br0">
      <inkml:brushProperty name="width" value="0.025" units="cm"/>
      <inkml:brushProperty name="height" value="0.025" units="cm"/>
    </inkml:brush>
  </inkml:definitions>
  <inkml:trace contextRef="#ctx0" brushRef="#br0">0 0 18930,'0'0'6438</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3.107"/>
    </inkml:context>
    <inkml:brush xml:id="br0">
      <inkml:brushProperty name="width" value="0.025" units="cm"/>
      <inkml:brushProperty name="height" value="0.025" units="cm"/>
    </inkml:brush>
  </inkml:definitions>
  <inkml:trace contextRef="#ctx0" brushRef="#br0">438 76 12460,'0'0'3907,"3"-9"-426,2 0-2399,-3 6-710,0 0 1,-1-1-1,1 1 1,-1 0-1,0-1 1,0 1-1,0 0 1,-1-1-1,1 1 1,-1-1 0,1-4-1,-2 8-242,1-1 0,0 0 0,-1 0-1,1 1 1,-1-1 0,1 0 0,-1 0 0,0 1 0,1-1-1,-1 1 1,0-1 0,1 1 0,-1-1 0,0 1-1,0-1 1,1 1 0,-1 0 0,0-1 0,0 1 0,0 0-1,1-1 1,-1 1 0,0 0 0,0 0 0,0 0 0,0 0-1,0 0 1,1 0 0,-1 0 0,0 0 0,-1 1 0,-33 2 226,21 2-278,1 0-1,0 0 1,0 1 0,0 1-1,1 0 1,0 1 0,-16 13-1,-3 5 48,-38 41-1,42-37-50,1 1-1,-39 61 0,56-76-47,0 0-1,1 0 0,0 1 1,2 0-1,0 0 0,1 0 1,0 1-1,-2 28 1,6-43-23,1 0 1,0-1-1,0 1 1,0 0-1,1-1 1,-1 1 0,1 0-1,-1-1 1,1 1-1,0 0 1,0-1-1,0 1 1,0-1 0,1 0-1,-1 1 1,0-1-1,1 0 1,0 0 0,0 0-1,-1 0 1,4 2-1,-1-1 13,0 0 0,1 0 0,0-1 0,-1 0 1,1 0-1,0 0 0,0 0 0,0-1 0,1 0 0,6 1 0,5-1 26,0 0 0,0-1 0,1-1 0,-1 0 0,33-8 0,-39 6-33,-1-1 1,0 0 0,0 0 0,0-1-1,0 0 1,-1-1 0,0 0 0,0-1-1,9-8 1,-15 12 24,0 0 0,0 0 0,0 0 0,0 0 0,0 0 0,-1-1 0,1 1 0,-1-1 0,0 0 0,0 0 0,-1 0 0,1 0 0,-1 0-1,0 0 1,0 0 0,0 0 0,0 0 0,-1 0 0,0-1 0,0 1 0,0 0 0,0 0 0,0-1 0,-1 1 0,0 0 0,-2-6 0,2 8-33,0 0-1,0 0 1,0 0-1,0 0 1,0 1-1,-1-1 1,1 1-1,-1-1 1,1 1-1,-1-1 1,0 1-1,1 0 1,-1 0-1,0 0 1,0 0-1,0 0 1,1 0-1,-1 0 1,0 1-1,0-1 1,-1 1-1,1-1 1,0 1-1,0 0 1,0 0-1,0 0 1,0 0-1,0 0 1,0 0-1,-4 2 1,5 2-1,11-3 0,9-3 0,4-9-102,-20 9 76,0 0 0,0 0 0,0 0 0,1 0 0,-1 0 1,1 1-1,-1 0 0,1 0 0,0 0 0,-1 0 0,1 0 0,0 1 0,6-1 1,-9 6 43,0-1 0,0 1 1,0 0-1,0-1 1,-1 1-1,0 0 1,0-1-1,0 1 1,-1 0-1,-1 7 0,-3 10 34,-1 0-1,0 0 0,-11 23 0,9-27-41,1 0-1,1 0 1,1 1-1,0 0 1,-2 21-1,7-39-51,0-1 0,0 1 0,0 0-1,0-1 1,0 1 0,0-1 0,0 1 0,0-1-1,0 1 1,0 0 0,0-1 0,0 1 0,1-1 0,-1 1-1,0-1 1,0 1 0,1-1 0,-1 1 0,0-1 0,0 1-1,1-1 1,-1 0 0,1 1 0,-1-1 0,0 1 0,1-1-1,-1 0 1,1 1 0,-1-1 0,1 0 0,-1 1 0,1-1-1,-1 0 1,1 0 0,-1 0 0,1 0 0,-1 1 0,1-1-1,-1 0 1,1 0 0,0 0 0,-1 0 0,1 0 0,-1 0-1,1 0 1,-1 0 0,1-1 0,-1 1 0,1 0 0,0 0-1,-1 0 1,1 0 0,-1-1 0,1 1 0,-1 0 0,1-1-1,29-20-8854,-9-9-8565</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4.335"/>
    </inkml:context>
    <inkml:brush xml:id="br0">
      <inkml:brushProperty name="width" value="0.025" units="cm"/>
      <inkml:brushProperty name="height" value="0.025" units="cm"/>
    </inkml:brush>
  </inkml:definitions>
  <inkml:trace contextRef="#ctx0" brushRef="#br0">74 250 12139,'0'0'7779,"9"-10"-6424,11-10-612,4-4 505,31-41 0,-50 59-988,-1 0 0,1 0 0,-2 0 0,1 0 1,-1-1-1,0 0 0,0 1 0,0-1 1,-1 0-1,0-1 0,-1 1 0,0 0 0,1-15 1,-2 21-219,-1 0 0,1-1 0,-1 1 0,1 0-1,-1 0 1,0 0 0,1 0 0,-1 0 0,0-1 0,0 1 0,0 1 0,0-1 0,0 0 0,0 0 0,0 0 0,0 0 0,0 1 0,0-1 0,0 0 0,-1 1 0,1-1 0,0 1 0,0 0 0,-1-1 0,1 1 0,0 0 0,-1 0 0,1-1 0,0 1 0,0 0 0,-1 1-1,1-1 1,-3 0 0,-2 1 5,-1-1 1,1 1-1,0 0 0,0 1 0,0-1 0,-8 4 0,4 1-10,1-1 1,0 2-1,0-1 1,1 1-1,0 0 1,0 1-1,1 0 1,-1 0-1,2 0 0,-12 19 1,14-20-12,-1 0 0,1 1 0,0 0 0,1 0-1,0 0 1,0 0 0,1 0 0,0 1 0,0-1 0,1 1 0,0 0 0,1-1 0,0 1 0,1 10 0,0-17-12,-1 0 1,2-1 0,-1 1 0,0 0-1,0-1 1,0 1 0,1 0 0,-1-1-1,1 0 1,-1 1 0,1-1 0,0 0-1,0 0 1,-1 0 0,1 0 0,0 0-1,0 0 1,0-1 0,0 1 0,0 0-1,0-1 1,0 0 0,0 1 0,0-1-1,0 0 1,0 0 0,0 0 0,0 0-1,3-1 1,64-8 514,-39 1-418,-1-1 1,-1-2-1,51-27 0,38-15-11,-116 53-107,-1 0 0,1-1-1,0 1 1,-1 0 0,1 0 0,-1 0 0,1-1 0,-1 1-1,1 0 1,0 0 0,-1 0 0,1 0 0,-1 0 0,1 0-1,0 0 1,-1 0 0,1 0 0,-1 0 0,1 0 0,-1 1 0,1-1-1,0 0 1,-1 0 0,1 1 0,-1-1 0,1 0 0,-1 1-1,1-1 1,-1 0 0,1 1 0,-1-1 0,0 1 0,1-1-1,-1 0 1,1 1 0,-1-1 0,1 2 0,-2 27-28,-21 36 288,21-61-226,-55 127 331,57-131-354,-1 1 1,1-1-1,-1 0 1,1 0-1,-1 0 1,1 0-1,-1 0 1,1 0-1,-1 0 1,1 0-1,0 0 1,-1 0-1,1 0 1,-1 0-1,1 0 1,-1-1-1,1 1 1,-1 0-1,0 0 1,1-1-1,-1 1 1,1 0-1,-1 0 1,1-1-1,-1 1 0,0 0 1,1-1-1,-1 1 1,0-1-1,1 1 1,-1 0-1,1-2 1,19-12 55,48-54-60,-41 40 0,46-38 0,-72 66 0,-1-1 0,1 0 0,0 1 0,-1-1 0,1 1 0,0-1 0,-1 0 0,1 1 0,0 0 0,0-1 0,0 1 0,0-1 0,-1 1 0,1 0 0,0 0 0,0 0 0,0-1 0,0 1 0,0 0 0,0 0 0,0 0 0,0 0 0,0 0 0,-1 1 0,1-1 0,0 0 0,0 0 0,0 0 0,0 1 0,1 0 0,11 23 0,-13-22 0,1 1 0,0-1 0,0 0 0,-1 0 0,1 0 0,1 0 0,-1 1 0,0-1 0,0-1 0,1 1 0,-1 0 0,1 0 0,-1 0 0,1-1 0,0 1 0,0-1 0,0 1 0,0-1 0,2 1 0,2 0 0,0-1 0,0 0 0,0 0 0,0-1 0,0 0 0,0 0 0,0 0 0,0-1 0,0 0 0,0 0 0,8-3 0,60-29 0,-17 7 0,-57 25 0,1 1 0,-1 0 0,1 0 0,-1-1 0,1 1 0,-1 0 0,1 0 0,0 0 0,-1-1 0,1 1 0,-1 0 0,1 0 0,0 0 0,-1 0 0,1 0 0,-1 0 0,1 0 0,0 1 0,-1-1 0,1 0 0,-1 0 0,1 0 0,-1 1 0,1-1 0,-1 0 0,1 0 0,-1 1 0,1-1 0,-1 0 0,1 1 0,-1-1 0,1 1 0,0 0 0,1 24 0,-21 42 0,13-49 0,6-17 0,-1 0 0,1 0 0,-1 0 0,1 0 0,0 0 0,0 0 0,-1 0 0,1 0 0,0 0 0,0 0 0,0 0 0,0 0 0,0 0 0,0 0 0,1 0 0,-1 0 0,0 0 0,0 0 0,1 0 0,-1 0 0,1 0 0,-1 0 0,1 0 0,-1 0 0,1 0 0,-1 0 0,1-1 0,0 1 0,-1 0 0,1 0 0,0-1 0,1 2 0,1-2 0,0 1 0,0-1 0,0 1 0,0-1 0,0 0 0,0 0 0,0-1 0,0 1 0,0 0 0,0-1 0,3-1 0,12-3 0,0-2 0,0 0 0,-1-1 0,0 0 0,22-16 0,-18 11 0,1 1 0,31-13 0,-53 25 0,1 0 0,0 0 0,-1 0 0,1 0 0,0 0 0,0 0 0,-1 0 0,1 0 0,0 0 0,-1 0 0,1 0 0,0 0 0,-1 0 0,1 1 0,0-1 0,-1 0 0,1 1 0,0-1 0,-1 0 0,1 1 0,-1-1 0,1 1 0,-1-1 0,1 1 0,-1-1 0,1 1 0,-1-1 0,1 1 0,-1-1 0,1 1 0,-1 0 0,0-1 0,0 1 0,1-1 0,-1 1 0,0 0 0,0-1 0,0 1 0,0 0 0,1 0 0,-1-1 0,0 1 0,0 0 0,0-1 0,-1 2 0,2 49 0,-2-25 0,1-25-81,1-1 0,-1 1 1,1 0-1,-1-1 0,1 1 0,-1 0 0,1-1 1,0 1-1,-1-1 0,1 1 0,0-1 0,-1 1 0,1-1 1,0 1-1,0-1 0,-1 0 0,1 1 0,0-1 1,0 0-1,0 0 0,-1 0 0,1 1 0,0-1 1,0 0-1,0 0 0,0 0 0,-1 0 0,1-1 1,0 1-1,1 0 0,29-7-7509,-9-8-5153</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5.633"/>
    </inkml:context>
    <inkml:brush xml:id="br0">
      <inkml:brushProperty name="width" value="0.025" units="cm"/>
      <inkml:brushProperty name="height" value="0.025" units="cm"/>
    </inkml:brush>
  </inkml:definitions>
  <inkml:trace contextRef="#ctx0" brushRef="#br0">159 74 12876,'1'-2'452,"-1"0"-1,1 0 1,-1 0-1,1 0 1,-1 0-1,0 0 1,0 0-1,0 0 1,0 0-1,-1 0 1,1 0-1,0 0 1,-1 0-1,0 0 1,1 0-1,-1 0 1,0 1-1,0-1 1,0 0-1,0 0 1,0 1-1,0-1 1,-1 0-1,1 1 1,-3-3-1,2 3-335,0 1-1,0-1 1,0 0-1,0 1 0,0-1 1,0 1-1,0 0 0,0 0 1,-1 0-1,1 0 1,0 0-1,0 0 0,0 0 1,0 1-1,0-1 1,0 1-1,0 0 0,0-1 1,0 1-1,0 0 1,0 0-1,0 0 0,1 0 1,-1 1-1,-2 1 0,-5 4-18,0 1 0,1 0 0,0 0 0,0 1 0,-10 15 0,14-18-10,0-1 1,1 1-1,-1 0 0,2 0 1,-1 1-1,0-1 1,1 0-1,0 1 0,1-1 1,-2 14-1,3-20-79,0 1 0,0-1-1,0 1 1,0 0 0,1-1 0,-1 1-1,0 0 1,0-1 0,0 1-1,1-1 1,-1 1 0,0 0 0,1-1-1,-1 1 1,0-1 0,1 1-1,-1-1 1,1 1 0,-1-1 0,1 0-1,-1 1 1,1-1 0,-1 1-1,1-1 1,-1 0 0,1 0 0,0 1-1,-1-1 1,1 0 0,0 0-1,-1 0 1,1 1 0,0-1 0,26 0 205,-21-1-155,11-1 2,-1-1 0,1-1-1,-1 0 1,0-2 0,0 1 0,-1-2-1,0 0 1,0-1 0,17-12 0,-3 1-74,-2-2 1,-1 0 0,38-40 0,-120 128 367,51-59-225,-1-1-1,1 2 1,0-1-1,1 1 1,0-1-1,0 1 1,-3 14-1,7-23-119,0 1-1,0-1 0,0 1 1,0 0-1,0-1 0,0 1 1,0-1-1,0 1 0,0-1 1,0 1-1,0 0 0,1-1 1,-1 1-1,0-1 0,0 1 1,0-1-1,1 1 0,-1-1 1,0 1-1,1-1 0,-1 1 1,0-1-1,1 1 0,-1-1 1,1 1-1,-1-1 0,1 0 1,-1 1-1,1-1 0,-1 0 1,1 1-1,-1-1 1,1 0-1,0 0 0,29 2 374,28-16 92,114-75-474,-171 90 0,-1 1 0,1 0 0,-1 0 0,0 0 0,1-1 0,-1 1 0,0 0 0,0 0 0,0 0 0,0 0 0,-1-1 0,1 1 0,0 0 0,-2 3 0,-13 28 0,12-27 0,1-1 0,-1 1 0,1-1 0,0 1 0,0 0 0,0 0 0,1 0 0,-1 8 0,3-13 0,-1-1 0,1 1 0,0 0 0,0-1 0,0 1 0,-1 0 0,1-1 0,0 1 0,0-1 0,0 1 0,0-1 0,0 0 0,0 0 0,0 1 0,0-1 0,0 0 0,0 0 0,0 0 0,0 0 0,0 0 0,0 0 0,0 0 0,0 0 0,0 0 0,0-1 0,0 1 0,0 0 0,0-1 0,2 0 0,34-9 0,-15-1 0,0-2 0,-1-1 0,-1 0 0,0-1 0,-1-2 0,28-29 0,-47 46 0,0 0 0,0 0 0,0 0 0,0 0 0,0 0 0,0 0 0,0 0 0,0 1 0,0-1 0,0 0 0,0 0 0,0 0 0,0 0 0,0 0 0,1 0 0,-1 0 0,0 0 0,0 0 0,0 0 0,0 0 0,0 0 0,0 0 0,0 1 0,0-1 0,0 0 0,0 0 0,1 0 0,-1 0 0,0 0 0,0 0 0,0 0 0,0 0 0,0 0 0,0 0 0,0 0 0,0 0 0,0 0 0,1 0 0,-1 0 0,0 0 0,0 0 0,0 0 0,0 0 0,0 0 0,0-1 0,0 1 0,0 0 0,0 0 0,1 0 0,-1 0 0,-6 18 0,-9 20 0,14-37 0,1 0 0,-1 0 0,1 0 0,-1 0 0,1 0 0,-1 1 0,1-1 0,-1 0 0,1 0 0,0 0 0,0 1 0,0-1 0,0 0 0,0 0 0,0 0 0,0 1 0,0-1 0,0 0 0,0 0 0,1 0 0,-1 1 0,1-1 0,0 2 0,0-3 0,0 1 0,0 0 0,0-1 0,0 1 0,0-1 0,0 0 0,0 1 0,0-1 0,1 0 0,-1 0 0,0 0 0,0 0 0,0 0 0,0 0 0,0 0 0,1 0 0,-1 0 0,0 0 0,2-1 0,8-2 0,0-1 0,0 0 0,16-9 0,126-80 0,-126 74 0,-26 19-2,0-1 0,-1 0 0,1 1-1,0-1 1,0 0 0,0 1 0,0-1 0,0 1 0,0-1 0,-1 1-1,1 0 1,0-1 0,0 1 0,1 0 0,-1 0 0,0 0 0,0 0 0,0 0-1,0 0 1,0 0 0,0 0 0,0 0 0,0 0 0,0 0 0,2 1-1,-3 0-3,1 0-1,0 0 0,-1 0 1,1 0-1,-1 1 0,1-1 1,-1 0-1,1 0 0,-1 0 1,0 0-1,0 1 0,1-1 1,-1 0-1,0 0 0,0 0 1,0 1-1,0-1 0,-1 2 1,-14 65-220,13-61 218,-4 15 13,2 1-1,0-1 1,1 1 0,2 0 0,0 0 0,1 0 0,2 0 0,0-1 0,1 1 0,2-1 0,0 1 0,14 36 0,-13-44-5,27 102 23,-30-106-21,-1 0 1,-1 0-1,0 1 0,0-1 0,-1 0 0,-1 0 0,0 1 0,-3 15 0,2-22 6,0 0-1,0 1 0,-1-1 1,1 0-1,-1-1 1,-1 1-1,1 0 0,-1-1 1,1 0-1,-1 0 0,0 0 1,-1 0-1,1-1 1,-1 1-1,1-1 0,-1 0 1,0-1-1,0 1 0,-1-1 1,-8 3-1,1-1 15,-1 0 0,0-1 1,-1-1-1,1 0 0,0-1 0,-29-1 0,39 0-22,0-1 0,0 1 0,-1-1 0,1 0 0,0 0 0,0 0 0,0-1 0,0 0 0,0 1 0,0-1 0,0-1 0,1 1 0,-1 0 0,1-1 0,-1 0 0,1 0 0,-5-5 0,4 2 0,1 1 0,-1-1 0,1 0 0,0 0 0,1 0 0,0 0 0,-1 0 0,2-1 0,-1 1 0,0-12 0,0 4 0,2 0 0,0 0 0,1 0 0,0 0 0,1 0 0,0 0 0,2 0 0,-1 0 0,2 1 0,8-19 0,1 7-54,1 2 0,1 0-1,1 0 1,1 2 0,1 0 0,0 1 0,40-31 0,16-3-1189,82-45 0,-119 76 532,69-42-5909</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8.448"/>
    </inkml:context>
    <inkml:brush xml:id="br0">
      <inkml:brushProperty name="width" value="0.025" units="cm"/>
      <inkml:brushProperty name="height" value="0.025" units="cm"/>
    </inkml:brush>
  </inkml:definitions>
  <inkml:trace contextRef="#ctx0" brushRef="#br0">368 0 11147,'0'0'7617,"-14"7"-6971,0-2-469,0 2 0,1 0 0,0 0 0,0 2 0,1-1-1,0 1 1,-16 17 0,-3 9 551,2 2 1,1 1-1,-40 73 0,55-86-667,1 1-1,1 0 0,1 0 0,2 1 1,0 1-1,2-1 0,-5 45 0,11-67-52,0 0 0,1 0 0,-1 0 0,1 1 0,0-1 0,0 0 0,0 0 0,1-1-1,0 1 1,0 0 0,0 0 0,1-1 0,-1 1 0,1-1 0,0 0 0,0 0 0,1 0 0,-1 0 0,1-1 0,0 1-1,0-1 1,0 0 0,0 0 0,0 0 0,1-1 0,0 0 0,-1 0 0,1 0 0,0 0 0,6 1 0,4 1-281,-1 0 1,0-1 0,1 0-1,15-1 1,52-4-4751,-28-9-1719</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0.289"/>
    </inkml:context>
    <inkml:brush xml:id="br0">
      <inkml:brushProperty name="width" value="0.025" units="cm"/>
      <inkml:brushProperty name="height" value="0.025" units="cm"/>
    </inkml:brush>
  </inkml:definitions>
  <inkml:trace contextRef="#ctx0" brushRef="#br0">0 242 13389,'0'0'10837,"11"0"-8579,-5 0-2071,0-1 1,0 0 0,0 1 0,-1-2-1,1 1 1,0-1 0,0 0 0,-1 0-1,1 0 1,-1-1 0,0 0 0,1 0-1,-1-1 1,-1 1 0,1-1-1,0 0 1,5-7 0,-7 8-125,45-56 86,-46 57-106,0 0-1,0-1 1,-1 1-1,1-1 1,-1 0-1,0 1 1,1-1-1,-1 0 1,0 0-1,-1 0 1,1 0-1,-1 0 1,1 0-1,-1 0 1,0 0 0,0 0-1,0 0 1,0 0-1,-1 0 1,1 0-1,-2-4 1,1 6-32,0 1 1,1-1 0,-1 1-1,0-1 1,0 1 0,0-1 0,0 1-1,0 0 1,1-1 0,-1 1-1,0 0 1,0 0 0,0 0-1,0 0 1,0 0 0,0 0 0,0 0-1,0 0 1,0 0 0,0 0-1,0 0 1,0 0 0,-1 1 0,-22 7-64,14-1 51,0 1 0,1 0 0,0 1 0,1-1 0,0 2 0,0-1 0,1 1 0,0 0 0,1 1 0,0-1-1,1 1 1,0 0 0,0 1 0,-3 13 0,8-25 1,0 1 0,0-1 0,0 1-1,0-1 1,0 0 0,0 1 0,0-1-1,0 0 1,1 1 0,-1-1 0,0 1-1,0-1 1,0 0 0,0 1 0,0-1-1,1 0 1,-1 1 0,0-1 0,0 0 0,1 1-1,-1-1 1,0 0 0,0 0 0,1 1-1,-1-1 1,0 0 0,1 0 0,-1 1-1,0-1 1,1 0 0,-1 0 0,0 0-1,1 0 1,-1 0 0,1 0 0,20 1 67,22-10 61,-16 1-104,3-1-28,0 1-1,0 1 0,1 1 0,61-3 0,-92 5 156,-1 0-1,1 0 1,-1 0 0,0 0-1,-1 0 1,1 1 0,-1-1-1,-2-4 1,0-1-151,0 0 0,1-1 0,0 1 0,0-1 0,1 0 0,-1-17 0,7 26-77,0 0 0,1 1 1,-1-1-1,0 1 0,1 0 0,-1 0 0,6 1 1,-8-1-89,87 9-7987,37 2-4042,-115-11 11572,0-1 1,1 1-1,-1-2 1,0 0-1,0 0 1,0-1-1,0 0 1,16-7-1,-5-7 4804,-22 16-3755,1 0 1,0 1-1,-1-1 1,1 0-1,-1 0 1,1 0-1,-1 0 1,0 1-1,1-1 1,-1 0-1,0 0 1,0 0-1,1 0 1,-1 0-1,0 0 1,0 0-1,0 0 0,0 0 1,0 0-1,-1 0 1,1 0-1,0 0 1,0 0-1,-1 0 1,1-1-1,-1 1-2,0 0-1,0 0 1,0 0 0,0 0-1,0 0 1,0 0-1,0 1 1,0-1 0,0 0-1,0 0 1,0 1-1,0-1 1,0 1-1,-1-1 1,1 1 0,0 0-1,0-1 1,-1 1-1,-1 0 1,-24 3-905,19 0 644,0 1 1,0 0-1,1 1 1,-1-1-1,1 1 1,-8 8-1,12-11-124,0 1 0,0-1-1,0 1 1,0 0 0,0 0 0,1 0 0,-1 1 0,1-1-1,0 1 1,0-1 0,0 1 0,1 0 0,-1 0-1,1-1 1,-2 7 0,6-9-22,0 1 0,0-1 1,0 0-1,0-1 0,1 1 0,-1-1 0,0 1 0,0-1 0,0 0 0,0 0 1,1 0-1,3-1 0,-1 0-19,28 0-470,41 1-1546,-71 0 1821,0 0 0,0 1 1,0-1-1,0 1 0,0 0 1,0 0-1,-1 1 0,1-1 0,0 1 1,-1 0-1,1 0 0,-1 0 1,1 0-1,3 5 0,-6-5 211,1 0 0,-1 0 1,0 0-1,0 0 0,0 0 0,0 1 0,0-1 0,0 0 0,-1 1 0,1-1 0,-1 0 0,0 1 1,0-1-1,0 1 0,0-1 0,0 1 0,0-1 0,-1 0 0,1 1 0,-1-1 0,1 1 1,-1-1-1,0 0 0,0 0 0,0 1 0,0-1 0,-1 0 0,1 0 0,-1 0 0,1 0 0,-1-1 1,1 1-1,-4 2 0,-6 8 496,-1 0 0,0-1 0,-20 14 1,29-23-455,-6 5 172,6-4-205,0-1 0,1 1 0,-1-1 0,0 0 0,0 0 1,-1 0-1,1-1 0,0 1 0,-1-1 0,1 1 0,-7 0 0,10-5-894,1 0 1,-1 0-1,1 1 0,0-1 1,0 0-1,0 0 1,1 1-1,-1-1 0,4-4 1,9-16-5174</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8.814"/>
    </inkml:context>
    <inkml:brush xml:id="br0">
      <inkml:brushProperty name="width" value="0.025" units="cm"/>
      <inkml:brushProperty name="height" value="0.025" units="cm"/>
    </inkml:brush>
  </inkml:definitions>
  <inkml:trace contextRef="#ctx0" brushRef="#br0">240 0 12844,'0'0'7880,"-61"51"-7112,30-16 417,0 7-96,1 6-416,2 5 64,7 1-161,1-1-415,7-6-97,8-4 0,5-9-449,0-9-448,7-10-288,7-7-1089,-2-8-1665,2-7-2948</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9.148"/>
    </inkml:context>
    <inkml:brush xml:id="br0">
      <inkml:brushProperty name="width" value="0.025" units="cm"/>
      <inkml:brushProperty name="height" value="0.025" units="cm"/>
    </inkml:brush>
  </inkml:definitions>
  <inkml:trace contextRef="#ctx0" brushRef="#br0">0 17 17809,'0'0'8200,"77"-16"-7752,-33 19-320,4-1-64,4-1 32,-4-1-640,-4 3-705,-8 0-961,-12 1-833,-12 0-1858</inkml:trace>
  <inkml:trace contextRef="#ctx0" brushRef="#br0" timeOffset="1">35 212 13485,'0'0'8232,"73"-1"-6599,-26-11-608,4 0-737,-3 2-256,-7 3-704,-11 4-1763,-13 3-1024,-17 12-8969</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9.512"/>
    </inkml:context>
    <inkml:brush xml:id="br0">
      <inkml:brushProperty name="width" value="0.025" units="cm"/>
      <inkml:brushProperty name="height" value="0.025" units="cm"/>
    </inkml:brush>
  </inkml:definitions>
  <inkml:trace contextRef="#ctx0" brushRef="#br0">0 95 14029,'0'0'6791,"59"9"-4293,-18-14-832,7-6-994,4 0-576,0-2-160,-4 1-1185,-7 0-1473,-7-6-1506,-5-3-3620</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49.951"/>
    </inkml:context>
    <inkml:brush xml:id="br0">
      <inkml:brushProperty name="width" value="0.025" units="cm"/>
      <inkml:brushProperty name="height" value="0.025" units="cm"/>
    </inkml:brush>
  </inkml:definitions>
  <inkml:trace contextRef="#ctx0" brushRef="#br0">93 61 15695,'0'0'918,"-10"13"662,5-7-1543,-9 12 1021,1-1 0,-18 33 0,28-45-912,0-1 0,1 1-1,0-1 1,0 1-1,0 0 1,1 0 0,-1-1-1,1 1 1,0 0-1,1 1 1,-1-1 0,1 0-1,0 0 1,0 0-1,1 0 1,0 0 0,-1 0-1,2 0 1,2 9-1,-2-12-135,0 1 0,0-1-1,0 0 1,1 1-1,-1-1 1,0 0 0,1-1-1,0 1 1,-1 0 0,1-1-1,0 0 1,0 1-1,0-1 1,0 0 0,0 0-1,0-1 1,0 1-1,0-1 1,0 1 0,1-1-1,-1 0 1,0 0 0,4-1-1,2 0 20,0 0-1,0 0 1,0-1-1,-1 0 1,1 0-1,-1-1 1,11-5-1,-4-1-40,0 0-1,-1-1 0,0 0 0,0-2 1,15-16-1,-23 22 20,-1 0 1,0 0-1,0 0 0,0-1 1,0 0-1,-1 0 0,0 0 1,-1 0-1,0-1 1,0 1-1,0-1 0,-1 0 1,2-12-1,-4 19 5,0 1 0,0-1-1,0 1 1,0-1 0,0 1-1,0 0 1,0-1 0,0 1-1,0-1 1,0 1 0,-1 0-1,1-1 1,0 1 0,0-1-1,0 1 1,0 0 0,-1-1-1,1 1 1,0 0 0,0-1 0,-1 1-1,1 0 1,0 0 0,-1-1-1,1 1 1,0 0 0,-1 0-1,1-1 1,0 1 0,-1 0-1,1 0 1,-1 0 0,1 0-1,0 0 1,-1-1 0,1 1-1,-1 0 1,1 0 0,-1 0 0,1 0-1,0 0 1,-1 0 0,1 0-1,-1 1 1,1-1 0,0 0-1,-1 0 1,1 0 0,-1 0-1,1 0 1,0 1 0,-1-1-1,1 0 1,0 0 0,-1 1 0,1-1-1,0 0 1,-1 1 0,-22 15 296,-25 41 750,45-52-949,0 0 0,0-1 0,0 1 0,1 1 0,0-1 0,0 0 0,0 1 0,1-1-1,-1 1 1,1-1 0,0 7 0,2-11-102,-1 0 0,1 0-1,-1 0 1,1 0 0,0 0-1,0 0 1,-1 0 0,1-1-1,0 1 1,0 0 0,0-1-1,0 1 1,0 0 0,0-1-1,0 1 1,0-1 0,0 0-1,0 1 1,0-1 0,0 0-1,1 0 1,-1 1-1,0-1 1,0 0 0,0 0-1,0 0 1,0 0 0,1-1-1,-1 1 1,0 0 0,0 0-1,2-1 1,44-8 259,-17-2-241,1-3 1,-2 0-1,53-35 0,-28 16-56,-52 32 21,0-1 1,0 1 0,0 0-1,0 0 1,0 0 0,1 0 0,-1 0-1,0 1 1,0-1 0,1 1 0,-1 0-1,0-1 1,1 1 0,2 0-1,-4 1 0,0-1-1,0 0 0,0 1 0,0-1 0,0 1 1,0-1-1,0 1 0,0-1 0,-1 1 0,1 0 1,0-1-1,0 1 0,-1 0 0,1 0 0,0 0 0,-1-1 1,1 1-1,-1 0 0,1 0 0,-1 0 0,0 0 1,1 2-1,1 5 1,-1 1 0,0 0 1,-1-1-1,1 1 1,-2 0-1,0 9 0,0-13 60,-17 85 1316,28-116-1119,-1 1-1,-2-1 0,0-1 0,-2 1 0,-1-1 0,-1 0 1,-1 0-1,-3-36 0,2 55-709,2 14 287,14 18-82,-8-18-295,-1 0 0,1 0-1,0-1 1,1 0 0,-1-1 0,18 6-1,-8-5-2308,-1-1 0,35 4-1,-12-6-3441</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50.542"/>
    </inkml:context>
    <inkml:brush xml:id="br0">
      <inkml:brushProperty name="width" value="0.025" units="cm"/>
      <inkml:brushProperty name="height" value="0.025" units="cm"/>
    </inkml:brush>
  </inkml:definitions>
  <inkml:trace contextRef="#ctx0" brushRef="#br0">176 76 9961,'0'0'4527,"-9"-1"-1366,3 1-2803,0-1 0,0 1 0,0 0-1,-1 0 1,1 1 0,0 0 0,0 0 0,0 0 0,0 1 0,0 0 0,1 0 0,-1 0 0,1 1 0,-1 0 0,1 0 0,0 0 0,0 1 0,0 0 0,-5 5-1,5-4-122,0 0-1,0 1 0,1 0 0,0-1 0,0 2 0,1-1 0,-1 0 0,1 1 0,1-1 0,-1 1 0,-2 12 0,5-17-226,0 0 1,-1 0-1,1 0 1,0 0-1,0 0 1,0 1-1,1-1 1,-1 0-1,0 0 1,1 0-1,-1 0 1,1 0-1,0 0 1,0 0-1,0 0 1,0 0-1,0 0 1,0 0-1,0-1 1,1 1-1,-1 0 1,1-1-1,-1 1 1,1-1 0,-1 1-1,1-1 1,0 0-1,0 0 1,0 0-1,0 0 1,0 0-1,0 0 1,0-1-1,0 1 1,0 0-1,0-1 1,0 0-1,0 1 1,0-1-1,1 0 1,2 0-1,3 0 14,0 0 1,0 0-1,-1 0 0,1-1 0,0 0 1,0 0-1,-1-1 0,1 0 1,-1 0-1,1-1 0,-1 0 0,12-7 1,-15 7-162,0 0 1,0 0 0,0 0 0,0 0 0,-1 0 0,0-1 0,0 0 0,0 0-1,0 0 1,0 0 0,-1 0 0,0 0 0,0-1 0,0 1 0,0-1 0,-1 1-1,0-1 1,0 0 0,0 0 0,0 1 0,-1-11 0,0 13-224,0 1 1,-1-1-1,0 0 0,1 0 0,-1 0 1,0 0-1,0 1 0,0-1 1,0 0-1,0 1 0,0-1 1,0 1-1,-1-1 0,1 1 1,-1 0-1,1 0 0,-3-2 1,2 2-127,0-1 1,0 0 0,1 1 0,-1-1 0,0 0 0,1 0 0,-1 0 0,1 0-1,-1 0 1,1-1 0,0 1 0,0 0 0,-1-4 0,1 3 244,1 1 0,0 0-1,-1-1 1,1 1 0,0-1 0,1 1 0,-1-1-1,0 1 1,1 0 0,-1-1 0,1 1 0,-1 0-1,1-1 1,0 1 0,0 0 0,0 0 0,1 0-1,0-2 1,1 1 338,-1 1 0,0 0-1,1 0 1,-1 0 0,1 0 0,0 1 0,-1-1-1,1 1 1,0 0 0,0-1 0,0 1-1,5 0 1,9-2 1402,0 1-1,0 0 1,0 2 0,24 2-1,-10-1-946,-4-2 725,1 2 0,-1 1 0,0 1 0,43 11-1,-69-14-1214,1 1 0,0-1 0,0 1 0,-1 0 0,1-1 0,0 1 0,-1 0 0,1 0 0,-1 0 0,1 0 0,-1 1 0,1-1 0,-1 0 0,0 0 0,1 1 0,-1-1 0,0 1-1,0-1 1,0 1 0,0 0 0,-1-1 0,1 1 0,0 0 0,-1-1 0,1 1 0,-1 0 0,1 0 0,-1 0 0,0 0 0,0-1 0,0 1 0,0 0 0,0 0 0,0 0 0,-1 0 0,1-1 0,0 1-1,-1 0 1,0 0 0,1-1 0,-1 1 0,0 0 0,-1 1 0,-3 6 193,0 0-1,0 0 0,-1-1 1,0 0-1,0 0 0,-11 9 1,-10 6 822,-39 27 1,-21 17 525,87-67-1596,1 0-1,-1 0 0,1 0 1,-1 0-1,1 0 0,-1 0 0,1 0 1,-1 0-1,1 0 0,0 0 0,-1 0 1,1 1-1,-1-1 0,0 0 1,1 0-1,-1 0 0,1 1 0,-1-1 1,1 0-1,-1 1 0,1-1 1,-1 0-1,0 1 0,1-1 0,-1 1 1,0-1-1,0 0 0,1 1 0,-1-1 1,0 1-1,0-1 0,1 1 1,-1-1-1,0 1 0,0-1 0,0 1 1,0-1-1,0 1 0,0-1 1,0 1-1,0-1 0,0 1 0,0-1 1,0 1-1,0-1 0,0 1 1,0 0-1,0-1 0,-1 0 0,1 1 1,0-1-1,0 1 0,-1-1 0,1 1 1,0-1-1,-1 1 0,1-1 1,0 0-1,-1 1 0,1-1 0,0 0 1,-1 1-1,1-1 0,-1 0 1,1 1-1,-1-1 0,1 0 0,-1 0 1,0 0-1,52 1 317,-39-2-258,24 0-39,-1-2 0,45-9-1,17-12-3377,-94 23 2999,-2 1 131,0 0-1,0 0 1,-1 0-1,1 0 1,0 0-1,0 0 1,0-1-1,-1 1 1,1 0-1,0-1 1,0 1-1,-1-1 1,1 1-1,0-1 1,-1 1-1,1-1 1,0 1-1,-1-1 1,1 1-1,-1-1 1,1 0-1,-1 1 1,1-1-1,-1 0 1,0 0-1,1 1 1,-1-1-1,0 0 1,1-1-1,-1-9-5748</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50.899"/>
    </inkml:context>
    <inkml:brush xml:id="br0">
      <inkml:brushProperty name="width" value="0.025" units="cm"/>
      <inkml:brushProperty name="height" value="0.025" units="cm"/>
    </inkml:brush>
  </inkml:definitions>
  <inkml:trace contextRef="#ctx0" brushRef="#br0">1 55 320,'0'0'23767,"77"-34"-23223,-28 29-352,5 0-159,0 4-258,-1-2-2145,-10 2-1666,-7-4-4035</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51.273"/>
    </inkml:context>
    <inkml:brush xml:id="br0">
      <inkml:brushProperty name="width" value="0.025" units="cm"/>
      <inkml:brushProperty name="height" value="0.025" units="cm"/>
    </inkml:brush>
  </inkml:definitions>
  <inkml:trace contextRef="#ctx0" brushRef="#br0">119 0 14990,'-8'4'1543,"-3"1"-667,0 1 1,1 0-1,0 1 1,-18 14-1,25-17-639,-1-1-1,1 1 0,-1-1 0,1 1 0,0 0 0,0 0 0,1 0 0,-1 1 0,1-1 0,0 1 0,0-1 1,1 1-1,-1 0 0,1 0 0,0-1 0,0 1 0,0 6 0,2-9-226,-1 0 1,1-1-1,-1 1 0,1 0 0,0 0 1,-1 0-1,1-1 0,0 1 0,0 0 1,0-1-1,1 1 0,-1-1 0,0 0 1,1 1-1,-1-1 0,0 0 0,1 0 1,0 1-1,-1-1 0,1 0 0,0-1 0,-1 1 1,1 0-1,0 0 0,0-1 0,0 1 1,-1-1-1,1 0 0,0 1 0,0-1 1,0 0-1,0 0 0,2-1 0,11 2 125,0 0 0,30-5 0,-31 1-97,1-1 1,-1 0-1,0-1 1,0-1-1,-1-1 0,0 1 1,0-2-1,0 0 1,-1-1-1,0 0 1,-1 0-1,0-1 1,-1-1-1,19-23 0,-38 109 1751,11-74-1743,0 0 0,1 0 1,-1 0-1,0 0 0,0 0 0,1-1 1,-1 1-1,1-1 0,-1 0 0,0 1 1,1-1-1,-1 0 0,1-1 1,-1 1-1,5-1 0,0 1 95,18-2-162,-1-1 1,1-1-1,-1-1 1,45-15-1,-39 10-46,1 2 0,35-5-1,-65 12 72,-1 1 1,0 0-1,0 0 0,0 0 0,0 0 0,1 0 0,-1 0 0,0 0 0,0 0 0,0 0 1,0 0-1,1 0 0,-1 0 0,0 0 0,0 0 0,0 0 0,0 0 0,0 0 0,1 0 1,-1 0-1,0 1 0,0-1 0,0 0 0,0 0 0,1 0 0,-1 0 0,0 0 0,0 0 0,0 0 1,0 0-1,0 1 0,0-1 0,0 0 0,0 0 0,1 0 0,-1 0 0,0 0 0,0 1 1,0-1-1,0 0 0,0 0 0,0 0 0,0 0 0,0 1 0,0-1 0,0 0 0,0 0 1,0 0-1,0 0 0,0 1 0,0-1 0,-6 13 503,-14 11 585,19-23-1026,-2 3 74,-1-1 1,1 0 0,0 1 0,0-1 0,1 1 1,-1-1-1,1 1 0,0 0 0,-1 0 1,2 0-1,-1 0 0,0 0 0,-1 9 1,3-12-140,1 0 0,-1-1 0,1 1 0,-1 0 1,1 0-1,-1-1 0,1 1 0,0 0 0,-1-1 0,1 1 1,0 0-1,-1-1 0,1 1 0,0-1 0,0 0 1,0 1-1,-1-1 0,1 1 0,0-1 0,0 0 1,0 0-1,0 1 0,0-1 0,-1 0 0,1 0 0,0 0 1,0 0-1,0 0 0,1-1 0,38 2-11,-30-2 6,57-5-2888,-52 2 977,0 0 0,0 0 0,0-1 0,-1-1 0,1-1-1,-1 0 1,25-18 0,-15 7-7973</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51.643"/>
    </inkml:context>
    <inkml:brush xml:id="br0">
      <inkml:brushProperty name="width" value="0.025" units="cm"/>
      <inkml:brushProperty name="height" value="0.025" units="cm"/>
    </inkml:brush>
  </inkml:definitions>
  <inkml:trace contextRef="#ctx0" brushRef="#br0">18 101 12236,'0'0'14018,"8"0"-12891,24-1-944,-1-1 1,32-7-1,-49 7-164,0-1 0,0-1-1,0 0 1,-1-1-1,1 0 1,-1-1-1,17-11 1,-29 16-13,1 0 0,-1 0 0,1 0-1,-1 1 1,0-1 0,0-1 0,0 1 0,1 0 0,-1 0 0,0 0 0,0-1 0,-1 1-1,1 0 1,0-1 0,0 1 0,-1-1 0,2-2 0,-2 3 5,-1 1 0,1-1-1,0 0 1,0 1 0,-1-1 0,1 0 0,0 1-1,-1-1 1,1 1 0,-1-1 0,1 0 0,-1 1-1,1-1 1,-1 1 0,1 0 0,-1-1 0,1 1 0,-1-1-1,0 1 1,1 0 0,-1-1 0,0 1 0,1 0-1,-1 0 1,0 0 0,0-1 0,-9-1 100,1 1 1,0 0-1,0 0 1,-12 1-1,7 1 106,0 0 0,0 2-1,0-1 1,0 2 0,1 0-1,-1 0 1,1 1 0,-13 8-1,20-11-127,0 1 0,0 0 1,1 1-1,-1 0 0,1 0 0,0 0 0,0 0 0,0 1 0,0 0 0,1 0 0,0 0 0,0 0 0,0 1 0,1 0 1,-1-1-1,1 1 0,1 1 0,-1-1 0,-1 7 0,4-11-89,0 0 0,0 1 0,-1-1 0,2 0 0,-1 0 0,0 1 0,0-1 0,1 0 0,-1 0 0,1 1 0,0-1 0,-1 0 0,1 0 0,0 0 0,0 0 0,1 0 0,-1 0 0,0 0 0,3 2 0,0 0 0,0-1 0,0 1 0,1-1 0,-1 0 0,1-1 0,0 1 0,0-1 0,5 3 0,11 1 0,0 0 0,-1-2 0,27 3 0,-45-6 0,13 1-67,135 11-4572,-137-12 3917,-1-1 1,1-1-1,0 0 1,0-1-1,-1 0 1,1-1 0,-1-1-1,0 0 1,17-7-1,10-16-6831</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52.015"/>
    </inkml:context>
    <inkml:brush xml:id="br0">
      <inkml:brushProperty name="width" value="0.025" units="cm"/>
      <inkml:brushProperty name="height" value="0.025" units="cm"/>
    </inkml:brush>
  </inkml:definitions>
  <inkml:trace contextRef="#ctx0" brushRef="#br0">353 1 15503,'0'0'7372,"6"10"-4964,55 73-131,23 33 1192,-77-103-3251,0 0-1,0 0 0,-2 1 0,1-1 0,-2 1 1,0 0-1,4 26 0,-7-23-217,-1 1 0,0 0 0,-1 0 0,-2-1 0,1 1 0,-2-1 0,0 0 0,-1 0 0,-1 0 0,-1 0 0,0-1 0,-1 0 0,-1-1 0,0 0 0,-16 19 0,-17 17 0,-1-2 0,-90 77 0,132-126 0,-46 41-1748,-74 50-1,45-45-6509</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8:57.802"/>
    </inkml:context>
    <inkml:brush xml:id="br0">
      <inkml:brushProperty name="width" value="0.025" units="cm"/>
      <inkml:brushProperty name="height" value="0.025" units="cm"/>
    </inkml:brush>
  </inkml:definitions>
  <inkml:trace contextRef="#ctx0" brushRef="#br0">485 1 7783,'-17'12'3892,"13"-8"-3703,-21 14 7,2 2 0,0 0 0,1 1 0,-20 27 0,6 2 196,3 1-1,2 2 1,2 2 0,-29 76-1,26-41 588,3 2 0,-17 101 0,34-134-772,2 1-1,3 0 0,3 0 0,2 1 0,9 83 0,-3-121-176,0-1 1,1 0-1,1 0 0,1 0 0,1-1 0,1 0 1,18 30-1,-19-38-46,2 0 1,0 0-1,0-1 1,1 0-1,1-1 1,0 0-1,0-1 0,1 0 1,0-1-1,1 0 1,25 11-1,-29-16-23,0 0 0,0 0-1,0-1 1,1-1 0,-1 1-1,1-2 1,-1 1 0,1-2-1,-1 1 1,1-1 0,0-1-1,-1 0 1,13-3 0,-9 0 45,0 0 1,-1-1-1,0 0 1,0-2-1,-1 1 1,1-1-1,-1-1 1,20-17-1,-3-3 255,-1-2 0,-1 0 0,-2-2 0,-1-1 0,39-70-1,-26 32 268,-3-1 0,-4-1 0,-2-2 0,-4-1 0,-3-2 0,-3 1 0,-4-2 0,6-131 0,-18 180-383,-2 1 1,-1-1 0,-2 0 0,0 1 0,-3 0 0,0 0 0,-13-36 0,16 55-132,-1 1-1,0-1 1,-1 1 0,0 0 0,-1 0-1,0 1 1,0 0 0,0 0 0,-1 0-1,-1 1 1,1 0 0,-1 0-1,0 1 1,0 0 0,-1 0 0,0 1-1,0 0 1,0 1 0,-1 0 0,0 0-1,1 1 1,-1 0 0,0 1 0,-12-2-1,6 3-250,0 1-1,0 0 1,0 1 0,0 1-1,0 1 1,0 0-1,1 1 1,-1 0 0,1 1-1,0 1 1,0 0-1,1 2 1,0-1-1,0 2 1,-14 11 0,-7 7-1319,2 2-1,1 1 1,1 1 0,-33 46 0,10-6-5287</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0.756"/>
    </inkml:context>
    <inkml:brush xml:id="br0">
      <inkml:brushProperty name="width" value="0.025" units="cm"/>
      <inkml:brushProperty name="height" value="0.025" units="cm"/>
    </inkml:brush>
  </inkml:definitions>
  <inkml:trace contextRef="#ctx0" brushRef="#br0">174 0 14958,'0'0'1906,"-6"9"91,-6 9-894,1 1 0,1 0 0,1 1 0,1 0 0,-10 32 1,-21 120 1566,29-115-1868,-3-1 1,-25 68-1,183-464 815,-137 321-1761,0 0-1,1 0 0,1 1 1,17-24-1,-23 37 30,1 0 0,-1 1 0,1-1 0,0 1 1,0 0-1,1 0 0,-1 0 0,1 1 0,0 0 0,-1 0 0,2 0 0,-1 1 0,0 0 0,0 0 0,1 1 0,-1 0 0,12-1 0,-11 1-34,0 1-1,0 0 0,-1 0 0,1 1 0,11 2 0,-17-2 135,-1-1 1,1 0 0,0 0-1,0 1 1,0-1-1,-1 0 1,1 1 0,0-1-1,0 1 1,-1-1-1,1 1 1,0-1-1,-1 1 1,1 0 0,-1-1-1,1 1 1,-1 0-1,1-1 1,-1 1 0,1 0-1,0 1 1,-1-1 13,0 1 1,-1-1 0,1 0 0,0 1-1,0-1 1,-1 1 0,1-1-1,-1 0 1,1 0 0,-1 1 0,1-1-1,-1 0 1,0 0 0,0 0-1,1 0 1,-1 0 0,0 0 0,0 0-1,-1 1 1,-14 11 237,0-1 0,0 0 0,-1-2 1,0 0-1,-1-1 0,-28 11 0,12-5-130,13-4-151,-15 8 54,13-14-2757,29-11-4165,-1 2 4289,14-11-6692</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29.563"/>
    </inkml:context>
    <inkml:brush xml:id="br0">
      <inkml:brushProperty name="width" value="0.025" units="cm"/>
      <inkml:brushProperty name="height" value="0.025" units="cm"/>
    </inkml:brush>
  </inkml:definitions>
  <inkml:trace contextRef="#ctx0" brushRef="#br0">828 1 14478,'0'0'3240,"-9"0"-2770,6 0-427,0 0 1,-1 0-1,1 0 1,0 1-1,0-1 0,0 1 1,0 0-1,0 0 1,0 0-1,1 1 0,-1-1 1,0 1-1,0-1 1,1 1-1,-1 0 0,1 0 1,-4 4-1,-2 4 90,-1 1 0,2 0 0,-12 22 0,-289 545 2236,39 21-1081,233-503-656,-43 187 1,68-227-547,3 1 1,2 0-1,3 1 1,7 106-1,-1-141-73,1 0 0,0-1 0,2 1 0,1-1 0,1 0 0,1 0 0,0-1 0,2-1 0,0 1 0,2-2 0,0 1 0,1-2 0,1 0 0,0-1 0,35 30 0,-25-27 11,1-2 0,1-1 0,0 0 0,1-2 0,1-2 0,0 0 1,1-2-1,0-1 0,1-1 0,0-2 0,36 4 0,-13-5-308,1-3 0,-1-2 0,62-6 0,-83 1-1436,1-1-1,-1-2 0,46-16 1,14-16-7863</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29.953"/>
    </inkml:context>
    <inkml:brush xml:id="br0">
      <inkml:brushProperty name="width" value="0.025" units="cm"/>
      <inkml:brushProperty name="height" value="0.025" units="cm"/>
    </inkml:brush>
  </inkml:definitions>
  <inkml:trace contextRef="#ctx0" brushRef="#br0">16 20 16784,'0'0'7997,"16"-3"-7853,108-8 184,163 5 1,-273 6-326,0 0 0,0 1 0,0 1 1,0 0-1,0 1 0,24 8 1,-35-10 2,0 0 0,-1 1 0,1-1 1,0 1-1,-1 0 0,1 0 0,-1 0 1,0 0-1,0 0 0,1 0 0,-1 1 1,-1-1-1,1 1 0,0-1 1,1 5-1,-1-4 25,-1 1 0,-1 0 0,1 0 0,0-1 0,-1 1 0,0 0 0,0 0 0,0 0 0,0 0 0,-1-1 0,0 1 0,1 0 0,-1 0 0,-1-1 0,-2 7 0,-7 13 247,-2 0 0,-1-1-1,-1-1 1,0 0 0,-2-1 0,-34 32 0,24-25-136,-244 247 412,149-167-5987,79-73-5100</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0.766"/>
    </inkml:context>
    <inkml:brush xml:id="br0">
      <inkml:brushProperty name="width" value="0.025" units="cm"/>
      <inkml:brushProperty name="height" value="0.025" units="cm"/>
    </inkml:brush>
  </inkml:definitions>
  <inkml:trace contextRef="#ctx0" brushRef="#br0">217 0 17328,'-3'11'294,"-16"54"82,-29 113 1462,43-153-1647,1-1 1,1 1-1,1 0 1,2 0 0,2 36-1,-1-60-177,-1 1-1,1-1 0,-1 1 1,1-1-1,0 0 0,0 1 1,0-1-1,-1 0 1,1 1-1,0-1 0,0 0 1,1 0-1,-1 0 0,0 0 1,0 0-1,0 0 1,1 0-1,-1-1 0,0 1 1,1 0-1,-1-1 0,1 1 1,-1-1-1,1 1 1,-1-1-1,1 0 0,-1 0 1,1 1-1,-1-1 0,1 0 1,0-1-1,2 1 1,62-8 921,-44 5-593,-19 2-298,-1 1-1,1-1 1,-1 1 0,1 0-1,-1 0 1,1 0 0,-1 0-1,1 0 1,-1 1 0,0-1-1,1 1 1,-1 0-1,1 0 1,-1 0 0,0 0-1,0 0 1,1 0 0,-1 0-1,0 1 1,3 2 0,-3 0 43,0-1 1,0 1-1,0-1 1,-1 1 0,1 0-1,-1-1 1,0 1-1,0 0 1,-1 0 0,1 0-1,-1 0 1,0 7-1,0-4 31,0 0 0,0 0 0,-1-1 0,1 1 0,-2 0 0,1 0 0,-1-1 0,0 1 0,0-1 0,-1 0 0,0 0-1,0 0 1,0 0 0,-1 0 0,0 0 0,0-1 0,0 0 0,-1 0 0,0 0 0,0 0 0,0-1 0,0 0 0,-1 0 0,0 0-1,1-1 1,-9 4 0,-3 0 202,0-1 0,-1 0 0,0-2 1,0 0-1,-1-1 0,1 0 0,0-2 0,-28 0 0,12-9-94,33 8-242,0-1 0,0 1 1,0-1-1,0 1 0,0-1 0,1 1 0,-1-1 0,0 0 0,0 1 0,1-1 0,-1 0 0,0 0 0,1 1 0,-1-1 1,1 0-1,-1 0 0,1 0 0,-1 0 0,1 0 0,0 0 0,-1 0 0,1 0 0,0 0 0,0 0 0,0 0 0,0 0 0,0 0 1,0 0-1,0 0 0,0 0 0,0-2 0,1 2-102,0 1 0,-1-1 0,1 0 0,-1 0 0,1 0 0,0 0 0,0 0 0,-1 1 0,1-1 0,0 0 0,0 1 0,0-1 0,0 1 0,0-1 0,0 1 0,0-1 0,0 1 0,0 0 0,0-1 0,0 1-1,0 0 1,1 0 0,31-4-1675,-24 4 1240,57-4-2561,84-9-7198,-86 2 2198</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1.760"/>
    </inkml:context>
    <inkml:brush xml:id="br0">
      <inkml:brushProperty name="width" value="0.025" units="cm"/>
      <inkml:brushProperty name="height" value="0.025" units="cm"/>
    </inkml:brush>
  </inkml:definitions>
  <inkml:trace contextRef="#ctx0" brushRef="#br0">22 544 8456,'0'0'7137,"2"-8"-3015,2-3-2992,3-31 3046,-11 36-1409,-5 13-2185,-5 14-765,13-19 183,0 0-1,0 0 1,0 0 0,0 0 0,1 0 0,-1 0 0,1 0-1,-1 0 1,1 0 0,0 0 0,0 0 0,0 0 0,0 0 0,0 0-1,1 0 1,-1 2 0,1-3 3,-1-1-1,1 0 1,-1 1-1,1-1 1,0 1-1,-1-1 1,1 0-1,-1 1 1,1-1-1,0 0 1,-1 1-1,1-1 1,0 0-1,-1 0 1,1 0-1,0 0 1,-1 0-1,1 0 1,0 0-1,-1 0 1,1 0-1,0 0 1,-1 0-1,1 0 1,0 0 0,-1-1-1,1 1 1,0 0-1,0-1 1,6-2 35,0 0 0,0-1 1,-1 0-1,1 0 1,-1 0-1,11-10 0,60-70 122,-77 83-162,0 1 0,1 0 0,-1 0 0,0 0 0,0 0 0,0 0 0,0-1 0,0 1 0,0 0 0,1 0 0,-1 0 0,0 0 0,0 0 0,0 0 0,0 0 0,1 0 0,-1 0 0,0-1 0,0 1 0,0 0 0,1 0 0,-1 0 0,0 0 0,0 0 0,0 0 0,0 0 0,1 0 0,-1 0 0,0 0 0,0 1 0,0-1 0,1 0 0,-1 0 0,0 0 0,0 0 0,0 0 0,0 0 0,1 0 0,-1 0 0,0 0 0,0 1 0,0-1 0,0 0 0,0 0 0,0 0 0,1 0 0,-1 0 0,0 1 0,3 13-216,-4 18-131,1-31 347,-11 78 92,6-52-10,1-1 1,0 35-1,4-60-71,0 0 0,0 0 0,0 0-1,0 0 1,0 0 0,0 0 0,0 0 0,1 0-1,-1 0 1,0 0 0,0 0 0,1 0 0,-1 0-1,1 0 1,-1-1 0,1 1 0,-1 0 0,1 0-1,-1 0 1,1-1 0,0 1 0,0 0 0,-1-1-1,1 1 1,0 0 0,0-1 0,0 1 0,-1-1-1,1 0 1,0 1 0,2 0 0,0-1 28,-1 0 0,1 0 0,0 0-1,0 0 1,0-1 0,0 1 0,0-1 0,0 0 0,-1 1 0,1-1 0,2-2 0,8-3 154,0 0 0,-1-1 0,19-15 1,-5 0-119,-1-2 0,-1 0 0,-1-2 0,-2 0 1,0-2-1,22-39 0,-20 24-45,-1-1 0,-2-1 0,24-85 0,-39 121-486,-4 30 374,-2-17 110,1 1 0,0-1 0,0 0 0,0 0 0,0 1 0,1-1 0,0 0 0,0 0 0,0 0 0,2 5 1302,-3-7-1334,0 0 0,0 1 0,-1-1 0,1 0 0,-1 0 0,1 0 0,-1 1 0,0-1 0,0 0 0,0 0-1,0 0 1,0 0 0,-1 1 0,2-2 4,-1-1 1,1 0-1,0 0 0,0 0 1,0 0-1,0 0 0,0 0 1,0 1-1,-1-1 0,1 0 0,0 0 1,0 0-1,0 0 0,0 0 1,0 0-1,-1 0 0,1 0 0,0 0 1,0 0-1,0 0 0,0 0 1,-1 0-1,1 0 0,0 0 0,0 0 1,0 0-1,-1 0 0,1 0 1,0 0-1,0 0 0,0 0 1,0 0-1,-1 0 0,1 0 0,0 0 1,0 0-1,0 0 0,0 0 1,0 0-1,-1-1 0,1 1 0,0 0 1,0 0-1,0 0 0,0 0 1,0-1-1,-4-19-1642,-3-25-9134,0-2 6539,8 38 4228,-1 1 0,2 0 0,-1-1 0,1 1 0,4-12 0,19-40 5573,-15 37-1278,-12 84-1727,-50 170-113,35-171-1990,3 1 0,2 1 0,-7 116 0,21-163-258,3-15-87,-4-2-238,-1 1-1,1-1 1,0 0 0,-1 0-1,0 1 1,1-1-1,-1 0 1,0 0-1,0 1 1,0-1 0,0 0-1,0-3 1,-3-6-1299,0 1-1,0 0 1,-1 0 0,-1 0 0,0 0 0,0 1 0,-8-12 0,-4-6-3291,-3-10-4495</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2.150"/>
    </inkml:context>
    <inkml:brush xml:id="br0">
      <inkml:brushProperty name="width" value="0.025" units="cm"/>
      <inkml:brushProperty name="height" value="0.025" units="cm"/>
    </inkml:brush>
  </inkml:definitions>
  <inkml:trace contextRef="#ctx0" brushRef="#br0">0 43 8072,'0'0'20339,"82"-28"-18994,-42 25-224,2 1-448,-3-2-193,-4 2-320,-3 2-128,-5 0-224,-5 0-1665,-10 0-2756,-4-4-5028</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2.819"/>
    </inkml:context>
    <inkml:brush xml:id="br0">
      <inkml:brushProperty name="width" value="0.025" units="cm"/>
      <inkml:brushProperty name="height" value="0.025" units="cm"/>
    </inkml:brush>
  </inkml:definitions>
  <inkml:trace contextRef="#ctx0" brushRef="#br0">24 0 20371,'0'0'7725,"-4"10"-7367,-3 21-60,2 0 0,1 1 1,1 0-1,2 0 1,3 39-1,-1-13-524,0-46 727,2-1-4339,1-8-2530,1-16-722,-1-10-4339</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3.282"/>
    </inkml:context>
    <inkml:brush xml:id="br0">
      <inkml:brushProperty name="width" value="0.025" units="cm"/>
      <inkml:brushProperty name="height" value="0.025" units="cm"/>
    </inkml:brush>
  </inkml:definitions>
  <inkml:trace contextRef="#ctx0" brushRef="#br0">151 1 13805,'0'0'12150,"1"8"-11280,7 50-109,-4 1 0,-1-1 0,-8 76 0,1 0-367,4-2-298,0-132-109,0 0 0,0 0 0,0 0 0,0 0 0,0 0 0,0 0-1,0 1 1,0-1 0,0 0 0,-1 0 0,1 0 0,0 0 0,0 0-1,0 0 1,0 0 0,0 1 0,0-1 0,-1 0 0,1 0 0,0 0 0,0 0-1,0 0 1,0 0 0,0 0 0,-1 0 0,1 0 0,0 0 0,0 0-1,0 0 1,0 0 0,0 0 0,-1 0 0,1 0 0,0 0 0,0 0-1,0 0 1,0 0 0,-1 0 0,1 0 0,0 0 0,0 0 0,0 0 0,0 0-1,0-1 1,0 1 0,-1 0 0,1 0 0,0 0 0,0 0 0,0 0-1,0 0 1,0 0 0,0-1 0,0 1 0,0 0 0,0 0 0,0 0-1,-1 0 1,1 0 0,0-1 0,0 1 0,0 0 0,0 0 0,-9-11-172,-66-152-3296,14-8 3370,60 170 173,1 0 0,-1-1 1,0 1-1,1 0 0,-1-1 1,1 1-1,-1-1 0,1 1 1,0-1-1,0 1 0,-1-1 0,1 1 1,0-1-1,1 1 0,-1 0 1,0-1-1,0 1 0,0-1 1,1 1-1,-1-1 0,1 1 1,-1-1-1,1 1 0,0 0 1,-1 0-1,1-1 0,0 1 0,0 0 1,0 0-1,0 0 0,2-2 1,1 2 50,0 0 0,0 0 0,1 0 0,-1 0 0,0 1 0,1-1 0,-1 1 0,0 1 0,5-1 0,10 1-226,89 6 662,-16 0-3682,-78-8-818,-12-3-1964</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3.641"/>
    </inkml:context>
    <inkml:brush xml:id="br0">
      <inkml:brushProperty name="width" value="0.025" units="cm"/>
      <inkml:brushProperty name="height" value="0.025" units="cm"/>
    </inkml:brush>
  </inkml:definitions>
  <inkml:trace contextRef="#ctx0" brushRef="#br0">1 1 13741,'0'0'11307</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4.095"/>
    </inkml:context>
    <inkml:brush xml:id="br0">
      <inkml:brushProperty name="width" value="0.025" units="cm"/>
      <inkml:brushProperty name="height" value="0.025" units="cm"/>
    </inkml:brush>
  </inkml:definitions>
  <inkml:trace contextRef="#ctx0" brushRef="#br0">123 307 12300,'0'-8'2909,"1"-23"-472,1 11 450,-1 0 0,-4-33 1,3 53-2831,0 0 1,-1-1 0,1 1 0,0 0 0,-1 0 0,1-1-1,-1 1 1,1 0 0,0 0 0,-1 0 0,1 0 0,-1-1-1,1 1 1,-1 0 0,1 0 0,0 0 0,-1 0 0,1 0-1,-1 0 1,1 0 0,-1 0 0,1 0 0,-1 0 0,1 1-1,0-1 1,-1 0 0,1 0 0,-1 0 0,1 0 0,0 1-1,-1-1 1,1 0 0,-1 0 0,1 1 0,0-1 0,0 0-1,-1 1 1,1-1 0,0 0 0,-1 1 0,1-1 0,-7 8-21,1 0 1,0 1-1,0-1 1,1 1-1,0 0 1,0 0-1,-3 12 1,-24 73 0,32-93-35,-7 21-3,1 0 0,1 0 0,2 0 0,-3 41 0,6-62 1,0 0-1,0 0 1,-1 0 0,1 0-1,0 0 1,0 1-1,0-1 1,1 0 0,-1 0-1,0 0 1,0 0-1,1 0 1,-1 0 0,0 0-1,1 0 1,-1 0-1,1 0 1,-1 0 0,1 0-1,0 0 1,-1 0-1,1 0 1,0 0 0,0-1-1,-1 1 1,1 0-1,0 0 1,0-1 0,0 1-1,0-1 1,0 1-1,0-1 1,0 1 0,0-1-1,0 0 1,0 1-1,1-1 1,-1 0 0,0 0-1,0 0 1,0 0-1,0 0 1,0 0 0,0 0-1,0 0 1,1 0-1,-1-1 1,0 1 0,0 0-1,0-1 1,0 1-1,0-1 1,0 1 0,1-2-1,6-1 44,-1-1 0,0 0 0,1-1 1,-2 1-1,1-1 0,8-8 0,14-18 70,-1 0 0,-2-2-1,-1-1 1,34-64 0,-44 72 121,-2-1-1,-2-1 1,0 0-1,-2 0 0,0-1 1,-3 0-1,5-42 1,-41 139 325,-25 117-761,50-163 84,0 1 0,2-1 0,1 1 0,0-1 0,2 1 1,4 34-1,-4-55-41,0-1 1,0 1-1,1 0 1,-1-1-1,1 1 0,-1-1 1,1 1-1,-1-1 1,1 1-1,0-1 1,0 0-1,0 1 1,0-1-1,0 0 1,0 0-1,0 0 1,0 1-1,1-1 0,-1 0 1,0-1-1,1 1 1,-1 0-1,0 0 1,1 0-1,-1-1 1,1 1-1,-1-1 1,1 1-1,0-1 1,-1 0-1,1 0 0,-1 0 1,1 0-1,0 0 1,-1 0-1,1 0 1,0 0-1,-1 0 1,3-1-1,1 0-794,0-1 0,0 1-1,0-1 1,-1 0 0,1 0 0,0-1-1,-1 1 1,0-1 0,1 0-1,-1 0 1,5-5 0,15-22-8561</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22T06:39:34.483"/>
    </inkml:context>
    <inkml:brush xml:id="br0">
      <inkml:brushProperty name="width" value="0.025" units="cm"/>
      <inkml:brushProperty name="height" value="0.025" units="cm"/>
    </inkml:brush>
  </inkml:definitions>
  <inkml:trace contextRef="#ctx0" brushRef="#br0">2 41 14125,'0'0'14521,"-1"10"-14030,0 31-251,2-39-232,-1-1 0,0 0-1,0 0 1,1 0 0,-1 1 0,1-1 0,-1 0-1,1 0 1,-1 0 0,1 0 0,0 0-1,-1 0 1,1 0 0,0 0 0,0-1 0,0 1-1,0 0 1,0 0 0,0 0 0,0-1-1,0 1 1,0-1 0,0 1 0,0-1-1,0 1 1,0-1 0,1 0 0,-1 1 0,0-1-1,0 0 1,0 0 0,1 0 0,-1 0-1,0 0 1,0 0 0,0 0 0,1 0 0,1-1-1,0 0 21,0 1 0,0-1 0,0 0 0,0 0 0,0 0 0,0 0 0,0 0 0,-1-1 0,1 1 0,0-1 0,-1 0 0,4-2 0,-3-1 22,0 1 0,0-1 0,0 0-1,-1 0 1,1 0 0,-1 0-1,-1-1 1,1 1 0,-1 0 0,0-1-1,0 1 1,0-1 0,-1 0-1,0 1 1,-1-8 0,1 12-46,0 1 0,0-1-1,0 1 1,0 0 0,0 0 0,0-1 0,-1 1 0,1 0 0,0-1-1,0 1 1,0 0 0,-1 0 0,1-1 0,0 1 0,0 0 0,-1 0-1,1-1 1,0 1 0,-1 0 0,1 0 0,0 0 0,0 0 0,-1-1-1,1 1 1,0 0 0,-1 0 0,1 0 0,-1 0 0,1 0 0,0 0-1,-1 0 1,1 0 0,0 0 0,-1 0 0,1 0 0,0 0-1,-1 0 1,1 0 0,0 1 0,-1-1 0,1 0 0,0 0 0,-1 0-1,1 0 1,0 1 0,0-1 0,-1 0 0,1 0 0,0 1 0,0-1-1,-1 0 1,1 0 0,0 1 0,0-1 0,-16 15-141,7 1 105,0 0 1,1 1 0,1 0 0,1 0 0,0 1-1,2 0 1,-1 0 0,2 0 0,1 0 0,0 1-1,1-1 1,3 31 0,-2-47-124,0 0 1,1-1 0,-1 1-1,1 0 1,-1 0-1,1 0 1,0 0 0,0-1-1,0 1 1,0 0-1,0-1 1,0 1 0,0 0-1,1-1 1,-1 0-1,0 1 1,1-1 0,-1 0-1,1 0 1,0 0-1,-1 0 1,3 1 0,-1-1-420,0 0 0,0 0 0,0 0 0,0 0 1,-1-1-1,1 1 0,0-1 0,0 0 0,0 0 1,0 0-1,0 0 0,0-1 0,5-1 1,15-9-6341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22.04.2026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E185D65-6F2F-C690-E799-A3D31422FA2A}"/>
            </a:ext>
          </a:extLst>
        </p:cNvPr>
        <p:cNvGrpSpPr/>
        <p:nvPr/>
      </p:nvGrpSpPr>
      <p:grpSpPr>
        <a:xfrm>
          <a:off x="0" y="0"/>
          <a:ext cx="0" cy="0"/>
          <a:chOff x="0" y="0"/>
          <a:chExt cx="0" cy="0"/>
        </a:xfrm>
      </p:grpSpPr>
      <p:sp>
        <p:nvSpPr>
          <p:cNvPr id="338946" name="Rectangle 26">
            <a:extLst>
              <a:ext uri="{FF2B5EF4-FFF2-40B4-BE49-F238E27FC236}">
                <a16:creationId xmlns:a16="http://schemas.microsoft.com/office/drawing/2014/main" id="{D3F4DA9D-5EB8-A407-04B0-2FB61F3F8EC7}"/>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132B1D19-BED2-4088-9BA2-86DBF307A1E6}" type="slidenum">
              <a:rPr lang="de-DE" sz="1300">
                <a:solidFill>
                  <a:srgbClr val="000000"/>
                </a:solidFill>
                <a:latin typeface="Sparkasse Rg" pitchFamily="34" charset="0"/>
              </a:rPr>
              <a:pPr eaLnBrk="1" hangingPunct="1"/>
              <a:t>1</a:t>
            </a:fld>
            <a:endParaRPr lang="de-DE" sz="1300">
              <a:solidFill>
                <a:srgbClr val="000000"/>
              </a:solidFill>
              <a:latin typeface="Sparkasse Rg" pitchFamily="34" charset="0"/>
            </a:endParaRPr>
          </a:p>
        </p:txBody>
      </p:sp>
      <p:sp>
        <p:nvSpPr>
          <p:cNvPr id="338947" name="Rectangle 28">
            <a:extLst>
              <a:ext uri="{FF2B5EF4-FFF2-40B4-BE49-F238E27FC236}">
                <a16:creationId xmlns:a16="http://schemas.microsoft.com/office/drawing/2014/main" id="{FFCA8181-992A-000F-2BBF-3E38E311062C}"/>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11D9D1A-A938-4A3C-893E-04F647EF9B5E}" type="slidenum">
              <a:rPr lang="de-DE" sz="1300">
                <a:solidFill>
                  <a:srgbClr val="000000"/>
                </a:solidFill>
                <a:latin typeface="Sparkasse Rg" pitchFamily="34" charset="0"/>
              </a:rPr>
              <a:pPr algn="r" eaLnBrk="1" hangingPunct="1">
                <a:buClrTx/>
                <a:buFontTx/>
                <a:buNone/>
              </a:pPr>
              <a:t>1</a:t>
            </a:fld>
            <a:endParaRPr lang="de-DE" sz="1300">
              <a:solidFill>
                <a:srgbClr val="000000"/>
              </a:solidFill>
              <a:latin typeface="Sparkasse Rg" pitchFamily="34" charset="0"/>
            </a:endParaRPr>
          </a:p>
        </p:txBody>
      </p:sp>
      <p:sp>
        <p:nvSpPr>
          <p:cNvPr id="338948" name="Rectangle 1">
            <a:extLst>
              <a:ext uri="{FF2B5EF4-FFF2-40B4-BE49-F238E27FC236}">
                <a16:creationId xmlns:a16="http://schemas.microsoft.com/office/drawing/2014/main" id="{FEEF7788-DBF6-7F10-43F2-F4C9F5C2DD38}"/>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8949" name="Rectangle 2">
            <a:extLst>
              <a:ext uri="{FF2B5EF4-FFF2-40B4-BE49-F238E27FC236}">
                <a16:creationId xmlns:a16="http://schemas.microsoft.com/office/drawing/2014/main" id="{0E5A4673-B9E8-3ABA-3878-BCDF9E2466E4}"/>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772897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5B188-677B-BF90-C343-81F3669D4C5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B8E647-8B79-05D3-43B3-5B9AB41E1D63}"/>
              </a:ext>
            </a:extLst>
          </p:cNvPr>
          <p:cNvSpPr>
            <a:spLocks noGrp="1" noRot="1" noChangeAspect="1" noResize="1"/>
          </p:cNvSpPr>
          <p:nvPr>
            <p:ph type="sldImg"/>
          </p:nvPr>
        </p:nvSpPr>
        <p:spPr>
          <a:xfrm>
            <a:off x="71438" y="758825"/>
            <a:ext cx="6650037" cy="37417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B36243E-F321-D38F-20C0-DBBC471C678A}"/>
              </a:ext>
            </a:extLst>
          </p:cNvPr>
          <p:cNvSpPr txBox="1">
            <a:spLocks noGrp="1"/>
          </p:cNvSpPr>
          <p:nvPr>
            <p:ph type="body" sz="quarter" idx="1"/>
          </p:nvPr>
        </p:nvSpPr>
        <p:spPr>
          <a:xfrm>
            <a:off x="679450" y="4741545"/>
            <a:ext cx="5435600" cy="276999"/>
          </a:xfrm>
        </p:spPr>
        <p:txBody>
          <a:bodyPr>
            <a:spAutoFit/>
          </a:bodyPr>
          <a:lstStyle/>
          <a:p>
            <a:endParaRPr lang="de-DE" dirty="0"/>
          </a:p>
        </p:txBody>
      </p:sp>
    </p:spTree>
    <p:extLst>
      <p:ext uri="{BB962C8B-B14F-4D97-AF65-F5344CB8AC3E}">
        <p14:creationId xmlns:p14="http://schemas.microsoft.com/office/powerpoint/2010/main" val="3526033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A3A7A-04CE-2528-3E2F-C214ECA2C7E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1F5582E-A052-A869-132E-A2CB54895ED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360995E-411E-81A3-1924-DDC39E9A2D8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06822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2D4D9-4776-49B2-C358-EE459E6AE3E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90C888D-E26F-6848-5FCF-F3B5CF79E19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9357582-538E-4A92-8221-F87362107B3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73044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650BA-7307-8BED-DFEA-9B857C4D0E3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AEF14CF-A50F-D251-5114-1FC2C4FBAEE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895D51A-4A9E-0EB0-E5F5-25A219A3FB2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793373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EB495-93E1-CBFF-2F11-5B034599DBD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7F23326-4FA3-E138-A740-82A2C94CBCE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212DC97-2D98-9C6D-F453-E0A648E7140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25913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DE512-865A-25C4-8A10-FA081EA2B49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3A1158D-0B2F-C45B-BC44-3A2245E6DA6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44EEF3-513B-F433-D155-8F69697CD588}"/>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564119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C16AC-4B6C-6FA0-16A3-141D064C82B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6393224-EB73-0FC1-BFE6-3E22C3AB2D1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FA043CC-B02A-B0E5-1F21-E990C1F5DB48}"/>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74124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A0C53-518C-EE4B-28F6-C49C0052C11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97AF923-664F-16BA-DE7C-0CC0673293C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3755863-679A-A21B-AB92-C2826746AFF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13064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3E609-902D-1555-C5DB-86F4294F646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1142103-1679-0FD4-4E86-D464B34B39DD}"/>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0ED835B-1E8C-16A7-DE58-0A9D2E34779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88702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A96C4-7473-0BFA-9179-C608B4FFE6B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2B7FE02-0E72-8D7D-99DB-27662B8268B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CAA0780-193E-BD81-8211-FE14E5A5FE7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09322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4BCBC-1525-B2C3-0447-B4F81E9E48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29F6E7-F678-5555-644B-102B7AFF68B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20244D2-F598-EAE6-7F51-68DFFF2A4CD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6066716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15880-94B7-A6AD-507C-894DFBE436E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BFE0440-370A-E3A2-46C3-8D6539C01B5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F0A4B6F-7874-BE5E-4C93-89FE92518A8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59430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D2795-23EC-37E0-AEC6-E8A397E69CC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97161F5-E7B9-336F-D3EC-10205885DD0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234FA27-BE96-3EC7-01FC-0FD20D0D217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56667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95F8D-8335-4CCB-9156-3C05926E70F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6B16ABA-8BDA-86B4-99F0-230C8A09431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4F53A77-0FF4-C5C9-A498-7B31FA99CEF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420186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9A4B8-F845-15DE-A454-7D63D2BB1E1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41CCAFB-373D-5761-22D6-ED471605CB0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B0A28C2-CF84-414A-6340-6FD142FB70A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358452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A5191-4271-6160-8FD2-A55F90DDB93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27E7F05-02D0-A8FA-26A9-623F08D14F5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787DEB9-35DE-FFFE-9C44-D9FFFFB79DC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74854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5FBB8-6FF4-98A1-B2B3-15DFCE291E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AC4C7E8-DC10-750A-A627-9EF2671B6B99}"/>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98ED1EA-25CE-7721-E0C2-801393AC9B9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56915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6534A-AF7F-DCCF-E588-5BFB1342064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2249924-686B-8B62-F6BD-747E25D707F4}"/>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DCA68AC-B583-3644-FA86-D9C3CE99EB70}"/>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5485793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D489F-0CF6-7C0E-FCDD-E77DC89B79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CF3EE4C-1A2B-1CEE-A3FD-43034D712D35}"/>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7F8D97C-EA58-D953-52C8-F623EA2B1A2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399317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3D30B-A27C-3090-ABB7-DEA9F8D738A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FBCB448-B29E-99EC-5EB2-818E3B38C0A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09E15D5-88B1-40CC-C475-4CD7C0C2D0F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6548278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83761-219B-1C7D-22A6-954A6618B4E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36AFE14-71F5-5A67-56ED-DEE7F8419F5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CB4D9CD-3A4D-1D52-EA98-732F7D77F60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673084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2A2BA-3B5F-E94C-C780-40F687C6AFC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F0ACA5-46E9-4BDE-232A-9CA786396E76}"/>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28219F-A23C-8523-FA38-FBC94F6B81C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6138959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34575-7DF8-50DF-370B-FBDE39D2B98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896B5A-35F2-5D3B-64C3-B1F0BDE7FDB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A3D0941-6C97-C95C-0511-AFBDE9A6BC7D}"/>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1609948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E4E0B-ECF0-1B4B-2FE8-1DA7B691E99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9233825-6C59-D13E-A4A1-0EB9C5B05FA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6639E0B-4273-CA43-4F45-0EB6BFB5144B}"/>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7348340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E746F-FE59-8CDE-3A31-56A5A1D2650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BC412F7-8E67-D1FC-C71B-296691FEF1B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C39A54D-F7EA-65BF-B52A-240ECE25D45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225522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DF5EB-DB3C-4036-678B-771B8986946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048764F-2F18-326C-65D6-806B9ADAB96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842BEED-7A6A-1E0A-5EE8-86DA530FC24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898132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6E0B3-9DD3-AEA9-940E-5633BAE0267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15421BF-D1B6-1BE6-675E-46F189094EF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362B49D-7B75-B89C-A78F-00B26307C3D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485244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017165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2A4CC-3D6F-845C-9602-B5A828426BA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5CD58A-F257-7463-6D2B-5B087FEFA31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EEB7913-3E77-D0B1-F01F-F3EE2C8D29D5}"/>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810115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12EE1-811B-DEE6-252D-BCF3A71AB52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827DD6-4338-657D-30C6-6AC5B9BD0365}"/>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971CEFD-C940-2959-3568-02E46C511B1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083543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AFBE2-1A8F-88F8-3243-6AAF4BE051F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4A3D4F-4634-EDAC-F7D6-563750203AC7}"/>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FF19F8-262E-A1D1-0F26-A02052F39427}"/>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3600485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B49EB-A979-461C-AAFB-70CAE1D642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D890C7-DA17-B769-3983-FFF40E2D47B7}"/>
              </a:ext>
            </a:extLst>
          </p:cNvPr>
          <p:cNvSpPr>
            <a:spLocks noGrp="1" noRot="1" noChangeAspect="1" noResize="1"/>
          </p:cNvSpPr>
          <p:nvPr>
            <p:ph type="sldImg"/>
          </p:nvPr>
        </p:nvSpPr>
        <p:spPr>
          <a:xfrm>
            <a:off x="-204788" y="849313"/>
            <a:ext cx="7442201" cy="418782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1624B-4431-E830-3D5E-63ED2134CD99}"/>
              </a:ext>
            </a:extLst>
          </p:cNvPr>
          <p:cNvSpPr txBox="1">
            <a:spLocks noGrp="1"/>
          </p:cNvSpPr>
          <p:nvPr>
            <p:ph type="body" sz="quarter" idx="1"/>
          </p:nvPr>
        </p:nvSpPr>
        <p:spPr>
          <a:xfrm>
            <a:off x="703356" y="5307074"/>
            <a:ext cx="5626853" cy="284681"/>
          </a:xfrm>
        </p:spPr>
        <p:txBody>
          <a:bodyPr>
            <a:spAutoFit/>
          </a:bodyPr>
          <a:lstStyle/>
          <a:p>
            <a:endParaRPr lang="de-DE" dirty="0"/>
          </a:p>
        </p:txBody>
      </p:sp>
    </p:spTree>
    <p:extLst>
      <p:ext uri="{BB962C8B-B14F-4D97-AF65-F5344CB8AC3E}">
        <p14:creationId xmlns:p14="http://schemas.microsoft.com/office/powerpoint/2010/main" val="540264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B96C2-2744-8D56-764C-69D4794802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E7A9078-8897-7D68-28CF-9E6528C6B35C}"/>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7C8494C-1DDF-2A81-E49E-B42DAE3D1B80}"/>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592812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FDE3-0D18-8292-C7EB-1F05F80E2C1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1EDCB4C-A117-09E7-8ABF-EC906BC6FF01}"/>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C42A054-B98D-D24C-BDF1-04575B00322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3484946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22.04.2026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22.04.2026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22.04.2026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3" y="273353"/>
            <a:ext cx="10971684" cy="1145009"/>
          </a:xfrm>
          <a:prstGeom prst="rect">
            <a:avLst/>
          </a:prstGeom>
        </p:spPr>
        <p:txBody>
          <a:bodyPr lIns="0" tIns="0" rIns="0" bIns="0" anchor="ctr"/>
          <a:lstStyle/>
          <a:p>
            <a:pPr algn="ctr"/>
            <a:endParaRPr/>
          </a:p>
        </p:txBody>
      </p:sp>
      <p:sp>
        <p:nvSpPr>
          <p:cNvPr id="6" name="PlaceHolder 2"/>
          <p:cNvSpPr>
            <a:spLocks noGrp="1"/>
          </p:cNvSpPr>
          <p:nvPr>
            <p:ph type="subTitle"/>
          </p:nvPr>
        </p:nvSpPr>
        <p:spPr>
          <a:xfrm>
            <a:off x="609562" y="1604841"/>
            <a:ext cx="10727860" cy="3977484"/>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2252518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22.04.2026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22.04.2026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22.04.2026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22.04.2026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22.04.2026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22.04.2026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22.04.2026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22.04.2026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22.04.2026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12.png"/><Relationship Id="rId21" Type="http://schemas.openxmlformats.org/officeDocument/2006/relationships/customXml" Target="../ink/ink10.xml"/><Relationship Id="rId42" Type="http://schemas.openxmlformats.org/officeDocument/2006/relationships/image" Target="../media/image20.png"/><Relationship Id="rId47" Type="http://schemas.openxmlformats.org/officeDocument/2006/relationships/customXml" Target="../ink/ink23.xml"/><Relationship Id="rId63" Type="http://schemas.openxmlformats.org/officeDocument/2006/relationships/customXml" Target="../ink/ink31.xml"/><Relationship Id="rId68" Type="http://schemas.openxmlformats.org/officeDocument/2006/relationships/image" Target="../media/image33.png"/><Relationship Id="rId84" Type="http://schemas.openxmlformats.org/officeDocument/2006/relationships/image" Target="../media/image41.png"/><Relationship Id="rId89" Type="http://schemas.openxmlformats.org/officeDocument/2006/relationships/customXml" Target="../ink/ink44.xml"/><Relationship Id="rId112" Type="http://schemas.openxmlformats.org/officeDocument/2006/relationships/image" Target="../media/image55.png"/><Relationship Id="rId16" Type="http://schemas.openxmlformats.org/officeDocument/2006/relationships/image" Target="../media/image7.png"/><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15.png"/><Relationship Id="rId37" Type="http://schemas.openxmlformats.org/officeDocument/2006/relationships/customXml" Target="../ink/ink18.xml"/><Relationship Id="rId53" Type="http://schemas.openxmlformats.org/officeDocument/2006/relationships/customXml" Target="../ink/ink26.xml"/><Relationship Id="rId58" Type="http://schemas.openxmlformats.org/officeDocument/2006/relationships/image" Target="../media/image28.png"/><Relationship Id="rId74" Type="http://schemas.openxmlformats.org/officeDocument/2006/relationships/image" Target="../media/image36.png"/><Relationship Id="rId79" Type="http://schemas.openxmlformats.org/officeDocument/2006/relationships/customXml" Target="../ink/ink39.xml"/><Relationship Id="rId102" Type="http://schemas.openxmlformats.org/officeDocument/2006/relationships/image" Target="../media/image50.png"/><Relationship Id="rId5" Type="http://schemas.openxmlformats.org/officeDocument/2006/relationships/customXml" Target="../ink/ink2.xml"/><Relationship Id="rId90" Type="http://schemas.openxmlformats.org/officeDocument/2006/relationships/image" Target="../media/image44.png"/><Relationship Id="rId95" Type="http://schemas.openxmlformats.org/officeDocument/2006/relationships/customXml" Target="../ink/ink47.xml"/><Relationship Id="rId22" Type="http://schemas.openxmlformats.org/officeDocument/2006/relationships/image" Target="../media/image10.png"/><Relationship Id="rId27" Type="http://schemas.openxmlformats.org/officeDocument/2006/relationships/customXml" Target="../ink/ink13.xml"/><Relationship Id="rId43" Type="http://schemas.openxmlformats.org/officeDocument/2006/relationships/customXml" Target="../ink/ink21.xml"/><Relationship Id="rId48" Type="http://schemas.openxmlformats.org/officeDocument/2006/relationships/image" Target="../media/image23.png"/><Relationship Id="rId64" Type="http://schemas.openxmlformats.org/officeDocument/2006/relationships/image" Target="../media/image31.png"/><Relationship Id="rId69" Type="http://schemas.openxmlformats.org/officeDocument/2006/relationships/customXml" Target="../ink/ink34.xml"/><Relationship Id="rId113" Type="http://schemas.openxmlformats.org/officeDocument/2006/relationships/customXml" Target="../ink/ink56.xml"/><Relationship Id="rId80" Type="http://schemas.openxmlformats.org/officeDocument/2006/relationships/image" Target="../media/image39.png"/><Relationship Id="rId85" Type="http://schemas.openxmlformats.org/officeDocument/2006/relationships/customXml" Target="../ink/ink42.xml"/><Relationship Id="rId12" Type="http://schemas.openxmlformats.org/officeDocument/2006/relationships/image" Target="../media/image5.png"/><Relationship Id="rId17" Type="http://schemas.openxmlformats.org/officeDocument/2006/relationships/customXml" Target="../ink/ink8.xml"/><Relationship Id="rId33" Type="http://schemas.openxmlformats.org/officeDocument/2006/relationships/customXml" Target="../ink/ink16.xml"/><Relationship Id="rId38" Type="http://schemas.openxmlformats.org/officeDocument/2006/relationships/image" Target="../media/image18.png"/><Relationship Id="rId59" Type="http://schemas.openxmlformats.org/officeDocument/2006/relationships/customXml" Target="../ink/ink29.xml"/><Relationship Id="rId103" Type="http://schemas.openxmlformats.org/officeDocument/2006/relationships/customXml" Target="../ink/ink51.xml"/><Relationship Id="rId108" Type="http://schemas.openxmlformats.org/officeDocument/2006/relationships/image" Target="../media/image53.png"/><Relationship Id="rId54" Type="http://schemas.openxmlformats.org/officeDocument/2006/relationships/image" Target="../media/image26.png"/><Relationship Id="rId70" Type="http://schemas.openxmlformats.org/officeDocument/2006/relationships/image" Target="../media/image34.png"/><Relationship Id="rId75" Type="http://schemas.openxmlformats.org/officeDocument/2006/relationships/customXml" Target="../ink/ink37.xml"/><Relationship Id="rId91" Type="http://schemas.openxmlformats.org/officeDocument/2006/relationships/customXml" Target="../ink/ink45.xml"/><Relationship Id="rId9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2.png"/><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13.png"/><Relationship Id="rId36" Type="http://schemas.openxmlformats.org/officeDocument/2006/relationships/image" Target="../media/image17.png"/><Relationship Id="rId49" Type="http://schemas.openxmlformats.org/officeDocument/2006/relationships/customXml" Target="../ink/ink24.xml"/><Relationship Id="rId57" Type="http://schemas.openxmlformats.org/officeDocument/2006/relationships/customXml" Target="../ink/ink28.xml"/><Relationship Id="rId106" Type="http://schemas.openxmlformats.org/officeDocument/2006/relationships/image" Target="../media/image52.png"/><Relationship Id="rId114" Type="http://schemas.openxmlformats.org/officeDocument/2006/relationships/image" Target="../media/image56.png"/><Relationship Id="rId10" Type="http://schemas.openxmlformats.org/officeDocument/2006/relationships/image" Target="../media/image4.png"/><Relationship Id="rId31" Type="http://schemas.openxmlformats.org/officeDocument/2006/relationships/customXml" Target="../ink/ink15.xml"/><Relationship Id="rId44" Type="http://schemas.openxmlformats.org/officeDocument/2006/relationships/image" Target="../media/image21.png"/><Relationship Id="rId52" Type="http://schemas.openxmlformats.org/officeDocument/2006/relationships/image" Target="../media/image25.png"/><Relationship Id="rId60" Type="http://schemas.openxmlformats.org/officeDocument/2006/relationships/image" Target="../media/image29.png"/><Relationship Id="rId65" Type="http://schemas.openxmlformats.org/officeDocument/2006/relationships/customXml" Target="../ink/ink32.xml"/><Relationship Id="rId73" Type="http://schemas.openxmlformats.org/officeDocument/2006/relationships/customXml" Target="../ink/ink36.xml"/><Relationship Id="rId78" Type="http://schemas.openxmlformats.org/officeDocument/2006/relationships/image" Target="../media/image38.png"/><Relationship Id="rId81" Type="http://schemas.openxmlformats.org/officeDocument/2006/relationships/customXml" Target="../ink/ink40.xml"/><Relationship Id="rId86" Type="http://schemas.openxmlformats.org/officeDocument/2006/relationships/image" Target="../media/image42.png"/><Relationship Id="rId94" Type="http://schemas.openxmlformats.org/officeDocument/2006/relationships/image" Target="../media/image46.png"/><Relationship Id="rId99" Type="http://schemas.openxmlformats.org/officeDocument/2006/relationships/customXml" Target="../ink/ink49.xml"/><Relationship Id="rId101" Type="http://schemas.openxmlformats.org/officeDocument/2006/relationships/customXml" Target="../ink/ink50.xml"/><Relationship Id="rId4" Type="http://schemas.openxmlformats.org/officeDocument/2006/relationships/image" Target="../media/image1.png"/><Relationship Id="rId9" Type="http://schemas.openxmlformats.org/officeDocument/2006/relationships/customXml" Target="../ink/ink4.xml"/><Relationship Id="rId13" Type="http://schemas.openxmlformats.org/officeDocument/2006/relationships/customXml" Target="../ink/ink6.xml"/><Relationship Id="rId18" Type="http://schemas.openxmlformats.org/officeDocument/2006/relationships/image" Target="../media/image8.png"/><Relationship Id="rId39" Type="http://schemas.openxmlformats.org/officeDocument/2006/relationships/customXml" Target="../ink/ink19.xml"/><Relationship Id="rId109" Type="http://schemas.openxmlformats.org/officeDocument/2006/relationships/customXml" Target="../ink/ink54.xml"/><Relationship Id="rId34" Type="http://schemas.openxmlformats.org/officeDocument/2006/relationships/image" Target="../media/image16.png"/><Relationship Id="rId50" Type="http://schemas.openxmlformats.org/officeDocument/2006/relationships/image" Target="../media/image24.png"/><Relationship Id="rId55" Type="http://schemas.openxmlformats.org/officeDocument/2006/relationships/customXml" Target="../ink/ink27.xml"/><Relationship Id="rId76" Type="http://schemas.openxmlformats.org/officeDocument/2006/relationships/image" Target="../media/image37.png"/><Relationship Id="rId97" Type="http://schemas.openxmlformats.org/officeDocument/2006/relationships/customXml" Target="../ink/ink48.xml"/><Relationship Id="rId104" Type="http://schemas.openxmlformats.org/officeDocument/2006/relationships/image" Target="../media/image51.png"/><Relationship Id="rId7" Type="http://schemas.openxmlformats.org/officeDocument/2006/relationships/customXml" Target="../ink/ink3.xml"/><Relationship Id="rId71" Type="http://schemas.openxmlformats.org/officeDocument/2006/relationships/customXml" Target="../ink/ink35.xml"/><Relationship Id="rId92" Type="http://schemas.openxmlformats.org/officeDocument/2006/relationships/image" Target="../media/image45.png"/><Relationship Id="rId2" Type="http://schemas.openxmlformats.org/officeDocument/2006/relationships/notesSlide" Target="../notesSlides/notesSlide1.xml"/><Relationship Id="rId29" Type="http://schemas.openxmlformats.org/officeDocument/2006/relationships/customXml" Target="../ink/ink14.xml"/><Relationship Id="rId24" Type="http://schemas.openxmlformats.org/officeDocument/2006/relationships/image" Target="../media/image11.png"/><Relationship Id="rId40" Type="http://schemas.openxmlformats.org/officeDocument/2006/relationships/image" Target="../media/image19.png"/><Relationship Id="rId45" Type="http://schemas.openxmlformats.org/officeDocument/2006/relationships/customXml" Target="../ink/ink22.xml"/><Relationship Id="rId66" Type="http://schemas.openxmlformats.org/officeDocument/2006/relationships/image" Target="../media/image32.png"/><Relationship Id="rId87" Type="http://schemas.openxmlformats.org/officeDocument/2006/relationships/customXml" Target="../ink/ink43.xml"/><Relationship Id="rId110" Type="http://schemas.openxmlformats.org/officeDocument/2006/relationships/image" Target="../media/image54.png"/><Relationship Id="rId115" Type="http://schemas.openxmlformats.org/officeDocument/2006/relationships/customXml" Target="../ink/ink57.xml"/><Relationship Id="rId61" Type="http://schemas.openxmlformats.org/officeDocument/2006/relationships/customXml" Target="../ink/ink30.xml"/><Relationship Id="rId82" Type="http://schemas.openxmlformats.org/officeDocument/2006/relationships/image" Target="../media/image40.png"/><Relationship Id="rId19" Type="http://schemas.openxmlformats.org/officeDocument/2006/relationships/customXml" Target="../ink/ink9.xml"/><Relationship Id="rId14" Type="http://schemas.openxmlformats.org/officeDocument/2006/relationships/image" Target="../media/image6.png"/><Relationship Id="rId30" Type="http://schemas.openxmlformats.org/officeDocument/2006/relationships/image" Target="../media/image14.png"/><Relationship Id="rId35" Type="http://schemas.openxmlformats.org/officeDocument/2006/relationships/customXml" Target="../ink/ink17.xml"/><Relationship Id="rId56" Type="http://schemas.openxmlformats.org/officeDocument/2006/relationships/image" Target="../media/image27.png"/><Relationship Id="rId77" Type="http://schemas.openxmlformats.org/officeDocument/2006/relationships/customXml" Target="../ink/ink38.xml"/><Relationship Id="rId100" Type="http://schemas.openxmlformats.org/officeDocument/2006/relationships/image" Target="../media/image49.png"/><Relationship Id="rId105" Type="http://schemas.openxmlformats.org/officeDocument/2006/relationships/customXml" Target="../ink/ink52.xml"/><Relationship Id="rId8" Type="http://schemas.openxmlformats.org/officeDocument/2006/relationships/image" Target="../media/image3.png"/><Relationship Id="rId51" Type="http://schemas.openxmlformats.org/officeDocument/2006/relationships/customXml" Target="../ink/ink25.xml"/><Relationship Id="rId72" Type="http://schemas.openxmlformats.org/officeDocument/2006/relationships/image" Target="../media/image35.png"/><Relationship Id="rId93" Type="http://schemas.openxmlformats.org/officeDocument/2006/relationships/customXml" Target="../ink/ink46.xml"/><Relationship Id="rId98" Type="http://schemas.openxmlformats.org/officeDocument/2006/relationships/image" Target="../media/image48.png"/><Relationship Id="rId3" Type="http://schemas.openxmlformats.org/officeDocument/2006/relationships/customXml" Target="../ink/ink1.xml"/><Relationship Id="rId25" Type="http://schemas.openxmlformats.org/officeDocument/2006/relationships/customXml" Target="../ink/ink12.xml"/><Relationship Id="rId46" Type="http://schemas.openxmlformats.org/officeDocument/2006/relationships/image" Target="../media/image22.png"/><Relationship Id="rId67" Type="http://schemas.openxmlformats.org/officeDocument/2006/relationships/customXml" Target="../ink/ink33.xml"/><Relationship Id="rId116" Type="http://schemas.openxmlformats.org/officeDocument/2006/relationships/image" Target="../media/image57.png"/><Relationship Id="rId20" Type="http://schemas.openxmlformats.org/officeDocument/2006/relationships/image" Target="../media/image9.png"/><Relationship Id="rId41" Type="http://schemas.openxmlformats.org/officeDocument/2006/relationships/customXml" Target="../ink/ink20.xml"/><Relationship Id="rId62" Type="http://schemas.openxmlformats.org/officeDocument/2006/relationships/image" Target="../media/image30.png"/><Relationship Id="rId83" Type="http://schemas.openxmlformats.org/officeDocument/2006/relationships/customXml" Target="../ink/ink41.xml"/><Relationship Id="rId88" Type="http://schemas.openxmlformats.org/officeDocument/2006/relationships/image" Target="../media/image43.png"/><Relationship Id="rId111" Type="http://schemas.openxmlformats.org/officeDocument/2006/relationships/customXml" Target="../ink/ink55.xml"/></Relationships>
</file>

<file path=ppt/slides/_rels/slide10.xml.rels><?xml version="1.0" encoding="UTF-8" standalone="yes"?>
<Relationships xmlns="http://schemas.openxmlformats.org/package/2006/relationships"><Relationship Id="rId117" Type="http://schemas.openxmlformats.org/officeDocument/2006/relationships/customXml" Target="../ink/ink998.xml"/><Relationship Id="rId299" Type="http://schemas.openxmlformats.org/officeDocument/2006/relationships/customXml" Target="../ink/ink1090.xml"/><Relationship Id="rId21" Type="http://schemas.openxmlformats.org/officeDocument/2006/relationships/image" Target="../media/image926.png"/><Relationship Id="rId63" Type="http://schemas.openxmlformats.org/officeDocument/2006/relationships/customXml" Target="../ink/ink970.xml"/><Relationship Id="rId159" Type="http://schemas.openxmlformats.org/officeDocument/2006/relationships/image" Target="../media/image993.png"/><Relationship Id="rId324" Type="http://schemas.openxmlformats.org/officeDocument/2006/relationships/customXml" Target="../ink/ink1103.xml"/><Relationship Id="rId366" Type="http://schemas.openxmlformats.org/officeDocument/2006/relationships/customXml" Target="../ink/ink1124.xml"/><Relationship Id="rId170" Type="http://schemas.openxmlformats.org/officeDocument/2006/relationships/customXml" Target="../ink/ink1025.xml"/><Relationship Id="rId226" Type="http://schemas.openxmlformats.org/officeDocument/2006/relationships/customXml" Target="../ink/ink1053.xml"/><Relationship Id="rId433" Type="http://schemas.openxmlformats.org/officeDocument/2006/relationships/customXml" Target="../ink/ink1158.xml"/><Relationship Id="rId268" Type="http://schemas.openxmlformats.org/officeDocument/2006/relationships/customXml" Target="../ink/ink1074.xml"/><Relationship Id="rId32" Type="http://schemas.openxmlformats.org/officeDocument/2006/relationships/customXml" Target="../ink/ink954.xml"/><Relationship Id="rId74" Type="http://schemas.openxmlformats.org/officeDocument/2006/relationships/customXml" Target="../ink/ink976.xml"/><Relationship Id="rId128" Type="http://schemas.openxmlformats.org/officeDocument/2006/relationships/image" Target="../media/image978.png"/><Relationship Id="rId335" Type="http://schemas.openxmlformats.org/officeDocument/2006/relationships/image" Target="../media/image1080.png"/><Relationship Id="rId377" Type="http://schemas.openxmlformats.org/officeDocument/2006/relationships/image" Target="../media/image1101.png"/><Relationship Id="rId5" Type="http://schemas.openxmlformats.org/officeDocument/2006/relationships/image" Target="../media/image918.png"/><Relationship Id="rId181" Type="http://schemas.openxmlformats.org/officeDocument/2006/relationships/image" Target="../media/image1004.png"/><Relationship Id="rId237" Type="http://schemas.openxmlformats.org/officeDocument/2006/relationships/image" Target="../media/image1032.png"/><Relationship Id="rId402" Type="http://schemas.openxmlformats.org/officeDocument/2006/relationships/customXml" Target="../ink/ink1142.xml"/><Relationship Id="rId279" Type="http://schemas.openxmlformats.org/officeDocument/2006/relationships/image" Target="../media/image1053.png"/><Relationship Id="rId444" Type="http://schemas.openxmlformats.org/officeDocument/2006/relationships/image" Target="../media/image1134.png"/><Relationship Id="rId43" Type="http://schemas.openxmlformats.org/officeDocument/2006/relationships/image" Target="../media/image937.png"/><Relationship Id="rId139" Type="http://schemas.openxmlformats.org/officeDocument/2006/relationships/image" Target="../media/image983.png"/><Relationship Id="rId290" Type="http://schemas.openxmlformats.org/officeDocument/2006/relationships/customXml" Target="../ink/ink1085.xml"/><Relationship Id="rId304" Type="http://schemas.openxmlformats.org/officeDocument/2006/relationships/image" Target="../media/image1065.png"/><Relationship Id="rId346" Type="http://schemas.openxmlformats.org/officeDocument/2006/relationships/customXml" Target="../ink/ink1114.xml"/><Relationship Id="rId388" Type="http://schemas.openxmlformats.org/officeDocument/2006/relationships/customXml" Target="../ink/ink1135.xml"/><Relationship Id="rId85" Type="http://schemas.openxmlformats.org/officeDocument/2006/relationships/image" Target="../media/image957.png"/><Relationship Id="rId150" Type="http://schemas.openxmlformats.org/officeDocument/2006/relationships/customXml" Target="../ink/ink1015.xml"/><Relationship Id="rId192" Type="http://schemas.openxmlformats.org/officeDocument/2006/relationships/customXml" Target="../ink/ink1036.xml"/><Relationship Id="rId206" Type="http://schemas.openxmlformats.org/officeDocument/2006/relationships/customXml" Target="../ink/ink1043.xml"/><Relationship Id="rId413" Type="http://schemas.openxmlformats.org/officeDocument/2006/relationships/image" Target="../media/image1119.png"/><Relationship Id="rId248" Type="http://schemas.openxmlformats.org/officeDocument/2006/relationships/customXml" Target="../ink/ink1064.xml"/><Relationship Id="rId455" Type="http://schemas.openxmlformats.org/officeDocument/2006/relationships/image" Target="../media/image1139.png"/><Relationship Id="rId12" Type="http://schemas.openxmlformats.org/officeDocument/2006/relationships/customXml" Target="../ink/ink944.xml"/><Relationship Id="rId108" Type="http://schemas.openxmlformats.org/officeDocument/2006/relationships/customXml" Target="../ink/ink993.xml"/><Relationship Id="rId315" Type="http://schemas.openxmlformats.org/officeDocument/2006/relationships/image" Target="../media/image1070.png"/><Relationship Id="rId357" Type="http://schemas.openxmlformats.org/officeDocument/2006/relationships/image" Target="../media/image1091.png"/><Relationship Id="rId54" Type="http://schemas.openxmlformats.org/officeDocument/2006/relationships/image" Target="../media/image942.png"/><Relationship Id="rId96" Type="http://schemas.openxmlformats.org/officeDocument/2006/relationships/customXml" Target="../ink/ink987.xml"/><Relationship Id="rId161" Type="http://schemas.openxmlformats.org/officeDocument/2006/relationships/image" Target="../media/image994.png"/><Relationship Id="rId217" Type="http://schemas.openxmlformats.org/officeDocument/2006/relationships/image" Target="../media/image1022.png"/><Relationship Id="rId399" Type="http://schemas.openxmlformats.org/officeDocument/2006/relationships/image" Target="../media/image1112.png"/><Relationship Id="rId259" Type="http://schemas.openxmlformats.org/officeDocument/2006/relationships/image" Target="../media/image1043.png"/><Relationship Id="rId424" Type="http://schemas.openxmlformats.org/officeDocument/2006/relationships/image" Target="../media/image1124.png"/><Relationship Id="rId466" Type="http://schemas.openxmlformats.org/officeDocument/2006/relationships/image" Target="../media/image1144.png"/><Relationship Id="rId23" Type="http://schemas.openxmlformats.org/officeDocument/2006/relationships/image" Target="../media/image927.png"/><Relationship Id="rId119" Type="http://schemas.openxmlformats.org/officeDocument/2006/relationships/customXml" Target="../ink/ink999.xml"/><Relationship Id="rId270" Type="http://schemas.openxmlformats.org/officeDocument/2006/relationships/customXml" Target="../ink/ink1075.xml"/><Relationship Id="rId326" Type="http://schemas.openxmlformats.org/officeDocument/2006/relationships/customXml" Target="../ink/ink1104.xml"/><Relationship Id="rId65" Type="http://schemas.openxmlformats.org/officeDocument/2006/relationships/customXml" Target="../ink/ink971.xml"/><Relationship Id="rId130" Type="http://schemas.openxmlformats.org/officeDocument/2006/relationships/image" Target="../media/image979.png"/><Relationship Id="rId368" Type="http://schemas.openxmlformats.org/officeDocument/2006/relationships/customXml" Target="../ink/ink1125.xml"/><Relationship Id="rId172" Type="http://schemas.openxmlformats.org/officeDocument/2006/relationships/customXml" Target="../ink/ink1026.xml"/><Relationship Id="rId228" Type="http://schemas.openxmlformats.org/officeDocument/2006/relationships/customXml" Target="../ink/ink1054.xml"/><Relationship Id="rId435" Type="http://schemas.openxmlformats.org/officeDocument/2006/relationships/customXml" Target="../ink/ink1159.xml"/><Relationship Id="rId281" Type="http://schemas.openxmlformats.org/officeDocument/2006/relationships/image" Target="../media/image1054.png"/><Relationship Id="rId337" Type="http://schemas.openxmlformats.org/officeDocument/2006/relationships/image" Target="../media/image1081.png"/><Relationship Id="rId34" Type="http://schemas.openxmlformats.org/officeDocument/2006/relationships/customXml" Target="../ink/ink955.xml"/><Relationship Id="rId76" Type="http://schemas.openxmlformats.org/officeDocument/2006/relationships/customXml" Target="../ink/ink977.xml"/><Relationship Id="rId141" Type="http://schemas.openxmlformats.org/officeDocument/2006/relationships/image" Target="../media/image984.png"/><Relationship Id="rId379" Type="http://schemas.openxmlformats.org/officeDocument/2006/relationships/image" Target="../media/image1102.png"/><Relationship Id="rId7" Type="http://schemas.openxmlformats.org/officeDocument/2006/relationships/image" Target="../media/image919.png"/><Relationship Id="rId183" Type="http://schemas.openxmlformats.org/officeDocument/2006/relationships/image" Target="../media/image1005.png"/><Relationship Id="rId239" Type="http://schemas.openxmlformats.org/officeDocument/2006/relationships/image" Target="../media/image1033.png"/><Relationship Id="rId390" Type="http://schemas.openxmlformats.org/officeDocument/2006/relationships/customXml" Target="../ink/ink1136.xml"/><Relationship Id="rId404" Type="http://schemas.openxmlformats.org/officeDocument/2006/relationships/customXml" Target="../ink/ink1143.xml"/><Relationship Id="rId446" Type="http://schemas.openxmlformats.org/officeDocument/2006/relationships/image" Target="../media/image1135.png"/><Relationship Id="rId250" Type="http://schemas.openxmlformats.org/officeDocument/2006/relationships/customXml" Target="../ink/ink1065.xml"/><Relationship Id="rId292" Type="http://schemas.openxmlformats.org/officeDocument/2006/relationships/customXml" Target="../ink/ink1086.xml"/><Relationship Id="rId306" Type="http://schemas.openxmlformats.org/officeDocument/2006/relationships/customXml" Target="../ink/ink1094.xml"/><Relationship Id="rId45" Type="http://schemas.openxmlformats.org/officeDocument/2006/relationships/image" Target="../media/image938.png"/><Relationship Id="rId87" Type="http://schemas.openxmlformats.org/officeDocument/2006/relationships/image" Target="../media/image958.png"/><Relationship Id="rId110" Type="http://schemas.openxmlformats.org/officeDocument/2006/relationships/customXml" Target="../ink/ink994.xml"/><Relationship Id="rId348" Type="http://schemas.openxmlformats.org/officeDocument/2006/relationships/customXml" Target="../ink/ink1115.xml"/><Relationship Id="rId152" Type="http://schemas.openxmlformats.org/officeDocument/2006/relationships/customXml" Target="../ink/ink1016.xml"/><Relationship Id="rId194" Type="http://schemas.openxmlformats.org/officeDocument/2006/relationships/customXml" Target="../ink/ink1037.xml"/><Relationship Id="rId208" Type="http://schemas.openxmlformats.org/officeDocument/2006/relationships/customXml" Target="../ink/ink1044.xml"/><Relationship Id="rId415" Type="http://schemas.openxmlformats.org/officeDocument/2006/relationships/image" Target="../media/image1120.png"/><Relationship Id="rId457" Type="http://schemas.openxmlformats.org/officeDocument/2006/relationships/image" Target="../media/image1140.png"/><Relationship Id="rId261" Type="http://schemas.openxmlformats.org/officeDocument/2006/relationships/image" Target="../media/image1044.png"/><Relationship Id="rId14" Type="http://schemas.openxmlformats.org/officeDocument/2006/relationships/customXml" Target="../ink/ink945.xml"/><Relationship Id="rId56" Type="http://schemas.openxmlformats.org/officeDocument/2006/relationships/image" Target="../media/image943.png"/><Relationship Id="rId317" Type="http://schemas.openxmlformats.org/officeDocument/2006/relationships/image" Target="../media/image1071.png"/><Relationship Id="rId359" Type="http://schemas.openxmlformats.org/officeDocument/2006/relationships/image" Target="../media/image1092.png"/><Relationship Id="rId98" Type="http://schemas.openxmlformats.org/officeDocument/2006/relationships/customXml" Target="../ink/ink988.xml"/><Relationship Id="rId121" Type="http://schemas.openxmlformats.org/officeDocument/2006/relationships/customXml" Target="../ink/ink1000.xml"/><Relationship Id="rId163" Type="http://schemas.openxmlformats.org/officeDocument/2006/relationships/image" Target="../media/image995.png"/><Relationship Id="rId219" Type="http://schemas.openxmlformats.org/officeDocument/2006/relationships/image" Target="../media/image1023.png"/><Relationship Id="rId370" Type="http://schemas.openxmlformats.org/officeDocument/2006/relationships/customXml" Target="../ink/ink1126.xml"/><Relationship Id="rId426" Type="http://schemas.openxmlformats.org/officeDocument/2006/relationships/image" Target="../media/image1125.png"/><Relationship Id="rId230" Type="http://schemas.openxmlformats.org/officeDocument/2006/relationships/customXml" Target="../ink/ink1055.xml"/><Relationship Id="rId468" Type="http://schemas.openxmlformats.org/officeDocument/2006/relationships/image" Target="../media/image1145.png"/><Relationship Id="rId25" Type="http://schemas.openxmlformats.org/officeDocument/2006/relationships/image" Target="../media/image928.png"/><Relationship Id="rId67" Type="http://schemas.openxmlformats.org/officeDocument/2006/relationships/customXml" Target="../ink/ink972.xml"/><Relationship Id="rId272" Type="http://schemas.openxmlformats.org/officeDocument/2006/relationships/customXml" Target="../ink/ink1076.xml"/><Relationship Id="rId328" Type="http://schemas.openxmlformats.org/officeDocument/2006/relationships/customXml" Target="../ink/ink1105.xml"/><Relationship Id="rId132" Type="http://schemas.openxmlformats.org/officeDocument/2006/relationships/image" Target="../media/image980.png"/><Relationship Id="rId174" Type="http://schemas.openxmlformats.org/officeDocument/2006/relationships/customXml" Target="../ink/ink1027.xml"/><Relationship Id="rId381" Type="http://schemas.openxmlformats.org/officeDocument/2006/relationships/image" Target="../media/image1103.png"/><Relationship Id="rId241" Type="http://schemas.openxmlformats.org/officeDocument/2006/relationships/image" Target="../media/image1034.png"/><Relationship Id="rId437" Type="http://schemas.openxmlformats.org/officeDocument/2006/relationships/customXml" Target="../ink/ink1160.xml"/><Relationship Id="rId36" Type="http://schemas.openxmlformats.org/officeDocument/2006/relationships/customXml" Target="../ink/ink956.xml"/><Relationship Id="rId283" Type="http://schemas.openxmlformats.org/officeDocument/2006/relationships/image" Target="../media/image1055.png"/><Relationship Id="rId339" Type="http://schemas.openxmlformats.org/officeDocument/2006/relationships/image" Target="../media/image1082.png"/><Relationship Id="rId78" Type="http://schemas.openxmlformats.org/officeDocument/2006/relationships/customXml" Target="../ink/ink978.xml"/><Relationship Id="rId101" Type="http://schemas.openxmlformats.org/officeDocument/2006/relationships/image" Target="../media/image965.png"/><Relationship Id="rId143" Type="http://schemas.openxmlformats.org/officeDocument/2006/relationships/image" Target="../media/image985.png"/><Relationship Id="rId185" Type="http://schemas.openxmlformats.org/officeDocument/2006/relationships/image" Target="../media/image1006.png"/><Relationship Id="rId350" Type="http://schemas.openxmlformats.org/officeDocument/2006/relationships/customXml" Target="../ink/ink1116.xml"/><Relationship Id="rId406" Type="http://schemas.openxmlformats.org/officeDocument/2006/relationships/customXml" Target="../ink/ink1144.xml"/><Relationship Id="rId9" Type="http://schemas.openxmlformats.org/officeDocument/2006/relationships/image" Target="../media/image920.png"/><Relationship Id="rId210" Type="http://schemas.openxmlformats.org/officeDocument/2006/relationships/customXml" Target="../ink/ink1045.xml"/><Relationship Id="rId392" Type="http://schemas.openxmlformats.org/officeDocument/2006/relationships/customXml" Target="../ink/ink1137.xml"/><Relationship Id="rId448" Type="http://schemas.openxmlformats.org/officeDocument/2006/relationships/image" Target="../media/image1136.png"/><Relationship Id="rId252" Type="http://schemas.openxmlformats.org/officeDocument/2006/relationships/customXml" Target="../ink/ink1066.xml"/><Relationship Id="rId294" Type="http://schemas.openxmlformats.org/officeDocument/2006/relationships/customXml" Target="../ink/ink1087.xml"/><Relationship Id="rId308" Type="http://schemas.openxmlformats.org/officeDocument/2006/relationships/customXml" Target="../ink/ink1095.xml"/><Relationship Id="rId47" Type="http://schemas.openxmlformats.org/officeDocument/2006/relationships/image" Target="../media/image939.png"/><Relationship Id="rId89" Type="http://schemas.openxmlformats.org/officeDocument/2006/relationships/image" Target="../media/image959.png"/><Relationship Id="rId112" Type="http://schemas.openxmlformats.org/officeDocument/2006/relationships/customXml" Target="../ink/ink995.xml"/><Relationship Id="rId154" Type="http://schemas.openxmlformats.org/officeDocument/2006/relationships/customXml" Target="../ink/ink1017.xml"/><Relationship Id="rId361" Type="http://schemas.openxmlformats.org/officeDocument/2006/relationships/image" Target="../media/image1093.png"/><Relationship Id="rId196" Type="http://schemas.openxmlformats.org/officeDocument/2006/relationships/customXml" Target="../ink/ink1038.xml"/><Relationship Id="rId417" Type="http://schemas.openxmlformats.org/officeDocument/2006/relationships/image" Target="../media/image1121.png"/><Relationship Id="rId459" Type="http://schemas.openxmlformats.org/officeDocument/2006/relationships/customXml" Target="../ink/ink1172.xml"/><Relationship Id="rId16" Type="http://schemas.openxmlformats.org/officeDocument/2006/relationships/customXml" Target="../ink/ink946.xml"/><Relationship Id="rId221" Type="http://schemas.openxmlformats.org/officeDocument/2006/relationships/image" Target="../media/image1024.png"/><Relationship Id="rId263" Type="http://schemas.openxmlformats.org/officeDocument/2006/relationships/image" Target="../media/image1045.png"/><Relationship Id="rId319" Type="http://schemas.openxmlformats.org/officeDocument/2006/relationships/image" Target="../media/image1072.png"/><Relationship Id="rId470" Type="http://schemas.openxmlformats.org/officeDocument/2006/relationships/image" Target="../media/image1146.png"/><Relationship Id="rId58" Type="http://schemas.openxmlformats.org/officeDocument/2006/relationships/image" Target="../media/image944.png"/><Relationship Id="rId123" Type="http://schemas.openxmlformats.org/officeDocument/2006/relationships/customXml" Target="../ink/ink1001.xml"/><Relationship Id="rId330" Type="http://schemas.openxmlformats.org/officeDocument/2006/relationships/customXml" Target="../ink/ink1106.xml"/><Relationship Id="rId165" Type="http://schemas.openxmlformats.org/officeDocument/2006/relationships/image" Target="../media/image996.png"/><Relationship Id="rId372" Type="http://schemas.openxmlformats.org/officeDocument/2006/relationships/customXml" Target="../ink/ink1127.xml"/><Relationship Id="rId428" Type="http://schemas.openxmlformats.org/officeDocument/2006/relationships/image" Target="../media/image1126.png"/><Relationship Id="rId232" Type="http://schemas.openxmlformats.org/officeDocument/2006/relationships/customXml" Target="../ink/ink1056.xml"/><Relationship Id="rId274" Type="http://schemas.openxmlformats.org/officeDocument/2006/relationships/customXml" Target="../ink/ink1077.xml"/><Relationship Id="rId27" Type="http://schemas.openxmlformats.org/officeDocument/2006/relationships/image" Target="../media/image929.png"/><Relationship Id="rId69" Type="http://schemas.openxmlformats.org/officeDocument/2006/relationships/customXml" Target="../ink/ink973.xml"/><Relationship Id="rId134" Type="http://schemas.openxmlformats.org/officeDocument/2006/relationships/customXml" Target="../ink/ink1007.xml"/><Relationship Id="rId80" Type="http://schemas.openxmlformats.org/officeDocument/2006/relationships/customXml" Target="../ink/ink979.xml"/><Relationship Id="rId176" Type="http://schemas.openxmlformats.org/officeDocument/2006/relationships/customXml" Target="../ink/ink1028.xml"/><Relationship Id="rId341" Type="http://schemas.openxmlformats.org/officeDocument/2006/relationships/image" Target="../media/image1083.png"/><Relationship Id="rId383" Type="http://schemas.openxmlformats.org/officeDocument/2006/relationships/image" Target="../media/image1104.png"/><Relationship Id="rId439" Type="http://schemas.openxmlformats.org/officeDocument/2006/relationships/customXml" Target="../ink/ink1161.xml"/><Relationship Id="rId201" Type="http://schemas.openxmlformats.org/officeDocument/2006/relationships/image" Target="../media/image1014.png"/><Relationship Id="rId243" Type="http://schemas.openxmlformats.org/officeDocument/2006/relationships/image" Target="../media/image1035.png"/><Relationship Id="rId285" Type="http://schemas.openxmlformats.org/officeDocument/2006/relationships/image" Target="../media/image1056.png"/><Relationship Id="rId450" Type="http://schemas.openxmlformats.org/officeDocument/2006/relationships/image" Target="../media/image1137.png"/><Relationship Id="rId38" Type="http://schemas.openxmlformats.org/officeDocument/2006/relationships/customXml" Target="../ink/ink957.xml"/><Relationship Id="rId103" Type="http://schemas.openxmlformats.org/officeDocument/2006/relationships/image" Target="../media/image966.png"/><Relationship Id="rId310" Type="http://schemas.openxmlformats.org/officeDocument/2006/relationships/customXml" Target="../ink/ink1096.xml"/><Relationship Id="rId91" Type="http://schemas.openxmlformats.org/officeDocument/2006/relationships/image" Target="../media/image960.png"/><Relationship Id="rId145" Type="http://schemas.openxmlformats.org/officeDocument/2006/relationships/image" Target="../media/image986.png"/><Relationship Id="rId187" Type="http://schemas.openxmlformats.org/officeDocument/2006/relationships/image" Target="../media/image1007.png"/><Relationship Id="rId352" Type="http://schemas.openxmlformats.org/officeDocument/2006/relationships/customXml" Target="../ink/ink1117.xml"/><Relationship Id="rId394" Type="http://schemas.openxmlformats.org/officeDocument/2006/relationships/customXml" Target="../ink/ink1138.xml"/><Relationship Id="rId408" Type="http://schemas.openxmlformats.org/officeDocument/2006/relationships/customXml" Target="../ink/ink1145.xml"/><Relationship Id="rId212" Type="http://schemas.openxmlformats.org/officeDocument/2006/relationships/customXml" Target="../ink/ink1046.xml"/><Relationship Id="rId254" Type="http://schemas.openxmlformats.org/officeDocument/2006/relationships/customXml" Target="../ink/ink1067.xml"/><Relationship Id="rId49" Type="http://schemas.openxmlformats.org/officeDocument/2006/relationships/image" Target="../media/image940.png"/><Relationship Id="rId114" Type="http://schemas.openxmlformats.org/officeDocument/2006/relationships/customXml" Target="../ink/ink996.xml"/><Relationship Id="rId296" Type="http://schemas.openxmlformats.org/officeDocument/2006/relationships/image" Target="../media/image1061.png"/><Relationship Id="rId461" Type="http://schemas.openxmlformats.org/officeDocument/2006/relationships/customXml" Target="../ink/ink1173.xml"/><Relationship Id="rId60" Type="http://schemas.openxmlformats.org/officeDocument/2006/relationships/image" Target="../media/image945.png"/><Relationship Id="rId156" Type="http://schemas.openxmlformats.org/officeDocument/2006/relationships/customXml" Target="../ink/ink1018.xml"/><Relationship Id="rId198" Type="http://schemas.openxmlformats.org/officeDocument/2006/relationships/customXml" Target="../ink/ink1039.xml"/><Relationship Id="rId321" Type="http://schemas.openxmlformats.org/officeDocument/2006/relationships/image" Target="../media/image1073.png"/><Relationship Id="rId363" Type="http://schemas.openxmlformats.org/officeDocument/2006/relationships/image" Target="../media/image1094.png"/><Relationship Id="rId419" Type="http://schemas.openxmlformats.org/officeDocument/2006/relationships/customXml" Target="../ink/ink1151.xml"/><Relationship Id="rId223" Type="http://schemas.openxmlformats.org/officeDocument/2006/relationships/image" Target="../media/image1025.png"/><Relationship Id="rId430" Type="http://schemas.openxmlformats.org/officeDocument/2006/relationships/image" Target="../media/image1127.png"/><Relationship Id="rId18" Type="http://schemas.openxmlformats.org/officeDocument/2006/relationships/customXml" Target="../ink/ink947.xml"/><Relationship Id="rId265" Type="http://schemas.openxmlformats.org/officeDocument/2006/relationships/image" Target="../media/image1046.png"/><Relationship Id="rId125" Type="http://schemas.openxmlformats.org/officeDocument/2006/relationships/customXml" Target="../ink/ink1002.xml"/><Relationship Id="rId167" Type="http://schemas.openxmlformats.org/officeDocument/2006/relationships/image" Target="../media/image997.png"/><Relationship Id="rId332" Type="http://schemas.openxmlformats.org/officeDocument/2006/relationships/customXml" Target="../ink/ink1107.xml"/><Relationship Id="rId374" Type="http://schemas.openxmlformats.org/officeDocument/2006/relationships/customXml" Target="../ink/ink1128.xml"/><Relationship Id="rId71" Type="http://schemas.openxmlformats.org/officeDocument/2006/relationships/customXml" Target="../ink/ink974.xml"/><Relationship Id="rId234" Type="http://schemas.openxmlformats.org/officeDocument/2006/relationships/customXml" Target="../ink/ink1057.xml"/><Relationship Id="rId2" Type="http://schemas.openxmlformats.org/officeDocument/2006/relationships/notesSlide" Target="../notesSlides/notesSlide10.xml"/><Relationship Id="rId29" Type="http://schemas.openxmlformats.org/officeDocument/2006/relationships/image" Target="../media/image930.png"/><Relationship Id="rId276" Type="http://schemas.openxmlformats.org/officeDocument/2006/relationships/customXml" Target="../ink/ink1078.xml"/><Relationship Id="rId441" Type="http://schemas.openxmlformats.org/officeDocument/2006/relationships/customXml" Target="../ink/ink1162.xml"/><Relationship Id="rId40" Type="http://schemas.openxmlformats.org/officeDocument/2006/relationships/customXml" Target="../ink/ink958.xml"/><Relationship Id="rId136" Type="http://schemas.openxmlformats.org/officeDocument/2006/relationships/customXml" Target="../ink/ink1008.xml"/><Relationship Id="rId178" Type="http://schemas.openxmlformats.org/officeDocument/2006/relationships/customXml" Target="../ink/ink1029.xml"/><Relationship Id="rId301" Type="http://schemas.openxmlformats.org/officeDocument/2006/relationships/customXml" Target="../ink/ink1091.xml"/><Relationship Id="rId343" Type="http://schemas.openxmlformats.org/officeDocument/2006/relationships/image" Target="../media/image1084.png"/><Relationship Id="rId82" Type="http://schemas.openxmlformats.org/officeDocument/2006/relationships/customXml" Target="../ink/ink980.xml"/><Relationship Id="rId203" Type="http://schemas.openxmlformats.org/officeDocument/2006/relationships/image" Target="../media/image1015.png"/><Relationship Id="rId385" Type="http://schemas.openxmlformats.org/officeDocument/2006/relationships/image" Target="../media/image1105.png"/><Relationship Id="rId19" Type="http://schemas.openxmlformats.org/officeDocument/2006/relationships/image" Target="../media/image925.png"/><Relationship Id="rId224" Type="http://schemas.openxmlformats.org/officeDocument/2006/relationships/customXml" Target="../ink/ink1052.xml"/><Relationship Id="rId245" Type="http://schemas.openxmlformats.org/officeDocument/2006/relationships/image" Target="../media/image1036.png"/><Relationship Id="rId266" Type="http://schemas.openxmlformats.org/officeDocument/2006/relationships/customXml" Target="../ink/ink1073.xml"/><Relationship Id="rId287" Type="http://schemas.openxmlformats.org/officeDocument/2006/relationships/image" Target="../media/image1057.png"/><Relationship Id="rId410" Type="http://schemas.openxmlformats.org/officeDocument/2006/relationships/customXml" Target="../ink/ink1146.xml"/><Relationship Id="rId431" Type="http://schemas.openxmlformats.org/officeDocument/2006/relationships/customXml" Target="../ink/ink1157.xml"/><Relationship Id="rId452" Type="http://schemas.openxmlformats.org/officeDocument/2006/relationships/customXml" Target="../ink/ink1168.xml"/><Relationship Id="rId30" Type="http://schemas.openxmlformats.org/officeDocument/2006/relationships/customXml" Target="../ink/ink953.xml"/><Relationship Id="rId105" Type="http://schemas.openxmlformats.org/officeDocument/2006/relationships/image" Target="../media/image967.png"/><Relationship Id="rId126" Type="http://schemas.openxmlformats.org/officeDocument/2006/relationships/image" Target="../media/image977.png"/><Relationship Id="rId147" Type="http://schemas.openxmlformats.org/officeDocument/2006/relationships/image" Target="../media/image987.png"/><Relationship Id="rId168" Type="http://schemas.openxmlformats.org/officeDocument/2006/relationships/customXml" Target="../ink/ink1024.xml"/><Relationship Id="rId312" Type="http://schemas.openxmlformats.org/officeDocument/2006/relationships/customXml" Target="../ink/ink1097.xml"/><Relationship Id="rId333" Type="http://schemas.openxmlformats.org/officeDocument/2006/relationships/image" Target="../media/image1079.png"/><Relationship Id="rId354" Type="http://schemas.openxmlformats.org/officeDocument/2006/relationships/customXml" Target="../ink/ink1118.xml"/><Relationship Id="rId51" Type="http://schemas.openxmlformats.org/officeDocument/2006/relationships/customXml" Target="../ink/ink964.xml"/><Relationship Id="rId72" Type="http://schemas.openxmlformats.org/officeDocument/2006/relationships/image" Target="../media/image951.png"/><Relationship Id="rId93" Type="http://schemas.openxmlformats.org/officeDocument/2006/relationships/image" Target="../media/image961.png"/><Relationship Id="rId189" Type="http://schemas.openxmlformats.org/officeDocument/2006/relationships/image" Target="../media/image1008.png"/><Relationship Id="rId375" Type="http://schemas.openxmlformats.org/officeDocument/2006/relationships/image" Target="../media/image1100.png"/><Relationship Id="rId396" Type="http://schemas.openxmlformats.org/officeDocument/2006/relationships/customXml" Target="../ink/ink1139.xml"/><Relationship Id="rId3" Type="http://schemas.openxmlformats.org/officeDocument/2006/relationships/image" Target="../media/image5910.png"/><Relationship Id="rId214" Type="http://schemas.openxmlformats.org/officeDocument/2006/relationships/customXml" Target="../ink/ink1047.xml"/><Relationship Id="rId235" Type="http://schemas.openxmlformats.org/officeDocument/2006/relationships/image" Target="../media/image1031.png"/><Relationship Id="rId256" Type="http://schemas.openxmlformats.org/officeDocument/2006/relationships/customXml" Target="../ink/ink1068.xml"/><Relationship Id="rId277" Type="http://schemas.openxmlformats.org/officeDocument/2006/relationships/image" Target="../media/image1052.png"/><Relationship Id="rId298" Type="http://schemas.openxmlformats.org/officeDocument/2006/relationships/image" Target="../media/image1062.png"/><Relationship Id="rId400" Type="http://schemas.openxmlformats.org/officeDocument/2006/relationships/customXml" Target="../ink/ink1141.xml"/><Relationship Id="rId421" Type="http://schemas.openxmlformats.org/officeDocument/2006/relationships/customXml" Target="../ink/ink1152.xml"/><Relationship Id="rId442" Type="http://schemas.openxmlformats.org/officeDocument/2006/relationships/image" Target="../media/image1133.png"/><Relationship Id="rId463" Type="http://schemas.openxmlformats.org/officeDocument/2006/relationships/customXml" Target="../ink/ink1174.xml"/><Relationship Id="rId116" Type="http://schemas.openxmlformats.org/officeDocument/2006/relationships/customXml" Target="../ink/ink997.xml"/><Relationship Id="rId137" Type="http://schemas.openxmlformats.org/officeDocument/2006/relationships/image" Target="../media/image982.png"/><Relationship Id="rId158" Type="http://schemas.openxmlformats.org/officeDocument/2006/relationships/customXml" Target="../ink/ink1019.xml"/><Relationship Id="rId302" Type="http://schemas.openxmlformats.org/officeDocument/2006/relationships/image" Target="../media/image1064.png"/><Relationship Id="rId323" Type="http://schemas.openxmlformats.org/officeDocument/2006/relationships/image" Target="../media/image1074.png"/><Relationship Id="rId344" Type="http://schemas.openxmlformats.org/officeDocument/2006/relationships/customXml" Target="../ink/ink1113.xml"/><Relationship Id="rId20" Type="http://schemas.openxmlformats.org/officeDocument/2006/relationships/customXml" Target="../ink/ink948.xml"/><Relationship Id="rId41" Type="http://schemas.openxmlformats.org/officeDocument/2006/relationships/image" Target="../media/image936.png"/><Relationship Id="rId62" Type="http://schemas.openxmlformats.org/officeDocument/2006/relationships/image" Target="../media/image946.png"/><Relationship Id="rId83" Type="http://schemas.openxmlformats.org/officeDocument/2006/relationships/image" Target="../media/image956.png"/><Relationship Id="rId179" Type="http://schemas.openxmlformats.org/officeDocument/2006/relationships/image" Target="../media/image1003.png"/><Relationship Id="rId365" Type="http://schemas.openxmlformats.org/officeDocument/2006/relationships/image" Target="../media/image1095.png"/><Relationship Id="rId386" Type="http://schemas.openxmlformats.org/officeDocument/2006/relationships/customXml" Target="../ink/ink1134.xml"/><Relationship Id="rId190" Type="http://schemas.openxmlformats.org/officeDocument/2006/relationships/customXml" Target="../ink/ink1035.xml"/><Relationship Id="rId204" Type="http://schemas.openxmlformats.org/officeDocument/2006/relationships/customXml" Target="../ink/ink1042.xml"/><Relationship Id="rId225" Type="http://schemas.openxmlformats.org/officeDocument/2006/relationships/image" Target="../media/image1026.png"/><Relationship Id="rId246" Type="http://schemas.openxmlformats.org/officeDocument/2006/relationships/customXml" Target="../ink/ink1063.xml"/><Relationship Id="rId267" Type="http://schemas.openxmlformats.org/officeDocument/2006/relationships/image" Target="../media/image1047.png"/><Relationship Id="rId288" Type="http://schemas.openxmlformats.org/officeDocument/2006/relationships/customXml" Target="../ink/ink1084.xml"/><Relationship Id="rId411" Type="http://schemas.openxmlformats.org/officeDocument/2006/relationships/image" Target="../media/image1118.png"/><Relationship Id="rId432" Type="http://schemas.openxmlformats.org/officeDocument/2006/relationships/image" Target="../media/image1128.png"/><Relationship Id="rId453" Type="http://schemas.openxmlformats.org/officeDocument/2006/relationships/image" Target="../media/image1138.png"/><Relationship Id="rId106" Type="http://schemas.openxmlformats.org/officeDocument/2006/relationships/customXml" Target="../ink/ink992.xml"/><Relationship Id="rId127" Type="http://schemas.openxmlformats.org/officeDocument/2006/relationships/customXml" Target="../ink/ink1003.xml"/><Relationship Id="rId313" Type="http://schemas.openxmlformats.org/officeDocument/2006/relationships/image" Target="../media/image1069.png"/><Relationship Id="rId10" Type="http://schemas.openxmlformats.org/officeDocument/2006/relationships/customXml" Target="../ink/ink943.xml"/><Relationship Id="rId31" Type="http://schemas.openxmlformats.org/officeDocument/2006/relationships/image" Target="../media/image931.png"/><Relationship Id="rId52" Type="http://schemas.openxmlformats.org/officeDocument/2006/relationships/image" Target="../media/image941.png"/><Relationship Id="rId73" Type="http://schemas.openxmlformats.org/officeDocument/2006/relationships/customXml" Target="../ink/ink975.xml"/><Relationship Id="rId94" Type="http://schemas.openxmlformats.org/officeDocument/2006/relationships/customXml" Target="../ink/ink986.xml"/><Relationship Id="rId148" Type="http://schemas.openxmlformats.org/officeDocument/2006/relationships/customXml" Target="../ink/ink1014.xml"/><Relationship Id="rId169" Type="http://schemas.openxmlformats.org/officeDocument/2006/relationships/image" Target="../media/image998.png"/><Relationship Id="rId334" Type="http://schemas.openxmlformats.org/officeDocument/2006/relationships/customXml" Target="../ink/ink1108.xml"/><Relationship Id="rId355" Type="http://schemas.openxmlformats.org/officeDocument/2006/relationships/image" Target="../media/image1090.png"/><Relationship Id="rId376" Type="http://schemas.openxmlformats.org/officeDocument/2006/relationships/customXml" Target="../ink/ink1129.xml"/><Relationship Id="rId397" Type="http://schemas.openxmlformats.org/officeDocument/2006/relationships/image" Target="../media/image1111.png"/><Relationship Id="rId4" Type="http://schemas.openxmlformats.org/officeDocument/2006/relationships/customXml" Target="../ink/ink940.xml"/><Relationship Id="rId180" Type="http://schemas.openxmlformats.org/officeDocument/2006/relationships/customXml" Target="../ink/ink1030.xml"/><Relationship Id="rId215" Type="http://schemas.openxmlformats.org/officeDocument/2006/relationships/image" Target="../media/image1021.png"/><Relationship Id="rId236" Type="http://schemas.openxmlformats.org/officeDocument/2006/relationships/customXml" Target="../ink/ink1058.xml"/><Relationship Id="rId257" Type="http://schemas.openxmlformats.org/officeDocument/2006/relationships/image" Target="../media/image1042.png"/><Relationship Id="rId278" Type="http://schemas.openxmlformats.org/officeDocument/2006/relationships/customXml" Target="../ink/ink1079.xml"/><Relationship Id="rId401" Type="http://schemas.openxmlformats.org/officeDocument/2006/relationships/image" Target="../media/image1113.png"/><Relationship Id="rId422" Type="http://schemas.openxmlformats.org/officeDocument/2006/relationships/image" Target="../media/image1123.png"/><Relationship Id="rId443" Type="http://schemas.openxmlformats.org/officeDocument/2006/relationships/customXml" Target="../ink/ink1163.xml"/><Relationship Id="rId464" Type="http://schemas.openxmlformats.org/officeDocument/2006/relationships/image" Target="../media/image1143.png"/><Relationship Id="rId303" Type="http://schemas.openxmlformats.org/officeDocument/2006/relationships/customXml" Target="../ink/ink1092.xml"/><Relationship Id="rId42" Type="http://schemas.openxmlformats.org/officeDocument/2006/relationships/customXml" Target="../ink/ink959.xml"/><Relationship Id="rId84" Type="http://schemas.openxmlformats.org/officeDocument/2006/relationships/customXml" Target="../ink/ink981.xml"/><Relationship Id="rId138" Type="http://schemas.openxmlformats.org/officeDocument/2006/relationships/customXml" Target="../ink/ink1009.xml"/><Relationship Id="rId345" Type="http://schemas.openxmlformats.org/officeDocument/2006/relationships/image" Target="../media/image1085.png"/><Relationship Id="rId387" Type="http://schemas.openxmlformats.org/officeDocument/2006/relationships/image" Target="../media/image1106.png"/><Relationship Id="rId191" Type="http://schemas.openxmlformats.org/officeDocument/2006/relationships/image" Target="../media/image1009.png"/><Relationship Id="rId205" Type="http://schemas.openxmlformats.org/officeDocument/2006/relationships/image" Target="../media/image1016.png"/><Relationship Id="rId247" Type="http://schemas.openxmlformats.org/officeDocument/2006/relationships/image" Target="../media/image1037.png"/><Relationship Id="rId412" Type="http://schemas.openxmlformats.org/officeDocument/2006/relationships/customXml" Target="../ink/ink1147.xml"/><Relationship Id="rId107" Type="http://schemas.openxmlformats.org/officeDocument/2006/relationships/image" Target="../media/image968.png"/><Relationship Id="rId289" Type="http://schemas.openxmlformats.org/officeDocument/2006/relationships/image" Target="../media/image1058.png"/><Relationship Id="rId454" Type="http://schemas.openxmlformats.org/officeDocument/2006/relationships/customXml" Target="../ink/ink1169.xml"/><Relationship Id="rId11" Type="http://schemas.openxmlformats.org/officeDocument/2006/relationships/image" Target="../media/image921.png"/><Relationship Id="rId53" Type="http://schemas.openxmlformats.org/officeDocument/2006/relationships/customXml" Target="../ink/ink965.xml"/><Relationship Id="rId149" Type="http://schemas.openxmlformats.org/officeDocument/2006/relationships/image" Target="../media/image988.png"/><Relationship Id="rId314" Type="http://schemas.openxmlformats.org/officeDocument/2006/relationships/customXml" Target="../ink/ink1098.xml"/><Relationship Id="rId356" Type="http://schemas.openxmlformats.org/officeDocument/2006/relationships/customXml" Target="../ink/ink1119.xml"/><Relationship Id="rId398" Type="http://schemas.openxmlformats.org/officeDocument/2006/relationships/customXml" Target="../ink/ink1140.xml"/><Relationship Id="rId95" Type="http://schemas.openxmlformats.org/officeDocument/2006/relationships/image" Target="../media/image962.png"/><Relationship Id="rId160" Type="http://schemas.openxmlformats.org/officeDocument/2006/relationships/customXml" Target="../ink/ink1020.xml"/><Relationship Id="rId216" Type="http://schemas.openxmlformats.org/officeDocument/2006/relationships/customXml" Target="../ink/ink1048.xml"/><Relationship Id="rId423" Type="http://schemas.openxmlformats.org/officeDocument/2006/relationships/customXml" Target="../ink/ink1153.xml"/><Relationship Id="rId258" Type="http://schemas.openxmlformats.org/officeDocument/2006/relationships/customXml" Target="../ink/ink1069.xml"/><Relationship Id="rId465" Type="http://schemas.openxmlformats.org/officeDocument/2006/relationships/customXml" Target="../ink/ink1175.xml"/><Relationship Id="rId22" Type="http://schemas.openxmlformats.org/officeDocument/2006/relationships/customXml" Target="../ink/ink949.xml"/><Relationship Id="rId64" Type="http://schemas.openxmlformats.org/officeDocument/2006/relationships/image" Target="../media/image947.png"/><Relationship Id="rId118" Type="http://schemas.openxmlformats.org/officeDocument/2006/relationships/image" Target="../media/image973.png"/><Relationship Id="rId325" Type="http://schemas.openxmlformats.org/officeDocument/2006/relationships/image" Target="../media/image1075.png"/><Relationship Id="rId367" Type="http://schemas.openxmlformats.org/officeDocument/2006/relationships/image" Target="../media/image1096.png"/><Relationship Id="rId171" Type="http://schemas.openxmlformats.org/officeDocument/2006/relationships/image" Target="../media/image999.png"/><Relationship Id="rId227" Type="http://schemas.openxmlformats.org/officeDocument/2006/relationships/image" Target="../media/image1027.png"/><Relationship Id="rId269" Type="http://schemas.openxmlformats.org/officeDocument/2006/relationships/image" Target="../media/image1048.png"/><Relationship Id="rId434" Type="http://schemas.openxmlformats.org/officeDocument/2006/relationships/image" Target="../media/image1129.png"/><Relationship Id="rId33" Type="http://schemas.openxmlformats.org/officeDocument/2006/relationships/image" Target="../media/image932.png"/><Relationship Id="rId129" Type="http://schemas.openxmlformats.org/officeDocument/2006/relationships/customXml" Target="../ink/ink1004.xml"/><Relationship Id="rId280" Type="http://schemas.openxmlformats.org/officeDocument/2006/relationships/customXml" Target="../ink/ink1080.xml"/><Relationship Id="rId336" Type="http://schemas.openxmlformats.org/officeDocument/2006/relationships/customXml" Target="../ink/ink1109.xml"/><Relationship Id="rId75" Type="http://schemas.openxmlformats.org/officeDocument/2006/relationships/image" Target="../media/image952.png"/><Relationship Id="rId140" Type="http://schemas.openxmlformats.org/officeDocument/2006/relationships/customXml" Target="../ink/ink1010.xml"/><Relationship Id="rId182" Type="http://schemas.openxmlformats.org/officeDocument/2006/relationships/customXml" Target="../ink/ink1031.xml"/><Relationship Id="rId378" Type="http://schemas.openxmlformats.org/officeDocument/2006/relationships/customXml" Target="../ink/ink1130.xml"/><Relationship Id="rId403" Type="http://schemas.openxmlformats.org/officeDocument/2006/relationships/image" Target="../media/image1114.png"/><Relationship Id="rId6" Type="http://schemas.openxmlformats.org/officeDocument/2006/relationships/customXml" Target="../ink/ink941.xml"/><Relationship Id="rId238" Type="http://schemas.openxmlformats.org/officeDocument/2006/relationships/customXml" Target="../ink/ink1059.xml"/><Relationship Id="rId445" Type="http://schemas.openxmlformats.org/officeDocument/2006/relationships/customXml" Target="../ink/ink1164.xml"/><Relationship Id="rId291" Type="http://schemas.openxmlformats.org/officeDocument/2006/relationships/image" Target="../media/image1059.png"/><Relationship Id="rId305" Type="http://schemas.openxmlformats.org/officeDocument/2006/relationships/customXml" Target="../ink/ink1093.xml"/><Relationship Id="rId347" Type="http://schemas.openxmlformats.org/officeDocument/2006/relationships/image" Target="../media/image1086.png"/><Relationship Id="rId44" Type="http://schemas.openxmlformats.org/officeDocument/2006/relationships/customXml" Target="../ink/ink960.xml"/><Relationship Id="rId86" Type="http://schemas.openxmlformats.org/officeDocument/2006/relationships/customXml" Target="../ink/ink982.xml"/><Relationship Id="rId151" Type="http://schemas.openxmlformats.org/officeDocument/2006/relationships/image" Target="../media/image989.png"/><Relationship Id="rId389" Type="http://schemas.openxmlformats.org/officeDocument/2006/relationships/image" Target="../media/image1107.png"/><Relationship Id="rId193" Type="http://schemas.openxmlformats.org/officeDocument/2006/relationships/image" Target="../media/image1010.png"/><Relationship Id="rId207" Type="http://schemas.openxmlformats.org/officeDocument/2006/relationships/image" Target="../media/image1017.png"/><Relationship Id="rId249" Type="http://schemas.openxmlformats.org/officeDocument/2006/relationships/image" Target="../media/image1038.png"/><Relationship Id="rId414" Type="http://schemas.openxmlformats.org/officeDocument/2006/relationships/customXml" Target="../ink/ink1148.xml"/><Relationship Id="rId456" Type="http://schemas.openxmlformats.org/officeDocument/2006/relationships/customXml" Target="../ink/ink1170.xml"/><Relationship Id="rId13" Type="http://schemas.openxmlformats.org/officeDocument/2006/relationships/image" Target="../media/image922.png"/><Relationship Id="rId109" Type="http://schemas.openxmlformats.org/officeDocument/2006/relationships/image" Target="../media/image969.png"/><Relationship Id="rId260" Type="http://schemas.openxmlformats.org/officeDocument/2006/relationships/customXml" Target="../ink/ink1070.xml"/><Relationship Id="rId316" Type="http://schemas.openxmlformats.org/officeDocument/2006/relationships/customXml" Target="../ink/ink1099.xml"/><Relationship Id="rId55" Type="http://schemas.openxmlformats.org/officeDocument/2006/relationships/customXml" Target="../ink/ink966.xml"/><Relationship Id="rId97" Type="http://schemas.openxmlformats.org/officeDocument/2006/relationships/image" Target="../media/image963.png"/><Relationship Id="rId120" Type="http://schemas.openxmlformats.org/officeDocument/2006/relationships/image" Target="../media/image974.png"/><Relationship Id="rId358" Type="http://schemas.openxmlformats.org/officeDocument/2006/relationships/customXml" Target="../ink/ink1120.xml"/><Relationship Id="rId162" Type="http://schemas.openxmlformats.org/officeDocument/2006/relationships/customXml" Target="../ink/ink1021.xml"/><Relationship Id="rId218" Type="http://schemas.openxmlformats.org/officeDocument/2006/relationships/customXml" Target="../ink/ink1049.xml"/><Relationship Id="rId425" Type="http://schemas.openxmlformats.org/officeDocument/2006/relationships/customXml" Target="../ink/ink1154.xml"/><Relationship Id="rId467" Type="http://schemas.openxmlformats.org/officeDocument/2006/relationships/customXml" Target="../ink/ink1176.xml"/><Relationship Id="rId271" Type="http://schemas.openxmlformats.org/officeDocument/2006/relationships/image" Target="../media/image1049.png"/><Relationship Id="rId24" Type="http://schemas.openxmlformats.org/officeDocument/2006/relationships/customXml" Target="../ink/ink950.xml"/><Relationship Id="rId66" Type="http://schemas.openxmlformats.org/officeDocument/2006/relationships/image" Target="../media/image948.png"/><Relationship Id="rId131" Type="http://schemas.openxmlformats.org/officeDocument/2006/relationships/customXml" Target="../ink/ink1005.xml"/><Relationship Id="rId327" Type="http://schemas.openxmlformats.org/officeDocument/2006/relationships/image" Target="../media/image1076.png"/><Relationship Id="rId369" Type="http://schemas.openxmlformats.org/officeDocument/2006/relationships/image" Target="../media/image1097.png"/><Relationship Id="rId173" Type="http://schemas.openxmlformats.org/officeDocument/2006/relationships/image" Target="../media/image1000.png"/><Relationship Id="rId229" Type="http://schemas.openxmlformats.org/officeDocument/2006/relationships/image" Target="../media/image1028.png"/><Relationship Id="rId380" Type="http://schemas.openxmlformats.org/officeDocument/2006/relationships/customXml" Target="../ink/ink1131.xml"/><Relationship Id="rId436" Type="http://schemas.openxmlformats.org/officeDocument/2006/relationships/image" Target="../media/image1130.png"/><Relationship Id="rId240" Type="http://schemas.openxmlformats.org/officeDocument/2006/relationships/customXml" Target="../ink/ink1060.xml"/><Relationship Id="rId35" Type="http://schemas.openxmlformats.org/officeDocument/2006/relationships/image" Target="../media/image933.png"/><Relationship Id="rId77" Type="http://schemas.openxmlformats.org/officeDocument/2006/relationships/image" Target="../media/image953.png"/><Relationship Id="rId100" Type="http://schemas.openxmlformats.org/officeDocument/2006/relationships/customXml" Target="../ink/ink989.xml"/><Relationship Id="rId282" Type="http://schemas.openxmlformats.org/officeDocument/2006/relationships/customXml" Target="../ink/ink1081.xml"/><Relationship Id="rId338" Type="http://schemas.openxmlformats.org/officeDocument/2006/relationships/customXml" Target="../ink/ink1110.xml"/><Relationship Id="rId8" Type="http://schemas.openxmlformats.org/officeDocument/2006/relationships/customXml" Target="../ink/ink942.xml"/><Relationship Id="rId142" Type="http://schemas.openxmlformats.org/officeDocument/2006/relationships/customXml" Target="../ink/ink1011.xml"/><Relationship Id="rId184" Type="http://schemas.openxmlformats.org/officeDocument/2006/relationships/customXml" Target="../ink/ink1032.xml"/><Relationship Id="rId391" Type="http://schemas.openxmlformats.org/officeDocument/2006/relationships/image" Target="../media/image1108.png"/><Relationship Id="rId405" Type="http://schemas.openxmlformats.org/officeDocument/2006/relationships/image" Target="../media/image1115.png"/><Relationship Id="rId447" Type="http://schemas.openxmlformats.org/officeDocument/2006/relationships/customXml" Target="../ink/ink1165.xml"/><Relationship Id="rId251" Type="http://schemas.openxmlformats.org/officeDocument/2006/relationships/image" Target="../media/image1039.png"/><Relationship Id="rId46" Type="http://schemas.openxmlformats.org/officeDocument/2006/relationships/customXml" Target="../ink/ink961.xml"/><Relationship Id="rId293" Type="http://schemas.openxmlformats.org/officeDocument/2006/relationships/image" Target="../media/image1060.png"/><Relationship Id="rId307" Type="http://schemas.openxmlformats.org/officeDocument/2006/relationships/image" Target="../media/image1066.png"/><Relationship Id="rId349" Type="http://schemas.openxmlformats.org/officeDocument/2006/relationships/image" Target="../media/image1087.png"/><Relationship Id="rId88" Type="http://schemas.openxmlformats.org/officeDocument/2006/relationships/customXml" Target="../ink/ink983.xml"/><Relationship Id="rId111" Type="http://schemas.openxmlformats.org/officeDocument/2006/relationships/image" Target="../media/image970.png"/><Relationship Id="rId153" Type="http://schemas.openxmlformats.org/officeDocument/2006/relationships/image" Target="../media/image990.png"/><Relationship Id="rId195" Type="http://schemas.openxmlformats.org/officeDocument/2006/relationships/image" Target="../media/image1011.png"/><Relationship Id="rId209" Type="http://schemas.openxmlformats.org/officeDocument/2006/relationships/image" Target="../media/image1018.png"/><Relationship Id="rId360" Type="http://schemas.openxmlformats.org/officeDocument/2006/relationships/customXml" Target="../ink/ink1121.xml"/><Relationship Id="rId416" Type="http://schemas.openxmlformats.org/officeDocument/2006/relationships/customXml" Target="../ink/ink1149.xml"/><Relationship Id="rId220" Type="http://schemas.openxmlformats.org/officeDocument/2006/relationships/customXml" Target="../ink/ink1050.xml"/><Relationship Id="rId458" Type="http://schemas.openxmlformats.org/officeDocument/2006/relationships/customXml" Target="../ink/ink1171.xml"/><Relationship Id="rId15" Type="http://schemas.openxmlformats.org/officeDocument/2006/relationships/image" Target="../media/image923.png"/><Relationship Id="rId57" Type="http://schemas.openxmlformats.org/officeDocument/2006/relationships/customXml" Target="../ink/ink967.xml"/><Relationship Id="rId262" Type="http://schemas.openxmlformats.org/officeDocument/2006/relationships/customXml" Target="../ink/ink1071.xml"/><Relationship Id="rId318" Type="http://schemas.openxmlformats.org/officeDocument/2006/relationships/customXml" Target="../ink/ink1100.xml"/><Relationship Id="rId99" Type="http://schemas.openxmlformats.org/officeDocument/2006/relationships/image" Target="../media/image964.png"/><Relationship Id="rId122" Type="http://schemas.openxmlformats.org/officeDocument/2006/relationships/image" Target="../media/image975.png"/><Relationship Id="rId164" Type="http://schemas.openxmlformats.org/officeDocument/2006/relationships/customXml" Target="../ink/ink1022.xml"/><Relationship Id="rId371" Type="http://schemas.openxmlformats.org/officeDocument/2006/relationships/image" Target="../media/image1098.png"/><Relationship Id="rId427" Type="http://schemas.openxmlformats.org/officeDocument/2006/relationships/customXml" Target="../ink/ink1155.xml"/><Relationship Id="rId469" Type="http://schemas.openxmlformats.org/officeDocument/2006/relationships/customXml" Target="../ink/ink1177.xml"/><Relationship Id="rId26" Type="http://schemas.openxmlformats.org/officeDocument/2006/relationships/customXml" Target="../ink/ink951.xml"/><Relationship Id="rId231" Type="http://schemas.openxmlformats.org/officeDocument/2006/relationships/image" Target="../media/image1029.png"/><Relationship Id="rId273" Type="http://schemas.openxmlformats.org/officeDocument/2006/relationships/image" Target="../media/image1050.png"/><Relationship Id="rId329" Type="http://schemas.openxmlformats.org/officeDocument/2006/relationships/image" Target="../media/image1077.png"/><Relationship Id="rId68" Type="http://schemas.openxmlformats.org/officeDocument/2006/relationships/image" Target="../media/image949.png"/><Relationship Id="rId133" Type="http://schemas.openxmlformats.org/officeDocument/2006/relationships/customXml" Target="../ink/ink1006.xml"/><Relationship Id="rId175" Type="http://schemas.openxmlformats.org/officeDocument/2006/relationships/image" Target="../media/image1001.png"/><Relationship Id="rId340" Type="http://schemas.openxmlformats.org/officeDocument/2006/relationships/customXml" Target="../ink/ink1111.xml"/><Relationship Id="rId200" Type="http://schemas.openxmlformats.org/officeDocument/2006/relationships/customXml" Target="../ink/ink1040.xml"/><Relationship Id="rId382" Type="http://schemas.openxmlformats.org/officeDocument/2006/relationships/customXml" Target="../ink/ink1132.xml"/><Relationship Id="rId438" Type="http://schemas.openxmlformats.org/officeDocument/2006/relationships/image" Target="../media/image1131.png"/><Relationship Id="rId242" Type="http://schemas.openxmlformats.org/officeDocument/2006/relationships/customXml" Target="../ink/ink1061.xml"/><Relationship Id="rId284" Type="http://schemas.openxmlformats.org/officeDocument/2006/relationships/customXml" Target="../ink/ink1082.xml"/><Relationship Id="rId37" Type="http://schemas.openxmlformats.org/officeDocument/2006/relationships/image" Target="../media/image934.png"/><Relationship Id="rId79" Type="http://schemas.openxmlformats.org/officeDocument/2006/relationships/image" Target="../media/image954.png"/><Relationship Id="rId102" Type="http://schemas.openxmlformats.org/officeDocument/2006/relationships/customXml" Target="../ink/ink990.xml"/><Relationship Id="rId144" Type="http://schemas.openxmlformats.org/officeDocument/2006/relationships/customXml" Target="../ink/ink1012.xml"/><Relationship Id="rId90" Type="http://schemas.openxmlformats.org/officeDocument/2006/relationships/customXml" Target="../ink/ink984.xml"/><Relationship Id="rId186" Type="http://schemas.openxmlformats.org/officeDocument/2006/relationships/customXml" Target="../ink/ink1033.xml"/><Relationship Id="rId351" Type="http://schemas.openxmlformats.org/officeDocument/2006/relationships/image" Target="../media/image1088.png"/><Relationship Id="rId393" Type="http://schemas.openxmlformats.org/officeDocument/2006/relationships/image" Target="../media/image1109.png"/><Relationship Id="rId407" Type="http://schemas.openxmlformats.org/officeDocument/2006/relationships/image" Target="../media/image1116.png"/><Relationship Id="rId449" Type="http://schemas.openxmlformats.org/officeDocument/2006/relationships/customXml" Target="../ink/ink1166.xml"/><Relationship Id="rId211" Type="http://schemas.openxmlformats.org/officeDocument/2006/relationships/image" Target="../media/image1019.png"/><Relationship Id="rId253" Type="http://schemas.openxmlformats.org/officeDocument/2006/relationships/image" Target="../media/image1040.png"/><Relationship Id="rId295" Type="http://schemas.openxmlformats.org/officeDocument/2006/relationships/customXml" Target="../ink/ink1088.xml"/><Relationship Id="rId309" Type="http://schemas.openxmlformats.org/officeDocument/2006/relationships/image" Target="../media/image1067.png"/><Relationship Id="rId460" Type="http://schemas.openxmlformats.org/officeDocument/2006/relationships/image" Target="../media/image1141.png"/><Relationship Id="rId48" Type="http://schemas.openxmlformats.org/officeDocument/2006/relationships/customXml" Target="../ink/ink962.xml"/><Relationship Id="rId113" Type="http://schemas.openxmlformats.org/officeDocument/2006/relationships/image" Target="../media/image971.png"/><Relationship Id="rId320" Type="http://schemas.openxmlformats.org/officeDocument/2006/relationships/customXml" Target="../ink/ink1101.xml"/><Relationship Id="rId155" Type="http://schemas.openxmlformats.org/officeDocument/2006/relationships/image" Target="../media/image991.png"/><Relationship Id="rId197" Type="http://schemas.openxmlformats.org/officeDocument/2006/relationships/image" Target="../media/image1012.png"/><Relationship Id="rId362" Type="http://schemas.openxmlformats.org/officeDocument/2006/relationships/customXml" Target="../ink/ink1122.xml"/><Relationship Id="rId418" Type="http://schemas.openxmlformats.org/officeDocument/2006/relationships/customXml" Target="../ink/ink1150.xml"/><Relationship Id="rId222" Type="http://schemas.openxmlformats.org/officeDocument/2006/relationships/customXml" Target="../ink/ink1051.xml"/><Relationship Id="rId264" Type="http://schemas.openxmlformats.org/officeDocument/2006/relationships/customXml" Target="../ink/ink1072.xml"/><Relationship Id="rId17" Type="http://schemas.openxmlformats.org/officeDocument/2006/relationships/image" Target="../media/image924.png"/><Relationship Id="rId59" Type="http://schemas.openxmlformats.org/officeDocument/2006/relationships/customXml" Target="../ink/ink968.xml"/><Relationship Id="rId124" Type="http://schemas.openxmlformats.org/officeDocument/2006/relationships/image" Target="../media/image976.png"/><Relationship Id="rId70" Type="http://schemas.openxmlformats.org/officeDocument/2006/relationships/image" Target="../media/image950.png"/><Relationship Id="rId166" Type="http://schemas.openxmlformats.org/officeDocument/2006/relationships/customXml" Target="../ink/ink1023.xml"/><Relationship Id="rId331" Type="http://schemas.openxmlformats.org/officeDocument/2006/relationships/image" Target="../media/image1078.png"/><Relationship Id="rId373" Type="http://schemas.openxmlformats.org/officeDocument/2006/relationships/image" Target="../media/image1099.png"/><Relationship Id="rId429" Type="http://schemas.openxmlformats.org/officeDocument/2006/relationships/customXml" Target="../ink/ink1156.xml"/><Relationship Id="rId1" Type="http://schemas.openxmlformats.org/officeDocument/2006/relationships/slideLayout" Target="../slideLayouts/slideLayout7.xml"/><Relationship Id="rId233" Type="http://schemas.openxmlformats.org/officeDocument/2006/relationships/image" Target="../media/image1030.png"/><Relationship Id="rId440" Type="http://schemas.openxmlformats.org/officeDocument/2006/relationships/image" Target="../media/image1132.png"/><Relationship Id="rId28" Type="http://schemas.openxmlformats.org/officeDocument/2006/relationships/customXml" Target="../ink/ink952.xml"/><Relationship Id="rId275" Type="http://schemas.openxmlformats.org/officeDocument/2006/relationships/image" Target="../media/image1051.png"/><Relationship Id="rId300" Type="http://schemas.openxmlformats.org/officeDocument/2006/relationships/image" Target="../media/image1063.png"/><Relationship Id="rId81" Type="http://schemas.openxmlformats.org/officeDocument/2006/relationships/image" Target="../media/image955.png"/><Relationship Id="rId135" Type="http://schemas.openxmlformats.org/officeDocument/2006/relationships/image" Target="../media/image981.png"/><Relationship Id="rId177" Type="http://schemas.openxmlformats.org/officeDocument/2006/relationships/image" Target="../media/image1002.png"/><Relationship Id="rId342" Type="http://schemas.openxmlformats.org/officeDocument/2006/relationships/customXml" Target="../ink/ink1112.xml"/><Relationship Id="rId384" Type="http://schemas.openxmlformats.org/officeDocument/2006/relationships/customXml" Target="../ink/ink1133.xml"/><Relationship Id="rId202" Type="http://schemas.openxmlformats.org/officeDocument/2006/relationships/customXml" Target="../ink/ink1041.xml"/><Relationship Id="rId244" Type="http://schemas.openxmlformats.org/officeDocument/2006/relationships/customXml" Target="../ink/ink1062.xml"/><Relationship Id="rId39" Type="http://schemas.openxmlformats.org/officeDocument/2006/relationships/image" Target="../media/image935.png"/><Relationship Id="rId286" Type="http://schemas.openxmlformats.org/officeDocument/2006/relationships/customXml" Target="../ink/ink1083.xml"/><Relationship Id="rId451" Type="http://schemas.openxmlformats.org/officeDocument/2006/relationships/customXml" Target="../ink/ink1167.xml"/><Relationship Id="rId50" Type="http://schemas.openxmlformats.org/officeDocument/2006/relationships/customXml" Target="../ink/ink963.xml"/><Relationship Id="rId104" Type="http://schemas.openxmlformats.org/officeDocument/2006/relationships/customXml" Target="../ink/ink991.xml"/><Relationship Id="rId146" Type="http://schemas.openxmlformats.org/officeDocument/2006/relationships/customXml" Target="../ink/ink1013.xml"/><Relationship Id="rId188" Type="http://schemas.openxmlformats.org/officeDocument/2006/relationships/customXml" Target="../ink/ink1034.xml"/><Relationship Id="rId311" Type="http://schemas.openxmlformats.org/officeDocument/2006/relationships/image" Target="../media/image1068.png"/><Relationship Id="rId353" Type="http://schemas.openxmlformats.org/officeDocument/2006/relationships/image" Target="../media/image1089.png"/><Relationship Id="rId395" Type="http://schemas.openxmlformats.org/officeDocument/2006/relationships/image" Target="../media/image1110.png"/><Relationship Id="rId409" Type="http://schemas.openxmlformats.org/officeDocument/2006/relationships/image" Target="../media/image1117.png"/><Relationship Id="rId92" Type="http://schemas.openxmlformats.org/officeDocument/2006/relationships/customXml" Target="../ink/ink985.xml"/><Relationship Id="rId213" Type="http://schemas.openxmlformats.org/officeDocument/2006/relationships/image" Target="../media/image1020.png"/><Relationship Id="rId420" Type="http://schemas.openxmlformats.org/officeDocument/2006/relationships/image" Target="../media/image1122.png"/><Relationship Id="rId255" Type="http://schemas.openxmlformats.org/officeDocument/2006/relationships/image" Target="../media/image1041.png"/><Relationship Id="rId297" Type="http://schemas.openxmlformats.org/officeDocument/2006/relationships/customXml" Target="../ink/ink1089.xml"/><Relationship Id="rId462" Type="http://schemas.openxmlformats.org/officeDocument/2006/relationships/image" Target="../media/image1142.png"/><Relationship Id="rId115" Type="http://schemas.openxmlformats.org/officeDocument/2006/relationships/image" Target="../media/image972.png"/><Relationship Id="rId157" Type="http://schemas.openxmlformats.org/officeDocument/2006/relationships/image" Target="../media/image992.png"/><Relationship Id="rId322" Type="http://schemas.openxmlformats.org/officeDocument/2006/relationships/customXml" Target="../ink/ink1102.xml"/><Relationship Id="rId364" Type="http://schemas.openxmlformats.org/officeDocument/2006/relationships/customXml" Target="../ink/ink1123.xml"/><Relationship Id="rId61" Type="http://schemas.openxmlformats.org/officeDocument/2006/relationships/customXml" Target="../ink/ink969.xml"/><Relationship Id="rId199" Type="http://schemas.openxmlformats.org/officeDocument/2006/relationships/image" Target="../media/image1013.png"/></Relationships>
</file>

<file path=ppt/slides/_rels/slide11.xml.rels><?xml version="1.0" encoding="UTF-8" standalone="yes"?>
<Relationships xmlns="http://schemas.openxmlformats.org/package/2006/relationships"><Relationship Id="rId117" Type="http://schemas.openxmlformats.org/officeDocument/2006/relationships/image" Target="../media/image1205.png"/><Relationship Id="rId21" Type="http://schemas.openxmlformats.org/officeDocument/2006/relationships/image" Target="../media/image1157.png"/><Relationship Id="rId42" Type="http://schemas.openxmlformats.org/officeDocument/2006/relationships/customXml" Target="../ink/ink1196.xml"/><Relationship Id="rId63" Type="http://schemas.openxmlformats.org/officeDocument/2006/relationships/image" Target="../media/image1178.png"/><Relationship Id="rId84" Type="http://schemas.openxmlformats.org/officeDocument/2006/relationships/customXml" Target="../ink/ink1217.xml"/><Relationship Id="rId138" Type="http://schemas.openxmlformats.org/officeDocument/2006/relationships/customXml" Target="../ink/ink1244.xml"/><Relationship Id="rId107" Type="http://schemas.openxmlformats.org/officeDocument/2006/relationships/image" Target="../media/image1200.png"/><Relationship Id="rId11" Type="http://schemas.openxmlformats.org/officeDocument/2006/relationships/image" Target="../media/image1152.png"/><Relationship Id="rId32" Type="http://schemas.openxmlformats.org/officeDocument/2006/relationships/customXml" Target="../ink/ink1191.xml"/><Relationship Id="rId37" Type="http://schemas.openxmlformats.org/officeDocument/2006/relationships/image" Target="../media/image1165.png"/><Relationship Id="rId53" Type="http://schemas.openxmlformats.org/officeDocument/2006/relationships/image" Target="../media/image1173.png"/><Relationship Id="rId58" Type="http://schemas.openxmlformats.org/officeDocument/2006/relationships/customXml" Target="../ink/ink1204.xml"/><Relationship Id="rId74" Type="http://schemas.openxmlformats.org/officeDocument/2006/relationships/customXml" Target="../ink/ink1212.xml"/><Relationship Id="rId79" Type="http://schemas.openxmlformats.org/officeDocument/2006/relationships/image" Target="../media/image1186.png"/><Relationship Id="rId102" Type="http://schemas.openxmlformats.org/officeDocument/2006/relationships/customXml" Target="../ink/ink1226.xml"/><Relationship Id="rId123" Type="http://schemas.openxmlformats.org/officeDocument/2006/relationships/image" Target="../media/image1208.png"/><Relationship Id="rId128" Type="http://schemas.openxmlformats.org/officeDocument/2006/relationships/customXml" Target="../ink/ink1239.xml"/><Relationship Id="rId5" Type="http://schemas.openxmlformats.org/officeDocument/2006/relationships/image" Target="../media/image1149.png"/><Relationship Id="rId90" Type="http://schemas.openxmlformats.org/officeDocument/2006/relationships/customXml" Target="../ink/ink1220.xml"/><Relationship Id="rId95" Type="http://schemas.openxmlformats.org/officeDocument/2006/relationships/image" Target="../media/image1194.png"/><Relationship Id="rId22" Type="http://schemas.openxmlformats.org/officeDocument/2006/relationships/customXml" Target="../ink/ink1186.xml"/><Relationship Id="rId27" Type="http://schemas.openxmlformats.org/officeDocument/2006/relationships/image" Target="../media/image1160.png"/><Relationship Id="rId43" Type="http://schemas.openxmlformats.org/officeDocument/2006/relationships/image" Target="../media/image1168.png"/><Relationship Id="rId48" Type="http://schemas.openxmlformats.org/officeDocument/2006/relationships/customXml" Target="../ink/ink1199.xml"/><Relationship Id="rId64" Type="http://schemas.openxmlformats.org/officeDocument/2006/relationships/customXml" Target="../ink/ink1207.xml"/><Relationship Id="rId69" Type="http://schemas.openxmlformats.org/officeDocument/2006/relationships/image" Target="../media/image1181.png"/><Relationship Id="rId113" Type="http://schemas.openxmlformats.org/officeDocument/2006/relationships/image" Target="../media/image1203.png"/><Relationship Id="rId118" Type="http://schemas.openxmlformats.org/officeDocument/2006/relationships/customXml" Target="../ink/ink1234.xml"/><Relationship Id="rId134" Type="http://schemas.openxmlformats.org/officeDocument/2006/relationships/customXml" Target="../ink/ink1242.xml"/><Relationship Id="rId139" Type="http://schemas.openxmlformats.org/officeDocument/2006/relationships/image" Target="../media/image1216.png"/><Relationship Id="rId80" Type="http://schemas.openxmlformats.org/officeDocument/2006/relationships/customXml" Target="../ink/ink1215.xml"/><Relationship Id="rId85" Type="http://schemas.openxmlformats.org/officeDocument/2006/relationships/image" Target="../media/image1189.png"/><Relationship Id="rId12" Type="http://schemas.openxmlformats.org/officeDocument/2006/relationships/customXml" Target="../ink/ink1181.xml"/><Relationship Id="rId17" Type="http://schemas.openxmlformats.org/officeDocument/2006/relationships/image" Target="../media/image1155.png"/><Relationship Id="rId33" Type="http://schemas.openxmlformats.org/officeDocument/2006/relationships/image" Target="../media/image1163.png"/><Relationship Id="rId38" Type="http://schemas.openxmlformats.org/officeDocument/2006/relationships/customXml" Target="../ink/ink1194.xml"/><Relationship Id="rId59" Type="http://schemas.openxmlformats.org/officeDocument/2006/relationships/image" Target="../media/image1176.png"/><Relationship Id="rId103" Type="http://schemas.openxmlformats.org/officeDocument/2006/relationships/image" Target="../media/image1198.png"/><Relationship Id="rId108" Type="http://schemas.openxmlformats.org/officeDocument/2006/relationships/customXml" Target="../ink/ink1229.xml"/><Relationship Id="rId124" Type="http://schemas.openxmlformats.org/officeDocument/2006/relationships/customXml" Target="../ink/ink1237.xml"/><Relationship Id="rId129" Type="http://schemas.openxmlformats.org/officeDocument/2006/relationships/image" Target="../media/image1211.png"/><Relationship Id="rId54" Type="http://schemas.openxmlformats.org/officeDocument/2006/relationships/customXml" Target="../ink/ink1202.xml"/><Relationship Id="rId70" Type="http://schemas.openxmlformats.org/officeDocument/2006/relationships/customXml" Target="../ink/ink1210.xml"/><Relationship Id="rId75" Type="http://schemas.openxmlformats.org/officeDocument/2006/relationships/image" Target="../media/image1184.png"/><Relationship Id="rId91" Type="http://schemas.openxmlformats.org/officeDocument/2006/relationships/image" Target="../media/image1192.png"/><Relationship Id="rId96" Type="http://schemas.openxmlformats.org/officeDocument/2006/relationships/customXml" Target="../ink/ink1223.xml"/><Relationship Id="rId140" Type="http://schemas.openxmlformats.org/officeDocument/2006/relationships/customXml" Target="../ink/ink1245.xml"/><Relationship Id="rId1" Type="http://schemas.openxmlformats.org/officeDocument/2006/relationships/slideLayout" Target="../slideLayouts/slideLayout12.xml"/><Relationship Id="rId6" Type="http://schemas.openxmlformats.org/officeDocument/2006/relationships/customXml" Target="../ink/ink1178.xml"/><Relationship Id="rId23" Type="http://schemas.openxmlformats.org/officeDocument/2006/relationships/image" Target="../media/image1158.png"/><Relationship Id="rId28" Type="http://schemas.openxmlformats.org/officeDocument/2006/relationships/customXml" Target="../ink/ink1189.xml"/><Relationship Id="rId49" Type="http://schemas.openxmlformats.org/officeDocument/2006/relationships/image" Target="../media/image1171.png"/><Relationship Id="rId114" Type="http://schemas.openxmlformats.org/officeDocument/2006/relationships/customXml" Target="../ink/ink1232.xml"/><Relationship Id="rId119" Type="http://schemas.openxmlformats.org/officeDocument/2006/relationships/image" Target="../media/image1206.png"/><Relationship Id="rId44" Type="http://schemas.openxmlformats.org/officeDocument/2006/relationships/customXml" Target="../ink/ink1197.xml"/><Relationship Id="rId60" Type="http://schemas.openxmlformats.org/officeDocument/2006/relationships/customXml" Target="../ink/ink1205.xml"/><Relationship Id="rId65" Type="http://schemas.openxmlformats.org/officeDocument/2006/relationships/image" Target="../media/image1179.png"/><Relationship Id="rId81" Type="http://schemas.openxmlformats.org/officeDocument/2006/relationships/image" Target="../media/image1187.png"/><Relationship Id="rId86" Type="http://schemas.openxmlformats.org/officeDocument/2006/relationships/customXml" Target="../ink/ink1218.xml"/><Relationship Id="rId130" Type="http://schemas.openxmlformats.org/officeDocument/2006/relationships/customXml" Target="../ink/ink1240.xml"/><Relationship Id="rId135" Type="http://schemas.openxmlformats.org/officeDocument/2006/relationships/image" Target="../media/image1214.png"/><Relationship Id="rId13" Type="http://schemas.openxmlformats.org/officeDocument/2006/relationships/image" Target="../media/image1153.png"/><Relationship Id="rId18" Type="http://schemas.openxmlformats.org/officeDocument/2006/relationships/customXml" Target="../ink/ink1184.xml"/><Relationship Id="rId39" Type="http://schemas.openxmlformats.org/officeDocument/2006/relationships/image" Target="../media/image1166.png"/><Relationship Id="rId109" Type="http://schemas.openxmlformats.org/officeDocument/2006/relationships/image" Target="../media/image1201.png"/><Relationship Id="rId34" Type="http://schemas.openxmlformats.org/officeDocument/2006/relationships/customXml" Target="../ink/ink1192.xml"/><Relationship Id="rId50" Type="http://schemas.openxmlformats.org/officeDocument/2006/relationships/customXml" Target="../ink/ink1200.xml"/><Relationship Id="rId55" Type="http://schemas.openxmlformats.org/officeDocument/2006/relationships/image" Target="../media/image1174.png"/><Relationship Id="rId76" Type="http://schemas.openxmlformats.org/officeDocument/2006/relationships/customXml" Target="../ink/ink1213.xml"/><Relationship Id="rId97" Type="http://schemas.openxmlformats.org/officeDocument/2006/relationships/image" Target="../media/image1195.png"/><Relationship Id="rId104" Type="http://schemas.openxmlformats.org/officeDocument/2006/relationships/customXml" Target="../ink/ink1227.xml"/><Relationship Id="rId120" Type="http://schemas.openxmlformats.org/officeDocument/2006/relationships/customXml" Target="../ink/ink1235.xml"/><Relationship Id="rId125" Type="http://schemas.openxmlformats.org/officeDocument/2006/relationships/image" Target="../media/image1209.png"/><Relationship Id="rId141" Type="http://schemas.openxmlformats.org/officeDocument/2006/relationships/image" Target="../media/image1217.png"/><Relationship Id="rId7" Type="http://schemas.openxmlformats.org/officeDocument/2006/relationships/image" Target="../media/image1150.png"/><Relationship Id="rId71" Type="http://schemas.openxmlformats.org/officeDocument/2006/relationships/image" Target="../media/image1182.png"/><Relationship Id="rId92" Type="http://schemas.openxmlformats.org/officeDocument/2006/relationships/customXml" Target="../ink/ink1221.xml"/><Relationship Id="rId2" Type="http://schemas.openxmlformats.org/officeDocument/2006/relationships/hyperlink" Target="https://statbase.org/datasets/indexes-and-ratings/bigmac-index/#:~:text=Feb%202%2C%202026-,In%20January%202026%2C%20the%20highest%20overvaluation%20of%20local%20currencies%20according,in%202002)%20to%20+22.8" TargetMode="External"/><Relationship Id="rId29" Type="http://schemas.openxmlformats.org/officeDocument/2006/relationships/image" Target="../media/image1161.png"/><Relationship Id="rId24" Type="http://schemas.openxmlformats.org/officeDocument/2006/relationships/customXml" Target="../ink/ink1187.xml"/><Relationship Id="rId40" Type="http://schemas.openxmlformats.org/officeDocument/2006/relationships/customXml" Target="../ink/ink1195.xml"/><Relationship Id="rId45" Type="http://schemas.openxmlformats.org/officeDocument/2006/relationships/image" Target="../media/image1169.png"/><Relationship Id="rId66" Type="http://schemas.openxmlformats.org/officeDocument/2006/relationships/customXml" Target="../ink/ink1208.xml"/><Relationship Id="rId87" Type="http://schemas.openxmlformats.org/officeDocument/2006/relationships/image" Target="../media/image1190.png"/><Relationship Id="rId110" Type="http://schemas.openxmlformats.org/officeDocument/2006/relationships/customXml" Target="../ink/ink1230.xml"/><Relationship Id="rId115" Type="http://schemas.openxmlformats.org/officeDocument/2006/relationships/image" Target="../media/image1204.png"/><Relationship Id="rId131" Type="http://schemas.openxmlformats.org/officeDocument/2006/relationships/image" Target="../media/image1212.png"/><Relationship Id="rId136" Type="http://schemas.openxmlformats.org/officeDocument/2006/relationships/customXml" Target="../ink/ink1243.xml"/><Relationship Id="rId61" Type="http://schemas.openxmlformats.org/officeDocument/2006/relationships/image" Target="../media/image1177.png"/><Relationship Id="rId82" Type="http://schemas.openxmlformats.org/officeDocument/2006/relationships/customXml" Target="../ink/ink1216.xml"/><Relationship Id="rId19" Type="http://schemas.openxmlformats.org/officeDocument/2006/relationships/image" Target="../media/image1156.png"/><Relationship Id="rId14" Type="http://schemas.openxmlformats.org/officeDocument/2006/relationships/customXml" Target="../ink/ink1182.xml"/><Relationship Id="rId30" Type="http://schemas.openxmlformats.org/officeDocument/2006/relationships/customXml" Target="../ink/ink1190.xml"/><Relationship Id="rId35" Type="http://schemas.openxmlformats.org/officeDocument/2006/relationships/image" Target="../media/image1164.png"/><Relationship Id="rId56" Type="http://schemas.openxmlformats.org/officeDocument/2006/relationships/customXml" Target="../ink/ink1203.xml"/><Relationship Id="rId77" Type="http://schemas.openxmlformats.org/officeDocument/2006/relationships/image" Target="../media/image1185.png"/><Relationship Id="rId100" Type="http://schemas.openxmlformats.org/officeDocument/2006/relationships/customXml" Target="../ink/ink1225.xml"/><Relationship Id="rId105" Type="http://schemas.openxmlformats.org/officeDocument/2006/relationships/image" Target="../media/image1199.png"/><Relationship Id="rId126" Type="http://schemas.openxmlformats.org/officeDocument/2006/relationships/customXml" Target="../ink/ink1238.xml"/><Relationship Id="rId8" Type="http://schemas.openxmlformats.org/officeDocument/2006/relationships/customXml" Target="../ink/ink1179.xml"/><Relationship Id="rId51" Type="http://schemas.openxmlformats.org/officeDocument/2006/relationships/image" Target="../media/image1172.png"/><Relationship Id="rId72" Type="http://schemas.openxmlformats.org/officeDocument/2006/relationships/customXml" Target="../ink/ink1211.xml"/><Relationship Id="rId93" Type="http://schemas.openxmlformats.org/officeDocument/2006/relationships/image" Target="../media/image1193.png"/><Relationship Id="rId98" Type="http://schemas.openxmlformats.org/officeDocument/2006/relationships/customXml" Target="../ink/ink1224.xml"/><Relationship Id="rId121" Type="http://schemas.openxmlformats.org/officeDocument/2006/relationships/image" Target="../media/image1207.png"/><Relationship Id="rId142" Type="http://schemas.openxmlformats.org/officeDocument/2006/relationships/customXml" Target="../ink/ink1246.xml"/><Relationship Id="rId3" Type="http://schemas.openxmlformats.org/officeDocument/2006/relationships/image" Target="../media/image1147.png"/><Relationship Id="rId25" Type="http://schemas.openxmlformats.org/officeDocument/2006/relationships/image" Target="../media/image1159.png"/><Relationship Id="rId46" Type="http://schemas.openxmlformats.org/officeDocument/2006/relationships/customXml" Target="../ink/ink1198.xml"/><Relationship Id="rId67" Type="http://schemas.openxmlformats.org/officeDocument/2006/relationships/image" Target="../media/image1180.png"/><Relationship Id="rId116" Type="http://schemas.openxmlformats.org/officeDocument/2006/relationships/customXml" Target="../ink/ink1233.xml"/><Relationship Id="rId137" Type="http://schemas.openxmlformats.org/officeDocument/2006/relationships/image" Target="../media/image1215.png"/><Relationship Id="rId20" Type="http://schemas.openxmlformats.org/officeDocument/2006/relationships/customXml" Target="../ink/ink1185.xml"/><Relationship Id="rId41" Type="http://schemas.openxmlformats.org/officeDocument/2006/relationships/image" Target="../media/image1167.png"/><Relationship Id="rId62" Type="http://schemas.openxmlformats.org/officeDocument/2006/relationships/customXml" Target="../ink/ink1206.xml"/><Relationship Id="rId83" Type="http://schemas.openxmlformats.org/officeDocument/2006/relationships/image" Target="../media/image1188.png"/><Relationship Id="rId88" Type="http://schemas.openxmlformats.org/officeDocument/2006/relationships/customXml" Target="../ink/ink1219.xml"/><Relationship Id="rId111" Type="http://schemas.openxmlformats.org/officeDocument/2006/relationships/image" Target="../media/image1202.png"/><Relationship Id="rId132" Type="http://schemas.openxmlformats.org/officeDocument/2006/relationships/customXml" Target="../ink/ink1241.xml"/><Relationship Id="rId15" Type="http://schemas.openxmlformats.org/officeDocument/2006/relationships/image" Target="../media/image1154.png"/><Relationship Id="rId36" Type="http://schemas.openxmlformats.org/officeDocument/2006/relationships/customXml" Target="../ink/ink1193.xml"/><Relationship Id="rId57" Type="http://schemas.openxmlformats.org/officeDocument/2006/relationships/image" Target="../media/image1175.png"/><Relationship Id="rId106" Type="http://schemas.openxmlformats.org/officeDocument/2006/relationships/customXml" Target="../ink/ink1228.xml"/><Relationship Id="rId127" Type="http://schemas.openxmlformats.org/officeDocument/2006/relationships/image" Target="../media/image1210.png"/><Relationship Id="rId10" Type="http://schemas.openxmlformats.org/officeDocument/2006/relationships/customXml" Target="../ink/ink1180.xml"/><Relationship Id="rId31" Type="http://schemas.openxmlformats.org/officeDocument/2006/relationships/image" Target="../media/image1162.png"/><Relationship Id="rId52" Type="http://schemas.openxmlformats.org/officeDocument/2006/relationships/customXml" Target="../ink/ink1201.xml"/><Relationship Id="rId73" Type="http://schemas.openxmlformats.org/officeDocument/2006/relationships/image" Target="../media/image1183.png"/><Relationship Id="rId78" Type="http://schemas.openxmlformats.org/officeDocument/2006/relationships/customXml" Target="../ink/ink1214.xml"/><Relationship Id="rId94" Type="http://schemas.openxmlformats.org/officeDocument/2006/relationships/customXml" Target="../ink/ink1222.xml"/><Relationship Id="rId99" Type="http://schemas.openxmlformats.org/officeDocument/2006/relationships/image" Target="../media/image1196.png"/><Relationship Id="rId101" Type="http://schemas.openxmlformats.org/officeDocument/2006/relationships/image" Target="../media/image1197.png"/><Relationship Id="rId122" Type="http://schemas.openxmlformats.org/officeDocument/2006/relationships/customXml" Target="../ink/ink1236.xml"/><Relationship Id="rId143" Type="http://schemas.openxmlformats.org/officeDocument/2006/relationships/image" Target="../media/image1218.png"/><Relationship Id="rId4" Type="http://schemas.openxmlformats.org/officeDocument/2006/relationships/image" Target="../media/image1148.png"/><Relationship Id="rId9" Type="http://schemas.openxmlformats.org/officeDocument/2006/relationships/image" Target="../media/image1151.png"/><Relationship Id="rId26" Type="http://schemas.openxmlformats.org/officeDocument/2006/relationships/customXml" Target="../ink/ink1188.xml"/><Relationship Id="rId47" Type="http://schemas.openxmlformats.org/officeDocument/2006/relationships/image" Target="../media/image1170.png"/><Relationship Id="rId68" Type="http://schemas.openxmlformats.org/officeDocument/2006/relationships/customXml" Target="../ink/ink1209.xml"/><Relationship Id="rId89" Type="http://schemas.openxmlformats.org/officeDocument/2006/relationships/image" Target="../media/image1191.png"/><Relationship Id="rId112" Type="http://schemas.openxmlformats.org/officeDocument/2006/relationships/customXml" Target="../ink/ink1231.xml"/><Relationship Id="rId133" Type="http://schemas.openxmlformats.org/officeDocument/2006/relationships/image" Target="../media/image1213.png"/><Relationship Id="rId16" Type="http://schemas.openxmlformats.org/officeDocument/2006/relationships/customXml" Target="../ink/ink1183.xml"/></Relationships>
</file>

<file path=ppt/slides/_rels/slide12.xml.rels><?xml version="1.0" encoding="UTF-8" standalone="yes"?>
<Relationships xmlns="http://schemas.openxmlformats.org/package/2006/relationships"><Relationship Id="rId117" Type="http://schemas.openxmlformats.org/officeDocument/2006/relationships/customXml" Target="../ink/ink1304.xml"/><Relationship Id="rId299" Type="http://schemas.openxmlformats.org/officeDocument/2006/relationships/image" Target="../media/image1364.png"/><Relationship Id="rId21" Type="http://schemas.openxmlformats.org/officeDocument/2006/relationships/customXml" Target="../ink/ink1256.xml"/><Relationship Id="rId63" Type="http://schemas.openxmlformats.org/officeDocument/2006/relationships/customXml" Target="../ink/ink1277.xml"/><Relationship Id="rId159" Type="http://schemas.openxmlformats.org/officeDocument/2006/relationships/customXml" Target="../ink/ink1325.xml"/><Relationship Id="rId324" Type="http://schemas.openxmlformats.org/officeDocument/2006/relationships/customXml" Target="../ink/ink1408.xml"/><Relationship Id="rId170" Type="http://schemas.openxmlformats.org/officeDocument/2006/relationships/image" Target="../media/image1300.png"/><Relationship Id="rId226" Type="http://schemas.openxmlformats.org/officeDocument/2006/relationships/customXml" Target="../ink/ink1359.xml"/><Relationship Id="rId268" Type="http://schemas.openxmlformats.org/officeDocument/2006/relationships/customXml" Target="../ink/ink1380.xml"/><Relationship Id="rId32" Type="http://schemas.openxmlformats.org/officeDocument/2006/relationships/image" Target="../media/image1233.png"/><Relationship Id="rId74" Type="http://schemas.openxmlformats.org/officeDocument/2006/relationships/image" Target="../media/image1253.png"/><Relationship Id="rId128" Type="http://schemas.openxmlformats.org/officeDocument/2006/relationships/image" Target="../media/image1279.png"/><Relationship Id="rId335" Type="http://schemas.openxmlformats.org/officeDocument/2006/relationships/image" Target="../media/image1382.png"/><Relationship Id="rId5" Type="http://schemas.openxmlformats.org/officeDocument/2006/relationships/customXml" Target="../ink/ink1248.xml"/><Relationship Id="rId181" Type="http://schemas.openxmlformats.org/officeDocument/2006/relationships/customXml" Target="../ink/ink1336.xml"/><Relationship Id="rId237" Type="http://schemas.openxmlformats.org/officeDocument/2006/relationships/image" Target="../media/image1333.png"/><Relationship Id="rId279" Type="http://schemas.openxmlformats.org/officeDocument/2006/relationships/image" Target="../media/image1354.png"/><Relationship Id="rId43" Type="http://schemas.openxmlformats.org/officeDocument/2006/relationships/customXml" Target="../ink/ink1267.xml"/><Relationship Id="rId139" Type="http://schemas.openxmlformats.org/officeDocument/2006/relationships/customXml" Target="../ink/ink1315.xml"/><Relationship Id="rId290" Type="http://schemas.openxmlformats.org/officeDocument/2006/relationships/customXml" Target="../ink/ink1391.xml"/><Relationship Id="rId304" Type="http://schemas.openxmlformats.org/officeDocument/2006/relationships/customXml" Target="../ink/ink1398.xml"/><Relationship Id="rId346" Type="http://schemas.openxmlformats.org/officeDocument/2006/relationships/customXml" Target="../ink/ink1419.xml"/><Relationship Id="rId85" Type="http://schemas.openxmlformats.org/officeDocument/2006/relationships/customXml" Target="../ink/ink1288.xml"/><Relationship Id="rId150" Type="http://schemas.openxmlformats.org/officeDocument/2006/relationships/image" Target="../media/image1290.png"/><Relationship Id="rId192" Type="http://schemas.openxmlformats.org/officeDocument/2006/relationships/image" Target="../media/image1311.png"/><Relationship Id="rId206" Type="http://schemas.openxmlformats.org/officeDocument/2006/relationships/image" Target="../media/image1318.png"/><Relationship Id="rId248" Type="http://schemas.openxmlformats.org/officeDocument/2006/relationships/customXml" Target="../ink/ink1370.xml"/><Relationship Id="rId12" Type="http://schemas.openxmlformats.org/officeDocument/2006/relationships/image" Target="../media/image1223.png"/><Relationship Id="rId108" Type="http://schemas.openxmlformats.org/officeDocument/2006/relationships/image" Target="../media/image1269.png"/><Relationship Id="rId315" Type="http://schemas.openxmlformats.org/officeDocument/2006/relationships/image" Target="../media/image1372.png"/><Relationship Id="rId357" Type="http://schemas.openxmlformats.org/officeDocument/2006/relationships/image" Target="../media/image1393.png"/><Relationship Id="rId54" Type="http://schemas.openxmlformats.org/officeDocument/2006/relationships/image" Target="../media/image1243.png"/><Relationship Id="rId96" Type="http://schemas.openxmlformats.org/officeDocument/2006/relationships/image" Target="../media/image1263.png"/><Relationship Id="rId161" Type="http://schemas.openxmlformats.org/officeDocument/2006/relationships/customXml" Target="../ink/ink1326.xml"/><Relationship Id="rId217" Type="http://schemas.openxmlformats.org/officeDocument/2006/relationships/image" Target="../media/image1323.png"/><Relationship Id="rId259" Type="http://schemas.openxmlformats.org/officeDocument/2006/relationships/image" Target="../media/image1344.png"/><Relationship Id="rId23" Type="http://schemas.openxmlformats.org/officeDocument/2006/relationships/customXml" Target="../ink/ink1257.xml"/><Relationship Id="rId119" Type="http://schemas.openxmlformats.org/officeDocument/2006/relationships/customXml" Target="../ink/ink1305.xml"/><Relationship Id="rId270" Type="http://schemas.openxmlformats.org/officeDocument/2006/relationships/customXml" Target="../ink/ink1381.xml"/><Relationship Id="rId326" Type="http://schemas.openxmlformats.org/officeDocument/2006/relationships/customXml" Target="../ink/ink1409.xml"/><Relationship Id="rId65" Type="http://schemas.openxmlformats.org/officeDocument/2006/relationships/customXml" Target="../ink/ink1278.xml"/><Relationship Id="rId130" Type="http://schemas.openxmlformats.org/officeDocument/2006/relationships/image" Target="../media/image1280.png"/><Relationship Id="rId172" Type="http://schemas.openxmlformats.org/officeDocument/2006/relationships/image" Target="../media/image1301.png"/><Relationship Id="rId228" Type="http://schemas.openxmlformats.org/officeDocument/2006/relationships/customXml" Target="../ink/ink1360.xml"/><Relationship Id="rId281" Type="http://schemas.openxmlformats.org/officeDocument/2006/relationships/image" Target="../media/image1355.png"/><Relationship Id="rId337" Type="http://schemas.openxmlformats.org/officeDocument/2006/relationships/image" Target="../media/image1383.png"/><Relationship Id="rId34" Type="http://schemas.openxmlformats.org/officeDocument/2006/relationships/image" Target="../media/image1234.png"/><Relationship Id="rId76" Type="http://schemas.openxmlformats.org/officeDocument/2006/relationships/image" Target="../media/image1254.png"/><Relationship Id="rId141" Type="http://schemas.openxmlformats.org/officeDocument/2006/relationships/customXml" Target="../ink/ink1316.xml"/><Relationship Id="rId7" Type="http://schemas.openxmlformats.org/officeDocument/2006/relationships/customXml" Target="../ink/ink1249.xml"/><Relationship Id="rId183" Type="http://schemas.openxmlformats.org/officeDocument/2006/relationships/customXml" Target="../ink/ink1337.xml"/><Relationship Id="rId239" Type="http://schemas.openxmlformats.org/officeDocument/2006/relationships/image" Target="../media/image1334.png"/><Relationship Id="rId250" Type="http://schemas.openxmlformats.org/officeDocument/2006/relationships/customXml" Target="../ink/ink1371.xml"/><Relationship Id="rId292" Type="http://schemas.openxmlformats.org/officeDocument/2006/relationships/customXml" Target="../ink/ink1392.xml"/><Relationship Id="rId306" Type="http://schemas.openxmlformats.org/officeDocument/2006/relationships/customXml" Target="../ink/ink1399.xml"/><Relationship Id="rId45" Type="http://schemas.openxmlformats.org/officeDocument/2006/relationships/customXml" Target="../ink/ink1268.xml"/><Relationship Id="rId87" Type="http://schemas.openxmlformats.org/officeDocument/2006/relationships/customXml" Target="../ink/ink1289.xml"/><Relationship Id="rId110" Type="http://schemas.openxmlformats.org/officeDocument/2006/relationships/image" Target="../media/image1270.png"/><Relationship Id="rId348" Type="http://schemas.openxmlformats.org/officeDocument/2006/relationships/customXml" Target="../ink/ink1420.xml"/><Relationship Id="rId152" Type="http://schemas.openxmlformats.org/officeDocument/2006/relationships/image" Target="../media/image1291.png"/><Relationship Id="rId194" Type="http://schemas.openxmlformats.org/officeDocument/2006/relationships/image" Target="../media/image1312.png"/><Relationship Id="rId208" Type="http://schemas.openxmlformats.org/officeDocument/2006/relationships/image" Target="../media/image1319.png"/><Relationship Id="rId261" Type="http://schemas.openxmlformats.org/officeDocument/2006/relationships/image" Target="../media/image1345.png"/><Relationship Id="rId14" Type="http://schemas.openxmlformats.org/officeDocument/2006/relationships/image" Target="../media/image1224.png"/><Relationship Id="rId56" Type="http://schemas.openxmlformats.org/officeDocument/2006/relationships/image" Target="../media/image1244.png"/><Relationship Id="rId317" Type="http://schemas.openxmlformats.org/officeDocument/2006/relationships/image" Target="../media/image1373.png"/><Relationship Id="rId359" Type="http://schemas.openxmlformats.org/officeDocument/2006/relationships/image" Target="../media/image1394.png"/><Relationship Id="rId98" Type="http://schemas.openxmlformats.org/officeDocument/2006/relationships/image" Target="../media/image1264.png"/><Relationship Id="rId121" Type="http://schemas.openxmlformats.org/officeDocument/2006/relationships/customXml" Target="../ink/ink1306.xml"/><Relationship Id="rId163" Type="http://schemas.openxmlformats.org/officeDocument/2006/relationships/customXml" Target="../ink/ink1327.xml"/><Relationship Id="rId219" Type="http://schemas.openxmlformats.org/officeDocument/2006/relationships/image" Target="../media/image1324.png"/><Relationship Id="rId230" Type="http://schemas.openxmlformats.org/officeDocument/2006/relationships/customXml" Target="../ink/ink1361.xml"/><Relationship Id="rId25" Type="http://schemas.openxmlformats.org/officeDocument/2006/relationships/customXml" Target="../ink/ink1258.xml"/><Relationship Id="rId67" Type="http://schemas.openxmlformats.org/officeDocument/2006/relationships/customXml" Target="../ink/ink1279.xml"/><Relationship Id="rId272" Type="http://schemas.openxmlformats.org/officeDocument/2006/relationships/customXml" Target="../ink/ink1382.xml"/><Relationship Id="rId328" Type="http://schemas.openxmlformats.org/officeDocument/2006/relationships/customXml" Target="../ink/ink1410.xml"/><Relationship Id="rId132" Type="http://schemas.openxmlformats.org/officeDocument/2006/relationships/image" Target="../media/image1281.png"/><Relationship Id="rId174" Type="http://schemas.openxmlformats.org/officeDocument/2006/relationships/image" Target="../media/image1302.png"/><Relationship Id="rId220" Type="http://schemas.openxmlformats.org/officeDocument/2006/relationships/customXml" Target="../ink/ink1356.xml"/><Relationship Id="rId241" Type="http://schemas.openxmlformats.org/officeDocument/2006/relationships/image" Target="../media/image1335.png"/><Relationship Id="rId15" Type="http://schemas.openxmlformats.org/officeDocument/2006/relationships/customXml" Target="../ink/ink1253.xml"/><Relationship Id="rId36" Type="http://schemas.openxmlformats.org/officeDocument/2006/relationships/image" Target="../media/image1235.png"/><Relationship Id="rId57" Type="http://schemas.openxmlformats.org/officeDocument/2006/relationships/customXml" Target="../ink/ink1274.xml"/><Relationship Id="rId262" Type="http://schemas.openxmlformats.org/officeDocument/2006/relationships/customXml" Target="../ink/ink1377.xml"/><Relationship Id="rId283" Type="http://schemas.openxmlformats.org/officeDocument/2006/relationships/image" Target="../media/image1356.png"/><Relationship Id="rId318" Type="http://schemas.openxmlformats.org/officeDocument/2006/relationships/customXml" Target="../ink/ink1405.xml"/><Relationship Id="rId339" Type="http://schemas.openxmlformats.org/officeDocument/2006/relationships/image" Target="../media/image1384.png"/><Relationship Id="rId78" Type="http://schemas.openxmlformats.org/officeDocument/2006/relationships/image" Target="../media/image1255.png"/><Relationship Id="rId99" Type="http://schemas.openxmlformats.org/officeDocument/2006/relationships/customXml" Target="../ink/ink1295.xml"/><Relationship Id="rId101" Type="http://schemas.openxmlformats.org/officeDocument/2006/relationships/customXml" Target="../ink/ink1296.xml"/><Relationship Id="rId122" Type="http://schemas.openxmlformats.org/officeDocument/2006/relationships/image" Target="../media/image1276.png"/><Relationship Id="rId143" Type="http://schemas.openxmlformats.org/officeDocument/2006/relationships/customXml" Target="../ink/ink1317.xml"/><Relationship Id="rId164" Type="http://schemas.openxmlformats.org/officeDocument/2006/relationships/image" Target="../media/image1297.png"/><Relationship Id="rId185" Type="http://schemas.openxmlformats.org/officeDocument/2006/relationships/customXml" Target="../ink/ink1338.xml"/><Relationship Id="rId350" Type="http://schemas.openxmlformats.org/officeDocument/2006/relationships/customXml" Target="../ink/ink1421.xml"/><Relationship Id="rId9" Type="http://schemas.openxmlformats.org/officeDocument/2006/relationships/customXml" Target="../ink/ink1250.xml"/><Relationship Id="rId210" Type="http://schemas.openxmlformats.org/officeDocument/2006/relationships/customXml" Target="../ink/ink1351.xml"/><Relationship Id="rId26" Type="http://schemas.openxmlformats.org/officeDocument/2006/relationships/image" Target="../media/image1230.png"/><Relationship Id="rId231" Type="http://schemas.openxmlformats.org/officeDocument/2006/relationships/image" Target="../media/image1330.png"/><Relationship Id="rId252" Type="http://schemas.openxmlformats.org/officeDocument/2006/relationships/customXml" Target="../ink/ink1372.xml"/><Relationship Id="rId273" Type="http://schemas.openxmlformats.org/officeDocument/2006/relationships/image" Target="../media/image1351.png"/><Relationship Id="rId294" Type="http://schemas.openxmlformats.org/officeDocument/2006/relationships/customXml" Target="../ink/ink1393.xml"/><Relationship Id="rId308" Type="http://schemas.openxmlformats.org/officeDocument/2006/relationships/customXml" Target="../ink/ink1400.xml"/><Relationship Id="rId329" Type="http://schemas.openxmlformats.org/officeDocument/2006/relationships/image" Target="../media/image1379.png"/><Relationship Id="rId47" Type="http://schemas.openxmlformats.org/officeDocument/2006/relationships/customXml" Target="../ink/ink1269.xml"/><Relationship Id="rId68" Type="http://schemas.openxmlformats.org/officeDocument/2006/relationships/image" Target="../media/image1250.png"/><Relationship Id="rId89" Type="http://schemas.openxmlformats.org/officeDocument/2006/relationships/customXml" Target="../ink/ink1290.xml"/><Relationship Id="rId112" Type="http://schemas.openxmlformats.org/officeDocument/2006/relationships/image" Target="../media/image1271.png"/><Relationship Id="rId133" Type="http://schemas.openxmlformats.org/officeDocument/2006/relationships/customXml" Target="../ink/ink1312.xml"/><Relationship Id="rId154" Type="http://schemas.openxmlformats.org/officeDocument/2006/relationships/image" Target="../media/image1292.png"/><Relationship Id="rId175" Type="http://schemas.openxmlformats.org/officeDocument/2006/relationships/customXml" Target="../ink/ink1333.xml"/><Relationship Id="rId340" Type="http://schemas.openxmlformats.org/officeDocument/2006/relationships/customXml" Target="../ink/ink1416.xml"/><Relationship Id="rId361" Type="http://schemas.openxmlformats.org/officeDocument/2006/relationships/image" Target="../media/image1395.png"/><Relationship Id="rId196" Type="http://schemas.openxmlformats.org/officeDocument/2006/relationships/image" Target="../media/image1313.png"/><Relationship Id="rId200" Type="http://schemas.openxmlformats.org/officeDocument/2006/relationships/image" Target="../media/image1315.png"/><Relationship Id="rId16" Type="http://schemas.openxmlformats.org/officeDocument/2006/relationships/image" Target="../media/image1225.png"/><Relationship Id="rId221" Type="http://schemas.openxmlformats.org/officeDocument/2006/relationships/image" Target="../media/image1325.png"/><Relationship Id="rId242" Type="http://schemas.openxmlformats.org/officeDocument/2006/relationships/customXml" Target="../ink/ink1367.xml"/><Relationship Id="rId263" Type="http://schemas.openxmlformats.org/officeDocument/2006/relationships/image" Target="../media/image1346.png"/><Relationship Id="rId284" Type="http://schemas.openxmlformats.org/officeDocument/2006/relationships/customXml" Target="../ink/ink1388.xml"/><Relationship Id="rId319" Type="http://schemas.openxmlformats.org/officeDocument/2006/relationships/image" Target="../media/image1374.png"/><Relationship Id="rId37" Type="http://schemas.openxmlformats.org/officeDocument/2006/relationships/customXml" Target="../ink/ink1264.xml"/><Relationship Id="rId58" Type="http://schemas.openxmlformats.org/officeDocument/2006/relationships/image" Target="../media/image1245.png"/><Relationship Id="rId79" Type="http://schemas.openxmlformats.org/officeDocument/2006/relationships/customXml" Target="../ink/ink1285.xml"/><Relationship Id="rId102" Type="http://schemas.openxmlformats.org/officeDocument/2006/relationships/image" Target="../media/image1266.png"/><Relationship Id="rId123" Type="http://schemas.openxmlformats.org/officeDocument/2006/relationships/customXml" Target="../ink/ink1307.xml"/><Relationship Id="rId144" Type="http://schemas.openxmlformats.org/officeDocument/2006/relationships/image" Target="../media/image1287.png"/><Relationship Id="rId330" Type="http://schemas.openxmlformats.org/officeDocument/2006/relationships/customXml" Target="../ink/ink1411.xml"/><Relationship Id="rId90" Type="http://schemas.openxmlformats.org/officeDocument/2006/relationships/image" Target="../media/image1260.png"/><Relationship Id="rId165" Type="http://schemas.openxmlformats.org/officeDocument/2006/relationships/customXml" Target="../ink/ink1328.xml"/><Relationship Id="rId186" Type="http://schemas.openxmlformats.org/officeDocument/2006/relationships/image" Target="../media/image1308.png"/><Relationship Id="rId351" Type="http://schemas.openxmlformats.org/officeDocument/2006/relationships/image" Target="../media/image1390.png"/><Relationship Id="rId211" Type="http://schemas.openxmlformats.org/officeDocument/2006/relationships/image" Target="../media/image1320.png"/><Relationship Id="rId232" Type="http://schemas.openxmlformats.org/officeDocument/2006/relationships/customXml" Target="../ink/ink1362.xml"/><Relationship Id="rId253" Type="http://schemas.openxmlformats.org/officeDocument/2006/relationships/image" Target="../media/image1341.png"/><Relationship Id="rId274" Type="http://schemas.openxmlformats.org/officeDocument/2006/relationships/customXml" Target="../ink/ink1383.xml"/><Relationship Id="rId295" Type="http://schemas.openxmlformats.org/officeDocument/2006/relationships/image" Target="../media/image1362.png"/><Relationship Id="rId309" Type="http://schemas.openxmlformats.org/officeDocument/2006/relationships/image" Target="../media/image1369.png"/><Relationship Id="rId27" Type="http://schemas.openxmlformats.org/officeDocument/2006/relationships/customXml" Target="../ink/ink1259.xml"/><Relationship Id="rId48" Type="http://schemas.openxmlformats.org/officeDocument/2006/relationships/image" Target="../media/image1240.png"/><Relationship Id="rId69" Type="http://schemas.openxmlformats.org/officeDocument/2006/relationships/customXml" Target="../ink/ink1280.xml"/><Relationship Id="rId113" Type="http://schemas.openxmlformats.org/officeDocument/2006/relationships/customXml" Target="../ink/ink1302.xml"/><Relationship Id="rId134" Type="http://schemas.openxmlformats.org/officeDocument/2006/relationships/image" Target="../media/image1282.png"/><Relationship Id="rId320" Type="http://schemas.openxmlformats.org/officeDocument/2006/relationships/customXml" Target="../ink/ink1406.xml"/><Relationship Id="rId80" Type="http://schemas.openxmlformats.org/officeDocument/2006/relationships/image" Target="../media/image1256.png"/><Relationship Id="rId155" Type="http://schemas.openxmlformats.org/officeDocument/2006/relationships/customXml" Target="../ink/ink1323.xml"/><Relationship Id="rId176" Type="http://schemas.openxmlformats.org/officeDocument/2006/relationships/image" Target="../media/image1303.png"/><Relationship Id="rId197" Type="http://schemas.openxmlformats.org/officeDocument/2006/relationships/customXml" Target="../ink/ink1344.xml"/><Relationship Id="rId341" Type="http://schemas.openxmlformats.org/officeDocument/2006/relationships/image" Target="../media/image1385.png"/><Relationship Id="rId362" Type="http://schemas.openxmlformats.org/officeDocument/2006/relationships/customXml" Target="../ink/ink1427.xml"/><Relationship Id="rId201" Type="http://schemas.openxmlformats.org/officeDocument/2006/relationships/customXml" Target="../ink/ink1346.xml"/><Relationship Id="rId222" Type="http://schemas.openxmlformats.org/officeDocument/2006/relationships/customXml" Target="../ink/ink1357.xml"/><Relationship Id="rId243" Type="http://schemas.openxmlformats.org/officeDocument/2006/relationships/image" Target="../media/image1336.png"/><Relationship Id="rId264" Type="http://schemas.openxmlformats.org/officeDocument/2006/relationships/customXml" Target="../ink/ink1378.xml"/><Relationship Id="rId285" Type="http://schemas.openxmlformats.org/officeDocument/2006/relationships/image" Target="../media/image1357.png"/><Relationship Id="rId17" Type="http://schemas.openxmlformats.org/officeDocument/2006/relationships/customXml" Target="../ink/ink1254.xml"/><Relationship Id="rId38" Type="http://schemas.openxmlformats.org/officeDocument/2006/relationships/image" Target="../media/image1236.png"/><Relationship Id="rId59" Type="http://schemas.openxmlformats.org/officeDocument/2006/relationships/customXml" Target="../ink/ink1275.xml"/><Relationship Id="rId103" Type="http://schemas.openxmlformats.org/officeDocument/2006/relationships/customXml" Target="../ink/ink1297.xml"/><Relationship Id="rId124" Type="http://schemas.openxmlformats.org/officeDocument/2006/relationships/image" Target="../media/image1277.png"/><Relationship Id="rId310" Type="http://schemas.openxmlformats.org/officeDocument/2006/relationships/customXml" Target="../ink/ink1401.xml"/><Relationship Id="rId70" Type="http://schemas.openxmlformats.org/officeDocument/2006/relationships/image" Target="../media/image1251.png"/><Relationship Id="rId91" Type="http://schemas.openxmlformats.org/officeDocument/2006/relationships/customXml" Target="../ink/ink1291.xml"/><Relationship Id="rId145" Type="http://schemas.openxmlformats.org/officeDocument/2006/relationships/customXml" Target="../ink/ink1318.xml"/><Relationship Id="rId166" Type="http://schemas.openxmlformats.org/officeDocument/2006/relationships/image" Target="../media/image1298.png"/><Relationship Id="rId187" Type="http://schemas.openxmlformats.org/officeDocument/2006/relationships/customXml" Target="../ink/ink1339.xml"/><Relationship Id="rId331" Type="http://schemas.openxmlformats.org/officeDocument/2006/relationships/image" Target="../media/image1380.png"/><Relationship Id="rId352" Type="http://schemas.openxmlformats.org/officeDocument/2006/relationships/customXml" Target="../ink/ink1422.xml"/><Relationship Id="rId1" Type="http://schemas.openxmlformats.org/officeDocument/2006/relationships/slideLayout" Target="../slideLayouts/slideLayout7.xml"/><Relationship Id="rId212" Type="http://schemas.openxmlformats.org/officeDocument/2006/relationships/customXml" Target="../ink/ink1352.xml"/><Relationship Id="rId233" Type="http://schemas.openxmlformats.org/officeDocument/2006/relationships/image" Target="../media/image1331.png"/><Relationship Id="rId254" Type="http://schemas.openxmlformats.org/officeDocument/2006/relationships/customXml" Target="../ink/ink1373.xml"/><Relationship Id="rId28" Type="http://schemas.openxmlformats.org/officeDocument/2006/relationships/image" Target="../media/image1231.png"/><Relationship Id="rId49" Type="http://schemas.openxmlformats.org/officeDocument/2006/relationships/customXml" Target="../ink/ink1270.xml"/><Relationship Id="rId114" Type="http://schemas.openxmlformats.org/officeDocument/2006/relationships/image" Target="../media/image1272.png"/><Relationship Id="rId275" Type="http://schemas.openxmlformats.org/officeDocument/2006/relationships/image" Target="../media/image1352.png"/><Relationship Id="rId296" Type="http://schemas.openxmlformats.org/officeDocument/2006/relationships/customXml" Target="../ink/ink1394.xml"/><Relationship Id="rId300" Type="http://schemas.openxmlformats.org/officeDocument/2006/relationships/customXml" Target="../ink/ink1396.xml"/><Relationship Id="rId60" Type="http://schemas.openxmlformats.org/officeDocument/2006/relationships/image" Target="../media/image1246.png"/><Relationship Id="rId81" Type="http://schemas.openxmlformats.org/officeDocument/2006/relationships/customXml" Target="../ink/ink1286.xml"/><Relationship Id="rId135" Type="http://schemas.openxmlformats.org/officeDocument/2006/relationships/customXml" Target="../ink/ink1313.xml"/><Relationship Id="rId156" Type="http://schemas.openxmlformats.org/officeDocument/2006/relationships/image" Target="../media/image1293.png"/><Relationship Id="rId177" Type="http://schemas.openxmlformats.org/officeDocument/2006/relationships/customXml" Target="../ink/ink1334.xml"/><Relationship Id="rId198" Type="http://schemas.openxmlformats.org/officeDocument/2006/relationships/image" Target="../media/image1314.png"/><Relationship Id="rId321" Type="http://schemas.openxmlformats.org/officeDocument/2006/relationships/image" Target="../media/image1375.png"/><Relationship Id="rId342" Type="http://schemas.openxmlformats.org/officeDocument/2006/relationships/customXml" Target="../ink/ink1417.xml"/><Relationship Id="rId363" Type="http://schemas.openxmlformats.org/officeDocument/2006/relationships/image" Target="../media/image1396.png"/><Relationship Id="rId202" Type="http://schemas.openxmlformats.org/officeDocument/2006/relationships/image" Target="../media/image1316.png"/><Relationship Id="rId223" Type="http://schemas.openxmlformats.org/officeDocument/2006/relationships/image" Target="../media/image1326.png"/><Relationship Id="rId244" Type="http://schemas.openxmlformats.org/officeDocument/2006/relationships/customXml" Target="../ink/ink1368.xml"/><Relationship Id="rId18" Type="http://schemas.openxmlformats.org/officeDocument/2006/relationships/image" Target="../media/image1226.png"/><Relationship Id="rId39" Type="http://schemas.openxmlformats.org/officeDocument/2006/relationships/customXml" Target="../ink/ink1265.xml"/><Relationship Id="rId265" Type="http://schemas.openxmlformats.org/officeDocument/2006/relationships/image" Target="../media/image1347.png"/><Relationship Id="rId286" Type="http://schemas.openxmlformats.org/officeDocument/2006/relationships/customXml" Target="../ink/ink1389.xml"/><Relationship Id="rId50" Type="http://schemas.openxmlformats.org/officeDocument/2006/relationships/image" Target="../media/image1241.png"/><Relationship Id="rId104" Type="http://schemas.openxmlformats.org/officeDocument/2006/relationships/image" Target="../media/image1267.png"/><Relationship Id="rId125" Type="http://schemas.openxmlformats.org/officeDocument/2006/relationships/customXml" Target="../ink/ink1308.xml"/><Relationship Id="rId146" Type="http://schemas.openxmlformats.org/officeDocument/2006/relationships/image" Target="../media/image1288.png"/><Relationship Id="rId167" Type="http://schemas.openxmlformats.org/officeDocument/2006/relationships/customXml" Target="../ink/ink1329.xml"/><Relationship Id="rId188" Type="http://schemas.openxmlformats.org/officeDocument/2006/relationships/image" Target="../media/image1309.png"/><Relationship Id="rId311" Type="http://schemas.openxmlformats.org/officeDocument/2006/relationships/image" Target="../media/image1370.png"/><Relationship Id="rId332" Type="http://schemas.openxmlformats.org/officeDocument/2006/relationships/customXml" Target="../ink/ink1412.xml"/><Relationship Id="rId353" Type="http://schemas.openxmlformats.org/officeDocument/2006/relationships/image" Target="../media/image1391.png"/><Relationship Id="rId71" Type="http://schemas.openxmlformats.org/officeDocument/2006/relationships/customXml" Target="../ink/ink1281.xml"/><Relationship Id="rId92" Type="http://schemas.openxmlformats.org/officeDocument/2006/relationships/image" Target="../media/image1261.png"/><Relationship Id="rId213" Type="http://schemas.openxmlformats.org/officeDocument/2006/relationships/image" Target="../media/image1321.png"/><Relationship Id="rId234" Type="http://schemas.openxmlformats.org/officeDocument/2006/relationships/customXml" Target="../ink/ink1363.xml"/><Relationship Id="rId2" Type="http://schemas.openxmlformats.org/officeDocument/2006/relationships/notesSlide" Target="../notesSlides/notesSlide11.xml"/><Relationship Id="rId29" Type="http://schemas.openxmlformats.org/officeDocument/2006/relationships/customXml" Target="../ink/ink1260.xml"/><Relationship Id="rId255" Type="http://schemas.openxmlformats.org/officeDocument/2006/relationships/image" Target="../media/image1342.png"/><Relationship Id="rId276" Type="http://schemas.openxmlformats.org/officeDocument/2006/relationships/customXml" Target="../ink/ink1384.xml"/><Relationship Id="rId297" Type="http://schemas.openxmlformats.org/officeDocument/2006/relationships/image" Target="../media/image1363.png"/><Relationship Id="rId40" Type="http://schemas.openxmlformats.org/officeDocument/2006/relationships/image" Target="../media/image1237.png"/><Relationship Id="rId115" Type="http://schemas.openxmlformats.org/officeDocument/2006/relationships/customXml" Target="../ink/ink1303.xml"/><Relationship Id="rId136" Type="http://schemas.openxmlformats.org/officeDocument/2006/relationships/image" Target="../media/image1283.png"/><Relationship Id="rId157" Type="http://schemas.openxmlformats.org/officeDocument/2006/relationships/customXml" Target="../ink/ink1324.xml"/><Relationship Id="rId178" Type="http://schemas.openxmlformats.org/officeDocument/2006/relationships/image" Target="../media/image1304.png"/><Relationship Id="rId301" Type="http://schemas.openxmlformats.org/officeDocument/2006/relationships/image" Target="../media/image1365.png"/><Relationship Id="rId322" Type="http://schemas.openxmlformats.org/officeDocument/2006/relationships/customXml" Target="../ink/ink1407.xml"/><Relationship Id="rId343" Type="http://schemas.openxmlformats.org/officeDocument/2006/relationships/image" Target="../media/image1386.png"/><Relationship Id="rId364" Type="http://schemas.openxmlformats.org/officeDocument/2006/relationships/customXml" Target="../ink/ink1428.xml"/><Relationship Id="rId61" Type="http://schemas.openxmlformats.org/officeDocument/2006/relationships/customXml" Target="../ink/ink1276.xml"/><Relationship Id="rId82" Type="http://schemas.openxmlformats.org/officeDocument/2006/relationships/image" Target="../media/image1257.png"/><Relationship Id="rId199" Type="http://schemas.openxmlformats.org/officeDocument/2006/relationships/customXml" Target="../ink/ink1345.xml"/><Relationship Id="rId203" Type="http://schemas.openxmlformats.org/officeDocument/2006/relationships/customXml" Target="../ink/ink1347.xml"/><Relationship Id="rId19" Type="http://schemas.openxmlformats.org/officeDocument/2006/relationships/customXml" Target="../ink/ink1255.xml"/><Relationship Id="rId224" Type="http://schemas.openxmlformats.org/officeDocument/2006/relationships/customXml" Target="../ink/ink1358.xml"/><Relationship Id="rId245" Type="http://schemas.openxmlformats.org/officeDocument/2006/relationships/image" Target="../media/image1337.png"/><Relationship Id="rId266" Type="http://schemas.openxmlformats.org/officeDocument/2006/relationships/customXml" Target="../ink/ink1379.xml"/><Relationship Id="rId287" Type="http://schemas.openxmlformats.org/officeDocument/2006/relationships/image" Target="../media/image1358.png"/><Relationship Id="rId30" Type="http://schemas.openxmlformats.org/officeDocument/2006/relationships/image" Target="../media/image1232.png"/><Relationship Id="rId105" Type="http://schemas.openxmlformats.org/officeDocument/2006/relationships/customXml" Target="../ink/ink1298.xml"/><Relationship Id="rId126" Type="http://schemas.openxmlformats.org/officeDocument/2006/relationships/image" Target="../media/image1278.png"/><Relationship Id="rId147" Type="http://schemas.openxmlformats.org/officeDocument/2006/relationships/customXml" Target="../ink/ink1319.xml"/><Relationship Id="rId168" Type="http://schemas.openxmlformats.org/officeDocument/2006/relationships/image" Target="../media/image1299.png"/><Relationship Id="rId312" Type="http://schemas.openxmlformats.org/officeDocument/2006/relationships/customXml" Target="../ink/ink1402.xml"/><Relationship Id="rId333" Type="http://schemas.openxmlformats.org/officeDocument/2006/relationships/image" Target="../media/image1381.png"/><Relationship Id="rId354" Type="http://schemas.openxmlformats.org/officeDocument/2006/relationships/customXml" Target="../ink/ink1423.xml"/><Relationship Id="rId51" Type="http://schemas.openxmlformats.org/officeDocument/2006/relationships/customXml" Target="../ink/ink1271.xml"/><Relationship Id="rId72" Type="http://schemas.openxmlformats.org/officeDocument/2006/relationships/image" Target="../media/image1252.png"/><Relationship Id="rId93" Type="http://schemas.openxmlformats.org/officeDocument/2006/relationships/customXml" Target="../ink/ink1292.xml"/><Relationship Id="rId189" Type="http://schemas.openxmlformats.org/officeDocument/2006/relationships/customXml" Target="../ink/ink1340.xml"/><Relationship Id="rId3" Type="http://schemas.openxmlformats.org/officeDocument/2006/relationships/customXml" Target="../ink/ink1247.xml"/><Relationship Id="rId214" Type="http://schemas.openxmlformats.org/officeDocument/2006/relationships/customXml" Target="../ink/ink1353.xml"/><Relationship Id="rId235" Type="http://schemas.openxmlformats.org/officeDocument/2006/relationships/image" Target="../media/image1332.png"/><Relationship Id="rId256" Type="http://schemas.openxmlformats.org/officeDocument/2006/relationships/customXml" Target="../ink/ink1374.xml"/><Relationship Id="rId277" Type="http://schemas.openxmlformats.org/officeDocument/2006/relationships/image" Target="../media/image1353.png"/><Relationship Id="rId298" Type="http://schemas.openxmlformats.org/officeDocument/2006/relationships/customXml" Target="../ink/ink1395.xml"/><Relationship Id="rId116" Type="http://schemas.openxmlformats.org/officeDocument/2006/relationships/image" Target="../media/image1273.png"/><Relationship Id="rId137" Type="http://schemas.openxmlformats.org/officeDocument/2006/relationships/customXml" Target="../ink/ink1314.xml"/><Relationship Id="rId158" Type="http://schemas.openxmlformats.org/officeDocument/2006/relationships/image" Target="../media/image1294.png"/><Relationship Id="rId302" Type="http://schemas.openxmlformats.org/officeDocument/2006/relationships/customXml" Target="../ink/ink1397.xml"/><Relationship Id="rId323" Type="http://schemas.openxmlformats.org/officeDocument/2006/relationships/image" Target="../media/image1376.png"/><Relationship Id="rId344" Type="http://schemas.openxmlformats.org/officeDocument/2006/relationships/customXml" Target="../ink/ink1418.xml"/><Relationship Id="rId20" Type="http://schemas.openxmlformats.org/officeDocument/2006/relationships/image" Target="../media/image1227.png"/><Relationship Id="rId41" Type="http://schemas.openxmlformats.org/officeDocument/2006/relationships/customXml" Target="../ink/ink1266.xml"/><Relationship Id="rId62" Type="http://schemas.openxmlformats.org/officeDocument/2006/relationships/image" Target="../media/image1247.png"/><Relationship Id="rId83" Type="http://schemas.openxmlformats.org/officeDocument/2006/relationships/customXml" Target="../ink/ink1287.xml"/><Relationship Id="rId179" Type="http://schemas.openxmlformats.org/officeDocument/2006/relationships/customXml" Target="../ink/ink1335.xml"/><Relationship Id="rId365" Type="http://schemas.openxmlformats.org/officeDocument/2006/relationships/image" Target="../media/image1397.png"/><Relationship Id="rId190" Type="http://schemas.openxmlformats.org/officeDocument/2006/relationships/image" Target="../media/image1310.png"/><Relationship Id="rId204" Type="http://schemas.openxmlformats.org/officeDocument/2006/relationships/image" Target="../media/image1317.png"/><Relationship Id="rId225" Type="http://schemas.openxmlformats.org/officeDocument/2006/relationships/image" Target="../media/image1327.png"/><Relationship Id="rId246" Type="http://schemas.openxmlformats.org/officeDocument/2006/relationships/customXml" Target="../ink/ink1369.xml"/><Relationship Id="rId267" Type="http://schemas.openxmlformats.org/officeDocument/2006/relationships/image" Target="../media/image1348.png"/><Relationship Id="rId288" Type="http://schemas.openxmlformats.org/officeDocument/2006/relationships/customXml" Target="../ink/ink1390.xml"/><Relationship Id="rId106" Type="http://schemas.openxmlformats.org/officeDocument/2006/relationships/image" Target="../media/image1268.png"/><Relationship Id="rId127" Type="http://schemas.openxmlformats.org/officeDocument/2006/relationships/customXml" Target="../ink/ink1309.xml"/><Relationship Id="rId313" Type="http://schemas.openxmlformats.org/officeDocument/2006/relationships/image" Target="../media/image1371.png"/><Relationship Id="rId10" Type="http://schemas.openxmlformats.org/officeDocument/2006/relationships/image" Target="../media/image1222.png"/><Relationship Id="rId31" Type="http://schemas.openxmlformats.org/officeDocument/2006/relationships/customXml" Target="../ink/ink1261.xml"/><Relationship Id="rId52" Type="http://schemas.openxmlformats.org/officeDocument/2006/relationships/image" Target="../media/image1242.png"/><Relationship Id="rId73" Type="http://schemas.openxmlformats.org/officeDocument/2006/relationships/customXml" Target="../ink/ink1282.xml"/><Relationship Id="rId94" Type="http://schemas.openxmlformats.org/officeDocument/2006/relationships/image" Target="../media/image1262.png"/><Relationship Id="rId148" Type="http://schemas.openxmlformats.org/officeDocument/2006/relationships/image" Target="../media/image1289.png"/><Relationship Id="rId169" Type="http://schemas.openxmlformats.org/officeDocument/2006/relationships/customXml" Target="../ink/ink1330.xml"/><Relationship Id="rId334" Type="http://schemas.openxmlformats.org/officeDocument/2006/relationships/customXml" Target="../ink/ink1413.xml"/><Relationship Id="rId355" Type="http://schemas.openxmlformats.org/officeDocument/2006/relationships/image" Target="../media/image1392.png"/><Relationship Id="rId4" Type="http://schemas.openxmlformats.org/officeDocument/2006/relationships/image" Target="../media/image1219.png"/><Relationship Id="rId180" Type="http://schemas.openxmlformats.org/officeDocument/2006/relationships/image" Target="../media/image1305.png"/><Relationship Id="rId215" Type="http://schemas.openxmlformats.org/officeDocument/2006/relationships/image" Target="../media/image1322.png"/><Relationship Id="rId236" Type="http://schemas.openxmlformats.org/officeDocument/2006/relationships/customXml" Target="../ink/ink1364.xml"/><Relationship Id="rId257" Type="http://schemas.openxmlformats.org/officeDocument/2006/relationships/image" Target="../media/image1343.png"/><Relationship Id="rId278" Type="http://schemas.openxmlformats.org/officeDocument/2006/relationships/customXml" Target="../ink/ink1385.xml"/><Relationship Id="rId303" Type="http://schemas.openxmlformats.org/officeDocument/2006/relationships/image" Target="../media/image1366.png"/><Relationship Id="rId42" Type="http://schemas.openxmlformats.org/officeDocument/2006/relationships/image" Target="../media/image1238.png"/><Relationship Id="rId84" Type="http://schemas.openxmlformats.org/officeDocument/2006/relationships/image" Target="../media/image933.png"/><Relationship Id="rId138" Type="http://schemas.openxmlformats.org/officeDocument/2006/relationships/image" Target="../media/image1284.png"/><Relationship Id="rId345" Type="http://schemas.openxmlformats.org/officeDocument/2006/relationships/image" Target="../media/image1387.png"/><Relationship Id="rId191" Type="http://schemas.openxmlformats.org/officeDocument/2006/relationships/customXml" Target="../ink/ink1341.xml"/><Relationship Id="rId205" Type="http://schemas.openxmlformats.org/officeDocument/2006/relationships/customXml" Target="../ink/ink1348.xml"/><Relationship Id="rId247" Type="http://schemas.openxmlformats.org/officeDocument/2006/relationships/image" Target="../media/image1338.png"/><Relationship Id="rId107" Type="http://schemas.openxmlformats.org/officeDocument/2006/relationships/customXml" Target="../ink/ink1299.xml"/><Relationship Id="rId289" Type="http://schemas.openxmlformats.org/officeDocument/2006/relationships/image" Target="../media/image1359.png"/><Relationship Id="rId11" Type="http://schemas.openxmlformats.org/officeDocument/2006/relationships/customXml" Target="../ink/ink1251.xml"/><Relationship Id="rId53" Type="http://schemas.openxmlformats.org/officeDocument/2006/relationships/customXml" Target="../ink/ink1272.xml"/><Relationship Id="rId149" Type="http://schemas.openxmlformats.org/officeDocument/2006/relationships/customXml" Target="../ink/ink1320.xml"/><Relationship Id="rId314" Type="http://schemas.openxmlformats.org/officeDocument/2006/relationships/customXml" Target="../ink/ink1403.xml"/><Relationship Id="rId356" Type="http://schemas.openxmlformats.org/officeDocument/2006/relationships/customXml" Target="../ink/ink1424.xml"/><Relationship Id="rId95" Type="http://schemas.openxmlformats.org/officeDocument/2006/relationships/customXml" Target="../ink/ink1293.xml"/><Relationship Id="rId160" Type="http://schemas.openxmlformats.org/officeDocument/2006/relationships/image" Target="../media/image1295.png"/><Relationship Id="rId216" Type="http://schemas.openxmlformats.org/officeDocument/2006/relationships/customXml" Target="../ink/ink1354.xml"/><Relationship Id="rId258" Type="http://schemas.openxmlformats.org/officeDocument/2006/relationships/customXml" Target="../ink/ink1375.xml"/><Relationship Id="rId22" Type="http://schemas.openxmlformats.org/officeDocument/2006/relationships/image" Target="../media/image1228.png"/><Relationship Id="rId64" Type="http://schemas.openxmlformats.org/officeDocument/2006/relationships/image" Target="../media/image1248.png"/><Relationship Id="rId118" Type="http://schemas.openxmlformats.org/officeDocument/2006/relationships/image" Target="../media/image1274.png"/><Relationship Id="rId325" Type="http://schemas.openxmlformats.org/officeDocument/2006/relationships/image" Target="../media/image1377.png"/><Relationship Id="rId171" Type="http://schemas.openxmlformats.org/officeDocument/2006/relationships/customXml" Target="../ink/ink1331.xml"/><Relationship Id="rId227" Type="http://schemas.openxmlformats.org/officeDocument/2006/relationships/image" Target="../media/image1328.png"/><Relationship Id="rId269" Type="http://schemas.openxmlformats.org/officeDocument/2006/relationships/image" Target="../media/image1349.png"/><Relationship Id="rId33" Type="http://schemas.openxmlformats.org/officeDocument/2006/relationships/customXml" Target="../ink/ink1262.xml"/><Relationship Id="rId129" Type="http://schemas.openxmlformats.org/officeDocument/2006/relationships/customXml" Target="../ink/ink1310.xml"/><Relationship Id="rId280" Type="http://schemas.openxmlformats.org/officeDocument/2006/relationships/customXml" Target="../ink/ink1386.xml"/><Relationship Id="rId336" Type="http://schemas.openxmlformats.org/officeDocument/2006/relationships/customXml" Target="../ink/ink1414.xml"/><Relationship Id="rId75" Type="http://schemas.openxmlformats.org/officeDocument/2006/relationships/customXml" Target="../ink/ink1283.xml"/><Relationship Id="rId140" Type="http://schemas.openxmlformats.org/officeDocument/2006/relationships/image" Target="../media/image1285.png"/><Relationship Id="rId182" Type="http://schemas.openxmlformats.org/officeDocument/2006/relationships/image" Target="../media/image1306.png"/><Relationship Id="rId6" Type="http://schemas.openxmlformats.org/officeDocument/2006/relationships/image" Target="../media/image1220.png"/><Relationship Id="rId238" Type="http://schemas.openxmlformats.org/officeDocument/2006/relationships/customXml" Target="../ink/ink1365.xml"/><Relationship Id="rId291" Type="http://schemas.openxmlformats.org/officeDocument/2006/relationships/image" Target="../media/image1360.png"/><Relationship Id="rId305" Type="http://schemas.openxmlformats.org/officeDocument/2006/relationships/image" Target="../media/image1367.png"/><Relationship Id="rId347" Type="http://schemas.openxmlformats.org/officeDocument/2006/relationships/image" Target="../media/image1388.png"/><Relationship Id="rId44" Type="http://schemas.openxmlformats.org/officeDocument/2006/relationships/image" Target="../media/image1239.png"/><Relationship Id="rId86" Type="http://schemas.openxmlformats.org/officeDocument/2006/relationships/image" Target="../media/image1258.png"/><Relationship Id="rId151" Type="http://schemas.openxmlformats.org/officeDocument/2006/relationships/customXml" Target="../ink/ink1321.xml"/><Relationship Id="rId193" Type="http://schemas.openxmlformats.org/officeDocument/2006/relationships/customXml" Target="../ink/ink1342.xml"/><Relationship Id="rId207" Type="http://schemas.openxmlformats.org/officeDocument/2006/relationships/customXml" Target="../ink/ink1349.xml"/><Relationship Id="rId249" Type="http://schemas.openxmlformats.org/officeDocument/2006/relationships/image" Target="../media/image1339.png"/><Relationship Id="rId13" Type="http://schemas.openxmlformats.org/officeDocument/2006/relationships/customXml" Target="../ink/ink1252.xml"/><Relationship Id="rId109" Type="http://schemas.openxmlformats.org/officeDocument/2006/relationships/customXml" Target="../ink/ink1300.xml"/><Relationship Id="rId260" Type="http://schemas.openxmlformats.org/officeDocument/2006/relationships/customXml" Target="../ink/ink1376.xml"/><Relationship Id="rId316" Type="http://schemas.openxmlformats.org/officeDocument/2006/relationships/customXml" Target="../ink/ink1404.xml"/><Relationship Id="rId55" Type="http://schemas.openxmlformats.org/officeDocument/2006/relationships/customXml" Target="../ink/ink1273.xml"/><Relationship Id="rId97" Type="http://schemas.openxmlformats.org/officeDocument/2006/relationships/customXml" Target="../ink/ink1294.xml"/><Relationship Id="rId120" Type="http://schemas.openxmlformats.org/officeDocument/2006/relationships/image" Target="../media/image1275.png"/><Relationship Id="rId358" Type="http://schemas.openxmlformats.org/officeDocument/2006/relationships/customXml" Target="../ink/ink1425.xml"/><Relationship Id="rId162" Type="http://schemas.openxmlformats.org/officeDocument/2006/relationships/image" Target="../media/image1296.png"/><Relationship Id="rId218" Type="http://schemas.openxmlformats.org/officeDocument/2006/relationships/customXml" Target="../ink/ink1355.xml"/><Relationship Id="rId271" Type="http://schemas.openxmlformats.org/officeDocument/2006/relationships/image" Target="../media/image1350.png"/><Relationship Id="rId24" Type="http://schemas.openxmlformats.org/officeDocument/2006/relationships/image" Target="../media/image1229.png"/><Relationship Id="rId66" Type="http://schemas.openxmlformats.org/officeDocument/2006/relationships/image" Target="../media/image1249.png"/><Relationship Id="rId131" Type="http://schemas.openxmlformats.org/officeDocument/2006/relationships/customXml" Target="../ink/ink1311.xml"/><Relationship Id="rId327" Type="http://schemas.openxmlformats.org/officeDocument/2006/relationships/image" Target="../media/image1378.png"/><Relationship Id="rId173" Type="http://schemas.openxmlformats.org/officeDocument/2006/relationships/customXml" Target="../ink/ink1332.xml"/><Relationship Id="rId229" Type="http://schemas.openxmlformats.org/officeDocument/2006/relationships/image" Target="../media/image1329.png"/><Relationship Id="rId240" Type="http://schemas.openxmlformats.org/officeDocument/2006/relationships/customXml" Target="../ink/ink1366.xml"/><Relationship Id="rId35" Type="http://schemas.openxmlformats.org/officeDocument/2006/relationships/customXml" Target="../ink/ink1263.xml"/><Relationship Id="rId77" Type="http://schemas.openxmlformats.org/officeDocument/2006/relationships/customXml" Target="../ink/ink1284.xml"/><Relationship Id="rId100" Type="http://schemas.openxmlformats.org/officeDocument/2006/relationships/image" Target="../media/image1265.png"/><Relationship Id="rId282" Type="http://schemas.openxmlformats.org/officeDocument/2006/relationships/customXml" Target="../ink/ink1387.xml"/><Relationship Id="rId338" Type="http://schemas.openxmlformats.org/officeDocument/2006/relationships/customXml" Target="../ink/ink1415.xml"/><Relationship Id="rId8" Type="http://schemas.openxmlformats.org/officeDocument/2006/relationships/image" Target="../media/image1221.png"/><Relationship Id="rId142" Type="http://schemas.openxmlformats.org/officeDocument/2006/relationships/image" Target="../media/image1286.png"/><Relationship Id="rId184" Type="http://schemas.openxmlformats.org/officeDocument/2006/relationships/image" Target="../media/image1307.png"/><Relationship Id="rId251" Type="http://schemas.openxmlformats.org/officeDocument/2006/relationships/image" Target="../media/image1340.png"/><Relationship Id="rId46" Type="http://schemas.openxmlformats.org/officeDocument/2006/relationships/image" Target="../media/image1187.png"/><Relationship Id="rId293" Type="http://schemas.openxmlformats.org/officeDocument/2006/relationships/image" Target="../media/image1361.png"/><Relationship Id="rId307" Type="http://schemas.openxmlformats.org/officeDocument/2006/relationships/image" Target="../media/image1368.png"/><Relationship Id="rId349" Type="http://schemas.openxmlformats.org/officeDocument/2006/relationships/image" Target="../media/image1389.png"/><Relationship Id="rId88" Type="http://schemas.openxmlformats.org/officeDocument/2006/relationships/image" Target="../media/image1259.png"/><Relationship Id="rId111" Type="http://schemas.openxmlformats.org/officeDocument/2006/relationships/customXml" Target="../ink/ink1301.xml"/><Relationship Id="rId153" Type="http://schemas.openxmlformats.org/officeDocument/2006/relationships/customXml" Target="../ink/ink1322.xml"/><Relationship Id="rId195" Type="http://schemas.openxmlformats.org/officeDocument/2006/relationships/customXml" Target="../ink/ink1343.xml"/><Relationship Id="rId209" Type="http://schemas.openxmlformats.org/officeDocument/2006/relationships/customXml" Target="../ink/ink1350.xml"/><Relationship Id="rId360" Type="http://schemas.openxmlformats.org/officeDocument/2006/relationships/customXml" Target="../ink/ink1426.xml"/></Relationships>
</file>

<file path=ppt/slides/_rels/slide13.xml.rels><?xml version="1.0" encoding="UTF-8" standalone="yes"?>
<Relationships xmlns="http://schemas.openxmlformats.org/package/2006/relationships"><Relationship Id="rId13" Type="http://schemas.openxmlformats.org/officeDocument/2006/relationships/customXml" Target="../ink/ink1434.xml"/><Relationship Id="rId18" Type="http://schemas.openxmlformats.org/officeDocument/2006/relationships/image" Target="../media/image1405.png"/><Relationship Id="rId26" Type="http://schemas.openxmlformats.org/officeDocument/2006/relationships/image" Target="../media/image1409.png"/><Relationship Id="rId39" Type="http://schemas.openxmlformats.org/officeDocument/2006/relationships/customXml" Target="../ink/ink1447.xml"/><Relationship Id="rId21" Type="http://schemas.openxmlformats.org/officeDocument/2006/relationships/customXml" Target="../ink/ink1438.xml"/><Relationship Id="rId34" Type="http://schemas.openxmlformats.org/officeDocument/2006/relationships/image" Target="../media/image1412.png"/><Relationship Id="rId7" Type="http://schemas.openxmlformats.org/officeDocument/2006/relationships/customXml" Target="../ink/ink1431.xml"/><Relationship Id="rId12" Type="http://schemas.openxmlformats.org/officeDocument/2006/relationships/image" Target="../media/image1402.png"/><Relationship Id="rId17" Type="http://schemas.openxmlformats.org/officeDocument/2006/relationships/customXml" Target="../ink/ink1436.xml"/><Relationship Id="rId25" Type="http://schemas.openxmlformats.org/officeDocument/2006/relationships/customXml" Target="../ink/ink1440.xml"/><Relationship Id="rId33" Type="http://schemas.openxmlformats.org/officeDocument/2006/relationships/customXml" Target="../ink/ink1444.xml"/><Relationship Id="rId38" Type="http://schemas.openxmlformats.org/officeDocument/2006/relationships/image" Target="../media/image1414.png"/><Relationship Id="rId2" Type="http://schemas.openxmlformats.org/officeDocument/2006/relationships/notesSlide" Target="../notesSlides/notesSlide12.xml"/><Relationship Id="rId16" Type="http://schemas.openxmlformats.org/officeDocument/2006/relationships/image" Target="../media/image1404.png"/><Relationship Id="rId20" Type="http://schemas.openxmlformats.org/officeDocument/2006/relationships/image" Target="../media/image1406.png"/><Relationship Id="rId29" Type="http://schemas.openxmlformats.org/officeDocument/2006/relationships/customXml" Target="../ink/ink1442.xml"/><Relationship Id="rId1" Type="http://schemas.openxmlformats.org/officeDocument/2006/relationships/slideLayout" Target="../slideLayouts/slideLayout7.xml"/><Relationship Id="rId6" Type="http://schemas.openxmlformats.org/officeDocument/2006/relationships/image" Target="../media/image1399.png"/><Relationship Id="rId11" Type="http://schemas.openxmlformats.org/officeDocument/2006/relationships/customXml" Target="../ink/ink1433.xml"/><Relationship Id="rId24" Type="http://schemas.openxmlformats.org/officeDocument/2006/relationships/image" Target="../media/image1408.png"/><Relationship Id="rId32" Type="http://schemas.openxmlformats.org/officeDocument/2006/relationships/image" Target="../media/image1411.png"/><Relationship Id="rId37" Type="http://schemas.openxmlformats.org/officeDocument/2006/relationships/customXml" Target="../ink/ink1446.xml"/><Relationship Id="rId5" Type="http://schemas.openxmlformats.org/officeDocument/2006/relationships/customXml" Target="../ink/ink1430.xml"/><Relationship Id="rId15" Type="http://schemas.openxmlformats.org/officeDocument/2006/relationships/customXml" Target="../ink/ink1435.xml"/><Relationship Id="rId23" Type="http://schemas.openxmlformats.org/officeDocument/2006/relationships/customXml" Target="../ink/ink1439.xml"/><Relationship Id="rId28" Type="http://schemas.openxmlformats.org/officeDocument/2006/relationships/image" Target="../media/image933.png"/><Relationship Id="rId36" Type="http://schemas.openxmlformats.org/officeDocument/2006/relationships/image" Target="../media/image1413.png"/><Relationship Id="rId10" Type="http://schemas.openxmlformats.org/officeDocument/2006/relationships/image" Target="../media/image1401.png"/><Relationship Id="rId19" Type="http://schemas.openxmlformats.org/officeDocument/2006/relationships/customXml" Target="../ink/ink1437.xml"/><Relationship Id="rId31" Type="http://schemas.openxmlformats.org/officeDocument/2006/relationships/customXml" Target="../ink/ink1443.xml"/><Relationship Id="rId4" Type="http://schemas.openxmlformats.org/officeDocument/2006/relationships/image" Target="../media/image1398.png"/><Relationship Id="rId9" Type="http://schemas.openxmlformats.org/officeDocument/2006/relationships/customXml" Target="../ink/ink1432.xml"/><Relationship Id="rId14" Type="http://schemas.openxmlformats.org/officeDocument/2006/relationships/image" Target="../media/image1403.png"/><Relationship Id="rId22" Type="http://schemas.openxmlformats.org/officeDocument/2006/relationships/image" Target="../media/image1407.png"/><Relationship Id="rId27" Type="http://schemas.openxmlformats.org/officeDocument/2006/relationships/customXml" Target="../ink/ink1441.xml"/><Relationship Id="rId30" Type="http://schemas.openxmlformats.org/officeDocument/2006/relationships/image" Target="../media/image1410.png"/><Relationship Id="rId35" Type="http://schemas.openxmlformats.org/officeDocument/2006/relationships/customXml" Target="../ink/ink1445.xml"/><Relationship Id="rId8" Type="http://schemas.openxmlformats.org/officeDocument/2006/relationships/image" Target="../media/image1400.png"/><Relationship Id="rId3" Type="http://schemas.openxmlformats.org/officeDocument/2006/relationships/customXml" Target="../ink/ink1429.xml"/></Relationships>
</file>

<file path=ppt/slides/_rels/slide14.xml.rels><?xml version="1.0" encoding="UTF-8" standalone="yes"?>
<Relationships xmlns="http://schemas.openxmlformats.org/package/2006/relationships"><Relationship Id="rId8" Type="http://schemas.openxmlformats.org/officeDocument/2006/relationships/image" Target="../media/image1417.png"/><Relationship Id="rId13" Type="http://schemas.openxmlformats.org/officeDocument/2006/relationships/customXml" Target="../ink/ink1453.xml"/><Relationship Id="rId18" Type="http://schemas.openxmlformats.org/officeDocument/2006/relationships/image" Target="../media/image1421.png"/><Relationship Id="rId3" Type="http://schemas.openxmlformats.org/officeDocument/2006/relationships/customXml" Target="../ink/ink1448.xml"/><Relationship Id="rId21" Type="http://schemas.openxmlformats.org/officeDocument/2006/relationships/customXml" Target="../ink/ink1457.xml"/><Relationship Id="rId7" Type="http://schemas.openxmlformats.org/officeDocument/2006/relationships/customXml" Target="../ink/ink1450.xml"/><Relationship Id="rId12" Type="http://schemas.openxmlformats.org/officeDocument/2006/relationships/image" Target="../media/image1419.png"/><Relationship Id="rId17" Type="http://schemas.openxmlformats.org/officeDocument/2006/relationships/customXml" Target="../ink/ink1455.xml"/><Relationship Id="rId2" Type="http://schemas.openxmlformats.org/officeDocument/2006/relationships/notesSlide" Target="../notesSlides/notesSlide13.xml"/><Relationship Id="rId16" Type="http://schemas.openxmlformats.org/officeDocument/2006/relationships/image" Target="../media/image1420.png"/><Relationship Id="rId20" Type="http://schemas.openxmlformats.org/officeDocument/2006/relationships/image" Target="../media/image1422.png"/><Relationship Id="rId1" Type="http://schemas.openxmlformats.org/officeDocument/2006/relationships/slideLayout" Target="../slideLayouts/slideLayout7.xml"/><Relationship Id="rId6" Type="http://schemas.openxmlformats.org/officeDocument/2006/relationships/image" Target="../media/image1416.png"/><Relationship Id="rId11" Type="http://schemas.openxmlformats.org/officeDocument/2006/relationships/customXml" Target="../ink/ink1452.xml"/><Relationship Id="rId5" Type="http://schemas.openxmlformats.org/officeDocument/2006/relationships/customXml" Target="../ink/ink1449.xml"/><Relationship Id="rId15" Type="http://schemas.openxmlformats.org/officeDocument/2006/relationships/customXml" Target="../ink/ink1454.xml"/><Relationship Id="rId10" Type="http://schemas.openxmlformats.org/officeDocument/2006/relationships/image" Target="../media/image1418.png"/><Relationship Id="rId19" Type="http://schemas.openxmlformats.org/officeDocument/2006/relationships/customXml" Target="../ink/ink1456.xml"/><Relationship Id="rId4" Type="http://schemas.openxmlformats.org/officeDocument/2006/relationships/image" Target="../media/image1415.png"/><Relationship Id="rId9" Type="http://schemas.openxmlformats.org/officeDocument/2006/relationships/customXml" Target="../ink/ink1451.xml"/><Relationship Id="rId14" Type="http://schemas.openxmlformats.org/officeDocument/2006/relationships/image" Target="../media/image933.png"/><Relationship Id="rId22" Type="http://schemas.openxmlformats.org/officeDocument/2006/relationships/image" Target="../media/image1423.png"/></Relationships>
</file>

<file path=ppt/slides/_rels/slide15.xml.rels><?xml version="1.0" encoding="UTF-8" standalone="yes"?>
<Relationships xmlns="http://schemas.openxmlformats.org/package/2006/relationships"><Relationship Id="rId26" Type="http://schemas.openxmlformats.org/officeDocument/2006/relationships/image" Target="../media/image1435.png"/><Relationship Id="rId117" Type="http://schemas.openxmlformats.org/officeDocument/2006/relationships/customXml" Target="../ink/ink1515.xml"/><Relationship Id="rId21" Type="http://schemas.openxmlformats.org/officeDocument/2006/relationships/customXml" Target="../ink/ink1467.xml"/><Relationship Id="rId42" Type="http://schemas.openxmlformats.org/officeDocument/2006/relationships/image" Target="../media/image1443.png"/><Relationship Id="rId47" Type="http://schemas.openxmlformats.org/officeDocument/2006/relationships/customXml" Target="../ink/ink1480.xml"/><Relationship Id="rId63" Type="http://schemas.openxmlformats.org/officeDocument/2006/relationships/customXml" Target="../ink/ink1488.xml"/><Relationship Id="rId68" Type="http://schemas.openxmlformats.org/officeDocument/2006/relationships/image" Target="../media/image1456.png"/><Relationship Id="rId84" Type="http://schemas.openxmlformats.org/officeDocument/2006/relationships/image" Target="../media/image1464.png"/><Relationship Id="rId89" Type="http://schemas.openxmlformats.org/officeDocument/2006/relationships/customXml" Target="../ink/ink1501.xml"/><Relationship Id="rId112" Type="http://schemas.openxmlformats.org/officeDocument/2006/relationships/image" Target="../media/image1478.png"/><Relationship Id="rId16" Type="http://schemas.openxmlformats.org/officeDocument/2006/relationships/image" Target="../media/image1430.png"/><Relationship Id="rId107" Type="http://schemas.openxmlformats.org/officeDocument/2006/relationships/customXml" Target="../ink/ink1510.xml"/><Relationship Id="rId11" Type="http://schemas.openxmlformats.org/officeDocument/2006/relationships/customXml" Target="../ink/ink1462.xml"/><Relationship Id="rId32" Type="http://schemas.openxmlformats.org/officeDocument/2006/relationships/image" Target="../media/image1438.png"/><Relationship Id="rId37" Type="http://schemas.openxmlformats.org/officeDocument/2006/relationships/customXml" Target="../ink/ink1475.xml"/><Relationship Id="rId53" Type="http://schemas.openxmlformats.org/officeDocument/2006/relationships/customXml" Target="../ink/ink1483.xml"/><Relationship Id="rId58" Type="http://schemas.openxmlformats.org/officeDocument/2006/relationships/image" Target="../media/image1451.png"/><Relationship Id="rId74" Type="http://schemas.openxmlformats.org/officeDocument/2006/relationships/image" Target="../media/image1459.png"/><Relationship Id="rId79" Type="http://schemas.openxmlformats.org/officeDocument/2006/relationships/customXml" Target="../ink/ink1496.xml"/><Relationship Id="rId102" Type="http://schemas.openxmlformats.org/officeDocument/2006/relationships/image" Target="../media/image1473.png"/><Relationship Id="rId5" Type="http://schemas.openxmlformats.org/officeDocument/2006/relationships/customXml" Target="../ink/ink1459.xml"/><Relationship Id="rId90" Type="http://schemas.openxmlformats.org/officeDocument/2006/relationships/image" Target="../media/image1467.png"/><Relationship Id="rId95" Type="http://schemas.openxmlformats.org/officeDocument/2006/relationships/customXml" Target="../ink/ink1504.xml"/><Relationship Id="rId22" Type="http://schemas.openxmlformats.org/officeDocument/2006/relationships/image" Target="../media/image1433.png"/><Relationship Id="rId27" Type="http://schemas.openxmlformats.org/officeDocument/2006/relationships/customXml" Target="../ink/ink1470.xml"/><Relationship Id="rId43" Type="http://schemas.openxmlformats.org/officeDocument/2006/relationships/customXml" Target="../ink/ink1478.xml"/><Relationship Id="rId48" Type="http://schemas.openxmlformats.org/officeDocument/2006/relationships/image" Target="../media/image1446.png"/><Relationship Id="rId64" Type="http://schemas.openxmlformats.org/officeDocument/2006/relationships/image" Target="../media/image1454.png"/><Relationship Id="rId69" Type="http://schemas.openxmlformats.org/officeDocument/2006/relationships/customXml" Target="../ink/ink1491.xml"/><Relationship Id="rId113" Type="http://schemas.openxmlformats.org/officeDocument/2006/relationships/customXml" Target="../ink/ink1513.xml"/><Relationship Id="rId118" Type="http://schemas.openxmlformats.org/officeDocument/2006/relationships/image" Target="../media/image1481.png"/><Relationship Id="rId80" Type="http://schemas.openxmlformats.org/officeDocument/2006/relationships/image" Target="../media/image1462.png"/><Relationship Id="rId85" Type="http://schemas.openxmlformats.org/officeDocument/2006/relationships/customXml" Target="../ink/ink1499.xml"/><Relationship Id="rId12" Type="http://schemas.openxmlformats.org/officeDocument/2006/relationships/image" Target="../media/image1428.png"/><Relationship Id="rId17" Type="http://schemas.openxmlformats.org/officeDocument/2006/relationships/customXml" Target="../ink/ink1465.xml"/><Relationship Id="rId33" Type="http://schemas.openxmlformats.org/officeDocument/2006/relationships/customXml" Target="../ink/ink1473.xml"/><Relationship Id="rId38" Type="http://schemas.openxmlformats.org/officeDocument/2006/relationships/image" Target="../media/image1441.png"/><Relationship Id="rId59" Type="http://schemas.openxmlformats.org/officeDocument/2006/relationships/customXml" Target="../ink/ink1486.xml"/><Relationship Id="rId103" Type="http://schemas.openxmlformats.org/officeDocument/2006/relationships/customXml" Target="../ink/ink1508.xml"/><Relationship Id="rId108" Type="http://schemas.openxmlformats.org/officeDocument/2006/relationships/image" Target="../media/image1476.png"/><Relationship Id="rId54" Type="http://schemas.openxmlformats.org/officeDocument/2006/relationships/image" Target="../media/image1449.png"/><Relationship Id="rId70" Type="http://schemas.openxmlformats.org/officeDocument/2006/relationships/image" Target="../media/image1457.png"/><Relationship Id="rId75" Type="http://schemas.openxmlformats.org/officeDocument/2006/relationships/customXml" Target="../ink/ink1494.xml"/><Relationship Id="rId91" Type="http://schemas.openxmlformats.org/officeDocument/2006/relationships/customXml" Target="../ink/ink1502.xml"/><Relationship Id="rId96" Type="http://schemas.openxmlformats.org/officeDocument/2006/relationships/image" Target="../media/image1470.png"/><Relationship Id="rId1" Type="http://schemas.openxmlformats.org/officeDocument/2006/relationships/slideLayout" Target="../slideLayouts/slideLayout7.xml"/><Relationship Id="rId6" Type="http://schemas.openxmlformats.org/officeDocument/2006/relationships/image" Target="../media/image1425.png"/><Relationship Id="rId23" Type="http://schemas.openxmlformats.org/officeDocument/2006/relationships/customXml" Target="../ink/ink1468.xml"/><Relationship Id="rId28" Type="http://schemas.openxmlformats.org/officeDocument/2006/relationships/image" Target="../media/image1436.png"/><Relationship Id="rId49" Type="http://schemas.openxmlformats.org/officeDocument/2006/relationships/customXml" Target="../ink/ink1481.xml"/><Relationship Id="rId114" Type="http://schemas.openxmlformats.org/officeDocument/2006/relationships/image" Target="../media/image1479.png"/><Relationship Id="rId119" Type="http://schemas.openxmlformats.org/officeDocument/2006/relationships/customXml" Target="../ink/ink1516.xml"/><Relationship Id="rId10" Type="http://schemas.openxmlformats.org/officeDocument/2006/relationships/image" Target="../media/image1427.png"/><Relationship Id="rId31" Type="http://schemas.openxmlformats.org/officeDocument/2006/relationships/customXml" Target="../ink/ink1472.xml"/><Relationship Id="rId44" Type="http://schemas.openxmlformats.org/officeDocument/2006/relationships/image" Target="../media/image1444.png"/><Relationship Id="rId52" Type="http://schemas.openxmlformats.org/officeDocument/2006/relationships/image" Target="../media/image1448.png"/><Relationship Id="rId60" Type="http://schemas.openxmlformats.org/officeDocument/2006/relationships/image" Target="../media/image1452.png"/><Relationship Id="rId65" Type="http://schemas.openxmlformats.org/officeDocument/2006/relationships/customXml" Target="../ink/ink1489.xml"/><Relationship Id="rId73" Type="http://schemas.openxmlformats.org/officeDocument/2006/relationships/customXml" Target="../ink/ink1493.xml"/><Relationship Id="rId78" Type="http://schemas.openxmlformats.org/officeDocument/2006/relationships/image" Target="../media/image1461.png"/><Relationship Id="rId81" Type="http://schemas.openxmlformats.org/officeDocument/2006/relationships/customXml" Target="../ink/ink1497.xml"/><Relationship Id="rId86" Type="http://schemas.openxmlformats.org/officeDocument/2006/relationships/image" Target="../media/image1465.png"/><Relationship Id="rId94" Type="http://schemas.openxmlformats.org/officeDocument/2006/relationships/image" Target="../media/image1469.png"/><Relationship Id="rId99" Type="http://schemas.openxmlformats.org/officeDocument/2006/relationships/customXml" Target="../ink/ink1506.xml"/><Relationship Id="rId101" Type="http://schemas.openxmlformats.org/officeDocument/2006/relationships/customXml" Target="../ink/ink1507.xml"/><Relationship Id="rId4" Type="http://schemas.openxmlformats.org/officeDocument/2006/relationships/image" Target="../media/image1424.png"/><Relationship Id="rId9" Type="http://schemas.openxmlformats.org/officeDocument/2006/relationships/customXml" Target="../ink/ink1461.xml"/><Relationship Id="rId13" Type="http://schemas.openxmlformats.org/officeDocument/2006/relationships/customXml" Target="../ink/ink1463.xml"/><Relationship Id="rId18" Type="http://schemas.openxmlformats.org/officeDocument/2006/relationships/image" Target="../media/image1431.png"/><Relationship Id="rId39" Type="http://schemas.openxmlformats.org/officeDocument/2006/relationships/customXml" Target="../ink/ink1476.xml"/><Relationship Id="rId109" Type="http://schemas.openxmlformats.org/officeDocument/2006/relationships/customXml" Target="../ink/ink1511.xml"/><Relationship Id="rId34" Type="http://schemas.openxmlformats.org/officeDocument/2006/relationships/image" Target="../media/image1439.png"/><Relationship Id="rId50" Type="http://schemas.openxmlformats.org/officeDocument/2006/relationships/image" Target="../media/image1447.png"/><Relationship Id="rId55" Type="http://schemas.openxmlformats.org/officeDocument/2006/relationships/customXml" Target="../ink/ink1484.xml"/><Relationship Id="rId76" Type="http://schemas.openxmlformats.org/officeDocument/2006/relationships/image" Target="../media/image1460.png"/><Relationship Id="rId97" Type="http://schemas.openxmlformats.org/officeDocument/2006/relationships/customXml" Target="../ink/ink1505.xml"/><Relationship Id="rId104" Type="http://schemas.openxmlformats.org/officeDocument/2006/relationships/image" Target="../media/image1474.png"/><Relationship Id="rId120" Type="http://schemas.openxmlformats.org/officeDocument/2006/relationships/image" Target="../media/image1482.png"/><Relationship Id="rId7" Type="http://schemas.openxmlformats.org/officeDocument/2006/relationships/customXml" Target="../ink/ink1460.xml"/><Relationship Id="rId71" Type="http://schemas.openxmlformats.org/officeDocument/2006/relationships/customXml" Target="../ink/ink1492.xml"/><Relationship Id="rId92" Type="http://schemas.openxmlformats.org/officeDocument/2006/relationships/image" Target="../media/image1468.png"/><Relationship Id="rId2" Type="http://schemas.openxmlformats.org/officeDocument/2006/relationships/notesSlide" Target="../notesSlides/notesSlide14.xml"/><Relationship Id="rId29" Type="http://schemas.openxmlformats.org/officeDocument/2006/relationships/customXml" Target="../ink/ink1471.xml"/><Relationship Id="rId24" Type="http://schemas.openxmlformats.org/officeDocument/2006/relationships/image" Target="../media/image1434.png"/><Relationship Id="rId40" Type="http://schemas.openxmlformats.org/officeDocument/2006/relationships/image" Target="../media/image1442.png"/><Relationship Id="rId45" Type="http://schemas.openxmlformats.org/officeDocument/2006/relationships/customXml" Target="../ink/ink1479.xml"/><Relationship Id="rId66" Type="http://schemas.openxmlformats.org/officeDocument/2006/relationships/image" Target="../media/image1455.png"/><Relationship Id="rId87" Type="http://schemas.openxmlformats.org/officeDocument/2006/relationships/customXml" Target="../ink/ink1500.xml"/><Relationship Id="rId110" Type="http://schemas.openxmlformats.org/officeDocument/2006/relationships/image" Target="../media/image1477.png"/><Relationship Id="rId115" Type="http://schemas.openxmlformats.org/officeDocument/2006/relationships/customXml" Target="../ink/ink1514.xml"/><Relationship Id="rId61" Type="http://schemas.openxmlformats.org/officeDocument/2006/relationships/customXml" Target="../ink/ink1487.xml"/><Relationship Id="rId82" Type="http://schemas.openxmlformats.org/officeDocument/2006/relationships/image" Target="../media/image1463.png"/><Relationship Id="rId19" Type="http://schemas.openxmlformats.org/officeDocument/2006/relationships/customXml" Target="../ink/ink1466.xml"/><Relationship Id="rId14" Type="http://schemas.openxmlformats.org/officeDocument/2006/relationships/image" Target="../media/image1429.png"/><Relationship Id="rId30" Type="http://schemas.openxmlformats.org/officeDocument/2006/relationships/image" Target="../media/image1437.png"/><Relationship Id="rId35" Type="http://schemas.openxmlformats.org/officeDocument/2006/relationships/customXml" Target="../ink/ink1474.xml"/><Relationship Id="rId56" Type="http://schemas.openxmlformats.org/officeDocument/2006/relationships/image" Target="../media/image1450.png"/><Relationship Id="rId77" Type="http://schemas.openxmlformats.org/officeDocument/2006/relationships/customXml" Target="../ink/ink1495.xml"/><Relationship Id="rId100" Type="http://schemas.openxmlformats.org/officeDocument/2006/relationships/image" Target="../media/image1472.png"/><Relationship Id="rId105" Type="http://schemas.openxmlformats.org/officeDocument/2006/relationships/customXml" Target="../ink/ink1509.xml"/><Relationship Id="rId8" Type="http://schemas.openxmlformats.org/officeDocument/2006/relationships/image" Target="../media/image1426.png"/><Relationship Id="rId51" Type="http://schemas.openxmlformats.org/officeDocument/2006/relationships/customXml" Target="../ink/ink1482.xml"/><Relationship Id="rId72" Type="http://schemas.openxmlformats.org/officeDocument/2006/relationships/image" Target="../media/image1458.png"/><Relationship Id="rId93" Type="http://schemas.openxmlformats.org/officeDocument/2006/relationships/customXml" Target="../ink/ink1503.xml"/><Relationship Id="rId98" Type="http://schemas.openxmlformats.org/officeDocument/2006/relationships/image" Target="../media/image1471.png"/><Relationship Id="rId3" Type="http://schemas.openxmlformats.org/officeDocument/2006/relationships/customXml" Target="../ink/ink1458.xml"/><Relationship Id="rId25" Type="http://schemas.openxmlformats.org/officeDocument/2006/relationships/customXml" Target="../ink/ink1469.xml"/><Relationship Id="rId46" Type="http://schemas.openxmlformats.org/officeDocument/2006/relationships/image" Target="../media/image1445.png"/><Relationship Id="rId67" Type="http://schemas.openxmlformats.org/officeDocument/2006/relationships/customXml" Target="../ink/ink1490.xml"/><Relationship Id="rId116" Type="http://schemas.openxmlformats.org/officeDocument/2006/relationships/image" Target="../media/image1480.png"/><Relationship Id="rId20" Type="http://schemas.openxmlformats.org/officeDocument/2006/relationships/image" Target="../media/image1432.png"/><Relationship Id="rId41" Type="http://schemas.openxmlformats.org/officeDocument/2006/relationships/customXml" Target="../ink/ink1477.xml"/><Relationship Id="rId62" Type="http://schemas.openxmlformats.org/officeDocument/2006/relationships/image" Target="../media/image1453.png"/><Relationship Id="rId83" Type="http://schemas.openxmlformats.org/officeDocument/2006/relationships/customXml" Target="../ink/ink1498.xml"/><Relationship Id="rId88" Type="http://schemas.openxmlformats.org/officeDocument/2006/relationships/image" Target="../media/image1466.png"/><Relationship Id="rId111" Type="http://schemas.openxmlformats.org/officeDocument/2006/relationships/customXml" Target="../ink/ink1512.xml"/><Relationship Id="rId15" Type="http://schemas.openxmlformats.org/officeDocument/2006/relationships/customXml" Target="../ink/ink1464.xml"/><Relationship Id="rId36" Type="http://schemas.openxmlformats.org/officeDocument/2006/relationships/image" Target="../media/image1440.png"/><Relationship Id="rId57" Type="http://schemas.openxmlformats.org/officeDocument/2006/relationships/customXml" Target="../ink/ink1485.xml"/><Relationship Id="rId106" Type="http://schemas.openxmlformats.org/officeDocument/2006/relationships/image" Target="../media/image1475.png"/></Relationships>
</file>

<file path=ppt/slides/_rels/slide16.xml.rels><?xml version="1.0" encoding="UTF-8" standalone="yes"?>
<Relationships xmlns="http://schemas.openxmlformats.org/package/2006/relationships"><Relationship Id="rId117" Type="http://schemas.openxmlformats.org/officeDocument/2006/relationships/image" Target="../media/image1538.png"/><Relationship Id="rId21" Type="http://schemas.openxmlformats.org/officeDocument/2006/relationships/customXml" Target="../ink/ink1526.xml"/><Relationship Id="rId42" Type="http://schemas.openxmlformats.org/officeDocument/2006/relationships/image" Target="../media/image1501.png"/><Relationship Id="rId63" Type="http://schemas.openxmlformats.org/officeDocument/2006/relationships/customXml" Target="../ink/ink1547.xml"/><Relationship Id="rId84" Type="http://schemas.openxmlformats.org/officeDocument/2006/relationships/image" Target="../media/image1522.png"/><Relationship Id="rId138" Type="http://schemas.openxmlformats.org/officeDocument/2006/relationships/customXml" Target="../ink/ink1585.xml"/><Relationship Id="rId159" Type="http://schemas.openxmlformats.org/officeDocument/2006/relationships/image" Target="../media/image1559.png"/><Relationship Id="rId170" Type="http://schemas.openxmlformats.org/officeDocument/2006/relationships/customXml" Target="../ink/ink1601.xml"/><Relationship Id="rId191" Type="http://schemas.openxmlformats.org/officeDocument/2006/relationships/image" Target="../media/image1575.png"/><Relationship Id="rId205" Type="http://schemas.openxmlformats.org/officeDocument/2006/relationships/image" Target="../media/image1582.png"/><Relationship Id="rId226" Type="http://schemas.openxmlformats.org/officeDocument/2006/relationships/customXml" Target="../ink/ink1629.xml"/><Relationship Id="rId107" Type="http://schemas.openxmlformats.org/officeDocument/2006/relationships/customXml" Target="../ink/ink1569.xml"/><Relationship Id="rId11" Type="http://schemas.openxmlformats.org/officeDocument/2006/relationships/customXml" Target="../ink/ink1521.xml"/><Relationship Id="rId32" Type="http://schemas.openxmlformats.org/officeDocument/2006/relationships/image" Target="../media/image1497.png"/><Relationship Id="rId53" Type="http://schemas.openxmlformats.org/officeDocument/2006/relationships/customXml" Target="../ink/ink1542.xml"/><Relationship Id="rId74" Type="http://schemas.openxmlformats.org/officeDocument/2006/relationships/image" Target="../media/image1517.png"/><Relationship Id="rId128" Type="http://schemas.openxmlformats.org/officeDocument/2006/relationships/customXml" Target="../ink/ink1580.xml"/><Relationship Id="rId149" Type="http://schemas.openxmlformats.org/officeDocument/2006/relationships/image" Target="../media/image1554.png"/><Relationship Id="rId5" Type="http://schemas.openxmlformats.org/officeDocument/2006/relationships/customXml" Target="../ink/ink1518.xml"/><Relationship Id="rId95" Type="http://schemas.openxmlformats.org/officeDocument/2006/relationships/customXml" Target="../ink/ink1563.xml"/><Relationship Id="rId160" Type="http://schemas.openxmlformats.org/officeDocument/2006/relationships/customXml" Target="../ink/ink1596.xml"/><Relationship Id="rId181" Type="http://schemas.openxmlformats.org/officeDocument/2006/relationships/image" Target="../media/image1570.png"/><Relationship Id="rId216" Type="http://schemas.openxmlformats.org/officeDocument/2006/relationships/customXml" Target="../ink/ink1624.xml"/><Relationship Id="rId237" Type="http://schemas.openxmlformats.org/officeDocument/2006/relationships/image" Target="../media/image1598.png"/><Relationship Id="rId22" Type="http://schemas.openxmlformats.org/officeDocument/2006/relationships/image" Target="../media/image1492.png"/><Relationship Id="rId43" Type="http://schemas.openxmlformats.org/officeDocument/2006/relationships/customXml" Target="../ink/ink1537.xml"/><Relationship Id="rId64" Type="http://schemas.openxmlformats.org/officeDocument/2006/relationships/image" Target="../media/image1512.png"/><Relationship Id="rId118" Type="http://schemas.openxmlformats.org/officeDocument/2006/relationships/customXml" Target="../ink/ink1575.xml"/><Relationship Id="rId139" Type="http://schemas.openxmlformats.org/officeDocument/2006/relationships/image" Target="../media/image1549.png"/><Relationship Id="rId85" Type="http://schemas.openxmlformats.org/officeDocument/2006/relationships/customXml" Target="../ink/ink1558.xml"/><Relationship Id="rId150" Type="http://schemas.openxmlformats.org/officeDocument/2006/relationships/customXml" Target="../ink/ink1591.xml"/><Relationship Id="rId171" Type="http://schemas.openxmlformats.org/officeDocument/2006/relationships/image" Target="../media/image1565.png"/><Relationship Id="rId192" Type="http://schemas.openxmlformats.org/officeDocument/2006/relationships/customXml" Target="../ink/ink1612.xml"/><Relationship Id="rId206" Type="http://schemas.openxmlformats.org/officeDocument/2006/relationships/customXml" Target="../ink/ink1619.xml"/><Relationship Id="rId227" Type="http://schemas.openxmlformats.org/officeDocument/2006/relationships/image" Target="../media/image1593.png"/><Relationship Id="rId12" Type="http://schemas.openxmlformats.org/officeDocument/2006/relationships/image" Target="../media/image1487.png"/><Relationship Id="rId33" Type="http://schemas.openxmlformats.org/officeDocument/2006/relationships/customXml" Target="../ink/ink1532.xml"/><Relationship Id="rId108" Type="http://schemas.openxmlformats.org/officeDocument/2006/relationships/image" Target="../media/image1534.png"/><Relationship Id="rId129" Type="http://schemas.openxmlformats.org/officeDocument/2006/relationships/image" Target="../media/image1544.png"/><Relationship Id="rId54" Type="http://schemas.openxmlformats.org/officeDocument/2006/relationships/image" Target="../media/image1507.png"/><Relationship Id="rId75" Type="http://schemas.openxmlformats.org/officeDocument/2006/relationships/customXml" Target="../ink/ink1553.xml"/><Relationship Id="rId96" Type="http://schemas.openxmlformats.org/officeDocument/2006/relationships/image" Target="../media/image1528.png"/><Relationship Id="rId140" Type="http://schemas.openxmlformats.org/officeDocument/2006/relationships/customXml" Target="../ink/ink1586.xml"/><Relationship Id="rId161" Type="http://schemas.openxmlformats.org/officeDocument/2006/relationships/image" Target="../media/image1560.png"/><Relationship Id="rId182" Type="http://schemas.openxmlformats.org/officeDocument/2006/relationships/customXml" Target="../ink/ink1607.xml"/><Relationship Id="rId217" Type="http://schemas.openxmlformats.org/officeDocument/2006/relationships/image" Target="../media/image1588.png"/><Relationship Id="rId6" Type="http://schemas.openxmlformats.org/officeDocument/2006/relationships/image" Target="../media/image1484.png"/><Relationship Id="rId238" Type="http://schemas.openxmlformats.org/officeDocument/2006/relationships/customXml" Target="../ink/ink1635.xml"/><Relationship Id="rId23" Type="http://schemas.openxmlformats.org/officeDocument/2006/relationships/customXml" Target="../ink/ink1527.xml"/><Relationship Id="rId119" Type="http://schemas.openxmlformats.org/officeDocument/2006/relationships/image" Target="../media/image1539.png"/><Relationship Id="rId44" Type="http://schemas.openxmlformats.org/officeDocument/2006/relationships/image" Target="../media/image1502.png"/><Relationship Id="rId65" Type="http://schemas.openxmlformats.org/officeDocument/2006/relationships/customXml" Target="../ink/ink1548.xml"/><Relationship Id="rId86" Type="http://schemas.openxmlformats.org/officeDocument/2006/relationships/image" Target="../media/image1523.png"/><Relationship Id="rId130" Type="http://schemas.openxmlformats.org/officeDocument/2006/relationships/customXml" Target="../ink/ink1581.xml"/><Relationship Id="rId151" Type="http://schemas.openxmlformats.org/officeDocument/2006/relationships/image" Target="../media/image1555.png"/><Relationship Id="rId172" Type="http://schemas.openxmlformats.org/officeDocument/2006/relationships/customXml" Target="../ink/ink1602.xml"/><Relationship Id="rId193" Type="http://schemas.openxmlformats.org/officeDocument/2006/relationships/image" Target="../media/image1576.png"/><Relationship Id="rId207" Type="http://schemas.openxmlformats.org/officeDocument/2006/relationships/image" Target="../media/image1583.png"/><Relationship Id="rId228" Type="http://schemas.openxmlformats.org/officeDocument/2006/relationships/customXml" Target="../ink/ink1630.xml"/><Relationship Id="rId13" Type="http://schemas.openxmlformats.org/officeDocument/2006/relationships/customXml" Target="../ink/ink1522.xml"/><Relationship Id="rId109" Type="http://schemas.openxmlformats.org/officeDocument/2006/relationships/customXml" Target="../ink/ink1570.xml"/><Relationship Id="rId34" Type="http://schemas.openxmlformats.org/officeDocument/2006/relationships/image" Target="../media/image933.png"/><Relationship Id="rId55" Type="http://schemas.openxmlformats.org/officeDocument/2006/relationships/customXml" Target="../ink/ink1543.xml"/><Relationship Id="rId76" Type="http://schemas.openxmlformats.org/officeDocument/2006/relationships/image" Target="../media/image1518.png"/><Relationship Id="rId97" Type="http://schemas.openxmlformats.org/officeDocument/2006/relationships/customXml" Target="../ink/ink1564.xml"/><Relationship Id="rId120" Type="http://schemas.openxmlformats.org/officeDocument/2006/relationships/customXml" Target="../ink/ink1576.xml"/><Relationship Id="rId141" Type="http://schemas.openxmlformats.org/officeDocument/2006/relationships/image" Target="../media/image1550.png"/><Relationship Id="rId7" Type="http://schemas.openxmlformats.org/officeDocument/2006/relationships/customXml" Target="../ink/ink1519.xml"/><Relationship Id="rId162" Type="http://schemas.openxmlformats.org/officeDocument/2006/relationships/customXml" Target="../ink/ink1597.xml"/><Relationship Id="rId183" Type="http://schemas.openxmlformats.org/officeDocument/2006/relationships/image" Target="../media/image1571.png"/><Relationship Id="rId218" Type="http://schemas.openxmlformats.org/officeDocument/2006/relationships/customXml" Target="../ink/ink1625.xml"/><Relationship Id="rId239" Type="http://schemas.openxmlformats.org/officeDocument/2006/relationships/image" Target="../media/image1599.png"/><Relationship Id="rId24" Type="http://schemas.openxmlformats.org/officeDocument/2006/relationships/image" Target="../media/image1493.png"/><Relationship Id="rId45" Type="http://schemas.openxmlformats.org/officeDocument/2006/relationships/customXml" Target="../ink/ink1538.xml"/><Relationship Id="rId66" Type="http://schemas.openxmlformats.org/officeDocument/2006/relationships/image" Target="../media/image1513.png"/><Relationship Id="rId87" Type="http://schemas.openxmlformats.org/officeDocument/2006/relationships/customXml" Target="../ink/ink1559.xml"/><Relationship Id="rId110" Type="http://schemas.openxmlformats.org/officeDocument/2006/relationships/image" Target="../media/image1535.png"/><Relationship Id="rId131" Type="http://schemas.openxmlformats.org/officeDocument/2006/relationships/image" Target="../media/image1545.png"/><Relationship Id="rId152" Type="http://schemas.openxmlformats.org/officeDocument/2006/relationships/customXml" Target="../ink/ink1592.xml"/><Relationship Id="rId173" Type="http://schemas.openxmlformats.org/officeDocument/2006/relationships/image" Target="../media/image1566.png"/><Relationship Id="rId194" Type="http://schemas.openxmlformats.org/officeDocument/2006/relationships/customXml" Target="../ink/ink1613.xml"/><Relationship Id="rId208" Type="http://schemas.openxmlformats.org/officeDocument/2006/relationships/customXml" Target="../ink/ink1620.xml"/><Relationship Id="rId229" Type="http://schemas.openxmlformats.org/officeDocument/2006/relationships/image" Target="../media/image1594.png"/><Relationship Id="rId14" Type="http://schemas.openxmlformats.org/officeDocument/2006/relationships/image" Target="../media/image1488.png"/><Relationship Id="rId35" Type="http://schemas.openxmlformats.org/officeDocument/2006/relationships/customXml" Target="../ink/ink1533.xml"/><Relationship Id="rId56" Type="http://schemas.openxmlformats.org/officeDocument/2006/relationships/image" Target="../media/image1508.png"/><Relationship Id="rId77" Type="http://schemas.openxmlformats.org/officeDocument/2006/relationships/customXml" Target="../ink/ink1554.xml"/><Relationship Id="rId100" Type="http://schemas.openxmlformats.org/officeDocument/2006/relationships/image" Target="../media/image1530.png"/><Relationship Id="rId8" Type="http://schemas.openxmlformats.org/officeDocument/2006/relationships/image" Target="../media/image1485.png"/><Relationship Id="rId98" Type="http://schemas.openxmlformats.org/officeDocument/2006/relationships/image" Target="../media/image1529.png"/><Relationship Id="rId121" Type="http://schemas.openxmlformats.org/officeDocument/2006/relationships/image" Target="../media/image1540.png"/><Relationship Id="rId142" Type="http://schemas.openxmlformats.org/officeDocument/2006/relationships/customXml" Target="../ink/ink1587.xml"/><Relationship Id="rId163" Type="http://schemas.openxmlformats.org/officeDocument/2006/relationships/image" Target="../media/image1561.png"/><Relationship Id="rId184" Type="http://schemas.openxmlformats.org/officeDocument/2006/relationships/customXml" Target="../ink/ink1608.xml"/><Relationship Id="rId219" Type="http://schemas.openxmlformats.org/officeDocument/2006/relationships/image" Target="../media/image1589.png"/><Relationship Id="rId230" Type="http://schemas.openxmlformats.org/officeDocument/2006/relationships/customXml" Target="../ink/ink1631.xml"/><Relationship Id="rId25" Type="http://schemas.openxmlformats.org/officeDocument/2006/relationships/customXml" Target="../ink/ink1528.xml"/><Relationship Id="rId46" Type="http://schemas.openxmlformats.org/officeDocument/2006/relationships/image" Target="../media/image1503.png"/><Relationship Id="rId67" Type="http://schemas.openxmlformats.org/officeDocument/2006/relationships/customXml" Target="../ink/ink1549.xml"/><Relationship Id="rId88" Type="http://schemas.openxmlformats.org/officeDocument/2006/relationships/image" Target="../media/image1524.png"/><Relationship Id="rId111" Type="http://schemas.openxmlformats.org/officeDocument/2006/relationships/customXml" Target="../ink/ink1571.xml"/><Relationship Id="rId132" Type="http://schemas.openxmlformats.org/officeDocument/2006/relationships/customXml" Target="../ink/ink1582.xml"/><Relationship Id="rId153" Type="http://schemas.openxmlformats.org/officeDocument/2006/relationships/image" Target="../media/image1556.png"/><Relationship Id="rId174" Type="http://schemas.openxmlformats.org/officeDocument/2006/relationships/customXml" Target="../ink/ink1603.xml"/><Relationship Id="rId195" Type="http://schemas.openxmlformats.org/officeDocument/2006/relationships/image" Target="../media/image1577.png"/><Relationship Id="rId209" Type="http://schemas.openxmlformats.org/officeDocument/2006/relationships/image" Target="../media/image1584.png"/><Relationship Id="rId190" Type="http://schemas.openxmlformats.org/officeDocument/2006/relationships/customXml" Target="../ink/ink1611.xml"/><Relationship Id="rId204" Type="http://schemas.openxmlformats.org/officeDocument/2006/relationships/customXml" Target="../ink/ink1618.xml"/><Relationship Id="rId220" Type="http://schemas.openxmlformats.org/officeDocument/2006/relationships/customXml" Target="../ink/ink1626.xml"/><Relationship Id="rId225" Type="http://schemas.openxmlformats.org/officeDocument/2006/relationships/image" Target="../media/image1592.png"/><Relationship Id="rId15" Type="http://schemas.openxmlformats.org/officeDocument/2006/relationships/customXml" Target="../ink/ink1523.xml"/><Relationship Id="rId36" Type="http://schemas.openxmlformats.org/officeDocument/2006/relationships/image" Target="../media/image1498.png"/><Relationship Id="rId57" Type="http://schemas.openxmlformats.org/officeDocument/2006/relationships/customXml" Target="../ink/ink1544.xml"/><Relationship Id="rId106" Type="http://schemas.openxmlformats.org/officeDocument/2006/relationships/image" Target="../media/image1533.png"/><Relationship Id="rId127" Type="http://schemas.openxmlformats.org/officeDocument/2006/relationships/image" Target="../media/image1543.png"/><Relationship Id="rId10" Type="http://schemas.openxmlformats.org/officeDocument/2006/relationships/image" Target="../media/image1486.png"/><Relationship Id="rId31" Type="http://schemas.openxmlformats.org/officeDocument/2006/relationships/customXml" Target="../ink/ink1531.xml"/><Relationship Id="rId52" Type="http://schemas.openxmlformats.org/officeDocument/2006/relationships/image" Target="../media/image1506.png"/><Relationship Id="rId73" Type="http://schemas.openxmlformats.org/officeDocument/2006/relationships/customXml" Target="../ink/ink1552.xml"/><Relationship Id="rId78" Type="http://schemas.openxmlformats.org/officeDocument/2006/relationships/image" Target="../media/image1519.png"/><Relationship Id="rId94" Type="http://schemas.openxmlformats.org/officeDocument/2006/relationships/image" Target="../media/image1527.png"/><Relationship Id="rId99" Type="http://schemas.openxmlformats.org/officeDocument/2006/relationships/customXml" Target="../ink/ink1565.xml"/><Relationship Id="rId101" Type="http://schemas.openxmlformats.org/officeDocument/2006/relationships/customXml" Target="../ink/ink1566.xml"/><Relationship Id="rId122" Type="http://schemas.openxmlformats.org/officeDocument/2006/relationships/customXml" Target="../ink/ink1577.xml"/><Relationship Id="rId143" Type="http://schemas.openxmlformats.org/officeDocument/2006/relationships/image" Target="../media/image1551.png"/><Relationship Id="rId148" Type="http://schemas.openxmlformats.org/officeDocument/2006/relationships/customXml" Target="../ink/ink1590.xml"/><Relationship Id="rId164" Type="http://schemas.openxmlformats.org/officeDocument/2006/relationships/customXml" Target="../ink/ink1598.xml"/><Relationship Id="rId169" Type="http://schemas.openxmlformats.org/officeDocument/2006/relationships/image" Target="../media/image1564.png"/><Relationship Id="rId185" Type="http://schemas.openxmlformats.org/officeDocument/2006/relationships/image" Target="../media/image1572.png"/><Relationship Id="rId4" Type="http://schemas.openxmlformats.org/officeDocument/2006/relationships/image" Target="../media/image1483.png"/><Relationship Id="rId9" Type="http://schemas.openxmlformats.org/officeDocument/2006/relationships/customXml" Target="../ink/ink1520.xml"/><Relationship Id="rId180" Type="http://schemas.openxmlformats.org/officeDocument/2006/relationships/customXml" Target="../ink/ink1606.xml"/><Relationship Id="rId210" Type="http://schemas.openxmlformats.org/officeDocument/2006/relationships/customXml" Target="../ink/ink1621.xml"/><Relationship Id="rId215" Type="http://schemas.openxmlformats.org/officeDocument/2006/relationships/image" Target="../media/image1587.png"/><Relationship Id="rId236" Type="http://schemas.openxmlformats.org/officeDocument/2006/relationships/customXml" Target="../ink/ink1634.xml"/><Relationship Id="rId26" Type="http://schemas.openxmlformats.org/officeDocument/2006/relationships/image" Target="../media/image1494.png"/><Relationship Id="rId231" Type="http://schemas.openxmlformats.org/officeDocument/2006/relationships/image" Target="../media/image1595.png"/><Relationship Id="rId47" Type="http://schemas.openxmlformats.org/officeDocument/2006/relationships/customXml" Target="../ink/ink1539.xml"/><Relationship Id="rId68" Type="http://schemas.openxmlformats.org/officeDocument/2006/relationships/image" Target="../media/image1514.png"/><Relationship Id="rId89" Type="http://schemas.openxmlformats.org/officeDocument/2006/relationships/customXml" Target="../ink/ink1560.xml"/><Relationship Id="rId112" Type="http://schemas.openxmlformats.org/officeDocument/2006/relationships/image" Target="../media/image1536.png"/><Relationship Id="rId133" Type="http://schemas.openxmlformats.org/officeDocument/2006/relationships/image" Target="../media/image1546.png"/><Relationship Id="rId154" Type="http://schemas.openxmlformats.org/officeDocument/2006/relationships/customXml" Target="../ink/ink1593.xml"/><Relationship Id="rId175" Type="http://schemas.openxmlformats.org/officeDocument/2006/relationships/image" Target="../media/image1567.png"/><Relationship Id="rId196" Type="http://schemas.openxmlformats.org/officeDocument/2006/relationships/customXml" Target="../ink/ink1614.xml"/><Relationship Id="rId200" Type="http://schemas.openxmlformats.org/officeDocument/2006/relationships/customXml" Target="../ink/ink1616.xml"/><Relationship Id="rId16" Type="http://schemas.openxmlformats.org/officeDocument/2006/relationships/image" Target="../media/image1489.png"/><Relationship Id="rId221" Type="http://schemas.openxmlformats.org/officeDocument/2006/relationships/image" Target="../media/image1590.png"/><Relationship Id="rId37" Type="http://schemas.openxmlformats.org/officeDocument/2006/relationships/customXml" Target="../ink/ink1534.xml"/><Relationship Id="rId58" Type="http://schemas.openxmlformats.org/officeDocument/2006/relationships/image" Target="../media/image1509.png"/><Relationship Id="rId79" Type="http://schemas.openxmlformats.org/officeDocument/2006/relationships/customXml" Target="../ink/ink1555.xml"/><Relationship Id="rId102" Type="http://schemas.openxmlformats.org/officeDocument/2006/relationships/image" Target="../media/image1531.png"/><Relationship Id="rId123" Type="http://schemas.openxmlformats.org/officeDocument/2006/relationships/image" Target="../media/image1541.png"/><Relationship Id="rId144" Type="http://schemas.openxmlformats.org/officeDocument/2006/relationships/customXml" Target="../ink/ink1588.xml"/><Relationship Id="rId90" Type="http://schemas.openxmlformats.org/officeDocument/2006/relationships/image" Target="../media/image1525.png"/><Relationship Id="rId165" Type="http://schemas.openxmlformats.org/officeDocument/2006/relationships/image" Target="../media/image1562.png"/><Relationship Id="rId186" Type="http://schemas.openxmlformats.org/officeDocument/2006/relationships/customXml" Target="../ink/ink1609.xml"/><Relationship Id="rId211" Type="http://schemas.openxmlformats.org/officeDocument/2006/relationships/image" Target="../media/image1585.png"/><Relationship Id="rId232" Type="http://schemas.openxmlformats.org/officeDocument/2006/relationships/customXml" Target="../ink/ink1632.xml"/><Relationship Id="rId27" Type="http://schemas.openxmlformats.org/officeDocument/2006/relationships/customXml" Target="../ink/ink1529.xml"/><Relationship Id="rId48" Type="http://schemas.openxmlformats.org/officeDocument/2006/relationships/image" Target="../media/image1504.png"/><Relationship Id="rId69" Type="http://schemas.openxmlformats.org/officeDocument/2006/relationships/customXml" Target="../ink/ink1550.xml"/><Relationship Id="rId113" Type="http://schemas.openxmlformats.org/officeDocument/2006/relationships/customXml" Target="../ink/ink1572.xml"/><Relationship Id="rId134" Type="http://schemas.openxmlformats.org/officeDocument/2006/relationships/customXml" Target="../ink/ink1583.xml"/><Relationship Id="rId80" Type="http://schemas.openxmlformats.org/officeDocument/2006/relationships/image" Target="../media/image1520.png"/><Relationship Id="rId155" Type="http://schemas.openxmlformats.org/officeDocument/2006/relationships/image" Target="../media/image1557.png"/><Relationship Id="rId176" Type="http://schemas.openxmlformats.org/officeDocument/2006/relationships/customXml" Target="../ink/ink1604.xml"/><Relationship Id="rId197" Type="http://schemas.openxmlformats.org/officeDocument/2006/relationships/image" Target="../media/image1578.png"/><Relationship Id="rId201" Type="http://schemas.openxmlformats.org/officeDocument/2006/relationships/image" Target="../media/image1580.png"/><Relationship Id="rId222" Type="http://schemas.openxmlformats.org/officeDocument/2006/relationships/customXml" Target="../ink/ink1627.xml"/><Relationship Id="rId17" Type="http://schemas.openxmlformats.org/officeDocument/2006/relationships/customXml" Target="../ink/ink1524.xml"/><Relationship Id="rId38" Type="http://schemas.openxmlformats.org/officeDocument/2006/relationships/image" Target="../media/image1499.png"/><Relationship Id="rId59" Type="http://schemas.openxmlformats.org/officeDocument/2006/relationships/customXml" Target="../ink/ink1545.xml"/><Relationship Id="rId103" Type="http://schemas.openxmlformats.org/officeDocument/2006/relationships/customXml" Target="../ink/ink1567.xml"/><Relationship Id="rId124" Type="http://schemas.openxmlformats.org/officeDocument/2006/relationships/customXml" Target="../ink/ink1578.xml"/><Relationship Id="rId70" Type="http://schemas.openxmlformats.org/officeDocument/2006/relationships/image" Target="../media/image1515.png"/><Relationship Id="rId91" Type="http://schemas.openxmlformats.org/officeDocument/2006/relationships/customXml" Target="../ink/ink1561.xml"/><Relationship Id="rId145" Type="http://schemas.openxmlformats.org/officeDocument/2006/relationships/image" Target="../media/image1552.png"/><Relationship Id="rId166" Type="http://schemas.openxmlformats.org/officeDocument/2006/relationships/customXml" Target="../ink/ink1599.xml"/><Relationship Id="rId187" Type="http://schemas.openxmlformats.org/officeDocument/2006/relationships/image" Target="../media/image1573.png"/><Relationship Id="rId1" Type="http://schemas.openxmlformats.org/officeDocument/2006/relationships/slideLayout" Target="../slideLayouts/slideLayout7.xml"/><Relationship Id="rId212" Type="http://schemas.openxmlformats.org/officeDocument/2006/relationships/customXml" Target="../ink/ink1622.xml"/><Relationship Id="rId233" Type="http://schemas.openxmlformats.org/officeDocument/2006/relationships/image" Target="../media/image1596.png"/><Relationship Id="rId28" Type="http://schemas.openxmlformats.org/officeDocument/2006/relationships/image" Target="../media/image1495.png"/><Relationship Id="rId49" Type="http://schemas.openxmlformats.org/officeDocument/2006/relationships/customXml" Target="../ink/ink1540.xml"/><Relationship Id="rId114" Type="http://schemas.openxmlformats.org/officeDocument/2006/relationships/customXml" Target="../ink/ink1573.xml"/><Relationship Id="rId60" Type="http://schemas.openxmlformats.org/officeDocument/2006/relationships/image" Target="../media/image1510.png"/><Relationship Id="rId81" Type="http://schemas.openxmlformats.org/officeDocument/2006/relationships/customXml" Target="../ink/ink1556.xml"/><Relationship Id="rId135" Type="http://schemas.openxmlformats.org/officeDocument/2006/relationships/image" Target="../media/image1547.png"/><Relationship Id="rId156" Type="http://schemas.openxmlformats.org/officeDocument/2006/relationships/customXml" Target="../ink/ink1594.xml"/><Relationship Id="rId177" Type="http://schemas.openxmlformats.org/officeDocument/2006/relationships/image" Target="../media/image1568.png"/><Relationship Id="rId198" Type="http://schemas.openxmlformats.org/officeDocument/2006/relationships/customXml" Target="../ink/ink1615.xml"/><Relationship Id="rId202" Type="http://schemas.openxmlformats.org/officeDocument/2006/relationships/customXml" Target="../ink/ink1617.xml"/><Relationship Id="rId223" Type="http://schemas.openxmlformats.org/officeDocument/2006/relationships/image" Target="../media/image1591.png"/><Relationship Id="rId18" Type="http://schemas.openxmlformats.org/officeDocument/2006/relationships/image" Target="../media/image1490.png"/><Relationship Id="rId39" Type="http://schemas.openxmlformats.org/officeDocument/2006/relationships/customXml" Target="../ink/ink1535.xml"/><Relationship Id="rId50" Type="http://schemas.openxmlformats.org/officeDocument/2006/relationships/image" Target="../media/image1505.png"/><Relationship Id="rId104" Type="http://schemas.openxmlformats.org/officeDocument/2006/relationships/image" Target="../media/image1532.png"/><Relationship Id="rId125" Type="http://schemas.openxmlformats.org/officeDocument/2006/relationships/image" Target="../media/image1542.png"/><Relationship Id="rId146" Type="http://schemas.openxmlformats.org/officeDocument/2006/relationships/customXml" Target="../ink/ink1589.xml"/><Relationship Id="rId167" Type="http://schemas.openxmlformats.org/officeDocument/2006/relationships/image" Target="../media/image1563.png"/><Relationship Id="rId188" Type="http://schemas.openxmlformats.org/officeDocument/2006/relationships/customXml" Target="../ink/ink1610.xml"/><Relationship Id="rId71" Type="http://schemas.openxmlformats.org/officeDocument/2006/relationships/customXml" Target="../ink/ink1551.xml"/><Relationship Id="rId92" Type="http://schemas.openxmlformats.org/officeDocument/2006/relationships/image" Target="../media/image1526.png"/><Relationship Id="rId213" Type="http://schemas.openxmlformats.org/officeDocument/2006/relationships/image" Target="../media/image1586.png"/><Relationship Id="rId234" Type="http://schemas.openxmlformats.org/officeDocument/2006/relationships/customXml" Target="../ink/ink1633.xml"/><Relationship Id="rId2" Type="http://schemas.openxmlformats.org/officeDocument/2006/relationships/notesSlide" Target="../notesSlides/notesSlide15.xml"/><Relationship Id="rId29" Type="http://schemas.openxmlformats.org/officeDocument/2006/relationships/customXml" Target="../ink/ink1530.xml"/><Relationship Id="rId40" Type="http://schemas.openxmlformats.org/officeDocument/2006/relationships/image" Target="../media/image1500.png"/><Relationship Id="rId115" Type="http://schemas.openxmlformats.org/officeDocument/2006/relationships/image" Target="../media/image1537.png"/><Relationship Id="rId136" Type="http://schemas.openxmlformats.org/officeDocument/2006/relationships/customXml" Target="../ink/ink1584.xml"/><Relationship Id="rId157" Type="http://schemas.openxmlformats.org/officeDocument/2006/relationships/image" Target="../media/image1558.png"/><Relationship Id="rId178" Type="http://schemas.openxmlformats.org/officeDocument/2006/relationships/customXml" Target="../ink/ink1605.xml"/><Relationship Id="rId61" Type="http://schemas.openxmlformats.org/officeDocument/2006/relationships/customXml" Target="../ink/ink1546.xml"/><Relationship Id="rId82" Type="http://schemas.openxmlformats.org/officeDocument/2006/relationships/image" Target="../media/image1521.png"/><Relationship Id="rId199" Type="http://schemas.openxmlformats.org/officeDocument/2006/relationships/image" Target="../media/image1579.png"/><Relationship Id="rId203" Type="http://schemas.openxmlformats.org/officeDocument/2006/relationships/image" Target="../media/image1581.png"/><Relationship Id="rId19" Type="http://schemas.openxmlformats.org/officeDocument/2006/relationships/customXml" Target="../ink/ink1525.xml"/><Relationship Id="rId224" Type="http://schemas.openxmlformats.org/officeDocument/2006/relationships/customXml" Target="../ink/ink1628.xml"/><Relationship Id="rId30" Type="http://schemas.openxmlformats.org/officeDocument/2006/relationships/image" Target="../media/image1496.png"/><Relationship Id="rId105" Type="http://schemas.openxmlformats.org/officeDocument/2006/relationships/customXml" Target="../ink/ink1568.xml"/><Relationship Id="rId126" Type="http://schemas.openxmlformats.org/officeDocument/2006/relationships/customXml" Target="../ink/ink1579.xml"/><Relationship Id="rId147" Type="http://schemas.openxmlformats.org/officeDocument/2006/relationships/image" Target="../media/image1553.png"/><Relationship Id="rId168" Type="http://schemas.openxmlformats.org/officeDocument/2006/relationships/customXml" Target="../ink/ink1600.xml"/><Relationship Id="rId51" Type="http://schemas.openxmlformats.org/officeDocument/2006/relationships/customXml" Target="../ink/ink1541.xml"/><Relationship Id="rId72" Type="http://schemas.openxmlformats.org/officeDocument/2006/relationships/image" Target="../media/image1516.png"/><Relationship Id="rId93" Type="http://schemas.openxmlformats.org/officeDocument/2006/relationships/customXml" Target="../ink/ink1562.xml"/><Relationship Id="rId189" Type="http://schemas.openxmlformats.org/officeDocument/2006/relationships/image" Target="../media/image1574.png"/><Relationship Id="rId3" Type="http://schemas.openxmlformats.org/officeDocument/2006/relationships/customXml" Target="../ink/ink1517.xml"/><Relationship Id="rId214" Type="http://schemas.openxmlformats.org/officeDocument/2006/relationships/customXml" Target="../ink/ink1623.xml"/><Relationship Id="rId235" Type="http://schemas.openxmlformats.org/officeDocument/2006/relationships/image" Target="../media/image1597.png"/><Relationship Id="rId116" Type="http://schemas.openxmlformats.org/officeDocument/2006/relationships/customXml" Target="../ink/ink1574.xml"/><Relationship Id="rId137" Type="http://schemas.openxmlformats.org/officeDocument/2006/relationships/image" Target="../media/image1548.png"/><Relationship Id="rId158" Type="http://schemas.openxmlformats.org/officeDocument/2006/relationships/customXml" Target="../ink/ink1595.xml"/><Relationship Id="rId20" Type="http://schemas.openxmlformats.org/officeDocument/2006/relationships/image" Target="../media/image1491.png"/><Relationship Id="rId41" Type="http://schemas.openxmlformats.org/officeDocument/2006/relationships/customXml" Target="../ink/ink1536.xml"/><Relationship Id="rId62" Type="http://schemas.openxmlformats.org/officeDocument/2006/relationships/image" Target="../media/image1511.png"/><Relationship Id="rId83" Type="http://schemas.openxmlformats.org/officeDocument/2006/relationships/customXml" Target="../ink/ink1557.xml"/><Relationship Id="rId179" Type="http://schemas.openxmlformats.org/officeDocument/2006/relationships/image" Target="../media/image1569.png"/></Relationships>
</file>

<file path=ppt/slides/_rels/slide17.xml.rels><?xml version="1.0" encoding="UTF-8" standalone="yes"?>
<Relationships xmlns="http://schemas.openxmlformats.org/package/2006/relationships"><Relationship Id="rId117" Type="http://schemas.openxmlformats.org/officeDocument/2006/relationships/customXml" Target="../ink/ink1693.xml"/><Relationship Id="rId21" Type="http://schemas.openxmlformats.org/officeDocument/2006/relationships/customXml" Target="../ink/ink1645.xml"/><Relationship Id="rId42" Type="http://schemas.openxmlformats.org/officeDocument/2006/relationships/image" Target="../media/image1619.png"/><Relationship Id="rId63" Type="http://schemas.openxmlformats.org/officeDocument/2006/relationships/customXml" Target="../ink/ink1666.xml"/><Relationship Id="rId84" Type="http://schemas.openxmlformats.org/officeDocument/2006/relationships/image" Target="../media/image1640.png"/><Relationship Id="rId138" Type="http://schemas.openxmlformats.org/officeDocument/2006/relationships/image" Target="../media/image1667.png"/><Relationship Id="rId107" Type="http://schemas.openxmlformats.org/officeDocument/2006/relationships/customXml" Target="../ink/ink1688.xml"/><Relationship Id="rId11" Type="http://schemas.openxmlformats.org/officeDocument/2006/relationships/customXml" Target="../ink/ink1640.xml"/><Relationship Id="rId32" Type="http://schemas.openxmlformats.org/officeDocument/2006/relationships/image" Target="../media/image1614.png"/><Relationship Id="rId37" Type="http://schemas.openxmlformats.org/officeDocument/2006/relationships/customXml" Target="../ink/ink1653.xml"/><Relationship Id="rId53" Type="http://schemas.openxmlformats.org/officeDocument/2006/relationships/customXml" Target="../ink/ink1661.xml"/><Relationship Id="rId58" Type="http://schemas.openxmlformats.org/officeDocument/2006/relationships/image" Target="../media/image1627.png"/><Relationship Id="rId74" Type="http://schemas.openxmlformats.org/officeDocument/2006/relationships/image" Target="../media/image1635.png"/><Relationship Id="rId79" Type="http://schemas.openxmlformats.org/officeDocument/2006/relationships/customXml" Target="../ink/ink1674.xml"/><Relationship Id="rId102" Type="http://schemas.openxmlformats.org/officeDocument/2006/relationships/image" Target="../media/image1649.png"/><Relationship Id="rId123" Type="http://schemas.openxmlformats.org/officeDocument/2006/relationships/customXml" Target="../ink/ink1696.xml"/><Relationship Id="rId128" Type="http://schemas.openxmlformats.org/officeDocument/2006/relationships/image" Target="../media/image1662.png"/><Relationship Id="rId144" Type="http://schemas.openxmlformats.org/officeDocument/2006/relationships/image" Target="../media/image1670.png"/><Relationship Id="rId5" Type="http://schemas.openxmlformats.org/officeDocument/2006/relationships/customXml" Target="../ink/ink1637.xml"/><Relationship Id="rId90" Type="http://schemas.openxmlformats.org/officeDocument/2006/relationships/image" Target="../media/image1643.png"/><Relationship Id="rId95" Type="http://schemas.openxmlformats.org/officeDocument/2006/relationships/customXml" Target="../ink/ink1682.xml"/><Relationship Id="rId22" Type="http://schemas.openxmlformats.org/officeDocument/2006/relationships/image" Target="../media/image1609.png"/><Relationship Id="rId27" Type="http://schemas.openxmlformats.org/officeDocument/2006/relationships/customXml" Target="../ink/ink1648.xml"/><Relationship Id="rId43" Type="http://schemas.openxmlformats.org/officeDocument/2006/relationships/customXml" Target="../ink/ink1656.xml"/><Relationship Id="rId48" Type="http://schemas.openxmlformats.org/officeDocument/2006/relationships/image" Target="../media/image1622.png"/><Relationship Id="rId64" Type="http://schemas.openxmlformats.org/officeDocument/2006/relationships/image" Target="../media/image1630.png"/><Relationship Id="rId69" Type="http://schemas.openxmlformats.org/officeDocument/2006/relationships/customXml" Target="../ink/ink1669.xml"/><Relationship Id="rId113" Type="http://schemas.openxmlformats.org/officeDocument/2006/relationships/customXml" Target="../ink/ink1691.xml"/><Relationship Id="rId118" Type="http://schemas.openxmlformats.org/officeDocument/2006/relationships/image" Target="../media/image1657.png"/><Relationship Id="rId134" Type="http://schemas.openxmlformats.org/officeDocument/2006/relationships/image" Target="../media/image1665.png"/><Relationship Id="rId139" Type="http://schemas.openxmlformats.org/officeDocument/2006/relationships/customXml" Target="../ink/ink1704.xml"/><Relationship Id="rId80" Type="http://schemas.openxmlformats.org/officeDocument/2006/relationships/image" Target="../media/image1638.png"/><Relationship Id="rId85" Type="http://schemas.openxmlformats.org/officeDocument/2006/relationships/customXml" Target="../ink/ink1677.xml"/><Relationship Id="rId12" Type="http://schemas.openxmlformats.org/officeDocument/2006/relationships/image" Target="../media/image1604.png"/><Relationship Id="rId17" Type="http://schemas.openxmlformats.org/officeDocument/2006/relationships/customXml" Target="../ink/ink1643.xml"/><Relationship Id="rId33" Type="http://schemas.openxmlformats.org/officeDocument/2006/relationships/customXml" Target="../ink/ink1651.xml"/><Relationship Id="rId38" Type="http://schemas.openxmlformats.org/officeDocument/2006/relationships/image" Target="../media/image1617.png"/><Relationship Id="rId59" Type="http://schemas.openxmlformats.org/officeDocument/2006/relationships/customXml" Target="../ink/ink1664.xml"/><Relationship Id="rId103" Type="http://schemas.openxmlformats.org/officeDocument/2006/relationships/customXml" Target="../ink/ink1686.xml"/><Relationship Id="rId108" Type="http://schemas.openxmlformats.org/officeDocument/2006/relationships/image" Target="../media/image1652.png"/><Relationship Id="rId124" Type="http://schemas.openxmlformats.org/officeDocument/2006/relationships/image" Target="../media/image1660.png"/><Relationship Id="rId129" Type="http://schemas.openxmlformats.org/officeDocument/2006/relationships/customXml" Target="../ink/ink1699.xml"/><Relationship Id="rId54" Type="http://schemas.openxmlformats.org/officeDocument/2006/relationships/image" Target="../media/image1625.png"/><Relationship Id="rId70" Type="http://schemas.openxmlformats.org/officeDocument/2006/relationships/image" Target="../media/image1633.png"/><Relationship Id="rId75" Type="http://schemas.openxmlformats.org/officeDocument/2006/relationships/customXml" Target="../ink/ink1672.xml"/><Relationship Id="rId91" Type="http://schemas.openxmlformats.org/officeDocument/2006/relationships/customXml" Target="../ink/ink1680.xml"/><Relationship Id="rId96" Type="http://schemas.openxmlformats.org/officeDocument/2006/relationships/image" Target="../media/image1646.png"/><Relationship Id="rId140" Type="http://schemas.openxmlformats.org/officeDocument/2006/relationships/image" Target="../media/image1668.png"/><Relationship Id="rId1" Type="http://schemas.openxmlformats.org/officeDocument/2006/relationships/slideLayout" Target="../slideLayouts/slideLayout7.xml"/><Relationship Id="rId6" Type="http://schemas.openxmlformats.org/officeDocument/2006/relationships/image" Target="../media/image1601.png"/><Relationship Id="rId23" Type="http://schemas.openxmlformats.org/officeDocument/2006/relationships/customXml" Target="../ink/ink1646.xml"/><Relationship Id="rId28" Type="http://schemas.openxmlformats.org/officeDocument/2006/relationships/image" Target="../media/image1612.png"/><Relationship Id="rId49" Type="http://schemas.openxmlformats.org/officeDocument/2006/relationships/customXml" Target="../ink/ink1659.xml"/><Relationship Id="rId114" Type="http://schemas.openxmlformats.org/officeDocument/2006/relationships/image" Target="../media/image1655.png"/><Relationship Id="rId119" Type="http://schemas.openxmlformats.org/officeDocument/2006/relationships/customXml" Target="../ink/ink1694.xml"/><Relationship Id="rId44" Type="http://schemas.openxmlformats.org/officeDocument/2006/relationships/image" Target="../media/image1620.png"/><Relationship Id="rId60" Type="http://schemas.openxmlformats.org/officeDocument/2006/relationships/image" Target="../media/image1628.png"/><Relationship Id="rId65" Type="http://schemas.openxmlformats.org/officeDocument/2006/relationships/customXml" Target="../ink/ink1667.xml"/><Relationship Id="rId81" Type="http://schemas.openxmlformats.org/officeDocument/2006/relationships/customXml" Target="../ink/ink1675.xml"/><Relationship Id="rId86" Type="http://schemas.openxmlformats.org/officeDocument/2006/relationships/image" Target="../media/image1641.png"/><Relationship Id="rId130" Type="http://schemas.openxmlformats.org/officeDocument/2006/relationships/image" Target="../media/image1663.png"/><Relationship Id="rId135" Type="http://schemas.openxmlformats.org/officeDocument/2006/relationships/customXml" Target="../ink/ink1702.xml"/><Relationship Id="rId13" Type="http://schemas.openxmlformats.org/officeDocument/2006/relationships/customXml" Target="../ink/ink1641.xml"/><Relationship Id="rId18" Type="http://schemas.openxmlformats.org/officeDocument/2006/relationships/image" Target="../media/image1607.png"/><Relationship Id="rId39" Type="http://schemas.openxmlformats.org/officeDocument/2006/relationships/customXml" Target="../ink/ink1654.xml"/><Relationship Id="rId109" Type="http://schemas.openxmlformats.org/officeDocument/2006/relationships/customXml" Target="../ink/ink1689.xml"/><Relationship Id="rId34" Type="http://schemas.openxmlformats.org/officeDocument/2006/relationships/image" Target="../media/image1615.png"/><Relationship Id="rId50" Type="http://schemas.openxmlformats.org/officeDocument/2006/relationships/image" Target="../media/image1623.png"/><Relationship Id="rId55" Type="http://schemas.openxmlformats.org/officeDocument/2006/relationships/customXml" Target="../ink/ink1662.xml"/><Relationship Id="rId76" Type="http://schemas.openxmlformats.org/officeDocument/2006/relationships/image" Target="../media/image1636.png"/><Relationship Id="rId97" Type="http://schemas.openxmlformats.org/officeDocument/2006/relationships/customXml" Target="../ink/ink1683.xml"/><Relationship Id="rId104" Type="http://schemas.openxmlformats.org/officeDocument/2006/relationships/image" Target="../media/image1650.png"/><Relationship Id="rId120" Type="http://schemas.openxmlformats.org/officeDocument/2006/relationships/image" Target="../media/image1658.png"/><Relationship Id="rId125" Type="http://schemas.openxmlformats.org/officeDocument/2006/relationships/customXml" Target="../ink/ink1697.xml"/><Relationship Id="rId141" Type="http://schemas.openxmlformats.org/officeDocument/2006/relationships/customXml" Target="../ink/ink1705.xml"/><Relationship Id="rId7" Type="http://schemas.openxmlformats.org/officeDocument/2006/relationships/customXml" Target="../ink/ink1638.xml"/><Relationship Id="rId71" Type="http://schemas.openxmlformats.org/officeDocument/2006/relationships/customXml" Target="../ink/ink1670.xml"/><Relationship Id="rId92" Type="http://schemas.openxmlformats.org/officeDocument/2006/relationships/image" Target="../media/image1644.png"/><Relationship Id="rId2" Type="http://schemas.openxmlformats.org/officeDocument/2006/relationships/notesSlide" Target="../notesSlides/notesSlide16.xml"/><Relationship Id="rId29" Type="http://schemas.openxmlformats.org/officeDocument/2006/relationships/customXml" Target="../ink/ink1649.xml"/><Relationship Id="rId24" Type="http://schemas.openxmlformats.org/officeDocument/2006/relationships/image" Target="../media/image1610.png"/><Relationship Id="rId40" Type="http://schemas.openxmlformats.org/officeDocument/2006/relationships/image" Target="../media/image1618.png"/><Relationship Id="rId45" Type="http://schemas.openxmlformats.org/officeDocument/2006/relationships/customXml" Target="../ink/ink1657.xml"/><Relationship Id="rId66" Type="http://schemas.openxmlformats.org/officeDocument/2006/relationships/image" Target="../media/image1631.png"/><Relationship Id="rId87" Type="http://schemas.openxmlformats.org/officeDocument/2006/relationships/customXml" Target="../ink/ink1678.xml"/><Relationship Id="rId110" Type="http://schemas.openxmlformats.org/officeDocument/2006/relationships/image" Target="../media/image1653.png"/><Relationship Id="rId115" Type="http://schemas.openxmlformats.org/officeDocument/2006/relationships/customXml" Target="../ink/ink1692.xml"/><Relationship Id="rId131" Type="http://schemas.openxmlformats.org/officeDocument/2006/relationships/customXml" Target="../ink/ink1700.xml"/><Relationship Id="rId136" Type="http://schemas.openxmlformats.org/officeDocument/2006/relationships/image" Target="../media/image1666.png"/><Relationship Id="rId61" Type="http://schemas.openxmlformats.org/officeDocument/2006/relationships/customXml" Target="../ink/ink1665.xml"/><Relationship Id="rId82" Type="http://schemas.openxmlformats.org/officeDocument/2006/relationships/image" Target="../media/image1639.png"/><Relationship Id="rId19" Type="http://schemas.openxmlformats.org/officeDocument/2006/relationships/customXml" Target="../ink/ink1644.xml"/><Relationship Id="rId14" Type="http://schemas.openxmlformats.org/officeDocument/2006/relationships/image" Target="../media/image1605.png"/><Relationship Id="rId30" Type="http://schemas.openxmlformats.org/officeDocument/2006/relationships/image" Target="../media/image1613.png"/><Relationship Id="rId35" Type="http://schemas.openxmlformats.org/officeDocument/2006/relationships/customXml" Target="../ink/ink1652.xml"/><Relationship Id="rId56" Type="http://schemas.openxmlformats.org/officeDocument/2006/relationships/image" Target="../media/image1626.png"/><Relationship Id="rId77" Type="http://schemas.openxmlformats.org/officeDocument/2006/relationships/customXml" Target="../ink/ink1673.xml"/><Relationship Id="rId100" Type="http://schemas.openxmlformats.org/officeDocument/2006/relationships/image" Target="../media/image1648.png"/><Relationship Id="rId105" Type="http://schemas.openxmlformats.org/officeDocument/2006/relationships/customXml" Target="../ink/ink1687.xml"/><Relationship Id="rId126" Type="http://schemas.openxmlformats.org/officeDocument/2006/relationships/image" Target="../media/image1661.png"/><Relationship Id="rId8" Type="http://schemas.openxmlformats.org/officeDocument/2006/relationships/image" Target="../media/image1602.png"/><Relationship Id="rId51" Type="http://schemas.openxmlformats.org/officeDocument/2006/relationships/customXml" Target="../ink/ink1660.xml"/><Relationship Id="rId72" Type="http://schemas.openxmlformats.org/officeDocument/2006/relationships/image" Target="../media/image1634.png"/><Relationship Id="rId93" Type="http://schemas.openxmlformats.org/officeDocument/2006/relationships/customXml" Target="../ink/ink1681.xml"/><Relationship Id="rId98" Type="http://schemas.openxmlformats.org/officeDocument/2006/relationships/image" Target="../media/image1647.png"/><Relationship Id="rId121" Type="http://schemas.openxmlformats.org/officeDocument/2006/relationships/customXml" Target="../ink/ink1695.xml"/><Relationship Id="rId142" Type="http://schemas.openxmlformats.org/officeDocument/2006/relationships/image" Target="../media/image1669.png"/><Relationship Id="rId3" Type="http://schemas.openxmlformats.org/officeDocument/2006/relationships/customXml" Target="../ink/ink1636.xml"/><Relationship Id="rId25" Type="http://schemas.openxmlformats.org/officeDocument/2006/relationships/customXml" Target="../ink/ink1647.xml"/><Relationship Id="rId46" Type="http://schemas.openxmlformats.org/officeDocument/2006/relationships/image" Target="../media/image1621.png"/><Relationship Id="rId67" Type="http://schemas.openxmlformats.org/officeDocument/2006/relationships/customXml" Target="../ink/ink1668.xml"/><Relationship Id="rId116" Type="http://schemas.openxmlformats.org/officeDocument/2006/relationships/image" Target="../media/image1656.png"/><Relationship Id="rId137" Type="http://schemas.openxmlformats.org/officeDocument/2006/relationships/customXml" Target="../ink/ink1703.xml"/><Relationship Id="rId20" Type="http://schemas.openxmlformats.org/officeDocument/2006/relationships/image" Target="../media/image1608.png"/><Relationship Id="rId41" Type="http://schemas.openxmlformats.org/officeDocument/2006/relationships/customXml" Target="../ink/ink1655.xml"/><Relationship Id="rId62" Type="http://schemas.openxmlformats.org/officeDocument/2006/relationships/image" Target="../media/image1629.png"/><Relationship Id="rId83" Type="http://schemas.openxmlformats.org/officeDocument/2006/relationships/customXml" Target="../ink/ink1676.xml"/><Relationship Id="rId88" Type="http://schemas.openxmlformats.org/officeDocument/2006/relationships/image" Target="../media/image1642.png"/><Relationship Id="rId111" Type="http://schemas.openxmlformats.org/officeDocument/2006/relationships/customXml" Target="../ink/ink1690.xml"/><Relationship Id="rId132" Type="http://schemas.openxmlformats.org/officeDocument/2006/relationships/image" Target="../media/image1664.png"/><Relationship Id="rId15" Type="http://schemas.openxmlformats.org/officeDocument/2006/relationships/customXml" Target="../ink/ink1642.xml"/><Relationship Id="rId36" Type="http://schemas.openxmlformats.org/officeDocument/2006/relationships/image" Target="../media/image1616.png"/><Relationship Id="rId57" Type="http://schemas.openxmlformats.org/officeDocument/2006/relationships/customXml" Target="../ink/ink1663.xml"/><Relationship Id="rId106" Type="http://schemas.openxmlformats.org/officeDocument/2006/relationships/image" Target="../media/image1651.png"/><Relationship Id="rId127" Type="http://schemas.openxmlformats.org/officeDocument/2006/relationships/customXml" Target="../ink/ink1698.xml"/><Relationship Id="rId10" Type="http://schemas.openxmlformats.org/officeDocument/2006/relationships/image" Target="../media/image1603.png"/><Relationship Id="rId31" Type="http://schemas.openxmlformats.org/officeDocument/2006/relationships/customXml" Target="../ink/ink1650.xml"/><Relationship Id="rId52" Type="http://schemas.openxmlformats.org/officeDocument/2006/relationships/image" Target="../media/image1624.png"/><Relationship Id="rId73" Type="http://schemas.openxmlformats.org/officeDocument/2006/relationships/customXml" Target="../ink/ink1671.xml"/><Relationship Id="rId78" Type="http://schemas.openxmlformats.org/officeDocument/2006/relationships/image" Target="../media/image1637.png"/><Relationship Id="rId94" Type="http://schemas.openxmlformats.org/officeDocument/2006/relationships/image" Target="../media/image1645.png"/><Relationship Id="rId99" Type="http://schemas.openxmlformats.org/officeDocument/2006/relationships/customXml" Target="../ink/ink1684.xml"/><Relationship Id="rId101" Type="http://schemas.openxmlformats.org/officeDocument/2006/relationships/customXml" Target="../ink/ink1685.xml"/><Relationship Id="rId122" Type="http://schemas.openxmlformats.org/officeDocument/2006/relationships/image" Target="../media/image1659.png"/><Relationship Id="rId143" Type="http://schemas.openxmlformats.org/officeDocument/2006/relationships/customXml" Target="../ink/ink1706.xml"/><Relationship Id="rId4" Type="http://schemas.openxmlformats.org/officeDocument/2006/relationships/image" Target="../media/image1600.png"/><Relationship Id="rId9" Type="http://schemas.openxmlformats.org/officeDocument/2006/relationships/customXml" Target="../ink/ink1639.xml"/><Relationship Id="rId26" Type="http://schemas.openxmlformats.org/officeDocument/2006/relationships/image" Target="../media/image1611.png"/><Relationship Id="rId47" Type="http://schemas.openxmlformats.org/officeDocument/2006/relationships/customXml" Target="../ink/ink1658.xml"/><Relationship Id="rId68" Type="http://schemas.openxmlformats.org/officeDocument/2006/relationships/image" Target="../media/image1632.png"/><Relationship Id="rId89" Type="http://schemas.openxmlformats.org/officeDocument/2006/relationships/customXml" Target="../ink/ink1679.xml"/><Relationship Id="rId112" Type="http://schemas.openxmlformats.org/officeDocument/2006/relationships/image" Target="../media/image1654.png"/><Relationship Id="rId133" Type="http://schemas.openxmlformats.org/officeDocument/2006/relationships/customXml" Target="../ink/ink1701.xml"/><Relationship Id="rId16" Type="http://schemas.openxmlformats.org/officeDocument/2006/relationships/image" Target="../media/image1606.png"/></Relationships>
</file>

<file path=ppt/slides/_rels/slide18.xml.rels><?xml version="1.0" encoding="UTF-8" standalone="yes"?>
<Relationships xmlns="http://schemas.openxmlformats.org/package/2006/relationships"><Relationship Id="rId13" Type="http://schemas.openxmlformats.org/officeDocument/2006/relationships/customXml" Target="../ink/ink1712.xml"/><Relationship Id="rId18" Type="http://schemas.openxmlformats.org/officeDocument/2006/relationships/image" Target="../media/image1678.png"/><Relationship Id="rId26" Type="http://schemas.openxmlformats.org/officeDocument/2006/relationships/image" Target="../media/image1682.png"/><Relationship Id="rId39" Type="http://schemas.openxmlformats.org/officeDocument/2006/relationships/customXml" Target="../ink/ink1725.xml"/><Relationship Id="rId21" Type="http://schemas.openxmlformats.org/officeDocument/2006/relationships/customXml" Target="../ink/ink1716.xml"/><Relationship Id="rId34" Type="http://schemas.openxmlformats.org/officeDocument/2006/relationships/image" Target="../media/image1686.png"/><Relationship Id="rId42" Type="http://schemas.openxmlformats.org/officeDocument/2006/relationships/image" Target="../media/image1690.png"/><Relationship Id="rId47" Type="http://schemas.openxmlformats.org/officeDocument/2006/relationships/customXml" Target="../ink/ink1729.xml"/><Relationship Id="rId7" Type="http://schemas.openxmlformats.org/officeDocument/2006/relationships/customXml" Target="../ink/ink1709.xml"/><Relationship Id="rId2" Type="http://schemas.openxmlformats.org/officeDocument/2006/relationships/notesSlide" Target="../notesSlides/notesSlide17.xml"/><Relationship Id="rId16" Type="http://schemas.openxmlformats.org/officeDocument/2006/relationships/image" Target="../media/image1677.png"/><Relationship Id="rId29" Type="http://schemas.openxmlformats.org/officeDocument/2006/relationships/customXml" Target="../ink/ink1720.xml"/><Relationship Id="rId1" Type="http://schemas.openxmlformats.org/officeDocument/2006/relationships/slideLayout" Target="../slideLayouts/slideLayout7.xml"/><Relationship Id="rId6" Type="http://schemas.openxmlformats.org/officeDocument/2006/relationships/image" Target="../media/image1672.png"/><Relationship Id="rId11" Type="http://schemas.openxmlformats.org/officeDocument/2006/relationships/customXml" Target="../ink/ink1711.xml"/><Relationship Id="rId24" Type="http://schemas.openxmlformats.org/officeDocument/2006/relationships/image" Target="../media/image1681.png"/><Relationship Id="rId32" Type="http://schemas.openxmlformats.org/officeDocument/2006/relationships/image" Target="../media/image1685.png"/><Relationship Id="rId37" Type="http://schemas.openxmlformats.org/officeDocument/2006/relationships/customXml" Target="../ink/ink1724.xml"/><Relationship Id="rId40" Type="http://schemas.openxmlformats.org/officeDocument/2006/relationships/image" Target="../media/image1689.png"/><Relationship Id="rId45" Type="http://schemas.openxmlformats.org/officeDocument/2006/relationships/customXml" Target="../ink/ink1728.xml"/><Relationship Id="rId5" Type="http://schemas.openxmlformats.org/officeDocument/2006/relationships/customXml" Target="../ink/ink1708.xml"/><Relationship Id="rId15" Type="http://schemas.openxmlformats.org/officeDocument/2006/relationships/customXml" Target="../ink/ink1713.xml"/><Relationship Id="rId23" Type="http://schemas.openxmlformats.org/officeDocument/2006/relationships/customXml" Target="../ink/ink1717.xml"/><Relationship Id="rId28" Type="http://schemas.openxmlformats.org/officeDocument/2006/relationships/image" Target="../media/image1683.png"/><Relationship Id="rId36" Type="http://schemas.openxmlformats.org/officeDocument/2006/relationships/image" Target="../media/image1687.png"/><Relationship Id="rId10" Type="http://schemas.openxmlformats.org/officeDocument/2006/relationships/image" Target="../media/image1674.png"/><Relationship Id="rId19" Type="http://schemas.openxmlformats.org/officeDocument/2006/relationships/customXml" Target="../ink/ink1715.xml"/><Relationship Id="rId31" Type="http://schemas.openxmlformats.org/officeDocument/2006/relationships/customXml" Target="../ink/ink1721.xml"/><Relationship Id="rId44" Type="http://schemas.openxmlformats.org/officeDocument/2006/relationships/image" Target="../media/image1691.png"/><Relationship Id="rId4" Type="http://schemas.openxmlformats.org/officeDocument/2006/relationships/image" Target="../media/image1671.png"/><Relationship Id="rId9" Type="http://schemas.openxmlformats.org/officeDocument/2006/relationships/customXml" Target="../ink/ink1710.xml"/><Relationship Id="rId14" Type="http://schemas.openxmlformats.org/officeDocument/2006/relationships/image" Target="../media/image1676.png"/><Relationship Id="rId22" Type="http://schemas.openxmlformats.org/officeDocument/2006/relationships/image" Target="../media/image1680.png"/><Relationship Id="rId27" Type="http://schemas.openxmlformats.org/officeDocument/2006/relationships/customXml" Target="../ink/ink1719.xml"/><Relationship Id="rId30" Type="http://schemas.openxmlformats.org/officeDocument/2006/relationships/image" Target="../media/image1684.png"/><Relationship Id="rId35" Type="http://schemas.openxmlformats.org/officeDocument/2006/relationships/customXml" Target="../ink/ink1723.xml"/><Relationship Id="rId43" Type="http://schemas.openxmlformats.org/officeDocument/2006/relationships/customXml" Target="../ink/ink1727.xml"/><Relationship Id="rId48" Type="http://schemas.openxmlformats.org/officeDocument/2006/relationships/image" Target="../media/image1693.png"/><Relationship Id="rId8" Type="http://schemas.openxmlformats.org/officeDocument/2006/relationships/image" Target="../media/image1673.png"/><Relationship Id="rId3" Type="http://schemas.openxmlformats.org/officeDocument/2006/relationships/customXml" Target="../ink/ink1707.xml"/><Relationship Id="rId12" Type="http://schemas.openxmlformats.org/officeDocument/2006/relationships/image" Target="../media/image1675.png"/><Relationship Id="rId17" Type="http://schemas.openxmlformats.org/officeDocument/2006/relationships/customXml" Target="../ink/ink1714.xml"/><Relationship Id="rId25" Type="http://schemas.openxmlformats.org/officeDocument/2006/relationships/customXml" Target="../ink/ink1718.xml"/><Relationship Id="rId33" Type="http://schemas.openxmlformats.org/officeDocument/2006/relationships/customXml" Target="../ink/ink1722.xml"/><Relationship Id="rId38" Type="http://schemas.openxmlformats.org/officeDocument/2006/relationships/image" Target="../media/image1688.png"/><Relationship Id="rId46" Type="http://schemas.openxmlformats.org/officeDocument/2006/relationships/image" Target="../media/image1692.png"/><Relationship Id="rId20" Type="http://schemas.openxmlformats.org/officeDocument/2006/relationships/image" Target="../media/image1679.png"/><Relationship Id="rId41" Type="http://schemas.openxmlformats.org/officeDocument/2006/relationships/customXml" Target="../ink/ink1726.xml"/></Relationships>
</file>

<file path=ppt/slides/_rels/slide19.xml.rels><?xml version="1.0" encoding="UTF-8" standalone="yes"?>
<Relationships xmlns="http://schemas.openxmlformats.org/package/2006/relationships"><Relationship Id="rId117" Type="http://schemas.openxmlformats.org/officeDocument/2006/relationships/customXml" Target="../ink/ink1787.xml"/><Relationship Id="rId21" Type="http://schemas.openxmlformats.org/officeDocument/2006/relationships/customXml" Target="../ink/ink1739.xml"/><Relationship Id="rId42" Type="http://schemas.openxmlformats.org/officeDocument/2006/relationships/image" Target="../media/image1712.png"/><Relationship Id="rId63" Type="http://schemas.openxmlformats.org/officeDocument/2006/relationships/customXml" Target="../ink/ink1760.xml"/><Relationship Id="rId84" Type="http://schemas.openxmlformats.org/officeDocument/2006/relationships/image" Target="../media/image1733.png"/><Relationship Id="rId16" Type="http://schemas.openxmlformats.org/officeDocument/2006/relationships/image" Target="../media/image1700.png"/><Relationship Id="rId107" Type="http://schemas.openxmlformats.org/officeDocument/2006/relationships/customXml" Target="../ink/ink1782.xml"/><Relationship Id="rId11" Type="http://schemas.openxmlformats.org/officeDocument/2006/relationships/customXml" Target="../ink/ink1734.xml"/><Relationship Id="rId32" Type="http://schemas.openxmlformats.org/officeDocument/2006/relationships/image" Target="../media/image1707.png"/><Relationship Id="rId37" Type="http://schemas.openxmlformats.org/officeDocument/2006/relationships/customXml" Target="../ink/ink1747.xml"/><Relationship Id="rId53" Type="http://schemas.openxmlformats.org/officeDocument/2006/relationships/customXml" Target="../ink/ink1755.xml"/><Relationship Id="rId58" Type="http://schemas.openxmlformats.org/officeDocument/2006/relationships/image" Target="../media/image1720.png"/><Relationship Id="rId74" Type="http://schemas.openxmlformats.org/officeDocument/2006/relationships/image" Target="../media/image1728.png"/><Relationship Id="rId79" Type="http://schemas.openxmlformats.org/officeDocument/2006/relationships/customXml" Target="../ink/ink1768.xml"/><Relationship Id="rId102" Type="http://schemas.openxmlformats.org/officeDocument/2006/relationships/image" Target="../media/image1742.png"/><Relationship Id="rId123" Type="http://schemas.openxmlformats.org/officeDocument/2006/relationships/customXml" Target="../ink/ink1790.xml"/><Relationship Id="rId128" Type="http://schemas.openxmlformats.org/officeDocument/2006/relationships/image" Target="../media/image1755.png"/><Relationship Id="rId5" Type="http://schemas.openxmlformats.org/officeDocument/2006/relationships/customXml" Target="../ink/ink1731.xml"/><Relationship Id="rId90" Type="http://schemas.openxmlformats.org/officeDocument/2006/relationships/image" Target="../media/image1736.png"/><Relationship Id="rId95" Type="http://schemas.openxmlformats.org/officeDocument/2006/relationships/customXml" Target="../ink/ink1776.xml"/><Relationship Id="rId22" Type="http://schemas.openxmlformats.org/officeDocument/2006/relationships/image" Target="../media/image1703.png"/><Relationship Id="rId27" Type="http://schemas.openxmlformats.org/officeDocument/2006/relationships/customXml" Target="../ink/ink1742.xml"/><Relationship Id="rId43" Type="http://schemas.openxmlformats.org/officeDocument/2006/relationships/customXml" Target="../ink/ink1750.xml"/><Relationship Id="rId48" Type="http://schemas.openxmlformats.org/officeDocument/2006/relationships/image" Target="../media/image1715.png"/><Relationship Id="rId64" Type="http://schemas.openxmlformats.org/officeDocument/2006/relationships/image" Target="../media/image1723.png"/><Relationship Id="rId69" Type="http://schemas.openxmlformats.org/officeDocument/2006/relationships/customXml" Target="../ink/ink1763.xml"/><Relationship Id="rId113" Type="http://schemas.openxmlformats.org/officeDocument/2006/relationships/customXml" Target="../ink/ink1785.xml"/><Relationship Id="rId118" Type="http://schemas.openxmlformats.org/officeDocument/2006/relationships/image" Target="../media/image1750.png"/><Relationship Id="rId134" Type="http://schemas.openxmlformats.org/officeDocument/2006/relationships/image" Target="../media/image1758.png"/><Relationship Id="rId80" Type="http://schemas.openxmlformats.org/officeDocument/2006/relationships/image" Target="../media/image1731.png"/><Relationship Id="rId85" Type="http://schemas.openxmlformats.org/officeDocument/2006/relationships/customXml" Target="../ink/ink1771.xml"/><Relationship Id="rId12" Type="http://schemas.openxmlformats.org/officeDocument/2006/relationships/image" Target="../media/image1698.png"/><Relationship Id="rId17" Type="http://schemas.openxmlformats.org/officeDocument/2006/relationships/customXml" Target="../ink/ink1737.xml"/><Relationship Id="rId33" Type="http://schemas.openxmlformats.org/officeDocument/2006/relationships/customXml" Target="../ink/ink1745.xml"/><Relationship Id="rId38" Type="http://schemas.openxmlformats.org/officeDocument/2006/relationships/image" Target="../media/image1710.png"/><Relationship Id="rId59" Type="http://schemas.openxmlformats.org/officeDocument/2006/relationships/customXml" Target="../ink/ink1758.xml"/><Relationship Id="rId103" Type="http://schemas.openxmlformats.org/officeDocument/2006/relationships/customXml" Target="../ink/ink1780.xml"/><Relationship Id="rId108" Type="http://schemas.openxmlformats.org/officeDocument/2006/relationships/image" Target="../media/image1745.png"/><Relationship Id="rId124" Type="http://schemas.openxmlformats.org/officeDocument/2006/relationships/image" Target="../media/image1753.png"/><Relationship Id="rId129" Type="http://schemas.openxmlformats.org/officeDocument/2006/relationships/customXml" Target="../ink/ink1793.xml"/><Relationship Id="rId54" Type="http://schemas.openxmlformats.org/officeDocument/2006/relationships/image" Target="../media/image1718.png"/><Relationship Id="rId70" Type="http://schemas.openxmlformats.org/officeDocument/2006/relationships/image" Target="../media/image1726.png"/><Relationship Id="rId75" Type="http://schemas.openxmlformats.org/officeDocument/2006/relationships/customXml" Target="../ink/ink1766.xml"/><Relationship Id="rId91" Type="http://schemas.openxmlformats.org/officeDocument/2006/relationships/customXml" Target="../ink/ink1774.xml"/><Relationship Id="rId96" Type="http://schemas.openxmlformats.org/officeDocument/2006/relationships/image" Target="../media/image1739.png"/><Relationship Id="rId1" Type="http://schemas.openxmlformats.org/officeDocument/2006/relationships/slideLayout" Target="../slideLayouts/slideLayout7.xml"/><Relationship Id="rId6" Type="http://schemas.openxmlformats.org/officeDocument/2006/relationships/image" Target="../media/image1695.png"/><Relationship Id="rId23" Type="http://schemas.openxmlformats.org/officeDocument/2006/relationships/customXml" Target="../ink/ink1740.xml"/><Relationship Id="rId28" Type="http://schemas.openxmlformats.org/officeDocument/2006/relationships/image" Target="../media/image1705.png"/><Relationship Id="rId49" Type="http://schemas.openxmlformats.org/officeDocument/2006/relationships/customXml" Target="../ink/ink1753.xml"/><Relationship Id="rId114" Type="http://schemas.openxmlformats.org/officeDocument/2006/relationships/image" Target="../media/image1748.png"/><Relationship Id="rId119" Type="http://schemas.openxmlformats.org/officeDocument/2006/relationships/customXml" Target="../ink/ink1788.xml"/><Relationship Id="rId44" Type="http://schemas.openxmlformats.org/officeDocument/2006/relationships/image" Target="../media/image1713.png"/><Relationship Id="rId60" Type="http://schemas.openxmlformats.org/officeDocument/2006/relationships/image" Target="../media/image1721.png"/><Relationship Id="rId65" Type="http://schemas.openxmlformats.org/officeDocument/2006/relationships/customXml" Target="../ink/ink1761.xml"/><Relationship Id="rId81" Type="http://schemas.openxmlformats.org/officeDocument/2006/relationships/customXml" Target="../ink/ink1769.xml"/><Relationship Id="rId86" Type="http://schemas.openxmlformats.org/officeDocument/2006/relationships/image" Target="../media/image1734.png"/><Relationship Id="rId130" Type="http://schemas.openxmlformats.org/officeDocument/2006/relationships/image" Target="../media/image1756.png"/><Relationship Id="rId135" Type="http://schemas.openxmlformats.org/officeDocument/2006/relationships/customXml" Target="../ink/ink1796.xml"/><Relationship Id="rId13" Type="http://schemas.openxmlformats.org/officeDocument/2006/relationships/customXml" Target="../ink/ink1735.xml"/><Relationship Id="rId18" Type="http://schemas.openxmlformats.org/officeDocument/2006/relationships/image" Target="../media/image1701.png"/><Relationship Id="rId39" Type="http://schemas.openxmlformats.org/officeDocument/2006/relationships/customXml" Target="../ink/ink1748.xml"/><Relationship Id="rId109" Type="http://schemas.openxmlformats.org/officeDocument/2006/relationships/customXml" Target="../ink/ink1783.xml"/><Relationship Id="rId34" Type="http://schemas.openxmlformats.org/officeDocument/2006/relationships/image" Target="../media/image1708.png"/><Relationship Id="rId50" Type="http://schemas.openxmlformats.org/officeDocument/2006/relationships/image" Target="../media/image1716.png"/><Relationship Id="rId55" Type="http://schemas.openxmlformats.org/officeDocument/2006/relationships/customXml" Target="../ink/ink1756.xml"/><Relationship Id="rId76" Type="http://schemas.openxmlformats.org/officeDocument/2006/relationships/image" Target="../media/image1729.png"/><Relationship Id="rId97" Type="http://schemas.openxmlformats.org/officeDocument/2006/relationships/customXml" Target="../ink/ink1777.xml"/><Relationship Id="rId104" Type="http://schemas.openxmlformats.org/officeDocument/2006/relationships/image" Target="../media/image1743.png"/><Relationship Id="rId120" Type="http://schemas.openxmlformats.org/officeDocument/2006/relationships/image" Target="../media/image1751.png"/><Relationship Id="rId125" Type="http://schemas.openxmlformats.org/officeDocument/2006/relationships/customXml" Target="../ink/ink1791.xml"/><Relationship Id="rId7" Type="http://schemas.openxmlformats.org/officeDocument/2006/relationships/customXml" Target="../ink/ink1732.xml"/><Relationship Id="rId71" Type="http://schemas.openxmlformats.org/officeDocument/2006/relationships/customXml" Target="../ink/ink1764.xml"/><Relationship Id="rId92" Type="http://schemas.openxmlformats.org/officeDocument/2006/relationships/image" Target="../media/image1737.png"/><Relationship Id="rId2" Type="http://schemas.openxmlformats.org/officeDocument/2006/relationships/notesSlide" Target="../notesSlides/notesSlide18.xml"/><Relationship Id="rId29" Type="http://schemas.openxmlformats.org/officeDocument/2006/relationships/customXml" Target="../ink/ink1743.xml"/><Relationship Id="rId24" Type="http://schemas.openxmlformats.org/officeDocument/2006/relationships/image" Target="../media/image933.png"/><Relationship Id="rId40" Type="http://schemas.openxmlformats.org/officeDocument/2006/relationships/image" Target="../media/image1711.png"/><Relationship Id="rId45" Type="http://schemas.openxmlformats.org/officeDocument/2006/relationships/customXml" Target="../ink/ink1751.xml"/><Relationship Id="rId66" Type="http://schemas.openxmlformats.org/officeDocument/2006/relationships/image" Target="../media/image1724.png"/><Relationship Id="rId87" Type="http://schemas.openxmlformats.org/officeDocument/2006/relationships/customXml" Target="../ink/ink1772.xml"/><Relationship Id="rId110" Type="http://schemas.openxmlformats.org/officeDocument/2006/relationships/image" Target="../media/image1746.png"/><Relationship Id="rId115" Type="http://schemas.openxmlformats.org/officeDocument/2006/relationships/customXml" Target="../ink/ink1786.xml"/><Relationship Id="rId131" Type="http://schemas.openxmlformats.org/officeDocument/2006/relationships/customXml" Target="../ink/ink1794.xml"/><Relationship Id="rId136" Type="http://schemas.openxmlformats.org/officeDocument/2006/relationships/image" Target="../media/image1759.png"/><Relationship Id="rId61" Type="http://schemas.openxmlformats.org/officeDocument/2006/relationships/customXml" Target="../ink/ink1759.xml"/><Relationship Id="rId82" Type="http://schemas.openxmlformats.org/officeDocument/2006/relationships/image" Target="../media/image1732.png"/><Relationship Id="rId19" Type="http://schemas.openxmlformats.org/officeDocument/2006/relationships/customXml" Target="../ink/ink1738.xml"/><Relationship Id="rId14" Type="http://schemas.openxmlformats.org/officeDocument/2006/relationships/image" Target="../media/image1699.png"/><Relationship Id="rId30" Type="http://schemas.openxmlformats.org/officeDocument/2006/relationships/image" Target="../media/image1706.png"/><Relationship Id="rId35" Type="http://schemas.openxmlformats.org/officeDocument/2006/relationships/customXml" Target="../ink/ink1746.xml"/><Relationship Id="rId56" Type="http://schemas.openxmlformats.org/officeDocument/2006/relationships/image" Target="../media/image1719.png"/><Relationship Id="rId77" Type="http://schemas.openxmlformats.org/officeDocument/2006/relationships/customXml" Target="../ink/ink1767.xml"/><Relationship Id="rId100" Type="http://schemas.openxmlformats.org/officeDocument/2006/relationships/image" Target="../media/image1741.png"/><Relationship Id="rId105" Type="http://schemas.openxmlformats.org/officeDocument/2006/relationships/customXml" Target="../ink/ink1781.xml"/><Relationship Id="rId126" Type="http://schemas.openxmlformats.org/officeDocument/2006/relationships/image" Target="../media/image1754.png"/><Relationship Id="rId8" Type="http://schemas.openxmlformats.org/officeDocument/2006/relationships/image" Target="../media/image1696.png"/><Relationship Id="rId51" Type="http://schemas.openxmlformats.org/officeDocument/2006/relationships/customXml" Target="../ink/ink1754.xml"/><Relationship Id="rId72" Type="http://schemas.openxmlformats.org/officeDocument/2006/relationships/image" Target="../media/image1727.png"/><Relationship Id="rId93" Type="http://schemas.openxmlformats.org/officeDocument/2006/relationships/customXml" Target="../ink/ink1775.xml"/><Relationship Id="rId98" Type="http://schemas.openxmlformats.org/officeDocument/2006/relationships/image" Target="../media/image1740.png"/><Relationship Id="rId121" Type="http://schemas.openxmlformats.org/officeDocument/2006/relationships/customXml" Target="../ink/ink1789.xml"/><Relationship Id="rId3" Type="http://schemas.openxmlformats.org/officeDocument/2006/relationships/customXml" Target="../ink/ink1730.xml"/><Relationship Id="rId25" Type="http://schemas.openxmlformats.org/officeDocument/2006/relationships/customXml" Target="../ink/ink1741.xml"/><Relationship Id="rId46" Type="http://schemas.openxmlformats.org/officeDocument/2006/relationships/image" Target="../media/image1714.png"/><Relationship Id="rId67" Type="http://schemas.openxmlformats.org/officeDocument/2006/relationships/customXml" Target="../ink/ink1762.xml"/><Relationship Id="rId116" Type="http://schemas.openxmlformats.org/officeDocument/2006/relationships/image" Target="../media/image1749.png"/><Relationship Id="rId20" Type="http://schemas.openxmlformats.org/officeDocument/2006/relationships/image" Target="../media/image1702.png"/><Relationship Id="rId41" Type="http://schemas.openxmlformats.org/officeDocument/2006/relationships/customXml" Target="../ink/ink1749.xml"/><Relationship Id="rId62" Type="http://schemas.openxmlformats.org/officeDocument/2006/relationships/image" Target="../media/image1722.png"/><Relationship Id="rId83" Type="http://schemas.openxmlformats.org/officeDocument/2006/relationships/customXml" Target="../ink/ink1770.xml"/><Relationship Id="rId88" Type="http://schemas.openxmlformats.org/officeDocument/2006/relationships/image" Target="../media/image1735.png"/><Relationship Id="rId111" Type="http://schemas.openxmlformats.org/officeDocument/2006/relationships/customXml" Target="../ink/ink1784.xml"/><Relationship Id="rId132" Type="http://schemas.openxmlformats.org/officeDocument/2006/relationships/image" Target="../media/image1757.png"/><Relationship Id="rId15" Type="http://schemas.openxmlformats.org/officeDocument/2006/relationships/customXml" Target="../ink/ink1736.xml"/><Relationship Id="rId36" Type="http://schemas.openxmlformats.org/officeDocument/2006/relationships/image" Target="../media/image1709.png"/><Relationship Id="rId57" Type="http://schemas.openxmlformats.org/officeDocument/2006/relationships/customXml" Target="../ink/ink1757.xml"/><Relationship Id="rId106" Type="http://schemas.openxmlformats.org/officeDocument/2006/relationships/image" Target="../media/image1744.png"/><Relationship Id="rId127" Type="http://schemas.openxmlformats.org/officeDocument/2006/relationships/customXml" Target="../ink/ink1792.xml"/><Relationship Id="rId10" Type="http://schemas.openxmlformats.org/officeDocument/2006/relationships/image" Target="../media/image1697.png"/><Relationship Id="rId31" Type="http://schemas.openxmlformats.org/officeDocument/2006/relationships/customXml" Target="../ink/ink1744.xml"/><Relationship Id="rId52" Type="http://schemas.openxmlformats.org/officeDocument/2006/relationships/image" Target="../media/image1717.png"/><Relationship Id="rId73" Type="http://schemas.openxmlformats.org/officeDocument/2006/relationships/customXml" Target="../ink/ink1765.xml"/><Relationship Id="rId78" Type="http://schemas.openxmlformats.org/officeDocument/2006/relationships/image" Target="../media/image1730.png"/><Relationship Id="rId94" Type="http://schemas.openxmlformats.org/officeDocument/2006/relationships/image" Target="../media/image1738.png"/><Relationship Id="rId99" Type="http://schemas.openxmlformats.org/officeDocument/2006/relationships/customXml" Target="../ink/ink1778.xml"/><Relationship Id="rId101" Type="http://schemas.openxmlformats.org/officeDocument/2006/relationships/customXml" Target="../ink/ink1779.xml"/><Relationship Id="rId122" Type="http://schemas.openxmlformats.org/officeDocument/2006/relationships/image" Target="../media/image1752.png"/><Relationship Id="rId4" Type="http://schemas.openxmlformats.org/officeDocument/2006/relationships/image" Target="../media/image1694.png"/><Relationship Id="rId9" Type="http://schemas.openxmlformats.org/officeDocument/2006/relationships/customXml" Target="../ink/ink1733.xml"/><Relationship Id="rId26" Type="http://schemas.openxmlformats.org/officeDocument/2006/relationships/image" Target="../media/image1704.png"/><Relationship Id="rId47" Type="http://schemas.openxmlformats.org/officeDocument/2006/relationships/customXml" Target="../ink/ink1752.xml"/><Relationship Id="rId68" Type="http://schemas.openxmlformats.org/officeDocument/2006/relationships/image" Target="../media/image1725.png"/><Relationship Id="rId89" Type="http://schemas.openxmlformats.org/officeDocument/2006/relationships/customXml" Target="../ink/ink1773.xml"/><Relationship Id="rId112" Type="http://schemas.openxmlformats.org/officeDocument/2006/relationships/image" Target="../media/image1747.png"/><Relationship Id="rId133" Type="http://schemas.openxmlformats.org/officeDocument/2006/relationships/customXml" Target="../ink/ink1795.xml"/></Relationships>
</file>

<file path=ppt/slides/_rels/slide2.xml.rels><?xml version="1.0" encoding="UTF-8" standalone="yes"?>
<Relationships xmlns="http://schemas.openxmlformats.org/package/2006/relationships"><Relationship Id="rId26" Type="http://schemas.openxmlformats.org/officeDocument/2006/relationships/image" Target="../media/image69.png"/><Relationship Id="rId117" Type="http://schemas.openxmlformats.org/officeDocument/2006/relationships/customXml" Target="../ink/ink115.xml"/><Relationship Id="rId21" Type="http://schemas.openxmlformats.org/officeDocument/2006/relationships/customXml" Target="../ink/ink67.xml"/><Relationship Id="rId42" Type="http://schemas.openxmlformats.org/officeDocument/2006/relationships/image" Target="../media/image77.png"/><Relationship Id="rId47" Type="http://schemas.openxmlformats.org/officeDocument/2006/relationships/customXml" Target="../ink/ink80.xml"/><Relationship Id="rId63" Type="http://schemas.openxmlformats.org/officeDocument/2006/relationships/customXml" Target="../ink/ink88.xml"/><Relationship Id="rId68" Type="http://schemas.openxmlformats.org/officeDocument/2006/relationships/image" Target="../media/image90.png"/><Relationship Id="rId84" Type="http://schemas.openxmlformats.org/officeDocument/2006/relationships/image" Target="../media/image98.png"/><Relationship Id="rId89" Type="http://schemas.openxmlformats.org/officeDocument/2006/relationships/customXml" Target="../ink/ink101.xml"/><Relationship Id="rId112" Type="http://schemas.openxmlformats.org/officeDocument/2006/relationships/image" Target="../media/image112.png"/><Relationship Id="rId16" Type="http://schemas.openxmlformats.org/officeDocument/2006/relationships/image" Target="../media/image64.png"/><Relationship Id="rId107" Type="http://schemas.openxmlformats.org/officeDocument/2006/relationships/customXml" Target="../ink/ink110.xml"/><Relationship Id="rId11" Type="http://schemas.openxmlformats.org/officeDocument/2006/relationships/customXml" Target="../ink/ink62.xml"/><Relationship Id="rId32" Type="http://schemas.openxmlformats.org/officeDocument/2006/relationships/image" Target="../media/image72.png"/><Relationship Id="rId37" Type="http://schemas.openxmlformats.org/officeDocument/2006/relationships/customXml" Target="../ink/ink75.xml"/><Relationship Id="rId53" Type="http://schemas.openxmlformats.org/officeDocument/2006/relationships/customXml" Target="../ink/ink83.xml"/><Relationship Id="rId58" Type="http://schemas.openxmlformats.org/officeDocument/2006/relationships/image" Target="../media/image85.png"/><Relationship Id="rId74" Type="http://schemas.openxmlformats.org/officeDocument/2006/relationships/image" Target="../media/image93.png"/><Relationship Id="rId79" Type="http://schemas.openxmlformats.org/officeDocument/2006/relationships/customXml" Target="../ink/ink96.xml"/><Relationship Id="rId102" Type="http://schemas.openxmlformats.org/officeDocument/2006/relationships/image" Target="../media/image107.png"/><Relationship Id="rId5" Type="http://schemas.openxmlformats.org/officeDocument/2006/relationships/customXml" Target="../ink/ink59.xml"/><Relationship Id="rId90" Type="http://schemas.openxmlformats.org/officeDocument/2006/relationships/image" Target="../media/image101.png"/><Relationship Id="rId95" Type="http://schemas.openxmlformats.org/officeDocument/2006/relationships/customXml" Target="../ink/ink104.xml"/><Relationship Id="rId22" Type="http://schemas.openxmlformats.org/officeDocument/2006/relationships/image" Target="../media/image67.png"/><Relationship Id="rId27" Type="http://schemas.openxmlformats.org/officeDocument/2006/relationships/customXml" Target="../ink/ink70.xml"/><Relationship Id="rId43" Type="http://schemas.openxmlformats.org/officeDocument/2006/relationships/customXml" Target="../ink/ink78.xml"/><Relationship Id="rId48" Type="http://schemas.openxmlformats.org/officeDocument/2006/relationships/image" Target="../media/image80.png"/><Relationship Id="rId64" Type="http://schemas.openxmlformats.org/officeDocument/2006/relationships/image" Target="../media/image88.png"/><Relationship Id="rId69" Type="http://schemas.openxmlformats.org/officeDocument/2006/relationships/customXml" Target="../ink/ink91.xml"/><Relationship Id="rId113" Type="http://schemas.openxmlformats.org/officeDocument/2006/relationships/customXml" Target="../ink/ink113.xml"/><Relationship Id="rId118" Type="http://schemas.openxmlformats.org/officeDocument/2006/relationships/image" Target="../media/image114.png"/><Relationship Id="rId80" Type="http://schemas.openxmlformats.org/officeDocument/2006/relationships/image" Target="../media/image96.png"/><Relationship Id="rId85" Type="http://schemas.openxmlformats.org/officeDocument/2006/relationships/customXml" Target="../ink/ink99.xml"/><Relationship Id="rId12" Type="http://schemas.openxmlformats.org/officeDocument/2006/relationships/image" Target="../media/image62.png"/><Relationship Id="rId17" Type="http://schemas.openxmlformats.org/officeDocument/2006/relationships/customXml" Target="../ink/ink65.xml"/><Relationship Id="rId33" Type="http://schemas.openxmlformats.org/officeDocument/2006/relationships/customXml" Target="../ink/ink73.xml"/><Relationship Id="rId38" Type="http://schemas.openxmlformats.org/officeDocument/2006/relationships/image" Target="../media/image75.png"/><Relationship Id="rId59" Type="http://schemas.openxmlformats.org/officeDocument/2006/relationships/customXml" Target="../ink/ink86.xml"/><Relationship Id="rId103" Type="http://schemas.openxmlformats.org/officeDocument/2006/relationships/customXml" Target="../ink/ink108.xml"/><Relationship Id="rId108" Type="http://schemas.openxmlformats.org/officeDocument/2006/relationships/image" Target="../media/image110.png"/><Relationship Id="rId54" Type="http://schemas.openxmlformats.org/officeDocument/2006/relationships/image" Target="../media/image83.png"/><Relationship Id="rId70" Type="http://schemas.openxmlformats.org/officeDocument/2006/relationships/image" Target="../media/image91.png"/><Relationship Id="rId75" Type="http://schemas.openxmlformats.org/officeDocument/2006/relationships/customXml" Target="../ink/ink94.xml"/><Relationship Id="rId91" Type="http://schemas.openxmlformats.org/officeDocument/2006/relationships/customXml" Target="../ink/ink102.xml"/><Relationship Id="rId96"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59.png"/><Relationship Id="rId23" Type="http://schemas.openxmlformats.org/officeDocument/2006/relationships/customXml" Target="../ink/ink68.xml"/><Relationship Id="rId28" Type="http://schemas.openxmlformats.org/officeDocument/2006/relationships/image" Target="../media/image70.png"/><Relationship Id="rId49" Type="http://schemas.openxmlformats.org/officeDocument/2006/relationships/customXml" Target="../ink/ink81.xml"/><Relationship Id="rId114" Type="http://schemas.openxmlformats.org/officeDocument/2006/relationships/image" Target="../media/image113.png"/><Relationship Id="rId119" Type="http://schemas.openxmlformats.org/officeDocument/2006/relationships/customXml" Target="../ink/ink116.xml"/><Relationship Id="rId44" Type="http://schemas.openxmlformats.org/officeDocument/2006/relationships/image" Target="../media/image78.png"/><Relationship Id="rId60" Type="http://schemas.openxmlformats.org/officeDocument/2006/relationships/image" Target="../media/image86.png"/><Relationship Id="rId65" Type="http://schemas.openxmlformats.org/officeDocument/2006/relationships/customXml" Target="../ink/ink89.xml"/><Relationship Id="rId81" Type="http://schemas.openxmlformats.org/officeDocument/2006/relationships/customXml" Target="../ink/ink97.xml"/><Relationship Id="rId86" Type="http://schemas.openxmlformats.org/officeDocument/2006/relationships/image" Target="../media/image99.png"/><Relationship Id="rId4" Type="http://schemas.openxmlformats.org/officeDocument/2006/relationships/image" Target="../media/image58.png"/><Relationship Id="rId9" Type="http://schemas.openxmlformats.org/officeDocument/2006/relationships/customXml" Target="../ink/ink61.xml"/><Relationship Id="rId13" Type="http://schemas.openxmlformats.org/officeDocument/2006/relationships/customXml" Target="../ink/ink63.xml"/><Relationship Id="rId18" Type="http://schemas.openxmlformats.org/officeDocument/2006/relationships/image" Target="../media/image65.png"/><Relationship Id="rId39" Type="http://schemas.openxmlformats.org/officeDocument/2006/relationships/customXml" Target="../ink/ink76.xml"/><Relationship Id="rId109" Type="http://schemas.openxmlformats.org/officeDocument/2006/relationships/customXml" Target="../ink/ink111.xml"/><Relationship Id="rId34" Type="http://schemas.openxmlformats.org/officeDocument/2006/relationships/image" Target="../media/image73.png"/><Relationship Id="rId50" Type="http://schemas.openxmlformats.org/officeDocument/2006/relationships/image" Target="../media/image81.png"/><Relationship Id="rId55" Type="http://schemas.openxmlformats.org/officeDocument/2006/relationships/customXml" Target="../ink/ink84.xml"/><Relationship Id="rId76" Type="http://schemas.openxmlformats.org/officeDocument/2006/relationships/image" Target="../media/image94.png"/><Relationship Id="rId97" Type="http://schemas.openxmlformats.org/officeDocument/2006/relationships/customXml" Target="../ink/ink105.xml"/><Relationship Id="rId104" Type="http://schemas.openxmlformats.org/officeDocument/2006/relationships/image" Target="../media/image108.png"/><Relationship Id="rId120" Type="http://schemas.openxmlformats.org/officeDocument/2006/relationships/image" Target="../media/image115.png"/><Relationship Id="rId7" Type="http://schemas.openxmlformats.org/officeDocument/2006/relationships/customXml" Target="../ink/ink60.xml"/><Relationship Id="rId71" Type="http://schemas.openxmlformats.org/officeDocument/2006/relationships/customXml" Target="../ink/ink92.xml"/><Relationship Id="rId92" Type="http://schemas.openxmlformats.org/officeDocument/2006/relationships/image" Target="../media/image102.png"/><Relationship Id="rId2" Type="http://schemas.openxmlformats.org/officeDocument/2006/relationships/notesSlide" Target="../notesSlides/notesSlide2.xml"/><Relationship Id="rId29" Type="http://schemas.openxmlformats.org/officeDocument/2006/relationships/customXml" Target="../ink/ink71.xml"/><Relationship Id="rId24" Type="http://schemas.openxmlformats.org/officeDocument/2006/relationships/image" Target="../media/image68.png"/><Relationship Id="rId40" Type="http://schemas.openxmlformats.org/officeDocument/2006/relationships/image" Target="../media/image76.png"/><Relationship Id="rId45" Type="http://schemas.openxmlformats.org/officeDocument/2006/relationships/customXml" Target="../ink/ink79.xml"/><Relationship Id="rId66" Type="http://schemas.openxmlformats.org/officeDocument/2006/relationships/image" Target="../media/image89.png"/><Relationship Id="rId87" Type="http://schemas.openxmlformats.org/officeDocument/2006/relationships/customXml" Target="../ink/ink100.xml"/><Relationship Id="rId110" Type="http://schemas.openxmlformats.org/officeDocument/2006/relationships/image" Target="../media/image111.png"/><Relationship Id="rId115" Type="http://schemas.openxmlformats.org/officeDocument/2006/relationships/customXml" Target="../ink/ink114.xml"/><Relationship Id="rId61" Type="http://schemas.openxmlformats.org/officeDocument/2006/relationships/customXml" Target="../ink/ink87.xml"/><Relationship Id="rId82" Type="http://schemas.openxmlformats.org/officeDocument/2006/relationships/image" Target="../media/image97.png"/><Relationship Id="rId19" Type="http://schemas.openxmlformats.org/officeDocument/2006/relationships/customXml" Target="../ink/ink66.xml"/><Relationship Id="rId14" Type="http://schemas.openxmlformats.org/officeDocument/2006/relationships/image" Target="../media/image63.png"/><Relationship Id="rId30" Type="http://schemas.openxmlformats.org/officeDocument/2006/relationships/image" Target="../media/image71.png"/><Relationship Id="rId35" Type="http://schemas.openxmlformats.org/officeDocument/2006/relationships/customXml" Target="../ink/ink74.xml"/><Relationship Id="rId56" Type="http://schemas.openxmlformats.org/officeDocument/2006/relationships/image" Target="../media/image84.png"/><Relationship Id="rId77" Type="http://schemas.openxmlformats.org/officeDocument/2006/relationships/customXml" Target="../ink/ink95.xml"/><Relationship Id="rId100" Type="http://schemas.openxmlformats.org/officeDocument/2006/relationships/image" Target="../media/image106.png"/><Relationship Id="rId105" Type="http://schemas.openxmlformats.org/officeDocument/2006/relationships/customXml" Target="../ink/ink109.xml"/><Relationship Id="rId8" Type="http://schemas.openxmlformats.org/officeDocument/2006/relationships/image" Target="../media/image60.png"/><Relationship Id="rId51" Type="http://schemas.openxmlformats.org/officeDocument/2006/relationships/customXml" Target="../ink/ink82.xml"/><Relationship Id="rId72" Type="http://schemas.openxmlformats.org/officeDocument/2006/relationships/image" Target="../media/image92.png"/><Relationship Id="rId93" Type="http://schemas.openxmlformats.org/officeDocument/2006/relationships/customXml" Target="../ink/ink103.xml"/><Relationship Id="rId98" Type="http://schemas.openxmlformats.org/officeDocument/2006/relationships/image" Target="../media/image105.png"/><Relationship Id="rId121" Type="http://schemas.openxmlformats.org/officeDocument/2006/relationships/customXml" Target="../ink/ink117.xml"/><Relationship Id="rId3" Type="http://schemas.openxmlformats.org/officeDocument/2006/relationships/customXml" Target="../ink/ink58.xml"/><Relationship Id="rId25" Type="http://schemas.openxmlformats.org/officeDocument/2006/relationships/customXml" Target="../ink/ink69.xml"/><Relationship Id="rId46" Type="http://schemas.openxmlformats.org/officeDocument/2006/relationships/image" Target="../media/image79.png"/><Relationship Id="rId67" Type="http://schemas.openxmlformats.org/officeDocument/2006/relationships/customXml" Target="../ink/ink90.xml"/><Relationship Id="rId116" Type="http://schemas.openxmlformats.org/officeDocument/2006/relationships/image" Target="../media/image11.png"/><Relationship Id="rId20" Type="http://schemas.openxmlformats.org/officeDocument/2006/relationships/image" Target="../media/image66.png"/><Relationship Id="rId41" Type="http://schemas.openxmlformats.org/officeDocument/2006/relationships/customXml" Target="../ink/ink77.xml"/><Relationship Id="rId62" Type="http://schemas.openxmlformats.org/officeDocument/2006/relationships/image" Target="../media/image87.png"/><Relationship Id="rId83" Type="http://schemas.openxmlformats.org/officeDocument/2006/relationships/customXml" Target="../ink/ink98.xml"/><Relationship Id="rId88" Type="http://schemas.openxmlformats.org/officeDocument/2006/relationships/image" Target="../media/image100.png"/><Relationship Id="rId111" Type="http://schemas.openxmlformats.org/officeDocument/2006/relationships/customXml" Target="../ink/ink112.xml"/><Relationship Id="rId15" Type="http://schemas.openxmlformats.org/officeDocument/2006/relationships/customXml" Target="../ink/ink64.xml"/><Relationship Id="rId36" Type="http://schemas.openxmlformats.org/officeDocument/2006/relationships/image" Target="../media/image74.png"/><Relationship Id="rId57" Type="http://schemas.openxmlformats.org/officeDocument/2006/relationships/customXml" Target="../ink/ink85.xml"/><Relationship Id="rId106" Type="http://schemas.openxmlformats.org/officeDocument/2006/relationships/image" Target="../media/image109.png"/><Relationship Id="rId10" Type="http://schemas.openxmlformats.org/officeDocument/2006/relationships/image" Target="../media/image61.png"/><Relationship Id="rId31" Type="http://schemas.openxmlformats.org/officeDocument/2006/relationships/customXml" Target="../ink/ink72.xml"/><Relationship Id="rId52" Type="http://schemas.openxmlformats.org/officeDocument/2006/relationships/image" Target="../media/image82.png"/><Relationship Id="rId73" Type="http://schemas.openxmlformats.org/officeDocument/2006/relationships/customXml" Target="../ink/ink93.xml"/><Relationship Id="rId78" Type="http://schemas.openxmlformats.org/officeDocument/2006/relationships/image" Target="../media/image95.png"/><Relationship Id="rId94" Type="http://schemas.openxmlformats.org/officeDocument/2006/relationships/image" Target="../media/image103.png"/><Relationship Id="rId99" Type="http://schemas.openxmlformats.org/officeDocument/2006/relationships/customXml" Target="../ink/ink106.xml"/><Relationship Id="rId101" Type="http://schemas.openxmlformats.org/officeDocument/2006/relationships/customXml" Target="../ink/ink107.xml"/><Relationship Id="rId122" Type="http://schemas.openxmlformats.org/officeDocument/2006/relationships/image" Target="../media/image116.png"/></Relationships>
</file>

<file path=ppt/slides/_rels/slide20.xml.rels><?xml version="1.0" encoding="UTF-8" standalone="yes"?>
<Relationships xmlns="http://schemas.openxmlformats.org/package/2006/relationships"><Relationship Id="rId117" Type="http://schemas.openxmlformats.org/officeDocument/2006/relationships/customXml" Target="../ink/ink1854.xml"/><Relationship Id="rId21" Type="http://schemas.openxmlformats.org/officeDocument/2006/relationships/customXml" Target="../ink/ink1806.xml"/><Relationship Id="rId42" Type="http://schemas.openxmlformats.org/officeDocument/2006/relationships/image" Target="../media/image1779.png"/><Relationship Id="rId63" Type="http://schemas.openxmlformats.org/officeDocument/2006/relationships/customXml" Target="../ink/ink1827.xml"/><Relationship Id="rId84" Type="http://schemas.openxmlformats.org/officeDocument/2006/relationships/image" Target="../media/image1800.png"/><Relationship Id="rId138" Type="http://schemas.openxmlformats.org/officeDocument/2006/relationships/image" Target="../media/image1826.png"/><Relationship Id="rId159" Type="http://schemas.openxmlformats.org/officeDocument/2006/relationships/image" Target="../media/image1836.png"/><Relationship Id="rId170" Type="http://schemas.openxmlformats.org/officeDocument/2006/relationships/customXml" Target="../ink/ink1881.xml"/><Relationship Id="rId191" Type="http://schemas.openxmlformats.org/officeDocument/2006/relationships/image" Target="../media/image1852.png"/><Relationship Id="rId205" Type="http://schemas.openxmlformats.org/officeDocument/2006/relationships/customXml" Target="../ink/ink1899.xml"/><Relationship Id="rId226" Type="http://schemas.openxmlformats.org/officeDocument/2006/relationships/image" Target="../media/image1869.png"/><Relationship Id="rId107" Type="http://schemas.openxmlformats.org/officeDocument/2006/relationships/customXml" Target="../ink/ink1849.xml"/><Relationship Id="rId11" Type="http://schemas.openxmlformats.org/officeDocument/2006/relationships/customXml" Target="../ink/ink1801.xml"/><Relationship Id="rId32" Type="http://schemas.openxmlformats.org/officeDocument/2006/relationships/image" Target="../media/image1774.png"/><Relationship Id="rId53" Type="http://schemas.openxmlformats.org/officeDocument/2006/relationships/customXml" Target="../ink/ink1822.xml"/><Relationship Id="rId74" Type="http://schemas.openxmlformats.org/officeDocument/2006/relationships/image" Target="../media/image1795.png"/><Relationship Id="rId128" Type="http://schemas.openxmlformats.org/officeDocument/2006/relationships/image" Target="../media/image1821.png"/><Relationship Id="rId149" Type="http://schemas.openxmlformats.org/officeDocument/2006/relationships/customXml" Target="../ink/ink1870.xml"/><Relationship Id="rId5" Type="http://schemas.openxmlformats.org/officeDocument/2006/relationships/customXml" Target="../ink/ink1798.xml"/><Relationship Id="rId95" Type="http://schemas.openxmlformats.org/officeDocument/2006/relationships/customXml" Target="../ink/ink1843.xml"/><Relationship Id="rId160" Type="http://schemas.openxmlformats.org/officeDocument/2006/relationships/customXml" Target="../ink/ink1876.xml"/><Relationship Id="rId181" Type="http://schemas.openxmlformats.org/officeDocument/2006/relationships/image" Target="../media/image1847.png"/><Relationship Id="rId216" Type="http://schemas.openxmlformats.org/officeDocument/2006/relationships/image" Target="../media/image1864.png"/><Relationship Id="rId22" Type="http://schemas.openxmlformats.org/officeDocument/2006/relationships/image" Target="../media/image1769.png"/><Relationship Id="rId43" Type="http://schemas.openxmlformats.org/officeDocument/2006/relationships/customXml" Target="../ink/ink1817.xml"/><Relationship Id="rId64" Type="http://schemas.openxmlformats.org/officeDocument/2006/relationships/image" Target="../media/image1790.png"/><Relationship Id="rId118" Type="http://schemas.openxmlformats.org/officeDocument/2006/relationships/image" Target="../media/image1816.png"/><Relationship Id="rId139" Type="http://schemas.openxmlformats.org/officeDocument/2006/relationships/customXml" Target="../ink/ink1865.xml"/><Relationship Id="rId85" Type="http://schemas.openxmlformats.org/officeDocument/2006/relationships/customXml" Target="../ink/ink1838.xml"/><Relationship Id="rId150" Type="http://schemas.openxmlformats.org/officeDocument/2006/relationships/image" Target="../media/image1832.png"/><Relationship Id="rId171" Type="http://schemas.openxmlformats.org/officeDocument/2006/relationships/image" Target="../media/image1842.png"/><Relationship Id="rId192" Type="http://schemas.openxmlformats.org/officeDocument/2006/relationships/customXml" Target="../ink/ink1892.xml"/><Relationship Id="rId206" Type="http://schemas.openxmlformats.org/officeDocument/2006/relationships/image" Target="../media/image1859.png"/><Relationship Id="rId227" Type="http://schemas.openxmlformats.org/officeDocument/2006/relationships/customXml" Target="../ink/ink1910.xml"/><Relationship Id="rId12" Type="http://schemas.openxmlformats.org/officeDocument/2006/relationships/image" Target="../media/image1764.png"/><Relationship Id="rId33" Type="http://schemas.openxmlformats.org/officeDocument/2006/relationships/customXml" Target="../ink/ink1812.xml"/><Relationship Id="rId108" Type="http://schemas.openxmlformats.org/officeDocument/2006/relationships/image" Target="../media/image1811.png"/><Relationship Id="rId129" Type="http://schemas.openxmlformats.org/officeDocument/2006/relationships/customXml" Target="../ink/ink1860.xml"/><Relationship Id="rId54" Type="http://schemas.openxmlformats.org/officeDocument/2006/relationships/image" Target="../media/image1785.png"/><Relationship Id="rId75" Type="http://schemas.openxmlformats.org/officeDocument/2006/relationships/customXml" Target="../ink/ink1833.xml"/><Relationship Id="rId96" Type="http://schemas.openxmlformats.org/officeDocument/2006/relationships/image" Target="../media/image933.png"/><Relationship Id="rId140" Type="http://schemas.openxmlformats.org/officeDocument/2006/relationships/image" Target="../media/image1827.png"/><Relationship Id="rId161" Type="http://schemas.openxmlformats.org/officeDocument/2006/relationships/image" Target="../media/image1837.png"/><Relationship Id="rId182" Type="http://schemas.openxmlformats.org/officeDocument/2006/relationships/customXml" Target="../ink/ink1887.xml"/><Relationship Id="rId217" Type="http://schemas.openxmlformats.org/officeDocument/2006/relationships/customXml" Target="../ink/ink1905.xml"/><Relationship Id="rId6" Type="http://schemas.openxmlformats.org/officeDocument/2006/relationships/image" Target="../media/image1761.png"/><Relationship Id="rId23" Type="http://schemas.openxmlformats.org/officeDocument/2006/relationships/customXml" Target="../ink/ink1807.xml"/><Relationship Id="rId119" Type="http://schemas.openxmlformats.org/officeDocument/2006/relationships/customXml" Target="../ink/ink1855.xml"/><Relationship Id="rId44" Type="http://schemas.openxmlformats.org/officeDocument/2006/relationships/image" Target="../media/image1780.png"/><Relationship Id="rId65" Type="http://schemas.openxmlformats.org/officeDocument/2006/relationships/customXml" Target="../ink/ink1828.xml"/><Relationship Id="rId86" Type="http://schemas.openxmlformats.org/officeDocument/2006/relationships/image" Target="../media/image1801.png"/><Relationship Id="rId130" Type="http://schemas.openxmlformats.org/officeDocument/2006/relationships/image" Target="../media/image1822.png"/><Relationship Id="rId151" Type="http://schemas.openxmlformats.org/officeDocument/2006/relationships/customXml" Target="../ink/ink1871.xml"/><Relationship Id="rId172" Type="http://schemas.openxmlformats.org/officeDocument/2006/relationships/customXml" Target="../ink/ink1882.xml"/><Relationship Id="rId193" Type="http://schemas.openxmlformats.org/officeDocument/2006/relationships/image" Target="../media/image1853.png"/><Relationship Id="rId207" Type="http://schemas.openxmlformats.org/officeDocument/2006/relationships/customXml" Target="../ink/ink1900.xml"/><Relationship Id="rId228" Type="http://schemas.openxmlformats.org/officeDocument/2006/relationships/image" Target="../media/image1870.png"/><Relationship Id="rId13" Type="http://schemas.openxmlformats.org/officeDocument/2006/relationships/customXml" Target="../ink/ink1802.xml"/><Relationship Id="rId109" Type="http://schemas.openxmlformats.org/officeDocument/2006/relationships/customXml" Target="../ink/ink1850.xml"/><Relationship Id="rId34" Type="http://schemas.openxmlformats.org/officeDocument/2006/relationships/image" Target="../media/image1775.png"/><Relationship Id="rId55" Type="http://schemas.openxmlformats.org/officeDocument/2006/relationships/customXml" Target="../ink/ink1823.xml"/><Relationship Id="rId76" Type="http://schemas.openxmlformats.org/officeDocument/2006/relationships/image" Target="../media/image1796.png"/><Relationship Id="rId97" Type="http://schemas.openxmlformats.org/officeDocument/2006/relationships/customXml" Target="../ink/ink1844.xml"/><Relationship Id="rId120" Type="http://schemas.openxmlformats.org/officeDocument/2006/relationships/image" Target="../media/image1817.png"/><Relationship Id="rId141" Type="http://schemas.openxmlformats.org/officeDocument/2006/relationships/customXml" Target="../ink/ink1866.xml"/><Relationship Id="rId7" Type="http://schemas.openxmlformats.org/officeDocument/2006/relationships/customXml" Target="../ink/ink1799.xml"/><Relationship Id="rId162" Type="http://schemas.openxmlformats.org/officeDocument/2006/relationships/customXml" Target="../ink/ink1877.xml"/><Relationship Id="rId183" Type="http://schemas.openxmlformats.org/officeDocument/2006/relationships/image" Target="../media/image1848.png"/><Relationship Id="rId218" Type="http://schemas.openxmlformats.org/officeDocument/2006/relationships/image" Target="../media/image1865.png"/><Relationship Id="rId24" Type="http://schemas.openxmlformats.org/officeDocument/2006/relationships/image" Target="../media/image1770.png"/><Relationship Id="rId45" Type="http://schemas.openxmlformats.org/officeDocument/2006/relationships/customXml" Target="../ink/ink1818.xml"/><Relationship Id="rId66" Type="http://schemas.openxmlformats.org/officeDocument/2006/relationships/image" Target="../media/image1791.png"/><Relationship Id="rId87" Type="http://schemas.openxmlformats.org/officeDocument/2006/relationships/customXml" Target="../ink/ink1839.xml"/><Relationship Id="rId110" Type="http://schemas.openxmlformats.org/officeDocument/2006/relationships/image" Target="../media/image1812.png"/><Relationship Id="rId131" Type="http://schemas.openxmlformats.org/officeDocument/2006/relationships/customXml" Target="../ink/ink1861.xml"/><Relationship Id="rId152" Type="http://schemas.openxmlformats.org/officeDocument/2006/relationships/customXml" Target="../ink/ink1872.xml"/><Relationship Id="rId173" Type="http://schemas.openxmlformats.org/officeDocument/2006/relationships/image" Target="../media/image1843.png"/><Relationship Id="rId194" Type="http://schemas.openxmlformats.org/officeDocument/2006/relationships/customXml" Target="../ink/ink1893.xml"/><Relationship Id="rId208" Type="http://schemas.openxmlformats.org/officeDocument/2006/relationships/image" Target="../media/image1860.png"/><Relationship Id="rId229" Type="http://schemas.openxmlformats.org/officeDocument/2006/relationships/customXml" Target="../ink/ink1911.xml"/><Relationship Id="rId14" Type="http://schemas.openxmlformats.org/officeDocument/2006/relationships/image" Target="../media/image1765.png"/><Relationship Id="rId35" Type="http://schemas.openxmlformats.org/officeDocument/2006/relationships/customXml" Target="../ink/ink1813.xml"/><Relationship Id="rId56" Type="http://schemas.openxmlformats.org/officeDocument/2006/relationships/image" Target="../media/image1786.png"/><Relationship Id="rId77" Type="http://schemas.openxmlformats.org/officeDocument/2006/relationships/customXml" Target="../ink/ink1834.xml"/><Relationship Id="rId100" Type="http://schemas.openxmlformats.org/officeDocument/2006/relationships/image" Target="../media/image1807.png"/><Relationship Id="rId8" Type="http://schemas.openxmlformats.org/officeDocument/2006/relationships/image" Target="../media/image1762.png"/><Relationship Id="rId98" Type="http://schemas.openxmlformats.org/officeDocument/2006/relationships/image" Target="../media/image1806.png"/><Relationship Id="rId121" Type="http://schemas.openxmlformats.org/officeDocument/2006/relationships/customXml" Target="../ink/ink1856.xml"/><Relationship Id="rId142" Type="http://schemas.openxmlformats.org/officeDocument/2006/relationships/image" Target="../media/image1828.png"/><Relationship Id="rId163" Type="http://schemas.openxmlformats.org/officeDocument/2006/relationships/image" Target="../media/image1838.png"/><Relationship Id="rId184" Type="http://schemas.openxmlformats.org/officeDocument/2006/relationships/customXml" Target="../ink/ink1888.xml"/><Relationship Id="rId219" Type="http://schemas.openxmlformats.org/officeDocument/2006/relationships/customXml" Target="../ink/ink1906.xml"/><Relationship Id="rId230" Type="http://schemas.openxmlformats.org/officeDocument/2006/relationships/image" Target="../media/image1871.png"/><Relationship Id="rId25" Type="http://schemas.openxmlformats.org/officeDocument/2006/relationships/customXml" Target="../ink/ink1808.xml"/><Relationship Id="rId46" Type="http://schemas.openxmlformats.org/officeDocument/2006/relationships/image" Target="../media/image1781.png"/><Relationship Id="rId67" Type="http://schemas.openxmlformats.org/officeDocument/2006/relationships/customXml" Target="../ink/ink1829.xml"/><Relationship Id="rId116" Type="http://schemas.openxmlformats.org/officeDocument/2006/relationships/image" Target="../media/image1815.png"/><Relationship Id="rId137" Type="http://schemas.openxmlformats.org/officeDocument/2006/relationships/customXml" Target="../ink/ink1864.xml"/><Relationship Id="rId158" Type="http://schemas.openxmlformats.org/officeDocument/2006/relationships/customXml" Target="../ink/ink1875.xml"/><Relationship Id="rId20" Type="http://schemas.openxmlformats.org/officeDocument/2006/relationships/image" Target="../media/image1768.png"/><Relationship Id="rId41" Type="http://schemas.openxmlformats.org/officeDocument/2006/relationships/customXml" Target="../ink/ink1816.xml"/><Relationship Id="rId62" Type="http://schemas.openxmlformats.org/officeDocument/2006/relationships/image" Target="../media/image1789.png"/><Relationship Id="rId83" Type="http://schemas.openxmlformats.org/officeDocument/2006/relationships/customXml" Target="../ink/ink1837.xml"/><Relationship Id="rId88" Type="http://schemas.openxmlformats.org/officeDocument/2006/relationships/image" Target="../media/image1802.png"/><Relationship Id="rId111" Type="http://schemas.openxmlformats.org/officeDocument/2006/relationships/customXml" Target="../ink/ink1851.xml"/><Relationship Id="rId132" Type="http://schemas.openxmlformats.org/officeDocument/2006/relationships/image" Target="../media/image1823.png"/><Relationship Id="rId153" Type="http://schemas.openxmlformats.org/officeDocument/2006/relationships/image" Target="../media/image1833.png"/><Relationship Id="rId174" Type="http://schemas.openxmlformats.org/officeDocument/2006/relationships/customXml" Target="../ink/ink1883.xml"/><Relationship Id="rId179" Type="http://schemas.openxmlformats.org/officeDocument/2006/relationships/image" Target="../media/image1846.png"/><Relationship Id="rId195" Type="http://schemas.openxmlformats.org/officeDocument/2006/relationships/image" Target="../media/image1854.png"/><Relationship Id="rId209" Type="http://schemas.openxmlformats.org/officeDocument/2006/relationships/customXml" Target="../ink/ink1901.xml"/><Relationship Id="rId190" Type="http://schemas.openxmlformats.org/officeDocument/2006/relationships/customXml" Target="../ink/ink1891.xml"/><Relationship Id="rId204" Type="http://schemas.openxmlformats.org/officeDocument/2006/relationships/customXml" Target="../ink/ink1898.xml"/><Relationship Id="rId220" Type="http://schemas.openxmlformats.org/officeDocument/2006/relationships/image" Target="../media/image1866.png"/><Relationship Id="rId225" Type="http://schemas.openxmlformats.org/officeDocument/2006/relationships/customXml" Target="../ink/ink1909.xml"/><Relationship Id="rId15" Type="http://schemas.openxmlformats.org/officeDocument/2006/relationships/customXml" Target="../ink/ink1803.xml"/><Relationship Id="rId36" Type="http://schemas.openxmlformats.org/officeDocument/2006/relationships/image" Target="../media/image1776.png"/><Relationship Id="rId57" Type="http://schemas.openxmlformats.org/officeDocument/2006/relationships/customXml" Target="../ink/ink1824.xml"/><Relationship Id="rId106" Type="http://schemas.openxmlformats.org/officeDocument/2006/relationships/image" Target="../media/image1810.png"/><Relationship Id="rId127" Type="http://schemas.openxmlformats.org/officeDocument/2006/relationships/customXml" Target="../ink/ink1859.xml"/><Relationship Id="rId10" Type="http://schemas.openxmlformats.org/officeDocument/2006/relationships/image" Target="../media/image1763.png"/><Relationship Id="rId31" Type="http://schemas.openxmlformats.org/officeDocument/2006/relationships/customXml" Target="../ink/ink1811.xml"/><Relationship Id="rId52" Type="http://schemas.openxmlformats.org/officeDocument/2006/relationships/image" Target="../media/image1784.png"/><Relationship Id="rId73" Type="http://schemas.openxmlformats.org/officeDocument/2006/relationships/customXml" Target="../ink/ink1832.xml"/><Relationship Id="rId78" Type="http://schemas.openxmlformats.org/officeDocument/2006/relationships/image" Target="../media/image1797.png"/><Relationship Id="rId94" Type="http://schemas.openxmlformats.org/officeDocument/2006/relationships/image" Target="../media/image1805.png"/><Relationship Id="rId99" Type="http://schemas.openxmlformats.org/officeDocument/2006/relationships/customXml" Target="../ink/ink1845.xml"/><Relationship Id="rId101" Type="http://schemas.openxmlformats.org/officeDocument/2006/relationships/customXml" Target="../ink/ink1846.xml"/><Relationship Id="rId122" Type="http://schemas.openxmlformats.org/officeDocument/2006/relationships/image" Target="../media/image1818.png"/><Relationship Id="rId143" Type="http://schemas.openxmlformats.org/officeDocument/2006/relationships/customXml" Target="../ink/ink1867.xml"/><Relationship Id="rId148" Type="http://schemas.openxmlformats.org/officeDocument/2006/relationships/image" Target="../media/image1831.png"/><Relationship Id="rId164" Type="http://schemas.openxmlformats.org/officeDocument/2006/relationships/customXml" Target="../ink/ink1878.xml"/><Relationship Id="rId169" Type="http://schemas.openxmlformats.org/officeDocument/2006/relationships/image" Target="../media/image1841.png"/><Relationship Id="rId185" Type="http://schemas.openxmlformats.org/officeDocument/2006/relationships/image" Target="../media/image1849.png"/><Relationship Id="rId4" Type="http://schemas.openxmlformats.org/officeDocument/2006/relationships/image" Target="../media/image1760.png"/><Relationship Id="rId9" Type="http://schemas.openxmlformats.org/officeDocument/2006/relationships/customXml" Target="../ink/ink1800.xml"/><Relationship Id="rId180" Type="http://schemas.openxmlformats.org/officeDocument/2006/relationships/customXml" Target="../ink/ink1886.xml"/><Relationship Id="rId210" Type="http://schemas.openxmlformats.org/officeDocument/2006/relationships/image" Target="../media/image1861.png"/><Relationship Id="rId215" Type="http://schemas.openxmlformats.org/officeDocument/2006/relationships/customXml" Target="../ink/ink1904.xml"/><Relationship Id="rId26" Type="http://schemas.openxmlformats.org/officeDocument/2006/relationships/image" Target="../media/image1771.png"/><Relationship Id="rId47" Type="http://schemas.openxmlformats.org/officeDocument/2006/relationships/customXml" Target="../ink/ink1819.xml"/><Relationship Id="rId68" Type="http://schemas.openxmlformats.org/officeDocument/2006/relationships/image" Target="../media/image1792.png"/><Relationship Id="rId89" Type="http://schemas.openxmlformats.org/officeDocument/2006/relationships/customXml" Target="../ink/ink1840.xml"/><Relationship Id="rId112" Type="http://schemas.openxmlformats.org/officeDocument/2006/relationships/image" Target="../media/image1813.png"/><Relationship Id="rId133" Type="http://schemas.openxmlformats.org/officeDocument/2006/relationships/customXml" Target="../ink/ink1862.xml"/><Relationship Id="rId154" Type="http://schemas.openxmlformats.org/officeDocument/2006/relationships/customXml" Target="../ink/ink1873.xml"/><Relationship Id="rId175" Type="http://schemas.openxmlformats.org/officeDocument/2006/relationships/image" Target="../media/image1844.png"/><Relationship Id="rId196" Type="http://schemas.openxmlformats.org/officeDocument/2006/relationships/customXml" Target="../ink/ink1894.xml"/><Relationship Id="rId200" Type="http://schemas.openxmlformats.org/officeDocument/2006/relationships/customXml" Target="../ink/ink1896.xml"/><Relationship Id="rId16" Type="http://schemas.openxmlformats.org/officeDocument/2006/relationships/image" Target="../media/image1766.png"/><Relationship Id="rId221" Type="http://schemas.openxmlformats.org/officeDocument/2006/relationships/customXml" Target="../ink/ink1907.xml"/><Relationship Id="rId37" Type="http://schemas.openxmlformats.org/officeDocument/2006/relationships/customXml" Target="../ink/ink1814.xml"/><Relationship Id="rId58" Type="http://schemas.openxmlformats.org/officeDocument/2006/relationships/image" Target="../media/image1787.png"/><Relationship Id="rId79" Type="http://schemas.openxmlformats.org/officeDocument/2006/relationships/customXml" Target="../ink/ink1835.xml"/><Relationship Id="rId102" Type="http://schemas.openxmlformats.org/officeDocument/2006/relationships/image" Target="../media/image1808.png"/><Relationship Id="rId123" Type="http://schemas.openxmlformats.org/officeDocument/2006/relationships/customXml" Target="../ink/ink1857.xml"/><Relationship Id="rId144" Type="http://schemas.openxmlformats.org/officeDocument/2006/relationships/image" Target="../media/image1829.png"/><Relationship Id="rId90" Type="http://schemas.openxmlformats.org/officeDocument/2006/relationships/image" Target="../media/image1803.png"/><Relationship Id="rId165" Type="http://schemas.openxmlformats.org/officeDocument/2006/relationships/image" Target="../media/image1839.png"/><Relationship Id="rId186" Type="http://schemas.openxmlformats.org/officeDocument/2006/relationships/customXml" Target="../ink/ink1889.xml"/><Relationship Id="rId211" Type="http://schemas.openxmlformats.org/officeDocument/2006/relationships/customXml" Target="../ink/ink1902.xml"/><Relationship Id="rId27" Type="http://schemas.openxmlformats.org/officeDocument/2006/relationships/customXml" Target="../ink/ink1809.xml"/><Relationship Id="rId48" Type="http://schemas.openxmlformats.org/officeDocument/2006/relationships/image" Target="../media/image1782.png"/><Relationship Id="rId69" Type="http://schemas.openxmlformats.org/officeDocument/2006/relationships/customXml" Target="../ink/ink1830.xml"/><Relationship Id="rId113" Type="http://schemas.openxmlformats.org/officeDocument/2006/relationships/customXml" Target="../ink/ink1852.xml"/><Relationship Id="rId134" Type="http://schemas.openxmlformats.org/officeDocument/2006/relationships/image" Target="../media/image1824.png"/><Relationship Id="rId80" Type="http://schemas.openxmlformats.org/officeDocument/2006/relationships/image" Target="../media/image1798.png"/><Relationship Id="rId155" Type="http://schemas.openxmlformats.org/officeDocument/2006/relationships/image" Target="../media/image1834.png"/><Relationship Id="rId176" Type="http://schemas.openxmlformats.org/officeDocument/2006/relationships/customXml" Target="../ink/ink1884.xml"/><Relationship Id="rId197" Type="http://schemas.openxmlformats.org/officeDocument/2006/relationships/image" Target="../media/image1855.png"/><Relationship Id="rId201" Type="http://schemas.openxmlformats.org/officeDocument/2006/relationships/image" Target="../media/image1857.png"/><Relationship Id="rId222" Type="http://schemas.openxmlformats.org/officeDocument/2006/relationships/image" Target="../media/image1867.png"/><Relationship Id="rId17" Type="http://schemas.openxmlformats.org/officeDocument/2006/relationships/customXml" Target="../ink/ink1804.xml"/><Relationship Id="rId38" Type="http://schemas.openxmlformats.org/officeDocument/2006/relationships/image" Target="../media/image1777.png"/><Relationship Id="rId59" Type="http://schemas.openxmlformats.org/officeDocument/2006/relationships/customXml" Target="../ink/ink1825.xml"/><Relationship Id="rId103" Type="http://schemas.openxmlformats.org/officeDocument/2006/relationships/customXml" Target="../ink/ink1847.xml"/><Relationship Id="rId124" Type="http://schemas.openxmlformats.org/officeDocument/2006/relationships/image" Target="../media/image1819.png"/><Relationship Id="rId70" Type="http://schemas.openxmlformats.org/officeDocument/2006/relationships/image" Target="../media/image1793.png"/><Relationship Id="rId91" Type="http://schemas.openxmlformats.org/officeDocument/2006/relationships/customXml" Target="../ink/ink1841.xml"/><Relationship Id="rId145" Type="http://schemas.openxmlformats.org/officeDocument/2006/relationships/customXml" Target="../ink/ink1868.xml"/><Relationship Id="rId166" Type="http://schemas.openxmlformats.org/officeDocument/2006/relationships/customXml" Target="../ink/ink1879.xml"/><Relationship Id="rId187" Type="http://schemas.openxmlformats.org/officeDocument/2006/relationships/image" Target="../media/image1850.png"/><Relationship Id="rId1" Type="http://schemas.openxmlformats.org/officeDocument/2006/relationships/slideLayout" Target="../slideLayouts/slideLayout7.xml"/><Relationship Id="rId212" Type="http://schemas.openxmlformats.org/officeDocument/2006/relationships/image" Target="../media/image1862.png"/><Relationship Id="rId28" Type="http://schemas.openxmlformats.org/officeDocument/2006/relationships/image" Target="../media/image1772.png"/><Relationship Id="rId49" Type="http://schemas.openxmlformats.org/officeDocument/2006/relationships/customXml" Target="../ink/ink1820.xml"/><Relationship Id="rId114" Type="http://schemas.openxmlformats.org/officeDocument/2006/relationships/image" Target="../media/image1814.png"/><Relationship Id="rId60" Type="http://schemas.openxmlformats.org/officeDocument/2006/relationships/image" Target="../media/image1788.png"/><Relationship Id="rId81" Type="http://schemas.openxmlformats.org/officeDocument/2006/relationships/customXml" Target="../ink/ink1836.xml"/><Relationship Id="rId135" Type="http://schemas.openxmlformats.org/officeDocument/2006/relationships/customXml" Target="../ink/ink1863.xml"/><Relationship Id="rId156" Type="http://schemas.openxmlformats.org/officeDocument/2006/relationships/customXml" Target="../ink/ink1874.xml"/><Relationship Id="rId177" Type="http://schemas.openxmlformats.org/officeDocument/2006/relationships/image" Target="../media/image1845.png"/><Relationship Id="rId198" Type="http://schemas.openxmlformats.org/officeDocument/2006/relationships/customXml" Target="../ink/ink1895.xml"/><Relationship Id="rId202" Type="http://schemas.openxmlformats.org/officeDocument/2006/relationships/customXml" Target="../ink/ink1897.xml"/><Relationship Id="rId223" Type="http://schemas.openxmlformats.org/officeDocument/2006/relationships/customXml" Target="../ink/ink1908.xml"/><Relationship Id="rId18" Type="http://schemas.openxmlformats.org/officeDocument/2006/relationships/image" Target="../media/image1767.png"/><Relationship Id="rId39" Type="http://schemas.openxmlformats.org/officeDocument/2006/relationships/customXml" Target="../ink/ink1815.xml"/><Relationship Id="rId50" Type="http://schemas.openxmlformats.org/officeDocument/2006/relationships/image" Target="../media/image1783.png"/><Relationship Id="rId104" Type="http://schemas.openxmlformats.org/officeDocument/2006/relationships/image" Target="../media/image1809.png"/><Relationship Id="rId125" Type="http://schemas.openxmlformats.org/officeDocument/2006/relationships/customXml" Target="../ink/ink1858.xml"/><Relationship Id="rId146" Type="http://schemas.openxmlformats.org/officeDocument/2006/relationships/image" Target="../media/image1830.png"/><Relationship Id="rId167" Type="http://schemas.openxmlformats.org/officeDocument/2006/relationships/image" Target="../media/image1840.png"/><Relationship Id="rId188" Type="http://schemas.openxmlformats.org/officeDocument/2006/relationships/customXml" Target="../ink/ink1890.xml"/><Relationship Id="rId71" Type="http://schemas.openxmlformats.org/officeDocument/2006/relationships/customXml" Target="../ink/ink1831.xml"/><Relationship Id="rId92" Type="http://schemas.openxmlformats.org/officeDocument/2006/relationships/image" Target="../media/image1804.png"/><Relationship Id="rId213" Type="http://schemas.openxmlformats.org/officeDocument/2006/relationships/customXml" Target="../ink/ink1903.xml"/><Relationship Id="rId2" Type="http://schemas.openxmlformats.org/officeDocument/2006/relationships/notesSlide" Target="../notesSlides/notesSlide19.xml"/><Relationship Id="rId29" Type="http://schemas.openxmlformats.org/officeDocument/2006/relationships/customXml" Target="../ink/ink1810.xml"/><Relationship Id="rId40" Type="http://schemas.openxmlformats.org/officeDocument/2006/relationships/image" Target="../media/image1778.png"/><Relationship Id="rId115" Type="http://schemas.openxmlformats.org/officeDocument/2006/relationships/customXml" Target="../ink/ink1853.xml"/><Relationship Id="rId136" Type="http://schemas.openxmlformats.org/officeDocument/2006/relationships/image" Target="../media/image1825.png"/><Relationship Id="rId157" Type="http://schemas.openxmlformats.org/officeDocument/2006/relationships/image" Target="../media/image1835.png"/><Relationship Id="rId178" Type="http://schemas.openxmlformats.org/officeDocument/2006/relationships/customXml" Target="../ink/ink1885.xml"/><Relationship Id="rId61" Type="http://schemas.openxmlformats.org/officeDocument/2006/relationships/customXml" Target="../ink/ink1826.xml"/><Relationship Id="rId82" Type="http://schemas.openxmlformats.org/officeDocument/2006/relationships/image" Target="../media/image1799.png"/><Relationship Id="rId199" Type="http://schemas.openxmlformats.org/officeDocument/2006/relationships/image" Target="../media/image1856.png"/><Relationship Id="rId203" Type="http://schemas.openxmlformats.org/officeDocument/2006/relationships/image" Target="../media/image1858.png"/><Relationship Id="rId19" Type="http://schemas.openxmlformats.org/officeDocument/2006/relationships/customXml" Target="../ink/ink1805.xml"/><Relationship Id="rId224" Type="http://schemas.openxmlformats.org/officeDocument/2006/relationships/image" Target="../media/image1868.png"/><Relationship Id="rId30" Type="http://schemas.openxmlformats.org/officeDocument/2006/relationships/image" Target="../media/image1773.png"/><Relationship Id="rId105" Type="http://schemas.openxmlformats.org/officeDocument/2006/relationships/customXml" Target="../ink/ink1848.xml"/><Relationship Id="rId126" Type="http://schemas.openxmlformats.org/officeDocument/2006/relationships/image" Target="../media/image1820.png"/><Relationship Id="rId147" Type="http://schemas.openxmlformats.org/officeDocument/2006/relationships/customXml" Target="../ink/ink1869.xml"/><Relationship Id="rId168" Type="http://schemas.openxmlformats.org/officeDocument/2006/relationships/customXml" Target="../ink/ink1880.xml"/><Relationship Id="rId51" Type="http://schemas.openxmlformats.org/officeDocument/2006/relationships/customXml" Target="../ink/ink1821.xml"/><Relationship Id="rId72" Type="http://schemas.openxmlformats.org/officeDocument/2006/relationships/image" Target="../media/image1794.png"/><Relationship Id="rId93" Type="http://schemas.openxmlformats.org/officeDocument/2006/relationships/customXml" Target="../ink/ink1842.xml"/><Relationship Id="rId189" Type="http://schemas.openxmlformats.org/officeDocument/2006/relationships/image" Target="../media/image1851.png"/><Relationship Id="rId3" Type="http://schemas.openxmlformats.org/officeDocument/2006/relationships/customXml" Target="../ink/ink1797.xml"/><Relationship Id="rId214" Type="http://schemas.openxmlformats.org/officeDocument/2006/relationships/image" Target="../media/image186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17" Type="http://schemas.openxmlformats.org/officeDocument/2006/relationships/customXml" Target="../ink/ink174.xml"/><Relationship Id="rId21" Type="http://schemas.openxmlformats.org/officeDocument/2006/relationships/customXml" Target="../ink/ink126.xml"/><Relationship Id="rId324" Type="http://schemas.openxmlformats.org/officeDocument/2006/relationships/image" Target="../media/image276.png"/><Relationship Id="rId531" Type="http://schemas.openxmlformats.org/officeDocument/2006/relationships/image" Target="../media/image379.png"/><Relationship Id="rId170" Type="http://schemas.openxmlformats.org/officeDocument/2006/relationships/image" Target="../media/image200.png"/><Relationship Id="rId268" Type="http://schemas.openxmlformats.org/officeDocument/2006/relationships/customXml" Target="../ink/ink250.xml"/><Relationship Id="rId475" Type="http://schemas.openxmlformats.org/officeDocument/2006/relationships/customXml" Target="../ink/ink354.xml"/><Relationship Id="rId32" Type="http://schemas.openxmlformats.org/officeDocument/2006/relationships/image" Target="../media/image132.png"/><Relationship Id="rId128" Type="http://schemas.openxmlformats.org/officeDocument/2006/relationships/image" Target="../media/image180.png"/><Relationship Id="rId335" Type="http://schemas.openxmlformats.org/officeDocument/2006/relationships/customXml" Target="../ink/ink284.xml"/><Relationship Id="rId542" Type="http://schemas.openxmlformats.org/officeDocument/2006/relationships/customXml" Target="../ink/ink388.xml"/><Relationship Id="rId181" Type="http://schemas.openxmlformats.org/officeDocument/2006/relationships/customXml" Target="../ink/ink206.xml"/><Relationship Id="rId402" Type="http://schemas.openxmlformats.org/officeDocument/2006/relationships/image" Target="../media/image315.png"/><Relationship Id="rId279" Type="http://schemas.openxmlformats.org/officeDocument/2006/relationships/image" Target="../media/image254.png"/><Relationship Id="rId486" Type="http://schemas.openxmlformats.org/officeDocument/2006/relationships/image" Target="../media/image357.png"/><Relationship Id="rId43" Type="http://schemas.openxmlformats.org/officeDocument/2006/relationships/customXml" Target="../ink/ink137.xml"/><Relationship Id="rId139" Type="http://schemas.openxmlformats.org/officeDocument/2006/relationships/customXml" Target="../ink/ink185.xml"/><Relationship Id="rId346" Type="http://schemas.openxmlformats.org/officeDocument/2006/relationships/image" Target="../media/image287.png"/><Relationship Id="rId553" Type="http://schemas.openxmlformats.org/officeDocument/2006/relationships/image" Target="../media/image390.png"/><Relationship Id="rId192" Type="http://schemas.openxmlformats.org/officeDocument/2006/relationships/image" Target="../media/image211.png"/><Relationship Id="rId206" Type="http://schemas.openxmlformats.org/officeDocument/2006/relationships/image" Target="../media/image218.png"/><Relationship Id="rId413" Type="http://schemas.openxmlformats.org/officeDocument/2006/relationships/customXml" Target="../ink/ink323.xml"/><Relationship Id="rId497" Type="http://schemas.openxmlformats.org/officeDocument/2006/relationships/customXml" Target="../ink/ink365.xml"/><Relationship Id="rId357" Type="http://schemas.openxmlformats.org/officeDocument/2006/relationships/customXml" Target="../ink/ink295.xml"/><Relationship Id="rId54" Type="http://schemas.openxmlformats.org/officeDocument/2006/relationships/image" Target="../media/image143.png"/><Relationship Id="rId217" Type="http://schemas.openxmlformats.org/officeDocument/2006/relationships/image" Target="../media/image223.png"/><Relationship Id="rId564" Type="http://schemas.openxmlformats.org/officeDocument/2006/relationships/customXml" Target="../ink/ink399.xml"/><Relationship Id="rId424" Type="http://schemas.openxmlformats.org/officeDocument/2006/relationships/image" Target="../media/image326.png"/><Relationship Id="rId270" Type="http://schemas.openxmlformats.org/officeDocument/2006/relationships/customXml" Target="../ink/ink251.xml"/><Relationship Id="rId65" Type="http://schemas.openxmlformats.org/officeDocument/2006/relationships/customXml" Target="../ink/ink148.xml"/><Relationship Id="rId130" Type="http://schemas.openxmlformats.org/officeDocument/2006/relationships/image" Target="../media/image181.png"/><Relationship Id="rId368" Type="http://schemas.openxmlformats.org/officeDocument/2006/relationships/image" Target="../media/image298.png"/><Relationship Id="rId575" Type="http://schemas.openxmlformats.org/officeDocument/2006/relationships/image" Target="../media/image401.png"/><Relationship Id="rId228" Type="http://schemas.openxmlformats.org/officeDocument/2006/relationships/customXml" Target="../ink/ink230.xml"/><Relationship Id="rId435" Type="http://schemas.openxmlformats.org/officeDocument/2006/relationships/customXml" Target="../ink/ink334.xml"/><Relationship Id="rId281" Type="http://schemas.openxmlformats.org/officeDocument/2006/relationships/image" Target="../media/image255.png"/><Relationship Id="rId502" Type="http://schemas.openxmlformats.org/officeDocument/2006/relationships/image" Target="../media/image365.png"/><Relationship Id="rId76" Type="http://schemas.openxmlformats.org/officeDocument/2006/relationships/image" Target="../media/image154.png"/><Relationship Id="rId141" Type="http://schemas.openxmlformats.org/officeDocument/2006/relationships/customXml" Target="../ink/ink186.xml"/><Relationship Id="rId379" Type="http://schemas.openxmlformats.org/officeDocument/2006/relationships/customXml" Target="../ink/ink306.xml"/><Relationship Id="rId586" Type="http://schemas.openxmlformats.org/officeDocument/2006/relationships/customXml" Target="../ink/ink410.xml"/><Relationship Id="rId7" Type="http://schemas.openxmlformats.org/officeDocument/2006/relationships/customXml" Target="../ink/ink119.xml"/><Relationship Id="rId239" Type="http://schemas.openxmlformats.org/officeDocument/2006/relationships/image" Target="../media/image234.png"/><Relationship Id="rId446" Type="http://schemas.openxmlformats.org/officeDocument/2006/relationships/image" Target="../media/image337.png"/><Relationship Id="rId292" Type="http://schemas.openxmlformats.org/officeDocument/2006/relationships/image" Target="../media/image260.png"/><Relationship Id="rId306" Type="http://schemas.openxmlformats.org/officeDocument/2006/relationships/image" Target="../media/image267.png"/><Relationship Id="rId87" Type="http://schemas.openxmlformats.org/officeDocument/2006/relationships/customXml" Target="../ink/ink159.xml"/><Relationship Id="rId513" Type="http://schemas.openxmlformats.org/officeDocument/2006/relationships/image" Target="../media/image370.png"/><Relationship Id="rId597" Type="http://schemas.openxmlformats.org/officeDocument/2006/relationships/image" Target="../media/image412.png"/><Relationship Id="rId152" Type="http://schemas.openxmlformats.org/officeDocument/2006/relationships/image" Target="../media/image11.png"/><Relationship Id="rId457" Type="http://schemas.openxmlformats.org/officeDocument/2006/relationships/customXml" Target="../ink/ink345.xml"/><Relationship Id="rId14" Type="http://schemas.openxmlformats.org/officeDocument/2006/relationships/image" Target="../media/image123.png"/><Relationship Id="rId317" Type="http://schemas.openxmlformats.org/officeDocument/2006/relationships/customXml" Target="../ink/ink275.xml"/><Relationship Id="rId524" Type="http://schemas.openxmlformats.org/officeDocument/2006/relationships/customXml" Target="../ink/ink379.xml"/><Relationship Id="rId98" Type="http://schemas.openxmlformats.org/officeDocument/2006/relationships/image" Target="../media/image165.png"/><Relationship Id="rId163" Type="http://schemas.openxmlformats.org/officeDocument/2006/relationships/customXml" Target="../ink/ink197.xml"/><Relationship Id="rId370" Type="http://schemas.openxmlformats.org/officeDocument/2006/relationships/image" Target="../media/image299.png"/><Relationship Id="rId230" Type="http://schemas.openxmlformats.org/officeDocument/2006/relationships/customXml" Target="../ink/ink231.xml"/><Relationship Id="rId468" Type="http://schemas.openxmlformats.org/officeDocument/2006/relationships/image" Target="../media/image348.png"/><Relationship Id="rId25" Type="http://schemas.openxmlformats.org/officeDocument/2006/relationships/customXml" Target="../ink/ink128.xml"/><Relationship Id="rId67" Type="http://schemas.openxmlformats.org/officeDocument/2006/relationships/customXml" Target="../ink/ink149.xml"/><Relationship Id="rId272" Type="http://schemas.openxmlformats.org/officeDocument/2006/relationships/customXml" Target="../ink/ink252.xml"/><Relationship Id="rId328" Type="http://schemas.openxmlformats.org/officeDocument/2006/relationships/image" Target="../media/image278.png"/><Relationship Id="rId535" Type="http://schemas.openxmlformats.org/officeDocument/2006/relationships/image" Target="../media/image381.png"/><Relationship Id="rId577" Type="http://schemas.openxmlformats.org/officeDocument/2006/relationships/image" Target="../media/image402.png"/><Relationship Id="rId132" Type="http://schemas.openxmlformats.org/officeDocument/2006/relationships/image" Target="../media/image182.png"/><Relationship Id="rId174" Type="http://schemas.openxmlformats.org/officeDocument/2006/relationships/image" Target="../media/image202.png"/><Relationship Id="rId381" Type="http://schemas.openxmlformats.org/officeDocument/2006/relationships/customXml" Target="../ink/ink307.xml"/><Relationship Id="rId602" Type="http://schemas.openxmlformats.org/officeDocument/2006/relationships/customXml" Target="../ink/ink418.xml"/><Relationship Id="rId241" Type="http://schemas.openxmlformats.org/officeDocument/2006/relationships/image" Target="../media/image235.png"/><Relationship Id="rId437" Type="http://schemas.openxmlformats.org/officeDocument/2006/relationships/customXml" Target="../ink/ink335.xml"/><Relationship Id="rId479" Type="http://schemas.openxmlformats.org/officeDocument/2006/relationships/customXml" Target="../ink/ink356.xml"/><Relationship Id="rId36" Type="http://schemas.openxmlformats.org/officeDocument/2006/relationships/image" Target="../media/image134.png"/><Relationship Id="rId283" Type="http://schemas.openxmlformats.org/officeDocument/2006/relationships/customXml" Target="../ink/ink258.xml"/><Relationship Id="rId339" Type="http://schemas.openxmlformats.org/officeDocument/2006/relationships/customXml" Target="../ink/ink286.xml"/><Relationship Id="rId490" Type="http://schemas.openxmlformats.org/officeDocument/2006/relationships/image" Target="../media/image359.png"/><Relationship Id="rId504" Type="http://schemas.openxmlformats.org/officeDocument/2006/relationships/image" Target="../media/image366.png"/><Relationship Id="rId546" Type="http://schemas.openxmlformats.org/officeDocument/2006/relationships/customXml" Target="../ink/ink390.xml"/><Relationship Id="rId78" Type="http://schemas.openxmlformats.org/officeDocument/2006/relationships/image" Target="../media/image155.png"/><Relationship Id="rId101" Type="http://schemas.openxmlformats.org/officeDocument/2006/relationships/customXml" Target="../ink/ink166.xml"/><Relationship Id="rId143" Type="http://schemas.openxmlformats.org/officeDocument/2006/relationships/customXml" Target="../ink/ink187.xml"/><Relationship Id="rId185" Type="http://schemas.openxmlformats.org/officeDocument/2006/relationships/customXml" Target="../ink/ink208.xml"/><Relationship Id="rId350" Type="http://schemas.openxmlformats.org/officeDocument/2006/relationships/image" Target="../media/image289.png"/><Relationship Id="rId406" Type="http://schemas.openxmlformats.org/officeDocument/2006/relationships/image" Target="../media/image317.png"/><Relationship Id="rId588" Type="http://schemas.openxmlformats.org/officeDocument/2006/relationships/customXml" Target="../ink/ink411.xml"/><Relationship Id="rId9" Type="http://schemas.openxmlformats.org/officeDocument/2006/relationships/customXml" Target="../ink/ink120.xml"/><Relationship Id="rId210" Type="http://schemas.openxmlformats.org/officeDocument/2006/relationships/customXml" Target="../ink/ink221.xml"/><Relationship Id="rId392" Type="http://schemas.openxmlformats.org/officeDocument/2006/relationships/image" Target="../media/image310.png"/><Relationship Id="rId448" Type="http://schemas.openxmlformats.org/officeDocument/2006/relationships/image" Target="../media/image338.png"/><Relationship Id="rId613" Type="http://schemas.openxmlformats.org/officeDocument/2006/relationships/image" Target="../media/image420.png"/><Relationship Id="rId252" Type="http://schemas.openxmlformats.org/officeDocument/2006/relationships/customXml" Target="../ink/ink242.xml"/><Relationship Id="rId294" Type="http://schemas.openxmlformats.org/officeDocument/2006/relationships/image" Target="../media/image261.png"/><Relationship Id="rId308" Type="http://schemas.openxmlformats.org/officeDocument/2006/relationships/image" Target="../media/image268.png"/><Relationship Id="rId515" Type="http://schemas.openxmlformats.org/officeDocument/2006/relationships/image" Target="../media/image371.png"/><Relationship Id="rId47" Type="http://schemas.openxmlformats.org/officeDocument/2006/relationships/customXml" Target="../ink/ink139.xml"/><Relationship Id="rId89" Type="http://schemas.openxmlformats.org/officeDocument/2006/relationships/customXml" Target="../ink/ink160.xml"/><Relationship Id="rId112" Type="http://schemas.openxmlformats.org/officeDocument/2006/relationships/image" Target="../media/image172.png"/><Relationship Id="rId154" Type="http://schemas.openxmlformats.org/officeDocument/2006/relationships/image" Target="../media/image192.png"/><Relationship Id="rId361" Type="http://schemas.openxmlformats.org/officeDocument/2006/relationships/customXml" Target="../ink/ink297.xml"/><Relationship Id="rId557" Type="http://schemas.openxmlformats.org/officeDocument/2006/relationships/image" Target="../media/image392.png"/><Relationship Id="rId599" Type="http://schemas.openxmlformats.org/officeDocument/2006/relationships/image" Target="../media/image413.png"/><Relationship Id="rId196" Type="http://schemas.openxmlformats.org/officeDocument/2006/relationships/image" Target="../media/image213.png"/><Relationship Id="rId417" Type="http://schemas.openxmlformats.org/officeDocument/2006/relationships/customXml" Target="../ink/ink325.xml"/><Relationship Id="rId459" Type="http://schemas.openxmlformats.org/officeDocument/2006/relationships/customXml" Target="../ink/ink346.xml"/><Relationship Id="rId16" Type="http://schemas.openxmlformats.org/officeDocument/2006/relationships/image" Target="../media/image124.png"/><Relationship Id="rId221" Type="http://schemas.openxmlformats.org/officeDocument/2006/relationships/image" Target="../media/image225.png"/><Relationship Id="rId263" Type="http://schemas.openxmlformats.org/officeDocument/2006/relationships/image" Target="../media/image246.png"/><Relationship Id="rId319" Type="http://schemas.openxmlformats.org/officeDocument/2006/relationships/customXml" Target="../ink/ink276.xml"/><Relationship Id="rId470" Type="http://schemas.openxmlformats.org/officeDocument/2006/relationships/image" Target="../media/image349.png"/><Relationship Id="rId526" Type="http://schemas.openxmlformats.org/officeDocument/2006/relationships/customXml" Target="../ink/ink380.xml"/><Relationship Id="rId58" Type="http://schemas.openxmlformats.org/officeDocument/2006/relationships/image" Target="../media/image145.png"/><Relationship Id="rId123" Type="http://schemas.openxmlformats.org/officeDocument/2006/relationships/customXml" Target="../ink/ink177.xml"/><Relationship Id="rId330" Type="http://schemas.openxmlformats.org/officeDocument/2006/relationships/image" Target="../media/image279.png"/><Relationship Id="rId568" Type="http://schemas.openxmlformats.org/officeDocument/2006/relationships/customXml" Target="../ink/ink401.xml"/><Relationship Id="rId165" Type="http://schemas.openxmlformats.org/officeDocument/2006/relationships/customXml" Target="../ink/ink198.xml"/><Relationship Id="rId372" Type="http://schemas.openxmlformats.org/officeDocument/2006/relationships/image" Target="../media/image300.png"/><Relationship Id="rId428" Type="http://schemas.openxmlformats.org/officeDocument/2006/relationships/image" Target="../media/image328.png"/><Relationship Id="rId232" Type="http://schemas.openxmlformats.org/officeDocument/2006/relationships/customXml" Target="../ink/ink232.xml"/><Relationship Id="rId274" Type="http://schemas.openxmlformats.org/officeDocument/2006/relationships/customXml" Target="../ink/ink253.xml"/><Relationship Id="rId481" Type="http://schemas.openxmlformats.org/officeDocument/2006/relationships/customXml" Target="../ink/ink357.xml"/><Relationship Id="rId27" Type="http://schemas.openxmlformats.org/officeDocument/2006/relationships/customXml" Target="../ink/ink129.xml"/><Relationship Id="rId69" Type="http://schemas.openxmlformats.org/officeDocument/2006/relationships/customXml" Target="../ink/ink150.xml"/><Relationship Id="rId134" Type="http://schemas.openxmlformats.org/officeDocument/2006/relationships/image" Target="../media/image183.png"/><Relationship Id="rId537" Type="http://schemas.openxmlformats.org/officeDocument/2006/relationships/image" Target="../media/image382.png"/><Relationship Id="rId579" Type="http://schemas.openxmlformats.org/officeDocument/2006/relationships/image" Target="../media/image403.png"/><Relationship Id="rId80" Type="http://schemas.openxmlformats.org/officeDocument/2006/relationships/image" Target="../media/image156.png"/><Relationship Id="rId176" Type="http://schemas.openxmlformats.org/officeDocument/2006/relationships/image" Target="../media/image203.png"/><Relationship Id="rId341" Type="http://schemas.openxmlformats.org/officeDocument/2006/relationships/customXml" Target="../ink/ink287.xml"/><Relationship Id="rId383" Type="http://schemas.openxmlformats.org/officeDocument/2006/relationships/customXml" Target="../ink/ink308.xml"/><Relationship Id="rId439" Type="http://schemas.openxmlformats.org/officeDocument/2006/relationships/customXml" Target="../ink/ink336.xml"/><Relationship Id="rId590" Type="http://schemas.openxmlformats.org/officeDocument/2006/relationships/customXml" Target="../ink/ink412.xml"/><Relationship Id="rId604" Type="http://schemas.openxmlformats.org/officeDocument/2006/relationships/customXml" Target="../ink/ink419.xml"/><Relationship Id="rId201" Type="http://schemas.openxmlformats.org/officeDocument/2006/relationships/customXml" Target="../ink/ink216.xml"/><Relationship Id="rId243" Type="http://schemas.openxmlformats.org/officeDocument/2006/relationships/image" Target="../media/image236.png"/><Relationship Id="rId285" Type="http://schemas.openxmlformats.org/officeDocument/2006/relationships/customXml" Target="../ink/ink259.xml"/><Relationship Id="rId450" Type="http://schemas.openxmlformats.org/officeDocument/2006/relationships/image" Target="../media/image339.png"/><Relationship Id="rId506" Type="http://schemas.openxmlformats.org/officeDocument/2006/relationships/image" Target="../media/image367.png"/><Relationship Id="rId38" Type="http://schemas.openxmlformats.org/officeDocument/2006/relationships/image" Target="../media/image135.png"/><Relationship Id="rId103" Type="http://schemas.openxmlformats.org/officeDocument/2006/relationships/customXml" Target="../ink/ink167.xml"/><Relationship Id="rId310" Type="http://schemas.openxmlformats.org/officeDocument/2006/relationships/image" Target="../media/image269.png"/><Relationship Id="rId492" Type="http://schemas.openxmlformats.org/officeDocument/2006/relationships/image" Target="../media/image360.png"/><Relationship Id="rId548" Type="http://schemas.openxmlformats.org/officeDocument/2006/relationships/customXml" Target="../ink/ink391.xml"/><Relationship Id="rId91" Type="http://schemas.openxmlformats.org/officeDocument/2006/relationships/customXml" Target="../ink/ink161.xml"/><Relationship Id="rId145" Type="http://schemas.openxmlformats.org/officeDocument/2006/relationships/customXml" Target="../ink/ink188.xml"/><Relationship Id="rId187" Type="http://schemas.openxmlformats.org/officeDocument/2006/relationships/customXml" Target="../ink/ink209.xml"/><Relationship Id="rId352" Type="http://schemas.openxmlformats.org/officeDocument/2006/relationships/image" Target="../media/image290.png"/><Relationship Id="rId394" Type="http://schemas.openxmlformats.org/officeDocument/2006/relationships/image" Target="../media/image311.png"/><Relationship Id="rId408" Type="http://schemas.openxmlformats.org/officeDocument/2006/relationships/image" Target="../media/image318.png"/><Relationship Id="rId212" Type="http://schemas.openxmlformats.org/officeDocument/2006/relationships/customXml" Target="../ink/ink222.xml"/><Relationship Id="rId254" Type="http://schemas.openxmlformats.org/officeDocument/2006/relationships/customXml" Target="../ink/ink243.xml"/><Relationship Id="rId49" Type="http://schemas.openxmlformats.org/officeDocument/2006/relationships/customXml" Target="../ink/ink140.xml"/><Relationship Id="rId114" Type="http://schemas.openxmlformats.org/officeDocument/2006/relationships/image" Target="../media/image173.png"/><Relationship Id="rId296" Type="http://schemas.openxmlformats.org/officeDocument/2006/relationships/image" Target="../media/image262.png"/><Relationship Id="rId461" Type="http://schemas.openxmlformats.org/officeDocument/2006/relationships/customXml" Target="../ink/ink347.xml"/><Relationship Id="rId517" Type="http://schemas.openxmlformats.org/officeDocument/2006/relationships/image" Target="../media/image372.png"/><Relationship Id="rId559" Type="http://schemas.openxmlformats.org/officeDocument/2006/relationships/image" Target="../media/image393.png"/><Relationship Id="rId60" Type="http://schemas.openxmlformats.org/officeDocument/2006/relationships/image" Target="../media/image146.png"/><Relationship Id="rId156" Type="http://schemas.openxmlformats.org/officeDocument/2006/relationships/image" Target="../media/image193.png"/><Relationship Id="rId198" Type="http://schemas.openxmlformats.org/officeDocument/2006/relationships/image" Target="../media/image214.png"/><Relationship Id="rId321" Type="http://schemas.openxmlformats.org/officeDocument/2006/relationships/customXml" Target="../ink/ink277.xml"/><Relationship Id="rId363" Type="http://schemas.openxmlformats.org/officeDocument/2006/relationships/customXml" Target="../ink/ink298.xml"/><Relationship Id="rId419" Type="http://schemas.openxmlformats.org/officeDocument/2006/relationships/customXml" Target="../ink/ink326.xml"/><Relationship Id="rId570" Type="http://schemas.openxmlformats.org/officeDocument/2006/relationships/customXml" Target="../ink/ink402.xml"/><Relationship Id="rId223" Type="http://schemas.openxmlformats.org/officeDocument/2006/relationships/image" Target="../media/image226.png"/><Relationship Id="rId430" Type="http://schemas.openxmlformats.org/officeDocument/2006/relationships/image" Target="../media/image329.png"/><Relationship Id="rId18" Type="http://schemas.openxmlformats.org/officeDocument/2006/relationships/image" Target="../media/image125.png"/><Relationship Id="rId265" Type="http://schemas.openxmlformats.org/officeDocument/2006/relationships/image" Target="../media/image247.png"/><Relationship Id="rId472" Type="http://schemas.openxmlformats.org/officeDocument/2006/relationships/image" Target="../media/image350.png"/><Relationship Id="rId528" Type="http://schemas.openxmlformats.org/officeDocument/2006/relationships/customXml" Target="../ink/ink381.xml"/><Relationship Id="rId125" Type="http://schemas.openxmlformats.org/officeDocument/2006/relationships/customXml" Target="../ink/ink178.xml"/><Relationship Id="rId167" Type="http://schemas.openxmlformats.org/officeDocument/2006/relationships/customXml" Target="../ink/ink199.xml"/><Relationship Id="rId332" Type="http://schemas.openxmlformats.org/officeDocument/2006/relationships/image" Target="../media/image280.png"/><Relationship Id="rId374" Type="http://schemas.openxmlformats.org/officeDocument/2006/relationships/image" Target="../media/image301.png"/><Relationship Id="rId581" Type="http://schemas.openxmlformats.org/officeDocument/2006/relationships/image" Target="../media/image404.png"/><Relationship Id="rId71" Type="http://schemas.openxmlformats.org/officeDocument/2006/relationships/customXml" Target="../ink/ink151.xml"/><Relationship Id="rId234" Type="http://schemas.openxmlformats.org/officeDocument/2006/relationships/customXml" Target="../ink/ink233.xml"/><Relationship Id="rId2" Type="http://schemas.openxmlformats.org/officeDocument/2006/relationships/notesSlide" Target="../notesSlides/notesSlide3.xml"/><Relationship Id="rId29" Type="http://schemas.openxmlformats.org/officeDocument/2006/relationships/customXml" Target="../ink/ink130.xml"/><Relationship Id="rId276" Type="http://schemas.openxmlformats.org/officeDocument/2006/relationships/customXml" Target="../ink/ink254.xml"/><Relationship Id="rId441" Type="http://schemas.openxmlformats.org/officeDocument/2006/relationships/customXml" Target="../ink/ink337.xml"/><Relationship Id="rId483" Type="http://schemas.openxmlformats.org/officeDocument/2006/relationships/customXml" Target="../ink/ink358.xml"/><Relationship Id="rId539" Type="http://schemas.openxmlformats.org/officeDocument/2006/relationships/image" Target="../media/image383.png"/><Relationship Id="rId40" Type="http://schemas.openxmlformats.org/officeDocument/2006/relationships/image" Target="../media/image136.png"/><Relationship Id="rId136" Type="http://schemas.openxmlformats.org/officeDocument/2006/relationships/image" Target="../media/image184.png"/><Relationship Id="rId178" Type="http://schemas.openxmlformats.org/officeDocument/2006/relationships/image" Target="../media/image204.png"/><Relationship Id="rId301" Type="http://schemas.openxmlformats.org/officeDocument/2006/relationships/customXml" Target="../ink/ink267.xml"/><Relationship Id="rId343" Type="http://schemas.openxmlformats.org/officeDocument/2006/relationships/customXml" Target="../ink/ink288.xml"/><Relationship Id="rId550" Type="http://schemas.openxmlformats.org/officeDocument/2006/relationships/customXml" Target="../ink/ink392.xml"/><Relationship Id="rId82" Type="http://schemas.openxmlformats.org/officeDocument/2006/relationships/image" Target="../media/image157.png"/><Relationship Id="rId203" Type="http://schemas.openxmlformats.org/officeDocument/2006/relationships/customXml" Target="../ink/ink217.xml"/><Relationship Id="rId385" Type="http://schemas.openxmlformats.org/officeDocument/2006/relationships/customXml" Target="../ink/ink309.xml"/><Relationship Id="rId592" Type="http://schemas.openxmlformats.org/officeDocument/2006/relationships/customXml" Target="../ink/ink413.xml"/><Relationship Id="rId606" Type="http://schemas.openxmlformats.org/officeDocument/2006/relationships/customXml" Target="../ink/ink420.xml"/><Relationship Id="rId245" Type="http://schemas.openxmlformats.org/officeDocument/2006/relationships/image" Target="../media/image237.png"/><Relationship Id="rId287" Type="http://schemas.openxmlformats.org/officeDocument/2006/relationships/customXml" Target="../ink/ink260.xml"/><Relationship Id="rId410" Type="http://schemas.openxmlformats.org/officeDocument/2006/relationships/image" Target="../media/image319.png"/><Relationship Id="rId452" Type="http://schemas.openxmlformats.org/officeDocument/2006/relationships/image" Target="../media/image340.png"/><Relationship Id="rId494" Type="http://schemas.openxmlformats.org/officeDocument/2006/relationships/image" Target="../media/image361.png"/><Relationship Id="rId508" Type="http://schemas.openxmlformats.org/officeDocument/2006/relationships/image" Target="../media/image368.png"/><Relationship Id="rId105" Type="http://schemas.openxmlformats.org/officeDocument/2006/relationships/customXml" Target="../ink/ink168.xml"/><Relationship Id="rId147" Type="http://schemas.openxmlformats.org/officeDocument/2006/relationships/customXml" Target="../ink/ink189.xml"/><Relationship Id="rId312" Type="http://schemas.openxmlformats.org/officeDocument/2006/relationships/image" Target="../media/image270.png"/><Relationship Id="rId354" Type="http://schemas.openxmlformats.org/officeDocument/2006/relationships/image" Target="../media/image291.png"/><Relationship Id="rId51" Type="http://schemas.openxmlformats.org/officeDocument/2006/relationships/customXml" Target="../ink/ink141.xml"/><Relationship Id="rId93" Type="http://schemas.openxmlformats.org/officeDocument/2006/relationships/customXml" Target="../ink/ink162.xml"/><Relationship Id="rId189" Type="http://schemas.openxmlformats.org/officeDocument/2006/relationships/customXml" Target="../ink/ink210.xml"/><Relationship Id="rId396" Type="http://schemas.openxmlformats.org/officeDocument/2006/relationships/image" Target="../media/image312.png"/><Relationship Id="rId561" Type="http://schemas.openxmlformats.org/officeDocument/2006/relationships/image" Target="../media/image394.png"/><Relationship Id="rId214" Type="http://schemas.openxmlformats.org/officeDocument/2006/relationships/customXml" Target="../ink/ink223.xml"/><Relationship Id="rId256" Type="http://schemas.openxmlformats.org/officeDocument/2006/relationships/customXml" Target="../ink/ink244.xml"/><Relationship Id="rId298" Type="http://schemas.openxmlformats.org/officeDocument/2006/relationships/image" Target="../media/image263.png"/><Relationship Id="rId421" Type="http://schemas.openxmlformats.org/officeDocument/2006/relationships/customXml" Target="../ink/ink327.xml"/><Relationship Id="rId463" Type="http://schemas.openxmlformats.org/officeDocument/2006/relationships/customXml" Target="../ink/ink348.xml"/><Relationship Id="rId519" Type="http://schemas.openxmlformats.org/officeDocument/2006/relationships/image" Target="../media/image373.png"/><Relationship Id="rId116" Type="http://schemas.openxmlformats.org/officeDocument/2006/relationships/image" Target="../media/image174.png"/><Relationship Id="rId158" Type="http://schemas.openxmlformats.org/officeDocument/2006/relationships/image" Target="../media/image194.png"/><Relationship Id="rId323" Type="http://schemas.openxmlformats.org/officeDocument/2006/relationships/customXml" Target="../ink/ink278.xml"/><Relationship Id="rId530" Type="http://schemas.openxmlformats.org/officeDocument/2006/relationships/customXml" Target="../ink/ink382.xml"/><Relationship Id="rId20" Type="http://schemas.openxmlformats.org/officeDocument/2006/relationships/image" Target="../media/image126.png"/><Relationship Id="rId62" Type="http://schemas.openxmlformats.org/officeDocument/2006/relationships/image" Target="../media/image147.png"/><Relationship Id="rId365" Type="http://schemas.openxmlformats.org/officeDocument/2006/relationships/customXml" Target="../ink/ink299.xml"/><Relationship Id="rId572" Type="http://schemas.openxmlformats.org/officeDocument/2006/relationships/customXml" Target="../ink/ink403.xml"/><Relationship Id="rId225" Type="http://schemas.openxmlformats.org/officeDocument/2006/relationships/image" Target="../media/image227.png"/><Relationship Id="rId267" Type="http://schemas.openxmlformats.org/officeDocument/2006/relationships/image" Target="../media/image248.png"/><Relationship Id="rId432" Type="http://schemas.openxmlformats.org/officeDocument/2006/relationships/image" Target="../media/image330.png"/><Relationship Id="rId474" Type="http://schemas.openxmlformats.org/officeDocument/2006/relationships/image" Target="../media/image351.png"/><Relationship Id="rId127" Type="http://schemas.openxmlformats.org/officeDocument/2006/relationships/customXml" Target="../ink/ink179.xml"/><Relationship Id="rId31" Type="http://schemas.openxmlformats.org/officeDocument/2006/relationships/customXml" Target="../ink/ink131.xml"/><Relationship Id="rId73" Type="http://schemas.openxmlformats.org/officeDocument/2006/relationships/customXml" Target="../ink/ink152.xml"/><Relationship Id="rId169" Type="http://schemas.openxmlformats.org/officeDocument/2006/relationships/customXml" Target="../ink/ink200.xml"/><Relationship Id="rId334" Type="http://schemas.openxmlformats.org/officeDocument/2006/relationships/image" Target="../media/image281.png"/><Relationship Id="rId376" Type="http://schemas.openxmlformats.org/officeDocument/2006/relationships/image" Target="../media/image302.png"/><Relationship Id="rId541" Type="http://schemas.openxmlformats.org/officeDocument/2006/relationships/image" Target="../media/image384.png"/><Relationship Id="rId583" Type="http://schemas.openxmlformats.org/officeDocument/2006/relationships/image" Target="../media/image405.png"/><Relationship Id="rId4" Type="http://schemas.openxmlformats.org/officeDocument/2006/relationships/image" Target="../media/image118.png"/><Relationship Id="rId180" Type="http://schemas.openxmlformats.org/officeDocument/2006/relationships/image" Target="../media/image205.png"/><Relationship Id="rId236" Type="http://schemas.openxmlformats.org/officeDocument/2006/relationships/customXml" Target="../ink/ink234.xml"/><Relationship Id="rId278" Type="http://schemas.openxmlformats.org/officeDocument/2006/relationships/customXml" Target="../ink/ink255.xml"/><Relationship Id="rId401" Type="http://schemas.openxmlformats.org/officeDocument/2006/relationships/customXml" Target="../ink/ink317.xml"/><Relationship Id="rId443" Type="http://schemas.openxmlformats.org/officeDocument/2006/relationships/customXml" Target="../ink/ink338.xml"/><Relationship Id="rId303" Type="http://schemas.openxmlformats.org/officeDocument/2006/relationships/customXml" Target="../ink/ink268.xml"/><Relationship Id="rId485" Type="http://schemas.openxmlformats.org/officeDocument/2006/relationships/customXml" Target="../ink/ink359.xml"/><Relationship Id="rId42" Type="http://schemas.openxmlformats.org/officeDocument/2006/relationships/image" Target="../media/image137.png"/><Relationship Id="rId84" Type="http://schemas.openxmlformats.org/officeDocument/2006/relationships/image" Target="../media/image158.png"/><Relationship Id="rId138" Type="http://schemas.openxmlformats.org/officeDocument/2006/relationships/image" Target="../media/image185.png"/><Relationship Id="rId345" Type="http://schemas.openxmlformats.org/officeDocument/2006/relationships/customXml" Target="../ink/ink289.xml"/><Relationship Id="rId387" Type="http://schemas.openxmlformats.org/officeDocument/2006/relationships/customXml" Target="../ink/ink310.xml"/><Relationship Id="rId510" Type="http://schemas.openxmlformats.org/officeDocument/2006/relationships/image" Target="../media/image369.png"/><Relationship Id="rId552" Type="http://schemas.openxmlformats.org/officeDocument/2006/relationships/customXml" Target="../ink/ink393.xml"/><Relationship Id="rId594" Type="http://schemas.openxmlformats.org/officeDocument/2006/relationships/customXml" Target="../ink/ink414.xml"/><Relationship Id="rId608" Type="http://schemas.openxmlformats.org/officeDocument/2006/relationships/customXml" Target="../ink/ink421.xml"/><Relationship Id="rId191" Type="http://schemas.openxmlformats.org/officeDocument/2006/relationships/customXml" Target="../ink/ink211.xml"/><Relationship Id="rId205" Type="http://schemas.openxmlformats.org/officeDocument/2006/relationships/customXml" Target="../ink/ink218.xml"/><Relationship Id="rId247" Type="http://schemas.openxmlformats.org/officeDocument/2006/relationships/image" Target="../media/image238.png"/><Relationship Id="rId412" Type="http://schemas.openxmlformats.org/officeDocument/2006/relationships/image" Target="../media/image320.png"/><Relationship Id="rId107" Type="http://schemas.openxmlformats.org/officeDocument/2006/relationships/customXml" Target="../ink/ink169.xml"/><Relationship Id="rId289" Type="http://schemas.openxmlformats.org/officeDocument/2006/relationships/customXml" Target="../ink/ink261.xml"/><Relationship Id="rId454" Type="http://schemas.openxmlformats.org/officeDocument/2006/relationships/image" Target="../media/image341.png"/><Relationship Id="rId496" Type="http://schemas.openxmlformats.org/officeDocument/2006/relationships/image" Target="../media/image362.png"/><Relationship Id="rId11" Type="http://schemas.openxmlformats.org/officeDocument/2006/relationships/customXml" Target="../ink/ink121.xml"/><Relationship Id="rId53" Type="http://schemas.openxmlformats.org/officeDocument/2006/relationships/customXml" Target="../ink/ink142.xml"/><Relationship Id="rId149" Type="http://schemas.openxmlformats.org/officeDocument/2006/relationships/customXml" Target="../ink/ink190.xml"/><Relationship Id="rId314" Type="http://schemas.openxmlformats.org/officeDocument/2006/relationships/image" Target="../media/image271.png"/><Relationship Id="rId356" Type="http://schemas.openxmlformats.org/officeDocument/2006/relationships/image" Target="../media/image292.png"/><Relationship Id="rId398" Type="http://schemas.openxmlformats.org/officeDocument/2006/relationships/image" Target="../media/image313.png"/><Relationship Id="rId521" Type="http://schemas.openxmlformats.org/officeDocument/2006/relationships/image" Target="../media/image374.png"/><Relationship Id="rId563" Type="http://schemas.openxmlformats.org/officeDocument/2006/relationships/image" Target="../media/image395.png"/><Relationship Id="rId95" Type="http://schemas.openxmlformats.org/officeDocument/2006/relationships/customXml" Target="../ink/ink163.xml"/><Relationship Id="rId160" Type="http://schemas.openxmlformats.org/officeDocument/2006/relationships/image" Target="../media/image195.png"/><Relationship Id="rId216" Type="http://schemas.openxmlformats.org/officeDocument/2006/relationships/customXml" Target="../ink/ink224.xml"/><Relationship Id="rId423" Type="http://schemas.openxmlformats.org/officeDocument/2006/relationships/customXml" Target="../ink/ink328.xml"/><Relationship Id="rId258" Type="http://schemas.openxmlformats.org/officeDocument/2006/relationships/customXml" Target="../ink/ink245.xml"/><Relationship Id="rId465" Type="http://schemas.openxmlformats.org/officeDocument/2006/relationships/customXml" Target="../ink/ink349.xml"/><Relationship Id="rId22" Type="http://schemas.openxmlformats.org/officeDocument/2006/relationships/image" Target="../media/image127.png"/><Relationship Id="rId64" Type="http://schemas.openxmlformats.org/officeDocument/2006/relationships/image" Target="../media/image148.png"/><Relationship Id="rId118" Type="http://schemas.openxmlformats.org/officeDocument/2006/relationships/image" Target="../media/image175.png"/><Relationship Id="rId325" Type="http://schemas.openxmlformats.org/officeDocument/2006/relationships/customXml" Target="../ink/ink279.xml"/><Relationship Id="rId367" Type="http://schemas.openxmlformats.org/officeDocument/2006/relationships/customXml" Target="../ink/ink300.xml"/><Relationship Id="rId532" Type="http://schemas.openxmlformats.org/officeDocument/2006/relationships/customXml" Target="../ink/ink383.xml"/><Relationship Id="rId574" Type="http://schemas.openxmlformats.org/officeDocument/2006/relationships/customXml" Target="../ink/ink404.xml"/><Relationship Id="rId171" Type="http://schemas.openxmlformats.org/officeDocument/2006/relationships/customXml" Target="../ink/ink201.xml"/><Relationship Id="rId227" Type="http://schemas.openxmlformats.org/officeDocument/2006/relationships/image" Target="../media/image228.png"/><Relationship Id="rId269" Type="http://schemas.openxmlformats.org/officeDocument/2006/relationships/image" Target="../media/image249.png"/><Relationship Id="rId434" Type="http://schemas.openxmlformats.org/officeDocument/2006/relationships/image" Target="../media/image331.png"/><Relationship Id="rId476" Type="http://schemas.openxmlformats.org/officeDocument/2006/relationships/image" Target="../media/image352.png"/><Relationship Id="rId33" Type="http://schemas.openxmlformats.org/officeDocument/2006/relationships/customXml" Target="../ink/ink132.xml"/><Relationship Id="rId129" Type="http://schemas.openxmlformats.org/officeDocument/2006/relationships/customXml" Target="../ink/ink180.xml"/><Relationship Id="rId280" Type="http://schemas.openxmlformats.org/officeDocument/2006/relationships/customXml" Target="../ink/ink256.xml"/><Relationship Id="rId336" Type="http://schemas.openxmlformats.org/officeDocument/2006/relationships/image" Target="../media/image282.png"/><Relationship Id="rId501" Type="http://schemas.openxmlformats.org/officeDocument/2006/relationships/customXml" Target="../ink/ink367.xml"/><Relationship Id="rId543" Type="http://schemas.openxmlformats.org/officeDocument/2006/relationships/image" Target="../media/image385.png"/><Relationship Id="rId75" Type="http://schemas.openxmlformats.org/officeDocument/2006/relationships/customXml" Target="../ink/ink153.xml"/><Relationship Id="rId140" Type="http://schemas.openxmlformats.org/officeDocument/2006/relationships/image" Target="../media/image186.png"/><Relationship Id="rId182" Type="http://schemas.openxmlformats.org/officeDocument/2006/relationships/image" Target="../media/image206.png"/><Relationship Id="rId378" Type="http://schemas.openxmlformats.org/officeDocument/2006/relationships/image" Target="../media/image303.png"/><Relationship Id="rId403" Type="http://schemas.openxmlformats.org/officeDocument/2006/relationships/customXml" Target="../ink/ink318.xml"/><Relationship Id="rId585" Type="http://schemas.openxmlformats.org/officeDocument/2006/relationships/image" Target="../media/image406.png"/><Relationship Id="rId6" Type="http://schemas.openxmlformats.org/officeDocument/2006/relationships/image" Target="../media/image119.png"/><Relationship Id="rId238" Type="http://schemas.openxmlformats.org/officeDocument/2006/relationships/customXml" Target="../ink/ink235.xml"/><Relationship Id="rId445" Type="http://schemas.openxmlformats.org/officeDocument/2006/relationships/customXml" Target="../ink/ink339.xml"/><Relationship Id="rId487" Type="http://schemas.openxmlformats.org/officeDocument/2006/relationships/customXml" Target="../ink/ink360.xml"/><Relationship Id="rId610" Type="http://schemas.openxmlformats.org/officeDocument/2006/relationships/customXml" Target="../ink/ink422.xml"/><Relationship Id="rId291" Type="http://schemas.openxmlformats.org/officeDocument/2006/relationships/customXml" Target="../ink/ink262.xml"/><Relationship Id="rId305" Type="http://schemas.openxmlformats.org/officeDocument/2006/relationships/customXml" Target="../ink/ink269.xml"/><Relationship Id="rId347" Type="http://schemas.openxmlformats.org/officeDocument/2006/relationships/customXml" Target="../ink/ink290.xml"/><Relationship Id="rId512" Type="http://schemas.openxmlformats.org/officeDocument/2006/relationships/customXml" Target="../ink/ink373.xml"/><Relationship Id="rId44" Type="http://schemas.openxmlformats.org/officeDocument/2006/relationships/image" Target="../media/image138.png"/><Relationship Id="rId86" Type="http://schemas.openxmlformats.org/officeDocument/2006/relationships/image" Target="../media/image159.png"/><Relationship Id="rId151" Type="http://schemas.openxmlformats.org/officeDocument/2006/relationships/customXml" Target="../ink/ink191.xml"/><Relationship Id="rId389" Type="http://schemas.openxmlformats.org/officeDocument/2006/relationships/customXml" Target="../ink/ink311.xml"/><Relationship Id="rId554" Type="http://schemas.openxmlformats.org/officeDocument/2006/relationships/customXml" Target="../ink/ink394.xml"/><Relationship Id="rId596" Type="http://schemas.openxmlformats.org/officeDocument/2006/relationships/customXml" Target="../ink/ink415.xml"/><Relationship Id="rId193" Type="http://schemas.openxmlformats.org/officeDocument/2006/relationships/customXml" Target="../ink/ink212.xml"/><Relationship Id="rId207" Type="http://schemas.openxmlformats.org/officeDocument/2006/relationships/customXml" Target="../ink/ink219.xml"/><Relationship Id="rId249" Type="http://schemas.openxmlformats.org/officeDocument/2006/relationships/image" Target="../media/image239.png"/><Relationship Id="rId414" Type="http://schemas.openxmlformats.org/officeDocument/2006/relationships/image" Target="../media/image321.png"/><Relationship Id="rId456" Type="http://schemas.openxmlformats.org/officeDocument/2006/relationships/image" Target="../media/image342.png"/><Relationship Id="rId498" Type="http://schemas.openxmlformats.org/officeDocument/2006/relationships/image" Target="../media/image363.png"/><Relationship Id="rId13" Type="http://schemas.openxmlformats.org/officeDocument/2006/relationships/customXml" Target="../ink/ink122.xml"/><Relationship Id="rId109" Type="http://schemas.openxmlformats.org/officeDocument/2006/relationships/customXml" Target="../ink/ink170.xml"/><Relationship Id="rId260" Type="http://schemas.openxmlformats.org/officeDocument/2006/relationships/customXml" Target="../ink/ink246.xml"/><Relationship Id="rId316" Type="http://schemas.openxmlformats.org/officeDocument/2006/relationships/image" Target="../media/image272.png"/><Relationship Id="rId523" Type="http://schemas.openxmlformats.org/officeDocument/2006/relationships/image" Target="../media/image375.png"/><Relationship Id="rId55" Type="http://schemas.openxmlformats.org/officeDocument/2006/relationships/customXml" Target="../ink/ink143.xml"/><Relationship Id="rId97" Type="http://schemas.openxmlformats.org/officeDocument/2006/relationships/customXml" Target="../ink/ink164.xml"/><Relationship Id="rId120" Type="http://schemas.openxmlformats.org/officeDocument/2006/relationships/image" Target="../media/image176.png"/><Relationship Id="rId358" Type="http://schemas.openxmlformats.org/officeDocument/2006/relationships/image" Target="../media/image293.png"/><Relationship Id="rId565" Type="http://schemas.openxmlformats.org/officeDocument/2006/relationships/image" Target="../media/image396.png"/><Relationship Id="rId162" Type="http://schemas.openxmlformats.org/officeDocument/2006/relationships/image" Target="../media/image196.png"/><Relationship Id="rId218" Type="http://schemas.openxmlformats.org/officeDocument/2006/relationships/customXml" Target="../ink/ink225.xml"/><Relationship Id="rId425" Type="http://schemas.openxmlformats.org/officeDocument/2006/relationships/customXml" Target="../ink/ink329.xml"/><Relationship Id="rId467" Type="http://schemas.openxmlformats.org/officeDocument/2006/relationships/customXml" Target="../ink/ink350.xml"/><Relationship Id="rId271" Type="http://schemas.openxmlformats.org/officeDocument/2006/relationships/image" Target="../media/image250.png"/><Relationship Id="rId24" Type="http://schemas.openxmlformats.org/officeDocument/2006/relationships/image" Target="../media/image128.png"/><Relationship Id="rId66" Type="http://schemas.openxmlformats.org/officeDocument/2006/relationships/image" Target="../media/image149.png"/><Relationship Id="rId131" Type="http://schemas.openxmlformats.org/officeDocument/2006/relationships/customXml" Target="../ink/ink181.xml"/><Relationship Id="rId327" Type="http://schemas.openxmlformats.org/officeDocument/2006/relationships/customXml" Target="../ink/ink280.xml"/><Relationship Id="rId369" Type="http://schemas.openxmlformats.org/officeDocument/2006/relationships/customXml" Target="../ink/ink301.xml"/><Relationship Id="rId534" Type="http://schemas.openxmlformats.org/officeDocument/2006/relationships/customXml" Target="../ink/ink384.xml"/><Relationship Id="rId576" Type="http://schemas.openxmlformats.org/officeDocument/2006/relationships/customXml" Target="../ink/ink405.xml"/><Relationship Id="rId173" Type="http://schemas.openxmlformats.org/officeDocument/2006/relationships/customXml" Target="../ink/ink202.xml"/><Relationship Id="rId229" Type="http://schemas.openxmlformats.org/officeDocument/2006/relationships/image" Target="../media/image229.png"/><Relationship Id="rId380" Type="http://schemas.openxmlformats.org/officeDocument/2006/relationships/image" Target="../media/image304.png"/><Relationship Id="rId436" Type="http://schemas.openxmlformats.org/officeDocument/2006/relationships/image" Target="../media/image332.png"/><Relationship Id="rId601" Type="http://schemas.openxmlformats.org/officeDocument/2006/relationships/image" Target="../media/image414.png"/><Relationship Id="rId240" Type="http://schemas.openxmlformats.org/officeDocument/2006/relationships/customXml" Target="../ink/ink236.xml"/><Relationship Id="rId478" Type="http://schemas.openxmlformats.org/officeDocument/2006/relationships/image" Target="../media/image353.png"/><Relationship Id="rId35" Type="http://schemas.openxmlformats.org/officeDocument/2006/relationships/customXml" Target="../ink/ink133.xml"/><Relationship Id="rId77" Type="http://schemas.openxmlformats.org/officeDocument/2006/relationships/customXml" Target="../ink/ink154.xml"/><Relationship Id="rId100" Type="http://schemas.openxmlformats.org/officeDocument/2006/relationships/image" Target="../media/image166.png"/><Relationship Id="rId282" Type="http://schemas.openxmlformats.org/officeDocument/2006/relationships/customXml" Target="../ink/ink257.xml"/><Relationship Id="rId338" Type="http://schemas.openxmlformats.org/officeDocument/2006/relationships/image" Target="../media/image283.png"/><Relationship Id="rId503" Type="http://schemas.openxmlformats.org/officeDocument/2006/relationships/customXml" Target="../ink/ink368.xml"/><Relationship Id="rId545" Type="http://schemas.openxmlformats.org/officeDocument/2006/relationships/image" Target="../media/image386.png"/><Relationship Id="rId587" Type="http://schemas.openxmlformats.org/officeDocument/2006/relationships/image" Target="../media/image407.png"/><Relationship Id="rId8" Type="http://schemas.openxmlformats.org/officeDocument/2006/relationships/image" Target="../media/image120.png"/><Relationship Id="rId142" Type="http://schemas.openxmlformats.org/officeDocument/2006/relationships/image" Target="../media/image187.png"/><Relationship Id="rId184" Type="http://schemas.openxmlformats.org/officeDocument/2006/relationships/image" Target="../media/image207.png"/><Relationship Id="rId391" Type="http://schemas.openxmlformats.org/officeDocument/2006/relationships/customXml" Target="../ink/ink312.xml"/><Relationship Id="rId405" Type="http://schemas.openxmlformats.org/officeDocument/2006/relationships/customXml" Target="../ink/ink319.xml"/><Relationship Id="rId447" Type="http://schemas.openxmlformats.org/officeDocument/2006/relationships/customXml" Target="../ink/ink340.xml"/><Relationship Id="rId612" Type="http://schemas.openxmlformats.org/officeDocument/2006/relationships/customXml" Target="../ink/ink423.xml"/><Relationship Id="rId251" Type="http://schemas.openxmlformats.org/officeDocument/2006/relationships/image" Target="../media/image240.png"/><Relationship Id="rId489" Type="http://schemas.openxmlformats.org/officeDocument/2006/relationships/customXml" Target="../ink/ink361.xml"/><Relationship Id="rId46" Type="http://schemas.openxmlformats.org/officeDocument/2006/relationships/image" Target="../media/image139.png"/><Relationship Id="rId293" Type="http://schemas.openxmlformats.org/officeDocument/2006/relationships/customXml" Target="../ink/ink263.xml"/><Relationship Id="rId307" Type="http://schemas.openxmlformats.org/officeDocument/2006/relationships/customXml" Target="../ink/ink270.xml"/><Relationship Id="rId349" Type="http://schemas.openxmlformats.org/officeDocument/2006/relationships/customXml" Target="../ink/ink291.xml"/><Relationship Id="rId514" Type="http://schemas.openxmlformats.org/officeDocument/2006/relationships/customXml" Target="../ink/ink374.xml"/><Relationship Id="rId556" Type="http://schemas.openxmlformats.org/officeDocument/2006/relationships/customXml" Target="../ink/ink395.xml"/><Relationship Id="rId88" Type="http://schemas.openxmlformats.org/officeDocument/2006/relationships/image" Target="../media/image160.png"/><Relationship Id="rId111" Type="http://schemas.openxmlformats.org/officeDocument/2006/relationships/customXml" Target="../ink/ink171.xml"/><Relationship Id="rId153" Type="http://schemas.openxmlformats.org/officeDocument/2006/relationships/customXml" Target="../ink/ink192.xml"/><Relationship Id="rId195" Type="http://schemas.openxmlformats.org/officeDocument/2006/relationships/customXml" Target="../ink/ink213.xml"/><Relationship Id="rId209" Type="http://schemas.openxmlformats.org/officeDocument/2006/relationships/customXml" Target="../ink/ink220.xml"/><Relationship Id="rId360" Type="http://schemas.openxmlformats.org/officeDocument/2006/relationships/image" Target="../media/image294.png"/><Relationship Id="rId416" Type="http://schemas.openxmlformats.org/officeDocument/2006/relationships/image" Target="../media/image322.png"/><Relationship Id="rId598" Type="http://schemas.openxmlformats.org/officeDocument/2006/relationships/customXml" Target="../ink/ink416.xml"/><Relationship Id="rId220" Type="http://schemas.openxmlformats.org/officeDocument/2006/relationships/customXml" Target="../ink/ink226.xml"/><Relationship Id="rId458" Type="http://schemas.openxmlformats.org/officeDocument/2006/relationships/image" Target="../media/image343.png"/><Relationship Id="rId15" Type="http://schemas.openxmlformats.org/officeDocument/2006/relationships/customXml" Target="../ink/ink123.xml"/><Relationship Id="rId57" Type="http://schemas.openxmlformats.org/officeDocument/2006/relationships/customXml" Target="../ink/ink144.xml"/><Relationship Id="rId262" Type="http://schemas.openxmlformats.org/officeDocument/2006/relationships/customXml" Target="../ink/ink247.xml"/><Relationship Id="rId318" Type="http://schemas.openxmlformats.org/officeDocument/2006/relationships/image" Target="../media/image273.png"/><Relationship Id="rId525" Type="http://schemas.openxmlformats.org/officeDocument/2006/relationships/image" Target="../media/image376.png"/><Relationship Id="rId567" Type="http://schemas.openxmlformats.org/officeDocument/2006/relationships/image" Target="../media/image397.png"/><Relationship Id="rId99" Type="http://schemas.openxmlformats.org/officeDocument/2006/relationships/customXml" Target="../ink/ink165.xml"/><Relationship Id="rId122" Type="http://schemas.openxmlformats.org/officeDocument/2006/relationships/image" Target="../media/image177.png"/><Relationship Id="rId164" Type="http://schemas.openxmlformats.org/officeDocument/2006/relationships/image" Target="../media/image197.png"/><Relationship Id="rId371" Type="http://schemas.openxmlformats.org/officeDocument/2006/relationships/customXml" Target="../ink/ink302.xml"/><Relationship Id="rId427" Type="http://schemas.openxmlformats.org/officeDocument/2006/relationships/customXml" Target="../ink/ink330.xml"/><Relationship Id="rId469" Type="http://schemas.openxmlformats.org/officeDocument/2006/relationships/customXml" Target="../ink/ink351.xml"/><Relationship Id="rId26" Type="http://schemas.openxmlformats.org/officeDocument/2006/relationships/image" Target="../media/image129.png"/><Relationship Id="rId231" Type="http://schemas.openxmlformats.org/officeDocument/2006/relationships/image" Target="../media/image230.png"/><Relationship Id="rId273" Type="http://schemas.openxmlformats.org/officeDocument/2006/relationships/image" Target="../media/image251.png"/><Relationship Id="rId329" Type="http://schemas.openxmlformats.org/officeDocument/2006/relationships/customXml" Target="../ink/ink281.xml"/><Relationship Id="rId480" Type="http://schemas.openxmlformats.org/officeDocument/2006/relationships/image" Target="../media/image354.png"/><Relationship Id="rId536" Type="http://schemas.openxmlformats.org/officeDocument/2006/relationships/customXml" Target="../ink/ink385.xml"/><Relationship Id="rId68" Type="http://schemas.openxmlformats.org/officeDocument/2006/relationships/image" Target="../media/image150.png"/><Relationship Id="rId133" Type="http://schemas.openxmlformats.org/officeDocument/2006/relationships/customXml" Target="../ink/ink182.xml"/><Relationship Id="rId175" Type="http://schemas.openxmlformats.org/officeDocument/2006/relationships/customXml" Target="../ink/ink203.xml"/><Relationship Id="rId340" Type="http://schemas.openxmlformats.org/officeDocument/2006/relationships/image" Target="../media/image284.png"/><Relationship Id="rId578" Type="http://schemas.openxmlformats.org/officeDocument/2006/relationships/customXml" Target="../ink/ink406.xml"/><Relationship Id="rId200" Type="http://schemas.openxmlformats.org/officeDocument/2006/relationships/image" Target="../media/image215.png"/><Relationship Id="rId382" Type="http://schemas.openxmlformats.org/officeDocument/2006/relationships/image" Target="../media/image305.png"/><Relationship Id="rId438" Type="http://schemas.openxmlformats.org/officeDocument/2006/relationships/image" Target="../media/image333.png"/><Relationship Id="rId603" Type="http://schemas.openxmlformats.org/officeDocument/2006/relationships/image" Target="../media/image415.png"/><Relationship Id="rId242" Type="http://schemas.openxmlformats.org/officeDocument/2006/relationships/customXml" Target="../ink/ink237.xml"/><Relationship Id="rId284" Type="http://schemas.openxmlformats.org/officeDocument/2006/relationships/image" Target="../media/image256.png"/><Relationship Id="rId491" Type="http://schemas.openxmlformats.org/officeDocument/2006/relationships/customXml" Target="../ink/ink362.xml"/><Relationship Id="rId505" Type="http://schemas.openxmlformats.org/officeDocument/2006/relationships/customXml" Target="../ink/ink369.xml"/><Relationship Id="rId37" Type="http://schemas.openxmlformats.org/officeDocument/2006/relationships/customXml" Target="../ink/ink134.xml"/><Relationship Id="rId79" Type="http://schemas.openxmlformats.org/officeDocument/2006/relationships/customXml" Target="../ink/ink155.xml"/><Relationship Id="rId102" Type="http://schemas.openxmlformats.org/officeDocument/2006/relationships/image" Target="../media/image167.png"/><Relationship Id="rId144" Type="http://schemas.openxmlformats.org/officeDocument/2006/relationships/image" Target="../media/image188.png"/><Relationship Id="rId547" Type="http://schemas.openxmlformats.org/officeDocument/2006/relationships/image" Target="../media/image387.png"/><Relationship Id="rId589" Type="http://schemas.openxmlformats.org/officeDocument/2006/relationships/image" Target="../media/image408.png"/><Relationship Id="rId90" Type="http://schemas.openxmlformats.org/officeDocument/2006/relationships/image" Target="../media/image161.png"/><Relationship Id="rId186" Type="http://schemas.openxmlformats.org/officeDocument/2006/relationships/image" Target="../media/image208.png"/><Relationship Id="rId351" Type="http://schemas.openxmlformats.org/officeDocument/2006/relationships/customXml" Target="../ink/ink292.xml"/><Relationship Id="rId393" Type="http://schemas.openxmlformats.org/officeDocument/2006/relationships/customXml" Target="../ink/ink313.xml"/><Relationship Id="rId407" Type="http://schemas.openxmlformats.org/officeDocument/2006/relationships/customXml" Target="../ink/ink320.xml"/><Relationship Id="rId449" Type="http://schemas.openxmlformats.org/officeDocument/2006/relationships/customXml" Target="../ink/ink341.xml"/><Relationship Id="rId211" Type="http://schemas.openxmlformats.org/officeDocument/2006/relationships/image" Target="../media/image220.png"/><Relationship Id="rId253" Type="http://schemas.openxmlformats.org/officeDocument/2006/relationships/image" Target="../media/image241.png"/><Relationship Id="rId295" Type="http://schemas.openxmlformats.org/officeDocument/2006/relationships/customXml" Target="../ink/ink264.xml"/><Relationship Id="rId309" Type="http://schemas.openxmlformats.org/officeDocument/2006/relationships/customXml" Target="../ink/ink271.xml"/><Relationship Id="rId460" Type="http://schemas.openxmlformats.org/officeDocument/2006/relationships/image" Target="../media/image344.png"/><Relationship Id="rId516" Type="http://schemas.openxmlformats.org/officeDocument/2006/relationships/customXml" Target="../ink/ink375.xml"/><Relationship Id="rId48" Type="http://schemas.openxmlformats.org/officeDocument/2006/relationships/image" Target="../media/image140.png"/><Relationship Id="rId113" Type="http://schemas.openxmlformats.org/officeDocument/2006/relationships/customXml" Target="../ink/ink172.xml"/><Relationship Id="rId320" Type="http://schemas.openxmlformats.org/officeDocument/2006/relationships/image" Target="../media/image274.png"/><Relationship Id="rId558" Type="http://schemas.openxmlformats.org/officeDocument/2006/relationships/customXml" Target="../ink/ink396.xml"/><Relationship Id="rId155" Type="http://schemas.openxmlformats.org/officeDocument/2006/relationships/customXml" Target="../ink/ink193.xml"/><Relationship Id="rId197" Type="http://schemas.openxmlformats.org/officeDocument/2006/relationships/customXml" Target="../ink/ink214.xml"/><Relationship Id="rId362" Type="http://schemas.openxmlformats.org/officeDocument/2006/relationships/image" Target="../media/image295.png"/><Relationship Id="rId418" Type="http://schemas.openxmlformats.org/officeDocument/2006/relationships/image" Target="../media/image323.png"/><Relationship Id="rId222" Type="http://schemas.openxmlformats.org/officeDocument/2006/relationships/customXml" Target="../ink/ink227.xml"/><Relationship Id="rId264" Type="http://schemas.openxmlformats.org/officeDocument/2006/relationships/customXml" Target="../ink/ink248.xml"/><Relationship Id="rId471" Type="http://schemas.openxmlformats.org/officeDocument/2006/relationships/customXml" Target="../ink/ink352.xml"/><Relationship Id="rId17" Type="http://schemas.openxmlformats.org/officeDocument/2006/relationships/customXml" Target="../ink/ink124.xml"/><Relationship Id="rId59" Type="http://schemas.openxmlformats.org/officeDocument/2006/relationships/customXml" Target="../ink/ink145.xml"/><Relationship Id="rId124" Type="http://schemas.openxmlformats.org/officeDocument/2006/relationships/image" Target="../media/image178.png"/><Relationship Id="rId527" Type="http://schemas.openxmlformats.org/officeDocument/2006/relationships/image" Target="../media/image377.png"/><Relationship Id="rId569" Type="http://schemas.openxmlformats.org/officeDocument/2006/relationships/image" Target="../media/image398.png"/><Relationship Id="rId70" Type="http://schemas.openxmlformats.org/officeDocument/2006/relationships/image" Target="../media/image151.png"/><Relationship Id="rId166" Type="http://schemas.openxmlformats.org/officeDocument/2006/relationships/image" Target="../media/image198.png"/><Relationship Id="rId331" Type="http://schemas.openxmlformats.org/officeDocument/2006/relationships/customXml" Target="../ink/ink282.xml"/><Relationship Id="rId373" Type="http://schemas.openxmlformats.org/officeDocument/2006/relationships/customXml" Target="../ink/ink303.xml"/><Relationship Id="rId429" Type="http://schemas.openxmlformats.org/officeDocument/2006/relationships/customXml" Target="../ink/ink331.xml"/><Relationship Id="rId580" Type="http://schemas.openxmlformats.org/officeDocument/2006/relationships/customXml" Target="../ink/ink407.xml"/><Relationship Id="rId1" Type="http://schemas.openxmlformats.org/officeDocument/2006/relationships/slideLayout" Target="../slideLayouts/slideLayout7.xml"/><Relationship Id="rId233" Type="http://schemas.openxmlformats.org/officeDocument/2006/relationships/image" Target="../media/image231.png"/><Relationship Id="rId440" Type="http://schemas.openxmlformats.org/officeDocument/2006/relationships/image" Target="../media/image334.png"/><Relationship Id="rId28" Type="http://schemas.openxmlformats.org/officeDocument/2006/relationships/image" Target="../media/image130.png"/><Relationship Id="rId275" Type="http://schemas.openxmlformats.org/officeDocument/2006/relationships/image" Target="../media/image252.png"/><Relationship Id="rId300" Type="http://schemas.openxmlformats.org/officeDocument/2006/relationships/image" Target="../media/image264.png"/><Relationship Id="rId482" Type="http://schemas.openxmlformats.org/officeDocument/2006/relationships/image" Target="../media/image355.png"/><Relationship Id="rId538" Type="http://schemas.openxmlformats.org/officeDocument/2006/relationships/customXml" Target="../ink/ink386.xml"/><Relationship Id="rId81" Type="http://schemas.openxmlformats.org/officeDocument/2006/relationships/customXml" Target="../ink/ink156.xml"/><Relationship Id="rId135" Type="http://schemas.openxmlformats.org/officeDocument/2006/relationships/customXml" Target="../ink/ink183.xml"/><Relationship Id="rId177" Type="http://schemas.openxmlformats.org/officeDocument/2006/relationships/customXml" Target="../ink/ink204.xml"/><Relationship Id="rId342" Type="http://schemas.openxmlformats.org/officeDocument/2006/relationships/image" Target="../media/image285.png"/><Relationship Id="rId384" Type="http://schemas.openxmlformats.org/officeDocument/2006/relationships/image" Target="../media/image306.png"/><Relationship Id="rId591" Type="http://schemas.openxmlformats.org/officeDocument/2006/relationships/image" Target="../media/image409.png"/><Relationship Id="rId605" Type="http://schemas.openxmlformats.org/officeDocument/2006/relationships/image" Target="../media/image416.png"/><Relationship Id="rId202" Type="http://schemas.openxmlformats.org/officeDocument/2006/relationships/image" Target="../media/image216.png"/><Relationship Id="rId244" Type="http://schemas.openxmlformats.org/officeDocument/2006/relationships/customXml" Target="../ink/ink238.xml"/><Relationship Id="rId39" Type="http://schemas.openxmlformats.org/officeDocument/2006/relationships/customXml" Target="../ink/ink135.xml"/><Relationship Id="rId286" Type="http://schemas.openxmlformats.org/officeDocument/2006/relationships/image" Target="../media/image257.png"/><Relationship Id="rId451" Type="http://schemas.openxmlformats.org/officeDocument/2006/relationships/customXml" Target="../ink/ink342.xml"/><Relationship Id="rId493" Type="http://schemas.openxmlformats.org/officeDocument/2006/relationships/customXml" Target="../ink/ink363.xml"/><Relationship Id="rId507" Type="http://schemas.openxmlformats.org/officeDocument/2006/relationships/customXml" Target="../ink/ink370.xml"/><Relationship Id="rId549" Type="http://schemas.openxmlformats.org/officeDocument/2006/relationships/image" Target="../media/image388.png"/><Relationship Id="rId50" Type="http://schemas.openxmlformats.org/officeDocument/2006/relationships/image" Target="../media/image141.png"/><Relationship Id="rId104" Type="http://schemas.openxmlformats.org/officeDocument/2006/relationships/image" Target="../media/image168.png"/><Relationship Id="rId146" Type="http://schemas.openxmlformats.org/officeDocument/2006/relationships/image" Target="../media/image189.png"/><Relationship Id="rId188" Type="http://schemas.openxmlformats.org/officeDocument/2006/relationships/image" Target="../media/image209.png"/><Relationship Id="rId311" Type="http://schemas.openxmlformats.org/officeDocument/2006/relationships/customXml" Target="../ink/ink272.xml"/><Relationship Id="rId353" Type="http://schemas.openxmlformats.org/officeDocument/2006/relationships/customXml" Target="../ink/ink293.xml"/><Relationship Id="rId395" Type="http://schemas.openxmlformats.org/officeDocument/2006/relationships/customXml" Target="../ink/ink314.xml"/><Relationship Id="rId409" Type="http://schemas.openxmlformats.org/officeDocument/2006/relationships/customXml" Target="../ink/ink321.xml"/><Relationship Id="rId560" Type="http://schemas.openxmlformats.org/officeDocument/2006/relationships/customXml" Target="../ink/ink397.xml"/><Relationship Id="rId92" Type="http://schemas.openxmlformats.org/officeDocument/2006/relationships/image" Target="../media/image162.png"/><Relationship Id="rId213" Type="http://schemas.openxmlformats.org/officeDocument/2006/relationships/image" Target="../media/image221.png"/><Relationship Id="rId420" Type="http://schemas.openxmlformats.org/officeDocument/2006/relationships/image" Target="../media/image324.png"/><Relationship Id="rId255" Type="http://schemas.openxmlformats.org/officeDocument/2006/relationships/image" Target="../media/image242.png"/><Relationship Id="rId297" Type="http://schemas.openxmlformats.org/officeDocument/2006/relationships/customXml" Target="../ink/ink265.xml"/><Relationship Id="rId462" Type="http://schemas.openxmlformats.org/officeDocument/2006/relationships/image" Target="../media/image345.png"/><Relationship Id="rId518" Type="http://schemas.openxmlformats.org/officeDocument/2006/relationships/customXml" Target="../ink/ink376.xml"/><Relationship Id="rId115" Type="http://schemas.openxmlformats.org/officeDocument/2006/relationships/customXml" Target="../ink/ink173.xml"/><Relationship Id="rId157" Type="http://schemas.openxmlformats.org/officeDocument/2006/relationships/customXml" Target="../ink/ink194.xml"/><Relationship Id="rId322" Type="http://schemas.openxmlformats.org/officeDocument/2006/relationships/image" Target="../media/image275.png"/><Relationship Id="rId364" Type="http://schemas.openxmlformats.org/officeDocument/2006/relationships/image" Target="../media/image296.png"/><Relationship Id="rId61" Type="http://schemas.openxmlformats.org/officeDocument/2006/relationships/customXml" Target="../ink/ink146.xml"/><Relationship Id="rId199" Type="http://schemas.openxmlformats.org/officeDocument/2006/relationships/customXml" Target="../ink/ink215.xml"/><Relationship Id="rId571" Type="http://schemas.openxmlformats.org/officeDocument/2006/relationships/image" Target="../media/image399.png"/><Relationship Id="rId19" Type="http://schemas.openxmlformats.org/officeDocument/2006/relationships/customXml" Target="../ink/ink125.xml"/><Relationship Id="rId224" Type="http://schemas.openxmlformats.org/officeDocument/2006/relationships/customXml" Target="../ink/ink228.xml"/><Relationship Id="rId266" Type="http://schemas.openxmlformats.org/officeDocument/2006/relationships/customXml" Target="../ink/ink249.xml"/><Relationship Id="rId431" Type="http://schemas.openxmlformats.org/officeDocument/2006/relationships/customXml" Target="../ink/ink332.xml"/><Relationship Id="rId473" Type="http://schemas.openxmlformats.org/officeDocument/2006/relationships/customXml" Target="../ink/ink353.xml"/><Relationship Id="rId529" Type="http://schemas.openxmlformats.org/officeDocument/2006/relationships/image" Target="../media/image378.png"/><Relationship Id="rId30" Type="http://schemas.openxmlformats.org/officeDocument/2006/relationships/image" Target="../media/image131.png"/><Relationship Id="rId126" Type="http://schemas.openxmlformats.org/officeDocument/2006/relationships/image" Target="../media/image179.png"/><Relationship Id="rId168" Type="http://schemas.openxmlformats.org/officeDocument/2006/relationships/image" Target="../media/image199.png"/><Relationship Id="rId333" Type="http://schemas.openxmlformats.org/officeDocument/2006/relationships/customXml" Target="../ink/ink283.xml"/><Relationship Id="rId540" Type="http://schemas.openxmlformats.org/officeDocument/2006/relationships/customXml" Target="../ink/ink387.xml"/><Relationship Id="rId72" Type="http://schemas.openxmlformats.org/officeDocument/2006/relationships/image" Target="../media/image152.png"/><Relationship Id="rId375" Type="http://schemas.openxmlformats.org/officeDocument/2006/relationships/customXml" Target="../ink/ink304.xml"/><Relationship Id="rId582" Type="http://schemas.openxmlformats.org/officeDocument/2006/relationships/customXml" Target="../ink/ink408.xml"/><Relationship Id="rId3" Type="http://schemas.openxmlformats.org/officeDocument/2006/relationships/image" Target="../media/image117.png"/><Relationship Id="rId235" Type="http://schemas.openxmlformats.org/officeDocument/2006/relationships/image" Target="../media/image232.png"/><Relationship Id="rId277" Type="http://schemas.openxmlformats.org/officeDocument/2006/relationships/image" Target="../media/image253.png"/><Relationship Id="rId400" Type="http://schemas.openxmlformats.org/officeDocument/2006/relationships/image" Target="../media/image314.png"/><Relationship Id="rId442" Type="http://schemas.openxmlformats.org/officeDocument/2006/relationships/image" Target="../media/image335.png"/><Relationship Id="rId484" Type="http://schemas.openxmlformats.org/officeDocument/2006/relationships/image" Target="../media/image356.png"/><Relationship Id="rId137" Type="http://schemas.openxmlformats.org/officeDocument/2006/relationships/customXml" Target="../ink/ink184.xml"/><Relationship Id="rId302" Type="http://schemas.openxmlformats.org/officeDocument/2006/relationships/image" Target="../media/image265.png"/><Relationship Id="rId344" Type="http://schemas.openxmlformats.org/officeDocument/2006/relationships/image" Target="../media/image286.png"/><Relationship Id="rId41" Type="http://schemas.openxmlformats.org/officeDocument/2006/relationships/customXml" Target="../ink/ink136.xml"/><Relationship Id="rId83" Type="http://schemas.openxmlformats.org/officeDocument/2006/relationships/customXml" Target="../ink/ink157.xml"/><Relationship Id="rId179" Type="http://schemas.openxmlformats.org/officeDocument/2006/relationships/customXml" Target="../ink/ink205.xml"/><Relationship Id="rId386" Type="http://schemas.openxmlformats.org/officeDocument/2006/relationships/image" Target="../media/image307.png"/><Relationship Id="rId551" Type="http://schemas.openxmlformats.org/officeDocument/2006/relationships/image" Target="../media/image389.png"/><Relationship Id="rId593" Type="http://schemas.openxmlformats.org/officeDocument/2006/relationships/image" Target="../media/image410.png"/><Relationship Id="rId607" Type="http://schemas.openxmlformats.org/officeDocument/2006/relationships/image" Target="../media/image417.png"/><Relationship Id="rId190" Type="http://schemas.openxmlformats.org/officeDocument/2006/relationships/image" Target="../media/image210.png"/><Relationship Id="rId204" Type="http://schemas.openxmlformats.org/officeDocument/2006/relationships/image" Target="../media/image217.png"/><Relationship Id="rId246" Type="http://schemas.openxmlformats.org/officeDocument/2006/relationships/customXml" Target="../ink/ink239.xml"/><Relationship Id="rId288" Type="http://schemas.openxmlformats.org/officeDocument/2006/relationships/image" Target="../media/image258.png"/><Relationship Id="rId411" Type="http://schemas.openxmlformats.org/officeDocument/2006/relationships/customXml" Target="../ink/ink322.xml"/><Relationship Id="rId453" Type="http://schemas.openxmlformats.org/officeDocument/2006/relationships/customXml" Target="../ink/ink343.xml"/><Relationship Id="rId509" Type="http://schemas.openxmlformats.org/officeDocument/2006/relationships/customXml" Target="../ink/ink371.xml"/><Relationship Id="rId106" Type="http://schemas.openxmlformats.org/officeDocument/2006/relationships/image" Target="../media/image169.png"/><Relationship Id="rId313" Type="http://schemas.openxmlformats.org/officeDocument/2006/relationships/customXml" Target="../ink/ink273.xml"/><Relationship Id="rId495" Type="http://schemas.openxmlformats.org/officeDocument/2006/relationships/customXml" Target="../ink/ink364.xml"/><Relationship Id="rId10" Type="http://schemas.openxmlformats.org/officeDocument/2006/relationships/image" Target="../media/image121.png"/><Relationship Id="rId52" Type="http://schemas.openxmlformats.org/officeDocument/2006/relationships/image" Target="../media/image142.png"/><Relationship Id="rId94" Type="http://schemas.openxmlformats.org/officeDocument/2006/relationships/image" Target="../media/image163.png"/><Relationship Id="rId148" Type="http://schemas.openxmlformats.org/officeDocument/2006/relationships/image" Target="../media/image190.png"/><Relationship Id="rId355" Type="http://schemas.openxmlformats.org/officeDocument/2006/relationships/customXml" Target="../ink/ink294.xml"/><Relationship Id="rId397" Type="http://schemas.openxmlformats.org/officeDocument/2006/relationships/customXml" Target="../ink/ink315.xml"/><Relationship Id="rId520" Type="http://schemas.openxmlformats.org/officeDocument/2006/relationships/customXml" Target="../ink/ink377.xml"/><Relationship Id="rId562" Type="http://schemas.openxmlformats.org/officeDocument/2006/relationships/customXml" Target="../ink/ink398.xml"/><Relationship Id="rId215" Type="http://schemas.openxmlformats.org/officeDocument/2006/relationships/image" Target="../media/image222.png"/><Relationship Id="rId257" Type="http://schemas.openxmlformats.org/officeDocument/2006/relationships/image" Target="../media/image243.png"/><Relationship Id="rId422" Type="http://schemas.openxmlformats.org/officeDocument/2006/relationships/image" Target="../media/image325.png"/><Relationship Id="rId464" Type="http://schemas.openxmlformats.org/officeDocument/2006/relationships/image" Target="../media/image346.png"/><Relationship Id="rId299" Type="http://schemas.openxmlformats.org/officeDocument/2006/relationships/customXml" Target="../ink/ink266.xml"/><Relationship Id="rId63" Type="http://schemas.openxmlformats.org/officeDocument/2006/relationships/customXml" Target="../ink/ink147.xml"/><Relationship Id="rId159" Type="http://schemas.openxmlformats.org/officeDocument/2006/relationships/customXml" Target="../ink/ink195.xml"/><Relationship Id="rId366" Type="http://schemas.openxmlformats.org/officeDocument/2006/relationships/image" Target="../media/image297.png"/><Relationship Id="rId573" Type="http://schemas.openxmlformats.org/officeDocument/2006/relationships/image" Target="../media/image400.png"/><Relationship Id="rId226" Type="http://schemas.openxmlformats.org/officeDocument/2006/relationships/customXml" Target="../ink/ink229.xml"/><Relationship Id="rId433" Type="http://schemas.openxmlformats.org/officeDocument/2006/relationships/customXml" Target="../ink/ink333.xml"/><Relationship Id="rId74" Type="http://schemas.openxmlformats.org/officeDocument/2006/relationships/image" Target="../media/image153.png"/><Relationship Id="rId377" Type="http://schemas.openxmlformats.org/officeDocument/2006/relationships/customXml" Target="../ink/ink305.xml"/><Relationship Id="rId500" Type="http://schemas.openxmlformats.org/officeDocument/2006/relationships/image" Target="../media/image364.png"/><Relationship Id="rId584" Type="http://schemas.openxmlformats.org/officeDocument/2006/relationships/customXml" Target="../ink/ink409.xml"/><Relationship Id="rId5" Type="http://schemas.openxmlformats.org/officeDocument/2006/relationships/customXml" Target="../ink/ink118.xml"/><Relationship Id="rId237" Type="http://schemas.openxmlformats.org/officeDocument/2006/relationships/image" Target="../media/image233.png"/><Relationship Id="rId444" Type="http://schemas.openxmlformats.org/officeDocument/2006/relationships/image" Target="../media/image336.png"/><Relationship Id="rId290" Type="http://schemas.openxmlformats.org/officeDocument/2006/relationships/image" Target="../media/image259.png"/><Relationship Id="rId304" Type="http://schemas.openxmlformats.org/officeDocument/2006/relationships/image" Target="../media/image266.png"/><Relationship Id="rId388" Type="http://schemas.openxmlformats.org/officeDocument/2006/relationships/image" Target="../media/image308.png"/><Relationship Id="rId511" Type="http://schemas.openxmlformats.org/officeDocument/2006/relationships/customXml" Target="../ink/ink372.xml"/><Relationship Id="rId609" Type="http://schemas.openxmlformats.org/officeDocument/2006/relationships/image" Target="../media/image418.png"/><Relationship Id="rId85" Type="http://schemas.openxmlformats.org/officeDocument/2006/relationships/customXml" Target="../ink/ink158.xml"/><Relationship Id="rId150" Type="http://schemas.openxmlformats.org/officeDocument/2006/relationships/image" Target="../media/image191.png"/><Relationship Id="rId595" Type="http://schemas.openxmlformats.org/officeDocument/2006/relationships/image" Target="../media/image411.png"/><Relationship Id="rId248" Type="http://schemas.openxmlformats.org/officeDocument/2006/relationships/customXml" Target="../ink/ink240.xml"/><Relationship Id="rId455" Type="http://schemas.openxmlformats.org/officeDocument/2006/relationships/customXml" Target="../ink/ink344.xml"/><Relationship Id="rId12" Type="http://schemas.openxmlformats.org/officeDocument/2006/relationships/image" Target="../media/image122.png"/><Relationship Id="rId108" Type="http://schemas.openxmlformats.org/officeDocument/2006/relationships/image" Target="../media/image170.png"/><Relationship Id="rId315" Type="http://schemas.openxmlformats.org/officeDocument/2006/relationships/customXml" Target="../ink/ink274.xml"/><Relationship Id="rId522" Type="http://schemas.openxmlformats.org/officeDocument/2006/relationships/customXml" Target="../ink/ink378.xml"/><Relationship Id="rId96" Type="http://schemas.openxmlformats.org/officeDocument/2006/relationships/image" Target="../media/image164.png"/><Relationship Id="rId161" Type="http://schemas.openxmlformats.org/officeDocument/2006/relationships/customXml" Target="../ink/ink196.xml"/><Relationship Id="rId399" Type="http://schemas.openxmlformats.org/officeDocument/2006/relationships/customXml" Target="../ink/ink316.xml"/><Relationship Id="rId259" Type="http://schemas.openxmlformats.org/officeDocument/2006/relationships/image" Target="../media/image244.png"/><Relationship Id="rId466" Type="http://schemas.openxmlformats.org/officeDocument/2006/relationships/image" Target="../media/image347.png"/><Relationship Id="rId23" Type="http://schemas.openxmlformats.org/officeDocument/2006/relationships/customXml" Target="../ink/ink127.xml"/><Relationship Id="rId119" Type="http://schemas.openxmlformats.org/officeDocument/2006/relationships/customXml" Target="../ink/ink175.xml"/><Relationship Id="rId326" Type="http://schemas.openxmlformats.org/officeDocument/2006/relationships/image" Target="../media/image277.png"/><Relationship Id="rId533" Type="http://schemas.openxmlformats.org/officeDocument/2006/relationships/image" Target="../media/image380.png"/><Relationship Id="rId172" Type="http://schemas.openxmlformats.org/officeDocument/2006/relationships/image" Target="../media/image201.png"/><Relationship Id="rId477" Type="http://schemas.openxmlformats.org/officeDocument/2006/relationships/customXml" Target="../ink/ink355.xml"/><Relationship Id="rId600" Type="http://schemas.openxmlformats.org/officeDocument/2006/relationships/customXml" Target="../ink/ink417.xml"/><Relationship Id="rId337" Type="http://schemas.openxmlformats.org/officeDocument/2006/relationships/customXml" Target="../ink/ink285.xml"/><Relationship Id="rId34" Type="http://schemas.openxmlformats.org/officeDocument/2006/relationships/image" Target="../media/image133.png"/><Relationship Id="rId544" Type="http://schemas.openxmlformats.org/officeDocument/2006/relationships/customXml" Target="../ink/ink389.xml"/><Relationship Id="rId183" Type="http://schemas.openxmlformats.org/officeDocument/2006/relationships/customXml" Target="../ink/ink207.xml"/><Relationship Id="rId390" Type="http://schemas.openxmlformats.org/officeDocument/2006/relationships/image" Target="../media/image309.png"/><Relationship Id="rId404" Type="http://schemas.openxmlformats.org/officeDocument/2006/relationships/image" Target="../media/image316.png"/><Relationship Id="rId611" Type="http://schemas.openxmlformats.org/officeDocument/2006/relationships/image" Target="../media/image419.png"/><Relationship Id="rId250" Type="http://schemas.openxmlformats.org/officeDocument/2006/relationships/customXml" Target="../ink/ink241.xml"/><Relationship Id="rId488" Type="http://schemas.openxmlformats.org/officeDocument/2006/relationships/image" Target="../media/image358.png"/><Relationship Id="rId45" Type="http://schemas.openxmlformats.org/officeDocument/2006/relationships/customXml" Target="../ink/ink138.xml"/><Relationship Id="rId110" Type="http://schemas.openxmlformats.org/officeDocument/2006/relationships/image" Target="../media/image171.png"/><Relationship Id="rId348" Type="http://schemas.openxmlformats.org/officeDocument/2006/relationships/image" Target="../media/image288.png"/><Relationship Id="rId555" Type="http://schemas.openxmlformats.org/officeDocument/2006/relationships/image" Target="../media/image391.png"/><Relationship Id="rId194" Type="http://schemas.openxmlformats.org/officeDocument/2006/relationships/image" Target="../media/image212.png"/><Relationship Id="rId208" Type="http://schemas.openxmlformats.org/officeDocument/2006/relationships/image" Target="../media/image219.png"/><Relationship Id="rId415" Type="http://schemas.openxmlformats.org/officeDocument/2006/relationships/customXml" Target="../ink/ink324.xml"/><Relationship Id="rId261" Type="http://schemas.openxmlformats.org/officeDocument/2006/relationships/image" Target="../media/image245.png"/><Relationship Id="rId499" Type="http://schemas.openxmlformats.org/officeDocument/2006/relationships/customXml" Target="../ink/ink366.xml"/><Relationship Id="rId56" Type="http://schemas.openxmlformats.org/officeDocument/2006/relationships/image" Target="../media/image144.png"/><Relationship Id="rId359" Type="http://schemas.openxmlformats.org/officeDocument/2006/relationships/customXml" Target="../ink/ink296.xml"/><Relationship Id="rId566" Type="http://schemas.openxmlformats.org/officeDocument/2006/relationships/customXml" Target="../ink/ink400.xml"/><Relationship Id="rId121" Type="http://schemas.openxmlformats.org/officeDocument/2006/relationships/customXml" Target="../ink/ink176.xml"/><Relationship Id="rId219" Type="http://schemas.openxmlformats.org/officeDocument/2006/relationships/image" Target="../media/image224.png"/><Relationship Id="rId426" Type="http://schemas.openxmlformats.org/officeDocument/2006/relationships/image" Target="../media/image32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00.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800.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872.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17" Type="http://schemas.openxmlformats.org/officeDocument/2006/relationships/image" Target="../media/image476.png"/><Relationship Id="rId299" Type="http://schemas.openxmlformats.org/officeDocument/2006/relationships/image" Target="../media/image563.png"/><Relationship Id="rId21" Type="http://schemas.openxmlformats.org/officeDocument/2006/relationships/image" Target="../media/image430.png"/><Relationship Id="rId63" Type="http://schemas.openxmlformats.org/officeDocument/2006/relationships/image" Target="../media/image451.png"/><Relationship Id="rId159" Type="http://schemas.openxmlformats.org/officeDocument/2006/relationships/customXml" Target="../ink/ink503.xml"/><Relationship Id="rId324" Type="http://schemas.openxmlformats.org/officeDocument/2006/relationships/customXml" Target="../ink/ink587.xml"/><Relationship Id="rId170" Type="http://schemas.openxmlformats.org/officeDocument/2006/relationships/image" Target="../media/image501.png"/><Relationship Id="rId226" Type="http://schemas.openxmlformats.org/officeDocument/2006/relationships/customXml" Target="../ink/ink537.xml"/><Relationship Id="rId268" Type="http://schemas.openxmlformats.org/officeDocument/2006/relationships/customXml" Target="../ink/ink559.xml"/><Relationship Id="rId32" Type="http://schemas.openxmlformats.org/officeDocument/2006/relationships/customXml" Target="../ink/ink438.xml"/><Relationship Id="rId74" Type="http://schemas.openxmlformats.org/officeDocument/2006/relationships/customXml" Target="../ink/ink459.xml"/><Relationship Id="rId128" Type="http://schemas.openxmlformats.org/officeDocument/2006/relationships/customXml" Target="../ink/ink487.xml"/><Relationship Id="rId335" Type="http://schemas.openxmlformats.org/officeDocument/2006/relationships/image" Target="../media/image581.png"/><Relationship Id="rId5" Type="http://schemas.openxmlformats.org/officeDocument/2006/relationships/image" Target="../media/image422.png"/><Relationship Id="rId181" Type="http://schemas.openxmlformats.org/officeDocument/2006/relationships/customXml" Target="../ink/ink514.xml"/><Relationship Id="rId237" Type="http://schemas.openxmlformats.org/officeDocument/2006/relationships/image" Target="../media/image533.png"/><Relationship Id="rId279" Type="http://schemas.openxmlformats.org/officeDocument/2006/relationships/image" Target="../media/image553.png"/><Relationship Id="rId43" Type="http://schemas.openxmlformats.org/officeDocument/2006/relationships/image" Target="../media/image441.png"/><Relationship Id="rId139" Type="http://schemas.openxmlformats.org/officeDocument/2006/relationships/customXml" Target="../ink/ink493.xml"/><Relationship Id="rId290" Type="http://schemas.openxmlformats.org/officeDocument/2006/relationships/customXml" Target="../ink/ink570.xml"/><Relationship Id="rId304" Type="http://schemas.openxmlformats.org/officeDocument/2006/relationships/customXml" Target="../ink/ink577.xml"/><Relationship Id="rId85" Type="http://schemas.openxmlformats.org/officeDocument/2006/relationships/image" Target="../media/image461.png"/><Relationship Id="rId150" Type="http://schemas.openxmlformats.org/officeDocument/2006/relationships/image" Target="../media/image492.png"/><Relationship Id="rId192" Type="http://schemas.openxmlformats.org/officeDocument/2006/relationships/image" Target="../media/image511.png"/><Relationship Id="rId206" Type="http://schemas.openxmlformats.org/officeDocument/2006/relationships/image" Target="../media/image518.png"/><Relationship Id="rId248" Type="http://schemas.openxmlformats.org/officeDocument/2006/relationships/image" Target="../media/image538.png"/><Relationship Id="rId12" Type="http://schemas.openxmlformats.org/officeDocument/2006/relationships/customXml" Target="../ink/ink428.xml"/><Relationship Id="rId108" Type="http://schemas.openxmlformats.org/officeDocument/2006/relationships/customXml" Target="../ink/ink477.xml"/><Relationship Id="rId315" Type="http://schemas.openxmlformats.org/officeDocument/2006/relationships/image" Target="../media/image571.png"/><Relationship Id="rId54" Type="http://schemas.openxmlformats.org/officeDocument/2006/relationships/customXml" Target="../ink/ink449.xml"/><Relationship Id="rId96" Type="http://schemas.openxmlformats.org/officeDocument/2006/relationships/customXml" Target="../ink/ink471.xml"/><Relationship Id="rId161" Type="http://schemas.openxmlformats.org/officeDocument/2006/relationships/customXml" Target="../ink/ink504.xml"/><Relationship Id="rId217" Type="http://schemas.openxmlformats.org/officeDocument/2006/relationships/customXml" Target="../ink/ink532.xml"/><Relationship Id="rId259" Type="http://schemas.openxmlformats.org/officeDocument/2006/relationships/image" Target="../media/image543.png"/><Relationship Id="rId23" Type="http://schemas.openxmlformats.org/officeDocument/2006/relationships/image" Target="../media/image431.png"/><Relationship Id="rId119" Type="http://schemas.openxmlformats.org/officeDocument/2006/relationships/image" Target="../media/image477.png"/><Relationship Id="rId270" Type="http://schemas.openxmlformats.org/officeDocument/2006/relationships/customXml" Target="../ink/ink560.xml"/><Relationship Id="rId326" Type="http://schemas.openxmlformats.org/officeDocument/2006/relationships/customXml" Target="../ink/ink588.xml"/><Relationship Id="rId65" Type="http://schemas.openxmlformats.org/officeDocument/2006/relationships/image" Target="../media/image452.png"/><Relationship Id="rId130" Type="http://schemas.openxmlformats.org/officeDocument/2006/relationships/customXml" Target="../ink/ink488.xml"/><Relationship Id="rId172" Type="http://schemas.openxmlformats.org/officeDocument/2006/relationships/image" Target="../media/image502.png"/><Relationship Id="rId228" Type="http://schemas.openxmlformats.org/officeDocument/2006/relationships/customXml" Target="../ink/ink538.xml"/><Relationship Id="rId281" Type="http://schemas.openxmlformats.org/officeDocument/2006/relationships/image" Target="../media/image554.png"/><Relationship Id="rId337" Type="http://schemas.openxmlformats.org/officeDocument/2006/relationships/image" Target="../media/image582.png"/><Relationship Id="rId34" Type="http://schemas.openxmlformats.org/officeDocument/2006/relationships/customXml" Target="../ink/ink439.xml"/><Relationship Id="rId76" Type="http://schemas.openxmlformats.org/officeDocument/2006/relationships/customXml" Target="../ink/ink460.xml"/><Relationship Id="rId141" Type="http://schemas.openxmlformats.org/officeDocument/2006/relationships/customXml" Target="../ink/ink494.xml"/><Relationship Id="rId7" Type="http://schemas.openxmlformats.org/officeDocument/2006/relationships/image" Target="../media/image423.png"/><Relationship Id="rId183" Type="http://schemas.openxmlformats.org/officeDocument/2006/relationships/customXml" Target="../ink/ink515.xml"/><Relationship Id="rId239" Type="http://schemas.openxmlformats.org/officeDocument/2006/relationships/image" Target="../media/image534.png"/><Relationship Id="rId250" Type="http://schemas.openxmlformats.org/officeDocument/2006/relationships/image" Target="../media/image539.png"/><Relationship Id="rId292" Type="http://schemas.openxmlformats.org/officeDocument/2006/relationships/customXml" Target="../ink/ink571.xml"/><Relationship Id="rId306" Type="http://schemas.openxmlformats.org/officeDocument/2006/relationships/customXml" Target="../ink/ink578.xml"/><Relationship Id="rId45" Type="http://schemas.openxmlformats.org/officeDocument/2006/relationships/image" Target="../media/image442.png"/><Relationship Id="rId87" Type="http://schemas.openxmlformats.org/officeDocument/2006/relationships/customXml" Target="../ink/ink466.xml"/><Relationship Id="rId110" Type="http://schemas.openxmlformats.org/officeDocument/2006/relationships/customXml" Target="../ink/ink478.xml"/><Relationship Id="rId152" Type="http://schemas.openxmlformats.org/officeDocument/2006/relationships/image" Target="../media/image493.png"/><Relationship Id="rId173" Type="http://schemas.openxmlformats.org/officeDocument/2006/relationships/customXml" Target="../ink/ink510.xml"/><Relationship Id="rId194" Type="http://schemas.openxmlformats.org/officeDocument/2006/relationships/image" Target="../media/image512.png"/><Relationship Id="rId208" Type="http://schemas.openxmlformats.org/officeDocument/2006/relationships/image" Target="../media/image519.png"/><Relationship Id="rId229" Type="http://schemas.openxmlformats.org/officeDocument/2006/relationships/image" Target="../media/image529.png"/><Relationship Id="rId240" Type="http://schemas.openxmlformats.org/officeDocument/2006/relationships/customXml" Target="../ink/ink544.xml"/><Relationship Id="rId261" Type="http://schemas.openxmlformats.org/officeDocument/2006/relationships/image" Target="../media/image544.png"/><Relationship Id="rId14" Type="http://schemas.openxmlformats.org/officeDocument/2006/relationships/customXml" Target="../ink/ink429.xml"/><Relationship Id="rId35" Type="http://schemas.openxmlformats.org/officeDocument/2006/relationships/image" Target="../media/image437.png"/><Relationship Id="rId56" Type="http://schemas.openxmlformats.org/officeDocument/2006/relationships/customXml" Target="../ink/ink450.xml"/><Relationship Id="rId77" Type="http://schemas.openxmlformats.org/officeDocument/2006/relationships/image" Target="../media/image458.png"/><Relationship Id="rId100" Type="http://schemas.openxmlformats.org/officeDocument/2006/relationships/customXml" Target="../ink/ink473.xml"/><Relationship Id="rId282" Type="http://schemas.openxmlformats.org/officeDocument/2006/relationships/customXml" Target="../ink/ink566.xml"/><Relationship Id="rId317" Type="http://schemas.openxmlformats.org/officeDocument/2006/relationships/image" Target="../media/image572.png"/><Relationship Id="rId338" Type="http://schemas.openxmlformats.org/officeDocument/2006/relationships/customXml" Target="../ink/ink594.xml"/><Relationship Id="rId8" Type="http://schemas.openxmlformats.org/officeDocument/2006/relationships/customXml" Target="../ink/ink426.xml"/><Relationship Id="rId98" Type="http://schemas.openxmlformats.org/officeDocument/2006/relationships/customXml" Target="../ink/ink472.xml"/><Relationship Id="rId121" Type="http://schemas.openxmlformats.org/officeDocument/2006/relationships/image" Target="../media/image478.png"/><Relationship Id="rId142" Type="http://schemas.openxmlformats.org/officeDocument/2006/relationships/image" Target="../media/image488.png"/><Relationship Id="rId163" Type="http://schemas.openxmlformats.org/officeDocument/2006/relationships/customXml" Target="../ink/ink505.xml"/><Relationship Id="rId184" Type="http://schemas.openxmlformats.org/officeDocument/2006/relationships/image" Target="../media/image507.png"/><Relationship Id="rId219" Type="http://schemas.openxmlformats.org/officeDocument/2006/relationships/customXml" Target="../ink/ink533.xml"/><Relationship Id="rId230" Type="http://schemas.openxmlformats.org/officeDocument/2006/relationships/customXml" Target="../ink/ink539.xml"/><Relationship Id="rId251" Type="http://schemas.openxmlformats.org/officeDocument/2006/relationships/customXml" Target="../ink/ink550.xml"/><Relationship Id="rId25" Type="http://schemas.openxmlformats.org/officeDocument/2006/relationships/image" Target="../media/image432.png"/><Relationship Id="rId46" Type="http://schemas.openxmlformats.org/officeDocument/2006/relationships/customXml" Target="../ink/ink445.xml"/><Relationship Id="rId67" Type="http://schemas.openxmlformats.org/officeDocument/2006/relationships/image" Target="../media/image453.png"/><Relationship Id="rId272" Type="http://schemas.openxmlformats.org/officeDocument/2006/relationships/customXml" Target="../ink/ink561.xml"/><Relationship Id="rId293" Type="http://schemas.openxmlformats.org/officeDocument/2006/relationships/image" Target="../media/image560.png"/><Relationship Id="rId307" Type="http://schemas.openxmlformats.org/officeDocument/2006/relationships/image" Target="../media/image567.png"/><Relationship Id="rId328" Type="http://schemas.openxmlformats.org/officeDocument/2006/relationships/customXml" Target="../ink/ink589.xml"/><Relationship Id="rId88" Type="http://schemas.openxmlformats.org/officeDocument/2006/relationships/image" Target="../media/image462.png"/><Relationship Id="rId111" Type="http://schemas.openxmlformats.org/officeDocument/2006/relationships/image" Target="../media/image473.png"/><Relationship Id="rId132" Type="http://schemas.openxmlformats.org/officeDocument/2006/relationships/customXml" Target="../ink/ink489.xml"/><Relationship Id="rId153" Type="http://schemas.openxmlformats.org/officeDocument/2006/relationships/customXml" Target="../ink/ink500.xml"/><Relationship Id="rId174" Type="http://schemas.openxmlformats.org/officeDocument/2006/relationships/image" Target="../media/image503.png"/><Relationship Id="rId195" Type="http://schemas.openxmlformats.org/officeDocument/2006/relationships/customXml" Target="../ink/ink521.xml"/><Relationship Id="rId209" Type="http://schemas.openxmlformats.org/officeDocument/2006/relationships/customXml" Target="../ink/ink528.xml"/><Relationship Id="rId220" Type="http://schemas.openxmlformats.org/officeDocument/2006/relationships/image" Target="../media/image525.png"/><Relationship Id="rId241" Type="http://schemas.openxmlformats.org/officeDocument/2006/relationships/customXml" Target="../ink/ink545.xml"/><Relationship Id="rId15" Type="http://schemas.openxmlformats.org/officeDocument/2006/relationships/image" Target="../media/image427.png"/><Relationship Id="rId36" Type="http://schemas.openxmlformats.org/officeDocument/2006/relationships/customXml" Target="../ink/ink440.xml"/><Relationship Id="rId57" Type="http://schemas.openxmlformats.org/officeDocument/2006/relationships/image" Target="../media/image448.png"/><Relationship Id="rId262" Type="http://schemas.openxmlformats.org/officeDocument/2006/relationships/customXml" Target="../ink/ink556.xml"/><Relationship Id="rId283" Type="http://schemas.openxmlformats.org/officeDocument/2006/relationships/image" Target="../media/image555.png"/><Relationship Id="rId318" Type="http://schemas.openxmlformats.org/officeDocument/2006/relationships/customXml" Target="../ink/ink584.xml"/><Relationship Id="rId339" Type="http://schemas.openxmlformats.org/officeDocument/2006/relationships/image" Target="../media/image583.png"/><Relationship Id="rId78" Type="http://schemas.openxmlformats.org/officeDocument/2006/relationships/customXml" Target="../ink/ink461.xml"/><Relationship Id="rId99" Type="http://schemas.openxmlformats.org/officeDocument/2006/relationships/image" Target="../media/image467.png"/><Relationship Id="rId101" Type="http://schemas.openxmlformats.org/officeDocument/2006/relationships/image" Target="../media/image468.png"/><Relationship Id="rId122" Type="http://schemas.openxmlformats.org/officeDocument/2006/relationships/customXml" Target="../ink/ink484.xml"/><Relationship Id="rId143" Type="http://schemas.openxmlformats.org/officeDocument/2006/relationships/customXml" Target="../ink/ink495.xml"/><Relationship Id="rId164" Type="http://schemas.openxmlformats.org/officeDocument/2006/relationships/image" Target="../media/image499.png"/><Relationship Id="rId185" Type="http://schemas.openxmlformats.org/officeDocument/2006/relationships/customXml" Target="../ink/ink516.xml"/><Relationship Id="rId9" Type="http://schemas.openxmlformats.org/officeDocument/2006/relationships/image" Target="../media/image424.png"/><Relationship Id="rId210" Type="http://schemas.openxmlformats.org/officeDocument/2006/relationships/image" Target="../media/image520.png"/><Relationship Id="rId26" Type="http://schemas.openxmlformats.org/officeDocument/2006/relationships/customXml" Target="../ink/ink435.xml"/><Relationship Id="rId231" Type="http://schemas.openxmlformats.org/officeDocument/2006/relationships/image" Target="../media/image530.png"/><Relationship Id="rId252" Type="http://schemas.openxmlformats.org/officeDocument/2006/relationships/image" Target="../media/image540.png"/><Relationship Id="rId273" Type="http://schemas.openxmlformats.org/officeDocument/2006/relationships/image" Target="../media/image550.png"/><Relationship Id="rId294" Type="http://schemas.openxmlformats.org/officeDocument/2006/relationships/customXml" Target="../ink/ink572.xml"/><Relationship Id="rId308" Type="http://schemas.openxmlformats.org/officeDocument/2006/relationships/customXml" Target="../ink/ink579.xml"/><Relationship Id="rId329" Type="http://schemas.openxmlformats.org/officeDocument/2006/relationships/image" Target="../media/image578.png"/><Relationship Id="rId47" Type="http://schemas.openxmlformats.org/officeDocument/2006/relationships/image" Target="../media/image443.png"/><Relationship Id="rId68" Type="http://schemas.openxmlformats.org/officeDocument/2006/relationships/customXml" Target="../ink/ink456.xml"/><Relationship Id="rId89" Type="http://schemas.openxmlformats.org/officeDocument/2006/relationships/customXml" Target="../ink/ink467.xml"/><Relationship Id="rId112" Type="http://schemas.openxmlformats.org/officeDocument/2006/relationships/customXml" Target="../ink/ink479.xml"/><Relationship Id="rId133" Type="http://schemas.openxmlformats.org/officeDocument/2006/relationships/image" Target="../media/image484.png"/><Relationship Id="rId154" Type="http://schemas.openxmlformats.org/officeDocument/2006/relationships/image" Target="../media/image494.png"/><Relationship Id="rId175" Type="http://schemas.openxmlformats.org/officeDocument/2006/relationships/customXml" Target="../ink/ink511.xml"/><Relationship Id="rId196" Type="http://schemas.openxmlformats.org/officeDocument/2006/relationships/image" Target="../media/image513.png"/><Relationship Id="rId200" Type="http://schemas.openxmlformats.org/officeDocument/2006/relationships/image" Target="../media/image515.png"/><Relationship Id="rId16" Type="http://schemas.openxmlformats.org/officeDocument/2006/relationships/customXml" Target="../ink/ink430.xml"/><Relationship Id="rId221" Type="http://schemas.openxmlformats.org/officeDocument/2006/relationships/customXml" Target="../ink/ink534.xml"/><Relationship Id="rId242" Type="http://schemas.openxmlformats.org/officeDocument/2006/relationships/image" Target="../media/image535.png"/><Relationship Id="rId263" Type="http://schemas.openxmlformats.org/officeDocument/2006/relationships/image" Target="../media/image545.png"/><Relationship Id="rId284" Type="http://schemas.openxmlformats.org/officeDocument/2006/relationships/customXml" Target="../ink/ink567.xml"/><Relationship Id="rId319" Type="http://schemas.openxmlformats.org/officeDocument/2006/relationships/image" Target="../media/image573.png"/><Relationship Id="rId37" Type="http://schemas.openxmlformats.org/officeDocument/2006/relationships/image" Target="../media/image438.png"/><Relationship Id="rId58" Type="http://schemas.openxmlformats.org/officeDocument/2006/relationships/customXml" Target="../ink/ink451.xml"/><Relationship Id="rId79" Type="http://schemas.openxmlformats.org/officeDocument/2006/relationships/image" Target="../media/image11.png"/><Relationship Id="rId102" Type="http://schemas.openxmlformats.org/officeDocument/2006/relationships/customXml" Target="../ink/ink474.xml"/><Relationship Id="rId123" Type="http://schemas.openxmlformats.org/officeDocument/2006/relationships/image" Target="../media/image479.png"/><Relationship Id="rId144" Type="http://schemas.openxmlformats.org/officeDocument/2006/relationships/image" Target="../media/image489.png"/><Relationship Id="rId330" Type="http://schemas.openxmlformats.org/officeDocument/2006/relationships/customXml" Target="../ink/ink590.xml"/><Relationship Id="rId90" Type="http://schemas.openxmlformats.org/officeDocument/2006/relationships/image" Target="../media/image463.png"/><Relationship Id="rId165" Type="http://schemas.openxmlformats.org/officeDocument/2006/relationships/customXml" Target="../ink/ink506.xml"/><Relationship Id="rId186" Type="http://schemas.openxmlformats.org/officeDocument/2006/relationships/image" Target="../media/image508.png"/><Relationship Id="rId211" Type="http://schemas.openxmlformats.org/officeDocument/2006/relationships/customXml" Target="../ink/ink529.xml"/><Relationship Id="rId232" Type="http://schemas.openxmlformats.org/officeDocument/2006/relationships/customXml" Target="../ink/ink540.xml"/><Relationship Id="rId253" Type="http://schemas.openxmlformats.org/officeDocument/2006/relationships/customXml" Target="../ink/ink551.xml"/><Relationship Id="rId274" Type="http://schemas.openxmlformats.org/officeDocument/2006/relationships/customXml" Target="../ink/ink562.xml"/><Relationship Id="rId295" Type="http://schemas.openxmlformats.org/officeDocument/2006/relationships/image" Target="../media/image561.png"/><Relationship Id="rId309" Type="http://schemas.openxmlformats.org/officeDocument/2006/relationships/image" Target="../media/image568.png"/><Relationship Id="rId27" Type="http://schemas.openxmlformats.org/officeDocument/2006/relationships/image" Target="../media/image433.png"/><Relationship Id="rId48" Type="http://schemas.openxmlformats.org/officeDocument/2006/relationships/customXml" Target="../ink/ink446.xml"/><Relationship Id="rId69" Type="http://schemas.openxmlformats.org/officeDocument/2006/relationships/image" Target="../media/image454.png"/><Relationship Id="rId113" Type="http://schemas.openxmlformats.org/officeDocument/2006/relationships/image" Target="../media/image474.png"/><Relationship Id="rId134" Type="http://schemas.openxmlformats.org/officeDocument/2006/relationships/customXml" Target="../ink/ink490.xml"/><Relationship Id="rId320" Type="http://schemas.openxmlformats.org/officeDocument/2006/relationships/customXml" Target="../ink/ink585.xml"/><Relationship Id="rId80" Type="http://schemas.openxmlformats.org/officeDocument/2006/relationships/customXml" Target="../ink/ink462.xml"/><Relationship Id="rId155" Type="http://schemas.openxmlformats.org/officeDocument/2006/relationships/customXml" Target="../ink/ink501.xml"/><Relationship Id="rId176" Type="http://schemas.openxmlformats.org/officeDocument/2006/relationships/image" Target="../media/image504.png"/><Relationship Id="rId197" Type="http://schemas.openxmlformats.org/officeDocument/2006/relationships/customXml" Target="../ink/ink522.xml"/><Relationship Id="rId201" Type="http://schemas.openxmlformats.org/officeDocument/2006/relationships/customXml" Target="../ink/ink524.xml"/><Relationship Id="rId222" Type="http://schemas.openxmlformats.org/officeDocument/2006/relationships/customXml" Target="../ink/ink535.xml"/><Relationship Id="rId243" Type="http://schemas.openxmlformats.org/officeDocument/2006/relationships/customXml" Target="../ink/ink546.xml"/><Relationship Id="rId264" Type="http://schemas.openxmlformats.org/officeDocument/2006/relationships/customXml" Target="../ink/ink557.xml"/><Relationship Id="rId285" Type="http://schemas.openxmlformats.org/officeDocument/2006/relationships/image" Target="../media/image556.png"/><Relationship Id="rId17" Type="http://schemas.openxmlformats.org/officeDocument/2006/relationships/image" Target="../media/image428.png"/><Relationship Id="rId38" Type="http://schemas.openxmlformats.org/officeDocument/2006/relationships/customXml" Target="../ink/ink441.xml"/><Relationship Id="rId59" Type="http://schemas.openxmlformats.org/officeDocument/2006/relationships/image" Target="../media/image449.png"/><Relationship Id="rId103" Type="http://schemas.openxmlformats.org/officeDocument/2006/relationships/image" Target="../media/image469.png"/><Relationship Id="rId124" Type="http://schemas.openxmlformats.org/officeDocument/2006/relationships/customXml" Target="../ink/ink485.xml"/><Relationship Id="rId310" Type="http://schemas.openxmlformats.org/officeDocument/2006/relationships/customXml" Target="../ink/ink580.xml"/><Relationship Id="rId70" Type="http://schemas.openxmlformats.org/officeDocument/2006/relationships/customXml" Target="../ink/ink457.xml"/><Relationship Id="rId91" Type="http://schemas.openxmlformats.org/officeDocument/2006/relationships/customXml" Target="../ink/ink468.xml"/><Relationship Id="rId145" Type="http://schemas.openxmlformats.org/officeDocument/2006/relationships/customXml" Target="../ink/ink496.xml"/><Relationship Id="rId166" Type="http://schemas.openxmlformats.org/officeDocument/2006/relationships/image" Target="../media/image78.png"/><Relationship Id="rId187" Type="http://schemas.openxmlformats.org/officeDocument/2006/relationships/customXml" Target="../ink/ink517.xml"/><Relationship Id="rId331" Type="http://schemas.openxmlformats.org/officeDocument/2006/relationships/image" Target="../media/image579.png"/><Relationship Id="rId1" Type="http://schemas.openxmlformats.org/officeDocument/2006/relationships/slideLayout" Target="../slideLayouts/slideLayout7.xml"/><Relationship Id="rId212" Type="http://schemas.openxmlformats.org/officeDocument/2006/relationships/image" Target="../media/image521.png"/><Relationship Id="rId233" Type="http://schemas.openxmlformats.org/officeDocument/2006/relationships/image" Target="../media/image531.png"/><Relationship Id="rId254" Type="http://schemas.openxmlformats.org/officeDocument/2006/relationships/customXml" Target="../ink/ink552.xml"/><Relationship Id="rId28" Type="http://schemas.openxmlformats.org/officeDocument/2006/relationships/customXml" Target="../ink/ink436.xml"/><Relationship Id="rId49" Type="http://schemas.openxmlformats.org/officeDocument/2006/relationships/image" Target="../media/image444.png"/><Relationship Id="rId114" Type="http://schemas.openxmlformats.org/officeDocument/2006/relationships/customXml" Target="../ink/ink480.xml"/><Relationship Id="rId275" Type="http://schemas.openxmlformats.org/officeDocument/2006/relationships/image" Target="../media/image551.png"/><Relationship Id="rId296" Type="http://schemas.openxmlformats.org/officeDocument/2006/relationships/customXml" Target="../ink/ink573.xml"/><Relationship Id="rId300" Type="http://schemas.openxmlformats.org/officeDocument/2006/relationships/customXml" Target="../ink/ink575.xml"/><Relationship Id="rId60" Type="http://schemas.openxmlformats.org/officeDocument/2006/relationships/customXml" Target="../ink/ink452.xml"/><Relationship Id="rId81" Type="http://schemas.openxmlformats.org/officeDocument/2006/relationships/image" Target="../media/image459.png"/><Relationship Id="rId135" Type="http://schemas.openxmlformats.org/officeDocument/2006/relationships/customXml" Target="../ink/ink491.xml"/><Relationship Id="rId156" Type="http://schemas.openxmlformats.org/officeDocument/2006/relationships/image" Target="../media/image495.png"/><Relationship Id="rId177" Type="http://schemas.openxmlformats.org/officeDocument/2006/relationships/customXml" Target="../ink/ink512.xml"/><Relationship Id="rId198" Type="http://schemas.openxmlformats.org/officeDocument/2006/relationships/image" Target="../media/image514.png"/><Relationship Id="rId321" Type="http://schemas.openxmlformats.org/officeDocument/2006/relationships/image" Target="../media/image574.png"/><Relationship Id="rId202" Type="http://schemas.openxmlformats.org/officeDocument/2006/relationships/image" Target="../media/image516.png"/><Relationship Id="rId223" Type="http://schemas.openxmlformats.org/officeDocument/2006/relationships/image" Target="../media/image526.png"/><Relationship Id="rId244" Type="http://schemas.openxmlformats.org/officeDocument/2006/relationships/image" Target="../media/image536.png"/><Relationship Id="rId18" Type="http://schemas.openxmlformats.org/officeDocument/2006/relationships/customXml" Target="../ink/ink431.xml"/><Relationship Id="rId39" Type="http://schemas.openxmlformats.org/officeDocument/2006/relationships/image" Target="../media/image439.png"/><Relationship Id="rId265" Type="http://schemas.openxmlformats.org/officeDocument/2006/relationships/image" Target="../media/image546.png"/><Relationship Id="rId286" Type="http://schemas.openxmlformats.org/officeDocument/2006/relationships/customXml" Target="../ink/ink568.xml"/><Relationship Id="rId50" Type="http://schemas.openxmlformats.org/officeDocument/2006/relationships/customXml" Target="../ink/ink447.xml"/><Relationship Id="rId104" Type="http://schemas.openxmlformats.org/officeDocument/2006/relationships/customXml" Target="../ink/ink475.xml"/><Relationship Id="rId125" Type="http://schemas.openxmlformats.org/officeDocument/2006/relationships/image" Target="../media/image480.png"/><Relationship Id="rId146" Type="http://schemas.openxmlformats.org/officeDocument/2006/relationships/image" Target="../media/image490.png"/><Relationship Id="rId167" Type="http://schemas.openxmlformats.org/officeDocument/2006/relationships/customXml" Target="../ink/ink507.xml"/><Relationship Id="rId188" Type="http://schemas.openxmlformats.org/officeDocument/2006/relationships/image" Target="../media/image509.png"/><Relationship Id="rId311" Type="http://schemas.openxmlformats.org/officeDocument/2006/relationships/image" Target="../media/image569.png"/><Relationship Id="rId332" Type="http://schemas.openxmlformats.org/officeDocument/2006/relationships/customXml" Target="../ink/ink591.xml"/><Relationship Id="rId71" Type="http://schemas.openxmlformats.org/officeDocument/2006/relationships/image" Target="../media/image455.png"/><Relationship Id="rId92" Type="http://schemas.openxmlformats.org/officeDocument/2006/relationships/image" Target="../media/image464.png"/><Relationship Id="rId213" Type="http://schemas.openxmlformats.org/officeDocument/2006/relationships/customXml" Target="../ink/ink530.xml"/><Relationship Id="rId234" Type="http://schemas.openxmlformats.org/officeDocument/2006/relationships/customXml" Target="../ink/ink541.xml"/><Relationship Id="rId2" Type="http://schemas.openxmlformats.org/officeDocument/2006/relationships/notesSlide" Target="../notesSlides/notesSlide4.xml"/><Relationship Id="rId29" Type="http://schemas.openxmlformats.org/officeDocument/2006/relationships/image" Target="../media/image434.png"/><Relationship Id="rId255" Type="http://schemas.openxmlformats.org/officeDocument/2006/relationships/image" Target="../media/image541.png"/><Relationship Id="rId276" Type="http://schemas.openxmlformats.org/officeDocument/2006/relationships/customXml" Target="../ink/ink563.xml"/><Relationship Id="rId297" Type="http://schemas.openxmlformats.org/officeDocument/2006/relationships/image" Target="../media/image562.png"/><Relationship Id="rId40" Type="http://schemas.openxmlformats.org/officeDocument/2006/relationships/customXml" Target="../ink/ink442.xml"/><Relationship Id="rId115" Type="http://schemas.openxmlformats.org/officeDocument/2006/relationships/image" Target="../media/image475.png"/><Relationship Id="rId136" Type="http://schemas.openxmlformats.org/officeDocument/2006/relationships/image" Target="../media/image485.png"/><Relationship Id="rId157" Type="http://schemas.openxmlformats.org/officeDocument/2006/relationships/customXml" Target="../ink/ink502.xml"/><Relationship Id="rId178" Type="http://schemas.openxmlformats.org/officeDocument/2006/relationships/image" Target="../media/image302.png"/><Relationship Id="rId301" Type="http://schemas.openxmlformats.org/officeDocument/2006/relationships/image" Target="../media/image564.png"/><Relationship Id="rId322" Type="http://schemas.openxmlformats.org/officeDocument/2006/relationships/customXml" Target="../ink/ink586.xml"/><Relationship Id="rId61" Type="http://schemas.openxmlformats.org/officeDocument/2006/relationships/image" Target="../media/image450.png"/><Relationship Id="rId82" Type="http://schemas.openxmlformats.org/officeDocument/2006/relationships/customXml" Target="../ink/ink463.xml"/><Relationship Id="rId199" Type="http://schemas.openxmlformats.org/officeDocument/2006/relationships/customXml" Target="../ink/ink523.xml"/><Relationship Id="rId203" Type="http://schemas.openxmlformats.org/officeDocument/2006/relationships/customXml" Target="../ink/ink525.xml"/><Relationship Id="rId19" Type="http://schemas.openxmlformats.org/officeDocument/2006/relationships/image" Target="../media/image429.png"/><Relationship Id="rId224" Type="http://schemas.openxmlformats.org/officeDocument/2006/relationships/customXml" Target="../ink/ink536.xml"/><Relationship Id="rId245" Type="http://schemas.openxmlformats.org/officeDocument/2006/relationships/customXml" Target="../ink/ink547.xml"/><Relationship Id="rId266" Type="http://schemas.openxmlformats.org/officeDocument/2006/relationships/customXml" Target="../ink/ink558.xml"/><Relationship Id="rId287" Type="http://schemas.openxmlformats.org/officeDocument/2006/relationships/image" Target="../media/image557.png"/><Relationship Id="rId30" Type="http://schemas.openxmlformats.org/officeDocument/2006/relationships/customXml" Target="../ink/ink437.xml"/><Relationship Id="rId105" Type="http://schemas.openxmlformats.org/officeDocument/2006/relationships/image" Target="../media/image470.png"/><Relationship Id="rId126" Type="http://schemas.openxmlformats.org/officeDocument/2006/relationships/customXml" Target="../ink/ink486.xml"/><Relationship Id="rId147" Type="http://schemas.openxmlformats.org/officeDocument/2006/relationships/customXml" Target="../ink/ink497.xml"/><Relationship Id="rId168" Type="http://schemas.openxmlformats.org/officeDocument/2006/relationships/image" Target="../media/image500.png"/><Relationship Id="rId312" Type="http://schemas.openxmlformats.org/officeDocument/2006/relationships/customXml" Target="../ink/ink581.xml"/><Relationship Id="rId333" Type="http://schemas.openxmlformats.org/officeDocument/2006/relationships/image" Target="../media/image580.png"/><Relationship Id="rId51" Type="http://schemas.openxmlformats.org/officeDocument/2006/relationships/image" Target="../media/image445.png"/><Relationship Id="rId72" Type="http://schemas.openxmlformats.org/officeDocument/2006/relationships/customXml" Target="../ink/ink458.xml"/><Relationship Id="rId93" Type="http://schemas.openxmlformats.org/officeDocument/2006/relationships/customXml" Target="../ink/ink469.xml"/><Relationship Id="rId189" Type="http://schemas.openxmlformats.org/officeDocument/2006/relationships/customXml" Target="../ink/ink518.xml"/><Relationship Id="rId3" Type="http://schemas.openxmlformats.org/officeDocument/2006/relationships/image" Target="../media/image421.png"/><Relationship Id="rId214" Type="http://schemas.openxmlformats.org/officeDocument/2006/relationships/image" Target="../media/image522.png"/><Relationship Id="rId235" Type="http://schemas.openxmlformats.org/officeDocument/2006/relationships/image" Target="../media/image532.png"/><Relationship Id="rId256" Type="http://schemas.openxmlformats.org/officeDocument/2006/relationships/customXml" Target="../ink/ink553.xml"/><Relationship Id="rId277" Type="http://schemas.openxmlformats.org/officeDocument/2006/relationships/image" Target="../media/image552.png"/><Relationship Id="rId298" Type="http://schemas.openxmlformats.org/officeDocument/2006/relationships/customXml" Target="../ink/ink574.xml"/><Relationship Id="rId116" Type="http://schemas.openxmlformats.org/officeDocument/2006/relationships/customXml" Target="../ink/ink481.xml"/><Relationship Id="rId137" Type="http://schemas.openxmlformats.org/officeDocument/2006/relationships/customXml" Target="../ink/ink492.xml"/><Relationship Id="rId158" Type="http://schemas.openxmlformats.org/officeDocument/2006/relationships/image" Target="../media/image496.png"/><Relationship Id="rId302" Type="http://schemas.openxmlformats.org/officeDocument/2006/relationships/customXml" Target="../ink/ink576.xml"/><Relationship Id="rId323" Type="http://schemas.openxmlformats.org/officeDocument/2006/relationships/image" Target="../media/image575.png"/><Relationship Id="rId20" Type="http://schemas.openxmlformats.org/officeDocument/2006/relationships/customXml" Target="../ink/ink432.xml"/><Relationship Id="rId41" Type="http://schemas.openxmlformats.org/officeDocument/2006/relationships/image" Target="../media/image440.png"/><Relationship Id="rId62" Type="http://schemas.openxmlformats.org/officeDocument/2006/relationships/customXml" Target="../ink/ink453.xml"/><Relationship Id="rId83" Type="http://schemas.openxmlformats.org/officeDocument/2006/relationships/image" Target="../media/image460.png"/><Relationship Id="rId179" Type="http://schemas.openxmlformats.org/officeDocument/2006/relationships/customXml" Target="../ink/ink513.xml"/><Relationship Id="rId190" Type="http://schemas.openxmlformats.org/officeDocument/2006/relationships/image" Target="../media/image510.png"/><Relationship Id="rId204" Type="http://schemas.openxmlformats.org/officeDocument/2006/relationships/image" Target="../media/image517.png"/><Relationship Id="rId225" Type="http://schemas.openxmlformats.org/officeDocument/2006/relationships/image" Target="../media/image527.png"/><Relationship Id="rId246" Type="http://schemas.openxmlformats.org/officeDocument/2006/relationships/image" Target="../media/image537.png"/><Relationship Id="rId267" Type="http://schemas.openxmlformats.org/officeDocument/2006/relationships/image" Target="../media/image547.png"/><Relationship Id="rId288" Type="http://schemas.openxmlformats.org/officeDocument/2006/relationships/customXml" Target="../ink/ink569.xml"/><Relationship Id="rId106" Type="http://schemas.openxmlformats.org/officeDocument/2006/relationships/customXml" Target="../ink/ink476.xml"/><Relationship Id="rId127" Type="http://schemas.openxmlformats.org/officeDocument/2006/relationships/image" Target="../media/image481.png"/><Relationship Id="rId313" Type="http://schemas.openxmlformats.org/officeDocument/2006/relationships/image" Target="../media/image570.png"/><Relationship Id="rId10" Type="http://schemas.openxmlformats.org/officeDocument/2006/relationships/customXml" Target="../ink/ink427.xml"/><Relationship Id="rId31" Type="http://schemas.openxmlformats.org/officeDocument/2006/relationships/image" Target="../media/image435.png"/><Relationship Id="rId52" Type="http://schemas.openxmlformats.org/officeDocument/2006/relationships/customXml" Target="../ink/ink448.xml"/><Relationship Id="rId73" Type="http://schemas.openxmlformats.org/officeDocument/2006/relationships/image" Target="../media/image456.png"/><Relationship Id="rId94" Type="http://schemas.openxmlformats.org/officeDocument/2006/relationships/customXml" Target="../ink/ink470.xml"/><Relationship Id="rId148" Type="http://schemas.openxmlformats.org/officeDocument/2006/relationships/image" Target="../media/image491.png"/><Relationship Id="rId169" Type="http://schemas.openxmlformats.org/officeDocument/2006/relationships/customXml" Target="../ink/ink508.xml"/><Relationship Id="rId334" Type="http://schemas.openxmlformats.org/officeDocument/2006/relationships/customXml" Target="../ink/ink592.xml"/><Relationship Id="rId4" Type="http://schemas.openxmlformats.org/officeDocument/2006/relationships/customXml" Target="../ink/ink424.xml"/><Relationship Id="rId180" Type="http://schemas.openxmlformats.org/officeDocument/2006/relationships/image" Target="../media/image505.png"/><Relationship Id="rId215" Type="http://schemas.openxmlformats.org/officeDocument/2006/relationships/customXml" Target="../ink/ink531.xml"/><Relationship Id="rId236" Type="http://schemas.openxmlformats.org/officeDocument/2006/relationships/customXml" Target="../ink/ink542.xml"/><Relationship Id="rId257" Type="http://schemas.openxmlformats.org/officeDocument/2006/relationships/image" Target="../media/image542.png"/><Relationship Id="rId278" Type="http://schemas.openxmlformats.org/officeDocument/2006/relationships/customXml" Target="../ink/ink564.xml"/><Relationship Id="rId303" Type="http://schemas.openxmlformats.org/officeDocument/2006/relationships/image" Target="../media/image565.png"/><Relationship Id="rId42" Type="http://schemas.openxmlformats.org/officeDocument/2006/relationships/customXml" Target="../ink/ink443.xml"/><Relationship Id="rId84" Type="http://schemas.openxmlformats.org/officeDocument/2006/relationships/customXml" Target="../ink/ink464.xml"/><Relationship Id="rId138" Type="http://schemas.openxmlformats.org/officeDocument/2006/relationships/image" Target="../media/image486.png"/><Relationship Id="rId191" Type="http://schemas.openxmlformats.org/officeDocument/2006/relationships/customXml" Target="../ink/ink519.xml"/><Relationship Id="rId205" Type="http://schemas.openxmlformats.org/officeDocument/2006/relationships/customXml" Target="../ink/ink526.xml"/><Relationship Id="rId247" Type="http://schemas.openxmlformats.org/officeDocument/2006/relationships/customXml" Target="../ink/ink548.xml"/><Relationship Id="rId107" Type="http://schemas.openxmlformats.org/officeDocument/2006/relationships/image" Target="../media/image471.png"/><Relationship Id="rId289" Type="http://schemas.openxmlformats.org/officeDocument/2006/relationships/image" Target="../media/image558.png"/><Relationship Id="rId11" Type="http://schemas.openxmlformats.org/officeDocument/2006/relationships/image" Target="../media/image425.png"/><Relationship Id="rId53" Type="http://schemas.openxmlformats.org/officeDocument/2006/relationships/image" Target="../media/image446.png"/><Relationship Id="rId149" Type="http://schemas.openxmlformats.org/officeDocument/2006/relationships/customXml" Target="../ink/ink498.xml"/><Relationship Id="rId314" Type="http://schemas.openxmlformats.org/officeDocument/2006/relationships/customXml" Target="../ink/ink582.xml"/><Relationship Id="rId95" Type="http://schemas.openxmlformats.org/officeDocument/2006/relationships/image" Target="../media/image465.png"/><Relationship Id="rId160" Type="http://schemas.openxmlformats.org/officeDocument/2006/relationships/image" Target="../media/image497.png"/><Relationship Id="rId216" Type="http://schemas.openxmlformats.org/officeDocument/2006/relationships/image" Target="../media/image523.png"/><Relationship Id="rId258" Type="http://schemas.openxmlformats.org/officeDocument/2006/relationships/customXml" Target="../ink/ink554.xml"/><Relationship Id="rId22" Type="http://schemas.openxmlformats.org/officeDocument/2006/relationships/customXml" Target="../ink/ink433.xml"/><Relationship Id="rId64" Type="http://schemas.openxmlformats.org/officeDocument/2006/relationships/customXml" Target="../ink/ink454.xml"/><Relationship Id="rId118" Type="http://schemas.openxmlformats.org/officeDocument/2006/relationships/customXml" Target="../ink/ink482.xml"/><Relationship Id="rId325" Type="http://schemas.openxmlformats.org/officeDocument/2006/relationships/image" Target="../media/image576.png"/><Relationship Id="rId171" Type="http://schemas.openxmlformats.org/officeDocument/2006/relationships/customXml" Target="../ink/ink509.xml"/><Relationship Id="rId227" Type="http://schemas.openxmlformats.org/officeDocument/2006/relationships/image" Target="../media/image528.png"/><Relationship Id="rId269" Type="http://schemas.openxmlformats.org/officeDocument/2006/relationships/image" Target="../media/image548.png"/><Relationship Id="rId33" Type="http://schemas.openxmlformats.org/officeDocument/2006/relationships/image" Target="../media/image436.png"/><Relationship Id="rId129" Type="http://schemas.openxmlformats.org/officeDocument/2006/relationships/image" Target="../media/image482.png"/><Relationship Id="rId280" Type="http://schemas.openxmlformats.org/officeDocument/2006/relationships/customXml" Target="../ink/ink565.xml"/><Relationship Id="rId336" Type="http://schemas.openxmlformats.org/officeDocument/2006/relationships/customXml" Target="../ink/ink593.xml"/><Relationship Id="rId75" Type="http://schemas.openxmlformats.org/officeDocument/2006/relationships/image" Target="../media/image457.png"/><Relationship Id="rId140" Type="http://schemas.openxmlformats.org/officeDocument/2006/relationships/image" Target="../media/image487.png"/><Relationship Id="rId182" Type="http://schemas.openxmlformats.org/officeDocument/2006/relationships/image" Target="../media/image506.png"/><Relationship Id="rId6" Type="http://schemas.openxmlformats.org/officeDocument/2006/relationships/customXml" Target="../ink/ink425.xml"/><Relationship Id="rId238" Type="http://schemas.openxmlformats.org/officeDocument/2006/relationships/customXml" Target="../ink/ink543.xml"/><Relationship Id="rId291" Type="http://schemas.openxmlformats.org/officeDocument/2006/relationships/image" Target="../media/image559.png"/><Relationship Id="rId305" Type="http://schemas.openxmlformats.org/officeDocument/2006/relationships/image" Target="../media/image566.png"/><Relationship Id="rId44" Type="http://schemas.openxmlformats.org/officeDocument/2006/relationships/customXml" Target="../ink/ink444.xml"/><Relationship Id="rId86" Type="http://schemas.openxmlformats.org/officeDocument/2006/relationships/customXml" Target="../ink/ink465.xml"/><Relationship Id="rId151" Type="http://schemas.openxmlformats.org/officeDocument/2006/relationships/customXml" Target="../ink/ink499.xml"/><Relationship Id="rId193" Type="http://schemas.openxmlformats.org/officeDocument/2006/relationships/customXml" Target="../ink/ink520.xml"/><Relationship Id="rId207" Type="http://schemas.openxmlformats.org/officeDocument/2006/relationships/customXml" Target="../ink/ink527.xml"/><Relationship Id="rId249" Type="http://schemas.openxmlformats.org/officeDocument/2006/relationships/customXml" Target="../ink/ink549.xml"/><Relationship Id="rId13" Type="http://schemas.openxmlformats.org/officeDocument/2006/relationships/image" Target="../media/image426.png"/><Relationship Id="rId109" Type="http://schemas.openxmlformats.org/officeDocument/2006/relationships/image" Target="../media/image472.png"/><Relationship Id="rId260" Type="http://schemas.openxmlformats.org/officeDocument/2006/relationships/customXml" Target="../ink/ink555.xml"/><Relationship Id="rId316" Type="http://schemas.openxmlformats.org/officeDocument/2006/relationships/customXml" Target="../ink/ink583.xml"/><Relationship Id="rId55" Type="http://schemas.openxmlformats.org/officeDocument/2006/relationships/image" Target="../media/image447.png"/><Relationship Id="rId97" Type="http://schemas.openxmlformats.org/officeDocument/2006/relationships/image" Target="../media/image466.png"/><Relationship Id="rId120" Type="http://schemas.openxmlformats.org/officeDocument/2006/relationships/customXml" Target="../ink/ink483.xml"/><Relationship Id="rId162" Type="http://schemas.openxmlformats.org/officeDocument/2006/relationships/image" Target="../media/image498.png"/><Relationship Id="rId218" Type="http://schemas.openxmlformats.org/officeDocument/2006/relationships/image" Target="../media/image524.png"/><Relationship Id="rId271" Type="http://schemas.openxmlformats.org/officeDocument/2006/relationships/image" Target="../media/image549.png"/><Relationship Id="rId24" Type="http://schemas.openxmlformats.org/officeDocument/2006/relationships/customXml" Target="../ink/ink434.xml"/><Relationship Id="rId66" Type="http://schemas.openxmlformats.org/officeDocument/2006/relationships/customXml" Target="../ink/ink455.xml"/><Relationship Id="rId131" Type="http://schemas.openxmlformats.org/officeDocument/2006/relationships/image" Target="../media/image483.png"/><Relationship Id="rId327" Type="http://schemas.openxmlformats.org/officeDocument/2006/relationships/image" Target="../media/image577.png"/></Relationships>
</file>

<file path=ppt/slides/_rels/slide5.xml.rels><?xml version="1.0" encoding="UTF-8" standalone="yes"?>
<Relationships xmlns="http://schemas.openxmlformats.org/package/2006/relationships"><Relationship Id="rId8" Type="http://schemas.openxmlformats.org/officeDocument/2006/relationships/image" Target="../media/image584.png"/><Relationship Id="rId13" Type="http://schemas.openxmlformats.org/officeDocument/2006/relationships/customXml" Target="../ink/ink600.xml"/><Relationship Id="rId18" Type="http://schemas.openxmlformats.org/officeDocument/2006/relationships/image" Target="../media/image589.png"/><Relationship Id="rId3" Type="http://schemas.openxmlformats.org/officeDocument/2006/relationships/customXml" Target="../ink/ink595.xml"/><Relationship Id="rId7" Type="http://schemas.openxmlformats.org/officeDocument/2006/relationships/customXml" Target="../ink/ink597.xml"/><Relationship Id="rId12" Type="http://schemas.openxmlformats.org/officeDocument/2006/relationships/image" Target="../media/image586.png"/><Relationship Id="rId17" Type="http://schemas.openxmlformats.org/officeDocument/2006/relationships/customXml" Target="../ink/ink602.xml"/><Relationship Id="rId2" Type="http://schemas.openxmlformats.org/officeDocument/2006/relationships/notesSlide" Target="../notesSlides/notesSlide5.xml"/><Relationship Id="rId16" Type="http://schemas.openxmlformats.org/officeDocument/2006/relationships/image" Target="../media/image588.png"/><Relationship Id="rId1" Type="http://schemas.openxmlformats.org/officeDocument/2006/relationships/slideLayout" Target="../slideLayouts/slideLayout7.xml"/><Relationship Id="rId6" Type="http://schemas.openxmlformats.org/officeDocument/2006/relationships/image" Target="../media/image5830.png"/><Relationship Id="rId11" Type="http://schemas.openxmlformats.org/officeDocument/2006/relationships/customXml" Target="../ink/ink599.xml"/><Relationship Id="rId5" Type="http://schemas.openxmlformats.org/officeDocument/2006/relationships/customXml" Target="../ink/ink596.xml"/><Relationship Id="rId15" Type="http://schemas.openxmlformats.org/officeDocument/2006/relationships/customXml" Target="../ink/ink601.xml"/><Relationship Id="rId10" Type="http://schemas.openxmlformats.org/officeDocument/2006/relationships/image" Target="../media/image585.png"/><Relationship Id="rId4" Type="http://schemas.openxmlformats.org/officeDocument/2006/relationships/image" Target="../media/image5820.png"/><Relationship Id="rId9" Type="http://schemas.openxmlformats.org/officeDocument/2006/relationships/customXml" Target="../ink/ink598.xml"/><Relationship Id="rId14" Type="http://schemas.openxmlformats.org/officeDocument/2006/relationships/image" Target="../media/image587.png"/></Relationships>
</file>

<file path=ppt/slides/_rels/slide6.xml.rels><?xml version="1.0" encoding="UTF-8" standalone="yes"?>
<Relationships xmlns="http://schemas.openxmlformats.org/package/2006/relationships"><Relationship Id="rId8" Type="http://schemas.openxmlformats.org/officeDocument/2006/relationships/image" Target="../media/image592.png"/><Relationship Id="rId13" Type="http://schemas.openxmlformats.org/officeDocument/2006/relationships/customXml" Target="../ink/ink608.xml"/><Relationship Id="rId18" Type="http://schemas.openxmlformats.org/officeDocument/2006/relationships/image" Target="../media/image597.png"/><Relationship Id="rId3" Type="http://schemas.openxmlformats.org/officeDocument/2006/relationships/customXml" Target="../ink/ink603.xml"/><Relationship Id="rId21" Type="http://schemas.openxmlformats.org/officeDocument/2006/relationships/customXml" Target="../ink/ink612.xml"/><Relationship Id="rId7" Type="http://schemas.openxmlformats.org/officeDocument/2006/relationships/customXml" Target="../ink/ink605.xml"/><Relationship Id="rId12" Type="http://schemas.openxmlformats.org/officeDocument/2006/relationships/image" Target="../media/image594.png"/><Relationship Id="rId17" Type="http://schemas.openxmlformats.org/officeDocument/2006/relationships/customXml" Target="../ink/ink610.xml"/><Relationship Id="rId2" Type="http://schemas.openxmlformats.org/officeDocument/2006/relationships/notesSlide" Target="../notesSlides/notesSlide6.xml"/><Relationship Id="rId16" Type="http://schemas.openxmlformats.org/officeDocument/2006/relationships/image" Target="../media/image596.png"/><Relationship Id="rId20" Type="http://schemas.openxmlformats.org/officeDocument/2006/relationships/image" Target="../media/image598.png"/><Relationship Id="rId1" Type="http://schemas.openxmlformats.org/officeDocument/2006/relationships/slideLayout" Target="../slideLayouts/slideLayout7.xml"/><Relationship Id="rId6" Type="http://schemas.openxmlformats.org/officeDocument/2006/relationships/image" Target="../media/image591.png"/><Relationship Id="rId11" Type="http://schemas.openxmlformats.org/officeDocument/2006/relationships/customXml" Target="../ink/ink607.xml"/><Relationship Id="rId24" Type="http://schemas.openxmlformats.org/officeDocument/2006/relationships/image" Target="../media/image600.png"/><Relationship Id="rId5" Type="http://schemas.openxmlformats.org/officeDocument/2006/relationships/customXml" Target="../ink/ink604.xml"/><Relationship Id="rId15" Type="http://schemas.openxmlformats.org/officeDocument/2006/relationships/customXml" Target="../ink/ink609.xml"/><Relationship Id="rId23" Type="http://schemas.openxmlformats.org/officeDocument/2006/relationships/customXml" Target="../ink/ink613.xml"/><Relationship Id="rId10" Type="http://schemas.openxmlformats.org/officeDocument/2006/relationships/image" Target="../media/image593.png"/><Relationship Id="rId19" Type="http://schemas.openxmlformats.org/officeDocument/2006/relationships/customXml" Target="../ink/ink611.xml"/><Relationship Id="rId4" Type="http://schemas.openxmlformats.org/officeDocument/2006/relationships/image" Target="../media/image590.png"/><Relationship Id="rId9" Type="http://schemas.openxmlformats.org/officeDocument/2006/relationships/customXml" Target="../ink/ink606.xml"/><Relationship Id="rId14" Type="http://schemas.openxmlformats.org/officeDocument/2006/relationships/image" Target="../media/image595.png"/><Relationship Id="rId22" Type="http://schemas.openxmlformats.org/officeDocument/2006/relationships/image" Target="../media/image599.png"/></Relationships>
</file>

<file path=ppt/slides/_rels/slide7.xml.rels><?xml version="1.0" encoding="UTF-8" standalone="yes"?>
<Relationships xmlns="http://schemas.openxmlformats.org/package/2006/relationships"><Relationship Id="rId117" Type="http://schemas.openxmlformats.org/officeDocument/2006/relationships/image" Target="../media/image655.png"/><Relationship Id="rId21" Type="http://schemas.openxmlformats.org/officeDocument/2006/relationships/image" Target="../media/image608.png"/><Relationship Id="rId324" Type="http://schemas.openxmlformats.org/officeDocument/2006/relationships/customXml" Target="../ink/ink774.xml"/><Relationship Id="rId531" Type="http://schemas.openxmlformats.org/officeDocument/2006/relationships/customXml" Target="../ink/ink879.xml"/><Relationship Id="rId629" Type="http://schemas.openxmlformats.org/officeDocument/2006/relationships/customXml" Target="../ink/ink928.xml"/><Relationship Id="rId170" Type="http://schemas.openxmlformats.org/officeDocument/2006/relationships/customXml" Target="../ink/ink696.xml"/><Relationship Id="rId268" Type="http://schemas.openxmlformats.org/officeDocument/2006/relationships/image" Target="../media/image730.png"/><Relationship Id="rId475" Type="http://schemas.openxmlformats.org/officeDocument/2006/relationships/customXml" Target="../ink/ink851.xml"/><Relationship Id="rId32" Type="http://schemas.openxmlformats.org/officeDocument/2006/relationships/customXml" Target="../ink/ink627.xml"/><Relationship Id="rId128" Type="http://schemas.openxmlformats.org/officeDocument/2006/relationships/customXml" Target="../ink/ink675.xml"/><Relationship Id="rId335" Type="http://schemas.openxmlformats.org/officeDocument/2006/relationships/customXml" Target="../ink/ink780.xml"/><Relationship Id="rId542" Type="http://schemas.openxmlformats.org/officeDocument/2006/relationships/image" Target="../media/image865.png"/><Relationship Id="rId181" Type="http://schemas.openxmlformats.org/officeDocument/2006/relationships/image" Target="../media/image687.png"/><Relationship Id="rId402" Type="http://schemas.openxmlformats.org/officeDocument/2006/relationships/image" Target="../media/image795.png"/><Relationship Id="rId279" Type="http://schemas.openxmlformats.org/officeDocument/2006/relationships/customXml" Target="../ink/ink751.xml"/><Relationship Id="rId486" Type="http://schemas.openxmlformats.org/officeDocument/2006/relationships/image" Target="../media/image837.png"/><Relationship Id="rId43" Type="http://schemas.openxmlformats.org/officeDocument/2006/relationships/image" Target="../media/image619.png"/><Relationship Id="rId139" Type="http://schemas.openxmlformats.org/officeDocument/2006/relationships/image" Target="../media/image666.png"/><Relationship Id="rId346" Type="http://schemas.openxmlformats.org/officeDocument/2006/relationships/customXml" Target="../ink/ink786.xml"/><Relationship Id="rId553" Type="http://schemas.openxmlformats.org/officeDocument/2006/relationships/customXml" Target="../ink/ink890.xml"/><Relationship Id="rId192" Type="http://schemas.openxmlformats.org/officeDocument/2006/relationships/customXml" Target="../ink/ink707.xml"/><Relationship Id="rId206" Type="http://schemas.openxmlformats.org/officeDocument/2006/relationships/customXml" Target="../ink/ink714.xml"/><Relationship Id="rId413" Type="http://schemas.openxmlformats.org/officeDocument/2006/relationships/customXml" Target="../ink/ink820.xml"/><Relationship Id="rId497" Type="http://schemas.openxmlformats.org/officeDocument/2006/relationships/customXml" Target="../ink/ink862.xml"/><Relationship Id="rId620" Type="http://schemas.openxmlformats.org/officeDocument/2006/relationships/image" Target="../media/image904.png"/><Relationship Id="rId357" Type="http://schemas.openxmlformats.org/officeDocument/2006/relationships/image" Target="../media/image773.png"/><Relationship Id="rId54" Type="http://schemas.openxmlformats.org/officeDocument/2006/relationships/customXml" Target="../ink/ink638.xml"/><Relationship Id="rId217" Type="http://schemas.openxmlformats.org/officeDocument/2006/relationships/customXml" Target="../ink/ink720.xml"/><Relationship Id="rId564" Type="http://schemas.openxmlformats.org/officeDocument/2006/relationships/image" Target="../media/image876.png"/><Relationship Id="rId424" Type="http://schemas.openxmlformats.org/officeDocument/2006/relationships/image" Target="../media/image806.png"/><Relationship Id="rId631" Type="http://schemas.openxmlformats.org/officeDocument/2006/relationships/customXml" Target="../ink/ink929.xml"/><Relationship Id="rId270" Type="http://schemas.openxmlformats.org/officeDocument/2006/relationships/image" Target="../media/image731.png"/><Relationship Id="rId65" Type="http://schemas.openxmlformats.org/officeDocument/2006/relationships/image" Target="../media/image630.png"/><Relationship Id="rId130" Type="http://schemas.openxmlformats.org/officeDocument/2006/relationships/customXml" Target="../ink/ink676.xml"/><Relationship Id="rId368" Type="http://schemas.openxmlformats.org/officeDocument/2006/relationships/customXml" Target="../ink/ink797.xml"/><Relationship Id="rId575" Type="http://schemas.openxmlformats.org/officeDocument/2006/relationships/customXml" Target="../ink/ink901.xml"/><Relationship Id="rId228" Type="http://schemas.openxmlformats.org/officeDocument/2006/relationships/image" Target="../media/image710.png"/><Relationship Id="rId435" Type="http://schemas.openxmlformats.org/officeDocument/2006/relationships/customXml" Target="../ink/ink831.xml"/><Relationship Id="rId281" Type="http://schemas.openxmlformats.org/officeDocument/2006/relationships/customXml" Target="../ink/ink752.xml"/><Relationship Id="rId502" Type="http://schemas.openxmlformats.org/officeDocument/2006/relationships/image" Target="../media/image845.png"/><Relationship Id="rId76" Type="http://schemas.openxmlformats.org/officeDocument/2006/relationships/customXml" Target="../ink/ink649.xml"/><Relationship Id="rId141" Type="http://schemas.openxmlformats.org/officeDocument/2006/relationships/image" Target="../media/image667.png"/><Relationship Id="rId379" Type="http://schemas.openxmlformats.org/officeDocument/2006/relationships/image" Target="../media/image784.png"/><Relationship Id="rId586" Type="http://schemas.openxmlformats.org/officeDocument/2006/relationships/image" Target="../media/image887.png"/><Relationship Id="rId7" Type="http://schemas.openxmlformats.org/officeDocument/2006/relationships/image" Target="../media/image601.png"/><Relationship Id="rId239" Type="http://schemas.openxmlformats.org/officeDocument/2006/relationships/customXml" Target="../ink/ink731.xml"/><Relationship Id="rId446" Type="http://schemas.openxmlformats.org/officeDocument/2006/relationships/image" Target="../media/image817.png"/><Relationship Id="rId292" Type="http://schemas.openxmlformats.org/officeDocument/2006/relationships/image" Target="../media/image742.png"/><Relationship Id="rId306" Type="http://schemas.openxmlformats.org/officeDocument/2006/relationships/customXml" Target="../ink/ink765.xml"/><Relationship Id="rId87" Type="http://schemas.openxmlformats.org/officeDocument/2006/relationships/image" Target="../media/image641.png"/><Relationship Id="rId513" Type="http://schemas.openxmlformats.org/officeDocument/2006/relationships/customXml" Target="../ink/ink870.xml"/><Relationship Id="rId597" Type="http://schemas.openxmlformats.org/officeDocument/2006/relationships/customXml" Target="../ink/ink912.xml"/><Relationship Id="rId152" Type="http://schemas.openxmlformats.org/officeDocument/2006/relationships/customXml" Target="../ink/ink687.xml"/><Relationship Id="rId457" Type="http://schemas.openxmlformats.org/officeDocument/2006/relationships/customXml" Target="../ink/ink842.xml"/><Relationship Id="rId14" Type="http://schemas.openxmlformats.org/officeDocument/2006/relationships/customXml" Target="../ink/ink618.xml"/><Relationship Id="rId317" Type="http://schemas.openxmlformats.org/officeDocument/2006/relationships/image" Target="../media/image754.png"/><Relationship Id="rId524" Type="http://schemas.openxmlformats.org/officeDocument/2006/relationships/image" Target="../media/image856.png"/><Relationship Id="rId98" Type="http://schemas.openxmlformats.org/officeDocument/2006/relationships/customXml" Target="../ink/ink660.xml"/><Relationship Id="rId163" Type="http://schemas.openxmlformats.org/officeDocument/2006/relationships/image" Target="../media/image678.png"/><Relationship Id="rId370" Type="http://schemas.openxmlformats.org/officeDocument/2006/relationships/customXml" Target="../ink/ink798.xml"/><Relationship Id="rId230" Type="http://schemas.openxmlformats.org/officeDocument/2006/relationships/image" Target="../media/image711.png"/><Relationship Id="rId468" Type="http://schemas.openxmlformats.org/officeDocument/2006/relationships/image" Target="../media/image828.png"/><Relationship Id="rId25" Type="http://schemas.openxmlformats.org/officeDocument/2006/relationships/image" Target="../media/image610.png"/><Relationship Id="rId328" Type="http://schemas.openxmlformats.org/officeDocument/2006/relationships/customXml" Target="../ink/ink776.xml"/><Relationship Id="rId535" Type="http://schemas.openxmlformats.org/officeDocument/2006/relationships/customXml" Target="../ink/ink881.xml"/><Relationship Id="rId174" Type="http://schemas.openxmlformats.org/officeDocument/2006/relationships/customXml" Target="../ink/ink698.xml"/><Relationship Id="rId381" Type="http://schemas.openxmlformats.org/officeDocument/2006/relationships/image" Target="../media/image785.png"/><Relationship Id="rId602" Type="http://schemas.openxmlformats.org/officeDocument/2006/relationships/image" Target="../media/image895.png"/><Relationship Id="rId241" Type="http://schemas.openxmlformats.org/officeDocument/2006/relationships/customXml" Target="../ink/ink732.xml"/><Relationship Id="rId479" Type="http://schemas.openxmlformats.org/officeDocument/2006/relationships/customXml" Target="../ink/ink853.xml"/><Relationship Id="rId36" Type="http://schemas.openxmlformats.org/officeDocument/2006/relationships/customXml" Target="../ink/ink629.xml"/><Relationship Id="rId339" Type="http://schemas.openxmlformats.org/officeDocument/2006/relationships/image" Target="../media/image764.png"/><Relationship Id="rId546" Type="http://schemas.openxmlformats.org/officeDocument/2006/relationships/image" Target="../media/image867.png"/><Relationship Id="rId101" Type="http://schemas.openxmlformats.org/officeDocument/2006/relationships/image" Target="../media/image11.png"/><Relationship Id="rId185" Type="http://schemas.openxmlformats.org/officeDocument/2006/relationships/image" Target="../media/image689.png"/><Relationship Id="rId406" Type="http://schemas.openxmlformats.org/officeDocument/2006/relationships/image" Target="../media/image797.png"/><Relationship Id="rId9" Type="http://schemas.openxmlformats.org/officeDocument/2006/relationships/image" Target="../media/image602.png"/><Relationship Id="rId210" Type="http://schemas.openxmlformats.org/officeDocument/2006/relationships/customXml" Target="../ink/ink716.xml"/><Relationship Id="rId392" Type="http://schemas.openxmlformats.org/officeDocument/2006/relationships/customXml" Target="../ink/ink809.xml"/><Relationship Id="rId448" Type="http://schemas.openxmlformats.org/officeDocument/2006/relationships/image" Target="../media/image818.png"/><Relationship Id="rId613" Type="http://schemas.openxmlformats.org/officeDocument/2006/relationships/customXml" Target="../ink/ink920.xml"/><Relationship Id="rId252" Type="http://schemas.openxmlformats.org/officeDocument/2006/relationships/image" Target="../media/image722.png"/><Relationship Id="rId294" Type="http://schemas.openxmlformats.org/officeDocument/2006/relationships/customXml" Target="../ink/ink759.xml"/><Relationship Id="rId308" Type="http://schemas.openxmlformats.org/officeDocument/2006/relationships/customXml" Target="../ink/ink766.xml"/><Relationship Id="rId515" Type="http://schemas.openxmlformats.org/officeDocument/2006/relationships/customXml" Target="../ink/ink871.xml"/><Relationship Id="rId47" Type="http://schemas.openxmlformats.org/officeDocument/2006/relationships/image" Target="../media/image621.png"/><Relationship Id="rId89" Type="http://schemas.openxmlformats.org/officeDocument/2006/relationships/image" Target="../media/image642.png"/><Relationship Id="rId112" Type="http://schemas.openxmlformats.org/officeDocument/2006/relationships/customXml" Target="../ink/ink667.xml"/><Relationship Id="rId154" Type="http://schemas.openxmlformats.org/officeDocument/2006/relationships/customXml" Target="../ink/ink688.xml"/><Relationship Id="rId361" Type="http://schemas.openxmlformats.org/officeDocument/2006/relationships/image" Target="../media/image775.png"/><Relationship Id="rId557" Type="http://schemas.openxmlformats.org/officeDocument/2006/relationships/customXml" Target="../ink/ink892.xml"/><Relationship Id="rId599" Type="http://schemas.openxmlformats.org/officeDocument/2006/relationships/customXml" Target="../ink/ink913.xml"/><Relationship Id="rId196" Type="http://schemas.openxmlformats.org/officeDocument/2006/relationships/customXml" Target="../ink/ink709.xml"/><Relationship Id="rId417" Type="http://schemas.openxmlformats.org/officeDocument/2006/relationships/customXml" Target="../ink/ink822.xml"/><Relationship Id="rId459" Type="http://schemas.openxmlformats.org/officeDocument/2006/relationships/customXml" Target="../ink/ink843.xml"/><Relationship Id="rId624" Type="http://schemas.openxmlformats.org/officeDocument/2006/relationships/image" Target="../media/image906.png"/><Relationship Id="rId16" Type="http://schemas.openxmlformats.org/officeDocument/2006/relationships/customXml" Target="../ink/ink619.xml"/><Relationship Id="rId221" Type="http://schemas.openxmlformats.org/officeDocument/2006/relationships/customXml" Target="../ink/ink722.xml"/><Relationship Id="rId263" Type="http://schemas.openxmlformats.org/officeDocument/2006/relationships/customXml" Target="../ink/ink743.xml"/><Relationship Id="rId319" Type="http://schemas.openxmlformats.org/officeDocument/2006/relationships/image" Target="../media/image755.png"/><Relationship Id="rId470" Type="http://schemas.openxmlformats.org/officeDocument/2006/relationships/image" Target="../media/image829.png"/><Relationship Id="rId526" Type="http://schemas.openxmlformats.org/officeDocument/2006/relationships/image" Target="../media/image857.png"/><Relationship Id="rId58" Type="http://schemas.openxmlformats.org/officeDocument/2006/relationships/customXml" Target="../ink/ink640.xml"/><Relationship Id="rId123" Type="http://schemas.openxmlformats.org/officeDocument/2006/relationships/image" Target="../media/image658.png"/><Relationship Id="rId330" Type="http://schemas.openxmlformats.org/officeDocument/2006/relationships/image" Target="../media/image760.png"/><Relationship Id="rId568" Type="http://schemas.openxmlformats.org/officeDocument/2006/relationships/image" Target="../media/image878.png"/><Relationship Id="rId165" Type="http://schemas.openxmlformats.org/officeDocument/2006/relationships/image" Target="../media/image679.png"/><Relationship Id="rId372" Type="http://schemas.openxmlformats.org/officeDocument/2006/relationships/customXml" Target="../ink/ink799.xml"/><Relationship Id="rId428" Type="http://schemas.openxmlformats.org/officeDocument/2006/relationships/image" Target="../media/image808.png"/><Relationship Id="rId635" Type="http://schemas.openxmlformats.org/officeDocument/2006/relationships/customXml" Target="../ink/ink931.xml"/><Relationship Id="rId232" Type="http://schemas.openxmlformats.org/officeDocument/2006/relationships/image" Target="../media/image712.png"/><Relationship Id="rId274" Type="http://schemas.openxmlformats.org/officeDocument/2006/relationships/image" Target="../media/image733.png"/><Relationship Id="rId481" Type="http://schemas.openxmlformats.org/officeDocument/2006/relationships/customXml" Target="../ink/ink854.xml"/><Relationship Id="rId27" Type="http://schemas.openxmlformats.org/officeDocument/2006/relationships/image" Target="../media/image611.png"/><Relationship Id="rId69" Type="http://schemas.openxmlformats.org/officeDocument/2006/relationships/image" Target="../media/image632.png"/><Relationship Id="rId134" Type="http://schemas.openxmlformats.org/officeDocument/2006/relationships/customXml" Target="../ink/ink678.xml"/><Relationship Id="rId537" Type="http://schemas.openxmlformats.org/officeDocument/2006/relationships/customXml" Target="../ink/ink882.xml"/><Relationship Id="rId579" Type="http://schemas.openxmlformats.org/officeDocument/2006/relationships/customXml" Target="../ink/ink903.xml"/><Relationship Id="rId80" Type="http://schemas.openxmlformats.org/officeDocument/2006/relationships/customXml" Target="../ink/ink651.xml"/><Relationship Id="rId176" Type="http://schemas.openxmlformats.org/officeDocument/2006/relationships/customXml" Target="../ink/ink699.xml"/><Relationship Id="rId341" Type="http://schemas.openxmlformats.org/officeDocument/2006/relationships/image" Target="../media/image765.png"/><Relationship Id="rId383" Type="http://schemas.openxmlformats.org/officeDocument/2006/relationships/image" Target="../media/image786.png"/><Relationship Id="rId439" Type="http://schemas.openxmlformats.org/officeDocument/2006/relationships/customXml" Target="../ink/ink833.xml"/><Relationship Id="rId590" Type="http://schemas.openxmlformats.org/officeDocument/2006/relationships/image" Target="../media/image889.png"/><Relationship Id="rId604" Type="http://schemas.openxmlformats.org/officeDocument/2006/relationships/image" Target="../media/image896.png"/><Relationship Id="rId201" Type="http://schemas.openxmlformats.org/officeDocument/2006/relationships/image" Target="../media/image697.png"/><Relationship Id="rId243" Type="http://schemas.openxmlformats.org/officeDocument/2006/relationships/customXml" Target="../ink/ink733.xml"/><Relationship Id="rId285" Type="http://schemas.openxmlformats.org/officeDocument/2006/relationships/customXml" Target="../ink/ink754.xml"/><Relationship Id="rId450" Type="http://schemas.openxmlformats.org/officeDocument/2006/relationships/image" Target="../media/image819.png"/><Relationship Id="rId506" Type="http://schemas.openxmlformats.org/officeDocument/2006/relationships/image" Target="../media/image847.png"/><Relationship Id="rId38" Type="http://schemas.openxmlformats.org/officeDocument/2006/relationships/customXml" Target="../ink/ink630.xml"/><Relationship Id="rId103" Type="http://schemas.openxmlformats.org/officeDocument/2006/relationships/image" Target="../media/image648.png"/><Relationship Id="rId310" Type="http://schemas.openxmlformats.org/officeDocument/2006/relationships/customXml" Target="../ink/ink767.xml"/><Relationship Id="rId492" Type="http://schemas.openxmlformats.org/officeDocument/2006/relationships/image" Target="../media/image840.png"/><Relationship Id="rId548" Type="http://schemas.openxmlformats.org/officeDocument/2006/relationships/image" Target="../media/image868.png"/><Relationship Id="rId91" Type="http://schemas.openxmlformats.org/officeDocument/2006/relationships/image" Target="../media/image643.png"/><Relationship Id="rId145" Type="http://schemas.openxmlformats.org/officeDocument/2006/relationships/image" Target="../media/image669.png"/><Relationship Id="rId187" Type="http://schemas.openxmlformats.org/officeDocument/2006/relationships/image" Target="../media/image690.png"/><Relationship Id="rId352" Type="http://schemas.openxmlformats.org/officeDocument/2006/relationships/customXml" Target="../ink/ink789.xml"/><Relationship Id="rId394" Type="http://schemas.openxmlformats.org/officeDocument/2006/relationships/customXml" Target="../ink/ink810.xml"/><Relationship Id="rId408" Type="http://schemas.openxmlformats.org/officeDocument/2006/relationships/image" Target="../media/image798.png"/><Relationship Id="rId615" Type="http://schemas.openxmlformats.org/officeDocument/2006/relationships/customXml" Target="../ink/ink921.xml"/><Relationship Id="rId212" Type="http://schemas.openxmlformats.org/officeDocument/2006/relationships/customXml" Target="../ink/ink717.xml"/><Relationship Id="rId254" Type="http://schemas.openxmlformats.org/officeDocument/2006/relationships/image" Target="../media/image723.png"/><Relationship Id="rId49" Type="http://schemas.openxmlformats.org/officeDocument/2006/relationships/image" Target="../media/image622.png"/><Relationship Id="rId114" Type="http://schemas.openxmlformats.org/officeDocument/2006/relationships/customXml" Target="../ink/ink668.xml"/><Relationship Id="rId296" Type="http://schemas.openxmlformats.org/officeDocument/2006/relationships/customXml" Target="../ink/ink760.xml"/><Relationship Id="rId461" Type="http://schemas.openxmlformats.org/officeDocument/2006/relationships/customXml" Target="../ink/ink844.xml"/><Relationship Id="rId517" Type="http://schemas.openxmlformats.org/officeDocument/2006/relationships/customXml" Target="../ink/ink872.xml"/><Relationship Id="rId559" Type="http://schemas.openxmlformats.org/officeDocument/2006/relationships/customXml" Target="../ink/ink893.xml"/><Relationship Id="rId60" Type="http://schemas.openxmlformats.org/officeDocument/2006/relationships/customXml" Target="../ink/ink641.xml"/><Relationship Id="rId156" Type="http://schemas.openxmlformats.org/officeDocument/2006/relationships/customXml" Target="../ink/ink689.xml"/><Relationship Id="rId198" Type="http://schemas.openxmlformats.org/officeDocument/2006/relationships/customXml" Target="../ink/ink710.xml"/><Relationship Id="rId321" Type="http://schemas.openxmlformats.org/officeDocument/2006/relationships/image" Target="../media/image756.png"/><Relationship Id="rId363" Type="http://schemas.openxmlformats.org/officeDocument/2006/relationships/image" Target="../media/image776.png"/><Relationship Id="rId419" Type="http://schemas.openxmlformats.org/officeDocument/2006/relationships/customXml" Target="../ink/ink823.xml"/><Relationship Id="rId570" Type="http://schemas.openxmlformats.org/officeDocument/2006/relationships/image" Target="../media/image879.png"/><Relationship Id="rId626" Type="http://schemas.openxmlformats.org/officeDocument/2006/relationships/image" Target="../media/image907.png"/><Relationship Id="rId223" Type="http://schemas.openxmlformats.org/officeDocument/2006/relationships/customXml" Target="../ink/ink723.xml"/><Relationship Id="rId430" Type="http://schemas.openxmlformats.org/officeDocument/2006/relationships/image" Target="../media/image809.png"/><Relationship Id="rId18" Type="http://schemas.openxmlformats.org/officeDocument/2006/relationships/customXml" Target="../ink/ink620.xml"/><Relationship Id="rId265" Type="http://schemas.openxmlformats.org/officeDocument/2006/relationships/customXml" Target="../ink/ink744.xml"/><Relationship Id="rId472" Type="http://schemas.openxmlformats.org/officeDocument/2006/relationships/image" Target="../media/image830.png"/><Relationship Id="rId528" Type="http://schemas.openxmlformats.org/officeDocument/2006/relationships/image" Target="../media/image858.png"/><Relationship Id="rId125" Type="http://schemas.openxmlformats.org/officeDocument/2006/relationships/image" Target="../media/image659.png"/><Relationship Id="rId167" Type="http://schemas.openxmlformats.org/officeDocument/2006/relationships/image" Target="../media/image680.png"/><Relationship Id="rId332" Type="http://schemas.openxmlformats.org/officeDocument/2006/relationships/image" Target="../media/image761.png"/><Relationship Id="rId374" Type="http://schemas.openxmlformats.org/officeDocument/2006/relationships/customXml" Target="../ink/ink800.xml"/><Relationship Id="rId581" Type="http://schemas.openxmlformats.org/officeDocument/2006/relationships/customXml" Target="../ink/ink904.xml"/><Relationship Id="rId71" Type="http://schemas.openxmlformats.org/officeDocument/2006/relationships/image" Target="../media/image633.png"/><Relationship Id="rId234" Type="http://schemas.openxmlformats.org/officeDocument/2006/relationships/image" Target="../media/image713.png"/><Relationship Id="rId2" Type="http://schemas.openxmlformats.org/officeDocument/2006/relationships/notesSlide" Target="../notesSlides/notesSlide7.xml"/><Relationship Id="rId29" Type="http://schemas.openxmlformats.org/officeDocument/2006/relationships/image" Target="../media/image612.png"/><Relationship Id="rId276" Type="http://schemas.openxmlformats.org/officeDocument/2006/relationships/image" Target="../media/image734.png"/><Relationship Id="rId441" Type="http://schemas.openxmlformats.org/officeDocument/2006/relationships/customXml" Target="../ink/ink834.xml"/><Relationship Id="rId483" Type="http://schemas.openxmlformats.org/officeDocument/2006/relationships/customXml" Target="../ink/ink855.xml"/><Relationship Id="rId539" Type="http://schemas.openxmlformats.org/officeDocument/2006/relationships/customXml" Target="../ink/ink883.xml"/><Relationship Id="rId40" Type="http://schemas.openxmlformats.org/officeDocument/2006/relationships/customXml" Target="../ink/ink631.xml"/><Relationship Id="rId136" Type="http://schemas.openxmlformats.org/officeDocument/2006/relationships/customXml" Target="../ink/ink679.xml"/><Relationship Id="rId178" Type="http://schemas.openxmlformats.org/officeDocument/2006/relationships/customXml" Target="../ink/ink700.xml"/><Relationship Id="rId301" Type="http://schemas.openxmlformats.org/officeDocument/2006/relationships/image" Target="../media/image746.png"/><Relationship Id="rId343" Type="http://schemas.openxmlformats.org/officeDocument/2006/relationships/image" Target="../media/image766.png"/><Relationship Id="rId550" Type="http://schemas.openxmlformats.org/officeDocument/2006/relationships/image" Target="../media/image869.png"/><Relationship Id="rId82" Type="http://schemas.openxmlformats.org/officeDocument/2006/relationships/customXml" Target="../ink/ink652.xml"/><Relationship Id="rId203" Type="http://schemas.openxmlformats.org/officeDocument/2006/relationships/image" Target="../media/image698.png"/><Relationship Id="rId385" Type="http://schemas.openxmlformats.org/officeDocument/2006/relationships/image" Target="../media/image787.png"/><Relationship Id="rId592" Type="http://schemas.openxmlformats.org/officeDocument/2006/relationships/image" Target="../media/image890.png"/><Relationship Id="rId606" Type="http://schemas.openxmlformats.org/officeDocument/2006/relationships/image" Target="../media/image897.png"/><Relationship Id="rId245" Type="http://schemas.openxmlformats.org/officeDocument/2006/relationships/customXml" Target="../ink/ink734.xml"/><Relationship Id="rId287" Type="http://schemas.openxmlformats.org/officeDocument/2006/relationships/customXml" Target="../ink/ink755.xml"/><Relationship Id="rId410" Type="http://schemas.openxmlformats.org/officeDocument/2006/relationships/image" Target="../media/image799.png"/><Relationship Id="rId452" Type="http://schemas.openxmlformats.org/officeDocument/2006/relationships/image" Target="../media/image820.png"/><Relationship Id="rId494" Type="http://schemas.openxmlformats.org/officeDocument/2006/relationships/image" Target="../media/image841.png"/><Relationship Id="rId508" Type="http://schemas.openxmlformats.org/officeDocument/2006/relationships/image" Target="../media/image848.png"/><Relationship Id="rId105" Type="http://schemas.openxmlformats.org/officeDocument/2006/relationships/image" Target="../media/image649.png"/><Relationship Id="rId147" Type="http://schemas.openxmlformats.org/officeDocument/2006/relationships/image" Target="../media/image670.png"/><Relationship Id="rId312" Type="http://schemas.openxmlformats.org/officeDocument/2006/relationships/customXml" Target="../ink/ink768.xml"/><Relationship Id="rId354" Type="http://schemas.openxmlformats.org/officeDocument/2006/relationships/customXml" Target="../ink/ink790.xml"/><Relationship Id="rId51" Type="http://schemas.openxmlformats.org/officeDocument/2006/relationships/image" Target="../media/image623.png"/><Relationship Id="rId93" Type="http://schemas.openxmlformats.org/officeDocument/2006/relationships/image" Target="../media/image644.png"/><Relationship Id="rId189" Type="http://schemas.openxmlformats.org/officeDocument/2006/relationships/image" Target="../media/image691.png"/><Relationship Id="rId396" Type="http://schemas.openxmlformats.org/officeDocument/2006/relationships/customXml" Target="../ink/ink811.xml"/><Relationship Id="rId561" Type="http://schemas.openxmlformats.org/officeDocument/2006/relationships/customXml" Target="../ink/ink894.xml"/><Relationship Id="rId617" Type="http://schemas.openxmlformats.org/officeDocument/2006/relationships/customXml" Target="../ink/ink922.xml"/><Relationship Id="rId214" Type="http://schemas.openxmlformats.org/officeDocument/2006/relationships/customXml" Target="../ink/ink718.xml"/><Relationship Id="rId256" Type="http://schemas.openxmlformats.org/officeDocument/2006/relationships/image" Target="../media/image724.png"/><Relationship Id="rId298" Type="http://schemas.openxmlformats.org/officeDocument/2006/relationships/customXml" Target="../ink/ink761.xml"/><Relationship Id="rId421" Type="http://schemas.openxmlformats.org/officeDocument/2006/relationships/customXml" Target="../ink/ink824.xml"/><Relationship Id="rId463" Type="http://schemas.openxmlformats.org/officeDocument/2006/relationships/customXml" Target="../ink/ink845.xml"/><Relationship Id="rId519" Type="http://schemas.openxmlformats.org/officeDocument/2006/relationships/customXml" Target="../ink/ink873.xml"/><Relationship Id="rId116" Type="http://schemas.openxmlformats.org/officeDocument/2006/relationships/customXml" Target="../ink/ink669.xml"/><Relationship Id="rId158" Type="http://schemas.openxmlformats.org/officeDocument/2006/relationships/customXml" Target="../ink/ink690.xml"/><Relationship Id="rId323" Type="http://schemas.openxmlformats.org/officeDocument/2006/relationships/image" Target="../media/image757.png"/><Relationship Id="rId530" Type="http://schemas.openxmlformats.org/officeDocument/2006/relationships/image" Target="../media/image859.png"/><Relationship Id="rId20" Type="http://schemas.openxmlformats.org/officeDocument/2006/relationships/customXml" Target="../ink/ink621.xml"/><Relationship Id="rId62" Type="http://schemas.openxmlformats.org/officeDocument/2006/relationships/customXml" Target="../ink/ink642.xml"/><Relationship Id="rId365" Type="http://schemas.openxmlformats.org/officeDocument/2006/relationships/image" Target="../media/image777.png"/><Relationship Id="rId572" Type="http://schemas.openxmlformats.org/officeDocument/2006/relationships/image" Target="../media/image880.png"/><Relationship Id="rId628" Type="http://schemas.openxmlformats.org/officeDocument/2006/relationships/image" Target="../media/image908.png"/><Relationship Id="rId225" Type="http://schemas.openxmlformats.org/officeDocument/2006/relationships/customXml" Target="../ink/ink724.xml"/><Relationship Id="rId267" Type="http://schemas.openxmlformats.org/officeDocument/2006/relationships/customXml" Target="../ink/ink745.xml"/><Relationship Id="rId432" Type="http://schemas.openxmlformats.org/officeDocument/2006/relationships/image" Target="../media/image810.png"/><Relationship Id="rId474" Type="http://schemas.openxmlformats.org/officeDocument/2006/relationships/image" Target="../media/image831.png"/><Relationship Id="rId127" Type="http://schemas.openxmlformats.org/officeDocument/2006/relationships/image" Target="../media/image660.png"/><Relationship Id="rId31" Type="http://schemas.openxmlformats.org/officeDocument/2006/relationships/image" Target="../media/image613.png"/><Relationship Id="rId73" Type="http://schemas.openxmlformats.org/officeDocument/2006/relationships/image" Target="../media/image634.png"/><Relationship Id="rId169" Type="http://schemas.openxmlformats.org/officeDocument/2006/relationships/image" Target="../media/image681.png"/><Relationship Id="rId334" Type="http://schemas.openxmlformats.org/officeDocument/2006/relationships/image" Target="../media/image762.png"/><Relationship Id="rId376" Type="http://schemas.openxmlformats.org/officeDocument/2006/relationships/customXml" Target="../ink/ink801.xml"/><Relationship Id="rId541" Type="http://schemas.openxmlformats.org/officeDocument/2006/relationships/customXml" Target="../ink/ink884.xml"/><Relationship Id="rId583" Type="http://schemas.openxmlformats.org/officeDocument/2006/relationships/customXml" Target="../ink/ink905.xml"/><Relationship Id="rId4" Type="http://schemas.openxmlformats.org/officeDocument/2006/relationships/hyperlink" Target="http://www.bernhardkoester.de/video/inhalt.html" TargetMode="External"/><Relationship Id="rId180" Type="http://schemas.openxmlformats.org/officeDocument/2006/relationships/customXml" Target="../ink/ink701.xml"/><Relationship Id="rId236" Type="http://schemas.openxmlformats.org/officeDocument/2006/relationships/image" Target="../media/image714.png"/><Relationship Id="rId278" Type="http://schemas.openxmlformats.org/officeDocument/2006/relationships/image" Target="../media/image735.png"/><Relationship Id="rId401" Type="http://schemas.openxmlformats.org/officeDocument/2006/relationships/customXml" Target="../ink/ink814.xml"/><Relationship Id="rId443" Type="http://schemas.openxmlformats.org/officeDocument/2006/relationships/customXml" Target="../ink/ink835.xml"/><Relationship Id="rId303" Type="http://schemas.openxmlformats.org/officeDocument/2006/relationships/image" Target="../media/image747.png"/><Relationship Id="rId485" Type="http://schemas.openxmlformats.org/officeDocument/2006/relationships/customXml" Target="../ink/ink856.xml"/><Relationship Id="rId42" Type="http://schemas.openxmlformats.org/officeDocument/2006/relationships/customXml" Target="../ink/ink632.xml"/><Relationship Id="rId84" Type="http://schemas.openxmlformats.org/officeDocument/2006/relationships/customXml" Target="../ink/ink653.xml"/><Relationship Id="rId138" Type="http://schemas.openxmlformats.org/officeDocument/2006/relationships/customXml" Target="../ink/ink680.xml"/><Relationship Id="rId345" Type="http://schemas.openxmlformats.org/officeDocument/2006/relationships/image" Target="../media/image767.png"/><Relationship Id="rId387" Type="http://schemas.openxmlformats.org/officeDocument/2006/relationships/image" Target="../media/image788.png"/><Relationship Id="rId510" Type="http://schemas.openxmlformats.org/officeDocument/2006/relationships/image" Target="../media/image849.png"/><Relationship Id="rId552" Type="http://schemas.openxmlformats.org/officeDocument/2006/relationships/image" Target="../media/image870.png"/><Relationship Id="rId594" Type="http://schemas.openxmlformats.org/officeDocument/2006/relationships/image" Target="../media/image891.png"/><Relationship Id="rId608" Type="http://schemas.openxmlformats.org/officeDocument/2006/relationships/image" Target="../media/image898.png"/><Relationship Id="rId191" Type="http://schemas.openxmlformats.org/officeDocument/2006/relationships/image" Target="../media/image692.png"/><Relationship Id="rId205" Type="http://schemas.openxmlformats.org/officeDocument/2006/relationships/image" Target="../media/image699.png"/><Relationship Id="rId247" Type="http://schemas.openxmlformats.org/officeDocument/2006/relationships/customXml" Target="../ink/ink735.xml"/><Relationship Id="rId412" Type="http://schemas.openxmlformats.org/officeDocument/2006/relationships/image" Target="../media/image800.png"/><Relationship Id="rId107" Type="http://schemas.openxmlformats.org/officeDocument/2006/relationships/image" Target="../media/image650.png"/><Relationship Id="rId289" Type="http://schemas.openxmlformats.org/officeDocument/2006/relationships/customXml" Target="../ink/ink756.xml"/><Relationship Id="rId454" Type="http://schemas.openxmlformats.org/officeDocument/2006/relationships/image" Target="../media/image821.png"/><Relationship Id="rId496" Type="http://schemas.openxmlformats.org/officeDocument/2006/relationships/image" Target="../media/image842.png"/><Relationship Id="rId11" Type="http://schemas.openxmlformats.org/officeDocument/2006/relationships/image" Target="../media/image603.png"/><Relationship Id="rId53" Type="http://schemas.openxmlformats.org/officeDocument/2006/relationships/image" Target="../media/image624.png"/><Relationship Id="rId149" Type="http://schemas.openxmlformats.org/officeDocument/2006/relationships/image" Target="../media/image671.png"/><Relationship Id="rId314" Type="http://schemas.openxmlformats.org/officeDocument/2006/relationships/customXml" Target="../ink/ink769.xml"/><Relationship Id="rId356" Type="http://schemas.openxmlformats.org/officeDocument/2006/relationships/customXml" Target="../ink/ink791.xml"/><Relationship Id="rId398" Type="http://schemas.openxmlformats.org/officeDocument/2006/relationships/customXml" Target="../ink/ink812.xml"/><Relationship Id="rId521" Type="http://schemas.openxmlformats.org/officeDocument/2006/relationships/customXml" Target="../ink/ink874.xml"/><Relationship Id="rId563" Type="http://schemas.openxmlformats.org/officeDocument/2006/relationships/customXml" Target="../ink/ink895.xml"/><Relationship Id="rId619" Type="http://schemas.openxmlformats.org/officeDocument/2006/relationships/customXml" Target="../ink/ink923.xml"/><Relationship Id="rId95" Type="http://schemas.openxmlformats.org/officeDocument/2006/relationships/image" Target="../media/image645.png"/><Relationship Id="rId160" Type="http://schemas.openxmlformats.org/officeDocument/2006/relationships/customXml" Target="../ink/ink691.xml"/><Relationship Id="rId216" Type="http://schemas.openxmlformats.org/officeDocument/2006/relationships/image" Target="../media/image704.png"/><Relationship Id="rId423" Type="http://schemas.openxmlformats.org/officeDocument/2006/relationships/customXml" Target="../ink/ink825.xml"/><Relationship Id="rId258" Type="http://schemas.openxmlformats.org/officeDocument/2006/relationships/image" Target="../media/image725.png"/><Relationship Id="rId465" Type="http://schemas.openxmlformats.org/officeDocument/2006/relationships/customXml" Target="../ink/ink846.xml"/><Relationship Id="rId630" Type="http://schemas.openxmlformats.org/officeDocument/2006/relationships/image" Target="../media/image909.png"/><Relationship Id="rId22" Type="http://schemas.openxmlformats.org/officeDocument/2006/relationships/customXml" Target="../ink/ink622.xml"/><Relationship Id="rId64" Type="http://schemas.openxmlformats.org/officeDocument/2006/relationships/customXml" Target="../ink/ink643.xml"/><Relationship Id="rId118" Type="http://schemas.openxmlformats.org/officeDocument/2006/relationships/customXml" Target="../ink/ink670.xml"/><Relationship Id="rId325" Type="http://schemas.openxmlformats.org/officeDocument/2006/relationships/image" Target="../media/image758.png"/><Relationship Id="rId367" Type="http://schemas.openxmlformats.org/officeDocument/2006/relationships/image" Target="../media/image778.png"/><Relationship Id="rId532" Type="http://schemas.openxmlformats.org/officeDocument/2006/relationships/image" Target="../media/image860.png"/><Relationship Id="rId574" Type="http://schemas.openxmlformats.org/officeDocument/2006/relationships/image" Target="../media/image881.png"/><Relationship Id="rId171" Type="http://schemas.openxmlformats.org/officeDocument/2006/relationships/image" Target="../media/image682.png"/><Relationship Id="rId227" Type="http://schemas.openxmlformats.org/officeDocument/2006/relationships/customXml" Target="../ink/ink725.xml"/><Relationship Id="rId269" Type="http://schemas.openxmlformats.org/officeDocument/2006/relationships/customXml" Target="../ink/ink746.xml"/><Relationship Id="rId434" Type="http://schemas.openxmlformats.org/officeDocument/2006/relationships/image" Target="../media/image811.png"/><Relationship Id="rId476" Type="http://schemas.openxmlformats.org/officeDocument/2006/relationships/image" Target="../media/image832.png"/><Relationship Id="rId33" Type="http://schemas.openxmlformats.org/officeDocument/2006/relationships/image" Target="../media/image614.png"/><Relationship Id="rId129" Type="http://schemas.openxmlformats.org/officeDocument/2006/relationships/image" Target="../media/image661.png"/><Relationship Id="rId280" Type="http://schemas.openxmlformats.org/officeDocument/2006/relationships/image" Target="../media/image736.png"/><Relationship Id="rId336" Type="http://schemas.openxmlformats.org/officeDocument/2006/relationships/customXml" Target="../ink/ink781.xml"/><Relationship Id="rId501" Type="http://schemas.openxmlformats.org/officeDocument/2006/relationships/customXml" Target="../ink/ink864.xml"/><Relationship Id="rId543" Type="http://schemas.openxmlformats.org/officeDocument/2006/relationships/customXml" Target="../ink/ink885.xml"/><Relationship Id="rId75" Type="http://schemas.openxmlformats.org/officeDocument/2006/relationships/image" Target="../media/image635.png"/><Relationship Id="rId140" Type="http://schemas.openxmlformats.org/officeDocument/2006/relationships/customXml" Target="../ink/ink681.xml"/><Relationship Id="rId182" Type="http://schemas.openxmlformats.org/officeDocument/2006/relationships/customXml" Target="../ink/ink702.xml"/><Relationship Id="rId378" Type="http://schemas.openxmlformats.org/officeDocument/2006/relationships/customXml" Target="../ink/ink802.xml"/><Relationship Id="rId403" Type="http://schemas.openxmlformats.org/officeDocument/2006/relationships/customXml" Target="../ink/ink815.xml"/><Relationship Id="rId585" Type="http://schemas.openxmlformats.org/officeDocument/2006/relationships/customXml" Target="../ink/ink906.xml"/><Relationship Id="rId6" Type="http://schemas.openxmlformats.org/officeDocument/2006/relationships/customXml" Target="../ink/ink614.xml"/><Relationship Id="rId238" Type="http://schemas.openxmlformats.org/officeDocument/2006/relationships/image" Target="../media/image715.png"/><Relationship Id="rId445" Type="http://schemas.openxmlformats.org/officeDocument/2006/relationships/customXml" Target="../ink/ink836.xml"/><Relationship Id="rId487" Type="http://schemas.openxmlformats.org/officeDocument/2006/relationships/customXml" Target="../ink/ink857.xml"/><Relationship Id="rId610" Type="http://schemas.openxmlformats.org/officeDocument/2006/relationships/image" Target="../media/image899.png"/><Relationship Id="rId291" Type="http://schemas.openxmlformats.org/officeDocument/2006/relationships/customXml" Target="../ink/ink757.xml"/><Relationship Id="rId305" Type="http://schemas.openxmlformats.org/officeDocument/2006/relationships/image" Target="../media/image748.png"/><Relationship Id="rId347" Type="http://schemas.openxmlformats.org/officeDocument/2006/relationships/image" Target="../media/image768.png"/><Relationship Id="rId512" Type="http://schemas.openxmlformats.org/officeDocument/2006/relationships/image" Target="../media/image850.png"/><Relationship Id="rId44" Type="http://schemas.openxmlformats.org/officeDocument/2006/relationships/customXml" Target="../ink/ink633.xml"/><Relationship Id="rId86" Type="http://schemas.openxmlformats.org/officeDocument/2006/relationships/customXml" Target="../ink/ink654.xml"/><Relationship Id="rId151" Type="http://schemas.openxmlformats.org/officeDocument/2006/relationships/image" Target="../media/image672.png"/><Relationship Id="rId389" Type="http://schemas.openxmlformats.org/officeDocument/2006/relationships/image" Target="../media/image789.png"/><Relationship Id="rId554" Type="http://schemas.openxmlformats.org/officeDocument/2006/relationships/image" Target="../media/image871.png"/><Relationship Id="rId596" Type="http://schemas.openxmlformats.org/officeDocument/2006/relationships/image" Target="../media/image892.png"/><Relationship Id="rId193" Type="http://schemas.openxmlformats.org/officeDocument/2006/relationships/image" Target="../media/image693.png"/><Relationship Id="rId207" Type="http://schemas.openxmlformats.org/officeDocument/2006/relationships/image" Target="../media/image700.png"/><Relationship Id="rId249" Type="http://schemas.openxmlformats.org/officeDocument/2006/relationships/customXml" Target="../ink/ink736.xml"/><Relationship Id="rId414" Type="http://schemas.openxmlformats.org/officeDocument/2006/relationships/image" Target="../media/image801.png"/><Relationship Id="rId456" Type="http://schemas.openxmlformats.org/officeDocument/2006/relationships/image" Target="../media/image822.png"/><Relationship Id="rId498" Type="http://schemas.openxmlformats.org/officeDocument/2006/relationships/image" Target="../media/image843.png"/><Relationship Id="rId621" Type="http://schemas.openxmlformats.org/officeDocument/2006/relationships/customXml" Target="../ink/ink924.xml"/><Relationship Id="rId13" Type="http://schemas.openxmlformats.org/officeDocument/2006/relationships/image" Target="../media/image604.png"/><Relationship Id="rId109" Type="http://schemas.openxmlformats.org/officeDocument/2006/relationships/image" Target="../media/image651.png"/><Relationship Id="rId260" Type="http://schemas.openxmlformats.org/officeDocument/2006/relationships/image" Target="../media/image726.png"/><Relationship Id="rId316" Type="http://schemas.openxmlformats.org/officeDocument/2006/relationships/customXml" Target="../ink/ink770.xml"/><Relationship Id="rId523" Type="http://schemas.openxmlformats.org/officeDocument/2006/relationships/customXml" Target="../ink/ink875.xml"/><Relationship Id="rId55" Type="http://schemas.openxmlformats.org/officeDocument/2006/relationships/image" Target="../media/image625.png"/><Relationship Id="rId97" Type="http://schemas.openxmlformats.org/officeDocument/2006/relationships/image" Target="../media/image646.png"/><Relationship Id="rId120" Type="http://schemas.openxmlformats.org/officeDocument/2006/relationships/customXml" Target="../ink/ink671.xml"/><Relationship Id="rId358" Type="http://schemas.openxmlformats.org/officeDocument/2006/relationships/customXml" Target="../ink/ink792.xml"/><Relationship Id="rId565" Type="http://schemas.openxmlformats.org/officeDocument/2006/relationships/customXml" Target="../ink/ink896.xml"/><Relationship Id="rId162" Type="http://schemas.openxmlformats.org/officeDocument/2006/relationships/customXml" Target="../ink/ink692.xml"/><Relationship Id="rId218" Type="http://schemas.openxmlformats.org/officeDocument/2006/relationships/image" Target="../media/image705.png"/><Relationship Id="rId425" Type="http://schemas.openxmlformats.org/officeDocument/2006/relationships/customXml" Target="../ink/ink826.xml"/><Relationship Id="rId467" Type="http://schemas.openxmlformats.org/officeDocument/2006/relationships/customXml" Target="../ink/ink847.xml"/><Relationship Id="rId632" Type="http://schemas.openxmlformats.org/officeDocument/2006/relationships/image" Target="../media/image910.png"/><Relationship Id="rId271" Type="http://schemas.openxmlformats.org/officeDocument/2006/relationships/customXml" Target="../ink/ink747.xml"/><Relationship Id="rId24" Type="http://schemas.openxmlformats.org/officeDocument/2006/relationships/customXml" Target="../ink/ink623.xml"/><Relationship Id="rId66" Type="http://schemas.openxmlformats.org/officeDocument/2006/relationships/customXml" Target="../ink/ink644.xml"/><Relationship Id="rId131" Type="http://schemas.openxmlformats.org/officeDocument/2006/relationships/image" Target="../media/image662.png"/><Relationship Id="rId327" Type="http://schemas.openxmlformats.org/officeDocument/2006/relationships/image" Target="../media/image759.png"/><Relationship Id="rId369" Type="http://schemas.openxmlformats.org/officeDocument/2006/relationships/image" Target="../media/image779.png"/><Relationship Id="rId534" Type="http://schemas.openxmlformats.org/officeDocument/2006/relationships/image" Target="../media/image861.png"/><Relationship Id="rId576" Type="http://schemas.openxmlformats.org/officeDocument/2006/relationships/image" Target="../media/image882.png"/><Relationship Id="rId173" Type="http://schemas.openxmlformats.org/officeDocument/2006/relationships/image" Target="../media/image683.png"/><Relationship Id="rId229" Type="http://schemas.openxmlformats.org/officeDocument/2006/relationships/customXml" Target="../ink/ink726.xml"/><Relationship Id="rId380" Type="http://schemas.openxmlformats.org/officeDocument/2006/relationships/customXml" Target="../ink/ink803.xml"/><Relationship Id="rId436" Type="http://schemas.openxmlformats.org/officeDocument/2006/relationships/image" Target="../media/image812.png"/><Relationship Id="rId601" Type="http://schemas.openxmlformats.org/officeDocument/2006/relationships/customXml" Target="../ink/ink914.xml"/><Relationship Id="rId240" Type="http://schemas.openxmlformats.org/officeDocument/2006/relationships/image" Target="../media/image716.png"/><Relationship Id="rId478" Type="http://schemas.openxmlformats.org/officeDocument/2006/relationships/image" Target="../media/image833.png"/><Relationship Id="rId35" Type="http://schemas.openxmlformats.org/officeDocument/2006/relationships/image" Target="../media/image615.png"/><Relationship Id="rId77" Type="http://schemas.openxmlformats.org/officeDocument/2006/relationships/image" Target="../media/image636.png"/><Relationship Id="rId100" Type="http://schemas.openxmlformats.org/officeDocument/2006/relationships/customXml" Target="../ink/ink661.xml"/><Relationship Id="rId282" Type="http://schemas.openxmlformats.org/officeDocument/2006/relationships/image" Target="../media/image737.png"/><Relationship Id="rId338" Type="http://schemas.openxmlformats.org/officeDocument/2006/relationships/customXml" Target="../ink/ink782.xml"/><Relationship Id="rId503" Type="http://schemas.openxmlformats.org/officeDocument/2006/relationships/customXml" Target="../ink/ink865.xml"/><Relationship Id="rId545" Type="http://schemas.openxmlformats.org/officeDocument/2006/relationships/customXml" Target="../ink/ink886.xml"/><Relationship Id="rId587" Type="http://schemas.openxmlformats.org/officeDocument/2006/relationships/customXml" Target="../ink/ink907.xml"/><Relationship Id="rId8" Type="http://schemas.openxmlformats.org/officeDocument/2006/relationships/customXml" Target="../ink/ink615.xml"/><Relationship Id="rId142" Type="http://schemas.openxmlformats.org/officeDocument/2006/relationships/customXml" Target="../ink/ink682.xml"/><Relationship Id="rId184" Type="http://schemas.openxmlformats.org/officeDocument/2006/relationships/customXml" Target="../ink/ink703.xml"/><Relationship Id="rId391" Type="http://schemas.openxmlformats.org/officeDocument/2006/relationships/image" Target="../media/image790.png"/><Relationship Id="rId405" Type="http://schemas.openxmlformats.org/officeDocument/2006/relationships/customXml" Target="../ink/ink816.xml"/><Relationship Id="rId447" Type="http://schemas.openxmlformats.org/officeDocument/2006/relationships/customXml" Target="../ink/ink837.xml"/><Relationship Id="rId612" Type="http://schemas.openxmlformats.org/officeDocument/2006/relationships/image" Target="../media/image900.png"/><Relationship Id="rId251" Type="http://schemas.openxmlformats.org/officeDocument/2006/relationships/customXml" Target="../ink/ink737.xml"/><Relationship Id="rId489" Type="http://schemas.openxmlformats.org/officeDocument/2006/relationships/customXml" Target="../ink/ink858.xml"/><Relationship Id="rId46" Type="http://schemas.openxmlformats.org/officeDocument/2006/relationships/customXml" Target="../ink/ink634.xml"/><Relationship Id="rId293" Type="http://schemas.openxmlformats.org/officeDocument/2006/relationships/customXml" Target="../ink/ink758.xml"/><Relationship Id="rId307" Type="http://schemas.openxmlformats.org/officeDocument/2006/relationships/image" Target="../media/image749.png"/><Relationship Id="rId349" Type="http://schemas.openxmlformats.org/officeDocument/2006/relationships/image" Target="../media/image769.png"/><Relationship Id="rId514" Type="http://schemas.openxmlformats.org/officeDocument/2006/relationships/image" Target="../media/image851.png"/><Relationship Id="rId556" Type="http://schemas.openxmlformats.org/officeDocument/2006/relationships/image" Target="../media/image872.png"/><Relationship Id="rId88" Type="http://schemas.openxmlformats.org/officeDocument/2006/relationships/customXml" Target="../ink/ink655.xml"/><Relationship Id="rId111" Type="http://schemas.openxmlformats.org/officeDocument/2006/relationships/image" Target="../media/image652.png"/><Relationship Id="rId153" Type="http://schemas.openxmlformats.org/officeDocument/2006/relationships/image" Target="../media/image673.png"/><Relationship Id="rId195" Type="http://schemas.openxmlformats.org/officeDocument/2006/relationships/image" Target="../media/image694.png"/><Relationship Id="rId209" Type="http://schemas.openxmlformats.org/officeDocument/2006/relationships/image" Target="../media/image701.png"/><Relationship Id="rId360" Type="http://schemas.openxmlformats.org/officeDocument/2006/relationships/customXml" Target="../ink/ink793.xml"/><Relationship Id="rId416" Type="http://schemas.openxmlformats.org/officeDocument/2006/relationships/image" Target="../media/image802.png"/><Relationship Id="rId598" Type="http://schemas.openxmlformats.org/officeDocument/2006/relationships/image" Target="../media/image893.png"/><Relationship Id="rId220" Type="http://schemas.openxmlformats.org/officeDocument/2006/relationships/image" Target="../media/image706.png"/><Relationship Id="rId458" Type="http://schemas.openxmlformats.org/officeDocument/2006/relationships/image" Target="../media/image823.png"/><Relationship Id="rId623" Type="http://schemas.openxmlformats.org/officeDocument/2006/relationships/customXml" Target="../ink/ink925.xml"/><Relationship Id="rId15" Type="http://schemas.openxmlformats.org/officeDocument/2006/relationships/image" Target="../media/image605.png"/><Relationship Id="rId57" Type="http://schemas.openxmlformats.org/officeDocument/2006/relationships/image" Target="../media/image626.png"/><Relationship Id="rId262" Type="http://schemas.openxmlformats.org/officeDocument/2006/relationships/image" Target="../media/image727.png"/><Relationship Id="rId318" Type="http://schemas.openxmlformats.org/officeDocument/2006/relationships/customXml" Target="../ink/ink771.xml"/><Relationship Id="rId525" Type="http://schemas.openxmlformats.org/officeDocument/2006/relationships/customXml" Target="../ink/ink876.xml"/><Relationship Id="rId567" Type="http://schemas.openxmlformats.org/officeDocument/2006/relationships/customXml" Target="../ink/ink897.xml"/><Relationship Id="rId99" Type="http://schemas.openxmlformats.org/officeDocument/2006/relationships/image" Target="../media/image647.png"/><Relationship Id="rId122" Type="http://schemas.openxmlformats.org/officeDocument/2006/relationships/customXml" Target="../ink/ink672.xml"/><Relationship Id="rId164" Type="http://schemas.openxmlformats.org/officeDocument/2006/relationships/customXml" Target="../ink/ink693.xml"/><Relationship Id="rId371" Type="http://schemas.openxmlformats.org/officeDocument/2006/relationships/image" Target="../media/image780.png"/><Relationship Id="rId427" Type="http://schemas.openxmlformats.org/officeDocument/2006/relationships/customXml" Target="../ink/ink827.xml"/><Relationship Id="rId469" Type="http://schemas.openxmlformats.org/officeDocument/2006/relationships/customXml" Target="../ink/ink848.xml"/><Relationship Id="rId634" Type="http://schemas.openxmlformats.org/officeDocument/2006/relationships/image" Target="../media/image911.png"/><Relationship Id="rId26" Type="http://schemas.openxmlformats.org/officeDocument/2006/relationships/customXml" Target="../ink/ink624.xml"/><Relationship Id="rId231" Type="http://schemas.openxmlformats.org/officeDocument/2006/relationships/customXml" Target="../ink/ink727.xml"/><Relationship Id="rId273" Type="http://schemas.openxmlformats.org/officeDocument/2006/relationships/customXml" Target="../ink/ink748.xml"/><Relationship Id="rId329" Type="http://schemas.openxmlformats.org/officeDocument/2006/relationships/customXml" Target="../ink/ink777.xml"/><Relationship Id="rId480" Type="http://schemas.openxmlformats.org/officeDocument/2006/relationships/image" Target="../media/image834.png"/><Relationship Id="rId536" Type="http://schemas.openxmlformats.org/officeDocument/2006/relationships/image" Target="../media/image862.png"/><Relationship Id="rId68" Type="http://schemas.openxmlformats.org/officeDocument/2006/relationships/customXml" Target="../ink/ink645.xml"/><Relationship Id="rId133" Type="http://schemas.openxmlformats.org/officeDocument/2006/relationships/image" Target="../media/image663.png"/><Relationship Id="rId175" Type="http://schemas.openxmlformats.org/officeDocument/2006/relationships/image" Target="../media/image684.png"/><Relationship Id="rId340" Type="http://schemas.openxmlformats.org/officeDocument/2006/relationships/customXml" Target="../ink/ink783.xml"/><Relationship Id="rId578" Type="http://schemas.openxmlformats.org/officeDocument/2006/relationships/image" Target="../media/image883.png"/><Relationship Id="rId200" Type="http://schemas.openxmlformats.org/officeDocument/2006/relationships/customXml" Target="../ink/ink711.xml"/><Relationship Id="rId382" Type="http://schemas.openxmlformats.org/officeDocument/2006/relationships/customXml" Target="../ink/ink804.xml"/><Relationship Id="rId438" Type="http://schemas.openxmlformats.org/officeDocument/2006/relationships/image" Target="../media/image813.png"/><Relationship Id="rId603" Type="http://schemas.openxmlformats.org/officeDocument/2006/relationships/customXml" Target="../ink/ink915.xml"/><Relationship Id="rId242" Type="http://schemas.openxmlformats.org/officeDocument/2006/relationships/image" Target="../media/image717.png"/><Relationship Id="rId284" Type="http://schemas.openxmlformats.org/officeDocument/2006/relationships/image" Target="../media/image738.png"/><Relationship Id="rId491" Type="http://schemas.openxmlformats.org/officeDocument/2006/relationships/customXml" Target="../ink/ink859.xml"/><Relationship Id="rId505" Type="http://schemas.openxmlformats.org/officeDocument/2006/relationships/customXml" Target="../ink/ink866.xml"/><Relationship Id="rId37" Type="http://schemas.openxmlformats.org/officeDocument/2006/relationships/image" Target="../media/image616.png"/><Relationship Id="rId79" Type="http://schemas.openxmlformats.org/officeDocument/2006/relationships/image" Target="../media/image637.png"/><Relationship Id="rId102" Type="http://schemas.openxmlformats.org/officeDocument/2006/relationships/customXml" Target="../ink/ink662.xml"/><Relationship Id="rId144" Type="http://schemas.openxmlformats.org/officeDocument/2006/relationships/customXml" Target="../ink/ink683.xml"/><Relationship Id="rId547" Type="http://schemas.openxmlformats.org/officeDocument/2006/relationships/customXml" Target="../ink/ink887.xml"/><Relationship Id="rId589" Type="http://schemas.openxmlformats.org/officeDocument/2006/relationships/customXml" Target="../ink/ink908.xml"/><Relationship Id="rId90" Type="http://schemas.openxmlformats.org/officeDocument/2006/relationships/customXml" Target="../ink/ink656.xml"/><Relationship Id="rId186" Type="http://schemas.openxmlformats.org/officeDocument/2006/relationships/customXml" Target="../ink/ink704.xml"/><Relationship Id="rId351" Type="http://schemas.openxmlformats.org/officeDocument/2006/relationships/image" Target="../media/image770.png"/><Relationship Id="rId393" Type="http://schemas.openxmlformats.org/officeDocument/2006/relationships/image" Target="../media/image791.png"/><Relationship Id="rId407" Type="http://schemas.openxmlformats.org/officeDocument/2006/relationships/customXml" Target="../ink/ink817.xml"/><Relationship Id="rId449" Type="http://schemas.openxmlformats.org/officeDocument/2006/relationships/customXml" Target="../ink/ink838.xml"/><Relationship Id="rId614" Type="http://schemas.openxmlformats.org/officeDocument/2006/relationships/image" Target="../media/image901.png"/><Relationship Id="rId211" Type="http://schemas.openxmlformats.org/officeDocument/2006/relationships/image" Target="../media/image702.png"/><Relationship Id="rId253" Type="http://schemas.openxmlformats.org/officeDocument/2006/relationships/customXml" Target="../ink/ink738.xml"/><Relationship Id="rId295" Type="http://schemas.openxmlformats.org/officeDocument/2006/relationships/image" Target="../media/image743.png"/><Relationship Id="rId309" Type="http://schemas.openxmlformats.org/officeDocument/2006/relationships/image" Target="../media/image750.png"/><Relationship Id="rId460" Type="http://schemas.openxmlformats.org/officeDocument/2006/relationships/image" Target="../media/image824.png"/><Relationship Id="rId516" Type="http://schemas.openxmlformats.org/officeDocument/2006/relationships/image" Target="../media/image852.png"/><Relationship Id="rId48" Type="http://schemas.openxmlformats.org/officeDocument/2006/relationships/customXml" Target="../ink/ink635.xml"/><Relationship Id="rId113" Type="http://schemas.openxmlformats.org/officeDocument/2006/relationships/image" Target="../media/image653.png"/><Relationship Id="rId320" Type="http://schemas.openxmlformats.org/officeDocument/2006/relationships/customXml" Target="../ink/ink772.xml"/><Relationship Id="rId558" Type="http://schemas.openxmlformats.org/officeDocument/2006/relationships/image" Target="../media/image873.png"/><Relationship Id="rId155" Type="http://schemas.openxmlformats.org/officeDocument/2006/relationships/image" Target="../media/image674.png"/><Relationship Id="rId197" Type="http://schemas.openxmlformats.org/officeDocument/2006/relationships/image" Target="../media/image695.png"/><Relationship Id="rId362" Type="http://schemas.openxmlformats.org/officeDocument/2006/relationships/customXml" Target="../ink/ink794.xml"/><Relationship Id="rId418" Type="http://schemas.openxmlformats.org/officeDocument/2006/relationships/image" Target="../media/image803.png"/><Relationship Id="rId625" Type="http://schemas.openxmlformats.org/officeDocument/2006/relationships/customXml" Target="../ink/ink926.xml"/><Relationship Id="rId222" Type="http://schemas.openxmlformats.org/officeDocument/2006/relationships/image" Target="../media/image707.png"/><Relationship Id="rId264" Type="http://schemas.openxmlformats.org/officeDocument/2006/relationships/image" Target="../media/image728.png"/><Relationship Id="rId471" Type="http://schemas.openxmlformats.org/officeDocument/2006/relationships/customXml" Target="../ink/ink849.xml"/><Relationship Id="rId17" Type="http://schemas.openxmlformats.org/officeDocument/2006/relationships/image" Target="../media/image606.png"/><Relationship Id="rId59" Type="http://schemas.openxmlformats.org/officeDocument/2006/relationships/image" Target="../media/image627.png"/><Relationship Id="rId124" Type="http://schemas.openxmlformats.org/officeDocument/2006/relationships/customXml" Target="../ink/ink673.xml"/><Relationship Id="rId527" Type="http://schemas.openxmlformats.org/officeDocument/2006/relationships/customXml" Target="../ink/ink877.xml"/><Relationship Id="rId569" Type="http://schemas.openxmlformats.org/officeDocument/2006/relationships/customXml" Target="../ink/ink898.xml"/><Relationship Id="rId70" Type="http://schemas.openxmlformats.org/officeDocument/2006/relationships/customXml" Target="../ink/ink646.xml"/><Relationship Id="rId166" Type="http://schemas.openxmlformats.org/officeDocument/2006/relationships/customXml" Target="../ink/ink694.xml"/><Relationship Id="rId331" Type="http://schemas.openxmlformats.org/officeDocument/2006/relationships/customXml" Target="../ink/ink778.xml"/><Relationship Id="rId373" Type="http://schemas.openxmlformats.org/officeDocument/2006/relationships/image" Target="../media/image781.png"/><Relationship Id="rId429" Type="http://schemas.openxmlformats.org/officeDocument/2006/relationships/customXml" Target="../ink/ink828.xml"/><Relationship Id="rId580" Type="http://schemas.openxmlformats.org/officeDocument/2006/relationships/image" Target="../media/image884.png"/><Relationship Id="rId636" Type="http://schemas.openxmlformats.org/officeDocument/2006/relationships/image" Target="../media/image912.png"/><Relationship Id="rId1" Type="http://schemas.openxmlformats.org/officeDocument/2006/relationships/slideLayout" Target="../slideLayouts/slideLayout7.xml"/><Relationship Id="rId233" Type="http://schemas.openxmlformats.org/officeDocument/2006/relationships/customXml" Target="../ink/ink728.xml"/><Relationship Id="rId440" Type="http://schemas.openxmlformats.org/officeDocument/2006/relationships/image" Target="../media/image814.png"/><Relationship Id="rId28" Type="http://schemas.openxmlformats.org/officeDocument/2006/relationships/customXml" Target="../ink/ink625.xml"/><Relationship Id="rId275" Type="http://schemas.openxmlformats.org/officeDocument/2006/relationships/customXml" Target="../ink/ink749.xml"/><Relationship Id="rId300" Type="http://schemas.openxmlformats.org/officeDocument/2006/relationships/customXml" Target="../ink/ink762.xml"/><Relationship Id="rId482" Type="http://schemas.openxmlformats.org/officeDocument/2006/relationships/image" Target="../media/image835.png"/><Relationship Id="rId538" Type="http://schemas.openxmlformats.org/officeDocument/2006/relationships/image" Target="../media/image863.png"/><Relationship Id="rId81" Type="http://schemas.openxmlformats.org/officeDocument/2006/relationships/image" Target="../media/image638.png"/><Relationship Id="rId135" Type="http://schemas.openxmlformats.org/officeDocument/2006/relationships/image" Target="../media/image664.png"/><Relationship Id="rId177" Type="http://schemas.openxmlformats.org/officeDocument/2006/relationships/image" Target="../media/image685.png"/><Relationship Id="rId342" Type="http://schemas.openxmlformats.org/officeDocument/2006/relationships/customXml" Target="../ink/ink784.xml"/><Relationship Id="rId384" Type="http://schemas.openxmlformats.org/officeDocument/2006/relationships/customXml" Target="../ink/ink805.xml"/><Relationship Id="rId591" Type="http://schemas.openxmlformats.org/officeDocument/2006/relationships/customXml" Target="../ink/ink909.xml"/><Relationship Id="rId605" Type="http://schemas.openxmlformats.org/officeDocument/2006/relationships/customXml" Target="../ink/ink916.xml"/><Relationship Id="rId202" Type="http://schemas.openxmlformats.org/officeDocument/2006/relationships/customXml" Target="../ink/ink712.xml"/><Relationship Id="rId244" Type="http://schemas.openxmlformats.org/officeDocument/2006/relationships/image" Target="../media/image718.png"/><Relationship Id="rId39" Type="http://schemas.openxmlformats.org/officeDocument/2006/relationships/image" Target="../media/image617.png"/><Relationship Id="rId286" Type="http://schemas.openxmlformats.org/officeDocument/2006/relationships/image" Target="../media/image739.png"/><Relationship Id="rId451" Type="http://schemas.openxmlformats.org/officeDocument/2006/relationships/customXml" Target="../ink/ink839.xml"/><Relationship Id="rId493" Type="http://schemas.openxmlformats.org/officeDocument/2006/relationships/customXml" Target="../ink/ink860.xml"/><Relationship Id="rId507" Type="http://schemas.openxmlformats.org/officeDocument/2006/relationships/customXml" Target="../ink/ink867.xml"/><Relationship Id="rId549" Type="http://schemas.openxmlformats.org/officeDocument/2006/relationships/customXml" Target="../ink/ink888.xml"/><Relationship Id="rId50" Type="http://schemas.openxmlformats.org/officeDocument/2006/relationships/customXml" Target="../ink/ink636.xml"/><Relationship Id="rId104" Type="http://schemas.openxmlformats.org/officeDocument/2006/relationships/customXml" Target="../ink/ink663.xml"/><Relationship Id="rId146" Type="http://schemas.openxmlformats.org/officeDocument/2006/relationships/customXml" Target="../ink/ink684.xml"/><Relationship Id="rId188" Type="http://schemas.openxmlformats.org/officeDocument/2006/relationships/customXml" Target="../ink/ink705.xml"/><Relationship Id="rId311" Type="http://schemas.openxmlformats.org/officeDocument/2006/relationships/image" Target="../media/image751.png"/><Relationship Id="rId353" Type="http://schemas.openxmlformats.org/officeDocument/2006/relationships/image" Target="../media/image771.png"/><Relationship Id="rId395" Type="http://schemas.openxmlformats.org/officeDocument/2006/relationships/image" Target="../media/image792.png"/><Relationship Id="rId409" Type="http://schemas.openxmlformats.org/officeDocument/2006/relationships/customXml" Target="../ink/ink818.xml"/><Relationship Id="rId560" Type="http://schemas.openxmlformats.org/officeDocument/2006/relationships/image" Target="../media/image874.png"/><Relationship Id="rId92" Type="http://schemas.openxmlformats.org/officeDocument/2006/relationships/customXml" Target="../ink/ink657.xml"/><Relationship Id="rId213" Type="http://schemas.openxmlformats.org/officeDocument/2006/relationships/image" Target="../media/image703.png"/><Relationship Id="rId420" Type="http://schemas.openxmlformats.org/officeDocument/2006/relationships/image" Target="../media/image804.png"/><Relationship Id="rId616" Type="http://schemas.openxmlformats.org/officeDocument/2006/relationships/image" Target="../media/image902.png"/><Relationship Id="rId255" Type="http://schemas.openxmlformats.org/officeDocument/2006/relationships/customXml" Target="../ink/ink739.xml"/><Relationship Id="rId297" Type="http://schemas.openxmlformats.org/officeDocument/2006/relationships/image" Target="../media/image744.png"/><Relationship Id="rId462" Type="http://schemas.openxmlformats.org/officeDocument/2006/relationships/image" Target="../media/image825.png"/><Relationship Id="rId518" Type="http://schemas.openxmlformats.org/officeDocument/2006/relationships/image" Target="../media/image853.png"/><Relationship Id="rId115" Type="http://schemas.openxmlformats.org/officeDocument/2006/relationships/image" Target="../media/image654.png"/><Relationship Id="rId157" Type="http://schemas.openxmlformats.org/officeDocument/2006/relationships/image" Target="../media/image675.png"/><Relationship Id="rId322" Type="http://schemas.openxmlformats.org/officeDocument/2006/relationships/customXml" Target="../ink/ink773.xml"/><Relationship Id="rId364" Type="http://schemas.openxmlformats.org/officeDocument/2006/relationships/customXml" Target="../ink/ink795.xml"/><Relationship Id="rId61" Type="http://schemas.openxmlformats.org/officeDocument/2006/relationships/image" Target="../media/image628.png"/><Relationship Id="rId199" Type="http://schemas.openxmlformats.org/officeDocument/2006/relationships/image" Target="../media/image696.png"/><Relationship Id="rId571" Type="http://schemas.openxmlformats.org/officeDocument/2006/relationships/customXml" Target="../ink/ink899.xml"/><Relationship Id="rId627" Type="http://schemas.openxmlformats.org/officeDocument/2006/relationships/customXml" Target="../ink/ink927.xml"/><Relationship Id="rId19" Type="http://schemas.openxmlformats.org/officeDocument/2006/relationships/image" Target="../media/image607.png"/><Relationship Id="rId224" Type="http://schemas.openxmlformats.org/officeDocument/2006/relationships/image" Target="../media/image708.png"/><Relationship Id="rId266" Type="http://schemas.openxmlformats.org/officeDocument/2006/relationships/image" Target="../media/image729.png"/><Relationship Id="rId431" Type="http://schemas.openxmlformats.org/officeDocument/2006/relationships/customXml" Target="../ink/ink829.xml"/><Relationship Id="rId473" Type="http://schemas.openxmlformats.org/officeDocument/2006/relationships/customXml" Target="../ink/ink850.xml"/><Relationship Id="rId529" Type="http://schemas.openxmlformats.org/officeDocument/2006/relationships/customXml" Target="../ink/ink878.xml"/><Relationship Id="rId30" Type="http://schemas.openxmlformats.org/officeDocument/2006/relationships/customXml" Target="../ink/ink626.xml"/><Relationship Id="rId126" Type="http://schemas.openxmlformats.org/officeDocument/2006/relationships/customXml" Target="../ink/ink674.xml"/><Relationship Id="rId168" Type="http://schemas.openxmlformats.org/officeDocument/2006/relationships/customXml" Target="../ink/ink695.xml"/><Relationship Id="rId333" Type="http://schemas.openxmlformats.org/officeDocument/2006/relationships/customXml" Target="../ink/ink779.xml"/><Relationship Id="rId540" Type="http://schemas.openxmlformats.org/officeDocument/2006/relationships/image" Target="../media/image864.png"/><Relationship Id="rId72" Type="http://schemas.openxmlformats.org/officeDocument/2006/relationships/customXml" Target="../ink/ink647.xml"/><Relationship Id="rId375" Type="http://schemas.openxmlformats.org/officeDocument/2006/relationships/image" Target="../media/image782.png"/><Relationship Id="rId582" Type="http://schemas.openxmlformats.org/officeDocument/2006/relationships/image" Target="../media/image885.png"/><Relationship Id="rId3" Type="http://schemas.openxmlformats.org/officeDocument/2006/relationships/image" Target="../media/image5700.png"/><Relationship Id="rId235" Type="http://schemas.openxmlformats.org/officeDocument/2006/relationships/customXml" Target="../ink/ink729.xml"/><Relationship Id="rId277" Type="http://schemas.openxmlformats.org/officeDocument/2006/relationships/customXml" Target="../ink/ink750.xml"/><Relationship Id="rId400" Type="http://schemas.openxmlformats.org/officeDocument/2006/relationships/image" Target="../media/image794.png"/><Relationship Id="rId442" Type="http://schemas.openxmlformats.org/officeDocument/2006/relationships/image" Target="../media/image815.png"/><Relationship Id="rId484" Type="http://schemas.openxmlformats.org/officeDocument/2006/relationships/image" Target="../media/image836.png"/><Relationship Id="rId137" Type="http://schemas.openxmlformats.org/officeDocument/2006/relationships/image" Target="../media/image665.png"/><Relationship Id="rId302" Type="http://schemas.openxmlformats.org/officeDocument/2006/relationships/customXml" Target="../ink/ink763.xml"/><Relationship Id="rId344" Type="http://schemas.openxmlformats.org/officeDocument/2006/relationships/customXml" Target="../ink/ink785.xml"/><Relationship Id="rId41" Type="http://schemas.openxmlformats.org/officeDocument/2006/relationships/image" Target="../media/image618.png"/><Relationship Id="rId83" Type="http://schemas.openxmlformats.org/officeDocument/2006/relationships/image" Target="../media/image639.png"/><Relationship Id="rId179" Type="http://schemas.openxmlformats.org/officeDocument/2006/relationships/image" Target="../media/image686.png"/><Relationship Id="rId386" Type="http://schemas.openxmlformats.org/officeDocument/2006/relationships/customXml" Target="../ink/ink806.xml"/><Relationship Id="rId551" Type="http://schemas.openxmlformats.org/officeDocument/2006/relationships/customXml" Target="../ink/ink889.xml"/><Relationship Id="rId593" Type="http://schemas.openxmlformats.org/officeDocument/2006/relationships/customXml" Target="../ink/ink910.xml"/><Relationship Id="rId607" Type="http://schemas.openxmlformats.org/officeDocument/2006/relationships/customXml" Target="../ink/ink917.xml"/><Relationship Id="rId190" Type="http://schemas.openxmlformats.org/officeDocument/2006/relationships/customXml" Target="../ink/ink706.xml"/><Relationship Id="rId204" Type="http://schemas.openxmlformats.org/officeDocument/2006/relationships/customXml" Target="../ink/ink713.xml"/><Relationship Id="rId246" Type="http://schemas.openxmlformats.org/officeDocument/2006/relationships/image" Target="../media/image719.png"/><Relationship Id="rId288" Type="http://schemas.openxmlformats.org/officeDocument/2006/relationships/image" Target="../media/image740.png"/><Relationship Id="rId411" Type="http://schemas.openxmlformats.org/officeDocument/2006/relationships/customXml" Target="../ink/ink819.xml"/><Relationship Id="rId453" Type="http://schemas.openxmlformats.org/officeDocument/2006/relationships/customXml" Target="../ink/ink840.xml"/><Relationship Id="rId509" Type="http://schemas.openxmlformats.org/officeDocument/2006/relationships/customXml" Target="../ink/ink868.xml"/><Relationship Id="rId106" Type="http://schemas.openxmlformats.org/officeDocument/2006/relationships/customXml" Target="../ink/ink664.xml"/><Relationship Id="rId313" Type="http://schemas.openxmlformats.org/officeDocument/2006/relationships/image" Target="../media/image752.png"/><Relationship Id="rId495" Type="http://schemas.openxmlformats.org/officeDocument/2006/relationships/customXml" Target="../ink/ink861.xml"/><Relationship Id="rId10" Type="http://schemas.openxmlformats.org/officeDocument/2006/relationships/customXml" Target="../ink/ink616.xml"/><Relationship Id="rId52" Type="http://schemas.openxmlformats.org/officeDocument/2006/relationships/customXml" Target="../ink/ink637.xml"/><Relationship Id="rId94" Type="http://schemas.openxmlformats.org/officeDocument/2006/relationships/customXml" Target="../ink/ink658.xml"/><Relationship Id="rId148" Type="http://schemas.openxmlformats.org/officeDocument/2006/relationships/customXml" Target="../ink/ink685.xml"/><Relationship Id="rId355" Type="http://schemas.openxmlformats.org/officeDocument/2006/relationships/image" Target="../media/image772.png"/><Relationship Id="rId397" Type="http://schemas.openxmlformats.org/officeDocument/2006/relationships/image" Target="../media/image793.png"/><Relationship Id="rId520" Type="http://schemas.openxmlformats.org/officeDocument/2006/relationships/image" Target="../media/image854.png"/><Relationship Id="rId562" Type="http://schemas.openxmlformats.org/officeDocument/2006/relationships/image" Target="../media/image875.png"/><Relationship Id="rId618" Type="http://schemas.openxmlformats.org/officeDocument/2006/relationships/image" Target="../media/image903.png"/><Relationship Id="rId215" Type="http://schemas.openxmlformats.org/officeDocument/2006/relationships/customXml" Target="../ink/ink719.xml"/><Relationship Id="rId257" Type="http://schemas.openxmlformats.org/officeDocument/2006/relationships/customXml" Target="../ink/ink740.xml"/><Relationship Id="rId422" Type="http://schemas.openxmlformats.org/officeDocument/2006/relationships/image" Target="../media/image805.png"/><Relationship Id="rId464" Type="http://schemas.openxmlformats.org/officeDocument/2006/relationships/image" Target="../media/image826.png"/><Relationship Id="rId299" Type="http://schemas.openxmlformats.org/officeDocument/2006/relationships/image" Target="../media/image745.png"/><Relationship Id="rId63" Type="http://schemas.openxmlformats.org/officeDocument/2006/relationships/image" Target="../media/image629.png"/><Relationship Id="rId159" Type="http://schemas.openxmlformats.org/officeDocument/2006/relationships/image" Target="../media/image676.png"/><Relationship Id="rId366" Type="http://schemas.openxmlformats.org/officeDocument/2006/relationships/customXml" Target="../ink/ink796.xml"/><Relationship Id="rId573" Type="http://schemas.openxmlformats.org/officeDocument/2006/relationships/customXml" Target="../ink/ink900.xml"/><Relationship Id="rId226" Type="http://schemas.openxmlformats.org/officeDocument/2006/relationships/image" Target="../media/image709.png"/><Relationship Id="rId433" Type="http://schemas.openxmlformats.org/officeDocument/2006/relationships/customXml" Target="../ink/ink830.xml"/><Relationship Id="rId74" Type="http://schemas.openxmlformats.org/officeDocument/2006/relationships/customXml" Target="../ink/ink648.xml"/><Relationship Id="rId377" Type="http://schemas.openxmlformats.org/officeDocument/2006/relationships/image" Target="../media/image783.png"/><Relationship Id="rId500" Type="http://schemas.openxmlformats.org/officeDocument/2006/relationships/image" Target="../media/image844.png"/><Relationship Id="rId584" Type="http://schemas.openxmlformats.org/officeDocument/2006/relationships/image" Target="../media/image886.png"/><Relationship Id="rId5" Type="http://schemas.openxmlformats.org/officeDocument/2006/relationships/hyperlink" Target="https://www.youtube.com/watch?v=S5PVHRQZe1E&amp;feature=youtu.be" TargetMode="External"/><Relationship Id="rId237" Type="http://schemas.openxmlformats.org/officeDocument/2006/relationships/customXml" Target="../ink/ink730.xml"/><Relationship Id="rId444" Type="http://schemas.openxmlformats.org/officeDocument/2006/relationships/image" Target="../media/image816.png"/><Relationship Id="rId290" Type="http://schemas.openxmlformats.org/officeDocument/2006/relationships/image" Target="../media/image741.png"/><Relationship Id="rId304" Type="http://schemas.openxmlformats.org/officeDocument/2006/relationships/customXml" Target="../ink/ink764.xml"/><Relationship Id="rId388" Type="http://schemas.openxmlformats.org/officeDocument/2006/relationships/customXml" Target="../ink/ink807.xml"/><Relationship Id="rId511" Type="http://schemas.openxmlformats.org/officeDocument/2006/relationships/customXml" Target="../ink/ink869.xml"/><Relationship Id="rId609" Type="http://schemas.openxmlformats.org/officeDocument/2006/relationships/customXml" Target="../ink/ink918.xml"/><Relationship Id="rId85" Type="http://schemas.openxmlformats.org/officeDocument/2006/relationships/image" Target="../media/image640.png"/><Relationship Id="rId150" Type="http://schemas.openxmlformats.org/officeDocument/2006/relationships/customXml" Target="../ink/ink686.xml"/><Relationship Id="rId595" Type="http://schemas.openxmlformats.org/officeDocument/2006/relationships/customXml" Target="../ink/ink911.xml"/><Relationship Id="rId248" Type="http://schemas.openxmlformats.org/officeDocument/2006/relationships/image" Target="../media/image720.png"/><Relationship Id="rId455" Type="http://schemas.openxmlformats.org/officeDocument/2006/relationships/customXml" Target="../ink/ink841.xml"/><Relationship Id="rId12" Type="http://schemas.openxmlformats.org/officeDocument/2006/relationships/customXml" Target="../ink/ink617.xml"/><Relationship Id="rId108" Type="http://schemas.openxmlformats.org/officeDocument/2006/relationships/customXml" Target="../ink/ink665.xml"/><Relationship Id="rId315" Type="http://schemas.openxmlformats.org/officeDocument/2006/relationships/image" Target="../media/image753.png"/><Relationship Id="rId522" Type="http://schemas.openxmlformats.org/officeDocument/2006/relationships/image" Target="../media/image855.png"/><Relationship Id="rId96" Type="http://schemas.openxmlformats.org/officeDocument/2006/relationships/customXml" Target="../ink/ink659.xml"/><Relationship Id="rId161" Type="http://schemas.openxmlformats.org/officeDocument/2006/relationships/image" Target="../media/image677.png"/><Relationship Id="rId399" Type="http://schemas.openxmlformats.org/officeDocument/2006/relationships/customXml" Target="../ink/ink813.xml"/><Relationship Id="rId259" Type="http://schemas.openxmlformats.org/officeDocument/2006/relationships/customXml" Target="../ink/ink741.xml"/><Relationship Id="rId466" Type="http://schemas.openxmlformats.org/officeDocument/2006/relationships/image" Target="../media/image827.png"/><Relationship Id="rId23" Type="http://schemas.openxmlformats.org/officeDocument/2006/relationships/image" Target="../media/image609.png"/><Relationship Id="rId119" Type="http://schemas.openxmlformats.org/officeDocument/2006/relationships/image" Target="../media/image656.png"/><Relationship Id="rId326" Type="http://schemas.openxmlformats.org/officeDocument/2006/relationships/customXml" Target="../ink/ink775.xml"/><Relationship Id="rId533" Type="http://schemas.openxmlformats.org/officeDocument/2006/relationships/customXml" Target="../ink/ink880.xml"/><Relationship Id="rId172" Type="http://schemas.openxmlformats.org/officeDocument/2006/relationships/customXml" Target="../ink/ink697.xml"/><Relationship Id="rId477" Type="http://schemas.openxmlformats.org/officeDocument/2006/relationships/customXml" Target="../ink/ink852.xml"/><Relationship Id="rId600" Type="http://schemas.openxmlformats.org/officeDocument/2006/relationships/image" Target="../media/image894.png"/><Relationship Id="rId337" Type="http://schemas.openxmlformats.org/officeDocument/2006/relationships/image" Target="../media/image763.png"/><Relationship Id="rId34" Type="http://schemas.openxmlformats.org/officeDocument/2006/relationships/customXml" Target="../ink/ink628.xml"/><Relationship Id="rId544" Type="http://schemas.openxmlformats.org/officeDocument/2006/relationships/image" Target="../media/image866.png"/><Relationship Id="rId183" Type="http://schemas.openxmlformats.org/officeDocument/2006/relationships/image" Target="../media/image688.png"/><Relationship Id="rId390" Type="http://schemas.openxmlformats.org/officeDocument/2006/relationships/customXml" Target="../ink/ink808.xml"/><Relationship Id="rId404" Type="http://schemas.openxmlformats.org/officeDocument/2006/relationships/image" Target="../media/image796.png"/><Relationship Id="rId611" Type="http://schemas.openxmlformats.org/officeDocument/2006/relationships/customXml" Target="../ink/ink919.xml"/><Relationship Id="rId250" Type="http://schemas.openxmlformats.org/officeDocument/2006/relationships/image" Target="../media/image721.png"/><Relationship Id="rId488" Type="http://schemas.openxmlformats.org/officeDocument/2006/relationships/image" Target="../media/image838.png"/><Relationship Id="rId45" Type="http://schemas.openxmlformats.org/officeDocument/2006/relationships/image" Target="../media/image620.png"/><Relationship Id="rId110" Type="http://schemas.openxmlformats.org/officeDocument/2006/relationships/customXml" Target="../ink/ink666.xml"/><Relationship Id="rId348" Type="http://schemas.openxmlformats.org/officeDocument/2006/relationships/customXml" Target="../ink/ink787.xml"/><Relationship Id="rId555" Type="http://schemas.openxmlformats.org/officeDocument/2006/relationships/customXml" Target="../ink/ink891.xml"/><Relationship Id="rId194" Type="http://schemas.openxmlformats.org/officeDocument/2006/relationships/customXml" Target="../ink/ink708.xml"/><Relationship Id="rId208" Type="http://schemas.openxmlformats.org/officeDocument/2006/relationships/customXml" Target="../ink/ink715.xml"/><Relationship Id="rId415" Type="http://schemas.openxmlformats.org/officeDocument/2006/relationships/customXml" Target="../ink/ink821.xml"/><Relationship Id="rId622" Type="http://schemas.openxmlformats.org/officeDocument/2006/relationships/image" Target="../media/image905.png"/><Relationship Id="rId261" Type="http://schemas.openxmlformats.org/officeDocument/2006/relationships/customXml" Target="../ink/ink742.xml"/><Relationship Id="rId499" Type="http://schemas.openxmlformats.org/officeDocument/2006/relationships/customXml" Target="../ink/ink863.xml"/><Relationship Id="rId56" Type="http://schemas.openxmlformats.org/officeDocument/2006/relationships/customXml" Target="../ink/ink639.xml"/><Relationship Id="rId359" Type="http://schemas.openxmlformats.org/officeDocument/2006/relationships/image" Target="../media/image774.png"/><Relationship Id="rId566" Type="http://schemas.openxmlformats.org/officeDocument/2006/relationships/image" Target="../media/image877.png"/><Relationship Id="rId121" Type="http://schemas.openxmlformats.org/officeDocument/2006/relationships/image" Target="../media/image657.png"/><Relationship Id="rId219" Type="http://schemas.openxmlformats.org/officeDocument/2006/relationships/customXml" Target="../ink/ink721.xml"/><Relationship Id="rId426" Type="http://schemas.openxmlformats.org/officeDocument/2006/relationships/image" Target="../media/image807.png"/><Relationship Id="rId633" Type="http://schemas.openxmlformats.org/officeDocument/2006/relationships/customXml" Target="../ink/ink930.xml"/><Relationship Id="rId67" Type="http://schemas.openxmlformats.org/officeDocument/2006/relationships/image" Target="../media/image631.png"/><Relationship Id="rId272" Type="http://schemas.openxmlformats.org/officeDocument/2006/relationships/image" Target="../media/image732.png"/><Relationship Id="rId577" Type="http://schemas.openxmlformats.org/officeDocument/2006/relationships/customXml" Target="../ink/ink902.xml"/><Relationship Id="rId132" Type="http://schemas.openxmlformats.org/officeDocument/2006/relationships/customXml" Target="../ink/ink677.xml"/><Relationship Id="rId437" Type="http://schemas.openxmlformats.org/officeDocument/2006/relationships/customXml" Target="../ink/ink832.xml"/><Relationship Id="rId283" Type="http://schemas.openxmlformats.org/officeDocument/2006/relationships/customXml" Target="../ink/ink753.xml"/><Relationship Id="rId490" Type="http://schemas.openxmlformats.org/officeDocument/2006/relationships/image" Target="../media/image839.png"/><Relationship Id="rId504" Type="http://schemas.openxmlformats.org/officeDocument/2006/relationships/image" Target="../media/image846.png"/><Relationship Id="rId78" Type="http://schemas.openxmlformats.org/officeDocument/2006/relationships/customXml" Target="../ink/ink650.xml"/><Relationship Id="rId143" Type="http://schemas.openxmlformats.org/officeDocument/2006/relationships/image" Target="../media/image668.png"/><Relationship Id="rId350" Type="http://schemas.openxmlformats.org/officeDocument/2006/relationships/customXml" Target="../ink/ink788.xml"/><Relationship Id="rId588" Type="http://schemas.openxmlformats.org/officeDocument/2006/relationships/image" Target="../media/image888.png"/></Relationships>
</file>

<file path=ppt/slides/_rels/slide8.xml.rels><?xml version="1.0" encoding="UTF-8" standalone="yes"?>
<Relationships xmlns="http://schemas.openxmlformats.org/package/2006/relationships"><Relationship Id="rId8" Type="http://schemas.openxmlformats.org/officeDocument/2006/relationships/customXml" Target="../ink/ink933.xml"/><Relationship Id="rId13" Type="http://schemas.openxmlformats.org/officeDocument/2006/relationships/image" Target="../media/image914.png"/><Relationship Id="rId3" Type="http://schemas.openxmlformats.org/officeDocument/2006/relationships/image" Target="../media/image5800.png"/><Relationship Id="rId7" Type="http://schemas.openxmlformats.org/officeDocument/2006/relationships/image" Target="../media/image8720.png"/><Relationship Id="rId12" Type="http://schemas.openxmlformats.org/officeDocument/2006/relationships/customXml" Target="../ink/ink935.xml"/><Relationship Id="rId17" Type="http://schemas.openxmlformats.org/officeDocument/2006/relationships/image" Target="../media/image916.png"/><Relationship Id="rId2" Type="http://schemas.openxmlformats.org/officeDocument/2006/relationships/notesSlide" Target="../notesSlides/notesSlide8.xml"/><Relationship Id="rId16" Type="http://schemas.openxmlformats.org/officeDocument/2006/relationships/customXml" Target="../ink/ink937.xml"/><Relationship Id="rId1" Type="http://schemas.openxmlformats.org/officeDocument/2006/relationships/slideLayout" Target="../slideLayouts/slideLayout7.xml"/><Relationship Id="rId6" Type="http://schemas.openxmlformats.org/officeDocument/2006/relationships/customXml" Target="../ink/ink932.xml"/><Relationship Id="rId11" Type="http://schemas.openxmlformats.org/officeDocument/2006/relationships/image" Target="../media/image913.png"/><Relationship Id="rId5" Type="http://schemas.openxmlformats.org/officeDocument/2006/relationships/image" Target="../media/image17210.png"/><Relationship Id="rId15" Type="http://schemas.openxmlformats.org/officeDocument/2006/relationships/image" Target="../media/image915.png"/><Relationship Id="rId10" Type="http://schemas.openxmlformats.org/officeDocument/2006/relationships/customXml" Target="../ink/ink934.xml"/><Relationship Id="rId4" Type="http://schemas.openxmlformats.org/officeDocument/2006/relationships/image" Target="../media/image16111.png"/><Relationship Id="rId9" Type="http://schemas.openxmlformats.org/officeDocument/2006/relationships/image" Target="../media/image8730.png"/><Relationship Id="rId14" Type="http://schemas.openxmlformats.org/officeDocument/2006/relationships/customXml" Target="../ink/ink936.xml"/></Relationships>
</file>

<file path=ppt/slides/_rels/slide9.xml.rels><?xml version="1.0" encoding="UTF-8" standalone="yes"?>
<Relationships xmlns="http://schemas.openxmlformats.org/package/2006/relationships"><Relationship Id="rId3" Type="http://schemas.openxmlformats.org/officeDocument/2006/relationships/customXml" Target="../ink/ink938.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17.png"/><Relationship Id="rId5" Type="http://schemas.openxmlformats.org/officeDocument/2006/relationships/customXml" Target="../ink/ink939.xml"/><Relationship Id="rId4" Type="http://schemas.openxmlformats.org/officeDocument/2006/relationships/image" Target="../media/image87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78942-8BE4-0AB5-EC02-65719DBBB70F}"/>
            </a:ext>
          </a:extLst>
        </p:cNvPr>
        <p:cNvGrpSpPr/>
        <p:nvPr/>
      </p:nvGrpSpPr>
      <p:grpSpPr>
        <a:xfrm>
          <a:off x="0" y="0"/>
          <a:ext cx="0" cy="0"/>
          <a:chOff x="0" y="0"/>
          <a:chExt cx="0" cy="0"/>
        </a:xfrm>
      </p:grpSpPr>
      <p:sp>
        <p:nvSpPr>
          <p:cNvPr id="107523" name="Rectangle 1">
            <a:extLst>
              <a:ext uri="{FF2B5EF4-FFF2-40B4-BE49-F238E27FC236}">
                <a16:creationId xmlns:a16="http://schemas.microsoft.com/office/drawing/2014/main" id="{4FB4C83C-7A15-36F7-CEAD-F667305C55DA}"/>
              </a:ext>
            </a:extLst>
          </p:cNvPr>
          <p:cNvSpPr>
            <a:spLocks noChangeArrowheads="1"/>
          </p:cNvSpPr>
          <p:nvPr/>
        </p:nvSpPr>
        <p:spPr bwMode="auto">
          <a:xfrm>
            <a:off x="4392613" y="21734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Balance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payments</a:t>
            </a:r>
            <a:endParaRPr lang="de-DE" sz="2400" b="1" dirty="0">
              <a:solidFill>
                <a:srgbClr val="000000"/>
              </a:solidFill>
              <a:latin typeface="Sparkasse Rg" pitchFamily="34" charset="0"/>
            </a:endParaRPr>
          </a:p>
        </p:txBody>
      </p:sp>
      <p:sp>
        <p:nvSpPr>
          <p:cNvPr id="5" name="Content Placeholder 2">
            <a:extLst>
              <a:ext uri="{FF2B5EF4-FFF2-40B4-BE49-F238E27FC236}">
                <a16:creationId xmlns:a16="http://schemas.microsoft.com/office/drawing/2014/main" id="{1B781BF6-F5B8-09B2-6055-311D2EDF26B4}"/>
              </a:ext>
            </a:extLst>
          </p:cNvPr>
          <p:cNvSpPr txBox="1">
            <a:spLocks/>
          </p:cNvSpPr>
          <p:nvPr/>
        </p:nvSpPr>
        <p:spPr>
          <a:xfrm>
            <a:off x="1296802" y="898514"/>
            <a:ext cx="9144000" cy="5060972"/>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200" dirty="0">
              <a:solidFill>
                <a:sysClr val="windowText" lastClr="000000"/>
              </a:solidFill>
            </a:endParaRPr>
          </a:p>
          <a:p>
            <a:endParaRPr lang="en-US" sz="2200" dirty="0">
              <a:solidFill>
                <a:sysClr val="windowText" lastClr="000000"/>
              </a:solidFill>
            </a:endParaRPr>
          </a:p>
          <a:p>
            <a:pPr algn="ctr"/>
            <a:r>
              <a:rPr lang="en-US" sz="2400" b="1" dirty="0">
                <a:solidFill>
                  <a:sysClr val="windowText" lastClr="000000"/>
                </a:solidFill>
              </a:rPr>
              <a:t>Balance of Payments</a:t>
            </a:r>
          </a:p>
          <a:p>
            <a:pPr algn="ctr"/>
            <a:r>
              <a:rPr lang="en-US" sz="2400" b="1" dirty="0">
                <a:solidFill>
                  <a:sysClr val="windowText" lastClr="000000"/>
                </a:solidFill>
              </a:rPr>
              <a:t>=</a:t>
            </a:r>
          </a:p>
          <a:p>
            <a:pPr algn="ctr"/>
            <a:r>
              <a:rPr lang="en-US" sz="2400" b="1" dirty="0">
                <a:solidFill>
                  <a:sysClr val="windowText" lastClr="000000"/>
                </a:solidFill>
              </a:rPr>
              <a:t>Current Account + Capital </a:t>
            </a:r>
            <a:r>
              <a:rPr lang="en-US" sz="2400" b="1" dirty="0" err="1">
                <a:solidFill>
                  <a:sysClr val="windowText" lastClr="000000"/>
                </a:solidFill>
              </a:rPr>
              <a:t>Accout</a:t>
            </a:r>
            <a:r>
              <a:rPr lang="en-US" sz="2400" b="1" dirty="0">
                <a:solidFill>
                  <a:sysClr val="windowText" lastClr="000000"/>
                </a:solidFill>
              </a:rPr>
              <a:t> = 0</a:t>
            </a:r>
          </a:p>
        </p:txBody>
      </p:sp>
      <p:sp>
        <p:nvSpPr>
          <p:cNvPr id="4" name="Rechteck 3">
            <a:extLst>
              <a:ext uri="{FF2B5EF4-FFF2-40B4-BE49-F238E27FC236}">
                <a16:creationId xmlns:a16="http://schemas.microsoft.com/office/drawing/2014/main" id="{06D7A6CA-5549-BAF4-AFD5-61F69FD4E28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55" name="Freihand 54">
                <a:extLst>
                  <a:ext uri="{FF2B5EF4-FFF2-40B4-BE49-F238E27FC236}">
                    <a16:creationId xmlns:a16="http://schemas.microsoft.com/office/drawing/2014/main" id="{88A85BF2-6A6B-4517-96F6-326C7C5869F6}"/>
                  </a:ext>
                </a:extLst>
              </p14:cNvPr>
              <p14:cNvContentPartPr/>
              <p14:nvPr/>
            </p14:nvContentPartPr>
            <p14:xfrm>
              <a:off x="5906267" y="3404947"/>
              <a:ext cx="2078640" cy="74160"/>
            </p14:xfrm>
          </p:contentPart>
        </mc:Choice>
        <mc:Fallback xmlns="">
          <p:pic>
            <p:nvPicPr>
              <p:cNvPr id="55" name="Freihand 54">
                <a:extLst>
                  <a:ext uri="{FF2B5EF4-FFF2-40B4-BE49-F238E27FC236}">
                    <a16:creationId xmlns:a16="http://schemas.microsoft.com/office/drawing/2014/main" id="{88A85BF2-6A6B-4517-96F6-326C7C5869F6}"/>
                  </a:ext>
                </a:extLst>
              </p:cNvPr>
              <p:cNvPicPr/>
              <p:nvPr/>
            </p:nvPicPr>
            <p:blipFill>
              <a:blip r:embed="rId4"/>
              <a:stretch>
                <a:fillRect/>
              </a:stretch>
            </p:blipFill>
            <p:spPr>
              <a:xfrm>
                <a:off x="5901947" y="3400627"/>
                <a:ext cx="2087280" cy="82800"/>
              </a:xfrm>
              <a:prstGeom prst="rect">
                <a:avLst/>
              </a:prstGeom>
            </p:spPr>
          </p:pic>
        </mc:Fallback>
      </mc:AlternateContent>
      <p:grpSp>
        <p:nvGrpSpPr>
          <p:cNvPr id="58" name="Gruppieren 57">
            <a:extLst>
              <a:ext uri="{FF2B5EF4-FFF2-40B4-BE49-F238E27FC236}">
                <a16:creationId xmlns:a16="http://schemas.microsoft.com/office/drawing/2014/main" id="{2C065796-6D92-4F05-BA24-EDEF51D1B240}"/>
              </a:ext>
            </a:extLst>
          </p:cNvPr>
          <p:cNvGrpSpPr/>
          <p:nvPr/>
        </p:nvGrpSpPr>
        <p:grpSpPr>
          <a:xfrm>
            <a:off x="8129267" y="2617987"/>
            <a:ext cx="213480" cy="474120"/>
            <a:chOff x="8129267" y="2617987"/>
            <a:chExt cx="213480" cy="474120"/>
          </a:xfrm>
        </p:grpSpPr>
        <mc:AlternateContent xmlns:mc="http://schemas.openxmlformats.org/markup-compatibility/2006" xmlns:p14="http://schemas.microsoft.com/office/powerpoint/2010/main">
          <mc:Choice Requires="p14">
            <p:contentPart p14:bwMode="auto" r:id="rId5">
              <p14:nvContentPartPr>
                <p14:cNvPr id="56" name="Freihand 55">
                  <a:extLst>
                    <a:ext uri="{FF2B5EF4-FFF2-40B4-BE49-F238E27FC236}">
                      <a16:creationId xmlns:a16="http://schemas.microsoft.com/office/drawing/2014/main" id="{5248783C-9197-4B78-A35E-971384B5879E}"/>
                    </a:ext>
                  </a:extLst>
                </p14:cNvPr>
                <p14:cNvContentPartPr/>
                <p14:nvPr/>
              </p14:nvContentPartPr>
              <p14:xfrm>
                <a:off x="8203067" y="2617987"/>
                <a:ext cx="60120" cy="457200"/>
              </p14:xfrm>
            </p:contentPart>
          </mc:Choice>
          <mc:Fallback xmlns="">
            <p:pic>
              <p:nvPicPr>
                <p:cNvPr id="56" name="Freihand 55">
                  <a:extLst>
                    <a:ext uri="{FF2B5EF4-FFF2-40B4-BE49-F238E27FC236}">
                      <a16:creationId xmlns:a16="http://schemas.microsoft.com/office/drawing/2014/main" id="{5248783C-9197-4B78-A35E-971384B5879E}"/>
                    </a:ext>
                  </a:extLst>
                </p:cNvPr>
                <p:cNvPicPr/>
                <p:nvPr/>
              </p:nvPicPr>
              <p:blipFill>
                <a:blip r:embed="rId6"/>
                <a:stretch>
                  <a:fillRect/>
                </a:stretch>
              </p:blipFill>
              <p:spPr>
                <a:xfrm>
                  <a:off x="8198747" y="2613667"/>
                  <a:ext cx="68760" cy="465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7" name="Freihand 56">
                  <a:extLst>
                    <a:ext uri="{FF2B5EF4-FFF2-40B4-BE49-F238E27FC236}">
                      <a16:creationId xmlns:a16="http://schemas.microsoft.com/office/drawing/2014/main" id="{5BCBCFD9-D74B-412A-9C18-A71D20C367D4}"/>
                    </a:ext>
                  </a:extLst>
                </p14:cNvPr>
                <p14:cNvContentPartPr/>
                <p14:nvPr/>
              </p14:nvContentPartPr>
              <p14:xfrm>
                <a:off x="8129267" y="2889787"/>
                <a:ext cx="213480" cy="202320"/>
              </p14:xfrm>
            </p:contentPart>
          </mc:Choice>
          <mc:Fallback xmlns="">
            <p:pic>
              <p:nvPicPr>
                <p:cNvPr id="57" name="Freihand 56">
                  <a:extLst>
                    <a:ext uri="{FF2B5EF4-FFF2-40B4-BE49-F238E27FC236}">
                      <a16:creationId xmlns:a16="http://schemas.microsoft.com/office/drawing/2014/main" id="{5BCBCFD9-D74B-412A-9C18-A71D20C367D4}"/>
                    </a:ext>
                  </a:extLst>
                </p:cNvPr>
                <p:cNvPicPr/>
                <p:nvPr/>
              </p:nvPicPr>
              <p:blipFill>
                <a:blip r:embed="rId8"/>
                <a:stretch>
                  <a:fillRect/>
                </a:stretch>
              </p:blipFill>
              <p:spPr>
                <a:xfrm>
                  <a:off x="8124947" y="2885467"/>
                  <a:ext cx="222120" cy="210960"/>
                </a:xfrm>
                <a:prstGeom prst="rect">
                  <a:avLst/>
                </a:prstGeom>
              </p:spPr>
            </p:pic>
          </mc:Fallback>
        </mc:AlternateContent>
      </p:grpSp>
      <p:grpSp>
        <p:nvGrpSpPr>
          <p:cNvPr id="107525" name="Gruppieren 107524">
            <a:extLst>
              <a:ext uri="{FF2B5EF4-FFF2-40B4-BE49-F238E27FC236}">
                <a16:creationId xmlns:a16="http://schemas.microsoft.com/office/drawing/2014/main" id="{08E4E23C-B685-4522-BAD5-77F8B8F27500}"/>
              </a:ext>
            </a:extLst>
          </p:cNvPr>
          <p:cNvGrpSpPr/>
          <p:nvPr/>
        </p:nvGrpSpPr>
        <p:grpSpPr>
          <a:xfrm>
            <a:off x="8007587" y="1752547"/>
            <a:ext cx="1452240" cy="746640"/>
            <a:chOff x="8007587" y="1752547"/>
            <a:chExt cx="1452240" cy="746640"/>
          </a:xfrm>
        </p:grpSpPr>
        <mc:AlternateContent xmlns:mc="http://schemas.openxmlformats.org/markup-compatibility/2006" xmlns:p14="http://schemas.microsoft.com/office/powerpoint/2010/main">
          <mc:Choice Requires="p14">
            <p:contentPart p14:bwMode="auto" r:id="rId9">
              <p14:nvContentPartPr>
                <p14:cNvPr id="59" name="Freihand 58">
                  <a:extLst>
                    <a:ext uri="{FF2B5EF4-FFF2-40B4-BE49-F238E27FC236}">
                      <a16:creationId xmlns:a16="http://schemas.microsoft.com/office/drawing/2014/main" id="{1306F6E2-64DE-4540-8BBD-A54765CAD446}"/>
                    </a:ext>
                  </a:extLst>
                </p14:cNvPr>
                <p14:cNvContentPartPr/>
                <p14:nvPr/>
              </p14:nvContentPartPr>
              <p14:xfrm>
                <a:off x="8007587" y="2172667"/>
                <a:ext cx="135360" cy="222480"/>
              </p14:xfrm>
            </p:contentPart>
          </mc:Choice>
          <mc:Fallback xmlns="">
            <p:pic>
              <p:nvPicPr>
                <p:cNvPr id="59" name="Freihand 58">
                  <a:extLst>
                    <a:ext uri="{FF2B5EF4-FFF2-40B4-BE49-F238E27FC236}">
                      <a16:creationId xmlns:a16="http://schemas.microsoft.com/office/drawing/2014/main" id="{1306F6E2-64DE-4540-8BBD-A54765CAD446}"/>
                    </a:ext>
                  </a:extLst>
                </p:cNvPr>
                <p:cNvPicPr/>
                <p:nvPr/>
              </p:nvPicPr>
              <p:blipFill>
                <a:blip r:embed="rId10"/>
                <a:stretch>
                  <a:fillRect/>
                </a:stretch>
              </p:blipFill>
              <p:spPr>
                <a:xfrm>
                  <a:off x="8003267" y="2168347"/>
                  <a:ext cx="14400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0" name="Freihand 59">
                  <a:extLst>
                    <a:ext uri="{FF2B5EF4-FFF2-40B4-BE49-F238E27FC236}">
                      <a16:creationId xmlns:a16="http://schemas.microsoft.com/office/drawing/2014/main" id="{7A075B50-4D4F-4E08-8478-40745C9E729C}"/>
                    </a:ext>
                  </a:extLst>
                </p14:cNvPr>
                <p14:cNvContentPartPr/>
                <p14:nvPr/>
              </p14:nvContentPartPr>
              <p14:xfrm>
                <a:off x="8177507" y="2193907"/>
                <a:ext cx="117000" cy="305280"/>
              </p14:xfrm>
            </p:contentPart>
          </mc:Choice>
          <mc:Fallback xmlns="">
            <p:pic>
              <p:nvPicPr>
                <p:cNvPr id="60" name="Freihand 59">
                  <a:extLst>
                    <a:ext uri="{FF2B5EF4-FFF2-40B4-BE49-F238E27FC236}">
                      <a16:creationId xmlns:a16="http://schemas.microsoft.com/office/drawing/2014/main" id="{7A075B50-4D4F-4E08-8478-40745C9E729C}"/>
                    </a:ext>
                  </a:extLst>
                </p:cNvPr>
                <p:cNvPicPr/>
                <p:nvPr/>
              </p:nvPicPr>
              <p:blipFill>
                <a:blip r:embed="rId12"/>
                <a:stretch>
                  <a:fillRect/>
                </a:stretch>
              </p:blipFill>
              <p:spPr>
                <a:xfrm>
                  <a:off x="8173187" y="2189587"/>
                  <a:ext cx="125640" cy="313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1" name="Freihand 60">
                  <a:extLst>
                    <a:ext uri="{FF2B5EF4-FFF2-40B4-BE49-F238E27FC236}">
                      <a16:creationId xmlns:a16="http://schemas.microsoft.com/office/drawing/2014/main" id="{F808633E-BBF3-4AA6-8D55-F345D4DDE62A}"/>
                    </a:ext>
                  </a:extLst>
                </p14:cNvPr>
                <p14:cNvContentPartPr/>
                <p14:nvPr/>
              </p14:nvContentPartPr>
              <p14:xfrm>
                <a:off x="8425547" y="1942987"/>
                <a:ext cx="150120" cy="267120"/>
              </p14:xfrm>
            </p:contentPart>
          </mc:Choice>
          <mc:Fallback xmlns="">
            <p:pic>
              <p:nvPicPr>
                <p:cNvPr id="61" name="Freihand 60">
                  <a:extLst>
                    <a:ext uri="{FF2B5EF4-FFF2-40B4-BE49-F238E27FC236}">
                      <a16:creationId xmlns:a16="http://schemas.microsoft.com/office/drawing/2014/main" id="{F808633E-BBF3-4AA6-8D55-F345D4DDE62A}"/>
                    </a:ext>
                  </a:extLst>
                </p:cNvPr>
                <p:cNvPicPr/>
                <p:nvPr/>
              </p:nvPicPr>
              <p:blipFill>
                <a:blip r:embed="rId14"/>
                <a:stretch>
                  <a:fillRect/>
                </a:stretch>
              </p:blipFill>
              <p:spPr>
                <a:xfrm>
                  <a:off x="8421227" y="1938667"/>
                  <a:ext cx="15876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2" name="Freihand 61">
                  <a:extLst>
                    <a:ext uri="{FF2B5EF4-FFF2-40B4-BE49-F238E27FC236}">
                      <a16:creationId xmlns:a16="http://schemas.microsoft.com/office/drawing/2014/main" id="{55BEE7E2-6B30-4AE0-AFD2-BE6AF3556863}"/>
                    </a:ext>
                  </a:extLst>
                </p14:cNvPr>
                <p14:cNvContentPartPr/>
                <p14:nvPr/>
              </p14:nvContentPartPr>
              <p14:xfrm>
                <a:off x="8608427" y="1972507"/>
                <a:ext cx="93600" cy="160560"/>
              </p14:xfrm>
            </p:contentPart>
          </mc:Choice>
          <mc:Fallback xmlns="">
            <p:pic>
              <p:nvPicPr>
                <p:cNvPr id="62" name="Freihand 61">
                  <a:extLst>
                    <a:ext uri="{FF2B5EF4-FFF2-40B4-BE49-F238E27FC236}">
                      <a16:creationId xmlns:a16="http://schemas.microsoft.com/office/drawing/2014/main" id="{55BEE7E2-6B30-4AE0-AFD2-BE6AF3556863}"/>
                    </a:ext>
                  </a:extLst>
                </p:cNvPr>
                <p:cNvPicPr/>
                <p:nvPr/>
              </p:nvPicPr>
              <p:blipFill>
                <a:blip r:embed="rId16"/>
                <a:stretch>
                  <a:fillRect/>
                </a:stretch>
              </p:blipFill>
              <p:spPr>
                <a:xfrm>
                  <a:off x="8604107" y="1968187"/>
                  <a:ext cx="1022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63" name="Freihand 62">
                  <a:extLst>
                    <a:ext uri="{FF2B5EF4-FFF2-40B4-BE49-F238E27FC236}">
                      <a16:creationId xmlns:a16="http://schemas.microsoft.com/office/drawing/2014/main" id="{733F93DB-F675-48F1-9B39-E6BFC55DAD78}"/>
                    </a:ext>
                  </a:extLst>
                </p14:cNvPr>
                <p14:cNvContentPartPr/>
                <p14:nvPr/>
              </p14:nvContentPartPr>
              <p14:xfrm>
                <a:off x="8732987" y="1824907"/>
                <a:ext cx="248040" cy="365040"/>
              </p14:xfrm>
            </p:contentPart>
          </mc:Choice>
          <mc:Fallback xmlns="">
            <p:pic>
              <p:nvPicPr>
                <p:cNvPr id="63" name="Freihand 62">
                  <a:extLst>
                    <a:ext uri="{FF2B5EF4-FFF2-40B4-BE49-F238E27FC236}">
                      <a16:creationId xmlns:a16="http://schemas.microsoft.com/office/drawing/2014/main" id="{733F93DB-F675-48F1-9B39-E6BFC55DAD78}"/>
                    </a:ext>
                  </a:extLst>
                </p:cNvPr>
                <p:cNvPicPr/>
                <p:nvPr/>
              </p:nvPicPr>
              <p:blipFill>
                <a:blip r:embed="rId18"/>
                <a:stretch>
                  <a:fillRect/>
                </a:stretch>
              </p:blipFill>
              <p:spPr>
                <a:xfrm>
                  <a:off x="8728667" y="1820587"/>
                  <a:ext cx="256680" cy="3736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7520" name="Freihand 107519">
                  <a:extLst>
                    <a:ext uri="{FF2B5EF4-FFF2-40B4-BE49-F238E27FC236}">
                      <a16:creationId xmlns:a16="http://schemas.microsoft.com/office/drawing/2014/main" id="{9C34014E-A003-4B10-8A2C-7062C7C543A6}"/>
                    </a:ext>
                  </a:extLst>
                </p14:cNvPr>
                <p14:cNvContentPartPr/>
                <p14:nvPr/>
              </p14:nvContentPartPr>
              <p14:xfrm>
                <a:off x="9000467" y="1926787"/>
                <a:ext cx="2160" cy="44280"/>
              </p14:xfrm>
            </p:contentPart>
          </mc:Choice>
          <mc:Fallback xmlns="">
            <p:pic>
              <p:nvPicPr>
                <p:cNvPr id="107520" name="Freihand 107519">
                  <a:extLst>
                    <a:ext uri="{FF2B5EF4-FFF2-40B4-BE49-F238E27FC236}">
                      <a16:creationId xmlns:a16="http://schemas.microsoft.com/office/drawing/2014/main" id="{9C34014E-A003-4B10-8A2C-7062C7C543A6}"/>
                    </a:ext>
                  </a:extLst>
                </p:cNvPr>
                <p:cNvPicPr/>
                <p:nvPr/>
              </p:nvPicPr>
              <p:blipFill>
                <a:blip r:embed="rId20"/>
                <a:stretch>
                  <a:fillRect/>
                </a:stretch>
              </p:blipFill>
              <p:spPr>
                <a:xfrm>
                  <a:off x="8996147" y="1922467"/>
                  <a:ext cx="1080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07521" name="Freihand 107520">
                  <a:extLst>
                    <a:ext uri="{FF2B5EF4-FFF2-40B4-BE49-F238E27FC236}">
                      <a16:creationId xmlns:a16="http://schemas.microsoft.com/office/drawing/2014/main" id="{04F7D7EF-6D03-4ABB-86AC-960CC27F82E1}"/>
                    </a:ext>
                  </a:extLst>
                </p14:cNvPr>
                <p14:cNvContentPartPr/>
                <p14:nvPr/>
              </p14:nvContentPartPr>
              <p14:xfrm>
                <a:off x="9042227" y="1755427"/>
                <a:ext cx="154440" cy="252360"/>
              </p14:xfrm>
            </p:contentPart>
          </mc:Choice>
          <mc:Fallback xmlns="">
            <p:pic>
              <p:nvPicPr>
                <p:cNvPr id="107521" name="Freihand 107520">
                  <a:extLst>
                    <a:ext uri="{FF2B5EF4-FFF2-40B4-BE49-F238E27FC236}">
                      <a16:creationId xmlns:a16="http://schemas.microsoft.com/office/drawing/2014/main" id="{04F7D7EF-6D03-4ABB-86AC-960CC27F82E1}"/>
                    </a:ext>
                  </a:extLst>
                </p:cNvPr>
                <p:cNvPicPr/>
                <p:nvPr/>
              </p:nvPicPr>
              <p:blipFill>
                <a:blip r:embed="rId22"/>
                <a:stretch>
                  <a:fillRect/>
                </a:stretch>
              </p:blipFill>
              <p:spPr>
                <a:xfrm>
                  <a:off x="9037907" y="1751107"/>
                  <a:ext cx="16308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7522" name="Freihand 107521">
                  <a:extLst>
                    <a:ext uri="{FF2B5EF4-FFF2-40B4-BE49-F238E27FC236}">
                      <a16:creationId xmlns:a16="http://schemas.microsoft.com/office/drawing/2014/main" id="{A3ECB7C4-E8D6-418A-8450-24C41B36B1F2}"/>
                    </a:ext>
                  </a:extLst>
                </p14:cNvPr>
                <p14:cNvContentPartPr/>
                <p14:nvPr/>
              </p14:nvContentPartPr>
              <p14:xfrm>
                <a:off x="9164627" y="1752547"/>
                <a:ext cx="360" cy="360"/>
              </p14:xfrm>
            </p:contentPart>
          </mc:Choice>
          <mc:Fallback xmlns="">
            <p:pic>
              <p:nvPicPr>
                <p:cNvPr id="107522" name="Freihand 107521">
                  <a:extLst>
                    <a:ext uri="{FF2B5EF4-FFF2-40B4-BE49-F238E27FC236}">
                      <a16:creationId xmlns:a16="http://schemas.microsoft.com/office/drawing/2014/main" id="{A3ECB7C4-E8D6-418A-8450-24C41B36B1F2}"/>
                    </a:ext>
                  </a:extLst>
                </p:cNvPr>
                <p:cNvPicPr/>
                <p:nvPr/>
              </p:nvPicPr>
              <p:blipFill>
                <a:blip r:embed="rId24"/>
                <a:stretch>
                  <a:fillRect/>
                </a:stretch>
              </p:blipFill>
              <p:spPr>
                <a:xfrm>
                  <a:off x="9160307" y="1748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7524" name="Freihand 107523">
                  <a:extLst>
                    <a:ext uri="{FF2B5EF4-FFF2-40B4-BE49-F238E27FC236}">
                      <a16:creationId xmlns:a16="http://schemas.microsoft.com/office/drawing/2014/main" id="{1CF6D2A1-40A2-4D05-829C-B612335067CC}"/>
                    </a:ext>
                  </a:extLst>
                </p14:cNvPr>
                <p14:cNvContentPartPr/>
                <p14:nvPr/>
              </p14:nvContentPartPr>
              <p14:xfrm>
                <a:off x="9233027" y="1810507"/>
                <a:ext cx="226800" cy="74520"/>
              </p14:xfrm>
            </p:contentPart>
          </mc:Choice>
          <mc:Fallback xmlns="">
            <p:pic>
              <p:nvPicPr>
                <p:cNvPr id="107524" name="Freihand 107523">
                  <a:extLst>
                    <a:ext uri="{FF2B5EF4-FFF2-40B4-BE49-F238E27FC236}">
                      <a16:creationId xmlns:a16="http://schemas.microsoft.com/office/drawing/2014/main" id="{1CF6D2A1-40A2-4D05-829C-B612335067CC}"/>
                    </a:ext>
                  </a:extLst>
                </p:cNvPr>
                <p:cNvPicPr/>
                <p:nvPr/>
              </p:nvPicPr>
              <p:blipFill>
                <a:blip r:embed="rId26"/>
                <a:stretch>
                  <a:fillRect/>
                </a:stretch>
              </p:blipFill>
              <p:spPr>
                <a:xfrm>
                  <a:off x="9228707" y="1806187"/>
                  <a:ext cx="235440" cy="83160"/>
                </a:xfrm>
                <a:prstGeom prst="rect">
                  <a:avLst/>
                </a:prstGeom>
              </p:spPr>
            </p:pic>
          </mc:Fallback>
        </mc:AlternateContent>
      </p:grpSp>
      <p:grpSp>
        <p:nvGrpSpPr>
          <p:cNvPr id="107527" name="Gruppieren 107526">
            <a:extLst>
              <a:ext uri="{FF2B5EF4-FFF2-40B4-BE49-F238E27FC236}">
                <a16:creationId xmlns:a16="http://schemas.microsoft.com/office/drawing/2014/main" id="{6492E42C-868E-48CB-9901-A5D56A2FA176}"/>
              </a:ext>
            </a:extLst>
          </p:cNvPr>
          <p:cNvGrpSpPr/>
          <p:nvPr/>
        </p:nvGrpSpPr>
        <p:grpSpPr>
          <a:xfrm>
            <a:off x="2418947" y="3499267"/>
            <a:ext cx="2899440" cy="1560240"/>
            <a:chOff x="2418947" y="3499267"/>
            <a:chExt cx="2899440" cy="1560240"/>
          </a:xfrm>
        </p:grpSpPr>
        <mc:AlternateContent xmlns:mc="http://schemas.openxmlformats.org/markup-compatibility/2006" xmlns:p14="http://schemas.microsoft.com/office/powerpoint/2010/main">
          <mc:Choice Requires="p14">
            <p:contentPart p14:bwMode="auto" r:id="rId27">
              <p14:nvContentPartPr>
                <p14:cNvPr id="2" name="Freihand 1">
                  <a:extLst>
                    <a:ext uri="{FF2B5EF4-FFF2-40B4-BE49-F238E27FC236}">
                      <a16:creationId xmlns:a16="http://schemas.microsoft.com/office/drawing/2014/main" id="{187CB126-5BED-42A0-A8A8-768A43F070D9}"/>
                    </a:ext>
                  </a:extLst>
                </p14:cNvPr>
                <p14:cNvContentPartPr/>
                <p14:nvPr/>
              </p14:nvContentPartPr>
              <p14:xfrm>
                <a:off x="3208427" y="3592147"/>
                <a:ext cx="92160" cy="254160"/>
              </p14:xfrm>
            </p:contentPart>
          </mc:Choice>
          <mc:Fallback xmlns="">
            <p:pic>
              <p:nvPicPr>
                <p:cNvPr id="2" name="Freihand 1">
                  <a:extLst>
                    <a:ext uri="{FF2B5EF4-FFF2-40B4-BE49-F238E27FC236}">
                      <a16:creationId xmlns:a16="http://schemas.microsoft.com/office/drawing/2014/main" id="{187CB126-5BED-42A0-A8A8-768A43F070D9}"/>
                    </a:ext>
                  </a:extLst>
                </p:cNvPr>
                <p:cNvPicPr/>
                <p:nvPr/>
              </p:nvPicPr>
              <p:blipFill>
                <a:blip r:embed="rId28"/>
                <a:stretch>
                  <a:fillRect/>
                </a:stretch>
              </p:blipFill>
              <p:spPr>
                <a:xfrm>
                  <a:off x="3204107" y="3587827"/>
                  <a:ext cx="100800" cy="26280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 name="Freihand 2">
                  <a:extLst>
                    <a:ext uri="{FF2B5EF4-FFF2-40B4-BE49-F238E27FC236}">
                      <a16:creationId xmlns:a16="http://schemas.microsoft.com/office/drawing/2014/main" id="{FF96D96A-2D63-4A4E-AD1C-CDE0E2A7EF1B}"/>
                    </a:ext>
                  </a:extLst>
                </p14:cNvPr>
                <p14:cNvContentPartPr/>
                <p14:nvPr/>
              </p14:nvContentPartPr>
              <p14:xfrm>
                <a:off x="3175667" y="3524467"/>
                <a:ext cx="177840" cy="142200"/>
              </p14:xfrm>
            </p:contentPart>
          </mc:Choice>
          <mc:Fallback xmlns="">
            <p:pic>
              <p:nvPicPr>
                <p:cNvPr id="3" name="Freihand 2">
                  <a:extLst>
                    <a:ext uri="{FF2B5EF4-FFF2-40B4-BE49-F238E27FC236}">
                      <a16:creationId xmlns:a16="http://schemas.microsoft.com/office/drawing/2014/main" id="{FF96D96A-2D63-4A4E-AD1C-CDE0E2A7EF1B}"/>
                    </a:ext>
                  </a:extLst>
                </p:cNvPr>
                <p:cNvPicPr/>
                <p:nvPr/>
              </p:nvPicPr>
              <p:blipFill>
                <a:blip r:embed="rId30"/>
                <a:stretch>
                  <a:fillRect/>
                </a:stretch>
              </p:blipFill>
              <p:spPr>
                <a:xfrm>
                  <a:off x="3171347" y="3520147"/>
                  <a:ext cx="18648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2" name="Freihand 11">
                  <a:extLst>
                    <a:ext uri="{FF2B5EF4-FFF2-40B4-BE49-F238E27FC236}">
                      <a16:creationId xmlns:a16="http://schemas.microsoft.com/office/drawing/2014/main" id="{F25F7D64-D3F3-4ABF-A408-4B5C13F573BA}"/>
                    </a:ext>
                  </a:extLst>
                </p14:cNvPr>
                <p14:cNvContentPartPr/>
                <p14:nvPr/>
              </p14:nvContentPartPr>
              <p14:xfrm>
                <a:off x="3627467" y="3864667"/>
                <a:ext cx="121320" cy="247680"/>
              </p14:xfrm>
            </p:contentPart>
          </mc:Choice>
          <mc:Fallback xmlns="">
            <p:pic>
              <p:nvPicPr>
                <p:cNvPr id="12" name="Freihand 11">
                  <a:extLst>
                    <a:ext uri="{FF2B5EF4-FFF2-40B4-BE49-F238E27FC236}">
                      <a16:creationId xmlns:a16="http://schemas.microsoft.com/office/drawing/2014/main" id="{F25F7D64-D3F3-4ABF-A408-4B5C13F573BA}"/>
                    </a:ext>
                  </a:extLst>
                </p:cNvPr>
                <p:cNvPicPr/>
                <p:nvPr/>
              </p:nvPicPr>
              <p:blipFill>
                <a:blip r:embed="rId32"/>
                <a:stretch>
                  <a:fillRect/>
                </a:stretch>
              </p:blipFill>
              <p:spPr>
                <a:xfrm>
                  <a:off x="3623147" y="3860347"/>
                  <a:ext cx="12996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3" name="Freihand 12">
                  <a:extLst>
                    <a:ext uri="{FF2B5EF4-FFF2-40B4-BE49-F238E27FC236}">
                      <a16:creationId xmlns:a16="http://schemas.microsoft.com/office/drawing/2014/main" id="{3DFCF352-981E-4F5D-A36F-D04CCF58FAD8}"/>
                    </a:ext>
                  </a:extLst>
                </p14:cNvPr>
                <p14:cNvContentPartPr/>
                <p14:nvPr/>
              </p14:nvContentPartPr>
              <p14:xfrm>
                <a:off x="3775067" y="4015507"/>
                <a:ext cx="247320" cy="66240"/>
              </p14:xfrm>
            </p:contentPart>
          </mc:Choice>
          <mc:Fallback xmlns="">
            <p:pic>
              <p:nvPicPr>
                <p:cNvPr id="13" name="Freihand 12">
                  <a:extLst>
                    <a:ext uri="{FF2B5EF4-FFF2-40B4-BE49-F238E27FC236}">
                      <a16:creationId xmlns:a16="http://schemas.microsoft.com/office/drawing/2014/main" id="{3DFCF352-981E-4F5D-A36F-D04CCF58FAD8}"/>
                    </a:ext>
                  </a:extLst>
                </p:cNvPr>
                <p:cNvPicPr/>
                <p:nvPr/>
              </p:nvPicPr>
              <p:blipFill>
                <a:blip r:embed="rId34"/>
                <a:stretch>
                  <a:fillRect/>
                </a:stretch>
              </p:blipFill>
              <p:spPr>
                <a:xfrm>
                  <a:off x="3770747" y="4011187"/>
                  <a:ext cx="2559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4" name="Freihand 13">
                  <a:extLst>
                    <a:ext uri="{FF2B5EF4-FFF2-40B4-BE49-F238E27FC236}">
                      <a16:creationId xmlns:a16="http://schemas.microsoft.com/office/drawing/2014/main" id="{1A7E3C56-8337-41CE-B319-828D83A021ED}"/>
                    </a:ext>
                  </a:extLst>
                </p14:cNvPr>
                <p14:cNvContentPartPr/>
                <p14:nvPr/>
              </p14:nvContentPartPr>
              <p14:xfrm>
                <a:off x="3916187" y="3811747"/>
                <a:ext cx="30600" cy="275400"/>
              </p14:xfrm>
            </p:contentPart>
          </mc:Choice>
          <mc:Fallback xmlns="">
            <p:pic>
              <p:nvPicPr>
                <p:cNvPr id="14" name="Freihand 13">
                  <a:extLst>
                    <a:ext uri="{FF2B5EF4-FFF2-40B4-BE49-F238E27FC236}">
                      <a16:creationId xmlns:a16="http://schemas.microsoft.com/office/drawing/2014/main" id="{1A7E3C56-8337-41CE-B319-828D83A021ED}"/>
                    </a:ext>
                  </a:extLst>
                </p:cNvPr>
                <p:cNvPicPr/>
                <p:nvPr/>
              </p:nvPicPr>
              <p:blipFill>
                <a:blip r:embed="rId36"/>
                <a:stretch>
                  <a:fillRect/>
                </a:stretch>
              </p:blipFill>
              <p:spPr>
                <a:xfrm>
                  <a:off x="3911867" y="3807427"/>
                  <a:ext cx="39240" cy="284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5" name="Freihand 14">
                  <a:extLst>
                    <a:ext uri="{FF2B5EF4-FFF2-40B4-BE49-F238E27FC236}">
                      <a16:creationId xmlns:a16="http://schemas.microsoft.com/office/drawing/2014/main" id="{88B9D360-2394-4594-B810-73B62D8D2412}"/>
                    </a:ext>
                  </a:extLst>
                </p14:cNvPr>
                <p14:cNvContentPartPr/>
                <p14:nvPr/>
              </p14:nvContentPartPr>
              <p14:xfrm>
                <a:off x="3986027" y="3981307"/>
                <a:ext cx="279720" cy="120600"/>
              </p14:xfrm>
            </p:contentPart>
          </mc:Choice>
          <mc:Fallback xmlns="">
            <p:pic>
              <p:nvPicPr>
                <p:cNvPr id="15" name="Freihand 14">
                  <a:extLst>
                    <a:ext uri="{FF2B5EF4-FFF2-40B4-BE49-F238E27FC236}">
                      <a16:creationId xmlns:a16="http://schemas.microsoft.com/office/drawing/2014/main" id="{88B9D360-2394-4594-B810-73B62D8D2412}"/>
                    </a:ext>
                  </a:extLst>
                </p:cNvPr>
                <p:cNvPicPr/>
                <p:nvPr/>
              </p:nvPicPr>
              <p:blipFill>
                <a:blip r:embed="rId38"/>
                <a:stretch>
                  <a:fillRect/>
                </a:stretch>
              </p:blipFill>
              <p:spPr>
                <a:xfrm>
                  <a:off x="3981707" y="3976987"/>
                  <a:ext cx="2883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6" name="Freihand 15">
                  <a:extLst>
                    <a:ext uri="{FF2B5EF4-FFF2-40B4-BE49-F238E27FC236}">
                      <a16:creationId xmlns:a16="http://schemas.microsoft.com/office/drawing/2014/main" id="{33DF741F-DAB8-4106-897F-94EE804F746C}"/>
                    </a:ext>
                  </a:extLst>
                </p14:cNvPr>
                <p14:cNvContentPartPr/>
                <p14:nvPr/>
              </p14:nvContentPartPr>
              <p14:xfrm>
                <a:off x="4340627" y="3933787"/>
                <a:ext cx="107280" cy="142200"/>
              </p14:xfrm>
            </p:contentPart>
          </mc:Choice>
          <mc:Fallback xmlns="">
            <p:pic>
              <p:nvPicPr>
                <p:cNvPr id="16" name="Freihand 15">
                  <a:extLst>
                    <a:ext uri="{FF2B5EF4-FFF2-40B4-BE49-F238E27FC236}">
                      <a16:creationId xmlns:a16="http://schemas.microsoft.com/office/drawing/2014/main" id="{33DF741F-DAB8-4106-897F-94EE804F746C}"/>
                    </a:ext>
                  </a:extLst>
                </p:cNvPr>
                <p:cNvPicPr/>
                <p:nvPr/>
              </p:nvPicPr>
              <p:blipFill>
                <a:blip r:embed="rId40"/>
                <a:stretch>
                  <a:fillRect/>
                </a:stretch>
              </p:blipFill>
              <p:spPr>
                <a:xfrm>
                  <a:off x="4336307" y="3929467"/>
                  <a:ext cx="1159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7" name="Freihand 16">
                  <a:extLst>
                    <a:ext uri="{FF2B5EF4-FFF2-40B4-BE49-F238E27FC236}">
                      <a16:creationId xmlns:a16="http://schemas.microsoft.com/office/drawing/2014/main" id="{E7C747A9-9893-473C-AB7C-070FEA7BBED9}"/>
                    </a:ext>
                  </a:extLst>
                </p14:cNvPr>
                <p14:cNvContentPartPr/>
                <p14:nvPr/>
              </p14:nvContentPartPr>
              <p14:xfrm>
                <a:off x="4454027" y="3944587"/>
                <a:ext cx="158760" cy="137880"/>
              </p14:xfrm>
            </p:contentPart>
          </mc:Choice>
          <mc:Fallback xmlns="">
            <p:pic>
              <p:nvPicPr>
                <p:cNvPr id="17" name="Freihand 16">
                  <a:extLst>
                    <a:ext uri="{FF2B5EF4-FFF2-40B4-BE49-F238E27FC236}">
                      <a16:creationId xmlns:a16="http://schemas.microsoft.com/office/drawing/2014/main" id="{E7C747A9-9893-473C-AB7C-070FEA7BBED9}"/>
                    </a:ext>
                  </a:extLst>
                </p:cNvPr>
                <p:cNvPicPr/>
                <p:nvPr/>
              </p:nvPicPr>
              <p:blipFill>
                <a:blip r:embed="rId42"/>
                <a:stretch>
                  <a:fillRect/>
                </a:stretch>
              </p:blipFill>
              <p:spPr>
                <a:xfrm>
                  <a:off x="4449707" y="3940267"/>
                  <a:ext cx="1674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 name="Freihand 5">
                  <a:extLst>
                    <a:ext uri="{FF2B5EF4-FFF2-40B4-BE49-F238E27FC236}">
                      <a16:creationId xmlns:a16="http://schemas.microsoft.com/office/drawing/2014/main" id="{390381F6-45B5-4708-BF73-60AB1C4FDC44}"/>
                    </a:ext>
                  </a:extLst>
                </p14:cNvPr>
                <p14:cNvContentPartPr/>
                <p14:nvPr/>
              </p14:nvContentPartPr>
              <p14:xfrm>
                <a:off x="2753747" y="4047187"/>
                <a:ext cx="26280" cy="199440"/>
              </p14:xfrm>
            </p:contentPart>
          </mc:Choice>
          <mc:Fallback xmlns="">
            <p:pic>
              <p:nvPicPr>
                <p:cNvPr id="6" name="Freihand 5">
                  <a:extLst>
                    <a:ext uri="{FF2B5EF4-FFF2-40B4-BE49-F238E27FC236}">
                      <a16:creationId xmlns:a16="http://schemas.microsoft.com/office/drawing/2014/main" id="{390381F6-45B5-4708-BF73-60AB1C4FDC44}"/>
                    </a:ext>
                  </a:extLst>
                </p:cNvPr>
                <p:cNvPicPr/>
                <p:nvPr/>
              </p:nvPicPr>
              <p:blipFill>
                <a:blip r:embed="rId44"/>
                <a:stretch>
                  <a:fillRect/>
                </a:stretch>
              </p:blipFill>
              <p:spPr>
                <a:xfrm>
                  <a:off x="2749427" y="4042867"/>
                  <a:ext cx="349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7" name="Freihand 6">
                  <a:extLst>
                    <a:ext uri="{FF2B5EF4-FFF2-40B4-BE49-F238E27FC236}">
                      <a16:creationId xmlns:a16="http://schemas.microsoft.com/office/drawing/2014/main" id="{2A2E2DF1-857F-4C56-A302-3D90067ADAB3}"/>
                    </a:ext>
                  </a:extLst>
                </p14:cNvPr>
                <p14:cNvContentPartPr/>
                <p14:nvPr/>
              </p14:nvContentPartPr>
              <p14:xfrm>
                <a:off x="2659787" y="3989947"/>
                <a:ext cx="240120" cy="57960"/>
              </p14:xfrm>
            </p:contentPart>
          </mc:Choice>
          <mc:Fallback xmlns="">
            <p:pic>
              <p:nvPicPr>
                <p:cNvPr id="7" name="Freihand 6">
                  <a:extLst>
                    <a:ext uri="{FF2B5EF4-FFF2-40B4-BE49-F238E27FC236}">
                      <a16:creationId xmlns:a16="http://schemas.microsoft.com/office/drawing/2014/main" id="{2A2E2DF1-857F-4C56-A302-3D90067ADAB3}"/>
                    </a:ext>
                  </a:extLst>
                </p:cNvPr>
                <p:cNvPicPr/>
                <p:nvPr/>
              </p:nvPicPr>
              <p:blipFill>
                <a:blip r:embed="rId46"/>
                <a:stretch>
                  <a:fillRect/>
                </a:stretch>
              </p:blipFill>
              <p:spPr>
                <a:xfrm>
                  <a:off x="2655467" y="3985627"/>
                  <a:ext cx="24876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8" name="Freihand 7">
                  <a:extLst>
                    <a:ext uri="{FF2B5EF4-FFF2-40B4-BE49-F238E27FC236}">
                      <a16:creationId xmlns:a16="http://schemas.microsoft.com/office/drawing/2014/main" id="{0DF98FCD-F179-4A76-B228-0F04B8709AD4}"/>
                    </a:ext>
                  </a:extLst>
                </p14:cNvPr>
                <p14:cNvContentPartPr/>
                <p14:nvPr/>
              </p14:nvContentPartPr>
              <p14:xfrm>
                <a:off x="2869307" y="4068427"/>
                <a:ext cx="142560" cy="159120"/>
              </p14:xfrm>
            </p:contentPart>
          </mc:Choice>
          <mc:Fallback xmlns="">
            <p:pic>
              <p:nvPicPr>
                <p:cNvPr id="8" name="Freihand 7">
                  <a:extLst>
                    <a:ext uri="{FF2B5EF4-FFF2-40B4-BE49-F238E27FC236}">
                      <a16:creationId xmlns:a16="http://schemas.microsoft.com/office/drawing/2014/main" id="{0DF98FCD-F179-4A76-B228-0F04B8709AD4}"/>
                    </a:ext>
                  </a:extLst>
                </p:cNvPr>
                <p:cNvPicPr/>
                <p:nvPr/>
              </p:nvPicPr>
              <p:blipFill>
                <a:blip r:embed="rId48"/>
                <a:stretch>
                  <a:fillRect/>
                </a:stretch>
              </p:blipFill>
              <p:spPr>
                <a:xfrm>
                  <a:off x="2864987" y="4064107"/>
                  <a:ext cx="1512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 name="Freihand 8">
                  <a:extLst>
                    <a:ext uri="{FF2B5EF4-FFF2-40B4-BE49-F238E27FC236}">
                      <a16:creationId xmlns:a16="http://schemas.microsoft.com/office/drawing/2014/main" id="{9F3F7306-F079-4646-B6C3-D7CB19F95818}"/>
                    </a:ext>
                  </a:extLst>
                </p14:cNvPr>
                <p14:cNvContentPartPr/>
                <p14:nvPr/>
              </p14:nvContentPartPr>
              <p14:xfrm>
                <a:off x="2990987" y="4081387"/>
                <a:ext cx="149760" cy="99000"/>
              </p14:xfrm>
            </p:contentPart>
          </mc:Choice>
          <mc:Fallback xmlns="">
            <p:pic>
              <p:nvPicPr>
                <p:cNvPr id="9" name="Freihand 8">
                  <a:extLst>
                    <a:ext uri="{FF2B5EF4-FFF2-40B4-BE49-F238E27FC236}">
                      <a16:creationId xmlns:a16="http://schemas.microsoft.com/office/drawing/2014/main" id="{9F3F7306-F079-4646-B6C3-D7CB19F95818}"/>
                    </a:ext>
                  </a:extLst>
                </p:cNvPr>
                <p:cNvPicPr/>
                <p:nvPr/>
              </p:nvPicPr>
              <p:blipFill>
                <a:blip r:embed="rId50"/>
                <a:stretch>
                  <a:fillRect/>
                </a:stretch>
              </p:blipFill>
              <p:spPr>
                <a:xfrm>
                  <a:off x="2986667" y="4077067"/>
                  <a:ext cx="1584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0" name="Freihand 9">
                  <a:extLst>
                    <a:ext uri="{FF2B5EF4-FFF2-40B4-BE49-F238E27FC236}">
                      <a16:creationId xmlns:a16="http://schemas.microsoft.com/office/drawing/2014/main" id="{F1AD13D7-A096-41A3-8EB2-DEDB0FBC70F9}"/>
                    </a:ext>
                  </a:extLst>
                </p14:cNvPr>
                <p14:cNvContentPartPr/>
                <p14:nvPr/>
              </p14:nvContentPartPr>
              <p14:xfrm>
                <a:off x="3127787" y="3943867"/>
                <a:ext cx="160920" cy="217440"/>
              </p14:xfrm>
            </p:contentPart>
          </mc:Choice>
          <mc:Fallback xmlns="">
            <p:pic>
              <p:nvPicPr>
                <p:cNvPr id="10" name="Freihand 9">
                  <a:extLst>
                    <a:ext uri="{FF2B5EF4-FFF2-40B4-BE49-F238E27FC236}">
                      <a16:creationId xmlns:a16="http://schemas.microsoft.com/office/drawing/2014/main" id="{F1AD13D7-A096-41A3-8EB2-DEDB0FBC70F9}"/>
                    </a:ext>
                  </a:extLst>
                </p:cNvPr>
                <p:cNvPicPr/>
                <p:nvPr/>
              </p:nvPicPr>
              <p:blipFill>
                <a:blip r:embed="rId52"/>
                <a:stretch>
                  <a:fillRect/>
                </a:stretch>
              </p:blipFill>
              <p:spPr>
                <a:xfrm>
                  <a:off x="3123467" y="3939547"/>
                  <a:ext cx="16956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1" name="Freihand 10">
                  <a:extLst>
                    <a:ext uri="{FF2B5EF4-FFF2-40B4-BE49-F238E27FC236}">
                      <a16:creationId xmlns:a16="http://schemas.microsoft.com/office/drawing/2014/main" id="{440019BC-DD1B-45EC-87B5-6D34363396EE}"/>
                    </a:ext>
                  </a:extLst>
                </p14:cNvPr>
                <p14:cNvContentPartPr/>
                <p14:nvPr/>
              </p14:nvContentPartPr>
              <p14:xfrm>
                <a:off x="3338027" y="3989947"/>
                <a:ext cx="126360" cy="143640"/>
              </p14:xfrm>
            </p:contentPart>
          </mc:Choice>
          <mc:Fallback xmlns="">
            <p:pic>
              <p:nvPicPr>
                <p:cNvPr id="11" name="Freihand 10">
                  <a:extLst>
                    <a:ext uri="{FF2B5EF4-FFF2-40B4-BE49-F238E27FC236}">
                      <a16:creationId xmlns:a16="http://schemas.microsoft.com/office/drawing/2014/main" id="{440019BC-DD1B-45EC-87B5-6D34363396EE}"/>
                    </a:ext>
                  </a:extLst>
                </p:cNvPr>
                <p:cNvPicPr/>
                <p:nvPr/>
              </p:nvPicPr>
              <p:blipFill>
                <a:blip r:embed="rId54"/>
                <a:stretch>
                  <a:fillRect/>
                </a:stretch>
              </p:blipFill>
              <p:spPr>
                <a:xfrm>
                  <a:off x="3333707" y="3985627"/>
                  <a:ext cx="13500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9" name="Freihand 18">
                  <a:extLst>
                    <a:ext uri="{FF2B5EF4-FFF2-40B4-BE49-F238E27FC236}">
                      <a16:creationId xmlns:a16="http://schemas.microsoft.com/office/drawing/2014/main" id="{75AA593F-C3D0-43A6-971B-ACDDD5537805}"/>
                    </a:ext>
                  </a:extLst>
                </p14:cNvPr>
                <p14:cNvContentPartPr/>
                <p14:nvPr/>
              </p14:nvContentPartPr>
              <p14:xfrm>
                <a:off x="2799107" y="4299187"/>
                <a:ext cx="164520" cy="240840"/>
              </p14:xfrm>
            </p:contentPart>
          </mc:Choice>
          <mc:Fallback xmlns="">
            <p:pic>
              <p:nvPicPr>
                <p:cNvPr id="19" name="Freihand 18">
                  <a:extLst>
                    <a:ext uri="{FF2B5EF4-FFF2-40B4-BE49-F238E27FC236}">
                      <a16:creationId xmlns:a16="http://schemas.microsoft.com/office/drawing/2014/main" id="{75AA593F-C3D0-43A6-971B-ACDDD5537805}"/>
                    </a:ext>
                  </a:extLst>
                </p:cNvPr>
                <p:cNvPicPr/>
                <p:nvPr/>
              </p:nvPicPr>
              <p:blipFill>
                <a:blip r:embed="rId56"/>
                <a:stretch>
                  <a:fillRect/>
                </a:stretch>
              </p:blipFill>
              <p:spPr>
                <a:xfrm>
                  <a:off x="2794787" y="4294867"/>
                  <a:ext cx="1731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0" name="Freihand 19">
                  <a:extLst>
                    <a:ext uri="{FF2B5EF4-FFF2-40B4-BE49-F238E27FC236}">
                      <a16:creationId xmlns:a16="http://schemas.microsoft.com/office/drawing/2014/main" id="{36862332-A90C-4828-BD85-C8322DAAFA49}"/>
                    </a:ext>
                  </a:extLst>
                </p14:cNvPr>
                <p14:cNvContentPartPr/>
                <p14:nvPr/>
              </p14:nvContentPartPr>
              <p14:xfrm>
                <a:off x="2652947" y="4448587"/>
                <a:ext cx="169200" cy="220320"/>
              </p14:xfrm>
            </p:contentPart>
          </mc:Choice>
          <mc:Fallback xmlns="">
            <p:pic>
              <p:nvPicPr>
                <p:cNvPr id="20" name="Freihand 19">
                  <a:extLst>
                    <a:ext uri="{FF2B5EF4-FFF2-40B4-BE49-F238E27FC236}">
                      <a16:creationId xmlns:a16="http://schemas.microsoft.com/office/drawing/2014/main" id="{36862332-A90C-4828-BD85-C8322DAAFA49}"/>
                    </a:ext>
                  </a:extLst>
                </p:cNvPr>
                <p:cNvPicPr/>
                <p:nvPr/>
              </p:nvPicPr>
              <p:blipFill>
                <a:blip r:embed="rId58"/>
                <a:stretch>
                  <a:fillRect/>
                </a:stretch>
              </p:blipFill>
              <p:spPr>
                <a:xfrm>
                  <a:off x="2648627" y="4444267"/>
                  <a:ext cx="17784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 name="Freihand 20">
                  <a:extLst>
                    <a:ext uri="{FF2B5EF4-FFF2-40B4-BE49-F238E27FC236}">
                      <a16:creationId xmlns:a16="http://schemas.microsoft.com/office/drawing/2014/main" id="{99D63378-4F6F-4449-9FF7-170CCE0497E2}"/>
                    </a:ext>
                  </a:extLst>
                </p14:cNvPr>
                <p14:cNvContentPartPr/>
                <p14:nvPr/>
              </p14:nvContentPartPr>
              <p14:xfrm>
                <a:off x="2418947" y="4777627"/>
                <a:ext cx="109080" cy="281880"/>
              </p14:xfrm>
            </p:contentPart>
          </mc:Choice>
          <mc:Fallback xmlns="">
            <p:pic>
              <p:nvPicPr>
                <p:cNvPr id="21" name="Freihand 20">
                  <a:extLst>
                    <a:ext uri="{FF2B5EF4-FFF2-40B4-BE49-F238E27FC236}">
                      <a16:creationId xmlns:a16="http://schemas.microsoft.com/office/drawing/2014/main" id="{99D63378-4F6F-4449-9FF7-170CCE0497E2}"/>
                    </a:ext>
                  </a:extLst>
                </p:cNvPr>
                <p:cNvPicPr/>
                <p:nvPr/>
              </p:nvPicPr>
              <p:blipFill>
                <a:blip r:embed="rId60"/>
                <a:stretch>
                  <a:fillRect/>
                </a:stretch>
              </p:blipFill>
              <p:spPr>
                <a:xfrm>
                  <a:off x="2414627" y="4773307"/>
                  <a:ext cx="11772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2" name="Freihand 21">
                  <a:extLst>
                    <a:ext uri="{FF2B5EF4-FFF2-40B4-BE49-F238E27FC236}">
                      <a16:creationId xmlns:a16="http://schemas.microsoft.com/office/drawing/2014/main" id="{D53AD98F-6AE6-46F3-BE26-34DCB123987E}"/>
                    </a:ext>
                  </a:extLst>
                </p14:cNvPr>
                <p14:cNvContentPartPr/>
                <p14:nvPr/>
              </p14:nvContentPartPr>
              <p14:xfrm>
                <a:off x="2564387" y="4781947"/>
                <a:ext cx="118440" cy="96480"/>
              </p14:xfrm>
            </p:contentPart>
          </mc:Choice>
          <mc:Fallback xmlns="">
            <p:pic>
              <p:nvPicPr>
                <p:cNvPr id="22" name="Freihand 21">
                  <a:extLst>
                    <a:ext uri="{FF2B5EF4-FFF2-40B4-BE49-F238E27FC236}">
                      <a16:creationId xmlns:a16="http://schemas.microsoft.com/office/drawing/2014/main" id="{D53AD98F-6AE6-46F3-BE26-34DCB123987E}"/>
                    </a:ext>
                  </a:extLst>
                </p:cNvPr>
                <p:cNvPicPr/>
                <p:nvPr/>
              </p:nvPicPr>
              <p:blipFill>
                <a:blip r:embed="rId62"/>
                <a:stretch>
                  <a:fillRect/>
                </a:stretch>
              </p:blipFill>
              <p:spPr>
                <a:xfrm>
                  <a:off x="2560067" y="4777627"/>
                  <a:ext cx="1270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3" name="Freihand 22">
                  <a:extLst>
                    <a:ext uri="{FF2B5EF4-FFF2-40B4-BE49-F238E27FC236}">
                      <a16:creationId xmlns:a16="http://schemas.microsoft.com/office/drawing/2014/main" id="{FFD9363F-A9FA-4BC9-9C21-3196EF9E4417}"/>
                    </a:ext>
                  </a:extLst>
                </p14:cNvPr>
                <p14:cNvContentPartPr/>
                <p14:nvPr/>
              </p14:nvContentPartPr>
              <p14:xfrm>
                <a:off x="2702267" y="4767547"/>
                <a:ext cx="57240" cy="84240"/>
              </p14:xfrm>
            </p:contentPart>
          </mc:Choice>
          <mc:Fallback xmlns="">
            <p:pic>
              <p:nvPicPr>
                <p:cNvPr id="23" name="Freihand 22">
                  <a:extLst>
                    <a:ext uri="{FF2B5EF4-FFF2-40B4-BE49-F238E27FC236}">
                      <a16:creationId xmlns:a16="http://schemas.microsoft.com/office/drawing/2014/main" id="{FFD9363F-A9FA-4BC9-9C21-3196EF9E4417}"/>
                    </a:ext>
                  </a:extLst>
                </p:cNvPr>
                <p:cNvPicPr/>
                <p:nvPr/>
              </p:nvPicPr>
              <p:blipFill>
                <a:blip r:embed="rId64"/>
                <a:stretch>
                  <a:fillRect/>
                </a:stretch>
              </p:blipFill>
              <p:spPr>
                <a:xfrm>
                  <a:off x="2697947" y="4763227"/>
                  <a:ext cx="6588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4" name="Freihand 23">
                  <a:extLst>
                    <a:ext uri="{FF2B5EF4-FFF2-40B4-BE49-F238E27FC236}">
                      <a16:creationId xmlns:a16="http://schemas.microsoft.com/office/drawing/2014/main" id="{00FC95B7-2D67-47C5-9056-EE24406C5535}"/>
                    </a:ext>
                  </a:extLst>
                </p14:cNvPr>
                <p14:cNvContentPartPr/>
                <p14:nvPr/>
              </p14:nvContentPartPr>
              <p14:xfrm>
                <a:off x="2786147" y="4640107"/>
                <a:ext cx="121680" cy="207000"/>
              </p14:xfrm>
            </p:contentPart>
          </mc:Choice>
          <mc:Fallback xmlns="">
            <p:pic>
              <p:nvPicPr>
                <p:cNvPr id="24" name="Freihand 23">
                  <a:extLst>
                    <a:ext uri="{FF2B5EF4-FFF2-40B4-BE49-F238E27FC236}">
                      <a16:creationId xmlns:a16="http://schemas.microsoft.com/office/drawing/2014/main" id="{00FC95B7-2D67-47C5-9056-EE24406C5535}"/>
                    </a:ext>
                  </a:extLst>
                </p:cNvPr>
                <p:cNvPicPr/>
                <p:nvPr/>
              </p:nvPicPr>
              <p:blipFill>
                <a:blip r:embed="rId66"/>
                <a:stretch>
                  <a:fillRect/>
                </a:stretch>
              </p:blipFill>
              <p:spPr>
                <a:xfrm>
                  <a:off x="2781827" y="4635787"/>
                  <a:ext cx="13032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5" name="Freihand 24">
                  <a:extLst>
                    <a:ext uri="{FF2B5EF4-FFF2-40B4-BE49-F238E27FC236}">
                      <a16:creationId xmlns:a16="http://schemas.microsoft.com/office/drawing/2014/main" id="{897921EE-F3BD-4426-9CDC-41A11A1AA91B}"/>
                    </a:ext>
                  </a:extLst>
                </p14:cNvPr>
                <p14:cNvContentPartPr/>
                <p14:nvPr/>
              </p14:nvContentPartPr>
              <p14:xfrm>
                <a:off x="2931587" y="4707787"/>
                <a:ext cx="81360" cy="127800"/>
              </p14:xfrm>
            </p:contentPart>
          </mc:Choice>
          <mc:Fallback xmlns="">
            <p:pic>
              <p:nvPicPr>
                <p:cNvPr id="25" name="Freihand 24">
                  <a:extLst>
                    <a:ext uri="{FF2B5EF4-FFF2-40B4-BE49-F238E27FC236}">
                      <a16:creationId xmlns:a16="http://schemas.microsoft.com/office/drawing/2014/main" id="{897921EE-F3BD-4426-9CDC-41A11A1AA91B}"/>
                    </a:ext>
                  </a:extLst>
                </p:cNvPr>
                <p:cNvPicPr/>
                <p:nvPr/>
              </p:nvPicPr>
              <p:blipFill>
                <a:blip r:embed="rId68"/>
                <a:stretch>
                  <a:fillRect/>
                </a:stretch>
              </p:blipFill>
              <p:spPr>
                <a:xfrm>
                  <a:off x="2927267" y="4703467"/>
                  <a:ext cx="900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7" name="Freihand 26">
                  <a:extLst>
                    <a:ext uri="{FF2B5EF4-FFF2-40B4-BE49-F238E27FC236}">
                      <a16:creationId xmlns:a16="http://schemas.microsoft.com/office/drawing/2014/main" id="{C0A31607-ED43-4739-B660-025DFCA51935}"/>
                    </a:ext>
                  </a:extLst>
                </p14:cNvPr>
                <p14:cNvContentPartPr/>
                <p14:nvPr/>
              </p14:nvContentPartPr>
              <p14:xfrm>
                <a:off x="3095027" y="4559107"/>
                <a:ext cx="130680" cy="306360"/>
              </p14:xfrm>
            </p:contentPart>
          </mc:Choice>
          <mc:Fallback xmlns="">
            <p:pic>
              <p:nvPicPr>
                <p:cNvPr id="27" name="Freihand 26">
                  <a:extLst>
                    <a:ext uri="{FF2B5EF4-FFF2-40B4-BE49-F238E27FC236}">
                      <a16:creationId xmlns:a16="http://schemas.microsoft.com/office/drawing/2014/main" id="{C0A31607-ED43-4739-B660-025DFCA51935}"/>
                    </a:ext>
                  </a:extLst>
                </p:cNvPr>
                <p:cNvPicPr/>
                <p:nvPr/>
              </p:nvPicPr>
              <p:blipFill>
                <a:blip r:embed="rId70"/>
                <a:stretch>
                  <a:fillRect/>
                </a:stretch>
              </p:blipFill>
              <p:spPr>
                <a:xfrm>
                  <a:off x="3090707" y="4554787"/>
                  <a:ext cx="139320" cy="315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9" name="Freihand 28">
                  <a:extLst>
                    <a:ext uri="{FF2B5EF4-FFF2-40B4-BE49-F238E27FC236}">
                      <a16:creationId xmlns:a16="http://schemas.microsoft.com/office/drawing/2014/main" id="{052F0F9C-C975-41AD-BB84-8A5A7961DEE4}"/>
                    </a:ext>
                  </a:extLst>
                </p14:cNvPr>
                <p14:cNvContentPartPr/>
                <p14:nvPr/>
              </p14:nvContentPartPr>
              <p14:xfrm>
                <a:off x="3360347" y="4533187"/>
                <a:ext cx="88200" cy="227520"/>
              </p14:xfrm>
            </p:contentPart>
          </mc:Choice>
          <mc:Fallback xmlns="">
            <p:pic>
              <p:nvPicPr>
                <p:cNvPr id="29" name="Freihand 28">
                  <a:extLst>
                    <a:ext uri="{FF2B5EF4-FFF2-40B4-BE49-F238E27FC236}">
                      <a16:creationId xmlns:a16="http://schemas.microsoft.com/office/drawing/2014/main" id="{052F0F9C-C975-41AD-BB84-8A5A7961DEE4}"/>
                    </a:ext>
                  </a:extLst>
                </p:cNvPr>
                <p:cNvPicPr/>
                <p:nvPr/>
              </p:nvPicPr>
              <p:blipFill>
                <a:blip r:embed="rId72"/>
                <a:stretch>
                  <a:fillRect/>
                </a:stretch>
              </p:blipFill>
              <p:spPr>
                <a:xfrm>
                  <a:off x="3356027" y="4528867"/>
                  <a:ext cx="9684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0" name="Freihand 29">
                  <a:extLst>
                    <a:ext uri="{FF2B5EF4-FFF2-40B4-BE49-F238E27FC236}">
                      <a16:creationId xmlns:a16="http://schemas.microsoft.com/office/drawing/2014/main" id="{BBA214A8-625D-4ABB-BCF5-FD5A6F6CE2FC}"/>
                    </a:ext>
                  </a:extLst>
                </p14:cNvPr>
                <p14:cNvContentPartPr/>
                <p14:nvPr/>
              </p14:nvContentPartPr>
              <p14:xfrm>
                <a:off x="3455387" y="4647307"/>
                <a:ext cx="98640" cy="107280"/>
              </p14:xfrm>
            </p:contentPart>
          </mc:Choice>
          <mc:Fallback xmlns="">
            <p:pic>
              <p:nvPicPr>
                <p:cNvPr id="30" name="Freihand 29">
                  <a:extLst>
                    <a:ext uri="{FF2B5EF4-FFF2-40B4-BE49-F238E27FC236}">
                      <a16:creationId xmlns:a16="http://schemas.microsoft.com/office/drawing/2014/main" id="{BBA214A8-625D-4ABB-BCF5-FD5A6F6CE2FC}"/>
                    </a:ext>
                  </a:extLst>
                </p:cNvPr>
                <p:cNvPicPr/>
                <p:nvPr/>
              </p:nvPicPr>
              <p:blipFill>
                <a:blip r:embed="rId74"/>
                <a:stretch>
                  <a:fillRect/>
                </a:stretch>
              </p:blipFill>
              <p:spPr>
                <a:xfrm>
                  <a:off x="3451067" y="4642987"/>
                  <a:ext cx="1072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1" name="Freihand 30">
                  <a:extLst>
                    <a:ext uri="{FF2B5EF4-FFF2-40B4-BE49-F238E27FC236}">
                      <a16:creationId xmlns:a16="http://schemas.microsoft.com/office/drawing/2014/main" id="{1C355162-FCD2-404F-BF53-43CCFA518816}"/>
                    </a:ext>
                  </a:extLst>
                </p14:cNvPr>
                <p14:cNvContentPartPr/>
                <p14:nvPr/>
              </p14:nvContentPartPr>
              <p14:xfrm>
                <a:off x="3547547" y="4628947"/>
                <a:ext cx="120240" cy="118800"/>
              </p14:xfrm>
            </p:contentPart>
          </mc:Choice>
          <mc:Fallback xmlns="">
            <p:pic>
              <p:nvPicPr>
                <p:cNvPr id="31" name="Freihand 30">
                  <a:extLst>
                    <a:ext uri="{FF2B5EF4-FFF2-40B4-BE49-F238E27FC236}">
                      <a16:creationId xmlns:a16="http://schemas.microsoft.com/office/drawing/2014/main" id="{1C355162-FCD2-404F-BF53-43CCFA518816}"/>
                    </a:ext>
                  </a:extLst>
                </p:cNvPr>
                <p:cNvPicPr/>
                <p:nvPr/>
              </p:nvPicPr>
              <p:blipFill>
                <a:blip r:embed="rId76"/>
                <a:stretch>
                  <a:fillRect/>
                </a:stretch>
              </p:blipFill>
              <p:spPr>
                <a:xfrm>
                  <a:off x="3543227" y="4624627"/>
                  <a:ext cx="12888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2" name="Freihand 31">
                  <a:extLst>
                    <a:ext uri="{FF2B5EF4-FFF2-40B4-BE49-F238E27FC236}">
                      <a16:creationId xmlns:a16="http://schemas.microsoft.com/office/drawing/2014/main" id="{E579B470-6D95-47D6-BB74-0639AA4B357A}"/>
                    </a:ext>
                  </a:extLst>
                </p14:cNvPr>
                <p14:cNvContentPartPr/>
                <p14:nvPr/>
              </p14:nvContentPartPr>
              <p14:xfrm>
                <a:off x="3543227" y="4642267"/>
                <a:ext cx="59760" cy="123840"/>
              </p14:xfrm>
            </p:contentPart>
          </mc:Choice>
          <mc:Fallback xmlns="">
            <p:pic>
              <p:nvPicPr>
                <p:cNvPr id="32" name="Freihand 31">
                  <a:extLst>
                    <a:ext uri="{FF2B5EF4-FFF2-40B4-BE49-F238E27FC236}">
                      <a16:creationId xmlns:a16="http://schemas.microsoft.com/office/drawing/2014/main" id="{E579B470-6D95-47D6-BB74-0639AA4B357A}"/>
                    </a:ext>
                  </a:extLst>
                </p:cNvPr>
                <p:cNvPicPr/>
                <p:nvPr/>
              </p:nvPicPr>
              <p:blipFill>
                <a:blip r:embed="rId78"/>
                <a:stretch>
                  <a:fillRect/>
                </a:stretch>
              </p:blipFill>
              <p:spPr>
                <a:xfrm>
                  <a:off x="3538907" y="4637947"/>
                  <a:ext cx="6840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3" name="Freihand 32">
                  <a:extLst>
                    <a:ext uri="{FF2B5EF4-FFF2-40B4-BE49-F238E27FC236}">
                      <a16:creationId xmlns:a16="http://schemas.microsoft.com/office/drawing/2014/main" id="{F93CDAFB-C86B-4F05-A414-92ABA779C7A8}"/>
                    </a:ext>
                  </a:extLst>
                </p14:cNvPr>
                <p14:cNvContentPartPr/>
                <p14:nvPr/>
              </p14:nvContentPartPr>
              <p14:xfrm>
                <a:off x="3699467" y="4628227"/>
                <a:ext cx="14400" cy="95760"/>
              </p14:xfrm>
            </p:contentPart>
          </mc:Choice>
          <mc:Fallback xmlns="">
            <p:pic>
              <p:nvPicPr>
                <p:cNvPr id="33" name="Freihand 32">
                  <a:extLst>
                    <a:ext uri="{FF2B5EF4-FFF2-40B4-BE49-F238E27FC236}">
                      <a16:creationId xmlns:a16="http://schemas.microsoft.com/office/drawing/2014/main" id="{F93CDAFB-C86B-4F05-A414-92ABA779C7A8}"/>
                    </a:ext>
                  </a:extLst>
                </p:cNvPr>
                <p:cNvPicPr/>
                <p:nvPr/>
              </p:nvPicPr>
              <p:blipFill>
                <a:blip r:embed="rId80"/>
                <a:stretch>
                  <a:fillRect/>
                </a:stretch>
              </p:blipFill>
              <p:spPr>
                <a:xfrm>
                  <a:off x="3695147" y="4623907"/>
                  <a:ext cx="2304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4" name="Freihand 33">
                  <a:extLst>
                    <a:ext uri="{FF2B5EF4-FFF2-40B4-BE49-F238E27FC236}">
                      <a16:creationId xmlns:a16="http://schemas.microsoft.com/office/drawing/2014/main" id="{E5DF6079-F39A-402C-A31C-B774472AD3AC}"/>
                    </a:ext>
                  </a:extLst>
                </p14:cNvPr>
                <p14:cNvContentPartPr/>
                <p14:nvPr/>
              </p14:nvContentPartPr>
              <p14:xfrm>
                <a:off x="3704147" y="4564507"/>
                <a:ext cx="16920" cy="25560"/>
              </p14:xfrm>
            </p:contentPart>
          </mc:Choice>
          <mc:Fallback xmlns="">
            <p:pic>
              <p:nvPicPr>
                <p:cNvPr id="34" name="Freihand 33">
                  <a:extLst>
                    <a:ext uri="{FF2B5EF4-FFF2-40B4-BE49-F238E27FC236}">
                      <a16:creationId xmlns:a16="http://schemas.microsoft.com/office/drawing/2014/main" id="{E5DF6079-F39A-402C-A31C-B774472AD3AC}"/>
                    </a:ext>
                  </a:extLst>
                </p:cNvPr>
                <p:cNvPicPr/>
                <p:nvPr/>
              </p:nvPicPr>
              <p:blipFill>
                <a:blip r:embed="rId82"/>
                <a:stretch>
                  <a:fillRect/>
                </a:stretch>
              </p:blipFill>
              <p:spPr>
                <a:xfrm>
                  <a:off x="3699827" y="4560187"/>
                  <a:ext cx="255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5" name="Freihand 34">
                  <a:extLst>
                    <a:ext uri="{FF2B5EF4-FFF2-40B4-BE49-F238E27FC236}">
                      <a16:creationId xmlns:a16="http://schemas.microsoft.com/office/drawing/2014/main" id="{82DC0F17-FE55-4715-B7E3-C8723F40E91E}"/>
                    </a:ext>
                  </a:extLst>
                </p14:cNvPr>
                <p14:cNvContentPartPr/>
                <p14:nvPr/>
              </p14:nvContentPartPr>
              <p14:xfrm>
                <a:off x="3754187" y="4614907"/>
                <a:ext cx="68760" cy="100080"/>
              </p14:xfrm>
            </p:contentPart>
          </mc:Choice>
          <mc:Fallback xmlns="">
            <p:pic>
              <p:nvPicPr>
                <p:cNvPr id="35" name="Freihand 34">
                  <a:extLst>
                    <a:ext uri="{FF2B5EF4-FFF2-40B4-BE49-F238E27FC236}">
                      <a16:creationId xmlns:a16="http://schemas.microsoft.com/office/drawing/2014/main" id="{82DC0F17-FE55-4715-B7E3-C8723F40E91E}"/>
                    </a:ext>
                  </a:extLst>
                </p:cNvPr>
                <p:cNvPicPr/>
                <p:nvPr/>
              </p:nvPicPr>
              <p:blipFill>
                <a:blip r:embed="rId84"/>
                <a:stretch>
                  <a:fillRect/>
                </a:stretch>
              </p:blipFill>
              <p:spPr>
                <a:xfrm>
                  <a:off x="3749867" y="4610587"/>
                  <a:ext cx="774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6" name="Freihand 35">
                  <a:extLst>
                    <a:ext uri="{FF2B5EF4-FFF2-40B4-BE49-F238E27FC236}">
                      <a16:creationId xmlns:a16="http://schemas.microsoft.com/office/drawing/2014/main" id="{9778C5E6-8F27-4198-A411-5E4EF8882879}"/>
                    </a:ext>
                  </a:extLst>
                </p14:cNvPr>
                <p14:cNvContentPartPr/>
                <p14:nvPr/>
              </p14:nvContentPartPr>
              <p14:xfrm>
                <a:off x="3842747" y="4579267"/>
                <a:ext cx="117000" cy="100800"/>
              </p14:xfrm>
            </p:contentPart>
          </mc:Choice>
          <mc:Fallback xmlns="">
            <p:pic>
              <p:nvPicPr>
                <p:cNvPr id="36" name="Freihand 35">
                  <a:extLst>
                    <a:ext uri="{FF2B5EF4-FFF2-40B4-BE49-F238E27FC236}">
                      <a16:creationId xmlns:a16="http://schemas.microsoft.com/office/drawing/2014/main" id="{9778C5E6-8F27-4198-A411-5E4EF8882879}"/>
                    </a:ext>
                  </a:extLst>
                </p:cNvPr>
                <p:cNvPicPr/>
                <p:nvPr/>
              </p:nvPicPr>
              <p:blipFill>
                <a:blip r:embed="rId86"/>
                <a:stretch>
                  <a:fillRect/>
                </a:stretch>
              </p:blipFill>
              <p:spPr>
                <a:xfrm>
                  <a:off x="3838427" y="4574947"/>
                  <a:ext cx="1256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7" name="Freihand 36">
                  <a:extLst>
                    <a:ext uri="{FF2B5EF4-FFF2-40B4-BE49-F238E27FC236}">
                      <a16:creationId xmlns:a16="http://schemas.microsoft.com/office/drawing/2014/main" id="{9F1BD522-4014-4A3B-8613-D1DC275B71B5}"/>
                    </a:ext>
                  </a:extLst>
                </p14:cNvPr>
                <p14:cNvContentPartPr/>
                <p14:nvPr/>
              </p14:nvContentPartPr>
              <p14:xfrm>
                <a:off x="3966587" y="4559827"/>
                <a:ext cx="119160" cy="134640"/>
              </p14:xfrm>
            </p:contentPart>
          </mc:Choice>
          <mc:Fallback xmlns="">
            <p:pic>
              <p:nvPicPr>
                <p:cNvPr id="37" name="Freihand 36">
                  <a:extLst>
                    <a:ext uri="{FF2B5EF4-FFF2-40B4-BE49-F238E27FC236}">
                      <a16:creationId xmlns:a16="http://schemas.microsoft.com/office/drawing/2014/main" id="{9F1BD522-4014-4A3B-8613-D1DC275B71B5}"/>
                    </a:ext>
                  </a:extLst>
                </p:cNvPr>
                <p:cNvPicPr/>
                <p:nvPr/>
              </p:nvPicPr>
              <p:blipFill>
                <a:blip r:embed="rId88"/>
                <a:stretch>
                  <a:fillRect/>
                </a:stretch>
              </p:blipFill>
              <p:spPr>
                <a:xfrm>
                  <a:off x="3962267" y="4555507"/>
                  <a:ext cx="1278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9" name="Freihand 38">
                  <a:extLst>
                    <a:ext uri="{FF2B5EF4-FFF2-40B4-BE49-F238E27FC236}">
                      <a16:creationId xmlns:a16="http://schemas.microsoft.com/office/drawing/2014/main" id="{73D86B36-5393-4234-A2F8-4162A228002B}"/>
                    </a:ext>
                  </a:extLst>
                </p14:cNvPr>
                <p14:cNvContentPartPr/>
                <p14:nvPr/>
              </p14:nvContentPartPr>
              <p14:xfrm>
                <a:off x="3387347" y="4244107"/>
                <a:ext cx="185400" cy="214200"/>
              </p14:xfrm>
            </p:contentPart>
          </mc:Choice>
          <mc:Fallback xmlns="">
            <p:pic>
              <p:nvPicPr>
                <p:cNvPr id="39" name="Freihand 38">
                  <a:extLst>
                    <a:ext uri="{FF2B5EF4-FFF2-40B4-BE49-F238E27FC236}">
                      <a16:creationId xmlns:a16="http://schemas.microsoft.com/office/drawing/2014/main" id="{73D86B36-5393-4234-A2F8-4162A228002B}"/>
                    </a:ext>
                  </a:extLst>
                </p:cNvPr>
                <p:cNvPicPr/>
                <p:nvPr/>
              </p:nvPicPr>
              <p:blipFill>
                <a:blip r:embed="rId90"/>
                <a:stretch>
                  <a:fillRect/>
                </a:stretch>
              </p:blipFill>
              <p:spPr>
                <a:xfrm>
                  <a:off x="3383027" y="4239787"/>
                  <a:ext cx="19404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0" name="Freihand 39">
                  <a:extLst>
                    <a:ext uri="{FF2B5EF4-FFF2-40B4-BE49-F238E27FC236}">
                      <a16:creationId xmlns:a16="http://schemas.microsoft.com/office/drawing/2014/main" id="{09457520-2B42-4AD1-A845-6EF46092F15D}"/>
                    </a:ext>
                  </a:extLst>
                </p14:cNvPr>
                <p14:cNvContentPartPr/>
                <p14:nvPr/>
              </p14:nvContentPartPr>
              <p14:xfrm>
                <a:off x="3474467" y="4352827"/>
                <a:ext cx="142920" cy="160920"/>
              </p14:xfrm>
            </p:contentPart>
          </mc:Choice>
          <mc:Fallback xmlns="">
            <p:pic>
              <p:nvPicPr>
                <p:cNvPr id="40" name="Freihand 39">
                  <a:extLst>
                    <a:ext uri="{FF2B5EF4-FFF2-40B4-BE49-F238E27FC236}">
                      <a16:creationId xmlns:a16="http://schemas.microsoft.com/office/drawing/2014/main" id="{09457520-2B42-4AD1-A845-6EF46092F15D}"/>
                    </a:ext>
                  </a:extLst>
                </p:cNvPr>
                <p:cNvPicPr/>
                <p:nvPr/>
              </p:nvPicPr>
              <p:blipFill>
                <a:blip r:embed="rId92"/>
                <a:stretch>
                  <a:fillRect/>
                </a:stretch>
              </p:blipFill>
              <p:spPr>
                <a:xfrm>
                  <a:off x="3470147" y="4348507"/>
                  <a:ext cx="15156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2" name="Freihand 41">
                  <a:extLst>
                    <a:ext uri="{FF2B5EF4-FFF2-40B4-BE49-F238E27FC236}">
                      <a16:creationId xmlns:a16="http://schemas.microsoft.com/office/drawing/2014/main" id="{3B6DB053-4133-4BDE-AA6A-F10916AF9E1D}"/>
                    </a:ext>
                  </a:extLst>
                </p14:cNvPr>
                <p14:cNvContentPartPr/>
                <p14:nvPr/>
              </p14:nvContentPartPr>
              <p14:xfrm>
                <a:off x="4919507" y="3586747"/>
                <a:ext cx="28080" cy="399960"/>
              </p14:xfrm>
            </p:contentPart>
          </mc:Choice>
          <mc:Fallback xmlns="">
            <p:pic>
              <p:nvPicPr>
                <p:cNvPr id="42" name="Freihand 41">
                  <a:extLst>
                    <a:ext uri="{FF2B5EF4-FFF2-40B4-BE49-F238E27FC236}">
                      <a16:creationId xmlns:a16="http://schemas.microsoft.com/office/drawing/2014/main" id="{3B6DB053-4133-4BDE-AA6A-F10916AF9E1D}"/>
                    </a:ext>
                  </a:extLst>
                </p:cNvPr>
                <p:cNvPicPr/>
                <p:nvPr/>
              </p:nvPicPr>
              <p:blipFill>
                <a:blip r:embed="rId94"/>
                <a:stretch>
                  <a:fillRect/>
                </a:stretch>
              </p:blipFill>
              <p:spPr>
                <a:xfrm>
                  <a:off x="4915187" y="3582427"/>
                  <a:ext cx="36720" cy="4086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3" name="Freihand 42">
                  <a:extLst>
                    <a:ext uri="{FF2B5EF4-FFF2-40B4-BE49-F238E27FC236}">
                      <a16:creationId xmlns:a16="http://schemas.microsoft.com/office/drawing/2014/main" id="{220C5E42-407A-4895-AB9A-E70EE40C1DC7}"/>
                    </a:ext>
                  </a:extLst>
                </p14:cNvPr>
                <p14:cNvContentPartPr/>
                <p14:nvPr/>
              </p14:nvContentPartPr>
              <p14:xfrm>
                <a:off x="4816187" y="3499267"/>
                <a:ext cx="226800" cy="185400"/>
              </p14:xfrm>
            </p:contentPart>
          </mc:Choice>
          <mc:Fallback xmlns="">
            <p:pic>
              <p:nvPicPr>
                <p:cNvPr id="43" name="Freihand 42">
                  <a:extLst>
                    <a:ext uri="{FF2B5EF4-FFF2-40B4-BE49-F238E27FC236}">
                      <a16:creationId xmlns:a16="http://schemas.microsoft.com/office/drawing/2014/main" id="{220C5E42-407A-4895-AB9A-E70EE40C1DC7}"/>
                    </a:ext>
                  </a:extLst>
                </p:cNvPr>
                <p:cNvPicPr/>
                <p:nvPr/>
              </p:nvPicPr>
              <p:blipFill>
                <a:blip r:embed="rId96"/>
                <a:stretch>
                  <a:fillRect/>
                </a:stretch>
              </p:blipFill>
              <p:spPr>
                <a:xfrm>
                  <a:off x="4811867" y="3494947"/>
                  <a:ext cx="23544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5" name="Freihand 44">
                  <a:extLst>
                    <a:ext uri="{FF2B5EF4-FFF2-40B4-BE49-F238E27FC236}">
                      <a16:creationId xmlns:a16="http://schemas.microsoft.com/office/drawing/2014/main" id="{E00D05F6-13E5-4D8C-9FF3-17DF843AFC02}"/>
                    </a:ext>
                  </a:extLst>
                </p14:cNvPr>
                <p14:cNvContentPartPr/>
                <p14:nvPr/>
              </p14:nvContentPartPr>
              <p14:xfrm>
                <a:off x="4536107" y="4246987"/>
                <a:ext cx="182880" cy="87840"/>
              </p14:xfrm>
            </p:contentPart>
          </mc:Choice>
          <mc:Fallback xmlns="">
            <p:pic>
              <p:nvPicPr>
                <p:cNvPr id="45" name="Freihand 44">
                  <a:extLst>
                    <a:ext uri="{FF2B5EF4-FFF2-40B4-BE49-F238E27FC236}">
                      <a16:creationId xmlns:a16="http://schemas.microsoft.com/office/drawing/2014/main" id="{E00D05F6-13E5-4D8C-9FF3-17DF843AFC02}"/>
                    </a:ext>
                  </a:extLst>
                </p:cNvPr>
                <p:cNvPicPr/>
                <p:nvPr/>
              </p:nvPicPr>
              <p:blipFill>
                <a:blip r:embed="rId98"/>
                <a:stretch>
                  <a:fillRect/>
                </a:stretch>
              </p:blipFill>
              <p:spPr>
                <a:xfrm>
                  <a:off x="4531787" y="4242667"/>
                  <a:ext cx="1915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6" name="Freihand 45">
                  <a:extLst>
                    <a:ext uri="{FF2B5EF4-FFF2-40B4-BE49-F238E27FC236}">
                      <a16:creationId xmlns:a16="http://schemas.microsoft.com/office/drawing/2014/main" id="{69FED1AB-3204-4ACB-9461-DED81F16D1F0}"/>
                    </a:ext>
                  </a:extLst>
                </p14:cNvPr>
                <p14:cNvContentPartPr/>
                <p14:nvPr/>
              </p14:nvContentPartPr>
              <p14:xfrm>
                <a:off x="4681187" y="4154827"/>
                <a:ext cx="32760" cy="5040"/>
              </p14:xfrm>
            </p:contentPart>
          </mc:Choice>
          <mc:Fallback xmlns="">
            <p:pic>
              <p:nvPicPr>
                <p:cNvPr id="46" name="Freihand 45">
                  <a:extLst>
                    <a:ext uri="{FF2B5EF4-FFF2-40B4-BE49-F238E27FC236}">
                      <a16:creationId xmlns:a16="http://schemas.microsoft.com/office/drawing/2014/main" id="{69FED1AB-3204-4ACB-9461-DED81F16D1F0}"/>
                    </a:ext>
                  </a:extLst>
                </p:cNvPr>
                <p:cNvPicPr/>
                <p:nvPr/>
              </p:nvPicPr>
              <p:blipFill>
                <a:blip r:embed="rId100"/>
                <a:stretch>
                  <a:fillRect/>
                </a:stretch>
              </p:blipFill>
              <p:spPr>
                <a:xfrm>
                  <a:off x="4676867" y="4150507"/>
                  <a:ext cx="414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7" name="Freihand 46">
                  <a:extLst>
                    <a:ext uri="{FF2B5EF4-FFF2-40B4-BE49-F238E27FC236}">
                      <a16:creationId xmlns:a16="http://schemas.microsoft.com/office/drawing/2014/main" id="{CCAE191C-5D4B-49EB-A423-70CBF37A8ADA}"/>
                    </a:ext>
                  </a:extLst>
                </p14:cNvPr>
                <p14:cNvContentPartPr/>
                <p14:nvPr/>
              </p14:nvContentPartPr>
              <p14:xfrm>
                <a:off x="4760747" y="4201627"/>
                <a:ext cx="105840" cy="124560"/>
              </p14:xfrm>
            </p:contentPart>
          </mc:Choice>
          <mc:Fallback xmlns="">
            <p:pic>
              <p:nvPicPr>
                <p:cNvPr id="47" name="Freihand 46">
                  <a:extLst>
                    <a:ext uri="{FF2B5EF4-FFF2-40B4-BE49-F238E27FC236}">
                      <a16:creationId xmlns:a16="http://schemas.microsoft.com/office/drawing/2014/main" id="{CCAE191C-5D4B-49EB-A423-70CBF37A8ADA}"/>
                    </a:ext>
                  </a:extLst>
                </p:cNvPr>
                <p:cNvPicPr/>
                <p:nvPr/>
              </p:nvPicPr>
              <p:blipFill>
                <a:blip r:embed="rId102"/>
                <a:stretch>
                  <a:fillRect/>
                </a:stretch>
              </p:blipFill>
              <p:spPr>
                <a:xfrm>
                  <a:off x="4756427" y="4197307"/>
                  <a:ext cx="1144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8" name="Freihand 47">
                  <a:extLst>
                    <a:ext uri="{FF2B5EF4-FFF2-40B4-BE49-F238E27FC236}">
                      <a16:creationId xmlns:a16="http://schemas.microsoft.com/office/drawing/2014/main" id="{C556DDB2-581A-40A4-AE0E-C67C4A56F420}"/>
                    </a:ext>
                  </a:extLst>
                </p14:cNvPr>
                <p14:cNvContentPartPr/>
                <p14:nvPr/>
              </p14:nvContentPartPr>
              <p14:xfrm>
                <a:off x="4846787" y="4221427"/>
                <a:ext cx="325080" cy="74520"/>
              </p14:xfrm>
            </p:contentPart>
          </mc:Choice>
          <mc:Fallback xmlns="">
            <p:pic>
              <p:nvPicPr>
                <p:cNvPr id="48" name="Freihand 47">
                  <a:extLst>
                    <a:ext uri="{FF2B5EF4-FFF2-40B4-BE49-F238E27FC236}">
                      <a16:creationId xmlns:a16="http://schemas.microsoft.com/office/drawing/2014/main" id="{C556DDB2-581A-40A4-AE0E-C67C4A56F420}"/>
                    </a:ext>
                  </a:extLst>
                </p:cNvPr>
                <p:cNvPicPr/>
                <p:nvPr/>
              </p:nvPicPr>
              <p:blipFill>
                <a:blip r:embed="rId104"/>
                <a:stretch>
                  <a:fillRect/>
                </a:stretch>
              </p:blipFill>
              <p:spPr>
                <a:xfrm>
                  <a:off x="4842467" y="4217107"/>
                  <a:ext cx="3337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9" name="Freihand 48">
                  <a:extLst>
                    <a:ext uri="{FF2B5EF4-FFF2-40B4-BE49-F238E27FC236}">
                      <a16:creationId xmlns:a16="http://schemas.microsoft.com/office/drawing/2014/main" id="{89E5A8B7-3210-4A80-A8AF-5831EFBD3272}"/>
                    </a:ext>
                  </a:extLst>
                </p14:cNvPr>
                <p14:cNvContentPartPr/>
                <p14:nvPr/>
              </p14:nvContentPartPr>
              <p14:xfrm>
                <a:off x="5183387" y="4165627"/>
                <a:ext cx="116280" cy="83520"/>
              </p14:xfrm>
            </p:contentPart>
          </mc:Choice>
          <mc:Fallback xmlns="">
            <p:pic>
              <p:nvPicPr>
                <p:cNvPr id="49" name="Freihand 48">
                  <a:extLst>
                    <a:ext uri="{FF2B5EF4-FFF2-40B4-BE49-F238E27FC236}">
                      <a16:creationId xmlns:a16="http://schemas.microsoft.com/office/drawing/2014/main" id="{89E5A8B7-3210-4A80-A8AF-5831EFBD3272}"/>
                    </a:ext>
                  </a:extLst>
                </p:cNvPr>
                <p:cNvPicPr/>
                <p:nvPr/>
              </p:nvPicPr>
              <p:blipFill>
                <a:blip r:embed="rId106"/>
                <a:stretch>
                  <a:fillRect/>
                </a:stretch>
              </p:blipFill>
              <p:spPr>
                <a:xfrm>
                  <a:off x="5179067" y="4161307"/>
                  <a:ext cx="1249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0" name="Freihand 49">
                  <a:extLst>
                    <a:ext uri="{FF2B5EF4-FFF2-40B4-BE49-F238E27FC236}">
                      <a16:creationId xmlns:a16="http://schemas.microsoft.com/office/drawing/2014/main" id="{5FFAC45D-D354-4998-AE29-76A5030DDCC2}"/>
                    </a:ext>
                  </a:extLst>
                </p14:cNvPr>
                <p14:cNvContentPartPr/>
                <p14:nvPr/>
              </p14:nvContentPartPr>
              <p14:xfrm>
                <a:off x="4747427" y="4392427"/>
                <a:ext cx="146880" cy="222120"/>
              </p14:xfrm>
            </p:contentPart>
          </mc:Choice>
          <mc:Fallback xmlns="">
            <p:pic>
              <p:nvPicPr>
                <p:cNvPr id="50" name="Freihand 49">
                  <a:extLst>
                    <a:ext uri="{FF2B5EF4-FFF2-40B4-BE49-F238E27FC236}">
                      <a16:creationId xmlns:a16="http://schemas.microsoft.com/office/drawing/2014/main" id="{5FFAC45D-D354-4998-AE29-76A5030DDCC2}"/>
                    </a:ext>
                  </a:extLst>
                </p:cNvPr>
                <p:cNvPicPr/>
                <p:nvPr/>
              </p:nvPicPr>
              <p:blipFill>
                <a:blip r:embed="rId108"/>
                <a:stretch>
                  <a:fillRect/>
                </a:stretch>
              </p:blipFill>
              <p:spPr>
                <a:xfrm>
                  <a:off x="4743107" y="4388107"/>
                  <a:ext cx="1555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1" name="Freihand 50">
                  <a:extLst>
                    <a:ext uri="{FF2B5EF4-FFF2-40B4-BE49-F238E27FC236}">
                      <a16:creationId xmlns:a16="http://schemas.microsoft.com/office/drawing/2014/main" id="{1C2FF254-3025-4FA4-B1B1-76468DF3C499}"/>
                    </a:ext>
                  </a:extLst>
                </p14:cNvPr>
                <p14:cNvContentPartPr/>
                <p14:nvPr/>
              </p14:nvContentPartPr>
              <p14:xfrm>
                <a:off x="4905107" y="4370467"/>
                <a:ext cx="22320" cy="144000"/>
              </p14:xfrm>
            </p:contentPart>
          </mc:Choice>
          <mc:Fallback xmlns="">
            <p:pic>
              <p:nvPicPr>
                <p:cNvPr id="51" name="Freihand 50">
                  <a:extLst>
                    <a:ext uri="{FF2B5EF4-FFF2-40B4-BE49-F238E27FC236}">
                      <a16:creationId xmlns:a16="http://schemas.microsoft.com/office/drawing/2014/main" id="{1C2FF254-3025-4FA4-B1B1-76468DF3C499}"/>
                    </a:ext>
                  </a:extLst>
                </p:cNvPr>
                <p:cNvPicPr/>
                <p:nvPr/>
              </p:nvPicPr>
              <p:blipFill>
                <a:blip r:embed="rId110"/>
                <a:stretch>
                  <a:fillRect/>
                </a:stretch>
              </p:blipFill>
              <p:spPr>
                <a:xfrm>
                  <a:off x="4900787" y="4366147"/>
                  <a:ext cx="309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2" name="Freihand 51">
                  <a:extLst>
                    <a:ext uri="{FF2B5EF4-FFF2-40B4-BE49-F238E27FC236}">
                      <a16:creationId xmlns:a16="http://schemas.microsoft.com/office/drawing/2014/main" id="{E434A821-297F-4E9E-83EB-6B6A58B6E7C3}"/>
                    </a:ext>
                  </a:extLst>
                </p14:cNvPr>
                <p14:cNvContentPartPr/>
                <p14:nvPr/>
              </p14:nvContentPartPr>
              <p14:xfrm>
                <a:off x="4964867" y="4414027"/>
                <a:ext cx="226080" cy="110520"/>
              </p14:xfrm>
            </p:contentPart>
          </mc:Choice>
          <mc:Fallback xmlns="">
            <p:pic>
              <p:nvPicPr>
                <p:cNvPr id="52" name="Freihand 51">
                  <a:extLst>
                    <a:ext uri="{FF2B5EF4-FFF2-40B4-BE49-F238E27FC236}">
                      <a16:creationId xmlns:a16="http://schemas.microsoft.com/office/drawing/2014/main" id="{E434A821-297F-4E9E-83EB-6B6A58B6E7C3}"/>
                    </a:ext>
                  </a:extLst>
                </p:cNvPr>
                <p:cNvPicPr/>
                <p:nvPr/>
              </p:nvPicPr>
              <p:blipFill>
                <a:blip r:embed="rId112"/>
                <a:stretch>
                  <a:fillRect/>
                </a:stretch>
              </p:blipFill>
              <p:spPr>
                <a:xfrm>
                  <a:off x="4960547" y="4409707"/>
                  <a:ext cx="23472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3" name="Freihand 52">
                  <a:extLst>
                    <a:ext uri="{FF2B5EF4-FFF2-40B4-BE49-F238E27FC236}">
                      <a16:creationId xmlns:a16="http://schemas.microsoft.com/office/drawing/2014/main" id="{9B155D0F-C8C0-4C4E-91E8-D8BFFBB7218B}"/>
                    </a:ext>
                  </a:extLst>
                </p14:cNvPr>
                <p14:cNvContentPartPr/>
                <p14:nvPr/>
              </p14:nvContentPartPr>
              <p14:xfrm>
                <a:off x="5238107" y="4365067"/>
                <a:ext cx="80280" cy="125640"/>
              </p14:xfrm>
            </p:contentPart>
          </mc:Choice>
          <mc:Fallback xmlns="">
            <p:pic>
              <p:nvPicPr>
                <p:cNvPr id="53" name="Freihand 52">
                  <a:extLst>
                    <a:ext uri="{FF2B5EF4-FFF2-40B4-BE49-F238E27FC236}">
                      <a16:creationId xmlns:a16="http://schemas.microsoft.com/office/drawing/2014/main" id="{9B155D0F-C8C0-4C4E-91E8-D8BFFBB7218B}"/>
                    </a:ext>
                  </a:extLst>
                </p:cNvPr>
                <p:cNvPicPr/>
                <p:nvPr/>
              </p:nvPicPr>
              <p:blipFill>
                <a:blip r:embed="rId114"/>
                <a:stretch>
                  <a:fillRect/>
                </a:stretch>
              </p:blipFill>
              <p:spPr>
                <a:xfrm>
                  <a:off x="5233787" y="4360747"/>
                  <a:ext cx="889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7526" name="Freihand 107525">
                  <a:extLst>
                    <a:ext uri="{FF2B5EF4-FFF2-40B4-BE49-F238E27FC236}">
                      <a16:creationId xmlns:a16="http://schemas.microsoft.com/office/drawing/2014/main" id="{4E0D84C0-6BB9-4D16-B049-5C221BB0971C}"/>
                    </a:ext>
                  </a:extLst>
                </p14:cNvPr>
                <p14:cNvContentPartPr/>
                <p14:nvPr/>
              </p14:nvContentPartPr>
              <p14:xfrm>
                <a:off x="2520467" y="3808507"/>
                <a:ext cx="2219760" cy="585000"/>
              </p14:xfrm>
            </p:contentPart>
          </mc:Choice>
          <mc:Fallback xmlns="">
            <p:pic>
              <p:nvPicPr>
                <p:cNvPr id="107526" name="Freihand 107525">
                  <a:extLst>
                    <a:ext uri="{FF2B5EF4-FFF2-40B4-BE49-F238E27FC236}">
                      <a16:creationId xmlns:a16="http://schemas.microsoft.com/office/drawing/2014/main" id="{4E0D84C0-6BB9-4D16-B049-5C221BB0971C}"/>
                    </a:ext>
                  </a:extLst>
                </p:cNvPr>
                <p:cNvPicPr/>
                <p:nvPr/>
              </p:nvPicPr>
              <p:blipFill>
                <a:blip r:embed="rId116"/>
                <a:stretch>
                  <a:fillRect/>
                </a:stretch>
              </p:blipFill>
              <p:spPr>
                <a:xfrm>
                  <a:off x="2516147" y="3804187"/>
                  <a:ext cx="2228400" cy="593640"/>
                </a:xfrm>
                <a:prstGeom prst="rect">
                  <a:avLst/>
                </a:prstGeom>
              </p:spPr>
            </p:pic>
          </mc:Fallback>
        </mc:AlternateContent>
      </p:grpSp>
    </p:spTree>
    <p:extLst>
      <p:ext uri="{BB962C8B-B14F-4D97-AF65-F5344CB8AC3E}">
        <p14:creationId xmlns:p14="http://schemas.microsoft.com/office/powerpoint/2010/main" val="36938005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96148-DED1-BB7E-29CA-FB81E1F057D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206BCC1-36B6-F179-A2BA-953E2002A17F}"/>
              </a:ext>
            </a:extLst>
          </p:cNvPr>
          <p:cNvSpPr txBox="1">
            <a:spLocks/>
          </p:cNvSpPr>
          <p:nvPr/>
        </p:nvSpPr>
        <p:spPr>
          <a:xfrm>
            <a:off x="1938720" y="249147"/>
            <a:ext cx="7464960" cy="640552"/>
          </a:xfrm>
          <a:prstGeom prst="rect">
            <a:avLst/>
          </a:prstGeom>
        </p:spPr>
        <p:txBody>
          <a:bodyPr lIns="82945" tIns="41473" rIns="82945" bIns="41473"/>
          <a:lstStyle>
            <a:lvl1pPr algn="ctr" rtl="0" hangingPunct="0">
              <a:tabLst/>
              <a:defRPr lang="de-DE" sz="4400" b="0" i="0" u="none" strike="noStrike" kern="1200">
                <a:ln>
                  <a:noFill/>
                </a:ln>
                <a:latin typeface="Arial" pitchFamily="18"/>
              </a:defRPr>
            </a:lvl1pPr>
          </a:lstStyle>
          <a:p>
            <a:r>
              <a:rPr lang="en-US" dirty="0">
                <a:solidFill>
                  <a:sysClr val="windowText" lastClr="000000"/>
                </a:solidFill>
              </a:rPr>
              <a:t>PPP</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8B6383D1-48B4-F9EA-E5BF-E2AC19485D89}"/>
                  </a:ext>
                </a:extLst>
              </p:cNvPr>
              <p:cNvSpPr txBox="1">
                <a:spLocks/>
              </p:cNvSpPr>
              <p:nvPr/>
            </p:nvSpPr>
            <p:spPr>
              <a:xfrm>
                <a:off x="1046390" y="1064047"/>
                <a:ext cx="10099220" cy="2185584"/>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sz="2200" dirty="0">
                    <a:solidFill>
                      <a:sysClr val="windowText" lastClr="000000"/>
                    </a:solidFill>
                    <a:latin typeface="Arial" panose="020B0604020202020204" pitchFamily="34" charset="0"/>
                    <a:cs typeface="Arial" panose="020B0604020202020204" pitchFamily="34" charset="0"/>
                  </a:rPr>
                  <a:t>The nominal exchange rate should reflect the different price levels of the countries</a:t>
                </a:r>
              </a:p>
              <a:p>
                <a14:m>
                  <m:oMath xmlns:m="http://schemas.openxmlformats.org/officeDocument/2006/math">
                    <m:r>
                      <a:rPr lang="en-US" altLang="en-US" sz="2400" i="1" smtClean="0">
                        <a:solidFill>
                          <a:sysClr val="windowText" lastClr="000000"/>
                        </a:solidFill>
                        <a:latin typeface="Cambria Math"/>
                        <a:cs typeface="Arial" charset="0"/>
                      </a:rPr>
                      <m:t>𝑒</m:t>
                    </m:r>
                    <m:r>
                      <a:rPr lang="en-US" altLang="en-US" sz="2400" i="1" smtClean="0">
                        <a:solidFill>
                          <a:sysClr val="windowText" lastClr="000000"/>
                        </a:solidFill>
                        <a:latin typeface="Cambria Math"/>
                        <a:cs typeface="Arial" charset="0"/>
                      </a:rPr>
                      <m:t>= </m:t>
                    </m:r>
                    <m:f>
                      <m:fPr>
                        <m:ctrlPr>
                          <a:rPr lang="ar-AE" altLang="en-US" sz="2400" i="1">
                            <a:solidFill>
                              <a:sysClr val="windowText" lastClr="000000"/>
                            </a:solidFill>
                            <a:latin typeface="Cambria Math" panose="02040503050406030204" pitchFamily="18" charset="0"/>
                            <a:cs typeface="Arial" charset="0"/>
                          </a:rPr>
                        </m:ctrlPr>
                      </m:fPr>
                      <m:num>
                        <m:sSub>
                          <m:sSubPr>
                            <m:ctrlPr>
                              <a:rPr lang="ar-AE" altLang="en-US" sz="2400" i="1">
                                <a:solidFill>
                                  <a:sysClr val="windowText" lastClr="000000"/>
                                </a:solidFill>
                                <a:latin typeface="Cambria Math" panose="02040503050406030204" pitchFamily="18" charset="0"/>
                                <a:cs typeface="Arial" charset="0"/>
                              </a:rPr>
                            </m:ctrlPr>
                          </m:sSubPr>
                          <m:e>
                            <m:r>
                              <a:rPr lang="en-US" altLang="en-US" sz="2400" i="1">
                                <a:solidFill>
                                  <a:sysClr val="windowText" lastClr="000000"/>
                                </a:solidFill>
                                <a:latin typeface="Cambria Math"/>
                                <a:cs typeface="Arial" charset="0"/>
                              </a:rPr>
                              <m:t>𝑃</m:t>
                            </m:r>
                          </m:e>
                          <m:sub>
                            <m:r>
                              <a:rPr lang="ar-AE" altLang="en-US" sz="2400" i="1">
                                <a:solidFill>
                                  <a:sysClr val="windowText" lastClr="000000"/>
                                </a:solidFill>
                                <a:latin typeface="Cambria Math"/>
                                <a:cs typeface="Arial" charset="0"/>
                              </a:rPr>
                              <m:t>$</m:t>
                            </m:r>
                          </m:sub>
                        </m:sSub>
                      </m:num>
                      <m:den>
                        <m:sSub>
                          <m:sSubPr>
                            <m:ctrlPr>
                              <a:rPr lang="ar-AE" altLang="en-US" sz="2400" i="1">
                                <a:solidFill>
                                  <a:sysClr val="windowText" lastClr="000000"/>
                                </a:solidFill>
                                <a:latin typeface="Cambria Math" panose="02040503050406030204" pitchFamily="18" charset="0"/>
                                <a:cs typeface="Arial" charset="0"/>
                              </a:rPr>
                            </m:ctrlPr>
                          </m:sSubPr>
                          <m:e>
                            <m:r>
                              <a:rPr lang="en-US" altLang="en-US" sz="2400" i="1">
                                <a:solidFill>
                                  <a:sysClr val="windowText" lastClr="000000"/>
                                </a:solidFill>
                                <a:latin typeface="Cambria Math"/>
                                <a:cs typeface="Arial" charset="0"/>
                              </a:rPr>
                              <m:t>𝑃</m:t>
                            </m:r>
                          </m:e>
                          <m:sub>
                            <m:r>
                              <a:rPr lang="ar-AE" altLang="en-US" sz="2400" i="1">
                                <a:solidFill>
                                  <a:sysClr val="windowText" lastClr="000000"/>
                                </a:solidFill>
                                <a:latin typeface="Cambria Math"/>
                                <a:cs typeface="Arial" charset="0"/>
                              </a:rPr>
                              <m:t>€</m:t>
                            </m:r>
                          </m:sub>
                        </m:sSub>
                      </m:den>
                    </m:f>
                  </m:oMath>
                </a14:m>
                <a:r>
                  <a:rPr lang="de-DE" altLang="en-US" sz="2400" dirty="0">
                    <a:solidFill>
                      <a:sysClr val="windowText" lastClr="000000"/>
                    </a:solidFill>
                    <a:latin typeface="Arial" panose="020B0604020202020204" pitchFamily="34" charset="0"/>
                    <a:cs typeface="Arial" panose="020B0604020202020204" pitchFamily="34" charset="0"/>
                  </a:rPr>
                  <a:t>	</a:t>
                </a:r>
                <a:endParaRPr lang="en-US" sz="2200" dirty="0">
                  <a:solidFill>
                    <a:sysClr val="windowText" lastClr="000000"/>
                  </a:solidFill>
                  <a:latin typeface="Arial" panose="020B0604020202020204" pitchFamily="34" charset="0"/>
                  <a:cs typeface="Arial" panose="020B0604020202020204" pitchFamily="34" charset="0"/>
                </a:endParaRPr>
              </a:p>
              <a:p>
                <a:r>
                  <a:rPr lang="en-US" sz="2200" dirty="0">
                    <a:solidFill>
                      <a:sysClr val="windowText" lastClr="000000"/>
                    </a:solidFill>
                    <a:latin typeface="Arial" panose="020B0604020202020204" pitchFamily="34" charset="0"/>
                    <a:cs typeface="Arial" panose="020B0604020202020204" pitchFamily="34" charset="0"/>
                  </a:rPr>
                  <a:t>with the price levels (consumer price index) in the eurozone and the USA</a:t>
                </a:r>
                <a:endParaRPr lang="ar-AE" sz="220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E6689A6A-A9E9-EEDD-AC50-49C1A054A1C6}"/>
                  </a:ext>
                </a:extLst>
              </p:cNvPr>
              <p:cNvSpPr txBox="1">
                <a:spLocks noRot="1" noChangeAspect="1" noMove="1" noResize="1" noEditPoints="1" noAdjustHandles="1" noChangeArrowheads="1" noChangeShapeType="1" noTextEdit="1"/>
              </p:cNvSpPr>
              <p:nvPr/>
            </p:nvSpPr>
            <p:spPr>
              <a:xfrm>
                <a:off x="1046390" y="1064047"/>
                <a:ext cx="10099220" cy="2185584"/>
              </a:xfrm>
              <a:prstGeom prst="rect">
                <a:avLst/>
              </a:prstGeom>
              <a:blipFill>
                <a:blip r:embed="rId3"/>
                <a:stretch>
                  <a:fillRect l="-906" t="-1955"/>
                </a:stretch>
              </a:blipFill>
            </p:spPr>
            <p:txBody>
              <a:bodyPr/>
              <a:lstStyle/>
              <a:p>
                <a:r>
                  <a:rPr lang="de-DE">
                    <a:noFill/>
                  </a:rPr>
                  <a:t> </a:t>
                </a:r>
              </a:p>
            </p:txBody>
          </p:sp>
        </mc:Fallback>
      </mc:AlternateContent>
      <p:sp>
        <p:nvSpPr>
          <p:cNvPr id="3" name="Rechteck 2">
            <a:extLst>
              <a:ext uri="{FF2B5EF4-FFF2-40B4-BE49-F238E27FC236}">
                <a16:creationId xmlns:a16="http://schemas.microsoft.com/office/drawing/2014/main" id="{2B1BE3F8-1D83-75F8-B68B-D2064A9BC04A}"/>
              </a:ext>
            </a:extLst>
          </p:cNvPr>
          <p:cNvSpPr/>
          <p:nvPr/>
        </p:nvSpPr>
        <p:spPr>
          <a:xfrm>
            <a:off x="976197" y="4236762"/>
            <a:ext cx="7713408" cy="1599156"/>
          </a:xfrm>
          <a:prstGeom prst="rect">
            <a:avLst/>
          </a:prstGeom>
        </p:spPr>
        <p:txBody>
          <a:bodyPr wrap="square">
            <a:spAutoFit/>
          </a:bodyPr>
          <a:lstStyle/>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However, there are many goods that cannot be traded directly</a:t>
            </a:r>
          </a:p>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Many tradable goods are not perfect substitutes</a:t>
            </a:r>
          </a:p>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This complicates or calls into question the concept of comparable baskets of goods in different countries</a:t>
            </a:r>
          </a:p>
        </p:txBody>
      </p:sp>
      <p:sp>
        <p:nvSpPr>
          <p:cNvPr id="5" name="Rechteck 4">
            <a:extLst>
              <a:ext uri="{FF2B5EF4-FFF2-40B4-BE49-F238E27FC236}">
                <a16:creationId xmlns:a16="http://schemas.microsoft.com/office/drawing/2014/main" id="{40588179-066D-DFE0-AE82-40C60FD7216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E235989D-3A2D-417A-8A35-27426DDCDEE1}"/>
                  </a:ext>
                </a:extLst>
              </p14:cNvPr>
              <p14:cNvContentPartPr/>
              <p14:nvPr/>
            </p14:nvContentPartPr>
            <p14:xfrm>
              <a:off x="2194307" y="2006347"/>
              <a:ext cx="272160" cy="47880"/>
            </p14:xfrm>
          </p:contentPart>
        </mc:Choice>
        <mc:Fallback>
          <p:pic>
            <p:nvPicPr>
              <p:cNvPr id="2" name="Freihand 1">
                <a:extLst>
                  <a:ext uri="{FF2B5EF4-FFF2-40B4-BE49-F238E27FC236}">
                    <a16:creationId xmlns:a16="http://schemas.microsoft.com/office/drawing/2014/main" id="{E235989D-3A2D-417A-8A35-27426DDCDEE1}"/>
                  </a:ext>
                </a:extLst>
              </p:cNvPr>
              <p:cNvPicPr/>
              <p:nvPr/>
            </p:nvPicPr>
            <p:blipFill>
              <a:blip r:embed="rId5"/>
              <a:stretch>
                <a:fillRect/>
              </a:stretch>
            </p:blipFill>
            <p:spPr>
              <a:xfrm>
                <a:off x="2189987" y="2002027"/>
                <a:ext cx="28080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Freihand 6">
                <a:extLst>
                  <a:ext uri="{FF2B5EF4-FFF2-40B4-BE49-F238E27FC236}">
                    <a16:creationId xmlns:a16="http://schemas.microsoft.com/office/drawing/2014/main" id="{2645CD78-121B-4E70-AB23-2D03E057679E}"/>
                  </a:ext>
                </a:extLst>
              </p14:cNvPr>
              <p14:cNvContentPartPr/>
              <p14:nvPr/>
            </p14:nvContentPartPr>
            <p14:xfrm>
              <a:off x="2095307" y="1964227"/>
              <a:ext cx="223200" cy="172440"/>
            </p14:xfrm>
          </p:contentPart>
        </mc:Choice>
        <mc:Fallback>
          <p:pic>
            <p:nvPicPr>
              <p:cNvPr id="7" name="Freihand 6">
                <a:extLst>
                  <a:ext uri="{FF2B5EF4-FFF2-40B4-BE49-F238E27FC236}">
                    <a16:creationId xmlns:a16="http://schemas.microsoft.com/office/drawing/2014/main" id="{2645CD78-121B-4E70-AB23-2D03E057679E}"/>
                  </a:ext>
                </a:extLst>
              </p:cNvPr>
              <p:cNvPicPr/>
              <p:nvPr/>
            </p:nvPicPr>
            <p:blipFill>
              <a:blip r:embed="rId7"/>
              <a:stretch>
                <a:fillRect/>
              </a:stretch>
            </p:blipFill>
            <p:spPr>
              <a:xfrm>
                <a:off x="2090987" y="1959907"/>
                <a:ext cx="2318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Freihand 8">
                <a:extLst>
                  <a:ext uri="{FF2B5EF4-FFF2-40B4-BE49-F238E27FC236}">
                    <a16:creationId xmlns:a16="http://schemas.microsoft.com/office/drawing/2014/main" id="{0D8DA362-117E-48AF-88F5-60AF03C5438B}"/>
                  </a:ext>
                </a:extLst>
              </p14:cNvPr>
              <p14:cNvContentPartPr/>
              <p14:nvPr/>
            </p14:nvContentPartPr>
            <p14:xfrm>
              <a:off x="2623787" y="1999147"/>
              <a:ext cx="131040" cy="86040"/>
            </p14:xfrm>
          </p:contentPart>
        </mc:Choice>
        <mc:Fallback>
          <p:pic>
            <p:nvPicPr>
              <p:cNvPr id="9" name="Freihand 8">
                <a:extLst>
                  <a:ext uri="{FF2B5EF4-FFF2-40B4-BE49-F238E27FC236}">
                    <a16:creationId xmlns:a16="http://schemas.microsoft.com/office/drawing/2014/main" id="{0D8DA362-117E-48AF-88F5-60AF03C5438B}"/>
                  </a:ext>
                </a:extLst>
              </p:cNvPr>
              <p:cNvPicPr/>
              <p:nvPr/>
            </p:nvPicPr>
            <p:blipFill>
              <a:blip r:embed="rId9"/>
              <a:stretch>
                <a:fillRect/>
              </a:stretch>
            </p:blipFill>
            <p:spPr>
              <a:xfrm>
                <a:off x="2619467" y="1994827"/>
                <a:ext cx="1396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92810F28-DDDA-4F96-B4BE-D7505FAAF3AB}"/>
                  </a:ext>
                </a:extLst>
              </p14:cNvPr>
              <p14:cNvContentPartPr/>
              <p14:nvPr/>
            </p14:nvContentPartPr>
            <p14:xfrm>
              <a:off x="2776067" y="1858747"/>
              <a:ext cx="418680" cy="206640"/>
            </p14:xfrm>
          </p:contentPart>
        </mc:Choice>
        <mc:Fallback>
          <p:pic>
            <p:nvPicPr>
              <p:cNvPr id="10" name="Freihand 9">
                <a:extLst>
                  <a:ext uri="{FF2B5EF4-FFF2-40B4-BE49-F238E27FC236}">
                    <a16:creationId xmlns:a16="http://schemas.microsoft.com/office/drawing/2014/main" id="{92810F28-DDDA-4F96-B4BE-D7505FAAF3AB}"/>
                  </a:ext>
                </a:extLst>
              </p:cNvPr>
              <p:cNvPicPr/>
              <p:nvPr/>
            </p:nvPicPr>
            <p:blipFill>
              <a:blip r:embed="rId11"/>
              <a:stretch>
                <a:fillRect/>
              </a:stretch>
            </p:blipFill>
            <p:spPr>
              <a:xfrm>
                <a:off x="2771747" y="1854427"/>
                <a:ext cx="42732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Freihand 10">
                <a:extLst>
                  <a:ext uri="{FF2B5EF4-FFF2-40B4-BE49-F238E27FC236}">
                    <a16:creationId xmlns:a16="http://schemas.microsoft.com/office/drawing/2014/main" id="{8DC27D66-61BD-4507-A1A9-F1463DD233D9}"/>
                  </a:ext>
                </a:extLst>
              </p14:cNvPr>
              <p14:cNvContentPartPr/>
              <p14:nvPr/>
            </p14:nvContentPartPr>
            <p14:xfrm>
              <a:off x="3181427" y="1927507"/>
              <a:ext cx="106200" cy="114840"/>
            </p14:xfrm>
          </p:contentPart>
        </mc:Choice>
        <mc:Fallback>
          <p:pic>
            <p:nvPicPr>
              <p:cNvPr id="11" name="Freihand 10">
                <a:extLst>
                  <a:ext uri="{FF2B5EF4-FFF2-40B4-BE49-F238E27FC236}">
                    <a16:creationId xmlns:a16="http://schemas.microsoft.com/office/drawing/2014/main" id="{8DC27D66-61BD-4507-A1A9-F1463DD233D9}"/>
                  </a:ext>
                </a:extLst>
              </p:cNvPr>
              <p:cNvPicPr/>
              <p:nvPr/>
            </p:nvPicPr>
            <p:blipFill>
              <a:blip r:embed="rId13"/>
              <a:stretch>
                <a:fillRect/>
              </a:stretch>
            </p:blipFill>
            <p:spPr>
              <a:xfrm>
                <a:off x="3177107" y="1923187"/>
                <a:ext cx="1148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2" name="Freihand 11">
                <a:extLst>
                  <a:ext uri="{FF2B5EF4-FFF2-40B4-BE49-F238E27FC236}">
                    <a16:creationId xmlns:a16="http://schemas.microsoft.com/office/drawing/2014/main" id="{6ED01B64-3F07-4FAD-B625-68B614E9DDF2}"/>
                  </a:ext>
                </a:extLst>
              </p14:cNvPr>
              <p14:cNvContentPartPr/>
              <p14:nvPr/>
            </p14:nvContentPartPr>
            <p14:xfrm>
              <a:off x="3524867" y="1824547"/>
              <a:ext cx="233280" cy="291240"/>
            </p14:xfrm>
          </p:contentPart>
        </mc:Choice>
        <mc:Fallback>
          <p:pic>
            <p:nvPicPr>
              <p:cNvPr id="12" name="Freihand 11">
                <a:extLst>
                  <a:ext uri="{FF2B5EF4-FFF2-40B4-BE49-F238E27FC236}">
                    <a16:creationId xmlns:a16="http://schemas.microsoft.com/office/drawing/2014/main" id="{6ED01B64-3F07-4FAD-B625-68B614E9DDF2}"/>
                  </a:ext>
                </a:extLst>
              </p:cNvPr>
              <p:cNvPicPr/>
              <p:nvPr/>
            </p:nvPicPr>
            <p:blipFill>
              <a:blip r:embed="rId15"/>
              <a:stretch>
                <a:fillRect/>
              </a:stretch>
            </p:blipFill>
            <p:spPr>
              <a:xfrm>
                <a:off x="3520547" y="1820227"/>
                <a:ext cx="241920" cy="299880"/>
              </a:xfrm>
              <a:prstGeom prst="rect">
                <a:avLst/>
              </a:prstGeom>
            </p:spPr>
          </p:pic>
        </mc:Fallback>
      </mc:AlternateContent>
      <p:grpSp>
        <p:nvGrpSpPr>
          <p:cNvPr id="31" name="Gruppieren 30">
            <a:extLst>
              <a:ext uri="{FF2B5EF4-FFF2-40B4-BE49-F238E27FC236}">
                <a16:creationId xmlns:a16="http://schemas.microsoft.com/office/drawing/2014/main" id="{551B1346-17C8-443A-B557-6BDFB0B6A9BE}"/>
              </a:ext>
            </a:extLst>
          </p:cNvPr>
          <p:cNvGrpSpPr/>
          <p:nvPr/>
        </p:nvGrpSpPr>
        <p:grpSpPr>
          <a:xfrm>
            <a:off x="3987827" y="1687747"/>
            <a:ext cx="1941840" cy="351720"/>
            <a:chOff x="3987827" y="1687747"/>
            <a:chExt cx="1941840" cy="351720"/>
          </a:xfrm>
        </p:grpSpPr>
        <mc:AlternateContent xmlns:mc="http://schemas.openxmlformats.org/markup-compatibility/2006">
          <mc:Choice xmlns:p14="http://schemas.microsoft.com/office/powerpoint/2010/main" Requires="p14">
            <p:contentPart p14:bwMode="auto" r:id="rId16">
              <p14:nvContentPartPr>
                <p14:cNvPr id="13" name="Freihand 12">
                  <a:extLst>
                    <a:ext uri="{FF2B5EF4-FFF2-40B4-BE49-F238E27FC236}">
                      <a16:creationId xmlns:a16="http://schemas.microsoft.com/office/drawing/2014/main" id="{305DEEB4-7632-4F99-A447-76B65B4873D3}"/>
                    </a:ext>
                  </a:extLst>
                </p14:cNvPr>
                <p14:cNvContentPartPr/>
                <p14:nvPr/>
              </p14:nvContentPartPr>
              <p14:xfrm>
                <a:off x="3987827" y="1802587"/>
                <a:ext cx="337680" cy="190800"/>
              </p14:xfrm>
            </p:contentPart>
          </mc:Choice>
          <mc:Fallback>
            <p:pic>
              <p:nvPicPr>
                <p:cNvPr id="13" name="Freihand 12">
                  <a:extLst>
                    <a:ext uri="{FF2B5EF4-FFF2-40B4-BE49-F238E27FC236}">
                      <a16:creationId xmlns:a16="http://schemas.microsoft.com/office/drawing/2014/main" id="{305DEEB4-7632-4F99-A447-76B65B4873D3}"/>
                    </a:ext>
                  </a:extLst>
                </p:cNvPr>
                <p:cNvPicPr/>
                <p:nvPr/>
              </p:nvPicPr>
              <p:blipFill>
                <a:blip r:embed="rId17"/>
                <a:stretch>
                  <a:fillRect/>
                </a:stretch>
              </p:blipFill>
              <p:spPr>
                <a:xfrm>
                  <a:off x="3983507" y="1798267"/>
                  <a:ext cx="34632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5" name="Freihand 14">
                  <a:extLst>
                    <a:ext uri="{FF2B5EF4-FFF2-40B4-BE49-F238E27FC236}">
                      <a16:creationId xmlns:a16="http://schemas.microsoft.com/office/drawing/2014/main" id="{7D0C7483-D6F4-4926-A3AC-6BFB0D1126D8}"/>
                    </a:ext>
                  </a:extLst>
                </p14:cNvPr>
                <p14:cNvContentPartPr/>
                <p14:nvPr/>
              </p14:nvContentPartPr>
              <p14:xfrm>
                <a:off x="4511987" y="1809067"/>
                <a:ext cx="182160" cy="123120"/>
              </p14:xfrm>
            </p:contentPart>
          </mc:Choice>
          <mc:Fallback>
            <p:pic>
              <p:nvPicPr>
                <p:cNvPr id="15" name="Freihand 14">
                  <a:extLst>
                    <a:ext uri="{FF2B5EF4-FFF2-40B4-BE49-F238E27FC236}">
                      <a16:creationId xmlns:a16="http://schemas.microsoft.com/office/drawing/2014/main" id="{7D0C7483-D6F4-4926-A3AC-6BFB0D1126D8}"/>
                    </a:ext>
                  </a:extLst>
                </p:cNvPr>
                <p:cNvPicPr/>
                <p:nvPr/>
              </p:nvPicPr>
              <p:blipFill>
                <a:blip r:embed="rId19"/>
                <a:stretch>
                  <a:fillRect/>
                </a:stretch>
              </p:blipFill>
              <p:spPr>
                <a:xfrm>
                  <a:off x="4507667" y="1804747"/>
                  <a:ext cx="19080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Freihand 16">
                  <a:extLst>
                    <a:ext uri="{FF2B5EF4-FFF2-40B4-BE49-F238E27FC236}">
                      <a16:creationId xmlns:a16="http://schemas.microsoft.com/office/drawing/2014/main" id="{803AD291-AEAD-405C-9BCF-A9441492F61A}"/>
                    </a:ext>
                  </a:extLst>
                </p14:cNvPr>
                <p14:cNvContentPartPr/>
                <p14:nvPr/>
              </p14:nvContentPartPr>
              <p14:xfrm>
                <a:off x="4682627" y="1811947"/>
                <a:ext cx="98280" cy="227520"/>
              </p14:xfrm>
            </p:contentPart>
          </mc:Choice>
          <mc:Fallback>
            <p:pic>
              <p:nvPicPr>
                <p:cNvPr id="17" name="Freihand 16">
                  <a:extLst>
                    <a:ext uri="{FF2B5EF4-FFF2-40B4-BE49-F238E27FC236}">
                      <a16:creationId xmlns:a16="http://schemas.microsoft.com/office/drawing/2014/main" id="{803AD291-AEAD-405C-9BCF-A9441492F61A}"/>
                    </a:ext>
                  </a:extLst>
                </p:cNvPr>
                <p:cNvPicPr/>
                <p:nvPr/>
              </p:nvPicPr>
              <p:blipFill>
                <a:blip r:embed="rId21"/>
                <a:stretch>
                  <a:fillRect/>
                </a:stretch>
              </p:blipFill>
              <p:spPr>
                <a:xfrm>
                  <a:off x="4678307" y="1807627"/>
                  <a:ext cx="10692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8" name="Freihand 17">
                  <a:extLst>
                    <a:ext uri="{FF2B5EF4-FFF2-40B4-BE49-F238E27FC236}">
                      <a16:creationId xmlns:a16="http://schemas.microsoft.com/office/drawing/2014/main" id="{116350B3-F384-49BF-AFC9-817277BFD627}"/>
                    </a:ext>
                  </a:extLst>
                </p14:cNvPr>
                <p14:cNvContentPartPr/>
                <p14:nvPr/>
              </p14:nvContentPartPr>
              <p14:xfrm>
                <a:off x="4786667" y="1801867"/>
                <a:ext cx="194400" cy="94680"/>
              </p14:xfrm>
            </p:contentPart>
          </mc:Choice>
          <mc:Fallback>
            <p:pic>
              <p:nvPicPr>
                <p:cNvPr id="18" name="Freihand 17">
                  <a:extLst>
                    <a:ext uri="{FF2B5EF4-FFF2-40B4-BE49-F238E27FC236}">
                      <a16:creationId xmlns:a16="http://schemas.microsoft.com/office/drawing/2014/main" id="{116350B3-F384-49BF-AFC9-817277BFD627}"/>
                    </a:ext>
                  </a:extLst>
                </p:cNvPr>
                <p:cNvPicPr/>
                <p:nvPr/>
              </p:nvPicPr>
              <p:blipFill>
                <a:blip r:embed="rId23"/>
                <a:stretch>
                  <a:fillRect/>
                </a:stretch>
              </p:blipFill>
              <p:spPr>
                <a:xfrm>
                  <a:off x="4782347" y="1797547"/>
                  <a:ext cx="2030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9" name="Freihand 18">
                  <a:extLst>
                    <a:ext uri="{FF2B5EF4-FFF2-40B4-BE49-F238E27FC236}">
                      <a16:creationId xmlns:a16="http://schemas.microsoft.com/office/drawing/2014/main" id="{EF001A8A-5549-4BC2-A37F-054BC5FAB79D}"/>
                    </a:ext>
                  </a:extLst>
                </p14:cNvPr>
                <p14:cNvContentPartPr/>
                <p14:nvPr/>
              </p14:nvContentPartPr>
              <p14:xfrm>
                <a:off x="4986827" y="1802227"/>
                <a:ext cx="99720" cy="112680"/>
              </p14:xfrm>
            </p:contentPart>
          </mc:Choice>
          <mc:Fallback>
            <p:pic>
              <p:nvPicPr>
                <p:cNvPr id="19" name="Freihand 18">
                  <a:extLst>
                    <a:ext uri="{FF2B5EF4-FFF2-40B4-BE49-F238E27FC236}">
                      <a16:creationId xmlns:a16="http://schemas.microsoft.com/office/drawing/2014/main" id="{EF001A8A-5549-4BC2-A37F-054BC5FAB79D}"/>
                    </a:ext>
                  </a:extLst>
                </p:cNvPr>
                <p:cNvPicPr/>
                <p:nvPr/>
              </p:nvPicPr>
              <p:blipFill>
                <a:blip r:embed="rId25"/>
                <a:stretch>
                  <a:fillRect/>
                </a:stretch>
              </p:blipFill>
              <p:spPr>
                <a:xfrm>
                  <a:off x="4982507" y="1797907"/>
                  <a:ext cx="10836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 name="Freihand 19">
                  <a:extLst>
                    <a:ext uri="{FF2B5EF4-FFF2-40B4-BE49-F238E27FC236}">
                      <a16:creationId xmlns:a16="http://schemas.microsoft.com/office/drawing/2014/main" id="{C7B15374-FE94-4C0C-87ED-5E6614497706}"/>
                    </a:ext>
                  </a:extLst>
                </p14:cNvPr>
                <p14:cNvContentPartPr/>
                <p14:nvPr/>
              </p14:nvContentPartPr>
              <p14:xfrm>
                <a:off x="5113547" y="1800787"/>
                <a:ext cx="185760" cy="83880"/>
              </p14:xfrm>
            </p:contentPart>
          </mc:Choice>
          <mc:Fallback>
            <p:pic>
              <p:nvPicPr>
                <p:cNvPr id="20" name="Freihand 19">
                  <a:extLst>
                    <a:ext uri="{FF2B5EF4-FFF2-40B4-BE49-F238E27FC236}">
                      <a16:creationId xmlns:a16="http://schemas.microsoft.com/office/drawing/2014/main" id="{C7B15374-FE94-4C0C-87ED-5E6614497706}"/>
                    </a:ext>
                  </a:extLst>
                </p:cNvPr>
                <p:cNvPicPr/>
                <p:nvPr/>
              </p:nvPicPr>
              <p:blipFill>
                <a:blip r:embed="rId27"/>
                <a:stretch>
                  <a:fillRect/>
                </a:stretch>
              </p:blipFill>
              <p:spPr>
                <a:xfrm>
                  <a:off x="5109227" y="1796467"/>
                  <a:ext cx="19440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1" name="Freihand 20">
                  <a:extLst>
                    <a:ext uri="{FF2B5EF4-FFF2-40B4-BE49-F238E27FC236}">
                      <a16:creationId xmlns:a16="http://schemas.microsoft.com/office/drawing/2014/main" id="{61ABBCFC-E140-421D-BB01-6B06BF8DCD12}"/>
                    </a:ext>
                  </a:extLst>
                </p14:cNvPr>
                <p14:cNvContentPartPr/>
                <p14:nvPr/>
              </p14:nvContentPartPr>
              <p14:xfrm>
                <a:off x="5347547" y="1701787"/>
                <a:ext cx="161640" cy="168120"/>
              </p14:xfrm>
            </p:contentPart>
          </mc:Choice>
          <mc:Fallback>
            <p:pic>
              <p:nvPicPr>
                <p:cNvPr id="21" name="Freihand 20">
                  <a:extLst>
                    <a:ext uri="{FF2B5EF4-FFF2-40B4-BE49-F238E27FC236}">
                      <a16:creationId xmlns:a16="http://schemas.microsoft.com/office/drawing/2014/main" id="{61ABBCFC-E140-421D-BB01-6B06BF8DCD12}"/>
                    </a:ext>
                  </a:extLst>
                </p:cNvPr>
                <p:cNvPicPr/>
                <p:nvPr/>
              </p:nvPicPr>
              <p:blipFill>
                <a:blip r:embed="rId29"/>
                <a:stretch>
                  <a:fillRect/>
                </a:stretch>
              </p:blipFill>
              <p:spPr>
                <a:xfrm>
                  <a:off x="5343227" y="1697467"/>
                  <a:ext cx="17028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2" name="Freihand 21">
                  <a:extLst>
                    <a:ext uri="{FF2B5EF4-FFF2-40B4-BE49-F238E27FC236}">
                      <a16:creationId xmlns:a16="http://schemas.microsoft.com/office/drawing/2014/main" id="{74C0A3C5-5FD4-479C-9243-C497320F04C5}"/>
                    </a:ext>
                  </a:extLst>
                </p14:cNvPr>
                <p14:cNvContentPartPr/>
                <p14:nvPr/>
              </p14:nvContentPartPr>
              <p14:xfrm>
                <a:off x="5464547" y="1687747"/>
                <a:ext cx="465120" cy="177840"/>
              </p14:xfrm>
            </p:contentPart>
          </mc:Choice>
          <mc:Fallback>
            <p:pic>
              <p:nvPicPr>
                <p:cNvPr id="22" name="Freihand 21">
                  <a:extLst>
                    <a:ext uri="{FF2B5EF4-FFF2-40B4-BE49-F238E27FC236}">
                      <a16:creationId xmlns:a16="http://schemas.microsoft.com/office/drawing/2014/main" id="{74C0A3C5-5FD4-479C-9243-C497320F04C5}"/>
                    </a:ext>
                  </a:extLst>
                </p:cNvPr>
                <p:cNvPicPr/>
                <p:nvPr/>
              </p:nvPicPr>
              <p:blipFill>
                <a:blip r:embed="rId31"/>
                <a:stretch>
                  <a:fillRect/>
                </a:stretch>
              </p:blipFill>
              <p:spPr>
                <a:xfrm>
                  <a:off x="5460227" y="1683427"/>
                  <a:ext cx="4737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3" name="Freihand 22">
                  <a:extLst>
                    <a:ext uri="{FF2B5EF4-FFF2-40B4-BE49-F238E27FC236}">
                      <a16:creationId xmlns:a16="http://schemas.microsoft.com/office/drawing/2014/main" id="{CF7C3132-00AF-4EFB-B744-DDBE76C1D46B}"/>
                    </a:ext>
                  </a:extLst>
                </p14:cNvPr>
                <p14:cNvContentPartPr/>
                <p14:nvPr/>
              </p14:nvContentPartPr>
              <p14:xfrm>
                <a:off x="5824187" y="1695667"/>
                <a:ext cx="18360" cy="22680"/>
              </p14:xfrm>
            </p:contentPart>
          </mc:Choice>
          <mc:Fallback>
            <p:pic>
              <p:nvPicPr>
                <p:cNvPr id="23" name="Freihand 22">
                  <a:extLst>
                    <a:ext uri="{FF2B5EF4-FFF2-40B4-BE49-F238E27FC236}">
                      <a16:creationId xmlns:a16="http://schemas.microsoft.com/office/drawing/2014/main" id="{CF7C3132-00AF-4EFB-B744-DDBE76C1D46B}"/>
                    </a:ext>
                  </a:extLst>
                </p:cNvPr>
                <p:cNvPicPr/>
                <p:nvPr/>
              </p:nvPicPr>
              <p:blipFill>
                <a:blip r:embed="rId33"/>
                <a:stretch>
                  <a:fillRect/>
                </a:stretch>
              </p:blipFill>
              <p:spPr>
                <a:xfrm>
                  <a:off x="5819867" y="1691347"/>
                  <a:ext cx="27000" cy="31320"/>
                </a:xfrm>
                <a:prstGeom prst="rect">
                  <a:avLst/>
                </a:prstGeom>
              </p:spPr>
            </p:pic>
          </mc:Fallback>
        </mc:AlternateContent>
      </p:grpSp>
      <p:grpSp>
        <p:nvGrpSpPr>
          <p:cNvPr id="33" name="Gruppieren 32">
            <a:extLst>
              <a:ext uri="{FF2B5EF4-FFF2-40B4-BE49-F238E27FC236}">
                <a16:creationId xmlns:a16="http://schemas.microsoft.com/office/drawing/2014/main" id="{1F4ACFDE-5E4D-4C45-B94A-6E6DBCACF519}"/>
              </a:ext>
            </a:extLst>
          </p:cNvPr>
          <p:cNvGrpSpPr/>
          <p:nvPr/>
        </p:nvGrpSpPr>
        <p:grpSpPr>
          <a:xfrm>
            <a:off x="6169067" y="1625107"/>
            <a:ext cx="861120" cy="230400"/>
            <a:chOff x="6169067" y="1625107"/>
            <a:chExt cx="861120" cy="230400"/>
          </a:xfrm>
        </p:grpSpPr>
        <mc:AlternateContent xmlns:mc="http://schemas.openxmlformats.org/markup-compatibility/2006">
          <mc:Choice xmlns:p14="http://schemas.microsoft.com/office/powerpoint/2010/main" Requires="p14">
            <p:contentPart p14:bwMode="auto" r:id="rId34">
              <p14:nvContentPartPr>
                <p14:cNvPr id="24" name="Freihand 23">
                  <a:extLst>
                    <a:ext uri="{FF2B5EF4-FFF2-40B4-BE49-F238E27FC236}">
                      <a16:creationId xmlns:a16="http://schemas.microsoft.com/office/drawing/2014/main" id="{4CE2F41B-CC5D-4EE5-89F4-6516BAB60926}"/>
                    </a:ext>
                  </a:extLst>
                </p14:cNvPr>
                <p14:cNvContentPartPr/>
                <p14:nvPr/>
              </p14:nvContentPartPr>
              <p14:xfrm>
                <a:off x="6236027" y="1659667"/>
                <a:ext cx="360" cy="360"/>
              </p14:xfrm>
            </p:contentPart>
          </mc:Choice>
          <mc:Fallback>
            <p:pic>
              <p:nvPicPr>
                <p:cNvPr id="24" name="Freihand 23">
                  <a:extLst>
                    <a:ext uri="{FF2B5EF4-FFF2-40B4-BE49-F238E27FC236}">
                      <a16:creationId xmlns:a16="http://schemas.microsoft.com/office/drawing/2014/main" id="{4CE2F41B-CC5D-4EE5-89F4-6516BAB60926}"/>
                    </a:ext>
                  </a:extLst>
                </p:cNvPr>
                <p:cNvPicPr/>
                <p:nvPr/>
              </p:nvPicPr>
              <p:blipFill>
                <a:blip r:embed="rId35"/>
                <a:stretch>
                  <a:fillRect/>
                </a:stretch>
              </p:blipFill>
              <p:spPr>
                <a:xfrm>
                  <a:off x="6231707" y="1655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5" name="Freihand 24">
                  <a:extLst>
                    <a:ext uri="{FF2B5EF4-FFF2-40B4-BE49-F238E27FC236}">
                      <a16:creationId xmlns:a16="http://schemas.microsoft.com/office/drawing/2014/main" id="{F2E2D21F-4147-464A-BA93-5BA9B4236B53}"/>
                    </a:ext>
                  </a:extLst>
                </p14:cNvPr>
                <p14:cNvContentPartPr/>
                <p14:nvPr/>
              </p14:nvContentPartPr>
              <p14:xfrm>
                <a:off x="6169067" y="1659667"/>
                <a:ext cx="130680" cy="195840"/>
              </p14:xfrm>
            </p:contentPart>
          </mc:Choice>
          <mc:Fallback>
            <p:pic>
              <p:nvPicPr>
                <p:cNvPr id="25" name="Freihand 24">
                  <a:extLst>
                    <a:ext uri="{FF2B5EF4-FFF2-40B4-BE49-F238E27FC236}">
                      <a16:creationId xmlns:a16="http://schemas.microsoft.com/office/drawing/2014/main" id="{F2E2D21F-4147-464A-BA93-5BA9B4236B53}"/>
                    </a:ext>
                  </a:extLst>
                </p:cNvPr>
                <p:cNvPicPr/>
                <p:nvPr/>
              </p:nvPicPr>
              <p:blipFill>
                <a:blip r:embed="rId37"/>
                <a:stretch>
                  <a:fillRect/>
                </a:stretch>
              </p:blipFill>
              <p:spPr>
                <a:xfrm>
                  <a:off x="6164747" y="1655347"/>
                  <a:ext cx="13932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6" name="Freihand 25">
                  <a:extLst>
                    <a:ext uri="{FF2B5EF4-FFF2-40B4-BE49-F238E27FC236}">
                      <a16:creationId xmlns:a16="http://schemas.microsoft.com/office/drawing/2014/main" id="{4825B6B7-4E15-42A3-9081-A0B48A70A66C}"/>
                    </a:ext>
                  </a:extLst>
                </p14:cNvPr>
                <p14:cNvContentPartPr/>
                <p14:nvPr/>
              </p14:nvContentPartPr>
              <p14:xfrm>
                <a:off x="6313427" y="1760827"/>
                <a:ext cx="124200" cy="70200"/>
              </p14:xfrm>
            </p:contentPart>
          </mc:Choice>
          <mc:Fallback>
            <p:pic>
              <p:nvPicPr>
                <p:cNvPr id="26" name="Freihand 25">
                  <a:extLst>
                    <a:ext uri="{FF2B5EF4-FFF2-40B4-BE49-F238E27FC236}">
                      <a16:creationId xmlns:a16="http://schemas.microsoft.com/office/drawing/2014/main" id="{4825B6B7-4E15-42A3-9081-A0B48A70A66C}"/>
                    </a:ext>
                  </a:extLst>
                </p:cNvPr>
                <p:cNvPicPr/>
                <p:nvPr/>
              </p:nvPicPr>
              <p:blipFill>
                <a:blip r:embed="rId39"/>
                <a:stretch>
                  <a:fillRect/>
                </a:stretch>
              </p:blipFill>
              <p:spPr>
                <a:xfrm>
                  <a:off x="6309107" y="1756507"/>
                  <a:ext cx="1328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7" name="Freihand 26">
                  <a:extLst>
                    <a:ext uri="{FF2B5EF4-FFF2-40B4-BE49-F238E27FC236}">
                      <a16:creationId xmlns:a16="http://schemas.microsoft.com/office/drawing/2014/main" id="{A09BE598-F757-4D52-B9A0-962289FC6DB7}"/>
                    </a:ext>
                  </a:extLst>
                </p14:cNvPr>
                <p14:cNvContentPartPr/>
                <p14:nvPr/>
              </p14:nvContentPartPr>
              <p14:xfrm>
                <a:off x="6428627" y="1754707"/>
                <a:ext cx="77040" cy="74160"/>
              </p14:xfrm>
            </p:contentPart>
          </mc:Choice>
          <mc:Fallback>
            <p:pic>
              <p:nvPicPr>
                <p:cNvPr id="27" name="Freihand 26">
                  <a:extLst>
                    <a:ext uri="{FF2B5EF4-FFF2-40B4-BE49-F238E27FC236}">
                      <a16:creationId xmlns:a16="http://schemas.microsoft.com/office/drawing/2014/main" id="{A09BE598-F757-4D52-B9A0-962289FC6DB7}"/>
                    </a:ext>
                  </a:extLst>
                </p:cNvPr>
                <p:cNvPicPr/>
                <p:nvPr/>
              </p:nvPicPr>
              <p:blipFill>
                <a:blip r:embed="rId41"/>
                <a:stretch>
                  <a:fillRect/>
                </a:stretch>
              </p:blipFill>
              <p:spPr>
                <a:xfrm>
                  <a:off x="6424307" y="1750387"/>
                  <a:ext cx="8568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8" name="Freihand 27">
                  <a:extLst>
                    <a:ext uri="{FF2B5EF4-FFF2-40B4-BE49-F238E27FC236}">
                      <a16:creationId xmlns:a16="http://schemas.microsoft.com/office/drawing/2014/main" id="{B4C207CC-B981-466D-9E10-565904DC2B31}"/>
                    </a:ext>
                  </a:extLst>
                </p14:cNvPr>
                <p14:cNvContentPartPr/>
                <p14:nvPr/>
              </p14:nvContentPartPr>
              <p14:xfrm>
                <a:off x="6533387" y="1648867"/>
                <a:ext cx="163800" cy="162000"/>
              </p14:xfrm>
            </p:contentPart>
          </mc:Choice>
          <mc:Fallback>
            <p:pic>
              <p:nvPicPr>
                <p:cNvPr id="28" name="Freihand 27">
                  <a:extLst>
                    <a:ext uri="{FF2B5EF4-FFF2-40B4-BE49-F238E27FC236}">
                      <a16:creationId xmlns:a16="http://schemas.microsoft.com/office/drawing/2014/main" id="{B4C207CC-B981-466D-9E10-565904DC2B31}"/>
                    </a:ext>
                  </a:extLst>
                </p:cNvPr>
                <p:cNvPicPr/>
                <p:nvPr/>
              </p:nvPicPr>
              <p:blipFill>
                <a:blip r:embed="rId43"/>
                <a:stretch>
                  <a:fillRect/>
                </a:stretch>
              </p:blipFill>
              <p:spPr>
                <a:xfrm>
                  <a:off x="6529067" y="1644547"/>
                  <a:ext cx="17244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9" name="Freihand 28">
                  <a:extLst>
                    <a:ext uri="{FF2B5EF4-FFF2-40B4-BE49-F238E27FC236}">
                      <a16:creationId xmlns:a16="http://schemas.microsoft.com/office/drawing/2014/main" id="{6BB423F8-0648-4B7C-B764-1DF8A2790C09}"/>
                    </a:ext>
                  </a:extLst>
                </p14:cNvPr>
                <p14:cNvContentPartPr/>
                <p14:nvPr/>
              </p14:nvContentPartPr>
              <p14:xfrm>
                <a:off x="6618707" y="1763347"/>
                <a:ext cx="73440" cy="56880"/>
              </p14:xfrm>
            </p:contentPart>
          </mc:Choice>
          <mc:Fallback>
            <p:pic>
              <p:nvPicPr>
                <p:cNvPr id="29" name="Freihand 28">
                  <a:extLst>
                    <a:ext uri="{FF2B5EF4-FFF2-40B4-BE49-F238E27FC236}">
                      <a16:creationId xmlns:a16="http://schemas.microsoft.com/office/drawing/2014/main" id="{6BB423F8-0648-4B7C-B764-1DF8A2790C09}"/>
                    </a:ext>
                  </a:extLst>
                </p:cNvPr>
                <p:cNvPicPr/>
                <p:nvPr/>
              </p:nvPicPr>
              <p:blipFill>
                <a:blip r:embed="rId45"/>
                <a:stretch>
                  <a:fillRect/>
                </a:stretch>
              </p:blipFill>
              <p:spPr>
                <a:xfrm>
                  <a:off x="6614387" y="1759027"/>
                  <a:ext cx="820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2" name="Freihand 31">
                  <a:extLst>
                    <a:ext uri="{FF2B5EF4-FFF2-40B4-BE49-F238E27FC236}">
                      <a16:creationId xmlns:a16="http://schemas.microsoft.com/office/drawing/2014/main" id="{2397CD7C-2B25-4569-9512-60E7940E1FE4}"/>
                    </a:ext>
                  </a:extLst>
                </p14:cNvPr>
                <p14:cNvContentPartPr/>
                <p14:nvPr/>
              </p14:nvContentPartPr>
              <p14:xfrm>
                <a:off x="6704387" y="1625107"/>
                <a:ext cx="325800" cy="188640"/>
              </p14:xfrm>
            </p:contentPart>
          </mc:Choice>
          <mc:Fallback>
            <p:pic>
              <p:nvPicPr>
                <p:cNvPr id="32" name="Freihand 31">
                  <a:extLst>
                    <a:ext uri="{FF2B5EF4-FFF2-40B4-BE49-F238E27FC236}">
                      <a16:creationId xmlns:a16="http://schemas.microsoft.com/office/drawing/2014/main" id="{2397CD7C-2B25-4569-9512-60E7940E1FE4}"/>
                    </a:ext>
                  </a:extLst>
                </p:cNvPr>
                <p:cNvPicPr/>
                <p:nvPr/>
              </p:nvPicPr>
              <p:blipFill>
                <a:blip r:embed="rId47"/>
                <a:stretch>
                  <a:fillRect/>
                </a:stretch>
              </p:blipFill>
              <p:spPr>
                <a:xfrm>
                  <a:off x="6700067" y="1620787"/>
                  <a:ext cx="334440" cy="197280"/>
                </a:xfrm>
                <a:prstGeom prst="rect">
                  <a:avLst/>
                </a:prstGeom>
              </p:spPr>
            </p:pic>
          </mc:Fallback>
        </mc:AlternateContent>
      </p:grpSp>
      <p:grpSp>
        <p:nvGrpSpPr>
          <p:cNvPr id="47" name="Gruppieren 46">
            <a:extLst>
              <a:ext uri="{FF2B5EF4-FFF2-40B4-BE49-F238E27FC236}">
                <a16:creationId xmlns:a16="http://schemas.microsoft.com/office/drawing/2014/main" id="{AF0799AB-D027-4226-8FEE-B4D240EF3252}"/>
              </a:ext>
            </a:extLst>
          </p:cNvPr>
          <p:cNvGrpSpPr/>
          <p:nvPr/>
        </p:nvGrpSpPr>
        <p:grpSpPr>
          <a:xfrm>
            <a:off x="7273907" y="1679467"/>
            <a:ext cx="226800" cy="191520"/>
            <a:chOff x="7273907" y="1679467"/>
            <a:chExt cx="226800" cy="191520"/>
          </a:xfrm>
        </p:grpSpPr>
        <mc:AlternateContent xmlns:mc="http://schemas.openxmlformats.org/markup-compatibility/2006">
          <mc:Choice xmlns:p14="http://schemas.microsoft.com/office/powerpoint/2010/main" Requires="p14">
            <p:contentPart p14:bwMode="auto" r:id="rId48">
              <p14:nvContentPartPr>
                <p14:cNvPr id="34" name="Freihand 33">
                  <a:extLst>
                    <a:ext uri="{FF2B5EF4-FFF2-40B4-BE49-F238E27FC236}">
                      <a16:creationId xmlns:a16="http://schemas.microsoft.com/office/drawing/2014/main" id="{BC93C4E7-CC0B-4361-9F90-EF6C339AE7FB}"/>
                    </a:ext>
                  </a:extLst>
                </p14:cNvPr>
                <p14:cNvContentPartPr/>
                <p14:nvPr/>
              </p14:nvContentPartPr>
              <p14:xfrm>
                <a:off x="7273907" y="1742467"/>
                <a:ext cx="226440" cy="128520"/>
              </p14:xfrm>
            </p:contentPart>
          </mc:Choice>
          <mc:Fallback>
            <p:pic>
              <p:nvPicPr>
                <p:cNvPr id="34" name="Freihand 33">
                  <a:extLst>
                    <a:ext uri="{FF2B5EF4-FFF2-40B4-BE49-F238E27FC236}">
                      <a16:creationId xmlns:a16="http://schemas.microsoft.com/office/drawing/2014/main" id="{BC93C4E7-CC0B-4361-9F90-EF6C339AE7FB}"/>
                    </a:ext>
                  </a:extLst>
                </p:cNvPr>
                <p:cNvPicPr/>
                <p:nvPr/>
              </p:nvPicPr>
              <p:blipFill>
                <a:blip r:embed="rId49"/>
                <a:stretch>
                  <a:fillRect/>
                </a:stretch>
              </p:blipFill>
              <p:spPr>
                <a:xfrm>
                  <a:off x="7269587" y="1738147"/>
                  <a:ext cx="2350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5" name="Freihand 34">
                  <a:extLst>
                    <a:ext uri="{FF2B5EF4-FFF2-40B4-BE49-F238E27FC236}">
                      <a16:creationId xmlns:a16="http://schemas.microsoft.com/office/drawing/2014/main" id="{268AE2C0-EDBF-41B6-9AFC-DF55B6871AC6}"/>
                    </a:ext>
                  </a:extLst>
                </p14:cNvPr>
                <p14:cNvContentPartPr/>
                <p14:nvPr/>
              </p14:nvContentPartPr>
              <p14:xfrm>
                <a:off x="7500347" y="1679467"/>
                <a:ext cx="360" cy="360"/>
              </p14:xfrm>
            </p:contentPart>
          </mc:Choice>
          <mc:Fallback>
            <p:pic>
              <p:nvPicPr>
                <p:cNvPr id="35" name="Freihand 34">
                  <a:extLst>
                    <a:ext uri="{FF2B5EF4-FFF2-40B4-BE49-F238E27FC236}">
                      <a16:creationId xmlns:a16="http://schemas.microsoft.com/office/drawing/2014/main" id="{268AE2C0-EDBF-41B6-9AFC-DF55B6871AC6}"/>
                    </a:ext>
                  </a:extLst>
                </p:cNvPr>
                <p:cNvPicPr/>
                <p:nvPr/>
              </p:nvPicPr>
              <p:blipFill>
                <a:blip r:embed="rId35"/>
                <a:stretch>
                  <a:fillRect/>
                </a:stretch>
              </p:blipFill>
              <p:spPr>
                <a:xfrm>
                  <a:off x="7496027" y="1675147"/>
                  <a:ext cx="9000" cy="9000"/>
                </a:xfrm>
                <a:prstGeom prst="rect">
                  <a:avLst/>
                </a:prstGeom>
              </p:spPr>
            </p:pic>
          </mc:Fallback>
        </mc:AlternateContent>
      </p:grpSp>
      <p:grpSp>
        <p:nvGrpSpPr>
          <p:cNvPr id="46" name="Gruppieren 45">
            <a:extLst>
              <a:ext uri="{FF2B5EF4-FFF2-40B4-BE49-F238E27FC236}">
                <a16:creationId xmlns:a16="http://schemas.microsoft.com/office/drawing/2014/main" id="{E9C7E486-2C84-4FBC-A105-F0F1DFDFED18}"/>
              </a:ext>
            </a:extLst>
          </p:cNvPr>
          <p:cNvGrpSpPr/>
          <p:nvPr/>
        </p:nvGrpSpPr>
        <p:grpSpPr>
          <a:xfrm>
            <a:off x="7735067" y="1645267"/>
            <a:ext cx="533160" cy="249840"/>
            <a:chOff x="7735067" y="1645267"/>
            <a:chExt cx="533160" cy="249840"/>
          </a:xfrm>
        </p:grpSpPr>
        <mc:AlternateContent xmlns:mc="http://schemas.openxmlformats.org/markup-compatibility/2006">
          <mc:Choice xmlns:p14="http://schemas.microsoft.com/office/powerpoint/2010/main" Requires="p14">
            <p:contentPart p14:bwMode="auto" r:id="rId51">
              <p14:nvContentPartPr>
                <p14:cNvPr id="36" name="Freihand 35">
                  <a:extLst>
                    <a:ext uri="{FF2B5EF4-FFF2-40B4-BE49-F238E27FC236}">
                      <a16:creationId xmlns:a16="http://schemas.microsoft.com/office/drawing/2014/main" id="{CEA5E087-8970-4F21-A185-0A05FCE286E5}"/>
                    </a:ext>
                  </a:extLst>
                </p14:cNvPr>
                <p14:cNvContentPartPr/>
                <p14:nvPr/>
              </p14:nvContentPartPr>
              <p14:xfrm>
                <a:off x="7735067" y="1693147"/>
                <a:ext cx="188280" cy="192600"/>
              </p14:xfrm>
            </p:contentPart>
          </mc:Choice>
          <mc:Fallback>
            <p:pic>
              <p:nvPicPr>
                <p:cNvPr id="36" name="Freihand 35">
                  <a:extLst>
                    <a:ext uri="{FF2B5EF4-FFF2-40B4-BE49-F238E27FC236}">
                      <a16:creationId xmlns:a16="http://schemas.microsoft.com/office/drawing/2014/main" id="{CEA5E087-8970-4F21-A185-0A05FCE286E5}"/>
                    </a:ext>
                  </a:extLst>
                </p:cNvPr>
                <p:cNvPicPr/>
                <p:nvPr/>
              </p:nvPicPr>
              <p:blipFill>
                <a:blip r:embed="rId52"/>
                <a:stretch>
                  <a:fillRect/>
                </a:stretch>
              </p:blipFill>
              <p:spPr>
                <a:xfrm>
                  <a:off x="7730747" y="1688827"/>
                  <a:ext cx="19692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7" name="Freihand 36">
                  <a:extLst>
                    <a:ext uri="{FF2B5EF4-FFF2-40B4-BE49-F238E27FC236}">
                      <a16:creationId xmlns:a16="http://schemas.microsoft.com/office/drawing/2014/main" id="{3FF3434B-7743-4FE8-B00A-73A2AD6A5240}"/>
                    </a:ext>
                  </a:extLst>
                </p14:cNvPr>
                <p14:cNvContentPartPr/>
                <p14:nvPr/>
              </p14:nvContentPartPr>
              <p14:xfrm>
                <a:off x="7941347" y="1682347"/>
                <a:ext cx="122400" cy="196560"/>
              </p14:xfrm>
            </p:contentPart>
          </mc:Choice>
          <mc:Fallback>
            <p:pic>
              <p:nvPicPr>
                <p:cNvPr id="37" name="Freihand 36">
                  <a:extLst>
                    <a:ext uri="{FF2B5EF4-FFF2-40B4-BE49-F238E27FC236}">
                      <a16:creationId xmlns:a16="http://schemas.microsoft.com/office/drawing/2014/main" id="{3FF3434B-7743-4FE8-B00A-73A2AD6A5240}"/>
                    </a:ext>
                  </a:extLst>
                </p:cNvPr>
                <p:cNvPicPr/>
                <p:nvPr/>
              </p:nvPicPr>
              <p:blipFill>
                <a:blip r:embed="rId54"/>
                <a:stretch>
                  <a:fillRect/>
                </a:stretch>
              </p:blipFill>
              <p:spPr>
                <a:xfrm>
                  <a:off x="7937027" y="1678027"/>
                  <a:ext cx="13104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8" name="Freihand 37">
                  <a:extLst>
                    <a:ext uri="{FF2B5EF4-FFF2-40B4-BE49-F238E27FC236}">
                      <a16:creationId xmlns:a16="http://schemas.microsoft.com/office/drawing/2014/main" id="{7CD339B7-C6D1-44B4-8D4E-18386D51AE05}"/>
                    </a:ext>
                  </a:extLst>
                </p14:cNvPr>
                <p14:cNvContentPartPr/>
                <p14:nvPr/>
              </p14:nvContentPartPr>
              <p14:xfrm>
                <a:off x="8095067" y="1645267"/>
                <a:ext cx="173160" cy="249840"/>
              </p14:xfrm>
            </p:contentPart>
          </mc:Choice>
          <mc:Fallback>
            <p:pic>
              <p:nvPicPr>
                <p:cNvPr id="38" name="Freihand 37">
                  <a:extLst>
                    <a:ext uri="{FF2B5EF4-FFF2-40B4-BE49-F238E27FC236}">
                      <a16:creationId xmlns:a16="http://schemas.microsoft.com/office/drawing/2014/main" id="{7CD339B7-C6D1-44B4-8D4E-18386D51AE05}"/>
                    </a:ext>
                  </a:extLst>
                </p:cNvPr>
                <p:cNvPicPr/>
                <p:nvPr/>
              </p:nvPicPr>
              <p:blipFill>
                <a:blip r:embed="rId56"/>
                <a:stretch>
                  <a:fillRect/>
                </a:stretch>
              </p:blipFill>
              <p:spPr>
                <a:xfrm>
                  <a:off x="8090747" y="1640947"/>
                  <a:ext cx="18180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9" name="Freihand 38">
                  <a:extLst>
                    <a:ext uri="{FF2B5EF4-FFF2-40B4-BE49-F238E27FC236}">
                      <a16:creationId xmlns:a16="http://schemas.microsoft.com/office/drawing/2014/main" id="{956742E1-79F3-4696-AB96-15679BAA617C}"/>
                    </a:ext>
                  </a:extLst>
                </p14:cNvPr>
                <p14:cNvContentPartPr/>
                <p14:nvPr/>
              </p14:nvContentPartPr>
              <p14:xfrm>
                <a:off x="8164907" y="1764787"/>
                <a:ext cx="98640" cy="9000"/>
              </p14:xfrm>
            </p:contentPart>
          </mc:Choice>
          <mc:Fallback>
            <p:pic>
              <p:nvPicPr>
                <p:cNvPr id="39" name="Freihand 38">
                  <a:extLst>
                    <a:ext uri="{FF2B5EF4-FFF2-40B4-BE49-F238E27FC236}">
                      <a16:creationId xmlns:a16="http://schemas.microsoft.com/office/drawing/2014/main" id="{956742E1-79F3-4696-AB96-15679BAA617C}"/>
                    </a:ext>
                  </a:extLst>
                </p:cNvPr>
                <p:cNvPicPr/>
                <p:nvPr/>
              </p:nvPicPr>
              <p:blipFill>
                <a:blip r:embed="rId58"/>
                <a:stretch>
                  <a:fillRect/>
                </a:stretch>
              </p:blipFill>
              <p:spPr>
                <a:xfrm>
                  <a:off x="8160587" y="1760467"/>
                  <a:ext cx="107280" cy="17640"/>
                </a:xfrm>
                <a:prstGeom prst="rect">
                  <a:avLst/>
                </a:prstGeom>
              </p:spPr>
            </p:pic>
          </mc:Fallback>
        </mc:AlternateContent>
      </p:grpSp>
      <p:grpSp>
        <p:nvGrpSpPr>
          <p:cNvPr id="45" name="Gruppieren 44">
            <a:extLst>
              <a:ext uri="{FF2B5EF4-FFF2-40B4-BE49-F238E27FC236}">
                <a16:creationId xmlns:a16="http://schemas.microsoft.com/office/drawing/2014/main" id="{A118D172-9AD4-4046-ABEE-19F2B09429C0}"/>
              </a:ext>
            </a:extLst>
          </p:cNvPr>
          <p:cNvGrpSpPr/>
          <p:nvPr/>
        </p:nvGrpSpPr>
        <p:grpSpPr>
          <a:xfrm>
            <a:off x="2197187" y="2404507"/>
            <a:ext cx="281880" cy="182880"/>
            <a:chOff x="2197187" y="2404507"/>
            <a:chExt cx="281880" cy="182880"/>
          </a:xfrm>
        </p:grpSpPr>
        <mc:AlternateContent xmlns:mc="http://schemas.openxmlformats.org/markup-compatibility/2006">
          <mc:Choice xmlns:p14="http://schemas.microsoft.com/office/powerpoint/2010/main" Requires="p14">
            <p:contentPart p14:bwMode="auto" r:id="rId59">
              <p14:nvContentPartPr>
                <p14:cNvPr id="40" name="Freihand 39">
                  <a:extLst>
                    <a:ext uri="{FF2B5EF4-FFF2-40B4-BE49-F238E27FC236}">
                      <a16:creationId xmlns:a16="http://schemas.microsoft.com/office/drawing/2014/main" id="{6356B4BD-77E9-4616-AB75-251FAC7D598D}"/>
                    </a:ext>
                  </a:extLst>
                </p14:cNvPr>
                <p14:cNvContentPartPr/>
                <p14:nvPr/>
              </p14:nvContentPartPr>
              <p14:xfrm>
                <a:off x="2220587" y="2503507"/>
                <a:ext cx="258480" cy="9720"/>
              </p14:xfrm>
            </p:contentPart>
          </mc:Choice>
          <mc:Fallback>
            <p:pic>
              <p:nvPicPr>
                <p:cNvPr id="40" name="Freihand 39">
                  <a:extLst>
                    <a:ext uri="{FF2B5EF4-FFF2-40B4-BE49-F238E27FC236}">
                      <a16:creationId xmlns:a16="http://schemas.microsoft.com/office/drawing/2014/main" id="{6356B4BD-77E9-4616-AB75-251FAC7D598D}"/>
                    </a:ext>
                  </a:extLst>
                </p:cNvPr>
                <p:cNvPicPr/>
                <p:nvPr/>
              </p:nvPicPr>
              <p:blipFill>
                <a:blip r:embed="rId60"/>
                <a:stretch>
                  <a:fillRect/>
                </a:stretch>
              </p:blipFill>
              <p:spPr>
                <a:xfrm>
                  <a:off x="2216267" y="2499187"/>
                  <a:ext cx="26712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1" name="Freihand 40">
                  <a:extLst>
                    <a:ext uri="{FF2B5EF4-FFF2-40B4-BE49-F238E27FC236}">
                      <a16:creationId xmlns:a16="http://schemas.microsoft.com/office/drawing/2014/main" id="{57A00C26-3EEF-498D-88F7-CAA63F32289E}"/>
                    </a:ext>
                  </a:extLst>
                </p14:cNvPr>
                <p14:cNvContentPartPr/>
                <p14:nvPr/>
              </p14:nvContentPartPr>
              <p14:xfrm>
                <a:off x="2197187" y="2404507"/>
                <a:ext cx="225000" cy="182880"/>
              </p14:xfrm>
            </p:contentPart>
          </mc:Choice>
          <mc:Fallback>
            <p:pic>
              <p:nvPicPr>
                <p:cNvPr id="41" name="Freihand 40">
                  <a:extLst>
                    <a:ext uri="{FF2B5EF4-FFF2-40B4-BE49-F238E27FC236}">
                      <a16:creationId xmlns:a16="http://schemas.microsoft.com/office/drawing/2014/main" id="{57A00C26-3EEF-498D-88F7-CAA63F32289E}"/>
                    </a:ext>
                  </a:extLst>
                </p:cNvPr>
                <p:cNvPicPr/>
                <p:nvPr/>
              </p:nvPicPr>
              <p:blipFill>
                <a:blip r:embed="rId62"/>
                <a:stretch>
                  <a:fillRect/>
                </a:stretch>
              </p:blipFill>
              <p:spPr>
                <a:xfrm>
                  <a:off x="2192867" y="2400187"/>
                  <a:ext cx="233640" cy="191520"/>
                </a:xfrm>
                <a:prstGeom prst="rect">
                  <a:avLst/>
                </a:prstGeom>
              </p:spPr>
            </p:pic>
          </mc:Fallback>
        </mc:AlternateContent>
      </p:grpSp>
      <p:grpSp>
        <p:nvGrpSpPr>
          <p:cNvPr id="44" name="Gruppieren 43">
            <a:extLst>
              <a:ext uri="{FF2B5EF4-FFF2-40B4-BE49-F238E27FC236}">
                <a16:creationId xmlns:a16="http://schemas.microsoft.com/office/drawing/2014/main" id="{8EB2C9CA-32FD-4F11-B982-4DE112C09792}"/>
              </a:ext>
            </a:extLst>
          </p:cNvPr>
          <p:cNvGrpSpPr/>
          <p:nvPr/>
        </p:nvGrpSpPr>
        <p:grpSpPr>
          <a:xfrm>
            <a:off x="3818627" y="2423947"/>
            <a:ext cx="209880" cy="90360"/>
            <a:chOff x="3818627" y="2423947"/>
            <a:chExt cx="209880" cy="90360"/>
          </a:xfrm>
        </p:grpSpPr>
        <mc:AlternateContent xmlns:mc="http://schemas.openxmlformats.org/markup-compatibility/2006">
          <mc:Choice xmlns:p14="http://schemas.microsoft.com/office/powerpoint/2010/main" Requires="p14">
            <p:contentPart p14:bwMode="auto" r:id="rId63">
              <p14:nvContentPartPr>
                <p14:cNvPr id="42" name="Freihand 41">
                  <a:extLst>
                    <a:ext uri="{FF2B5EF4-FFF2-40B4-BE49-F238E27FC236}">
                      <a16:creationId xmlns:a16="http://schemas.microsoft.com/office/drawing/2014/main" id="{05CF82C7-0DF0-4045-BCB4-C13087C08FC2}"/>
                    </a:ext>
                  </a:extLst>
                </p14:cNvPr>
                <p14:cNvContentPartPr/>
                <p14:nvPr/>
              </p14:nvContentPartPr>
              <p14:xfrm>
                <a:off x="3818627" y="2423947"/>
                <a:ext cx="109080" cy="86040"/>
              </p14:xfrm>
            </p:contentPart>
          </mc:Choice>
          <mc:Fallback>
            <p:pic>
              <p:nvPicPr>
                <p:cNvPr id="42" name="Freihand 41">
                  <a:extLst>
                    <a:ext uri="{FF2B5EF4-FFF2-40B4-BE49-F238E27FC236}">
                      <a16:creationId xmlns:a16="http://schemas.microsoft.com/office/drawing/2014/main" id="{05CF82C7-0DF0-4045-BCB4-C13087C08FC2}"/>
                    </a:ext>
                  </a:extLst>
                </p:cNvPr>
                <p:cNvPicPr/>
                <p:nvPr/>
              </p:nvPicPr>
              <p:blipFill>
                <a:blip r:embed="rId64"/>
                <a:stretch>
                  <a:fillRect/>
                </a:stretch>
              </p:blipFill>
              <p:spPr>
                <a:xfrm>
                  <a:off x="3814307" y="2419627"/>
                  <a:ext cx="1177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3" name="Freihand 42">
                  <a:extLst>
                    <a:ext uri="{FF2B5EF4-FFF2-40B4-BE49-F238E27FC236}">
                      <a16:creationId xmlns:a16="http://schemas.microsoft.com/office/drawing/2014/main" id="{AF942C20-DA11-4BDA-9F00-49BF393004EB}"/>
                    </a:ext>
                  </a:extLst>
                </p14:cNvPr>
                <p14:cNvContentPartPr/>
                <p14:nvPr/>
              </p14:nvContentPartPr>
              <p14:xfrm>
                <a:off x="4010507" y="2452747"/>
                <a:ext cx="18000" cy="61560"/>
              </p14:xfrm>
            </p:contentPart>
          </mc:Choice>
          <mc:Fallback>
            <p:pic>
              <p:nvPicPr>
                <p:cNvPr id="43" name="Freihand 42">
                  <a:extLst>
                    <a:ext uri="{FF2B5EF4-FFF2-40B4-BE49-F238E27FC236}">
                      <a16:creationId xmlns:a16="http://schemas.microsoft.com/office/drawing/2014/main" id="{AF942C20-DA11-4BDA-9F00-49BF393004EB}"/>
                    </a:ext>
                  </a:extLst>
                </p:cNvPr>
                <p:cNvPicPr/>
                <p:nvPr/>
              </p:nvPicPr>
              <p:blipFill>
                <a:blip r:embed="rId66"/>
                <a:stretch>
                  <a:fillRect/>
                </a:stretch>
              </p:blipFill>
              <p:spPr>
                <a:xfrm>
                  <a:off x="4006187" y="2448427"/>
                  <a:ext cx="26640" cy="70200"/>
                </a:xfrm>
                <a:prstGeom prst="rect">
                  <a:avLst/>
                </a:prstGeom>
              </p:spPr>
            </p:pic>
          </mc:Fallback>
        </mc:AlternateContent>
      </p:grpSp>
      <p:grpSp>
        <p:nvGrpSpPr>
          <p:cNvPr id="52" name="Gruppieren 51">
            <a:extLst>
              <a:ext uri="{FF2B5EF4-FFF2-40B4-BE49-F238E27FC236}">
                <a16:creationId xmlns:a16="http://schemas.microsoft.com/office/drawing/2014/main" id="{0EEA6443-FAA7-402B-A2FA-537D84531CD1}"/>
              </a:ext>
            </a:extLst>
          </p:cNvPr>
          <p:cNvGrpSpPr/>
          <p:nvPr/>
        </p:nvGrpSpPr>
        <p:grpSpPr>
          <a:xfrm>
            <a:off x="6573347" y="2260507"/>
            <a:ext cx="125280" cy="103680"/>
            <a:chOff x="6573347" y="2260507"/>
            <a:chExt cx="125280" cy="103680"/>
          </a:xfrm>
        </p:grpSpPr>
        <mc:AlternateContent xmlns:mc="http://schemas.openxmlformats.org/markup-compatibility/2006">
          <mc:Choice xmlns:p14="http://schemas.microsoft.com/office/powerpoint/2010/main" Requires="p14">
            <p:contentPart p14:bwMode="auto" r:id="rId67">
              <p14:nvContentPartPr>
                <p14:cNvPr id="48" name="Freihand 47">
                  <a:extLst>
                    <a:ext uri="{FF2B5EF4-FFF2-40B4-BE49-F238E27FC236}">
                      <a16:creationId xmlns:a16="http://schemas.microsoft.com/office/drawing/2014/main" id="{5B96C522-4E25-4C9B-85CD-B3D1DB3BF7E2}"/>
                    </a:ext>
                  </a:extLst>
                </p14:cNvPr>
                <p14:cNvContentPartPr/>
                <p14:nvPr/>
              </p14:nvContentPartPr>
              <p14:xfrm>
                <a:off x="6573347" y="2260507"/>
                <a:ext cx="36360" cy="103680"/>
              </p14:xfrm>
            </p:contentPart>
          </mc:Choice>
          <mc:Fallback>
            <p:pic>
              <p:nvPicPr>
                <p:cNvPr id="48" name="Freihand 47">
                  <a:extLst>
                    <a:ext uri="{FF2B5EF4-FFF2-40B4-BE49-F238E27FC236}">
                      <a16:creationId xmlns:a16="http://schemas.microsoft.com/office/drawing/2014/main" id="{5B96C522-4E25-4C9B-85CD-B3D1DB3BF7E2}"/>
                    </a:ext>
                  </a:extLst>
                </p:cNvPr>
                <p:cNvPicPr/>
                <p:nvPr/>
              </p:nvPicPr>
              <p:blipFill>
                <a:blip r:embed="rId68"/>
                <a:stretch>
                  <a:fillRect/>
                </a:stretch>
              </p:blipFill>
              <p:spPr>
                <a:xfrm>
                  <a:off x="6569027" y="2256187"/>
                  <a:ext cx="450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9" name="Freihand 48">
                  <a:extLst>
                    <a:ext uri="{FF2B5EF4-FFF2-40B4-BE49-F238E27FC236}">
                      <a16:creationId xmlns:a16="http://schemas.microsoft.com/office/drawing/2014/main" id="{C6E09BB9-843A-4DBF-8D84-EAA73DFCFB15}"/>
                    </a:ext>
                  </a:extLst>
                </p14:cNvPr>
                <p14:cNvContentPartPr/>
                <p14:nvPr/>
              </p14:nvContentPartPr>
              <p14:xfrm>
                <a:off x="6684587" y="2293987"/>
                <a:ext cx="14040" cy="5400"/>
              </p14:xfrm>
            </p:contentPart>
          </mc:Choice>
          <mc:Fallback>
            <p:pic>
              <p:nvPicPr>
                <p:cNvPr id="49" name="Freihand 48">
                  <a:extLst>
                    <a:ext uri="{FF2B5EF4-FFF2-40B4-BE49-F238E27FC236}">
                      <a16:creationId xmlns:a16="http://schemas.microsoft.com/office/drawing/2014/main" id="{C6E09BB9-843A-4DBF-8D84-EAA73DFCFB15}"/>
                    </a:ext>
                  </a:extLst>
                </p:cNvPr>
                <p:cNvPicPr/>
                <p:nvPr/>
              </p:nvPicPr>
              <p:blipFill>
                <a:blip r:embed="rId70"/>
                <a:stretch>
                  <a:fillRect/>
                </a:stretch>
              </p:blipFill>
              <p:spPr>
                <a:xfrm>
                  <a:off x="6680267" y="2289667"/>
                  <a:ext cx="22680" cy="14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1">
            <p14:nvContentPartPr>
              <p14:cNvPr id="50" name="Freihand 49">
                <a:extLst>
                  <a:ext uri="{FF2B5EF4-FFF2-40B4-BE49-F238E27FC236}">
                    <a16:creationId xmlns:a16="http://schemas.microsoft.com/office/drawing/2014/main" id="{A3ACA299-5570-41E8-97E3-746873B40865}"/>
                  </a:ext>
                </a:extLst>
              </p14:cNvPr>
              <p14:cNvContentPartPr/>
              <p14:nvPr/>
            </p14:nvContentPartPr>
            <p14:xfrm>
              <a:off x="7205147" y="2292907"/>
              <a:ext cx="215280" cy="95040"/>
            </p14:xfrm>
          </p:contentPart>
        </mc:Choice>
        <mc:Fallback>
          <p:pic>
            <p:nvPicPr>
              <p:cNvPr id="50" name="Freihand 49">
                <a:extLst>
                  <a:ext uri="{FF2B5EF4-FFF2-40B4-BE49-F238E27FC236}">
                    <a16:creationId xmlns:a16="http://schemas.microsoft.com/office/drawing/2014/main" id="{A3ACA299-5570-41E8-97E3-746873B40865}"/>
                  </a:ext>
                </a:extLst>
              </p:cNvPr>
              <p:cNvPicPr/>
              <p:nvPr/>
            </p:nvPicPr>
            <p:blipFill>
              <a:blip r:embed="rId72"/>
              <a:stretch>
                <a:fillRect/>
              </a:stretch>
            </p:blipFill>
            <p:spPr>
              <a:xfrm>
                <a:off x="7200827" y="2288587"/>
                <a:ext cx="22392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1" name="Freihand 50">
                <a:extLst>
                  <a:ext uri="{FF2B5EF4-FFF2-40B4-BE49-F238E27FC236}">
                    <a16:creationId xmlns:a16="http://schemas.microsoft.com/office/drawing/2014/main" id="{EAAE1B10-9D75-4C4E-94D3-E7A7DB13C0D4}"/>
                  </a:ext>
                </a:extLst>
              </p14:cNvPr>
              <p14:cNvContentPartPr/>
              <p14:nvPr/>
            </p14:nvContentPartPr>
            <p14:xfrm>
              <a:off x="7417187" y="2208307"/>
              <a:ext cx="360" cy="360"/>
            </p14:xfrm>
          </p:contentPart>
        </mc:Choice>
        <mc:Fallback>
          <p:pic>
            <p:nvPicPr>
              <p:cNvPr id="51" name="Freihand 50">
                <a:extLst>
                  <a:ext uri="{FF2B5EF4-FFF2-40B4-BE49-F238E27FC236}">
                    <a16:creationId xmlns:a16="http://schemas.microsoft.com/office/drawing/2014/main" id="{EAAE1B10-9D75-4C4E-94D3-E7A7DB13C0D4}"/>
                  </a:ext>
                </a:extLst>
              </p:cNvPr>
              <p:cNvPicPr/>
              <p:nvPr/>
            </p:nvPicPr>
            <p:blipFill>
              <a:blip r:embed="rId35"/>
              <a:stretch>
                <a:fillRect/>
              </a:stretch>
            </p:blipFill>
            <p:spPr>
              <a:xfrm>
                <a:off x="7412867" y="2203987"/>
                <a:ext cx="9000" cy="9000"/>
              </a:xfrm>
              <a:prstGeom prst="rect">
                <a:avLst/>
              </a:prstGeom>
            </p:spPr>
          </p:pic>
        </mc:Fallback>
      </mc:AlternateContent>
      <p:grpSp>
        <p:nvGrpSpPr>
          <p:cNvPr id="67" name="Gruppieren 66">
            <a:extLst>
              <a:ext uri="{FF2B5EF4-FFF2-40B4-BE49-F238E27FC236}">
                <a16:creationId xmlns:a16="http://schemas.microsoft.com/office/drawing/2014/main" id="{A9D3402D-0FB5-4029-BC63-9A5B5D8E3215}"/>
              </a:ext>
            </a:extLst>
          </p:cNvPr>
          <p:cNvGrpSpPr/>
          <p:nvPr/>
        </p:nvGrpSpPr>
        <p:grpSpPr>
          <a:xfrm>
            <a:off x="7661987" y="2135227"/>
            <a:ext cx="2705040" cy="455760"/>
            <a:chOff x="7661987" y="2135227"/>
            <a:chExt cx="2705040" cy="455760"/>
          </a:xfrm>
        </p:grpSpPr>
        <mc:AlternateContent xmlns:mc="http://schemas.openxmlformats.org/markup-compatibility/2006">
          <mc:Choice xmlns:p14="http://schemas.microsoft.com/office/powerpoint/2010/main" Requires="p14">
            <p:contentPart p14:bwMode="auto" r:id="rId74">
              <p14:nvContentPartPr>
                <p14:cNvPr id="53" name="Freihand 52">
                  <a:extLst>
                    <a:ext uri="{FF2B5EF4-FFF2-40B4-BE49-F238E27FC236}">
                      <a16:creationId xmlns:a16="http://schemas.microsoft.com/office/drawing/2014/main" id="{45E0BA8F-0E31-45A2-87AA-ABE34983FDC6}"/>
                    </a:ext>
                  </a:extLst>
                </p14:cNvPr>
                <p14:cNvContentPartPr/>
                <p14:nvPr/>
              </p14:nvContentPartPr>
              <p14:xfrm>
                <a:off x="7661987" y="2161507"/>
                <a:ext cx="165240" cy="238320"/>
              </p14:xfrm>
            </p:contentPart>
          </mc:Choice>
          <mc:Fallback>
            <p:pic>
              <p:nvPicPr>
                <p:cNvPr id="53" name="Freihand 52">
                  <a:extLst>
                    <a:ext uri="{FF2B5EF4-FFF2-40B4-BE49-F238E27FC236}">
                      <a16:creationId xmlns:a16="http://schemas.microsoft.com/office/drawing/2014/main" id="{45E0BA8F-0E31-45A2-87AA-ABE34983FDC6}"/>
                    </a:ext>
                  </a:extLst>
                </p:cNvPr>
                <p:cNvPicPr/>
                <p:nvPr/>
              </p:nvPicPr>
              <p:blipFill>
                <a:blip r:embed="rId75"/>
                <a:stretch>
                  <a:fillRect/>
                </a:stretch>
              </p:blipFill>
              <p:spPr>
                <a:xfrm>
                  <a:off x="7657667" y="2157187"/>
                  <a:ext cx="17388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4" name="Freihand 53">
                  <a:extLst>
                    <a:ext uri="{FF2B5EF4-FFF2-40B4-BE49-F238E27FC236}">
                      <a16:creationId xmlns:a16="http://schemas.microsoft.com/office/drawing/2014/main" id="{EAF4E739-0965-45CD-914F-4E0B8D61108F}"/>
                    </a:ext>
                  </a:extLst>
                </p14:cNvPr>
                <p14:cNvContentPartPr/>
                <p14:nvPr/>
              </p14:nvContentPartPr>
              <p14:xfrm>
                <a:off x="7823627" y="2238547"/>
                <a:ext cx="430200" cy="136080"/>
              </p14:xfrm>
            </p:contentPart>
          </mc:Choice>
          <mc:Fallback>
            <p:pic>
              <p:nvPicPr>
                <p:cNvPr id="54" name="Freihand 53">
                  <a:extLst>
                    <a:ext uri="{FF2B5EF4-FFF2-40B4-BE49-F238E27FC236}">
                      <a16:creationId xmlns:a16="http://schemas.microsoft.com/office/drawing/2014/main" id="{EAF4E739-0965-45CD-914F-4E0B8D61108F}"/>
                    </a:ext>
                  </a:extLst>
                </p:cNvPr>
                <p:cNvPicPr/>
                <p:nvPr/>
              </p:nvPicPr>
              <p:blipFill>
                <a:blip r:embed="rId77"/>
                <a:stretch>
                  <a:fillRect/>
                </a:stretch>
              </p:blipFill>
              <p:spPr>
                <a:xfrm>
                  <a:off x="7819307" y="2234227"/>
                  <a:ext cx="4388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5" name="Freihand 54">
                  <a:extLst>
                    <a:ext uri="{FF2B5EF4-FFF2-40B4-BE49-F238E27FC236}">
                      <a16:creationId xmlns:a16="http://schemas.microsoft.com/office/drawing/2014/main" id="{739ABB06-363F-48D0-BA0A-63532CD22FC2}"/>
                    </a:ext>
                  </a:extLst>
                </p14:cNvPr>
                <p14:cNvContentPartPr/>
                <p14:nvPr/>
              </p14:nvContentPartPr>
              <p14:xfrm>
                <a:off x="8265347" y="2309467"/>
                <a:ext cx="478440" cy="281520"/>
              </p14:xfrm>
            </p:contentPart>
          </mc:Choice>
          <mc:Fallback>
            <p:pic>
              <p:nvPicPr>
                <p:cNvPr id="55" name="Freihand 54">
                  <a:extLst>
                    <a:ext uri="{FF2B5EF4-FFF2-40B4-BE49-F238E27FC236}">
                      <a16:creationId xmlns:a16="http://schemas.microsoft.com/office/drawing/2014/main" id="{739ABB06-363F-48D0-BA0A-63532CD22FC2}"/>
                    </a:ext>
                  </a:extLst>
                </p:cNvPr>
                <p:cNvPicPr/>
                <p:nvPr/>
              </p:nvPicPr>
              <p:blipFill>
                <a:blip r:embed="rId79"/>
                <a:stretch>
                  <a:fillRect/>
                </a:stretch>
              </p:blipFill>
              <p:spPr>
                <a:xfrm>
                  <a:off x="8261027" y="2305147"/>
                  <a:ext cx="487080" cy="2901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7" name="Freihand 56">
                  <a:extLst>
                    <a:ext uri="{FF2B5EF4-FFF2-40B4-BE49-F238E27FC236}">
                      <a16:creationId xmlns:a16="http://schemas.microsoft.com/office/drawing/2014/main" id="{DFC5F80C-CDD9-4A69-83DA-4E3E12BE1204}"/>
                    </a:ext>
                  </a:extLst>
                </p14:cNvPr>
                <p14:cNvContentPartPr/>
                <p14:nvPr/>
              </p14:nvContentPartPr>
              <p14:xfrm>
                <a:off x="8810027" y="2170507"/>
                <a:ext cx="132840" cy="252360"/>
              </p14:xfrm>
            </p:contentPart>
          </mc:Choice>
          <mc:Fallback>
            <p:pic>
              <p:nvPicPr>
                <p:cNvPr id="57" name="Freihand 56">
                  <a:extLst>
                    <a:ext uri="{FF2B5EF4-FFF2-40B4-BE49-F238E27FC236}">
                      <a16:creationId xmlns:a16="http://schemas.microsoft.com/office/drawing/2014/main" id="{DFC5F80C-CDD9-4A69-83DA-4E3E12BE1204}"/>
                    </a:ext>
                  </a:extLst>
                </p:cNvPr>
                <p:cNvPicPr/>
                <p:nvPr/>
              </p:nvPicPr>
              <p:blipFill>
                <a:blip r:embed="rId81"/>
                <a:stretch>
                  <a:fillRect/>
                </a:stretch>
              </p:blipFill>
              <p:spPr>
                <a:xfrm>
                  <a:off x="8805707" y="2166187"/>
                  <a:ext cx="14148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8" name="Freihand 57">
                  <a:extLst>
                    <a:ext uri="{FF2B5EF4-FFF2-40B4-BE49-F238E27FC236}">
                      <a16:creationId xmlns:a16="http://schemas.microsoft.com/office/drawing/2014/main" id="{8F7F0BA7-174E-4393-A033-C34ADFAB8F10}"/>
                    </a:ext>
                  </a:extLst>
                </p14:cNvPr>
                <p14:cNvContentPartPr/>
                <p14:nvPr/>
              </p14:nvContentPartPr>
              <p14:xfrm>
                <a:off x="9017747" y="2182387"/>
                <a:ext cx="86760" cy="182880"/>
              </p14:xfrm>
            </p:contentPart>
          </mc:Choice>
          <mc:Fallback>
            <p:pic>
              <p:nvPicPr>
                <p:cNvPr id="58" name="Freihand 57">
                  <a:extLst>
                    <a:ext uri="{FF2B5EF4-FFF2-40B4-BE49-F238E27FC236}">
                      <a16:creationId xmlns:a16="http://schemas.microsoft.com/office/drawing/2014/main" id="{8F7F0BA7-174E-4393-A033-C34ADFAB8F10}"/>
                    </a:ext>
                  </a:extLst>
                </p:cNvPr>
                <p:cNvPicPr/>
                <p:nvPr/>
              </p:nvPicPr>
              <p:blipFill>
                <a:blip r:embed="rId83"/>
                <a:stretch>
                  <a:fillRect/>
                </a:stretch>
              </p:blipFill>
              <p:spPr>
                <a:xfrm>
                  <a:off x="9013427" y="2178067"/>
                  <a:ext cx="9540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9" name="Freihand 58">
                  <a:extLst>
                    <a:ext uri="{FF2B5EF4-FFF2-40B4-BE49-F238E27FC236}">
                      <a16:creationId xmlns:a16="http://schemas.microsoft.com/office/drawing/2014/main" id="{DE055BBD-F55E-4CE4-884F-0FDA8596FDC5}"/>
                    </a:ext>
                  </a:extLst>
                </p14:cNvPr>
                <p14:cNvContentPartPr/>
                <p14:nvPr/>
              </p14:nvContentPartPr>
              <p14:xfrm>
                <a:off x="9074627" y="2178067"/>
                <a:ext cx="138600" cy="76680"/>
              </p14:xfrm>
            </p:contentPart>
          </mc:Choice>
          <mc:Fallback>
            <p:pic>
              <p:nvPicPr>
                <p:cNvPr id="59" name="Freihand 58">
                  <a:extLst>
                    <a:ext uri="{FF2B5EF4-FFF2-40B4-BE49-F238E27FC236}">
                      <a16:creationId xmlns:a16="http://schemas.microsoft.com/office/drawing/2014/main" id="{DE055BBD-F55E-4CE4-884F-0FDA8596FDC5}"/>
                    </a:ext>
                  </a:extLst>
                </p:cNvPr>
                <p:cNvPicPr/>
                <p:nvPr/>
              </p:nvPicPr>
              <p:blipFill>
                <a:blip r:embed="rId85"/>
                <a:stretch>
                  <a:fillRect/>
                </a:stretch>
              </p:blipFill>
              <p:spPr>
                <a:xfrm>
                  <a:off x="9070307" y="2173747"/>
                  <a:ext cx="14724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60" name="Freihand 59">
                  <a:extLst>
                    <a:ext uri="{FF2B5EF4-FFF2-40B4-BE49-F238E27FC236}">
                      <a16:creationId xmlns:a16="http://schemas.microsoft.com/office/drawing/2014/main" id="{9B6E0904-E035-4152-B07E-F2AA21EBEAD9}"/>
                    </a:ext>
                  </a:extLst>
                </p14:cNvPr>
                <p14:cNvContentPartPr/>
                <p14:nvPr/>
              </p14:nvContentPartPr>
              <p14:xfrm>
                <a:off x="9046907" y="2320267"/>
                <a:ext cx="145800" cy="37440"/>
              </p14:xfrm>
            </p:contentPart>
          </mc:Choice>
          <mc:Fallback>
            <p:pic>
              <p:nvPicPr>
                <p:cNvPr id="60" name="Freihand 59">
                  <a:extLst>
                    <a:ext uri="{FF2B5EF4-FFF2-40B4-BE49-F238E27FC236}">
                      <a16:creationId xmlns:a16="http://schemas.microsoft.com/office/drawing/2014/main" id="{9B6E0904-E035-4152-B07E-F2AA21EBEAD9}"/>
                    </a:ext>
                  </a:extLst>
                </p:cNvPr>
                <p:cNvPicPr/>
                <p:nvPr/>
              </p:nvPicPr>
              <p:blipFill>
                <a:blip r:embed="rId87"/>
                <a:stretch>
                  <a:fillRect/>
                </a:stretch>
              </p:blipFill>
              <p:spPr>
                <a:xfrm>
                  <a:off x="9042587" y="2315947"/>
                  <a:ext cx="15444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1" name="Freihand 60">
                  <a:extLst>
                    <a:ext uri="{FF2B5EF4-FFF2-40B4-BE49-F238E27FC236}">
                      <a16:creationId xmlns:a16="http://schemas.microsoft.com/office/drawing/2014/main" id="{334CEC2A-BBCC-4C86-8DF0-D31B571B2C32}"/>
                    </a:ext>
                  </a:extLst>
                </p14:cNvPr>
                <p14:cNvContentPartPr/>
                <p14:nvPr/>
              </p14:nvContentPartPr>
              <p14:xfrm>
                <a:off x="9198107" y="2238187"/>
                <a:ext cx="297720" cy="108720"/>
              </p14:xfrm>
            </p:contentPart>
          </mc:Choice>
          <mc:Fallback>
            <p:pic>
              <p:nvPicPr>
                <p:cNvPr id="61" name="Freihand 60">
                  <a:extLst>
                    <a:ext uri="{FF2B5EF4-FFF2-40B4-BE49-F238E27FC236}">
                      <a16:creationId xmlns:a16="http://schemas.microsoft.com/office/drawing/2014/main" id="{334CEC2A-BBCC-4C86-8DF0-D31B571B2C32}"/>
                    </a:ext>
                  </a:extLst>
                </p:cNvPr>
                <p:cNvPicPr/>
                <p:nvPr/>
              </p:nvPicPr>
              <p:blipFill>
                <a:blip r:embed="rId89"/>
                <a:stretch>
                  <a:fillRect/>
                </a:stretch>
              </p:blipFill>
              <p:spPr>
                <a:xfrm>
                  <a:off x="9193787" y="2233867"/>
                  <a:ext cx="3063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2" name="Freihand 61">
                  <a:extLst>
                    <a:ext uri="{FF2B5EF4-FFF2-40B4-BE49-F238E27FC236}">
                      <a16:creationId xmlns:a16="http://schemas.microsoft.com/office/drawing/2014/main" id="{75A53502-EF8B-4A2A-A86F-ED770BB2CBF1}"/>
                    </a:ext>
                  </a:extLst>
                </p14:cNvPr>
                <p14:cNvContentPartPr/>
                <p14:nvPr/>
              </p14:nvContentPartPr>
              <p14:xfrm>
                <a:off x="9477467" y="2224867"/>
                <a:ext cx="245160" cy="115200"/>
              </p14:xfrm>
            </p:contentPart>
          </mc:Choice>
          <mc:Fallback>
            <p:pic>
              <p:nvPicPr>
                <p:cNvPr id="62" name="Freihand 61">
                  <a:extLst>
                    <a:ext uri="{FF2B5EF4-FFF2-40B4-BE49-F238E27FC236}">
                      <a16:creationId xmlns:a16="http://schemas.microsoft.com/office/drawing/2014/main" id="{75A53502-EF8B-4A2A-A86F-ED770BB2CBF1}"/>
                    </a:ext>
                  </a:extLst>
                </p:cNvPr>
                <p:cNvPicPr/>
                <p:nvPr/>
              </p:nvPicPr>
              <p:blipFill>
                <a:blip r:embed="rId91"/>
                <a:stretch>
                  <a:fillRect/>
                </a:stretch>
              </p:blipFill>
              <p:spPr>
                <a:xfrm>
                  <a:off x="9473147" y="2220547"/>
                  <a:ext cx="2538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3" name="Freihand 62">
                  <a:extLst>
                    <a:ext uri="{FF2B5EF4-FFF2-40B4-BE49-F238E27FC236}">
                      <a16:creationId xmlns:a16="http://schemas.microsoft.com/office/drawing/2014/main" id="{1F0D0293-0D21-4D86-9924-6398434AE4B8}"/>
                    </a:ext>
                  </a:extLst>
                </p14:cNvPr>
                <p14:cNvContentPartPr/>
                <p14:nvPr/>
              </p14:nvContentPartPr>
              <p14:xfrm>
                <a:off x="9607787" y="2267707"/>
                <a:ext cx="132480" cy="19800"/>
              </p14:xfrm>
            </p:contentPart>
          </mc:Choice>
          <mc:Fallback>
            <p:pic>
              <p:nvPicPr>
                <p:cNvPr id="63" name="Freihand 62">
                  <a:extLst>
                    <a:ext uri="{FF2B5EF4-FFF2-40B4-BE49-F238E27FC236}">
                      <a16:creationId xmlns:a16="http://schemas.microsoft.com/office/drawing/2014/main" id="{1F0D0293-0D21-4D86-9924-6398434AE4B8}"/>
                    </a:ext>
                  </a:extLst>
                </p:cNvPr>
                <p:cNvPicPr/>
                <p:nvPr/>
              </p:nvPicPr>
              <p:blipFill>
                <a:blip r:embed="rId93"/>
                <a:stretch>
                  <a:fillRect/>
                </a:stretch>
              </p:blipFill>
              <p:spPr>
                <a:xfrm>
                  <a:off x="9603467" y="2263387"/>
                  <a:ext cx="1411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4" name="Freihand 63">
                  <a:extLst>
                    <a:ext uri="{FF2B5EF4-FFF2-40B4-BE49-F238E27FC236}">
                      <a16:creationId xmlns:a16="http://schemas.microsoft.com/office/drawing/2014/main" id="{E481CF81-EE99-4E94-AF6F-BCBEC928E6CD}"/>
                    </a:ext>
                  </a:extLst>
                </p14:cNvPr>
                <p14:cNvContentPartPr/>
                <p14:nvPr/>
              </p14:nvContentPartPr>
              <p14:xfrm>
                <a:off x="9744947" y="2255107"/>
                <a:ext cx="329760" cy="61200"/>
              </p14:xfrm>
            </p:contentPart>
          </mc:Choice>
          <mc:Fallback>
            <p:pic>
              <p:nvPicPr>
                <p:cNvPr id="64" name="Freihand 63">
                  <a:extLst>
                    <a:ext uri="{FF2B5EF4-FFF2-40B4-BE49-F238E27FC236}">
                      <a16:creationId xmlns:a16="http://schemas.microsoft.com/office/drawing/2014/main" id="{E481CF81-EE99-4E94-AF6F-BCBEC928E6CD}"/>
                    </a:ext>
                  </a:extLst>
                </p:cNvPr>
                <p:cNvPicPr/>
                <p:nvPr/>
              </p:nvPicPr>
              <p:blipFill>
                <a:blip r:embed="rId95"/>
                <a:stretch>
                  <a:fillRect/>
                </a:stretch>
              </p:blipFill>
              <p:spPr>
                <a:xfrm>
                  <a:off x="9740627" y="2250787"/>
                  <a:ext cx="33840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5" name="Freihand 64">
                  <a:extLst>
                    <a:ext uri="{FF2B5EF4-FFF2-40B4-BE49-F238E27FC236}">
                      <a16:creationId xmlns:a16="http://schemas.microsoft.com/office/drawing/2014/main" id="{53E9E602-008C-4E4D-83E7-18DCE3AAEF61}"/>
                    </a:ext>
                  </a:extLst>
                </p14:cNvPr>
                <p14:cNvContentPartPr/>
                <p14:nvPr/>
              </p14:nvContentPartPr>
              <p14:xfrm>
                <a:off x="10077587" y="2232067"/>
                <a:ext cx="186840" cy="91440"/>
              </p14:xfrm>
            </p:contentPart>
          </mc:Choice>
          <mc:Fallback>
            <p:pic>
              <p:nvPicPr>
                <p:cNvPr id="65" name="Freihand 64">
                  <a:extLst>
                    <a:ext uri="{FF2B5EF4-FFF2-40B4-BE49-F238E27FC236}">
                      <a16:creationId xmlns:a16="http://schemas.microsoft.com/office/drawing/2014/main" id="{53E9E602-008C-4E4D-83E7-18DCE3AAEF61}"/>
                    </a:ext>
                  </a:extLst>
                </p:cNvPr>
                <p:cNvPicPr/>
                <p:nvPr/>
              </p:nvPicPr>
              <p:blipFill>
                <a:blip r:embed="rId97"/>
                <a:stretch>
                  <a:fillRect/>
                </a:stretch>
              </p:blipFill>
              <p:spPr>
                <a:xfrm>
                  <a:off x="10073267" y="2227747"/>
                  <a:ext cx="1954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6" name="Freihand 65">
                  <a:extLst>
                    <a:ext uri="{FF2B5EF4-FFF2-40B4-BE49-F238E27FC236}">
                      <a16:creationId xmlns:a16="http://schemas.microsoft.com/office/drawing/2014/main" id="{B2495A5D-9824-42FC-9178-9764BEDE1EC4}"/>
                    </a:ext>
                  </a:extLst>
                </p14:cNvPr>
                <p14:cNvContentPartPr/>
                <p14:nvPr/>
              </p14:nvContentPartPr>
              <p14:xfrm>
                <a:off x="10167587" y="2135227"/>
                <a:ext cx="199440" cy="372600"/>
              </p14:xfrm>
            </p:contentPart>
          </mc:Choice>
          <mc:Fallback>
            <p:pic>
              <p:nvPicPr>
                <p:cNvPr id="66" name="Freihand 65">
                  <a:extLst>
                    <a:ext uri="{FF2B5EF4-FFF2-40B4-BE49-F238E27FC236}">
                      <a16:creationId xmlns:a16="http://schemas.microsoft.com/office/drawing/2014/main" id="{B2495A5D-9824-42FC-9178-9764BEDE1EC4}"/>
                    </a:ext>
                  </a:extLst>
                </p:cNvPr>
                <p:cNvPicPr/>
                <p:nvPr/>
              </p:nvPicPr>
              <p:blipFill>
                <a:blip r:embed="rId99"/>
                <a:stretch>
                  <a:fillRect/>
                </a:stretch>
              </p:blipFill>
              <p:spPr>
                <a:xfrm>
                  <a:off x="10163267" y="2130907"/>
                  <a:ext cx="208080" cy="381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0">
            <p14:nvContentPartPr>
              <p14:cNvPr id="68" name="Freihand 67">
                <a:extLst>
                  <a:ext uri="{FF2B5EF4-FFF2-40B4-BE49-F238E27FC236}">
                    <a16:creationId xmlns:a16="http://schemas.microsoft.com/office/drawing/2014/main" id="{9DE58FC6-CCB8-4BF7-B292-62C902B1FFC5}"/>
                  </a:ext>
                </a:extLst>
              </p14:cNvPr>
              <p14:cNvContentPartPr/>
              <p14:nvPr/>
            </p14:nvContentPartPr>
            <p14:xfrm>
              <a:off x="1018907" y="1961707"/>
              <a:ext cx="345600" cy="602640"/>
            </p14:xfrm>
          </p:contentPart>
        </mc:Choice>
        <mc:Fallback>
          <p:pic>
            <p:nvPicPr>
              <p:cNvPr id="68" name="Freihand 67">
                <a:extLst>
                  <a:ext uri="{FF2B5EF4-FFF2-40B4-BE49-F238E27FC236}">
                    <a16:creationId xmlns:a16="http://schemas.microsoft.com/office/drawing/2014/main" id="{9DE58FC6-CCB8-4BF7-B292-62C902B1FFC5}"/>
                  </a:ext>
                </a:extLst>
              </p:cNvPr>
              <p:cNvPicPr/>
              <p:nvPr/>
            </p:nvPicPr>
            <p:blipFill>
              <a:blip r:embed="rId101"/>
              <a:stretch>
                <a:fillRect/>
              </a:stretch>
            </p:blipFill>
            <p:spPr>
              <a:xfrm>
                <a:off x="1014587" y="1957387"/>
                <a:ext cx="354240" cy="611280"/>
              </a:xfrm>
              <a:prstGeom prst="rect">
                <a:avLst/>
              </a:prstGeom>
            </p:spPr>
          </p:pic>
        </mc:Fallback>
      </mc:AlternateContent>
      <p:grpSp>
        <p:nvGrpSpPr>
          <p:cNvPr id="100" name="Gruppieren 99">
            <a:extLst>
              <a:ext uri="{FF2B5EF4-FFF2-40B4-BE49-F238E27FC236}">
                <a16:creationId xmlns:a16="http://schemas.microsoft.com/office/drawing/2014/main" id="{82D69C6E-A218-478C-A6CA-3912F89FFC76}"/>
              </a:ext>
            </a:extLst>
          </p:cNvPr>
          <p:cNvGrpSpPr/>
          <p:nvPr/>
        </p:nvGrpSpPr>
        <p:grpSpPr>
          <a:xfrm>
            <a:off x="668627" y="2539147"/>
            <a:ext cx="684000" cy="1051200"/>
            <a:chOff x="668627" y="2539147"/>
            <a:chExt cx="684000" cy="1051200"/>
          </a:xfrm>
        </p:grpSpPr>
        <mc:AlternateContent xmlns:mc="http://schemas.openxmlformats.org/markup-compatibility/2006">
          <mc:Choice xmlns:p14="http://schemas.microsoft.com/office/powerpoint/2010/main" Requires="p14">
            <p:contentPart p14:bwMode="auto" r:id="rId102">
              <p14:nvContentPartPr>
                <p14:cNvPr id="69" name="Freihand 68">
                  <a:extLst>
                    <a:ext uri="{FF2B5EF4-FFF2-40B4-BE49-F238E27FC236}">
                      <a16:creationId xmlns:a16="http://schemas.microsoft.com/office/drawing/2014/main" id="{54F65208-CB58-4E39-A2BC-C0D312218142}"/>
                    </a:ext>
                  </a:extLst>
                </p14:cNvPr>
                <p14:cNvContentPartPr/>
                <p14:nvPr/>
              </p14:nvContentPartPr>
              <p14:xfrm>
                <a:off x="668627" y="2539147"/>
                <a:ext cx="406440" cy="924120"/>
              </p14:xfrm>
            </p:contentPart>
          </mc:Choice>
          <mc:Fallback>
            <p:pic>
              <p:nvPicPr>
                <p:cNvPr id="69" name="Freihand 68">
                  <a:extLst>
                    <a:ext uri="{FF2B5EF4-FFF2-40B4-BE49-F238E27FC236}">
                      <a16:creationId xmlns:a16="http://schemas.microsoft.com/office/drawing/2014/main" id="{54F65208-CB58-4E39-A2BC-C0D312218142}"/>
                    </a:ext>
                  </a:extLst>
                </p:cNvPr>
                <p:cNvPicPr/>
                <p:nvPr/>
              </p:nvPicPr>
              <p:blipFill>
                <a:blip r:embed="rId103"/>
                <a:stretch>
                  <a:fillRect/>
                </a:stretch>
              </p:blipFill>
              <p:spPr>
                <a:xfrm>
                  <a:off x="664307" y="2534827"/>
                  <a:ext cx="415080" cy="9327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70" name="Freihand 69">
                  <a:extLst>
                    <a:ext uri="{FF2B5EF4-FFF2-40B4-BE49-F238E27FC236}">
                      <a16:creationId xmlns:a16="http://schemas.microsoft.com/office/drawing/2014/main" id="{08492D57-8EDE-48B0-85CE-2DED0C252A4B}"/>
                    </a:ext>
                  </a:extLst>
                </p14:cNvPr>
                <p14:cNvContentPartPr/>
                <p14:nvPr/>
              </p14:nvContentPartPr>
              <p14:xfrm>
                <a:off x="1133387" y="3322147"/>
                <a:ext cx="219240" cy="268200"/>
              </p14:xfrm>
            </p:contentPart>
          </mc:Choice>
          <mc:Fallback>
            <p:pic>
              <p:nvPicPr>
                <p:cNvPr id="70" name="Freihand 69">
                  <a:extLst>
                    <a:ext uri="{FF2B5EF4-FFF2-40B4-BE49-F238E27FC236}">
                      <a16:creationId xmlns:a16="http://schemas.microsoft.com/office/drawing/2014/main" id="{08492D57-8EDE-48B0-85CE-2DED0C252A4B}"/>
                    </a:ext>
                  </a:extLst>
                </p:cNvPr>
                <p:cNvPicPr/>
                <p:nvPr/>
              </p:nvPicPr>
              <p:blipFill>
                <a:blip r:embed="rId105"/>
                <a:stretch>
                  <a:fillRect/>
                </a:stretch>
              </p:blipFill>
              <p:spPr>
                <a:xfrm>
                  <a:off x="1129067" y="3317827"/>
                  <a:ext cx="227880" cy="276840"/>
                </a:xfrm>
                <a:prstGeom prst="rect">
                  <a:avLst/>
                </a:prstGeom>
              </p:spPr>
            </p:pic>
          </mc:Fallback>
        </mc:AlternateContent>
      </p:grpSp>
      <p:grpSp>
        <p:nvGrpSpPr>
          <p:cNvPr id="99" name="Gruppieren 98">
            <a:extLst>
              <a:ext uri="{FF2B5EF4-FFF2-40B4-BE49-F238E27FC236}">
                <a16:creationId xmlns:a16="http://schemas.microsoft.com/office/drawing/2014/main" id="{324912A5-F790-434C-B3BE-4E638737BFBC}"/>
              </a:ext>
            </a:extLst>
          </p:cNvPr>
          <p:cNvGrpSpPr/>
          <p:nvPr/>
        </p:nvGrpSpPr>
        <p:grpSpPr>
          <a:xfrm>
            <a:off x="1660427" y="3231787"/>
            <a:ext cx="443520" cy="261360"/>
            <a:chOff x="1660427" y="3231787"/>
            <a:chExt cx="443520" cy="261360"/>
          </a:xfrm>
        </p:grpSpPr>
        <mc:AlternateContent xmlns:mc="http://schemas.openxmlformats.org/markup-compatibility/2006">
          <mc:Choice xmlns:p14="http://schemas.microsoft.com/office/powerpoint/2010/main" Requires="p14">
            <p:contentPart p14:bwMode="auto" r:id="rId106">
              <p14:nvContentPartPr>
                <p14:cNvPr id="71" name="Freihand 70">
                  <a:extLst>
                    <a:ext uri="{FF2B5EF4-FFF2-40B4-BE49-F238E27FC236}">
                      <a16:creationId xmlns:a16="http://schemas.microsoft.com/office/drawing/2014/main" id="{141F6C25-126F-4A9E-A575-A56955315E96}"/>
                    </a:ext>
                  </a:extLst>
                </p14:cNvPr>
                <p14:cNvContentPartPr/>
                <p14:nvPr/>
              </p14:nvContentPartPr>
              <p14:xfrm>
                <a:off x="1660427" y="3236827"/>
                <a:ext cx="123840" cy="256320"/>
              </p14:xfrm>
            </p:contentPart>
          </mc:Choice>
          <mc:Fallback>
            <p:pic>
              <p:nvPicPr>
                <p:cNvPr id="71" name="Freihand 70">
                  <a:extLst>
                    <a:ext uri="{FF2B5EF4-FFF2-40B4-BE49-F238E27FC236}">
                      <a16:creationId xmlns:a16="http://schemas.microsoft.com/office/drawing/2014/main" id="{141F6C25-126F-4A9E-A575-A56955315E96}"/>
                    </a:ext>
                  </a:extLst>
                </p:cNvPr>
                <p:cNvPicPr/>
                <p:nvPr/>
              </p:nvPicPr>
              <p:blipFill>
                <a:blip r:embed="rId107"/>
                <a:stretch>
                  <a:fillRect/>
                </a:stretch>
              </p:blipFill>
              <p:spPr>
                <a:xfrm>
                  <a:off x="1656107" y="3232507"/>
                  <a:ext cx="13248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2" name="Freihand 71">
                  <a:extLst>
                    <a:ext uri="{FF2B5EF4-FFF2-40B4-BE49-F238E27FC236}">
                      <a16:creationId xmlns:a16="http://schemas.microsoft.com/office/drawing/2014/main" id="{D6396A86-C97A-4DF6-9B03-BB054DD8B92A}"/>
                    </a:ext>
                  </a:extLst>
                </p14:cNvPr>
                <p14:cNvContentPartPr/>
                <p14:nvPr/>
              </p14:nvContentPartPr>
              <p14:xfrm>
                <a:off x="1865627" y="3231787"/>
                <a:ext cx="208800" cy="248760"/>
              </p14:xfrm>
            </p:contentPart>
          </mc:Choice>
          <mc:Fallback>
            <p:pic>
              <p:nvPicPr>
                <p:cNvPr id="72" name="Freihand 71">
                  <a:extLst>
                    <a:ext uri="{FF2B5EF4-FFF2-40B4-BE49-F238E27FC236}">
                      <a16:creationId xmlns:a16="http://schemas.microsoft.com/office/drawing/2014/main" id="{D6396A86-C97A-4DF6-9B03-BB054DD8B92A}"/>
                    </a:ext>
                  </a:extLst>
                </p:cNvPr>
                <p:cNvPicPr/>
                <p:nvPr/>
              </p:nvPicPr>
              <p:blipFill>
                <a:blip r:embed="rId109"/>
                <a:stretch>
                  <a:fillRect/>
                </a:stretch>
              </p:blipFill>
              <p:spPr>
                <a:xfrm>
                  <a:off x="1861307" y="3227467"/>
                  <a:ext cx="21744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3" name="Freihand 72">
                  <a:extLst>
                    <a:ext uri="{FF2B5EF4-FFF2-40B4-BE49-F238E27FC236}">
                      <a16:creationId xmlns:a16="http://schemas.microsoft.com/office/drawing/2014/main" id="{F1171E28-080F-4B13-AC82-F8C759CAF6A8}"/>
                    </a:ext>
                  </a:extLst>
                </p14:cNvPr>
                <p14:cNvContentPartPr/>
                <p14:nvPr/>
              </p14:nvContentPartPr>
              <p14:xfrm>
                <a:off x="1981547" y="3348067"/>
                <a:ext cx="122400" cy="15480"/>
              </p14:xfrm>
            </p:contentPart>
          </mc:Choice>
          <mc:Fallback>
            <p:pic>
              <p:nvPicPr>
                <p:cNvPr id="73" name="Freihand 72">
                  <a:extLst>
                    <a:ext uri="{FF2B5EF4-FFF2-40B4-BE49-F238E27FC236}">
                      <a16:creationId xmlns:a16="http://schemas.microsoft.com/office/drawing/2014/main" id="{F1171E28-080F-4B13-AC82-F8C759CAF6A8}"/>
                    </a:ext>
                  </a:extLst>
                </p:cNvPr>
                <p:cNvPicPr/>
                <p:nvPr/>
              </p:nvPicPr>
              <p:blipFill>
                <a:blip r:embed="rId111"/>
                <a:stretch>
                  <a:fillRect/>
                </a:stretch>
              </p:blipFill>
              <p:spPr>
                <a:xfrm>
                  <a:off x="1977227" y="3343747"/>
                  <a:ext cx="131040" cy="24120"/>
                </a:xfrm>
                <a:prstGeom prst="rect">
                  <a:avLst/>
                </a:prstGeom>
              </p:spPr>
            </p:pic>
          </mc:Fallback>
        </mc:AlternateContent>
      </p:grpSp>
      <p:grpSp>
        <p:nvGrpSpPr>
          <p:cNvPr id="98" name="Gruppieren 97">
            <a:extLst>
              <a:ext uri="{FF2B5EF4-FFF2-40B4-BE49-F238E27FC236}">
                <a16:creationId xmlns:a16="http://schemas.microsoft.com/office/drawing/2014/main" id="{ACD815E6-8342-482D-9656-85C38C58795B}"/>
              </a:ext>
            </a:extLst>
          </p:cNvPr>
          <p:cNvGrpSpPr/>
          <p:nvPr/>
        </p:nvGrpSpPr>
        <p:grpSpPr>
          <a:xfrm>
            <a:off x="2339747" y="3146107"/>
            <a:ext cx="148680" cy="283680"/>
            <a:chOff x="2339747" y="3146107"/>
            <a:chExt cx="148680" cy="283680"/>
          </a:xfrm>
        </p:grpSpPr>
        <mc:AlternateContent xmlns:mc="http://schemas.openxmlformats.org/markup-compatibility/2006">
          <mc:Choice xmlns:p14="http://schemas.microsoft.com/office/powerpoint/2010/main" Requires="p14">
            <p:contentPart p14:bwMode="auto" r:id="rId112">
              <p14:nvContentPartPr>
                <p14:cNvPr id="74" name="Freihand 73">
                  <a:extLst>
                    <a:ext uri="{FF2B5EF4-FFF2-40B4-BE49-F238E27FC236}">
                      <a16:creationId xmlns:a16="http://schemas.microsoft.com/office/drawing/2014/main" id="{8453F695-5CEA-46FD-85D2-97AB8063CD24}"/>
                    </a:ext>
                  </a:extLst>
                </p14:cNvPr>
                <p14:cNvContentPartPr/>
                <p14:nvPr/>
              </p14:nvContentPartPr>
              <p14:xfrm>
                <a:off x="2339747" y="3313147"/>
                <a:ext cx="9000" cy="116640"/>
              </p14:xfrm>
            </p:contentPart>
          </mc:Choice>
          <mc:Fallback>
            <p:pic>
              <p:nvPicPr>
                <p:cNvPr id="74" name="Freihand 73">
                  <a:extLst>
                    <a:ext uri="{FF2B5EF4-FFF2-40B4-BE49-F238E27FC236}">
                      <a16:creationId xmlns:a16="http://schemas.microsoft.com/office/drawing/2014/main" id="{8453F695-5CEA-46FD-85D2-97AB8063CD24}"/>
                    </a:ext>
                  </a:extLst>
                </p:cNvPr>
                <p:cNvPicPr/>
                <p:nvPr/>
              </p:nvPicPr>
              <p:blipFill>
                <a:blip r:embed="rId113"/>
                <a:stretch>
                  <a:fillRect/>
                </a:stretch>
              </p:blipFill>
              <p:spPr>
                <a:xfrm>
                  <a:off x="2335427" y="3308827"/>
                  <a:ext cx="1764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5" name="Freihand 74">
                  <a:extLst>
                    <a:ext uri="{FF2B5EF4-FFF2-40B4-BE49-F238E27FC236}">
                      <a16:creationId xmlns:a16="http://schemas.microsoft.com/office/drawing/2014/main" id="{EDE08D2E-AE4E-4DB4-8CC8-44E6381C10EF}"/>
                    </a:ext>
                  </a:extLst>
                </p14:cNvPr>
                <p14:cNvContentPartPr/>
                <p14:nvPr/>
              </p14:nvContentPartPr>
              <p14:xfrm>
                <a:off x="2382227" y="3214147"/>
                <a:ext cx="106200" cy="210960"/>
              </p14:xfrm>
            </p:contentPart>
          </mc:Choice>
          <mc:Fallback>
            <p:pic>
              <p:nvPicPr>
                <p:cNvPr id="75" name="Freihand 74">
                  <a:extLst>
                    <a:ext uri="{FF2B5EF4-FFF2-40B4-BE49-F238E27FC236}">
                      <a16:creationId xmlns:a16="http://schemas.microsoft.com/office/drawing/2014/main" id="{EDE08D2E-AE4E-4DB4-8CC8-44E6381C10EF}"/>
                    </a:ext>
                  </a:extLst>
                </p:cNvPr>
                <p:cNvPicPr/>
                <p:nvPr/>
              </p:nvPicPr>
              <p:blipFill>
                <a:blip r:embed="rId115"/>
                <a:stretch>
                  <a:fillRect/>
                </a:stretch>
              </p:blipFill>
              <p:spPr>
                <a:xfrm>
                  <a:off x="2377907" y="3209827"/>
                  <a:ext cx="11484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6" name="Freihand 75">
                  <a:extLst>
                    <a:ext uri="{FF2B5EF4-FFF2-40B4-BE49-F238E27FC236}">
                      <a16:creationId xmlns:a16="http://schemas.microsoft.com/office/drawing/2014/main" id="{7C4C1A28-0AFD-4D7F-BDF7-F1346886ED89}"/>
                    </a:ext>
                  </a:extLst>
                </p14:cNvPr>
                <p14:cNvContentPartPr/>
                <p14:nvPr/>
              </p14:nvContentPartPr>
              <p14:xfrm>
                <a:off x="2363867" y="3146107"/>
                <a:ext cx="360" cy="360"/>
              </p14:xfrm>
            </p:contentPart>
          </mc:Choice>
          <mc:Fallback>
            <p:pic>
              <p:nvPicPr>
                <p:cNvPr id="76" name="Freihand 75">
                  <a:extLst>
                    <a:ext uri="{FF2B5EF4-FFF2-40B4-BE49-F238E27FC236}">
                      <a16:creationId xmlns:a16="http://schemas.microsoft.com/office/drawing/2014/main" id="{7C4C1A28-0AFD-4D7F-BDF7-F1346886ED89}"/>
                    </a:ext>
                  </a:extLst>
                </p:cNvPr>
                <p:cNvPicPr/>
                <p:nvPr/>
              </p:nvPicPr>
              <p:blipFill>
                <a:blip r:embed="rId35"/>
                <a:stretch>
                  <a:fillRect/>
                </a:stretch>
              </p:blipFill>
              <p:spPr>
                <a:xfrm>
                  <a:off x="2359547" y="3141787"/>
                  <a:ext cx="9000" cy="9000"/>
                </a:xfrm>
                <a:prstGeom prst="rect">
                  <a:avLst/>
                </a:prstGeom>
              </p:spPr>
            </p:pic>
          </mc:Fallback>
        </mc:AlternateContent>
      </p:grpSp>
      <p:grpSp>
        <p:nvGrpSpPr>
          <p:cNvPr id="97" name="Gruppieren 96">
            <a:extLst>
              <a:ext uri="{FF2B5EF4-FFF2-40B4-BE49-F238E27FC236}">
                <a16:creationId xmlns:a16="http://schemas.microsoft.com/office/drawing/2014/main" id="{059C60DA-EB4E-4473-923F-448C6D7778B6}"/>
              </a:ext>
            </a:extLst>
          </p:cNvPr>
          <p:cNvGrpSpPr/>
          <p:nvPr/>
        </p:nvGrpSpPr>
        <p:grpSpPr>
          <a:xfrm>
            <a:off x="2714867" y="3167347"/>
            <a:ext cx="2501280" cy="378720"/>
            <a:chOff x="2714867" y="3167347"/>
            <a:chExt cx="2501280" cy="378720"/>
          </a:xfrm>
        </p:grpSpPr>
        <mc:AlternateContent xmlns:mc="http://schemas.openxmlformats.org/markup-compatibility/2006">
          <mc:Choice xmlns:p14="http://schemas.microsoft.com/office/powerpoint/2010/main" Requires="p14">
            <p:contentPart p14:bwMode="auto" r:id="rId117">
              <p14:nvContentPartPr>
                <p14:cNvPr id="77" name="Freihand 76">
                  <a:extLst>
                    <a:ext uri="{FF2B5EF4-FFF2-40B4-BE49-F238E27FC236}">
                      <a16:creationId xmlns:a16="http://schemas.microsoft.com/office/drawing/2014/main" id="{80C2B535-F30B-46D4-B4E1-2EB7E7A4EA9E}"/>
                    </a:ext>
                  </a:extLst>
                </p14:cNvPr>
                <p14:cNvContentPartPr/>
                <p14:nvPr/>
              </p14:nvContentPartPr>
              <p14:xfrm>
                <a:off x="2714867" y="3223147"/>
                <a:ext cx="138600" cy="193320"/>
              </p14:xfrm>
            </p:contentPart>
          </mc:Choice>
          <mc:Fallback>
            <p:pic>
              <p:nvPicPr>
                <p:cNvPr id="77" name="Freihand 76">
                  <a:extLst>
                    <a:ext uri="{FF2B5EF4-FFF2-40B4-BE49-F238E27FC236}">
                      <a16:creationId xmlns:a16="http://schemas.microsoft.com/office/drawing/2014/main" id="{80C2B535-F30B-46D4-B4E1-2EB7E7A4EA9E}"/>
                    </a:ext>
                  </a:extLst>
                </p:cNvPr>
                <p:cNvPicPr/>
                <p:nvPr/>
              </p:nvPicPr>
              <p:blipFill>
                <a:blip r:embed="rId118"/>
                <a:stretch>
                  <a:fillRect/>
                </a:stretch>
              </p:blipFill>
              <p:spPr>
                <a:xfrm>
                  <a:off x="2710547" y="3218827"/>
                  <a:ext cx="1472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8" name="Freihand 77">
                  <a:extLst>
                    <a:ext uri="{FF2B5EF4-FFF2-40B4-BE49-F238E27FC236}">
                      <a16:creationId xmlns:a16="http://schemas.microsoft.com/office/drawing/2014/main" id="{C6DCB1CC-0712-4213-B8F7-774F3DCBFD7F}"/>
                    </a:ext>
                  </a:extLst>
                </p14:cNvPr>
                <p14:cNvContentPartPr/>
                <p14:nvPr/>
              </p14:nvContentPartPr>
              <p14:xfrm>
                <a:off x="2873987" y="3301267"/>
                <a:ext cx="38520" cy="115560"/>
              </p14:xfrm>
            </p:contentPart>
          </mc:Choice>
          <mc:Fallback>
            <p:pic>
              <p:nvPicPr>
                <p:cNvPr id="78" name="Freihand 77">
                  <a:extLst>
                    <a:ext uri="{FF2B5EF4-FFF2-40B4-BE49-F238E27FC236}">
                      <a16:creationId xmlns:a16="http://schemas.microsoft.com/office/drawing/2014/main" id="{C6DCB1CC-0712-4213-B8F7-774F3DCBFD7F}"/>
                    </a:ext>
                  </a:extLst>
                </p:cNvPr>
                <p:cNvPicPr/>
                <p:nvPr/>
              </p:nvPicPr>
              <p:blipFill>
                <a:blip r:embed="rId120"/>
                <a:stretch>
                  <a:fillRect/>
                </a:stretch>
              </p:blipFill>
              <p:spPr>
                <a:xfrm>
                  <a:off x="2869667" y="3296947"/>
                  <a:ext cx="471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9" name="Freihand 78">
                  <a:extLst>
                    <a:ext uri="{FF2B5EF4-FFF2-40B4-BE49-F238E27FC236}">
                      <a16:creationId xmlns:a16="http://schemas.microsoft.com/office/drawing/2014/main" id="{62F92FE8-39E2-4086-8B6B-3BB1F0F69E02}"/>
                    </a:ext>
                  </a:extLst>
                </p14:cNvPr>
                <p14:cNvContentPartPr/>
                <p14:nvPr/>
              </p14:nvContentPartPr>
              <p14:xfrm>
                <a:off x="2960027" y="3298027"/>
                <a:ext cx="208800" cy="123480"/>
              </p14:xfrm>
            </p:contentPart>
          </mc:Choice>
          <mc:Fallback>
            <p:pic>
              <p:nvPicPr>
                <p:cNvPr id="79" name="Freihand 78">
                  <a:extLst>
                    <a:ext uri="{FF2B5EF4-FFF2-40B4-BE49-F238E27FC236}">
                      <a16:creationId xmlns:a16="http://schemas.microsoft.com/office/drawing/2014/main" id="{62F92FE8-39E2-4086-8B6B-3BB1F0F69E02}"/>
                    </a:ext>
                  </a:extLst>
                </p:cNvPr>
                <p:cNvPicPr/>
                <p:nvPr/>
              </p:nvPicPr>
              <p:blipFill>
                <a:blip r:embed="rId122"/>
                <a:stretch>
                  <a:fillRect/>
                </a:stretch>
              </p:blipFill>
              <p:spPr>
                <a:xfrm>
                  <a:off x="2955707" y="3293707"/>
                  <a:ext cx="2174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0" name="Freihand 79">
                  <a:extLst>
                    <a:ext uri="{FF2B5EF4-FFF2-40B4-BE49-F238E27FC236}">
                      <a16:creationId xmlns:a16="http://schemas.microsoft.com/office/drawing/2014/main" id="{CF935E31-AB22-4D37-8FB0-615AB366B74E}"/>
                    </a:ext>
                  </a:extLst>
                </p14:cNvPr>
                <p14:cNvContentPartPr/>
                <p14:nvPr/>
              </p14:nvContentPartPr>
              <p14:xfrm>
                <a:off x="3162347" y="3220267"/>
                <a:ext cx="42480" cy="59040"/>
              </p14:xfrm>
            </p:contentPart>
          </mc:Choice>
          <mc:Fallback>
            <p:pic>
              <p:nvPicPr>
                <p:cNvPr id="80" name="Freihand 79">
                  <a:extLst>
                    <a:ext uri="{FF2B5EF4-FFF2-40B4-BE49-F238E27FC236}">
                      <a16:creationId xmlns:a16="http://schemas.microsoft.com/office/drawing/2014/main" id="{CF935E31-AB22-4D37-8FB0-615AB366B74E}"/>
                    </a:ext>
                  </a:extLst>
                </p:cNvPr>
                <p:cNvPicPr/>
                <p:nvPr/>
              </p:nvPicPr>
              <p:blipFill>
                <a:blip r:embed="rId124"/>
                <a:stretch>
                  <a:fillRect/>
                </a:stretch>
              </p:blipFill>
              <p:spPr>
                <a:xfrm>
                  <a:off x="3158027" y="3215947"/>
                  <a:ext cx="5112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1" name="Freihand 80">
                  <a:extLst>
                    <a:ext uri="{FF2B5EF4-FFF2-40B4-BE49-F238E27FC236}">
                      <a16:creationId xmlns:a16="http://schemas.microsoft.com/office/drawing/2014/main" id="{EEDA8BCD-D68B-4BF4-ABD6-490B81AE7009}"/>
                    </a:ext>
                  </a:extLst>
                </p14:cNvPr>
                <p14:cNvContentPartPr/>
                <p14:nvPr/>
              </p14:nvContentPartPr>
              <p14:xfrm>
                <a:off x="3213827" y="3167347"/>
                <a:ext cx="321840" cy="239760"/>
              </p14:xfrm>
            </p:contentPart>
          </mc:Choice>
          <mc:Fallback>
            <p:pic>
              <p:nvPicPr>
                <p:cNvPr id="81" name="Freihand 80">
                  <a:extLst>
                    <a:ext uri="{FF2B5EF4-FFF2-40B4-BE49-F238E27FC236}">
                      <a16:creationId xmlns:a16="http://schemas.microsoft.com/office/drawing/2014/main" id="{EEDA8BCD-D68B-4BF4-ABD6-490B81AE7009}"/>
                    </a:ext>
                  </a:extLst>
                </p:cNvPr>
                <p:cNvPicPr/>
                <p:nvPr/>
              </p:nvPicPr>
              <p:blipFill>
                <a:blip r:embed="rId126"/>
                <a:stretch>
                  <a:fillRect/>
                </a:stretch>
              </p:blipFill>
              <p:spPr>
                <a:xfrm>
                  <a:off x="3209507" y="3163027"/>
                  <a:ext cx="33048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82" name="Freihand 81">
                  <a:extLst>
                    <a:ext uri="{FF2B5EF4-FFF2-40B4-BE49-F238E27FC236}">
                      <a16:creationId xmlns:a16="http://schemas.microsoft.com/office/drawing/2014/main" id="{AF830A33-93FA-446C-A071-066AA596F71E}"/>
                    </a:ext>
                  </a:extLst>
                </p14:cNvPr>
                <p14:cNvContentPartPr/>
                <p14:nvPr/>
              </p14:nvContentPartPr>
              <p14:xfrm>
                <a:off x="3528467" y="3258427"/>
                <a:ext cx="95040" cy="127440"/>
              </p14:xfrm>
            </p:contentPart>
          </mc:Choice>
          <mc:Fallback>
            <p:pic>
              <p:nvPicPr>
                <p:cNvPr id="82" name="Freihand 81">
                  <a:extLst>
                    <a:ext uri="{FF2B5EF4-FFF2-40B4-BE49-F238E27FC236}">
                      <a16:creationId xmlns:a16="http://schemas.microsoft.com/office/drawing/2014/main" id="{AF830A33-93FA-446C-A071-066AA596F71E}"/>
                    </a:ext>
                  </a:extLst>
                </p:cNvPr>
                <p:cNvPicPr/>
                <p:nvPr/>
              </p:nvPicPr>
              <p:blipFill>
                <a:blip r:embed="rId128"/>
                <a:stretch>
                  <a:fillRect/>
                </a:stretch>
              </p:blipFill>
              <p:spPr>
                <a:xfrm>
                  <a:off x="3524147" y="3254107"/>
                  <a:ext cx="10368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3" name="Freihand 82">
                  <a:extLst>
                    <a:ext uri="{FF2B5EF4-FFF2-40B4-BE49-F238E27FC236}">
                      <a16:creationId xmlns:a16="http://schemas.microsoft.com/office/drawing/2014/main" id="{5B506B5D-1F0C-45CC-A8C6-E1EFE4652DD9}"/>
                    </a:ext>
                  </a:extLst>
                </p14:cNvPr>
                <p14:cNvContentPartPr/>
                <p14:nvPr/>
              </p14:nvContentPartPr>
              <p14:xfrm>
                <a:off x="3808907" y="3287587"/>
                <a:ext cx="244800" cy="83520"/>
              </p14:xfrm>
            </p:contentPart>
          </mc:Choice>
          <mc:Fallback>
            <p:pic>
              <p:nvPicPr>
                <p:cNvPr id="83" name="Freihand 82">
                  <a:extLst>
                    <a:ext uri="{FF2B5EF4-FFF2-40B4-BE49-F238E27FC236}">
                      <a16:creationId xmlns:a16="http://schemas.microsoft.com/office/drawing/2014/main" id="{5B506B5D-1F0C-45CC-A8C6-E1EFE4652DD9}"/>
                    </a:ext>
                  </a:extLst>
                </p:cNvPr>
                <p:cNvPicPr/>
                <p:nvPr/>
              </p:nvPicPr>
              <p:blipFill>
                <a:blip r:embed="rId130"/>
                <a:stretch>
                  <a:fillRect/>
                </a:stretch>
              </p:blipFill>
              <p:spPr>
                <a:xfrm>
                  <a:off x="3804587" y="3283267"/>
                  <a:ext cx="25344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4" name="Freihand 83">
                  <a:extLst>
                    <a:ext uri="{FF2B5EF4-FFF2-40B4-BE49-F238E27FC236}">
                      <a16:creationId xmlns:a16="http://schemas.microsoft.com/office/drawing/2014/main" id="{B6B0E349-7ABB-4CAE-A916-D64CB20A12CB}"/>
                    </a:ext>
                  </a:extLst>
                </p14:cNvPr>
                <p14:cNvContentPartPr/>
                <p14:nvPr/>
              </p14:nvContentPartPr>
              <p14:xfrm>
                <a:off x="3992507" y="3167707"/>
                <a:ext cx="55440" cy="27360"/>
              </p14:xfrm>
            </p:contentPart>
          </mc:Choice>
          <mc:Fallback>
            <p:pic>
              <p:nvPicPr>
                <p:cNvPr id="84" name="Freihand 83">
                  <a:extLst>
                    <a:ext uri="{FF2B5EF4-FFF2-40B4-BE49-F238E27FC236}">
                      <a16:creationId xmlns:a16="http://schemas.microsoft.com/office/drawing/2014/main" id="{B6B0E349-7ABB-4CAE-A916-D64CB20A12CB}"/>
                    </a:ext>
                  </a:extLst>
                </p:cNvPr>
                <p:cNvPicPr/>
                <p:nvPr/>
              </p:nvPicPr>
              <p:blipFill>
                <a:blip r:embed="rId132"/>
                <a:stretch>
                  <a:fillRect/>
                </a:stretch>
              </p:blipFill>
              <p:spPr>
                <a:xfrm>
                  <a:off x="3988187" y="3163387"/>
                  <a:ext cx="6408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5" name="Freihand 84">
                  <a:extLst>
                    <a:ext uri="{FF2B5EF4-FFF2-40B4-BE49-F238E27FC236}">
                      <a16:creationId xmlns:a16="http://schemas.microsoft.com/office/drawing/2014/main" id="{199AD479-36BF-48A2-9073-DFED8244C1A4}"/>
                    </a:ext>
                  </a:extLst>
                </p14:cNvPr>
                <p14:cNvContentPartPr/>
                <p14:nvPr/>
              </p14:nvContentPartPr>
              <p14:xfrm>
                <a:off x="4261787" y="3330787"/>
                <a:ext cx="360" cy="360"/>
              </p14:xfrm>
            </p:contentPart>
          </mc:Choice>
          <mc:Fallback>
            <p:pic>
              <p:nvPicPr>
                <p:cNvPr id="85" name="Freihand 84">
                  <a:extLst>
                    <a:ext uri="{FF2B5EF4-FFF2-40B4-BE49-F238E27FC236}">
                      <a16:creationId xmlns:a16="http://schemas.microsoft.com/office/drawing/2014/main" id="{199AD479-36BF-48A2-9073-DFED8244C1A4}"/>
                    </a:ext>
                  </a:extLst>
                </p:cNvPr>
                <p:cNvPicPr/>
                <p:nvPr/>
              </p:nvPicPr>
              <p:blipFill>
                <a:blip r:embed="rId35"/>
                <a:stretch>
                  <a:fillRect/>
                </a:stretch>
              </p:blipFill>
              <p:spPr>
                <a:xfrm>
                  <a:off x="4257467" y="3326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6" name="Freihand 85">
                  <a:extLst>
                    <a:ext uri="{FF2B5EF4-FFF2-40B4-BE49-F238E27FC236}">
                      <a16:creationId xmlns:a16="http://schemas.microsoft.com/office/drawing/2014/main" id="{DE89FE41-5A06-4B50-9BD8-D534107C987B}"/>
                    </a:ext>
                  </a:extLst>
                </p14:cNvPr>
                <p14:cNvContentPartPr/>
                <p14:nvPr/>
              </p14:nvContentPartPr>
              <p14:xfrm>
                <a:off x="4212467" y="3224227"/>
                <a:ext cx="389520" cy="321840"/>
              </p14:xfrm>
            </p:contentPart>
          </mc:Choice>
          <mc:Fallback>
            <p:pic>
              <p:nvPicPr>
                <p:cNvPr id="86" name="Freihand 85">
                  <a:extLst>
                    <a:ext uri="{FF2B5EF4-FFF2-40B4-BE49-F238E27FC236}">
                      <a16:creationId xmlns:a16="http://schemas.microsoft.com/office/drawing/2014/main" id="{DE89FE41-5A06-4B50-9BD8-D534107C987B}"/>
                    </a:ext>
                  </a:extLst>
                </p:cNvPr>
                <p:cNvPicPr/>
                <p:nvPr/>
              </p:nvPicPr>
              <p:blipFill>
                <a:blip r:embed="rId135"/>
                <a:stretch>
                  <a:fillRect/>
                </a:stretch>
              </p:blipFill>
              <p:spPr>
                <a:xfrm>
                  <a:off x="4208147" y="3219907"/>
                  <a:ext cx="398160" cy="33048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7" name="Freihand 86">
                  <a:extLst>
                    <a:ext uri="{FF2B5EF4-FFF2-40B4-BE49-F238E27FC236}">
                      <a16:creationId xmlns:a16="http://schemas.microsoft.com/office/drawing/2014/main" id="{24E9B780-D620-4108-9618-635FA13DE66C}"/>
                    </a:ext>
                  </a:extLst>
                </p14:cNvPr>
                <p14:cNvContentPartPr/>
                <p14:nvPr/>
              </p14:nvContentPartPr>
              <p14:xfrm>
                <a:off x="4654187" y="3169507"/>
                <a:ext cx="561960" cy="190800"/>
              </p14:xfrm>
            </p:contentPart>
          </mc:Choice>
          <mc:Fallback>
            <p:pic>
              <p:nvPicPr>
                <p:cNvPr id="87" name="Freihand 86">
                  <a:extLst>
                    <a:ext uri="{FF2B5EF4-FFF2-40B4-BE49-F238E27FC236}">
                      <a16:creationId xmlns:a16="http://schemas.microsoft.com/office/drawing/2014/main" id="{24E9B780-D620-4108-9618-635FA13DE66C}"/>
                    </a:ext>
                  </a:extLst>
                </p:cNvPr>
                <p:cNvPicPr/>
                <p:nvPr/>
              </p:nvPicPr>
              <p:blipFill>
                <a:blip r:embed="rId137"/>
                <a:stretch>
                  <a:fillRect/>
                </a:stretch>
              </p:blipFill>
              <p:spPr>
                <a:xfrm>
                  <a:off x="4649867" y="3165187"/>
                  <a:ext cx="570600" cy="199440"/>
                </a:xfrm>
                <a:prstGeom prst="rect">
                  <a:avLst/>
                </a:prstGeom>
              </p:spPr>
            </p:pic>
          </mc:Fallback>
        </mc:AlternateContent>
      </p:grpSp>
      <p:grpSp>
        <p:nvGrpSpPr>
          <p:cNvPr id="96" name="Gruppieren 95">
            <a:extLst>
              <a:ext uri="{FF2B5EF4-FFF2-40B4-BE49-F238E27FC236}">
                <a16:creationId xmlns:a16="http://schemas.microsoft.com/office/drawing/2014/main" id="{D3F0BD35-11BE-44D8-A0F4-605900FEBAD4}"/>
              </a:ext>
            </a:extLst>
          </p:cNvPr>
          <p:cNvGrpSpPr/>
          <p:nvPr/>
        </p:nvGrpSpPr>
        <p:grpSpPr>
          <a:xfrm>
            <a:off x="5511707" y="3140347"/>
            <a:ext cx="654480" cy="313920"/>
            <a:chOff x="5511707" y="3140347"/>
            <a:chExt cx="654480" cy="313920"/>
          </a:xfrm>
        </p:grpSpPr>
        <mc:AlternateContent xmlns:mc="http://schemas.openxmlformats.org/markup-compatibility/2006">
          <mc:Choice xmlns:p14="http://schemas.microsoft.com/office/powerpoint/2010/main" Requires="p14">
            <p:contentPart p14:bwMode="auto" r:id="rId138">
              <p14:nvContentPartPr>
                <p14:cNvPr id="88" name="Freihand 87">
                  <a:extLst>
                    <a:ext uri="{FF2B5EF4-FFF2-40B4-BE49-F238E27FC236}">
                      <a16:creationId xmlns:a16="http://schemas.microsoft.com/office/drawing/2014/main" id="{7BA31AA9-8206-4C79-85FE-BF32785EE06E}"/>
                    </a:ext>
                  </a:extLst>
                </p14:cNvPr>
                <p14:cNvContentPartPr/>
                <p14:nvPr/>
              </p14:nvContentPartPr>
              <p14:xfrm>
                <a:off x="5511707" y="3140347"/>
                <a:ext cx="135720" cy="313920"/>
              </p14:xfrm>
            </p:contentPart>
          </mc:Choice>
          <mc:Fallback>
            <p:pic>
              <p:nvPicPr>
                <p:cNvPr id="88" name="Freihand 87">
                  <a:extLst>
                    <a:ext uri="{FF2B5EF4-FFF2-40B4-BE49-F238E27FC236}">
                      <a16:creationId xmlns:a16="http://schemas.microsoft.com/office/drawing/2014/main" id="{7BA31AA9-8206-4C79-85FE-BF32785EE06E}"/>
                    </a:ext>
                  </a:extLst>
                </p:cNvPr>
                <p:cNvPicPr/>
                <p:nvPr/>
              </p:nvPicPr>
              <p:blipFill>
                <a:blip r:embed="rId139"/>
                <a:stretch>
                  <a:fillRect/>
                </a:stretch>
              </p:blipFill>
              <p:spPr>
                <a:xfrm>
                  <a:off x="5507387" y="3136027"/>
                  <a:ext cx="144360" cy="32256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9" name="Freihand 88">
                  <a:extLst>
                    <a:ext uri="{FF2B5EF4-FFF2-40B4-BE49-F238E27FC236}">
                      <a16:creationId xmlns:a16="http://schemas.microsoft.com/office/drawing/2014/main" id="{D355A7E4-5634-4158-A461-669B86DE8918}"/>
                    </a:ext>
                  </a:extLst>
                </p14:cNvPr>
                <p14:cNvContentPartPr/>
                <p14:nvPr/>
              </p14:nvContentPartPr>
              <p14:xfrm>
                <a:off x="5690627" y="3223507"/>
                <a:ext cx="475560" cy="135000"/>
              </p14:xfrm>
            </p:contentPart>
          </mc:Choice>
          <mc:Fallback>
            <p:pic>
              <p:nvPicPr>
                <p:cNvPr id="89" name="Freihand 88">
                  <a:extLst>
                    <a:ext uri="{FF2B5EF4-FFF2-40B4-BE49-F238E27FC236}">
                      <a16:creationId xmlns:a16="http://schemas.microsoft.com/office/drawing/2014/main" id="{D355A7E4-5634-4158-A461-669B86DE8918}"/>
                    </a:ext>
                  </a:extLst>
                </p:cNvPr>
                <p:cNvPicPr/>
                <p:nvPr/>
              </p:nvPicPr>
              <p:blipFill>
                <a:blip r:embed="rId141"/>
                <a:stretch>
                  <a:fillRect/>
                </a:stretch>
              </p:blipFill>
              <p:spPr>
                <a:xfrm>
                  <a:off x="5686307" y="3219187"/>
                  <a:ext cx="484200" cy="143640"/>
                </a:xfrm>
                <a:prstGeom prst="rect">
                  <a:avLst/>
                </a:prstGeom>
              </p:spPr>
            </p:pic>
          </mc:Fallback>
        </mc:AlternateContent>
      </p:grpSp>
      <p:grpSp>
        <p:nvGrpSpPr>
          <p:cNvPr id="110" name="Gruppieren 109">
            <a:extLst>
              <a:ext uri="{FF2B5EF4-FFF2-40B4-BE49-F238E27FC236}">
                <a16:creationId xmlns:a16="http://schemas.microsoft.com/office/drawing/2014/main" id="{2FD70041-654D-44F6-908B-07E83632834D}"/>
              </a:ext>
            </a:extLst>
          </p:cNvPr>
          <p:cNvGrpSpPr/>
          <p:nvPr/>
        </p:nvGrpSpPr>
        <p:grpSpPr>
          <a:xfrm>
            <a:off x="6389027" y="3160867"/>
            <a:ext cx="2673360" cy="426960"/>
            <a:chOff x="6389027" y="3160867"/>
            <a:chExt cx="2673360" cy="426960"/>
          </a:xfrm>
        </p:grpSpPr>
        <mc:AlternateContent xmlns:mc="http://schemas.openxmlformats.org/markup-compatibility/2006">
          <mc:Choice xmlns:p14="http://schemas.microsoft.com/office/powerpoint/2010/main" Requires="p14">
            <p:contentPart p14:bwMode="auto" r:id="rId142">
              <p14:nvContentPartPr>
                <p14:cNvPr id="90" name="Freihand 89">
                  <a:extLst>
                    <a:ext uri="{FF2B5EF4-FFF2-40B4-BE49-F238E27FC236}">
                      <a16:creationId xmlns:a16="http://schemas.microsoft.com/office/drawing/2014/main" id="{E6E0D0E6-B316-4A59-8190-7E5349604CDA}"/>
                    </a:ext>
                  </a:extLst>
                </p14:cNvPr>
                <p14:cNvContentPartPr/>
                <p14:nvPr/>
              </p14:nvContentPartPr>
              <p14:xfrm>
                <a:off x="6389027" y="3169867"/>
                <a:ext cx="284400" cy="203400"/>
              </p14:xfrm>
            </p:contentPart>
          </mc:Choice>
          <mc:Fallback>
            <p:pic>
              <p:nvPicPr>
                <p:cNvPr id="90" name="Freihand 89">
                  <a:extLst>
                    <a:ext uri="{FF2B5EF4-FFF2-40B4-BE49-F238E27FC236}">
                      <a16:creationId xmlns:a16="http://schemas.microsoft.com/office/drawing/2014/main" id="{E6E0D0E6-B316-4A59-8190-7E5349604CDA}"/>
                    </a:ext>
                  </a:extLst>
                </p:cNvPr>
                <p:cNvPicPr/>
                <p:nvPr/>
              </p:nvPicPr>
              <p:blipFill>
                <a:blip r:embed="rId143"/>
                <a:stretch>
                  <a:fillRect/>
                </a:stretch>
              </p:blipFill>
              <p:spPr>
                <a:xfrm>
                  <a:off x="6384707" y="3165547"/>
                  <a:ext cx="29304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1" name="Freihand 90">
                  <a:extLst>
                    <a:ext uri="{FF2B5EF4-FFF2-40B4-BE49-F238E27FC236}">
                      <a16:creationId xmlns:a16="http://schemas.microsoft.com/office/drawing/2014/main" id="{71F3EFF3-299E-4A88-BB8F-BD8357D47CC3}"/>
                    </a:ext>
                  </a:extLst>
                </p14:cNvPr>
                <p14:cNvContentPartPr/>
                <p14:nvPr/>
              </p14:nvContentPartPr>
              <p14:xfrm>
                <a:off x="6826787" y="3270667"/>
                <a:ext cx="297360" cy="129960"/>
              </p14:xfrm>
            </p:contentPart>
          </mc:Choice>
          <mc:Fallback>
            <p:pic>
              <p:nvPicPr>
                <p:cNvPr id="91" name="Freihand 90">
                  <a:extLst>
                    <a:ext uri="{FF2B5EF4-FFF2-40B4-BE49-F238E27FC236}">
                      <a16:creationId xmlns:a16="http://schemas.microsoft.com/office/drawing/2014/main" id="{71F3EFF3-299E-4A88-BB8F-BD8357D47CC3}"/>
                    </a:ext>
                  </a:extLst>
                </p:cNvPr>
                <p:cNvPicPr/>
                <p:nvPr/>
              </p:nvPicPr>
              <p:blipFill>
                <a:blip r:embed="rId145"/>
                <a:stretch>
                  <a:fillRect/>
                </a:stretch>
              </p:blipFill>
              <p:spPr>
                <a:xfrm>
                  <a:off x="6822467" y="3266347"/>
                  <a:ext cx="3060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2" name="Freihand 91">
                  <a:extLst>
                    <a:ext uri="{FF2B5EF4-FFF2-40B4-BE49-F238E27FC236}">
                      <a16:creationId xmlns:a16="http://schemas.microsoft.com/office/drawing/2014/main" id="{63C65A81-C4EB-4C7D-B784-0FBBDC195E56}"/>
                    </a:ext>
                  </a:extLst>
                </p14:cNvPr>
                <p14:cNvContentPartPr/>
                <p14:nvPr/>
              </p14:nvContentPartPr>
              <p14:xfrm>
                <a:off x="7096067" y="3160867"/>
                <a:ext cx="355680" cy="227880"/>
              </p14:xfrm>
            </p:contentPart>
          </mc:Choice>
          <mc:Fallback>
            <p:pic>
              <p:nvPicPr>
                <p:cNvPr id="92" name="Freihand 91">
                  <a:extLst>
                    <a:ext uri="{FF2B5EF4-FFF2-40B4-BE49-F238E27FC236}">
                      <a16:creationId xmlns:a16="http://schemas.microsoft.com/office/drawing/2014/main" id="{63C65A81-C4EB-4C7D-B784-0FBBDC195E56}"/>
                    </a:ext>
                  </a:extLst>
                </p:cNvPr>
                <p:cNvPicPr/>
                <p:nvPr/>
              </p:nvPicPr>
              <p:blipFill>
                <a:blip r:embed="rId147"/>
                <a:stretch>
                  <a:fillRect/>
                </a:stretch>
              </p:blipFill>
              <p:spPr>
                <a:xfrm>
                  <a:off x="7091747" y="3156547"/>
                  <a:ext cx="36432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3" name="Freihand 92">
                  <a:extLst>
                    <a:ext uri="{FF2B5EF4-FFF2-40B4-BE49-F238E27FC236}">
                      <a16:creationId xmlns:a16="http://schemas.microsoft.com/office/drawing/2014/main" id="{77AC1A2B-2EA7-4649-A875-341D0845D6D7}"/>
                    </a:ext>
                  </a:extLst>
                </p14:cNvPr>
                <p14:cNvContentPartPr/>
                <p14:nvPr/>
              </p14:nvContentPartPr>
              <p14:xfrm>
                <a:off x="7391987" y="3307747"/>
                <a:ext cx="57240" cy="72000"/>
              </p14:xfrm>
            </p:contentPart>
          </mc:Choice>
          <mc:Fallback>
            <p:pic>
              <p:nvPicPr>
                <p:cNvPr id="93" name="Freihand 92">
                  <a:extLst>
                    <a:ext uri="{FF2B5EF4-FFF2-40B4-BE49-F238E27FC236}">
                      <a16:creationId xmlns:a16="http://schemas.microsoft.com/office/drawing/2014/main" id="{77AC1A2B-2EA7-4649-A875-341D0845D6D7}"/>
                    </a:ext>
                  </a:extLst>
                </p:cNvPr>
                <p:cNvPicPr/>
                <p:nvPr/>
              </p:nvPicPr>
              <p:blipFill>
                <a:blip r:embed="rId149"/>
                <a:stretch>
                  <a:fillRect/>
                </a:stretch>
              </p:blipFill>
              <p:spPr>
                <a:xfrm>
                  <a:off x="7387667" y="3303427"/>
                  <a:ext cx="65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4" name="Freihand 93">
                  <a:extLst>
                    <a:ext uri="{FF2B5EF4-FFF2-40B4-BE49-F238E27FC236}">
                      <a16:creationId xmlns:a16="http://schemas.microsoft.com/office/drawing/2014/main" id="{3B926646-4654-4C1B-926B-061363FDAB08}"/>
                    </a:ext>
                  </a:extLst>
                </p14:cNvPr>
                <p14:cNvContentPartPr/>
                <p14:nvPr/>
              </p14:nvContentPartPr>
              <p14:xfrm>
                <a:off x="7486307" y="3194707"/>
                <a:ext cx="337320" cy="194400"/>
              </p14:xfrm>
            </p:contentPart>
          </mc:Choice>
          <mc:Fallback>
            <p:pic>
              <p:nvPicPr>
                <p:cNvPr id="94" name="Freihand 93">
                  <a:extLst>
                    <a:ext uri="{FF2B5EF4-FFF2-40B4-BE49-F238E27FC236}">
                      <a16:creationId xmlns:a16="http://schemas.microsoft.com/office/drawing/2014/main" id="{3B926646-4654-4C1B-926B-061363FDAB08}"/>
                    </a:ext>
                  </a:extLst>
                </p:cNvPr>
                <p:cNvPicPr/>
                <p:nvPr/>
              </p:nvPicPr>
              <p:blipFill>
                <a:blip r:embed="rId151"/>
                <a:stretch>
                  <a:fillRect/>
                </a:stretch>
              </p:blipFill>
              <p:spPr>
                <a:xfrm>
                  <a:off x="7481987" y="3190387"/>
                  <a:ext cx="3459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101" name="Freihand 100">
                  <a:extLst>
                    <a:ext uri="{FF2B5EF4-FFF2-40B4-BE49-F238E27FC236}">
                      <a16:creationId xmlns:a16="http://schemas.microsoft.com/office/drawing/2014/main" id="{25951374-6E74-48D1-99ED-B68401B0C7B2}"/>
                    </a:ext>
                  </a:extLst>
                </p14:cNvPr>
                <p14:cNvContentPartPr/>
                <p14:nvPr/>
              </p14:nvContentPartPr>
              <p14:xfrm>
                <a:off x="8025227" y="3293347"/>
                <a:ext cx="144360" cy="136080"/>
              </p14:xfrm>
            </p:contentPart>
          </mc:Choice>
          <mc:Fallback>
            <p:pic>
              <p:nvPicPr>
                <p:cNvPr id="101" name="Freihand 100">
                  <a:extLst>
                    <a:ext uri="{FF2B5EF4-FFF2-40B4-BE49-F238E27FC236}">
                      <a16:creationId xmlns:a16="http://schemas.microsoft.com/office/drawing/2014/main" id="{25951374-6E74-48D1-99ED-B68401B0C7B2}"/>
                    </a:ext>
                  </a:extLst>
                </p:cNvPr>
                <p:cNvPicPr/>
                <p:nvPr/>
              </p:nvPicPr>
              <p:blipFill>
                <a:blip r:embed="rId153"/>
                <a:stretch>
                  <a:fillRect/>
                </a:stretch>
              </p:blipFill>
              <p:spPr>
                <a:xfrm>
                  <a:off x="8020907" y="3289027"/>
                  <a:ext cx="1530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102" name="Freihand 101">
                  <a:extLst>
                    <a:ext uri="{FF2B5EF4-FFF2-40B4-BE49-F238E27FC236}">
                      <a16:creationId xmlns:a16="http://schemas.microsoft.com/office/drawing/2014/main" id="{E11AA281-19C4-4CD5-B5AF-48BCE996D414}"/>
                    </a:ext>
                  </a:extLst>
                </p14:cNvPr>
                <p14:cNvContentPartPr/>
                <p14:nvPr/>
              </p14:nvContentPartPr>
              <p14:xfrm>
                <a:off x="8218187" y="3288307"/>
                <a:ext cx="175320" cy="123840"/>
              </p14:xfrm>
            </p:contentPart>
          </mc:Choice>
          <mc:Fallback>
            <p:pic>
              <p:nvPicPr>
                <p:cNvPr id="102" name="Freihand 101">
                  <a:extLst>
                    <a:ext uri="{FF2B5EF4-FFF2-40B4-BE49-F238E27FC236}">
                      <a16:creationId xmlns:a16="http://schemas.microsoft.com/office/drawing/2014/main" id="{E11AA281-19C4-4CD5-B5AF-48BCE996D414}"/>
                    </a:ext>
                  </a:extLst>
                </p:cNvPr>
                <p:cNvPicPr/>
                <p:nvPr/>
              </p:nvPicPr>
              <p:blipFill>
                <a:blip r:embed="rId155"/>
                <a:stretch>
                  <a:fillRect/>
                </a:stretch>
              </p:blipFill>
              <p:spPr>
                <a:xfrm>
                  <a:off x="8213867" y="3283987"/>
                  <a:ext cx="1839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3" name="Freihand 102">
                  <a:extLst>
                    <a:ext uri="{FF2B5EF4-FFF2-40B4-BE49-F238E27FC236}">
                      <a16:creationId xmlns:a16="http://schemas.microsoft.com/office/drawing/2014/main" id="{842EB482-8A31-4036-AEF7-4C6A2A1894B9}"/>
                    </a:ext>
                  </a:extLst>
                </p14:cNvPr>
                <p14:cNvContentPartPr/>
                <p14:nvPr/>
              </p14:nvContentPartPr>
              <p14:xfrm>
                <a:off x="8446427" y="3303067"/>
                <a:ext cx="85320" cy="122400"/>
              </p14:xfrm>
            </p:contentPart>
          </mc:Choice>
          <mc:Fallback>
            <p:pic>
              <p:nvPicPr>
                <p:cNvPr id="103" name="Freihand 102">
                  <a:extLst>
                    <a:ext uri="{FF2B5EF4-FFF2-40B4-BE49-F238E27FC236}">
                      <a16:creationId xmlns:a16="http://schemas.microsoft.com/office/drawing/2014/main" id="{842EB482-8A31-4036-AEF7-4C6A2A1894B9}"/>
                    </a:ext>
                  </a:extLst>
                </p:cNvPr>
                <p:cNvPicPr/>
                <p:nvPr/>
              </p:nvPicPr>
              <p:blipFill>
                <a:blip r:embed="rId157"/>
                <a:stretch>
                  <a:fillRect/>
                </a:stretch>
              </p:blipFill>
              <p:spPr>
                <a:xfrm>
                  <a:off x="8442107" y="3298747"/>
                  <a:ext cx="939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4" name="Freihand 103">
                  <a:extLst>
                    <a:ext uri="{FF2B5EF4-FFF2-40B4-BE49-F238E27FC236}">
                      <a16:creationId xmlns:a16="http://schemas.microsoft.com/office/drawing/2014/main" id="{4C32F6FD-1B42-42E5-B2A6-2C59F8F53493}"/>
                    </a:ext>
                  </a:extLst>
                </p14:cNvPr>
                <p14:cNvContentPartPr/>
                <p14:nvPr/>
              </p14:nvContentPartPr>
              <p14:xfrm>
                <a:off x="8564867" y="3209107"/>
                <a:ext cx="187200" cy="190080"/>
              </p14:xfrm>
            </p:contentPart>
          </mc:Choice>
          <mc:Fallback>
            <p:pic>
              <p:nvPicPr>
                <p:cNvPr id="104" name="Freihand 103">
                  <a:extLst>
                    <a:ext uri="{FF2B5EF4-FFF2-40B4-BE49-F238E27FC236}">
                      <a16:creationId xmlns:a16="http://schemas.microsoft.com/office/drawing/2014/main" id="{4C32F6FD-1B42-42E5-B2A6-2C59F8F53493}"/>
                    </a:ext>
                  </a:extLst>
                </p:cNvPr>
                <p:cNvPicPr/>
                <p:nvPr/>
              </p:nvPicPr>
              <p:blipFill>
                <a:blip r:embed="rId159"/>
                <a:stretch>
                  <a:fillRect/>
                </a:stretch>
              </p:blipFill>
              <p:spPr>
                <a:xfrm>
                  <a:off x="8560547" y="3204787"/>
                  <a:ext cx="19584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5" name="Freihand 104">
                  <a:extLst>
                    <a:ext uri="{FF2B5EF4-FFF2-40B4-BE49-F238E27FC236}">
                      <a16:creationId xmlns:a16="http://schemas.microsoft.com/office/drawing/2014/main" id="{10027B69-2B78-4592-9F7B-0EA03098EFF2}"/>
                    </a:ext>
                  </a:extLst>
                </p14:cNvPr>
                <p14:cNvContentPartPr/>
                <p14:nvPr/>
              </p14:nvContentPartPr>
              <p14:xfrm>
                <a:off x="8780507" y="3320347"/>
                <a:ext cx="281880" cy="267480"/>
              </p14:xfrm>
            </p:contentPart>
          </mc:Choice>
          <mc:Fallback>
            <p:pic>
              <p:nvPicPr>
                <p:cNvPr id="105" name="Freihand 104">
                  <a:extLst>
                    <a:ext uri="{FF2B5EF4-FFF2-40B4-BE49-F238E27FC236}">
                      <a16:creationId xmlns:a16="http://schemas.microsoft.com/office/drawing/2014/main" id="{10027B69-2B78-4592-9F7B-0EA03098EFF2}"/>
                    </a:ext>
                  </a:extLst>
                </p:cNvPr>
                <p:cNvPicPr/>
                <p:nvPr/>
              </p:nvPicPr>
              <p:blipFill>
                <a:blip r:embed="rId161"/>
                <a:stretch>
                  <a:fillRect/>
                </a:stretch>
              </p:blipFill>
              <p:spPr>
                <a:xfrm>
                  <a:off x="8776187" y="3316027"/>
                  <a:ext cx="290520" cy="276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2">
            <p14:nvContentPartPr>
              <p14:cNvPr id="111" name="Freihand 110">
                <a:extLst>
                  <a:ext uri="{FF2B5EF4-FFF2-40B4-BE49-F238E27FC236}">
                    <a16:creationId xmlns:a16="http://schemas.microsoft.com/office/drawing/2014/main" id="{F9F403A2-96BA-4952-A6FE-83B20A309BB4}"/>
                  </a:ext>
                </a:extLst>
              </p14:cNvPr>
              <p14:cNvContentPartPr/>
              <p14:nvPr/>
            </p14:nvContentPartPr>
            <p14:xfrm>
              <a:off x="3436667" y="4648747"/>
              <a:ext cx="4164120" cy="58320"/>
            </p14:xfrm>
          </p:contentPart>
        </mc:Choice>
        <mc:Fallback>
          <p:pic>
            <p:nvPicPr>
              <p:cNvPr id="111" name="Freihand 110">
                <a:extLst>
                  <a:ext uri="{FF2B5EF4-FFF2-40B4-BE49-F238E27FC236}">
                    <a16:creationId xmlns:a16="http://schemas.microsoft.com/office/drawing/2014/main" id="{F9F403A2-96BA-4952-A6FE-83B20A309BB4}"/>
                  </a:ext>
                </a:extLst>
              </p:cNvPr>
              <p:cNvPicPr/>
              <p:nvPr/>
            </p:nvPicPr>
            <p:blipFill>
              <a:blip r:embed="rId163"/>
              <a:stretch>
                <a:fillRect/>
              </a:stretch>
            </p:blipFill>
            <p:spPr>
              <a:xfrm>
                <a:off x="3432347" y="4644427"/>
                <a:ext cx="41727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12" name="Freihand 111">
                <a:extLst>
                  <a:ext uri="{FF2B5EF4-FFF2-40B4-BE49-F238E27FC236}">
                    <a16:creationId xmlns:a16="http://schemas.microsoft.com/office/drawing/2014/main" id="{CF6A0FE8-9D05-43F9-BFF0-D3F1E04C9A05}"/>
                  </a:ext>
                </a:extLst>
              </p14:cNvPr>
              <p14:cNvContentPartPr/>
              <p14:nvPr/>
            </p14:nvContentPartPr>
            <p14:xfrm>
              <a:off x="1931507" y="5011267"/>
              <a:ext cx="4488120" cy="79920"/>
            </p14:xfrm>
          </p:contentPart>
        </mc:Choice>
        <mc:Fallback>
          <p:pic>
            <p:nvPicPr>
              <p:cNvPr id="112" name="Freihand 111">
                <a:extLst>
                  <a:ext uri="{FF2B5EF4-FFF2-40B4-BE49-F238E27FC236}">
                    <a16:creationId xmlns:a16="http://schemas.microsoft.com/office/drawing/2014/main" id="{CF6A0FE8-9D05-43F9-BFF0-D3F1E04C9A05}"/>
                  </a:ext>
                </a:extLst>
              </p:cNvPr>
              <p:cNvPicPr/>
              <p:nvPr/>
            </p:nvPicPr>
            <p:blipFill>
              <a:blip r:embed="rId165"/>
              <a:stretch>
                <a:fillRect/>
              </a:stretch>
            </p:blipFill>
            <p:spPr>
              <a:xfrm>
                <a:off x="1927187" y="5006947"/>
                <a:ext cx="4496760" cy="88560"/>
              </a:xfrm>
              <a:prstGeom prst="rect">
                <a:avLst/>
              </a:prstGeom>
            </p:spPr>
          </p:pic>
        </mc:Fallback>
      </mc:AlternateContent>
      <p:grpSp>
        <p:nvGrpSpPr>
          <p:cNvPr id="224" name="Gruppieren 223">
            <a:extLst>
              <a:ext uri="{FF2B5EF4-FFF2-40B4-BE49-F238E27FC236}">
                <a16:creationId xmlns:a16="http://schemas.microsoft.com/office/drawing/2014/main" id="{7B6098AD-91BE-460B-AA84-1D5EF194CAD6}"/>
              </a:ext>
            </a:extLst>
          </p:cNvPr>
          <p:cNvGrpSpPr/>
          <p:nvPr/>
        </p:nvGrpSpPr>
        <p:grpSpPr>
          <a:xfrm>
            <a:off x="859787" y="3731667"/>
            <a:ext cx="8237880" cy="3155560"/>
            <a:chOff x="859787" y="3731667"/>
            <a:chExt cx="8237880" cy="3155560"/>
          </a:xfrm>
        </p:grpSpPr>
        <mc:AlternateContent xmlns:mc="http://schemas.openxmlformats.org/markup-compatibility/2006">
          <mc:Choice xmlns:p14="http://schemas.microsoft.com/office/powerpoint/2010/main" Requires="p14">
            <p:contentPart p14:bwMode="auto" r:id="rId166">
              <p14:nvContentPartPr>
                <p14:cNvPr id="113" name="Freihand 112">
                  <a:extLst>
                    <a:ext uri="{FF2B5EF4-FFF2-40B4-BE49-F238E27FC236}">
                      <a16:creationId xmlns:a16="http://schemas.microsoft.com/office/drawing/2014/main" id="{80FAFAD1-1936-4474-ADA8-CE3B22C6B055}"/>
                    </a:ext>
                  </a:extLst>
                </p14:cNvPr>
                <p14:cNvContentPartPr/>
                <p14:nvPr/>
              </p14:nvContentPartPr>
              <p14:xfrm>
                <a:off x="859787" y="6040867"/>
                <a:ext cx="268200" cy="13680"/>
              </p14:xfrm>
            </p:contentPart>
          </mc:Choice>
          <mc:Fallback>
            <p:pic>
              <p:nvPicPr>
                <p:cNvPr id="113" name="Freihand 112">
                  <a:extLst>
                    <a:ext uri="{FF2B5EF4-FFF2-40B4-BE49-F238E27FC236}">
                      <a16:creationId xmlns:a16="http://schemas.microsoft.com/office/drawing/2014/main" id="{80FAFAD1-1936-4474-ADA8-CE3B22C6B055}"/>
                    </a:ext>
                  </a:extLst>
                </p:cNvPr>
                <p:cNvPicPr/>
                <p:nvPr/>
              </p:nvPicPr>
              <p:blipFill>
                <a:blip r:embed="rId167"/>
                <a:stretch>
                  <a:fillRect/>
                </a:stretch>
              </p:blipFill>
              <p:spPr>
                <a:xfrm>
                  <a:off x="855467" y="6036547"/>
                  <a:ext cx="2768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14" name="Freihand 113">
                  <a:extLst>
                    <a:ext uri="{FF2B5EF4-FFF2-40B4-BE49-F238E27FC236}">
                      <a16:creationId xmlns:a16="http://schemas.microsoft.com/office/drawing/2014/main" id="{F378DADD-5ACA-4E28-8D07-ABF53ECF3582}"/>
                    </a:ext>
                  </a:extLst>
                </p14:cNvPr>
                <p14:cNvContentPartPr/>
                <p14:nvPr/>
              </p14:nvContentPartPr>
              <p14:xfrm>
                <a:off x="1066067" y="5973907"/>
                <a:ext cx="173880" cy="184320"/>
              </p14:xfrm>
            </p:contentPart>
          </mc:Choice>
          <mc:Fallback>
            <p:pic>
              <p:nvPicPr>
                <p:cNvPr id="114" name="Freihand 113">
                  <a:extLst>
                    <a:ext uri="{FF2B5EF4-FFF2-40B4-BE49-F238E27FC236}">
                      <a16:creationId xmlns:a16="http://schemas.microsoft.com/office/drawing/2014/main" id="{F378DADD-5ACA-4E28-8D07-ABF53ECF3582}"/>
                    </a:ext>
                  </a:extLst>
                </p:cNvPr>
                <p:cNvPicPr/>
                <p:nvPr/>
              </p:nvPicPr>
              <p:blipFill>
                <a:blip r:embed="rId169"/>
                <a:stretch>
                  <a:fillRect/>
                </a:stretch>
              </p:blipFill>
              <p:spPr>
                <a:xfrm>
                  <a:off x="1061747" y="5969587"/>
                  <a:ext cx="18252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16" name="Freihand 115">
                  <a:extLst>
                    <a:ext uri="{FF2B5EF4-FFF2-40B4-BE49-F238E27FC236}">
                      <a16:creationId xmlns:a16="http://schemas.microsoft.com/office/drawing/2014/main" id="{AE8A9914-9E59-40F9-B788-D9B9DB7F9EC4}"/>
                    </a:ext>
                  </a:extLst>
                </p14:cNvPr>
                <p14:cNvContentPartPr/>
                <p14:nvPr/>
              </p14:nvContentPartPr>
              <p14:xfrm>
                <a:off x="1359827" y="5895427"/>
                <a:ext cx="122040" cy="198000"/>
              </p14:xfrm>
            </p:contentPart>
          </mc:Choice>
          <mc:Fallback>
            <p:pic>
              <p:nvPicPr>
                <p:cNvPr id="116" name="Freihand 115">
                  <a:extLst>
                    <a:ext uri="{FF2B5EF4-FFF2-40B4-BE49-F238E27FC236}">
                      <a16:creationId xmlns:a16="http://schemas.microsoft.com/office/drawing/2014/main" id="{AE8A9914-9E59-40F9-B788-D9B9DB7F9EC4}"/>
                    </a:ext>
                  </a:extLst>
                </p:cNvPr>
                <p:cNvPicPr/>
                <p:nvPr/>
              </p:nvPicPr>
              <p:blipFill>
                <a:blip r:embed="rId171"/>
                <a:stretch>
                  <a:fillRect/>
                </a:stretch>
              </p:blipFill>
              <p:spPr>
                <a:xfrm>
                  <a:off x="1355507" y="5891107"/>
                  <a:ext cx="13068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17" name="Freihand 116">
                  <a:extLst>
                    <a:ext uri="{FF2B5EF4-FFF2-40B4-BE49-F238E27FC236}">
                      <a16:creationId xmlns:a16="http://schemas.microsoft.com/office/drawing/2014/main" id="{F328B788-54AB-41C4-8E50-A15574977450}"/>
                    </a:ext>
                  </a:extLst>
                </p14:cNvPr>
                <p14:cNvContentPartPr/>
                <p14:nvPr/>
              </p14:nvContentPartPr>
              <p14:xfrm>
                <a:off x="1515347" y="5960947"/>
                <a:ext cx="106560" cy="103680"/>
              </p14:xfrm>
            </p:contentPart>
          </mc:Choice>
          <mc:Fallback>
            <p:pic>
              <p:nvPicPr>
                <p:cNvPr id="117" name="Freihand 116">
                  <a:extLst>
                    <a:ext uri="{FF2B5EF4-FFF2-40B4-BE49-F238E27FC236}">
                      <a16:creationId xmlns:a16="http://schemas.microsoft.com/office/drawing/2014/main" id="{F328B788-54AB-41C4-8E50-A15574977450}"/>
                    </a:ext>
                  </a:extLst>
                </p:cNvPr>
                <p:cNvPicPr/>
                <p:nvPr/>
              </p:nvPicPr>
              <p:blipFill>
                <a:blip r:embed="rId173"/>
                <a:stretch>
                  <a:fillRect/>
                </a:stretch>
              </p:blipFill>
              <p:spPr>
                <a:xfrm>
                  <a:off x="1511027" y="5956627"/>
                  <a:ext cx="1152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8" name="Freihand 117">
                  <a:extLst>
                    <a:ext uri="{FF2B5EF4-FFF2-40B4-BE49-F238E27FC236}">
                      <a16:creationId xmlns:a16="http://schemas.microsoft.com/office/drawing/2014/main" id="{A5259C5A-06E5-4437-8834-1284C04C5116}"/>
                    </a:ext>
                  </a:extLst>
                </p14:cNvPr>
                <p14:cNvContentPartPr/>
                <p14:nvPr/>
              </p14:nvContentPartPr>
              <p14:xfrm>
                <a:off x="1662227" y="5966707"/>
                <a:ext cx="137880" cy="69840"/>
              </p14:xfrm>
            </p:contentPart>
          </mc:Choice>
          <mc:Fallback>
            <p:pic>
              <p:nvPicPr>
                <p:cNvPr id="118" name="Freihand 117">
                  <a:extLst>
                    <a:ext uri="{FF2B5EF4-FFF2-40B4-BE49-F238E27FC236}">
                      <a16:creationId xmlns:a16="http://schemas.microsoft.com/office/drawing/2014/main" id="{A5259C5A-06E5-4437-8834-1284C04C5116}"/>
                    </a:ext>
                  </a:extLst>
                </p:cNvPr>
                <p:cNvPicPr/>
                <p:nvPr/>
              </p:nvPicPr>
              <p:blipFill>
                <a:blip r:embed="rId175"/>
                <a:stretch>
                  <a:fillRect/>
                </a:stretch>
              </p:blipFill>
              <p:spPr>
                <a:xfrm>
                  <a:off x="1657907" y="5962387"/>
                  <a:ext cx="14652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9" name="Freihand 118">
                  <a:extLst>
                    <a:ext uri="{FF2B5EF4-FFF2-40B4-BE49-F238E27FC236}">
                      <a16:creationId xmlns:a16="http://schemas.microsoft.com/office/drawing/2014/main" id="{E75F4E73-B479-49F6-8239-FC26E1885887}"/>
                    </a:ext>
                  </a:extLst>
                </p14:cNvPr>
                <p14:cNvContentPartPr/>
                <p14:nvPr/>
              </p14:nvContentPartPr>
              <p14:xfrm>
                <a:off x="1759067" y="5952307"/>
                <a:ext cx="306360" cy="68400"/>
              </p14:xfrm>
            </p:contentPart>
          </mc:Choice>
          <mc:Fallback>
            <p:pic>
              <p:nvPicPr>
                <p:cNvPr id="119" name="Freihand 118">
                  <a:extLst>
                    <a:ext uri="{FF2B5EF4-FFF2-40B4-BE49-F238E27FC236}">
                      <a16:creationId xmlns:a16="http://schemas.microsoft.com/office/drawing/2014/main" id="{E75F4E73-B479-49F6-8239-FC26E1885887}"/>
                    </a:ext>
                  </a:extLst>
                </p:cNvPr>
                <p:cNvPicPr/>
                <p:nvPr/>
              </p:nvPicPr>
              <p:blipFill>
                <a:blip r:embed="rId177"/>
                <a:stretch>
                  <a:fillRect/>
                </a:stretch>
              </p:blipFill>
              <p:spPr>
                <a:xfrm>
                  <a:off x="1754747" y="5947987"/>
                  <a:ext cx="3150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0" name="Freihand 119">
                  <a:extLst>
                    <a:ext uri="{FF2B5EF4-FFF2-40B4-BE49-F238E27FC236}">
                      <a16:creationId xmlns:a16="http://schemas.microsoft.com/office/drawing/2014/main" id="{6FE5ADEB-1492-4F11-9B88-E20A37A0ABA7}"/>
                    </a:ext>
                  </a:extLst>
                </p14:cNvPr>
                <p14:cNvContentPartPr/>
                <p14:nvPr/>
              </p14:nvContentPartPr>
              <p14:xfrm>
                <a:off x="2040947" y="5957707"/>
                <a:ext cx="83160" cy="87120"/>
              </p14:xfrm>
            </p:contentPart>
          </mc:Choice>
          <mc:Fallback>
            <p:pic>
              <p:nvPicPr>
                <p:cNvPr id="120" name="Freihand 119">
                  <a:extLst>
                    <a:ext uri="{FF2B5EF4-FFF2-40B4-BE49-F238E27FC236}">
                      <a16:creationId xmlns:a16="http://schemas.microsoft.com/office/drawing/2014/main" id="{6FE5ADEB-1492-4F11-9B88-E20A37A0ABA7}"/>
                    </a:ext>
                  </a:extLst>
                </p:cNvPr>
                <p:cNvPicPr/>
                <p:nvPr/>
              </p:nvPicPr>
              <p:blipFill>
                <a:blip r:embed="rId179"/>
                <a:stretch>
                  <a:fillRect/>
                </a:stretch>
              </p:blipFill>
              <p:spPr>
                <a:xfrm>
                  <a:off x="2036627" y="5953387"/>
                  <a:ext cx="918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21" name="Freihand 120">
                  <a:extLst>
                    <a:ext uri="{FF2B5EF4-FFF2-40B4-BE49-F238E27FC236}">
                      <a16:creationId xmlns:a16="http://schemas.microsoft.com/office/drawing/2014/main" id="{62045880-F7B3-47D8-8E3E-60461BE15B9E}"/>
                    </a:ext>
                  </a:extLst>
                </p14:cNvPr>
                <p14:cNvContentPartPr/>
                <p14:nvPr/>
              </p14:nvContentPartPr>
              <p14:xfrm>
                <a:off x="2153627" y="5957707"/>
                <a:ext cx="141120" cy="61200"/>
              </p14:xfrm>
            </p:contentPart>
          </mc:Choice>
          <mc:Fallback>
            <p:pic>
              <p:nvPicPr>
                <p:cNvPr id="121" name="Freihand 120">
                  <a:extLst>
                    <a:ext uri="{FF2B5EF4-FFF2-40B4-BE49-F238E27FC236}">
                      <a16:creationId xmlns:a16="http://schemas.microsoft.com/office/drawing/2014/main" id="{62045880-F7B3-47D8-8E3E-60461BE15B9E}"/>
                    </a:ext>
                  </a:extLst>
                </p:cNvPr>
                <p:cNvPicPr/>
                <p:nvPr/>
              </p:nvPicPr>
              <p:blipFill>
                <a:blip r:embed="rId181"/>
                <a:stretch>
                  <a:fillRect/>
                </a:stretch>
              </p:blipFill>
              <p:spPr>
                <a:xfrm>
                  <a:off x="2149307" y="5953387"/>
                  <a:ext cx="14976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22" name="Freihand 121">
                  <a:extLst>
                    <a:ext uri="{FF2B5EF4-FFF2-40B4-BE49-F238E27FC236}">
                      <a16:creationId xmlns:a16="http://schemas.microsoft.com/office/drawing/2014/main" id="{24FFBCD6-D38D-4138-81A5-A45E49999795}"/>
                    </a:ext>
                  </a:extLst>
                </p14:cNvPr>
                <p14:cNvContentPartPr/>
                <p14:nvPr/>
              </p14:nvContentPartPr>
              <p14:xfrm>
                <a:off x="2515427" y="5866627"/>
                <a:ext cx="228240" cy="278640"/>
              </p14:xfrm>
            </p:contentPart>
          </mc:Choice>
          <mc:Fallback>
            <p:pic>
              <p:nvPicPr>
                <p:cNvPr id="122" name="Freihand 121">
                  <a:extLst>
                    <a:ext uri="{FF2B5EF4-FFF2-40B4-BE49-F238E27FC236}">
                      <a16:creationId xmlns:a16="http://schemas.microsoft.com/office/drawing/2014/main" id="{24FFBCD6-D38D-4138-81A5-A45E49999795}"/>
                    </a:ext>
                  </a:extLst>
                </p:cNvPr>
                <p:cNvPicPr/>
                <p:nvPr/>
              </p:nvPicPr>
              <p:blipFill>
                <a:blip r:embed="rId183"/>
                <a:stretch>
                  <a:fillRect/>
                </a:stretch>
              </p:blipFill>
              <p:spPr>
                <a:xfrm>
                  <a:off x="2511107" y="5862307"/>
                  <a:ext cx="23688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23" name="Freihand 122">
                  <a:extLst>
                    <a:ext uri="{FF2B5EF4-FFF2-40B4-BE49-F238E27FC236}">
                      <a16:creationId xmlns:a16="http://schemas.microsoft.com/office/drawing/2014/main" id="{75AD1066-3D76-4D3C-8DDD-354A660218E0}"/>
                    </a:ext>
                  </a:extLst>
                </p14:cNvPr>
                <p14:cNvContentPartPr/>
                <p14:nvPr/>
              </p14:nvContentPartPr>
              <p14:xfrm>
                <a:off x="2898467" y="5847907"/>
                <a:ext cx="242640" cy="153720"/>
              </p14:xfrm>
            </p:contentPart>
          </mc:Choice>
          <mc:Fallback>
            <p:pic>
              <p:nvPicPr>
                <p:cNvPr id="123" name="Freihand 122">
                  <a:extLst>
                    <a:ext uri="{FF2B5EF4-FFF2-40B4-BE49-F238E27FC236}">
                      <a16:creationId xmlns:a16="http://schemas.microsoft.com/office/drawing/2014/main" id="{75AD1066-3D76-4D3C-8DDD-354A660218E0}"/>
                    </a:ext>
                  </a:extLst>
                </p:cNvPr>
                <p:cNvPicPr/>
                <p:nvPr/>
              </p:nvPicPr>
              <p:blipFill>
                <a:blip r:embed="rId185"/>
                <a:stretch>
                  <a:fillRect/>
                </a:stretch>
              </p:blipFill>
              <p:spPr>
                <a:xfrm>
                  <a:off x="2894147" y="5843587"/>
                  <a:ext cx="2512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24" name="Freihand 123">
                  <a:extLst>
                    <a:ext uri="{FF2B5EF4-FFF2-40B4-BE49-F238E27FC236}">
                      <a16:creationId xmlns:a16="http://schemas.microsoft.com/office/drawing/2014/main" id="{1942CBB3-D378-49FD-BA92-4FD62195FC98}"/>
                    </a:ext>
                  </a:extLst>
                </p14:cNvPr>
                <p14:cNvContentPartPr/>
                <p14:nvPr/>
              </p14:nvContentPartPr>
              <p14:xfrm>
                <a:off x="3122387" y="5831347"/>
                <a:ext cx="25920" cy="3960"/>
              </p14:xfrm>
            </p:contentPart>
          </mc:Choice>
          <mc:Fallback>
            <p:pic>
              <p:nvPicPr>
                <p:cNvPr id="124" name="Freihand 123">
                  <a:extLst>
                    <a:ext uri="{FF2B5EF4-FFF2-40B4-BE49-F238E27FC236}">
                      <a16:creationId xmlns:a16="http://schemas.microsoft.com/office/drawing/2014/main" id="{1942CBB3-D378-49FD-BA92-4FD62195FC98}"/>
                    </a:ext>
                  </a:extLst>
                </p:cNvPr>
                <p:cNvPicPr/>
                <p:nvPr/>
              </p:nvPicPr>
              <p:blipFill>
                <a:blip r:embed="rId187"/>
                <a:stretch>
                  <a:fillRect/>
                </a:stretch>
              </p:blipFill>
              <p:spPr>
                <a:xfrm>
                  <a:off x="3118067" y="5827027"/>
                  <a:ext cx="345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25" name="Freihand 124">
                  <a:extLst>
                    <a:ext uri="{FF2B5EF4-FFF2-40B4-BE49-F238E27FC236}">
                      <a16:creationId xmlns:a16="http://schemas.microsoft.com/office/drawing/2014/main" id="{2672534F-CBF3-420D-9D39-F5865C796A39}"/>
                    </a:ext>
                  </a:extLst>
                </p14:cNvPr>
                <p14:cNvContentPartPr/>
                <p14:nvPr/>
              </p14:nvContentPartPr>
              <p14:xfrm>
                <a:off x="3159107" y="5872747"/>
                <a:ext cx="61200" cy="114480"/>
              </p14:xfrm>
            </p:contentPart>
          </mc:Choice>
          <mc:Fallback>
            <p:pic>
              <p:nvPicPr>
                <p:cNvPr id="125" name="Freihand 124">
                  <a:extLst>
                    <a:ext uri="{FF2B5EF4-FFF2-40B4-BE49-F238E27FC236}">
                      <a16:creationId xmlns:a16="http://schemas.microsoft.com/office/drawing/2014/main" id="{2672534F-CBF3-420D-9D39-F5865C796A39}"/>
                    </a:ext>
                  </a:extLst>
                </p:cNvPr>
                <p:cNvPicPr/>
                <p:nvPr/>
              </p:nvPicPr>
              <p:blipFill>
                <a:blip r:embed="rId189"/>
                <a:stretch>
                  <a:fillRect/>
                </a:stretch>
              </p:blipFill>
              <p:spPr>
                <a:xfrm>
                  <a:off x="3154787" y="5868427"/>
                  <a:ext cx="6984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26" name="Freihand 125">
                  <a:extLst>
                    <a:ext uri="{FF2B5EF4-FFF2-40B4-BE49-F238E27FC236}">
                      <a16:creationId xmlns:a16="http://schemas.microsoft.com/office/drawing/2014/main" id="{8EE3BF96-3CAF-44B0-AD54-A4142954191E}"/>
                    </a:ext>
                  </a:extLst>
                </p14:cNvPr>
                <p14:cNvContentPartPr/>
                <p14:nvPr/>
              </p14:nvContentPartPr>
              <p14:xfrm>
                <a:off x="3386627" y="5953747"/>
                <a:ext cx="3240" cy="72360"/>
              </p14:xfrm>
            </p:contentPart>
          </mc:Choice>
          <mc:Fallback>
            <p:pic>
              <p:nvPicPr>
                <p:cNvPr id="126" name="Freihand 125">
                  <a:extLst>
                    <a:ext uri="{FF2B5EF4-FFF2-40B4-BE49-F238E27FC236}">
                      <a16:creationId xmlns:a16="http://schemas.microsoft.com/office/drawing/2014/main" id="{8EE3BF96-3CAF-44B0-AD54-A4142954191E}"/>
                    </a:ext>
                  </a:extLst>
                </p:cNvPr>
                <p:cNvPicPr/>
                <p:nvPr/>
              </p:nvPicPr>
              <p:blipFill>
                <a:blip r:embed="rId191"/>
                <a:stretch>
                  <a:fillRect/>
                </a:stretch>
              </p:blipFill>
              <p:spPr>
                <a:xfrm>
                  <a:off x="3382307" y="5949427"/>
                  <a:ext cx="118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7" name="Freihand 126">
                  <a:extLst>
                    <a:ext uri="{FF2B5EF4-FFF2-40B4-BE49-F238E27FC236}">
                      <a16:creationId xmlns:a16="http://schemas.microsoft.com/office/drawing/2014/main" id="{00C7F300-D96E-4AF7-ADA1-50382513EDB8}"/>
                    </a:ext>
                  </a:extLst>
                </p14:cNvPr>
                <p14:cNvContentPartPr/>
                <p14:nvPr/>
              </p14:nvContentPartPr>
              <p14:xfrm>
                <a:off x="3486347" y="5813347"/>
                <a:ext cx="187200" cy="153360"/>
              </p14:xfrm>
            </p:contentPart>
          </mc:Choice>
          <mc:Fallback>
            <p:pic>
              <p:nvPicPr>
                <p:cNvPr id="127" name="Freihand 126">
                  <a:extLst>
                    <a:ext uri="{FF2B5EF4-FFF2-40B4-BE49-F238E27FC236}">
                      <a16:creationId xmlns:a16="http://schemas.microsoft.com/office/drawing/2014/main" id="{00C7F300-D96E-4AF7-ADA1-50382513EDB8}"/>
                    </a:ext>
                  </a:extLst>
                </p:cNvPr>
                <p:cNvPicPr/>
                <p:nvPr/>
              </p:nvPicPr>
              <p:blipFill>
                <a:blip r:embed="rId193"/>
                <a:stretch>
                  <a:fillRect/>
                </a:stretch>
              </p:blipFill>
              <p:spPr>
                <a:xfrm>
                  <a:off x="3482027" y="5809027"/>
                  <a:ext cx="1958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8" name="Freihand 127">
                  <a:extLst>
                    <a:ext uri="{FF2B5EF4-FFF2-40B4-BE49-F238E27FC236}">
                      <a16:creationId xmlns:a16="http://schemas.microsoft.com/office/drawing/2014/main" id="{6877FC85-3F53-46D0-B3BC-893002EAE36E}"/>
                    </a:ext>
                  </a:extLst>
                </p14:cNvPr>
                <p14:cNvContentPartPr/>
                <p14:nvPr/>
              </p14:nvContentPartPr>
              <p14:xfrm>
                <a:off x="3717827" y="5873467"/>
                <a:ext cx="123840" cy="87120"/>
              </p14:xfrm>
            </p:contentPart>
          </mc:Choice>
          <mc:Fallback>
            <p:pic>
              <p:nvPicPr>
                <p:cNvPr id="128" name="Freihand 127">
                  <a:extLst>
                    <a:ext uri="{FF2B5EF4-FFF2-40B4-BE49-F238E27FC236}">
                      <a16:creationId xmlns:a16="http://schemas.microsoft.com/office/drawing/2014/main" id="{6877FC85-3F53-46D0-B3BC-893002EAE36E}"/>
                    </a:ext>
                  </a:extLst>
                </p:cNvPr>
                <p:cNvPicPr/>
                <p:nvPr/>
              </p:nvPicPr>
              <p:blipFill>
                <a:blip r:embed="rId195"/>
                <a:stretch>
                  <a:fillRect/>
                </a:stretch>
              </p:blipFill>
              <p:spPr>
                <a:xfrm>
                  <a:off x="3713507" y="5869147"/>
                  <a:ext cx="13248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9" name="Freihand 128">
                  <a:extLst>
                    <a:ext uri="{FF2B5EF4-FFF2-40B4-BE49-F238E27FC236}">
                      <a16:creationId xmlns:a16="http://schemas.microsoft.com/office/drawing/2014/main" id="{CF61D499-B69D-441F-91FD-0C1BC21ECB19}"/>
                    </a:ext>
                  </a:extLst>
                </p14:cNvPr>
                <p14:cNvContentPartPr/>
                <p14:nvPr/>
              </p14:nvContentPartPr>
              <p14:xfrm>
                <a:off x="3976307" y="5820547"/>
                <a:ext cx="32760" cy="131400"/>
              </p14:xfrm>
            </p:contentPart>
          </mc:Choice>
          <mc:Fallback>
            <p:pic>
              <p:nvPicPr>
                <p:cNvPr id="129" name="Freihand 128">
                  <a:extLst>
                    <a:ext uri="{FF2B5EF4-FFF2-40B4-BE49-F238E27FC236}">
                      <a16:creationId xmlns:a16="http://schemas.microsoft.com/office/drawing/2014/main" id="{CF61D499-B69D-441F-91FD-0C1BC21ECB19}"/>
                    </a:ext>
                  </a:extLst>
                </p:cNvPr>
                <p:cNvPicPr/>
                <p:nvPr/>
              </p:nvPicPr>
              <p:blipFill>
                <a:blip r:embed="rId197"/>
                <a:stretch>
                  <a:fillRect/>
                </a:stretch>
              </p:blipFill>
              <p:spPr>
                <a:xfrm>
                  <a:off x="3971987" y="5816227"/>
                  <a:ext cx="414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30" name="Freihand 129">
                  <a:extLst>
                    <a:ext uri="{FF2B5EF4-FFF2-40B4-BE49-F238E27FC236}">
                      <a16:creationId xmlns:a16="http://schemas.microsoft.com/office/drawing/2014/main" id="{B67A2BEA-539D-4128-A398-26C486890343}"/>
                    </a:ext>
                  </a:extLst>
                </p14:cNvPr>
                <p14:cNvContentPartPr/>
                <p14:nvPr/>
              </p14:nvContentPartPr>
              <p14:xfrm>
                <a:off x="3893507" y="5784547"/>
                <a:ext cx="265680" cy="169560"/>
              </p14:xfrm>
            </p:contentPart>
          </mc:Choice>
          <mc:Fallback>
            <p:pic>
              <p:nvPicPr>
                <p:cNvPr id="130" name="Freihand 129">
                  <a:extLst>
                    <a:ext uri="{FF2B5EF4-FFF2-40B4-BE49-F238E27FC236}">
                      <a16:creationId xmlns:a16="http://schemas.microsoft.com/office/drawing/2014/main" id="{B67A2BEA-539D-4128-A398-26C486890343}"/>
                    </a:ext>
                  </a:extLst>
                </p:cNvPr>
                <p:cNvPicPr/>
                <p:nvPr/>
              </p:nvPicPr>
              <p:blipFill>
                <a:blip r:embed="rId199"/>
                <a:stretch>
                  <a:fillRect/>
                </a:stretch>
              </p:blipFill>
              <p:spPr>
                <a:xfrm>
                  <a:off x="3889187" y="5780227"/>
                  <a:ext cx="2743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31" name="Freihand 130">
                  <a:extLst>
                    <a:ext uri="{FF2B5EF4-FFF2-40B4-BE49-F238E27FC236}">
                      <a16:creationId xmlns:a16="http://schemas.microsoft.com/office/drawing/2014/main" id="{A223052E-5B6B-41B3-B923-40259E6740BA}"/>
                    </a:ext>
                  </a:extLst>
                </p14:cNvPr>
                <p14:cNvContentPartPr/>
                <p14:nvPr/>
              </p14:nvContentPartPr>
              <p14:xfrm>
                <a:off x="4065227" y="5781307"/>
                <a:ext cx="154440" cy="76320"/>
              </p14:xfrm>
            </p:contentPart>
          </mc:Choice>
          <mc:Fallback>
            <p:pic>
              <p:nvPicPr>
                <p:cNvPr id="131" name="Freihand 130">
                  <a:extLst>
                    <a:ext uri="{FF2B5EF4-FFF2-40B4-BE49-F238E27FC236}">
                      <a16:creationId xmlns:a16="http://schemas.microsoft.com/office/drawing/2014/main" id="{A223052E-5B6B-41B3-B923-40259E6740BA}"/>
                    </a:ext>
                  </a:extLst>
                </p:cNvPr>
                <p:cNvPicPr/>
                <p:nvPr/>
              </p:nvPicPr>
              <p:blipFill>
                <a:blip r:embed="rId201"/>
                <a:stretch>
                  <a:fillRect/>
                </a:stretch>
              </p:blipFill>
              <p:spPr>
                <a:xfrm>
                  <a:off x="4060907" y="5776987"/>
                  <a:ext cx="1630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32" name="Freihand 131">
                  <a:extLst>
                    <a:ext uri="{FF2B5EF4-FFF2-40B4-BE49-F238E27FC236}">
                      <a16:creationId xmlns:a16="http://schemas.microsoft.com/office/drawing/2014/main" id="{BA4F0BE4-A6AD-43FA-A4A8-CEDB9AF34051}"/>
                    </a:ext>
                  </a:extLst>
                </p14:cNvPr>
                <p14:cNvContentPartPr/>
                <p14:nvPr/>
              </p14:nvContentPartPr>
              <p14:xfrm>
                <a:off x="4194107" y="5775187"/>
                <a:ext cx="182160" cy="206280"/>
              </p14:xfrm>
            </p:contentPart>
          </mc:Choice>
          <mc:Fallback>
            <p:pic>
              <p:nvPicPr>
                <p:cNvPr id="132" name="Freihand 131">
                  <a:extLst>
                    <a:ext uri="{FF2B5EF4-FFF2-40B4-BE49-F238E27FC236}">
                      <a16:creationId xmlns:a16="http://schemas.microsoft.com/office/drawing/2014/main" id="{BA4F0BE4-A6AD-43FA-A4A8-CEDB9AF34051}"/>
                    </a:ext>
                  </a:extLst>
                </p:cNvPr>
                <p:cNvPicPr/>
                <p:nvPr/>
              </p:nvPicPr>
              <p:blipFill>
                <a:blip r:embed="rId203"/>
                <a:stretch>
                  <a:fillRect/>
                </a:stretch>
              </p:blipFill>
              <p:spPr>
                <a:xfrm>
                  <a:off x="4189787" y="5770867"/>
                  <a:ext cx="19080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34" name="Freihand 133">
                  <a:extLst>
                    <a:ext uri="{FF2B5EF4-FFF2-40B4-BE49-F238E27FC236}">
                      <a16:creationId xmlns:a16="http://schemas.microsoft.com/office/drawing/2014/main" id="{5B0FEE4F-31A4-41B0-9515-FA5C0DE5AC08}"/>
                    </a:ext>
                  </a:extLst>
                </p14:cNvPr>
                <p14:cNvContentPartPr/>
                <p14:nvPr/>
              </p14:nvContentPartPr>
              <p14:xfrm>
                <a:off x="4539707" y="5878507"/>
                <a:ext cx="117720" cy="86040"/>
              </p14:xfrm>
            </p:contentPart>
          </mc:Choice>
          <mc:Fallback>
            <p:pic>
              <p:nvPicPr>
                <p:cNvPr id="134" name="Freihand 133">
                  <a:extLst>
                    <a:ext uri="{FF2B5EF4-FFF2-40B4-BE49-F238E27FC236}">
                      <a16:creationId xmlns:a16="http://schemas.microsoft.com/office/drawing/2014/main" id="{5B0FEE4F-31A4-41B0-9515-FA5C0DE5AC08}"/>
                    </a:ext>
                  </a:extLst>
                </p:cNvPr>
                <p:cNvPicPr/>
                <p:nvPr/>
              </p:nvPicPr>
              <p:blipFill>
                <a:blip r:embed="rId205"/>
                <a:stretch>
                  <a:fillRect/>
                </a:stretch>
              </p:blipFill>
              <p:spPr>
                <a:xfrm>
                  <a:off x="4535387" y="5874187"/>
                  <a:ext cx="1263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35" name="Freihand 134">
                  <a:extLst>
                    <a:ext uri="{FF2B5EF4-FFF2-40B4-BE49-F238E27FC236}">
                      <a16:creationId xmlns:a16="http://schemas.microsoft.com/office/drawing/2014/main" id="{1DF42BCE-C0F7-4128-ADC2-B2D237690536}"/>
                    </a:ext>
                  </a:extLst>
                </p14:cNvPr>
                <p14:cNvContentPartPr/>
                <p14:nvPr/>
              </p14:nvContentPartPr>
              <p14:xfrm>
                <a:off x="4655627" y="5868067"/>
                <a:ext cx="318240" cy="73440"/>
              </p14:xfrm>
            </p:contentPart>
          </mc:Choice>
          <mc:Fallback>
            <p:pic>
              <p:nvPicPr>
                <p:cNvPr id="135" name="Freihand 134">
                  <a:extLst>
                    <a:ext uri="{FF2B5EF4-FFF2-40B4-BE49-F238E27FC236}">
                      <a16:creationId xmlns:a16="http://schemas.microsoft.com/office/drawing/2014/main" id="{1DF42BCE-C0F7-4128-ADC2-B2D237690536}"/>
                    </a:ext>
                  </a:extLst>
                </p:cNvPr>
                <p:cNvPicPr/>
                <p:nvPr/>
              </p:nvPicPr>
              <p:blipFill>
                <a:blip r:embed="rId207"/>
                <a:stretch>
                  <a:fillRect/>
                </a:stretch>
              </p:blipFill>
              <p:spPr>
                <a:xfrm>
                  <a:off x="4651307" y="5863747"/>
                  <a:ext cx="32688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36" name="Freihand 135">
                  <a:extLst>
                    <a:ext uri="{FF2B5EF4-FFF2-40B4-BE49-F238E27FC236}">
                      <a16:creationId xmlns:a16="http://schemas.microsoft.com/office/drawing/2014/main" id="{B67845A8-2DC5-4312-AACA-9B3E596D8ADC}"/>
                    </a:ext>
                  </a:extLst>
                </p14:cNvPr>
                <p14:cNvContentPartPr/>
                <p14:nvPr/>
              </p14:nvContentPartPr>
              <p14:xfrm>
                <a:off x="4995827" y="5873467"/>
                <a:ext cx="125640" cy="47160"/>
              </p14:xfrm>
            </p:contentPart>
          </mc:Choice>
          <mc:Fallback>
            <p:pic>
              <p:nvPicPr>
                <p:cNvPr id="136" name="Freihand 135">
                  <a:extLst>
                    <a:ext uri="{FF2B5EF4-FFF2-40B4-BE49-F238E27FC236}">
                      <a16:creationId xmlns:a16="http://schemas.microsoft.com/office/drawing/2014/main" id="{B67845A8-2DC5-4312-AACA-9B3E596D8ADC}"/>
                    </a:ext>
                  </a:extLst>
                </p:cNvPr>
                <p:cNvPicPr/>
                <p:nvPr/>
              </p:nvPicPr>
              <p:blipFill>
                <a:blip r:embed="rId209"/>
                <a:stretch>
                  <a:fillRect/>
                </a:stretch>
              </p:blipFill>
              <p:spPr>
                <a:xfrm>
                  <a:off x="4991507" y="5869147"/>
                  <a:ext cx="13428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7" name="Freihand 136">
                  <a:extLst>
                    <a:ext uri="{FF2B5EF4-FFF2-40B4-BE49-F238E27FC236}">
                      <a16:creationId xmlns:a16="http://schemas.microsoft.com/office/drawing/2014/main" id="{A0926BF0-6680-4A16-9340-D0CE7D1E21A5}"/>
                    </a:ext>
                  </a:extLst>
                </p14:cNvPr>
                <p14:cNvContentPartPr/>
                <p14:nvPr/>
              </p14:nvContentPartPr>
              <p14:xfrm>
                <a:off x="5134427" y="5742427"/>
                <a:ext cx="314640" cy="207720"/>
              </p14:xfrm>
            </p:contentPart>
          </mc:Choice>
          <mc:Fallback>
            <p:pic>
              <p:nvPicPr>
                <p:cNvPr id="137" name="Freihand 136">
                  <a:extLst>
                    <a:ext uri="{FF2B5EF4-FFF2-40B4-BE49-F238E27FC236}">
                      <a16:creationId xmlns:a16="http://schemas.microsoft.com/office/drawing/2014/main" id="{A0926BF0-6680-4A16-9340-D0CE7D1E21A5}"/>
                    </a:ext>
                  </a:extLst>
                </p:cNvPr>
                <p:cNvPicPr/>
                <p:nvPr/>
              </p:nvPicPr>
              <p:blipFill>
                <a:blip r:embed="rId211"/>
                <a:stretch>
                  <a:fillRect/>
                </a:stretch>
              </p:blipFill>
              <p:spPr>
                <a:xfrm>
                  <a:off x="5130107" y="5738107"/>
                  <a:ext cx="32328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9" name="Freihand 138">
                  <a:extLst>
                    <a:ext uri="{FF2B5EF4-FFF2-40B4-BE49-F238E27FC236}">
                      <a16:creationId xmlns:a16="http://schemas.microsoft.com/office/drawing/2014/main" id="{90260E6F-5657-42CB-B747-8C49577C53E8}"/>
                    </a:ext>
                  </a:extLst>
                </p14:cNvPr>
                <p14:cNvContentPartPr/>
                <p14:nvPr/>
              </p14:nvContentPartPr>
              <p14:xfrm>
                <a:off x="5522507" y="5798227"/>
                <a:ext cx="118800" cy="154080"/>
              </p14:xfrm>
            </p:contentPart>
          </mc:Choice>
          <mc:Fallback>
            <p:pic>
              <p:nvPicPr>
                <p:cNvPr id="139" name="Freihand 138">
                  <a:extLst>
                    <a:ext uri="{FF2B5EF4-FFF2-40B4-BE49-F238E27FC236}">
                      <a16:creationId xmlns:a16="http://schemas.microsoft.com/office/drawing/2014/main" id="{90260E6F-5657-42CB-B747-8C49577C53E8}"/>
                    </a:ext>
                  </a:extLst>
                </p:cNvPr>
                <p:cNvPicPr/>
                <p:nvPr/>
              </p:nvPicPr>
              <p:blipFill>
                <a:blip r:embed="rId213"/>
                <a:stretch>
                  <a:fillRect/>
                </a:stretch>
              </p:blipFill>
              <p:spPr>
                <a:xfrm>
                  <a:off x="5518187" y="5793907"/>
                  <a:ext cx="12744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40" name="Freihand 139">
                  <a:extLst>
                    <a:ext uri="{FF2B5EF4-FFF2-40B4-BE49-F238E27FC236}">
                      <a16:creationId xmlns:a16="http://schemas.microsoft.com/office/drawing/2014/main" id="{C077AEDB-A01B-4734-930C-E94E6321D859}"/>
                    </a:ext>
                  </a:extLst>
                </p14:cNvPr>
                <p14:cNvContentPartPr/>
                <p14:nvPr/>
              </p14:nvContentPartPr>
              <p14:xfrm>
                <a:off x="5690987" y="5831707"/>
                <a:ext cx="136440" cy="101160"/>
              </p14:xfrm>
            </p:contentPart>
          </mc:Choice>
          <mc:Fallback>
            <p:pic>
              <p:nvPicPr>
                <p:cNvPr id="140" name="Freihand 139">
                  <a:extLst>
                    <a:ext uri="{FF2B5EF4-FFF2-40B4-BE49-F238E27FC236}">
                      <a16:creationId xmlns:a16="http://schemas.microsoft.com/office/drawing/2014/main" id="{C077AEDB-A01B-4734-930C-E94E6321D859}"/>
                    </a:ext>
                  </a:extLst>
                </p:cNvPr>
                <p:cNvPicPr/>
                <p:nvPr/>
              </p:nvPicPr>
              <p:blipFill>
                <a:blip r:embed="rId215"/>
                <a:stretch>
                  <a:fillRect/>
                </a:stretch>
              </p:blipFill>
              <p:spPr>
                <a:xfrm>
                  <a:off x="5686667" y="5827387"/>
                  <a:ext cx="1450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41" name="Freihand 140">
                  <a:extLst>
                    <a:ext uri="{FF2B5EF4-FFF2-40B4-BE49-F238E27FC236}">
                      <a16:creationId xmlns:a16="http://schemas.microsoft.com/office/drawing/2014/main" id="{9D8EBAEA-EB04-482F-990A-ED3EE7B75B62}"/>
                    </a:ext>
                  </a:extLst>
                </p14:cNvPr>
                <p14:cNvContentPartPr/>
                <p14:nvPr/>
              </p14:nvContentPartPr>
              <p14:xfrm>
                <a:off x="5973587" y="5843227"/>
                <a:ext cx="153360" cy="68040"/>
              </p14:xfrm>
            </p:contentPart>
          </mc:Choice>
          <mc:Fallback>
            <p:pic>
              <p:nvPicPr>
                <p:cNvPr id="141" name="Freihand 140">
                  <a:extLst>
                    <a:ext uri="{FF2B5EF4-FFF2-40B4-BE49-F238E27FC236}">
                      <a16:creationId xmlns:a16="http://schemas.microsoft.com/office/drawing/2014/main" id="{9D8EBAEA-EB04-482F-990A-ED3EE7B75B62}"/>
                    </a:ext>
                  </a:extLst>
                </p:cNvPr>
                <p:cNvPicPr/>
                <p:nvPr/>
              </p:nvPicPr>
              <p:blipFill>
                <a:blip r:embed="rId217"/>
                <a:stretch>
                  <a:fillRect/>
                </a:stretch>
              </p:blipFill>
              <p:spPr>
                <a:xfrm>
                  <a:off x="5969267" y="5838907"/>
                  <a:ext cx="16200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42" name="Freihand 141">
                  <a:extLst>
                    <a:ext uri="{FF2B5EF4-FFF2-40B4-BE49-F238E27FC236}">
                      <a16:creationId xmlns:a16="http://schemas.microsoft.com/office/drawing/2014/main" id="{41F4C40B-2F2E-432F-A984-2AE44B68CACB}"/>
                    </a:ext>
                  </a:extLst>
                </p14:cNvPr>
                <p14:cNvContentPartPr/>
                <p14:nvPr/>
              </p14:nvContentPartPr>
              <p14:xfrm>
                <a:off x="6135947" y="5827387"/>
                <a:ext cx="65160" cy="14400"/>
              </p14:xfrm>
            </p:contentPart>
          </mc:Choice>
          <mc:Fallback>
            <p:pic>
              <p:nvPicPr>
                <p:cNvPr id="142" name="Freihand 141">
                  <a:extLst>
                    <a:ext uri="{FF2B5EF4-FFF2-40B4-BE49-F238E27FC236}">
                      <a16:creationId xmlns:a16="http://schemas.microsoft.com/office/drawing/2014/main" id="{41F4C40B-2F2E-432F-A984-2AE44B68CACB}"/>
                    </a:ext>
                  </a:extLst>
                </p:cNvPr>
                <p:cNvPicPr/>
                <p:nvPr/>
              </p:nvPicPr>
              <p:blipFill>
                <a:blip r:embed="rId219"/>
                <a:stretch>
                  <a:fillRect/>
                </a:stretch>
              </p:blipFill>
              <p:spPr>
                <a:xfrm>
                  <a:off x="6131627" y="5823067"/>
                  <a:ext cx="738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43" name="Freihand 142">
                  <a:extLst>
                    <a:ext uri="{FF2B5EF4-FFF2-40B4-BE49-F238E27FC236}">
                      <a16:creationId xmlns:a16="http://schemas.microsoft.com/office/drawing/2014/main" id="{2E225B1A-E820-4BE5-870C-F3F61DA7AEE9}"/>
                    </a:ext>
                  </a:extLst>
                </p14:cNvPr>
                <p14:cNvContentPartPr/>
                <p14:nvPr/>
              </p14:nvContentPartPr>
              <p14:xfrm>
                <a:off x="6081227" y="5802187"/>
                <a:ext cx="88920" cy="116280"/>
              </p14:xfrm>
            </p:contentPart>
          </mc:Choice>
          <mc:Fallback>
            <p:pic>
              <p:nvPicPr>
                <p:cNvPr id="143" name="Freihand 142">
                  <a:extLst>
                    <a:ext uri="{FF2B5EF4-FFF2-40B4-BE49-F238E27FC236}">
                      <a16:creationId xmlns:a16="http://schemas.microsoft.com/office/drawing/2014/main" id="{2E225B1A-E820-4BE5-870C-F3F61DA7AEE9}"/>
                    </a:ext>
                  </a:extLst>
                </p:cNvPr>
                <p:cNvPicPr/>
                <p:nvPr/>
              </p:nvPicPr>
              <p:blipFill>
                <a:blip r:embed="rId221"/>
                <a:stretch>
                  <a:fillRect/>
                </a:stretch>
              </p:blipFill>
              <p:spPr>
                <a:xfrm>
                  <a:off x="6076907" y="5797867"/>
                  <a:ext cx="975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44" name="Freihand 143">
                  <a:extLst>
                    <a:ext uri="{FF2B5EF4-FFF2-40B4-BE49-F238E27FC236}">
                      <a16:creationId xmlns:a16="http://schemas.microsoft.com/office/drawing/2014/main" id="{AD6BD942-04BB-4D5C-95BB-402EECE74EA2}"/>
                    </a:ext>
                  </a:extLst>
                </p14:cNvPr>
                <p14:cNvContentPartPr/>
                <p14:nvPr/>
              </p14:nvContentPartPr>
              <p14:xfrm>
                <a:off x="6206867" y="5816227"/>
                <a:ext cx="64800" cy="88200"/>
              </p14:xfrm>
            </p:contentPart>
          </mc:Choice>
          <mc:Fallback>
            <p:pic>
              <p:nvPicPr>
                <p:cNvPr id="144" name="Freihand 143">
                  <a:extLst>
                    <a:ext uri="{FF2B5EF4-FFF2-40B4-BE49-F238E27FC236}">
                      <a16:creationId xmlns:a16="http://schemas.microsoft.com/office/drawing/2014/main" id="{AD6BD942-04BB-4D5C-95BB-402EECE74EA2}"/>
                    </a:ext>
                  </a:extLst>
                </p:cNvPr>
                <p:cNvPicPr/>
                <p:nvPr/>
              </p:nvPicPr>
              <p:blipFill>
                <a:blip r:embed="rId223"/>
                <a:stretch>
                  <a:fillRect/>
                </a:stretch>
              </p:blipFill>
              <p:spPr>
                <a:xfrm>
                  <a:off x="6202547" y="5811907"/>
                  <a:ext cx="734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5" name="Freihand 144">
                  <a:extLst>
                    <a:ext uri="{FF2B5EF4-FFF2-40B4-BE49-F238E27FC236}">
                      <a16:creationId xmlns:a16="http://schemas.microsoft.com/office/drawing/2014/main" id="{4B6B9EBE-F884-4C1A-9526-4E4003EA4198}"/>
                    </a:ext>
                  </a:extLst>
                </p14:cNvPr>
                <p14:cNvContentPartPr/>
                <p14:nvPr/>
              </p14:nvContentPartPr>
              <p14:xfrm>
                <a:off x="6301187" y="5746747"/>
                <a:ext cx="129600" cy="138960"/>
              </p14:xfrm>
            </p:contentPart>
          </mc:Choice>
          <mc:Fallback>
            <p:pic>
              <p:nvPicPr>
                <p:cNvPr id="145" name="Freihand 144">
                  <a:extLst>
                    <a:ext uri="{FF2B5EF4-FFF2-40B4-BE49-F238E27FC236}">
                      <a16:creationId xmlns:a16="http://schemas.microsoft.com/office/drawing/2014/main" id="{4B6B9EBE-F884-4C1A-9526-4E4003EA4198}"/>
                    </a:ext>
                  </a:extLst>
                </p:cNvPr>
                <p:cNvPicPr/>
                <p:nvPr/>
              </p:nvPicPr>
              <p:blipFill>
                <a:blip r:embed="rId225"/>
                <a:stretch>
                  <a:fillRect/>
                </a:stretch>
              </p:blipFill>
              <p:spPr>
                <a:xfrm>
                  <a:off x="6296867" y="5742427"/>
                  <a:ext cx="1382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46" name="Freihand 145">
                  <a:extLst>
                    <a:ext uri="{FF2B5EF4-FFF2-40B4-BE49-F238E27FC236}">
                      <a16:creationId xmlns:a16="http://schemas.microsoft.com/office/drawing/2014/main" id="{06719291-6517-42D1-8238-FAE958D6E0AD}"/>
                    </a:ext>
                  </a:extLst>
                </p14:cNvPr>
                <p14:cNvContentPartPr/>
                <p14:nvPr/>
              </p14:nvContentPartPr>
              <p14:xfrm>
                <a:off x="5976107" y="5814067"/>
                <a:ext cx="73800" cy="74160"/>
              </p14:xfrm>
            </p:contentPart>
          </mc:Choice>
          <mc:Fallback>
            <p:pic>
              <p:nvPicPr>
                <p:cNvPr id="146" name="Freihand 145">
                  <a:extLst>
                    <a:ext uri="{FF2B5EF4-FFF2-40B4-BE49-F238E27FC236}">
                      <a16:creationId xmlns:a16="http://schemas.microsoft.com/office/drawing/2014/main" id="{06719291-6517-42D1-8238-FAE958D6E0AD}"/>
                    </a:ext>
                  </a:extLst>
                </p:cNvPr>
                <p:cNvPicPr/>
                <p:nvPr/>
              </p:nvPicPr>
              <p:blipFill>
                <a:blip r:embed="rId227"/>
                <a:stretch>
                  <a:fillRect/>
                </a:stretch>
              </p:blipFill>
              <p:spPr>
                <a:xfrm>
                  <a:off x="5971787" y="5809747"/>
                  <a:ext cx="824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47" name="Freihand 146">
                  <a:extLst>
                    <a:ext uri="{FF2B5EF4-FFF2-40B4-BE49-F238E27FC236}">
                      <a16:creationId xmlns:a16="http://schemas.microsoft.com/office/drawing/2014/main" id="{43DE52FA-EB7E-4460-AC30-25B8BECD205D}"/>
                    </a:ext>
                  </a:extLst>
                </p14:cNvPr>
                <p14:cNvContentPartPr/>
                <p14:nvPr/>
              </p14:nvContentPartPr>
              <p14:xfrm>
                <a:off x="6611507" y="5692747"/>
                <a:ext cx="86040" cy="248400"/>
              </p14:xfrm>
            </p:contentPart>
          </mc:Choice>
          <mc:Fallback>
            <p:pic>
              <p:nvPicPr>
                <p:cNvPr id="147" name="Freihand 146">
                  <a:extLst>
                    <a:ext uri="{FF2B5EF4-FFF2-40B4-BE49-F238E27FC236}">
                      <a16:creationId xmlns:a16="http://schemas.microsoft.com/office/drawing/2014/main" id="{43DE52FA-EB7E-4460-AC30-25B8BECD205D}"/>
                    </a:ext>
                  </a:extLst>
                </p:cNvPr>
                <p:cNvPicPr/>
                <p:nvPr/>
              </p:nvPicPr>
              <p:blipFill>
                <a:blip r:embed="rId229"/>
                <a:stretch>
                  <a:fillRect/>
                </a:stretch>
              </p:blipFill>
              <p:spPr>
                <a:xfrm>
                  <a:off x="6607187" y="5688427"/>
                  <a:ext cx="9468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8" name="Freihand 147">
                  <a:extLst>
                    <a:ext uri="{FF2B5EF4-FFF2-40B4-BE49-F238E27FC236}">
                      <a16:creationId xmlns:a16="http://schemas.microsoft.com/office/drawing/2014/main" id="{F1ADA1D9-8BC2-4CA0-BBA8-CA824425A53C}"/>
                    </a:ext>
                  </a:extLst>
                </p14:cNvPr>
                <p14:cNvContentPartPr/>
                <p14:nvPr/>
              </p14:nvContentPartPr>
              <p14:xfrm>
                <a:off x="6697547" y="5764387"/>
                <a:ext cx="171360" cy="86400"/>
              </p14:xfrm>
            </p:contentPart>
          </mc:Choice>
          <mc:Fallback>
            <p:pic>
              <p:nvPicPr>
                <p:cNvPr id="148" name="Freihand 147">
                  <a:extLst>
                    <a:ext uri="{FF2B5EF4-FFF2-40B4-BE49-F238E27FC236}">
                      <a16:creationId xmlns:a16="http://schemas.microsoft.com/office/drawing/2014/main" id="{F1ADA1D9-8BC2-4CA0-BBA8-CA824425A53C}"/>
                    </a:ext>
                  </a:extLst>
                </p:cNvPr>
                <p:cNvPicPr/>
                <p:nvPr/>
              </p:nvPicPr>
              <p:blipFill>
                <a:blip r:embed="rId231"/>
                <a:stretch>
                  <a:fillRect/>
                </a:stretch>
              </p:blipFill>
              <p:spPr>
                <a:xfrm>
                  <a:off x="6693227" y="5760067"/>
                  <a:ext cx="1800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50" name="Freihand 149">
                  <a:extLst>
                    <a:ext uri="{FF2B5EF4-FFF2-40B4-BE49-F238E27FC236}">
                      <a16:creationId xmlns:a16="http://schemas.microsoft.com/office/drawing/2014/main" id="{3F3BD02D-F5F0-4E1D-8E4D-8476B305F7D9}"/>
                    </a:ext>
                  </a:extLst>
                </p14:cNvPr>
                <p14:cNvContentPartPr/>
                <p14:nvPr/>
              </p14:nvContentPartPr>
              <p14:xfrm>
                <a:off x="7012187" y="5793187"/>
                <a:ext cx="82440" cy="226800"/>
              </p14:xfrm>
            </p:contentPart>
          </mc:Choice>
          <mc:Fallback>
            <p:pic>
              <p:nvPicPr>
                <p:cNvPr id="150" name="Freihand 149">
                  <a:extLst>
                    <a:ext uri="{FF2B5EF4-FFF2-40B4-BE49-F238E27FC236}">
                      <a16:creationId xmlns:a16="http://schemas.microsoft.com/office/drawing/2014/main" id="{3F3BD02D-F5F0-4E1D-8E4D-8476B305F7D9}"/>
                    </a:ext>
                  </a:extLst>
                </p:cNvPr>
                <p:cNvPicPr/>
                <p:nvPr/>
              </p:nvPicPr>
              <p:blipFill>
                <a:blip r:embed="rId233"/>
                <a:stretch>
                  <a:fillRect/>
                </a:stretch>
              </p:blipFill>
              <p:spPr>
                <a:xfrm>
                  <a:off x="7007867" y="5788867"/>
                  <a:ext cx="9108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51" name="Freihand 150">
                  <a:extLst>
                    <a:ext uri="{FF2B5EF4-FFF2-40B4-BE49-F238E27FC236}">
                      <a16:creationId xmlns:a16="http://schemas.microsoft.com/office/drawing/2014/main" id="{EE6F143D-AA4B-4C1C-B0E0-CF4D923CD1E1}"/>
                    </a:ext>
                  </a:extLst>
                </p14:cNvPr>
                <p14:cNvContentPartPr/>
                <p14:nvPr/>
              </p14:nvContentPartPr>
              <p14:xfrm>
                <a:off x="7110467" y="5795347"/>
                <a:ext cx="88200" cy="81720"/>
              </p14:xfrm>
            </p:contentPart>
          </mc:Choice>
          <mc:Fallback>
            <p:pic>
              <p:nvPicPr>
                <p:cNvPr id="151" name="Freihand 150">
                  <a:extLst>
                    <a:ext uri="{FF2B5EF4-FFF2-40B4-BE49-F238E27FC236}">
                      <a16:creationId xmlns:a16="http://schemas.microsoft.com/office/drawing/2014/main" id="{EE6F143D-AA4B-4C1C-B0E0-CF4D923CD1E1}"/>
                    </a:ext>
                  </a:extLst>
                </p:cNvPr>
                <p:cNvPicPr/>
                <p:nvPr/>
              </p:nvPicPr>
              <p:blipFill>
                <a:blip r:embed="rId235"/>
                <a:stretch>
                  <a:fillRect/>
                </a:stretch>
              </p:blipFill>
              <p:spPr>
                <a:xfrm>
                  <a:off x="7106147" y="5791027"/>
                  <a:ext cx="968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52" name="Freihand 151">
                  <a:extLst>
                    <a:ext uri="{FF2B5EF4-FFF2-40B4-BE49-F238E27FC236}">
                      <a16:creationId xmlns:a16="http://schemas.microsoft.com/office/drawing/2014/main" id="{5E152B80-D3C7-43D2-A991-B656BEC87C67}"/>
                    </a:ext>
                  </a:extLst>
                </p14:cNvPr>
                <p14:cNvContentPartPr/>
                <p14:nvPr/>
              </p14:nvContentPartPr>
              <p14:xfrm>
                <a:off x="7219187" y="5790667"/>
                <a:ext cx="96840" cy="66960"/>
              </p14:xfrm>
            </p:contentPart>
          </mc:Choice>
          <mc:Fallback>
            <p:pic>
              <p:nvPicPr>
                <p:cNvPr id="152" name="Freihand 151">
                  <a:extLst>
                    <a:ext uri="{FF2B5EF4-FFF2-40B4-BE49-F238E27FC236}">
                      <a16:creationId xmlns:a16="http://schemas.microsoft.com/office/drawing/2014/main" id="{5E152B80-D3C7-43D2-A991-B656BEC87C67}"/>
                    </a:ext>
                  </a:extLst>
                </p:cNvPr>
                <p:cNvPicPr/>
                <p:nvPr/>
              </p:nvPicPr>
              <p:blipFill>
                <a:blip r:embed="rId237"/>
                <a:stretch>
                  <a:fillRect/>
                </a:stretch>
              </p:blipFill>
              <p:spPr>
                <a:xfrm>
                  <a:off x="7214867" y="5786347"/>
                  <a:ext cx="1054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53" name="Freihand 152">
                  <a:extLst>
                    <a:ext uri="{FF2B5EF4-FFF2-40B4-BE49-F238E27FC236}">
                      <a16:creationId xmlns:a16="http://schemas.microsoft.com/office/drawing/2014/main" id="{B28B6481-4AE1-41BB-9DF3-590712891217}"/>
                    </a:ext>
                  </a:extLst>
                </p14:cNvPr>
                <p14:cNvContentPartPr/>
                <p14:nvPr/>
              </p14:nvContentPartPr>
              <p14:xfrm>
                <a:off x="7367507" y="5721547"/>
                <a:ext cx="80640" cy="122400"/>
              </p14:xfrm>
            </p:contentPart>
          </mc:Choice>
          <mc:Fallback>
            <p:pic>
              <p:nvPicPr>
                <p:cNvPr id="153" name="Freihand 152">
                  <a:extLst>
                    <a:ext uri="{FF2B5EF4-FFF2-40B4-BE49-F238E27FC236}">
                      <a16:creationId xmlns:a16="http://schemas.microsoft.com/office/drawing/2014/main" id="{B28B6481-4AE1-41BB-9DF3-590712891217}"/>
                    </a:ext>
                  </a:extLst>
                </p:cNvPr>
                <p:cNvPicPr/>
                <p:nvPr/>
              </p:nvPicPr>
              <p:blipFill>
                <a:blip r:embed="rId239"/>
                <a:stretch>
                  <a:fillRect/>
                </a:stretch>
              </p:blipFill>
              <p:spPr>
                <a:xfrm>
                  <a:off x="7363187" y="5717227"/>
                  <a:ext cx="892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54" name="Freihand 153">
                  <a:extLst>
                    <a:ext uri="{FF2B5EF4-FFF2-40B4-BE49-F238E27FC236}">
                      <a16:creationId xmlns:a16="http://schemas.microsoft.com/office/drawing/2014/main" id="{90E53966-C500-4A80-B2FC-0556C1F10609}"/>
                    </a:ext>
                  </a:extLst>
                </p14:cNvPr>
                <p14:cNvContentPartPr/>
                <p14:nvPr/>
              </p14:nvContentPartPr>
              <p14:xfrm>
                <a:off x="6912467" y="5621107"/>
                <a:ext cx="128520" cy="83160"/>
              </p14:xfrm>
            </p:contentPart>
          </mc:Choice>
          <mc:Fallback>
            <p:pic>
              <p:nvPicPr>
                <p:cNvPr id="154" name="Freihand 153">
                  <a:extLst>
                    <a:ext uri="{FF2B5EF4-FFF2-40B4-BE49-F238E27FC236}">
                      <a16:creationId xmlns:a16="http://schemas.microsoft.com/office/drawing/2014/main" id="{90E53966-C500-4A80-B2FC-0556C1F10609}"/>
                    </a:ext>
                  </a:extLst>
                </p:cNvPr>
                <p:cNvPicPr/>
                <p:nvPr/>
              </p:nvPicPr>
              <p:blipFill>
                <a:blip r:embed="rId241"/>
                <a:stretch>
                  <a:fillRect/>
                </a:stretch>
              </p:blipFill>
              <p:spPr>
                <a:xfrm>
                  <a:off x="6908147" y="5616787"/>
                  <a:ext cx="1371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55" name="Freihand 154">
                  <a:extLst>
                    <a:ext uri="{FF2B5EF4-FFF2-40B4-BE49-F238E27FC236}">
                      <a16:creationId xmlns:a16="http://schemas.microsoft.com/office/drawing/2014/main" id="{9A57AB6F-6612-4CBF-8D7A-4131253DDC10}"/>
                    </a:ext>
                  </a:extLst>
                </p14:cNvPr>
                <p14:cNvContentPartPr/>
                <p14:nvPr/>
              </p14:nvContentPartPr>
              <p14:xfrm>
                <a:off x="7508987" y="5572507"/>
                <a:ext cx="123840" cy="105840"/>
              </p14:xfrm>
            </p:contentPart>
          </mc:Choice>
          <mc:Fallback>
            <p:pic>
              <p:nvPicPr>
                <p:cNvPr id="155" name="Freihand 154">
                  <a:extLst>
                    <a:ext uri="{FF2B5EF4-FFF2-40B4-BE49-F238E27FC236}">
                      <a16:creationId xmlns:a16="http://schemas.microsoft.com/office/drawing/2014/main" id="{9A57AB6F-6612-4CBF-8D7A-4131253DDC10}"/>
                    </a:ext>
                  </a:extLst>
                </p:cNvPr>
                <p:cNvPicPr/>
                <p:nvPr/>
              </p:nvPicPr>
              <p:blipFill>
                <a:blip r:embed="rId243"/>
                <a:stretch>
                  <a:fillRect/>
                </a:stretch>
              </p:blipFill>
              <p:spPr>
                <a:xfrm>
                  <a:off x="7504667" y="5568187"/>
                  <a:ext cx="1324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57" name="Freihand 156">
                  <a:extLst>
                    <a:ext uri="{FF2B5EF4-FFF2-40B4-BE49-F238E27FC236}">
                      <a16:creationId xmlns:a16="http://schemas.microsoft.com/office/drawing/2014/main" id="{0D9C4EF6-C1B8-4BA0-BD94-9A939306EFAB}"/>
                    </a:ext>
                  </a:extLst>
                </p14:cNvPr>
                <p14:cNvContentPartPr/>
                <p14:nvPr/>
              </p14:nvContentPartPr>
              <p14:xfrm>
                <a:off x="1431467" y="6270907"/>
                <a:ext cx="218160" cy="108360"/>
              </p14:xfrm>
            </p:contentPart>
          </mc:Choice>
          <mc:Fallback>
            <p:pic>
              <p:nvPicPr>
                <p:cNvPr id="157" name="Freihand 156">
                  <a:extLst>
                    <a:ext uri="{FF2B5EF4-FFF2-40B4-BE49-F238E27FC236}">
                      <a16:creationId xmlns:a16="http://schemas.microsoft.com/office/drawing/2014/main" id="{0D9C4EF6-C1B8-4BA0-BD94-9A939306EFAB}"/>
                    </a:ext>
                  </a:extLst>
                </p:cNvPr>
                <p:cNvPicPr/>
                <p:nvPr/>
              </p:nvPicPr>
              <p:blipFill>
                <a:blip r:embed="rId245"/>
                <a:stretch>
                  <a:fillRect/>
                </a:stretch>
              </p:blipFill>
              <p:spPr>
                <a:xfrm>
                  <a:off x="1427147" y="6266587"/>
                  <a:ext cx="2268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58" name="Freihand 157">
                  <a:extLst>
                    <a:ext uri="{FF2B5EF4-FFF2-40B4-BE49-F238E27FC236}">
                      <a16:creationId xmlns:a16="http://schemas.microsoft.com/office/drawing/2014/main" id="{C376DA97-3443-48F4-8CBC-052FCD603D59}"/>
                    </a:ext>
                  </a:extLst>
                </p14:cNvPr>
                <p14:cNvContentPartPr/>
                <p14:nvPr/>
              </p14:nvContentPartPr>
              <p14:xfrm>
                <a:off x="1705067" y="6255067"/>
                <a:ext cx="92880" cy="81720"/>
              </p14:xfrm>
            </p:contentPart>
          </mc:Choice>
          <mc:Fallback>
            <p:pic>
              <p:nvPicPr>
                <p:cNvPr id="158" name="Freihand 157">
                  <a:extLst>
                    <a:ext uri="{FF2B5EF4-FFF2-40B4-BE49-F238E27FC236}">
                      <a16:creationId xmlns:a16="http://schemas.microsoft.com/office/drawing/2014/main" id="{C376DA97-3443-48F4-8CBC-052FCD603D59}"/>
                    </a:ext>
                  </a:extLst>
                </p:cNvPr>
                <p:cNvPicPr/>
                <p:nvPr/>
              </p:nvPicPr>
              <p:blipFill>
                <a:blip r:embed="rId247"/>
                <a:stretch>
                  <a:fillRect/>
                </a:stretch>
              </p:blipFill>
              <p:spPr>
                <a:xfrm>
                  <a:off x="1700747" y="6250747"/>
                  <a:ext cx="1015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48">
              <p14:nvContentPartPr>
                <p14:cNvPr id="159" name="Freihand 158">
                  <a:extLst>
                    <a:ext uri="{FF2B5EF4-FFF2-40B4-BE49-F238E27FC236}">
                      <a16:creationId xmlns:a16="http://schemas.microsoft.com/office/drawing/2014/main" id="{F3DAF870-8AD4-42D0-8324-23BA0CE3889A}"/>
                    </a:ext>
                  </a:extLst>
                </p14:cNvPr>
                <p14:cNvContentPartPr/>
                <p14:nvPr/>
              </p14:nvContentPartPr>
              <p14:xfrm>
                <a:off x="1818107" y="6187747"/>
                <a:ext cx="203760" cy="147240"/>
              </p14:xfrm>
            </p:contentPart>
          </mc:Choice>
          <mc:Fallback>
            <p:pic>
              <p:nvPicPr>
                <p:cNvPr id="159" name="Freihand 158">
                  <a:extLst>
                    <a:ext uri="{FF2B5EF4-FFF2-40B4-BE49-F238E27FC236}">
                      <a16:creationId xmlns:a16="http://schemas.microsoft.com/office/drawing/2014/main" id="{F3DAF870-8AD4-42D0-8324-23BA0CE3889A}"/>
                    </a:ext>
                  </a:extLst>
                </p:cNvPr>
                <p:cNvPicPr/>
                <p:nvPr/>
              </p:nvPicPr>
              <p:blipFill>
                <a:blip r:embed="rId249"/>
                <a:stretch>
                  <a:fillRect/>
                </a:stretch>
              </p:blipFill>
              <p:spPr>
                <a:xfrm>
                  <a:off x="1813787" y="6183427"/>
                  <a:ext cx="21240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60" name="Freihand 159">
                  <a:extLst>
                    <a:ext uri="{FF2B5EF4-FFF2-40B4-BE49-F238E27FC236}">
                      <a16:creationId xmlns:a16="http://schemas.microsoft.com/office/drawing/2014/main" id="{973A7AAB-7487-4F18-A9C3-B38C4A3415A2}"/>
                    </a:ext>
                  </a:extLst>
                </p14:cNvPr>
                <p14:cNvContentPartPr/>
                <p14:nvPr/>
              </p14:nvContentPartPr>
              <p14:xfrm>
                <a:off x="2088467" y="6246427"/>
                <a:ext cx="488160" cy="96840"/>
              </p14:xfrm>
            </p:contentPart>
          </mc:Choice>
          <mc:Fallback>
            <p:pic>
              <p:nvPicPr>
                <p:cNvPr id="160" name="Freihand 159">
                  <a:extLst>
                    <a:ext uri="{FF2B5EF4-FFF2-40B4-BE49-F238E27FC236}">
                      <a16:creationId xmlns:a16="http://schemas.microsoft.com/office/drawing/2014/main" id="{973A7AAB-7487-4F18-A9C3-B38C4A3415A2}"/>
                    </a:ext>
                  </a:extLst>
                </p:cNvPr>
                <p:cNvPicPr/>
                <p:nvPr/>
              </p:nvPicPr>
              <p:blipFill>
                <a:blip r:embed="rId251"/>
                <a:stretch>
                  <a:fillRect/>
                </a:stretch>
              </p:blipFill>
              <p:spPr>
                <a:xfrm>
                  <a:off x="2084147" y="6242107"/>
                  <a:ext cx="49680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161" name="Freihand 160">
                  <a:extLst>
                    <a:ext uri="{FF2B5EF4-FFF2-40B4-BE49-F238E27FC236}">
                      <a16:creationId xmlns:a16="http://schemas.microsoft.com/office/drawing/2014/main" id="{836249B7-DBD0-42F2-9A3D-18CFFC8B8493}"/>
                    </a:ext>
                  </a:extLst>
                </p14:cNvPr>
                <p14:cNvContentPartPr/>
                <p14:nvPr/>
              </p14:nvContentPartPr>
              <p14:xfrm>
                <a:off x="2755547" y="6142027"/>
                <a:ext cx="621720" cy="195120"/>
              </p14:xfrm>
            </p:contentPart>
          </mc:Choice>
          <mc:Fallback>
            <p:pic>
              <p:nvPicPr>
                <p:cNvPr id="161" name="Freihand 160">
                  <a:extLst>
                    <a:ext uri="{FF2B5EF4-FFF2-40B4-BE49-F238E27FC236}">
                      <a16:creationId xmlns:a16="http://schemas.microsoft.com/office/drawing/2014/main" id="{836249B7-DBD0-42F2-9A3D-18CFFC8B8493}"/>
                    </a:ext>
                  </a:extLst>
                </p:cNvPr>
                <p:cNvPicPr/>
                <p:nvPr/>
              </p:nvPicPr>
              <p:blipFill>
                <a:blip r:embed="rId253"/>
                <a:stretch>
                  <a:fillRect/>
                </a:stretch>
              </p:blipFill>
              <p:spPr>
                <a:xfrm>
                  <a:off x="2751227" y="6137707"/>
                  <a:ext cx="63036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62" name="Freihand 161">
                  <a:extLst>
                    <a:ext uri="{FF2B5EF4-FFF2-40B4-BE49-F238E27FC236}">
                      <a16:creationId xmlns:a16="http://schemas.microsoft.com/office/drawing/2014/main" id="{F11F4B85-C406-4AB3-99CC-779D0DFEF503}"/>
                    </a:ext>
                  </a:extLst>
                </p14:cNvPr>
                <p14:cNvContentPartPr/>
                <p14:nvPr/>
              </p14:nvContentPartPr>
              <p14:xfrm>
                <a:off x="3659867" y="6123667"/>
                <a:ext cx="114120" cy="237600"/>
              </p14:xfrm>
            </p:contentPart>
          </mc:Choice>
          <mc:Fallback>
            <p:pic>
              <p:nvPicPr>
                <p:cNvPr id="162" name="Freihand 161">
                  <a:extLst>
                    <a:ext uri="{FF2B5EF4-FFF2-40B4-BE49-F238E27FC236}">
                      <a16:creationId xmlns:a16="http://schemas.microsoft.com/office/drawing/2014/main" id="{F11F4B85-C406-4AB3-99CC-779D0DFEF503}"/>
                    </a:ext>
                  </a:extLst>
                </p:cNvPr>
                <p:cNvPicPr/>
                <p:nvPr/>
              </p:nvPicPr>
              <p:blipFill>
                <a:blip r:embed="rId255"/>
                <a:stretch>
                  <a:fillRect/>
                </a:stretch>
              </p:blipFill>
              <p:spPr>
                <a:xfrm>
                  <a:off x="3655547" y="6119347"/>
                  <a:ext cx="122760" cy="24624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63" name="Freihand 162">
                  <a:extLst>
                    <a:ext uri="{FF2B5EF4-FFF2-40B4-BE49-F238E27FC236}">
                      <a16:creationId xmlns:a16="http://schemas.microsoft.com/office/drawing/2014/main" id="{16174AE2-C329-4393-B53A-BB5182F257D7}"/>
                    </a:ext>
                  </a:extLst>
                </p14:cNvPr>
                <p14:cNvContentPartPr/>
                <p14:nvPr/>
              </p14:nvContentPartPr>
              <p14:xfrm>
                <a:off x="3795947" y="6179827"/>
                <a:ext cx="318960" cy="95760"/>
              </p14:xfrm>
            </p:contentPart>
          </mc:Choice>
          <mc:Fallback>
            <p:pic>
              <p:nvPicPr>
                <p:cNvPr id="163" name="Freihand 162">
                  <a:extLst>
                    <a:ext uri="{FF2B5EF4-FFF2-40B4-BE49-F238E27FC236}">
                      <a16:creationId xmlns:a16="http://schemas.microsoft.com/office/drawing/2014/main" id="{16174AE2-C329-4393-B53A-BB5182F257D7}"/>
                    </a:ext>
                  </a:extLst>
                </p:cNvPr>
                <p:cNvPicPr/>
                <p:nvPr/>
              </p:nvPicPr>
              <p:blipFill>
                <a:blip r:embed="rId257"/>
                <a:stretch>
                  <a:fillRect/>
                </a:stretch>
              </p:blipFill>
              <p:spPr>
                <a:xfrm>
                  <a:off x="3791627" y="6175507"/>
                  <a:ext cx="3276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64" name="Freihand 163">
                  <a:extLst>
                    <a:ext uri="{FF2B5EF4-FFF2-40B4-BE49-F238E27FC236}">
                      <a16:creationId xmlns:a16="http://schemas.microsoft.com/office/drawing/2014/main" id="{F869A453-B70B-4A40-8A57-45FDA67E54E2}"/>
                    </a:ext>
                  </a:extLst>
                </p14:cNvPr>
                <p14:cNvContentPartPr/>
                <p14:nvPr/>
              </p14:nvContentPartPr>
              <p14:xfrm>
                <a:off x="4181507" y="6170107"/>
                <a:ext cx="115560" cy="116640"/>
              </p14:xfrm>
            </p:contentPart>
          </mc:Choice>
          <mc:Fallback>
            <p:pic>
              <p:nvPicPr>
                <p:cNvPr id="164" name="Freihand 163">
                  <a:extLst>
                    <a:ext uri="{FF2B5EF4-FFF2-40B4-BE49-F238E27FC236}">
                      <a16:creationId xmlns:a16="http://schemas.microsoft.com/office/drawing/2014/main" id="{F869A453-B70B-4A40-8A57-45FDA67E54E2}"/>
                    </a:ext>
                  </a:extLst>
                </p:cNvPr>
                <p:cNvPicPr/>
                <p:nvPr/>
              </p:nvPicPr>
              <p:blipFill>
                <a:blip r:embed="rId259"/>
                <a:stretch>
                  <a:fillRect/>
                </a:stretch>
              </p:blipFill>
              <p:spPr>
                <a:xfrm>
                  <a:off x="4177187" y="6165787"/>
                  <a:ext cx="12420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65" name="Freihand 164">
                  <a:extLst>
                    <a:ext uri="{FF2B5EF4-FFF2-40B4-BE49-F238E27FC236}">
                      <a16:creationId xmlns:a16="http://schemas.microsoft.com/office/drawing/2014/main" id="{3B6D1FAC-7B7B-4020-AC8A-72407941927E}"/>
                    </a:ext>
                  </a:extLst>
                </p14:cNvPr>
                <p14:cNvContentPartPr/>
                <p14:nvPr/>
              </p14:nvContentPartPr>
              <p14:xfrm>
                <a:off x="4321187" y="6196027"/>
                <a:ext cx="181440" cy="97200"/>
              </p14:xfrm>
            </p:contentPart>
          </mc:Choice>
          <mc:Fallback>
            <p:pic>
              <p:nvPicPr>
                <p:cNvPr id="165" name="Freihand 164">
                  <a:extLst>
                    <a:ext uri="{FF2B5EF4-FFF2-40B4-BE49-F238E27FC236}">
                      <a16:creationId xmlns:a16="http://schemas.microsoft.com/office/drawing/2014/main" id="{3B6D1FAC-7B7B-4020-AC8A-72407941927E}"/>
                    </a:ext>
                  </a:extLst>
                </p:cNvPr>
                <p:cNvPicPr/>
                <p:nvPr/>
              </p:nvPicPr>
              <p:blipFill>
                <a:blip r:embed="rId261"/>
                <a:stretch>
                  <a:fillRect/>
                </a:stretch>
              </p:blipFill>
              <p:spPr>
                <a:xfrm>
                  <a:off x="4316867" y="6191707"/>
                  <a:ext cx="1900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66" name="Freihand 165">
                  <a:extLst>
                    <a:ext uri="{FF2B5EF4-FFF2-40B4-BE49-F238E27FC236}">
                      <a16:creationId xmlns:a16="http://schemas.microsoft.com/office/drawing/2014/main" id="{05353C57-456B-4084-AF0A-38EF12233DDC}"/>
                    </a:ext>
                  </a:extLst>
                </p14:cNvPr>
                <p14:cNvContentPartPr/>
                <p14:nvPr/>
              </p14:nvContentPartPr>
              <p14:xfrm>
                <a:off x="4494347" y="6176227"/>
                <a:ext cx="130320" cy="125640"/>
              </p14:xfrm>
            </p:contentPart>
          </mc:Choice>
          <mc:Fallback>
            <p:pic>
              <p:nvPicPr>
                <p:cNvPr id="166" name="Freihand 165">
                  <a:extLst>
                    <a:ext uri="{FF2B5EF4-FFF2-40B4-BE49-F238E27FC236}">
                      <a16:creationId xmlns:a16="http://schemas.microsoft.com/office/drawing/2014/main" id="{05353C57-456B-4084-AF0A-38EF12233DDC}"/>
                    </a:ext>
                  </a:extLst>
                </p:cNvPr>
                <p:cNvPicPr/>
                <p:nvPr/>
              </p:nvPicPr>
              <p:blipFill>
                <a:blip r:embed="rId263"/>
                <a:stretch>
                  <a:fillRect/>
                </a:stretch>
              </p:blipFill>
              <p:spPr>
                <a:xfrm>
                  <a:off x="4490027" y="6171907"/>
                  <a:ext cx="13896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67" name="Freihand 166">
                  <a:extLst>
                    <a:ext uri="{FF2B5EF4-FFF2-40B4-BE49-F238E27FC236}">
                      <a16:creationId xmlns:a16="http://schemas.microsoft.com/office/drawing/2014/main" id="{8BAF00D6-69F9-40B5-B21C-2CE7603D5170}"/>
                    </a:ext>
                  </a:extLst>
                </p14:cNvPr>
                <p14:cNvContentPartPr/>
                <p14:nvPr/>
              </p14:nvContentPartPr>
              <p14:xfrm>
                <a:off x="4611347" y="6107467"/>
                <a:ext cx="210960" cy="170280"/>
              </p14:xfrm>
            </p:contentPart>
          </mc:Choice>
          <mc:Fallback>
            <p:pic>
              <p:nvPicPr>
                <p:cNvPr id="167" name="Freihand 166">
                  <a:extLst>
                    <a:ext uri="{FF2B5EF4-FFF2-40B4-BE49-F238E27FC236}">
                      <a16:creationId xmlns:a16="http://schemas.microsoft.com/office/drawing/2014/main" id="{8BAF00D6-69F9-40B5-B21C-2CE7603D5170}"/>
                    </a:ext>
                  </a:extLst>
                </p:cNvPr>
                <p:cNvPicPr/>
                <p:nvPr/>
              </p:nvPicPr>
              <p:blipFill>
                <a:blip r:embed="rId265"/>
                <a:stretch>
                  <a:fillRect/>
                </a:stretch>
              </p:blipFill>
              <p:spPr>
                <a:xfrm>
                  <a:off x="4607027" y="6103147"/>
                  <a:ext cx="2196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68" name="Freihand 167">
                  <a:extLst>
                    <a:ext uri="{FF2B5EF4-FFF2-40B4-BE49-F238E27FC236}">
                      <a16:creationId xmlns:a16="http://schemas.microsoft.com/office/drawing/2014/main" id="{F654F79B-7CD1-4375-9C5E-DDA349FC96F6}"/>
                    </a:ext>
                  </a:extLst>
                </p14:cNvPr>
                <p14:cNvContentPartPr/>
                <p14:nvPr/>
              </p14:nvContentPartPr>
              <p14:xfrm>
                <a:off x="5036147" y="6098107"/>
                <a:ext cx="299160" cy="299520"/>
              </p14:xfrm>
            </p:contentPart>
          </mc:Choice>
          <mc:Fallback>
            <p:pic>
              <p:nvPicPr>
                <p:cNvPr id="168" name="Freihand 167">
                  <a:extLst>
                    <a:ext uri="{FF2B5EF4-FFF2-40B4-BE49-F238E27FC236}">
                      <a16:creationId xmlns:a16="http://schemas.microsoft.com/office/drawing/2014/main" id="{F654F79B-7CD1-4375-9C5E-DDA349FC96F6}"/>
                    </a:ext>
                  </a:extLst>
                </p:cNvPr>
                <p:cNvPicPr/>
                <p:nvPr/>
              </p:nvPicPr>
              <p:blipFill>
                <a:blip r:embed="rId267"/>
                <a:stretch>
                  <a:fillRect/>
                </a:stretch>
              </p:blipFill>
              <p:spPr>
                <a:xfrm>
                  <a:off x="5031827" y="6093787"/>
                  <a:ext cx="30780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70" name="Freihand 169">
                  <a:extLst>
                    <a:ext uri="{FF2B5EF4-FFF2-40B4-BE49-F238E27FC236}">
                      <a16:creationId xmlns:a16="http://schemas.microsoft.com/office/drawing/2014/main" id="{AC80379B-CDEB-483C-A702-2EF7C27D434F}"/>
                    </a:ext>
                  </a:extLst>
                </p14:cNvPr>
                <p14:cNvContentPartPr/>
                <p14:nvPr/>
              </p14:nvContentPartPr>
              <p14:xfrm>
                <a:off x="5504147" y="6098107"/>
                <a:ext cx="259560" cy="189360"/>
              </p14:xfrm>
            </p:contentPart>
          </mc:Choice>
          <mc:Fallback>
            <p:pic>
              <p:nvPicPr>
                <p:cNvPr id="170" name="Freihand 169">
                  <a:extLst>
                    <a:ext uri="{FF2B5EF4-FFF2-40B4-BE49-F238E27FC236}">
                      <a16:creationId xmlns:a16="http://schemas.microsoft.com/office/drawing/2014/main" id="{AC80379B-CDEB-483C-A702-2EF7C27D434F}"/>
                    </a:ext>
                  </a:extLst>
                </p:cNvPr>
                <p:cNvPicPr/>
                <p:nvPr/>
              </p:nvPicPr>
              <p:blipFill>
                <a:blip r:embed="rId269"/>
                <a:stretch>
                  <a:fillRect/>
                </a:stretch>
              </p:blipFill>
              <p:spPr>
                <a:xfrm>
                  <a:off x="5499827" y="6093787"/>
                  <a:ext cx="26820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72" name="Freihand 171">
                  <a:extLst>
                    <a:ext uri="{FF2B5EF4-FFF2-40B4-BE49-F238E27FC236}">
                      <a16:creationId xmlns:a16="http://schemas.microsoft.com/office/drawing/2014/main" id="{5893C067-3F06-4010-9B95-4F4935E7F7E4}"/>
                    </a:ext>
                  </a:extLst>
                </p14:cNvPr>
                <p14:cNvContentPartPr/>
                <p14:nvPr/>
              </p14:nvContentPartPr>
              <p14:xfrm>
                <a:off x="5482907" y="6083347"/>
                <a:ext cx="44280" cy="193320"/>
              </p14:xfrm>
            </p:contentPart>
          </mc:Choice>
          <mc:Fallback>
            <p:pic>
              <p:nvPicPr>
                <p:cNvPr id="172" name="Freihand 171">
                  <a:extLst>
                    <a:ext uri="{FF2B5EF4-FFF2-40B4-BE49-F238E27FC236}">
                      <a16:creationId xmlns:a16="http://schemas.microsoft.com/office/drawing/2014/main" id="{5893C067-3F06-4010-9B95-4F4935E7F7E4}"/>
                    </a:ext>
                  </a:extLst>
                </p:cNvPr>
                <p:cNvPicPr/>
                <p:nvPr/>
              </p:nvPicPr>
              <p:blipFill>
                <a:blip r:embed="rId271"/>
                <a:stretch>
                  <a:fillRect/>
                </a:stretch>
              </p:blipFill>
              <p:spPr>
                <a:xfrm>
                  <a:off x="5478587" y="6079027"/>
                  <a:ext cx="529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74" name="Freihand 173">
                  <a:extLst>
                    <a:ext uri="{FF2B5EF4-FFF2-40B4-BE49-F238E27FC236}">
                      <a16:creationId xmlns:a16="http://schemas.microsoft.com/office/drawing/2014/main" id="{20EC827A-1B3C-45FC-8465-2AEB7CAE231C}"/>
                    </a:ext>
                  </a:extLst>
                </p14:cNvPr>
                <p14:cNvContentPartPr/>
                <p14:nvPr/>
              </p14:nvContentPartPr>
              <p14:xfrm>
                <a:off x="5918867" y="6139507"/>
                <a:ext cx="132480" cy="144000"/>
              </p14:xfrm>
            </p:contentPart>
          </mc:Choice>
          <mc:Fallback>
            <p:pic>
              <p:nvPicPr>
                <p:cNvPr id="174" name="Freihand 173">
                  <a:extLst>
                    <a:ext uri="{FF2B5EF4-FFF2-40B4-BE49-F238E27FC236}">
                      <a16:creationId xmlns:a16="http://schemas.microsoft.com/office/drawing/2014/main" id="{20EC827A-1B3C-45FC-8465-2AEB7CAE231C}"/>
                    </a:ext>
                  </a:extLst>
                </p:cNvPr>
                <p:cNvPicPr/>
                <p:nvPr/>
              </p:nvPicPr>
              <p:blipFill>
                <a:blip r:embed="rId273"/>
                <a:stretch>
                  <a:fillRect/>
                </a:stretch>
              </p:blipFill>
              <p:spPr>
                <a:xfrm>
                  <a:off x="5914547" y="6135187"/>
                  <a:ext cx="14112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75" name="Freihand 174">
                  <a:extLst>
                    <a:ext uri="{FF2B5EF4-FFF2-40B4-BE49-F238E27FC236}">
                      <a16:creationId xmlns:a16="http://schemas.microsoft.com/office/drawing/2014/main" id="{4FF1E9DB-BFE5-4798-8263-F6601235B448}"/>
                    </a:ext>
                  </a:extLst>
                </p14:cNvPr>
                <p14:cNvContentPartPr/>
                <p14:nvPr/>
              </p14:nvContentPartPr>
              <p14:xfrm>
                <a:off x="6063227" y="6161107"/>
                <a:ext cx="152280" cy="131040"/>
              </p14:xfrm>
            </p:contentPart>
          </mc:Choice>
          <mc:Fallback>
            <p:pic>
              <p:nvPicPr>
                <p:cNvPr id="175" name="Freihand 174">
                  <a:extLst>
                    <a:ext uri="{FF2B5EF4-FFF2-40B4-BE49-F238E27FC236}">
                      <a16:creationId xmlns:a16="http://schemas.microsoft.com/office/drawing/2014/main" id="{4FF1E9DB-BFE5-4798-8263-F6601235B448}"/>
                    </a:ext>
                  </a:extLst>
                </p:cNvPr>
                <p:cNvPicPr/>
                <p:nvPr/>
              </p:nvPicPr>
              <p:blipFill>
                <a:blip r:embed="rId275"/>
                <a:stretch>
                  <a:fillRect/>
                </a:stretch>
              </p:blipFill>
              <p:spPr>
                <a:xfrm>
                  <a:off x="6058907" y="6156787"/>
                  <a:ext cx="1609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76" name="Freihand 175">
                  <a:extLst>
                    <a:ext uri="{FF2B5EF4-FFF2-40B4-BE49-F238E27FC236}">
                      <a16:creationId xmlns:a16="http://schemas.microsoft.com/office/drawing/2014/main" id="{01E8AF56-4C67-403D-9C6E-AD44CAD4CBF5}"/>
                    </a:ext>
                  </a:extLst>
                </p14:cNvPr>
                <p14:cNvContentPartPr/>
                <p14:nvPr/>
              </p14:nvContentPartPr>
              <p14:xfrm>
                <a:off x="6263387" y="6185227"/>
                <a:ext cx="77040" cy="68040"/>
              </p14:xfrm>
            </p:contentPart>
          </mc:Choice>
          <mc:Fallback>
            <p:pic>
              <p:nvPicPr>
                <p:cNvPr id="176" name="Freihand 175">
                  <a:extLst>
                    <a:ext uri="{FF2B5EF4-FFF2-40B4-BE49-F238E27FC236}">
                      <a16:creationId xmlns:a16="http://schemas.microsoft.com/office/drawing/2014/main" id="{01E8AF56-4C67-403D-9C6E-AD44CAD4CBF5}"/>
                    </a:ext>
                  </a:extLst>
                </p:cNvPr>
                <p:cNvPicPr/>
                <p:nvPr/>
              </p:nvPicPr>
              <p:blipFill>
                <a:blip r:embed="rId277"/>
                <a:stretch>
                  <a:fillRect/>
                </a:stretch>
              </p:blipFill>
              <p:spPr>
                <a:xfrm>
                  <a:off x="6259067" y="6180907"/>
                  <a:ext cx="8568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77" name="Freihand 176">
                  <a:extLst>
                    <a:ext uri="{FF2B5EF4-FFF2-40B4-BE49-F238E27FC236}">
                      <a16:creationId xmlns:a16="http://schemas.microsoft.com/office/drawing/2014/main" id="{9A9B3C8D-0EDB-4BF1-8EDC-96F8F5B9465F}"/>
                    </a:ext>
                  </a:extLst>
                </p14:cNvPr>
                <p14:cNvContentPartPr/>
                <p14:nvPr/>
              </p14:nvContentPartPr>
              <p14:xfrm>
                <a:off x="6373187" y="6080827"/>
                <a:ext cx="101160" cy="203040"/>
              </p14:xfrm>
            </p:contentPart>
          </mc:Choice>
          <mc:Fallback>
            <p:pic>
              <p:nvPicPr>
                <p:cNvPr id="177" name="Freihand 176">
                  <a:extLst>
                    <a:ext uri="{FF2B5EF4-FFF2-40B4-BE49-F238E27FC236}">
                      <a16:creationId xmlns:a16="http://schemas.microsoft.com/office/drawing/2014/main" id="{9A9B3C8D-0EDB-4BF1-8EDC-96F8F5B9465F}"/>
                    </a:ext>
                  </a:extLst>
                </p:cNvPr>
                <p:cNvPicPr/>
                <p:nvPr/>
              </p:nvPicPr>
              <p:blipFill>
                <a:blip r:embed="rId279"/>
                <a:stretch>
                  <a:fillRect/>
                </a:stretch>
              </p:blipFill>
              <p:spPr>
                <a:xfrm>
                  <a:off x="6368867" y="6076507"/>
                  <a:ext cx="10980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78" name="Freihand 177">
                  <a:extLst>
                    <a:ext uri="{FF2B5EF4-FFF2-40B4-BE49-F238E27FC236}">
                      <a16:creationId xmlns:a16="http://schemas.microsoft.com/office/drawing/2014/main" id="{742C824A-F8AD-4F90-8DC8-8E221DEFF732}"/>
                    </a:ext>
                  </a:extLst>
                </p14:cNvPr>
                <p14:cNvContentPartPr/>
                <p14:nvPr/>
              </p14:nvContentPartPr>
              <p14:xfrm>
                <a:off x="6562547" y="6146347"/>
                <a:ext cx="404280" cy="205560"/>
              </p14:xfrm>
            </p:contentPart>
          </mc:Choice>
          <mc:Fallback>
            <p:pic>
              <p:nvPicPr>
                <p:cNvPr id="178" name="Freihand 177">
                  <a:extLst>
                    <a:ext uri="{FF2B5EF4-FFF2-40B4-BE49-F238E27FC236}">
                      <a16:creationId xmlns:a16="http://schemas.microsoft.com/office/drawing/2014/main" id="{742C824A-F8AD-4F90-8DC8-8E221DEFF732}"/>
                    </a:ext>
                  </a:extLst>
                </p:cNvPr>
                <p:cNvPicPr/>
                <p:nvPr/>
              </p:nvPicPr>
              <p:blipFill>
                <a:blip r:embed="rId281"/>
                <a:stretch>
                  <a:fillRect/>
                </a:stretch>
              </p:blipFill>
              <p:spPr>
                <a:xfrm>
                  <a:off x="6558227" y="6142027"/>
                  <a:ext cx="41292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79" name="Freihand 178">
                  <a:extLst>
                    <a:ext uri="{FF2B5EF4-FFF2-40B4-BE49-F238E27FC236}">
                      <a16:creationId xmlns:a16="http://schemas.microsoft.com/office/drawing/2014/main" id="{1A82BA87-05DE-4669-B97A-3D0DB69DBA9D}"/>
                    </a:ext>
                  </a:extLst>
                </p14:cNvPr>
                <p14:cNvContentPartPr/>
                <p14:nvPr/>
              </p14:nvContentPartPr>
              <p14:xfrm>
                <a:off x="7083467" y="6057787"/>
                <a:ext cx="399240" cy="174960"/>
              </p14:xfrm>
            </p:contentPart>
          </mc:Choice>
          <mc:Fallback>
            <p:pic>
              <p:nvPicPr>
                <p:cNvPr id="179" name="Freihand 178">
                  <a:extLst>
                    <a:ext uri="{FF2B5EF4-FFF2-40B4-BE49-F238E27FC236}">
                      <a16:creationId xmlns:a16="http://schemas.microsoft.com/office/drawing/2014/main" id="{1A82BA87-05DE-4669-B97A-3D0DB69DBA9D}"/>
                    </a:ext>
                  </a:extLst>
                </p:cNvPr>
                <p:cNvPicPr/>
                <p:nvPr/>
              </p:nvPicPr>
              <p:blipFill>
                <a:blip r:embed="rId283"/>
                <a:stretch>
                  <a:fillRect/>
                </a:stretch>
              </p:blipFill>
              <p:spPr>
                <a:xfrm>
                  <a:off x="7079147" y="6053467"/>
                  <a:ext cx="4078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80" name="Freihand 179">
                  <a:extLst>
                    <a:ext uri="{FF2B5EF4-FFF2-40B4-BE49-F238E27FC236}">
                      <a16:creationId xmlns:a16="http://schemas.microsoft.com/office/drawing/2014/main" id="{93EE4B12-7CAD-4610-8ED7-916B6941FE4F}"/>
                    </a:ext>
                  </a:extLst>
                </p14:cNvPr>
                <p14:cNvContentPartPr/>
                <p14:nvPr/>
              </p14:nvContentPartPr>
              <p14:xfrm>
                <a:off x="7459667" y="6104587"/>
                <a:ext cx="126720" cy="71280"/>
              </p14:xfrm>
            </p:contentPart>
          </mc:Choice>
          <mc:Fallback>
            <p:pic>
              <p:nvPicPr>
                <p:cNvPr id="180" name="Freihand 179">
                  <a:extLst>
                    <a:ext uri="{FF2B5EF4-FFF2-40B4-BE49-F238E27FC236}">
                      <a16:creationId xmlns:a16="http://schemas.microsoft.com/office/drawing/2014/main" id="{93EE4B12-7CAD-4610-8ED7-916B6941FE4F}"/>
                    </a:ext>
                  </a:extLst>
                </p:cNvPr>
                <p:cNvPicPr/>
                <p:nvPr/>
              </p:nvPicPr>
              <p:blipFill>
                <a:blip r:embed="rId285"/>
                <a:stretch>
                  <a:fillRect/>
                </a:stretch>
              </p:blipFill>
              <p:spPr>
                <a:xfrm>
                  <a:off x="7455347" y="6100267"/>
                  <a:ext cx="1353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81" name="Freihand 180">
                  <a:extLst>
                    <a:ext uri="{FF2B5EF4-FFF2-40B4-BE49-F238E27FC236}">
                      <a16:creationId xmlns:a16="http://schemas.microsoft.com/office/drawing/2014/main" id="{3F574B94-A01E-4602-A19A-042D9A346DC1}"/>
                    </a:ext>
                  </a:extLst>
                </p14:cNvPr>
                <p14:cNvContentPartPr/>
                <p14:nvPr/>
              </p14:nvContentPartPr>
              <p14:xfrm>
                <a:off x="7662707" y="6136987"/>
                <a:ext cx="35280" cy="98280"/>
              </p14:xfrm>
            </p:contentPart>
          </mc:Choice>
          <mc:Fallback>
            <p:pic>
              <p:nvPicPr>
                <p:cNvPr id="181" name="Freihand 180">
                  <a:extLst>
                    <a:ext uri="{FF2B5EF4-FFF2-40B4-BE49-F238E27FC236}">
                      <a16:creationId xmlns:a16="http://schemas.microsoft.com/office/drawing/2014/main" id="{3F574B94-A01E-4602-A19A-042D9A346DC1}"/>
                    </a:ext>
                  </a:extLst>
                </p:cNvPr>
                <p:cNvPicPr/>
                <p:nvPr/>
              </p:nvPicPr>
              <p:blipFill>
                <a:blip r:embed="rId287"/>
                <a:stretch>
                  <a:fillRect/>
                </a:stretch>
              </p:blipFill>
              <p:spPr>
                <a:xfrm>
                  <a:off x="7658387" y="6132667"/>
                  <a:ext cx="439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82" name="Freihand 181">
                  <a:extLst>
                    <a:ext uri="{FF2B5EF4-FFF2-40B4-BE49-F238E27FC236}">
                      <a16:creationId xmlns:a16="http://schemas.microsoft.com/office/drawing/2014/main" id="{C6D9BA10-2031-44F5-9495-1A0F0C1F6226}"/>
                    </a:ext>
                  </a:extLst>
                </p14:cNvPr>
                <p14:cNvContentPartPr/>
                <p14:nvPr/>
              </p14:nvContentPartPr>
              <p14:xfrm>
                <a:off x="7760267" y="5984707"/>
                <a:ext cx="119160" cy="197280"/>
              </p14:xfrm>
            </p:contentPart>
          </mc:Choice>
          <mc:Fallback>
            <p:pic>
              <p:nvPicPr>
                <p:cNvPr id="182" name="Freihand 181">
                  <a:extLst>
                    <a:ext uri="{FF2B5EF4-FFF2-40B4-BE49-F238E27FC236}">
                      <a16:creationId xmlns:a16="http://schemas.microsoft.com/office/drawing/2014/main" id="{C6D9BA10-2031-44F5-9495-1A0F0C1F6226}"/>
                    </a:ext>
                  </a:extLst>
                </p:cNvPr>
                <p:cNvPicPr/>
                <p:nvPr/>
              </p:nvPicPr>
              <p:blipFill>
                <a:blip r:embed="rId289"/>
                <a:stretch>
                  <a:fillRect/>
                </a:stretch>
              </p:blipFill>
              <p:spPr>
                <a:xfrm>
                  <a:off x="7755947" y="5980387"/>
                  <a:ext cx="12780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83" name="Freihand 182">
                  <a:extLst>
                    <a:ext uri="{FF2B5EF4-FFF2-40B4-BE49-F238E27FC236}">
                      <a16:creationId xmlns:a16="http://schemas.microsoft.com/office/drawing/2014/main" id="{C5E43A0E-9987-4B69-A13D-81719DFA5667}"/>
                    </a:ext>
                  </a:extLst>
                </p14:cNvPr>
                <p14:cNvContentPartPr/>
                <p14:nvPr/>
              </p14:nvContentPartPr>
              <p14:xfrm>
                <a:off x="7930907" y="5985067"/>
                <a:ext cx="294840" cy="213480"/>
              </p14:xfrm>
            </p:contentPart>
          </mc:Choice>
          <mc:Fallback>
            <p:pic>
              <p:nvPicPr>
                <p:cNvPr id="183" name="Freihand 182">
                  <a:extLst>
                    <a:ext uri="{FF2B5EF4-FFF2-40B4-BE49-F238E27FC236}">
                      <a16:creationId xmlns:a16="http://schemas.microsoft.com/office/drawing/2014/main" id="{C5E43A0E-9987-4B69-A13D-81719DFA5667}"/>
                    </a:ext>
                  </a:extLst>
                </p:cNvPr>
                <p:cNvPicPr/>
                <p:nvPr/>
              </p:nvPicPr>
              <p:blipFill>
                <a:blip r:embed="rId291"/>
                <a:stretch>
                  <a:fillRect/>
                </a:stretch>
              </p:blipFill>
              <p:spPr>
                <a:xfrm>
                  <a:off x="7926587" y="5980747"/>
                  <a:ext cx="30348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85" name="Freihand 184">
                  <a:extLst>
                    <a:ext uri="{FF2B5EF4-FFF2-40B4-BE49-F238E27FC236}">
                      <a16:creationId xmlns:a16="http://schemas.microsoft.com/office/drawing/2014/main" id="{C42864CF-CFFE-4366-B2BC-D7BF0174AE1B}"/>
                    </a:ext>
                  </a:extLst>
                </p14:cNvPr>
                <p14:cNvContentPartPr/>
                <p14:nvPr/>
              </p14:nvContentPartPr>
              <p14:xfrm>
                <a:off x="1343987" y="6437947"/>
                <a:ext cx="167400" cy="221760"/>
              </p14:xfrm>
            </p:contentPart>
          </mc:Choice>
          <mc:Fallback>
            <p:pic>
              <p:nvPicPr>
                <p:cNvPr id="185" name="Freihand 184">
                  <a:extLst>
                    <a:ext uri="{FF2B5EF4-FFF2-40B4-BE49-F238E27FC236}">
                      <a16:creationId xmlns:a16="http://schemas.microsoft.com/office/drawing/2014/main" id="{C42864CF-CFFE-4366-B2BC-D7BF0174AE1B}"/>
                    </a:ext>
                  </a:extLst>
                </p:cNvPr>
                <p:cNvPicPr/>
                <p:nvPr/>
              </p:nvPicPr>
              <p:blipFill>
                <a:blip r:embed="rId293"/>
                <a:stretch>
                  <a:fillRect/>
                </a:stretch>
              </p:blipFill>
              <p:spPr>
                <a:xfrm>
                  <a:off x="1339667" y="6433627"/>
                  <a:ext cx="17604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86" name="Freihand 185">
                  <a:extLst>
                    <a:ext uri="{FF2B5EF4-FFF2-40B4-BE49-F238E27FC236}">
                      <a16:creationId xmlns:a16="http://schemas.microsoft.com/office/drawing/2014/main" id="{C61C9480-C5A5-4D99-9CFA-15FA582228E6}"/>
                    </a:ext>
                  </a:extLst>
                </p14:cNvPr>
                <p14:cNvContentPartPr/>
                <p14:nvPr/>
              </p14:nvContentPartPr>
              <p14:xfrm>
                <a:off x="1399787" y="6422467"/>
                <a:ext cx="360" cy="360"/>
              </p14:xfrm>
            </p:contentPart>
          </mc:Choice>
          <mc:Fallback>
            <p:pic>
              <p:nvPicPr>
                <p:cNvPr id="186" name="Freihand 185">
                  <a:extLst>
                    <a:ext uri="{FF2B5EF4-FFF2-40B4-BE49-F238E27FC236}">
                      <a16:creationId xmlns:a16="http://schemas.microsoft.com/office/drawing/2014/main" id="{C61C9480-C5A5-4D99-9CFA-15FA582228E6}"/>
                    </a:ext>
                  </a:extLst>
                </p:cNvPr>
                <p:cNvPicPr/>
                <p:nvPr/>
              </p:nvPicPr>
              <p:blipFill>
                <a:blip r:embed="rId35"/>
                <a:stretch>
                  <a:fillRect/>
                </a:stretch>
              </p:blipFill>
              <p:spPr>
                <a:xfrm>
                  <a:off x="1395467" y="6418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87" name="Freihand 186">
                  <a:extLst>
                    <a:ext uri="{FF2B5EF4-FFF2-40B4-BE49-F238E27FC236}">
                      <a16:creationId xmlns:a16="http://schemas.microsoft.com/office/drawing/2014/main" id="{8CC858C9-C65D-4016-8479-D4CA8AE8FA6F}"/>
                    </a:ext>
                  </a:extLst>
                </p14:cNvPr>
                <p14:cNvContentPartPr/>
                <p14:nvPr/>
              </p14:nvContentPartPr>
              <p14:xfrm>
                <a:off x="1678787" y="6509587"/>
                <a:ext cx="81360" cy="116280"/>
              </p14:xfrm>
            </p:contentPart>
          </mc:Choice>
          <mc:Fallback>
            <p:pic>
              <p:nvPicPr>
                <p:cNvPr id="187" name="Freihand 186">
                  <a:extLst>
                    <a:ext uri="{FF2B5EF4-FFF2-40B4-BE49-F238E27FC236}">
                      <a16:creationId xmlns:a16="http://schemas.microsoft.com/office/drawing/2014/main" id="{8CC858C9-C65D-4016-8479-D4CA8AE8FA6F}"/>
                    </a:ext>
                  </a:extLst>
                </p:cNvPr>
                <p:cNvPicPr/>
                <p:nvPr/>
              </p:nvPicPr>
              <p:blipFill>
                <a:blip r:embed="rId296"/>
                <a:stretch>
                  <a:fillRect/>
                </a:stretch>
              </p:blipFill>
              <p:spPr>
                <a:xfrm>
                  <a:off x="1674467" y="6505267"/>
                  <a:ext cx="9000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8" name="Freihand 187">
                  <a:extLst>
                    <a:ext uri="{FF2B5EF4-FFF2-40B4-BE49-F238E27FC236}">
                      <a16:creationId xmlns:a16="http://schemas.microsoft.com/office/drawing/2014/main" id="{B9B5BFAE-9397-41BC-A6C9-D3836E3F7331}"/>
                    </a:ext>
                  </a:extLst>
                </p14:cNvPr>
                <p14:cNvContentPartPr/>
                <p14:nvPr/>
              </p14:nvContentPartPr>
              <p14:xfrm>
                <a:off x="1786067" y="6524347"/>
                <a:ext cx="241560" cy="109800"/>
              </p14:xfrm>
            </p:contentPart>
          </mc:Choice>
          <mc:Fallback>
            <p:pic>
              <p:nvPicPr>
                <p:cNvPr id="188" name="Freihand 187">
                  <a:extLst>
                    <a:ext uri="{FF2B5EF4-FFF2-40B4-BE49-F238E27FC236}">
                      <a16:creationId xmlns:a16="http://schemas.microsoft.com/office/drawing/2014/main" id="{B9B5BFAE-9397-41BC-A6C9-D3836E3F7331}"/>
                    </a:ext>
                  </a:extLst>
                </p:cNvPr>
                <p:cNvPicPr/>
                <p:nvPr/>
              </p:nvPicPr>
              <p:blipFill>
                <a:blip r:embed="rId298"/>
                <a:stretch>
                  <a:fillRect/>
                </a:stretch>
              </p:blipFill>
              <p:spPr>
                <a:xfrm>
                  <a:off x="1781747" y="6520027"/>
                  <a:ext cx="2502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89" name="Freihand 188">
                  <a:extLst>
                    <a:ext uri="{FF2B5EF4-FFF2-40B4-BE49-F238E27FC236}">
                      <a16:creationId xmlns:a16="http://schemas.microsoft.com/office/drawing/2014/main" id="{72392AC8-D65A-42C7-A740-DB76D7D3160C}"/>
                    </a:ext>
                  </a:extLst>
                </p14:cNvPr>
                <p14:cNvContentPartPr/>
                <p14:nvPr/>
              </p14:nvContentPartPr>
              <p14:xfrm>
                <a:off x="2267387" y="6521107"/>
                <a:ext cx="343440" cy="230760"/>
              </p14:xfrm>
            </p:contentPart>
          </mc:Choice>
          <mc:Fallback>
            <p:pic>
              <p:nvPicPr>
                <p:cNvPr id="189" name="Freihand 188">
                  <a:extLst>
                    <a:ext uri="{FF2B5EF4-FFF2-40B4-BE49-F238E27FC236}">
                      <a16:creationId xmlns:a16="http://schemas.microsoft.com/office/drawing/2014/main" id="{72392AC8-D65A-42C7-A740-DB76D7D3160C}"/>
                    </a:ext>
                  </a:extLst>
                </p:cNvPr>
                <p:cNvPicPr/>
                <p:nvPr/>
              </p:nvPicPr>
              <p:blipFill>
                <a:blip r:embed="rId300"/>
                <a:stretch>
                  <a:fillRect/>
                </a:stretch>
              </p:blipFill>
              <p:spPr>
                <a:xfrm>
                  <a:off x="2263067" y="6516787"/>
                  <a:ext cx="35208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90" name="Freihand 189">
                  <a:extLst>
                    <a:ext uri="{FF2B5EF4-FFF2-40B4-BE49-F238E27FC236}">
                      <a16:creationId xmlns:a16="http://schemas.microsoft.com/office/drawing/2014/main" id="{C81E58C1-F066-4343-8ECC-DE489C915A8F}"/>
                    </a:ext>
                  </a:extLst>
                </p14:cNvPr>
                <p14:cNvContentPartPr/>
                <p14:nvPr/>
              </p14:nvContentPartPr>
              <p14:xfrm>
                <a:off x="2472227" y="6422467"/>
                <a:ext cx="12240" cy="15120"/>
              </p14:xfrm>
            </p:contentPart>
          </mc:Choice>
          <mc:Fallback>
            <p:pic>
              <p:nvPicPr>
                <p:cNvPr id="190" name="Freihand 189">
                  <a:extLst>
                    <a:ext uri="{FF2B5EF4-FFF2-40B4-BE49-F238E27FC236}">
                      <a16:creationId xmlns:a16="http://schemas.microsoft.com/office/drawing/2014/main" id="{C81E58C1-F066-4343-8ECC-DE489C915A8F}"/>
                    </a:ext>
                  </a:extLst>
                </p:cNvPr>
                <p:cNvPicPr/>
                <p:nvPr/>
              </p:nvPicPr>
              <p:blipFill>
                <a:blip r:embed="rId302"/>
                <a:stretch>
                  <a:fillRect/>
                </a:stretch>
              </p:blipFill>
              <p:spPr>
                <a:xfrm>
                  <a:off x="2467907" y="6418147"/>
                  <a:ext cx="208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91" name="Freihand 190">
                  <a:extLst>
                    <a:ext uri="{FF2B5EF4-FFF2-40B4-BE49-F238E27FC236}">
                      <a16:creationId xmlns:a16="http://schemas.microsoft.com/office/drawing/2014/main" id="{B3ADB397-5E95-4057-876E-4069F7A48972}"/>
                    </a:ext>
                  </a:extLst>
                </p14:cNvPr>
                <p14:cNvContentPartPr/>
                <p14:nvPr/>
              </p14:nvContentPartPr>
              <p14:xfrm>
                <a:off x="2753027" y="6525787"/>
                <a:ext cx="228240" cy="110520"/>
              </p14:xfrm>
            </p:contentPart>
          </mc:Choice>
          <mc:Fallback>
            <p:pic>
              <p:nvPicPr>
                <p:cNvPr id="191" name="Freihand 190">
                  <a:extLst>
                    <a:ext uri="{FF2B5EF4-FFF2-40B4-BE49-F238E27FC236}">
                      <a16:creationId xmlns:a16="http://schemas.microsoft.com/office/drawing/2014/main" id="{B3ADB397-5E95-4057-876E-4069F7A48972}"/>
                    </a:ext>
                  </a:extLst>
                </p:cNvPr>
                <p:cNvPicPr/>
                <p:nvPr/>
              </p:nvPicPr>
              <p:blipFill>
                <a:blip r:embed="rId304"/>
                <a:stretch>
                  <a:fillRect/>
                </a:stretch>
              </p:blipFill>
              <p:spPr>
                <a:xfrm>
                  <a:off x="2748707" y="6521467"/>
                  <a:ext cx="2368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92" name="Freihand 191">
                  <a:extLst>
                    <a:ext uri="{FF2B5EF4-FFF2-40B4-BE49-F238E27FC236}">
                      <a16:creationId xmlns:a16="http://schemas.microsoft.com/office/drawing/2014/main" id="{B1B532DA-9EEE-494C-99CE-36C97EBF0637}"/>
                    </a:ext>
                  </a:extLst>
                </p14:cNvPr>
                <p14:cNvContentPartPr/>
                <p14:nvPr/>
              </p14:nvContentPartPr>
              <p14:xfrm>
                <a:off x="2985227" y="6471067"/>
                <a:ext cx="360" cy="360"/>
              </p14:xfrm>
            </p:contentPart>
          </mc:Choice>
          <mc:Fallback>
            <p:pic>
              <p:nvPicPr>
                <p:cNvPr id="192" name="Freihand 191">
                  <a:extLst>
                    <a:ext uri="{FF2B5EF4-FFF2-40B4-BE49-F238E27FC236}">
                      <a16:creationId xmlns:a16="http://schemas.microsoft.com/office/drawing/2014/main" id="{B1B532DA-9EEE-494C-99CE-36C97EBF0637}"/>
                    </a:ext>
                  </a:extLst>
                </p:cNvPr>
                <p:cNvPicPr/>
                <p:nvPr/>
              </p:nvPicPr>
              <p:blipFill>
                <a:blip r:embed="rId35"/>
                <a:stretch>
                  <a:fillRect/>
                </a:stretch>
              </p:blipFill>
              <p:spPr>
                <a:xfrm>
                  <a:off x="2980907" y="6466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93" name="Freihand 192">
                  <a:extLst>
                    <a:ext uri="{FF2B5EF4-FFF2-40B4-BE49-F238E27FC236}">
                      <a16:creationId xmlns:a16="http://schemas.microsoft.com/office/drawing/2014/main" id="{D14AD02C-443B-4120-8017-9A7B36618B5F}"/>
                    </a:ext>
                  </a:extLst>
                </p14:cNvPr>
                <p14:cNvContentPartPr/>
                <p14:nvPr/>
              </p14:nvContentPartPr>
              <p14:xfrm>
                <a:off x="3167747" y="6529387"/>
                <a:ext cx="344880" cy="218880"/>
              </p14:xfrm>
            </p:contentPart>
          </mc:Choice>
          <mc:Fallback>
            <p:pic>
              <p:nvPicPr>
                <p:cNvPr id="193" name="Freihand 192">
                  <a:extLst>
                    <a:ext uri="{FF2B5EF4-FFF2-40B4-BE49-F238E27FC236}">
                      <a16:creationId xmlns:a16="http://schemas.microsoft.com/office/drawing/2014/main" id="{D14AD02C-443B-4120-8017-9A7B36618B5F}"/>
                    </a:ext>
                  </a:extLst>
                </p:cNvPr>
                <p:cNvPicPr/>
                <p:nvPr/>
              </p:nvPicPr>
              <p:blipFill>
                <a:blip r:embed="rId307"/>
                <a:stretch>
                  <a:fillRect/>
                </a:stretch>
              </p:blipFill>
              <p:spPr>
                <a:xfrm>
                  <a:off x="3163427" y="6525067"/>
                  <a:ext cx="35352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94" name="Freihand 193">
                  <a:extLst>
                    <a:ext uri="{FF2B5EF4-FFF2-40B4-BE49-F238E27FC236}">
                      <a16:creationId xmlns:a16="http://schemas.microsoft.com/office/drawing/2014/main" id="{5D4F2733-2B89-47F6-ABDA-C305E51286E8}"/>
                    </a:ext>
                  </a:extLst>
                </p14:cNvPr>
                <p14:cNvContentPartPr/>
                <p14:nvPr/>
              </p14:nvContentPartPr>
              <p14:xfrm>
                <a:off x="3548267" y="6552427"/>
                <a:ext cx="163800" cy="57960"/>
              </p14:xfrm>
            </p:contentPart>
          </mc:Choice>
          <mc:Fallback>
            <p:pic>
              <p:nvPicPr>
                <p:cNvPr id="194" name="Freihand 193">
                  <a:extLst>
                    <a:ext uri="{FF2B5EF4-FFF2-40B4-BE49-F238E27FC236}">
                      <a16:creationId xmlns:a16="http://schemas.microsoft.com/office/drawing/2014/main" id="{5D4F2733-2B89-47F6-ABDA-C305E51286E8}"/>
                    </a:ext>
                  </a:extLst>
                </p:cNvPr>
                <p:cNvPicPr/>
                <p:nvPr/>
              </p:nvPicPr>
              <p:blipFill>
                <a:blip r:embed="rId309"/>
                <a:stretch>
                  <a:fillRect/>
                </a:stretch>
              </p:blipFill>
              <p:spPr>
                <a:xfrm>
                  <a:off x="3543947" y="6548107"/>
                  <a:ext cx="17244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95" name="Freihand 194">
                  <a:extLst>
                    <a:ext uri="{FF2B5EF4-FFF2-40B4-BE49-F238E27FC236}">
                      <a16:creationId xmlns:a16="http://schemas.microsoft.com/office/drawing/2014/main" id="{3EC5EB1A-541A-4713-B260-1E7943CCB8D2}"/>
                    </a:ext>
                  </a:extLst>
                </p14:cNvPr>
                <p14:cNvContentPartPr/>
                <p14:nvPr/>
              </p14:nvContentPartPr>
              <p14:xfrm>
                <a:off x="3705227" y="6476107"/>
                <a:ext cx="249120" cy="153720"/>
              </p14:xfrm>
            </p:contentPart>
          </mc:Choice>
          <mc:Fallback>
            <p:pic>
              <p:nvPicPr>
                <p:cNvPr id="195" name="Freihand 194">
                  <a:extLst>
                    <a:ext uri="{FF2B5EF4-FFF2-40B4-BE49-F238E27FC236}">
                      <a16:creationId xmlns:a16="http://schemas.microsoft.com/office/drawing/2014/main" id="{3EC5EB1A-541A-4713-B260-1E7943CCB8D2}"/>
                    </a:ext>
                  </a:extLst>
                </p:cNvPr>
                <p:cNvPicPr/>
                <p:nvPr/>
              </p:nvPicPr>
              <p:blipFill>
                <a:blip r:embed="rId311"/>
                <a:stretch>
                  <a:fillRect/>
                </a:stretch>
              </p:blipFill>
              <p:spPr>
                <a:xfrm>
                  <a:off x="3700907" y="6471787"/>
                  <a:ext cx="25776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96" name="Freihand 195">
                  <a:extLst>
                    <a:ext uri="{FF2B5EF4-FFF2-40B4-BE49-F238E27FC236}">
                      <a16:creationId xmlns:a16="http://schemas.microsoft.com/office/drawing/2014/main" id="{086BCE12-48B9-49F9-8713-C25AD3A5CDF0}"/>
                    </a:ext>
                  </a:extLst>
                </p14:cNvPr>
                <p14:cNvContentPartPr/>
                <p14:nvPr/>
              </p14:nvContentPartPr>
              <p14:xfrm>
                <a:off x="4111307" y="6529747"/>
                <a:ext cx="183960" cy="114840"/>
              </p14:xfrm>
            </p:contentPart>
          </mc:Choice>
          <mc:Fallback>
            <p:pic>
              <p:nvPicPr>
                <p:cNvPr id="196" name="Freihand 195">
                  <a:extLst>
                    <a:ext uri="{FF2B5EF4-FFF2-40B4-BE49-F238E27FC236}">
                      <a16:creationId xmlns:a16="http://schemas.microsoft.com/office/drawing/2014/main" id="{086BCE12-48B9-49F9-8713-C25AD3A5CDF0}"/>
                    </a:ext>
                  </a:extLst>
                </p:cNvPr>
                <p:cNvPicPr/>
                <p:nvPr/>
              </p:nvPicPr>
              <p:blipFill>
                <a:blip r:embed="rId313"/>
                <a:stretch>
                  <a:fillRect/>
                </a:stretch>
              </p:blipFill>
              <p:spPr>
                <a:xfrm>
                  <a:off x="4106987" y="6525427"/>
                  <a:ext cx="19260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97" name="Freihand 196">
                  <a:extLst>
                    <a:ext uri="{FF2B5EF4-FFF2-40B4-BE49-F238E27FC236}">
                      <a16:creationId xmlns:a16="http://schemas.microsoft.com/office/drawing/2014/main" id="{0F08643D-E14F-49D8-A00F-37BEFF4A4120}"/>
                    </a:ext>
                  </a:extLst>
                </p14:cNvPr>
                <p14:cNvContentPartPr/>
                <p14:nvPr/>
              </p14:nvContentPartPr>
              <p14:xfrm>
                <a:off x="4432067" y="6472867"/>
                <a:ext cx="95040" cy="132480"/>
              </p14:xfrm>
            </p:contentPart>
          </mc:Choice>
          <mc:Fallback>
            <p:pic>
              <p:nvPicPr>
                <p:cNvPr id="197" name="Freihand 196">
                  <a:extLst>
                    <a:ext uri="{FF2B5EF4-FFF2-40B4-BE49-F238E27FC236}">
                      <a16:creationId xmlns:a16="http://schemas.microsoft.com/office/drawing/2014/main" id="{0F08643D-E14F-49D8-A00F-37BEFF4A4120}"/>
                    </a:ext>
                  </a:extLst>
                </p:cNvPr>
                <p:cNvPicPr/>
                <p:nvPr/>
              </p:nvPicPr>
              <p:blipFill>
                <a:blip r:embed="rId315"/>
                <a:stretch>
                  <a:fillRect/>
                </a:stretch>
              </p:blipFill>
              <p:spPr>
                <a:xfrm>
                  <a:off x="4427747" y="6468547"/>
                  <a:ext cx="10368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8" name="Freihand 197">
                  <a:extLst>
                    <a:ext uri="{FF2B5EF4-FFF2-40B4-BE49-F238E27FC236}">
                      <a16:creationId xmlns:a16="http://schemas.microsoft.com/office/drawing/2014/main" id="{3822DDDF-8E59-4F7B-85B9-72208FFA3B69}"/>
                    </a:ext>
                  </a:extLst>
                </p14:cNvPr>
                <p14:cNvContentPartPr/>
                <p14:nvPr/>
              </p14:nvContentPartPr>
              <p14:xfrm>
                <a:off x="4519187" y="6553867"/>
                <a:ext cx="300600" cy="216360"/>
              </p14:xfrm>
            </p:contentPart>
          </mc:Choice>
          <mc:Fallback>
            <p:pic>
              <p:nvPicPr>
                <p:cNvPr id="198" name="Freihand 197">
                  <a:extLst>
                    <a:ext uri="{FF2B5EF4-FFF2-40B4-BE49-F238E27FC236}">
                      <a16:creationId xmlns:a16="http://schemas.microsoft.com/office/drawing/2014/main" id="{3822DDDF-8E59-4F7B-85B9-72208FFA3B69}"/>
                    </a:ext>
                  </a:extLst>
                </p:cNvPr>
                <p:cNvPicPr/>
                <p:nvPr/>
              </p:nvPicPr>
              <p:blipFill>
                <a:blip r:embed="rId317"/>
                <a:stretch>
                  <a:fillRect/>
                </a:stretch>
              </p:blipFill>
              <p:spPr>
                <a:xfrm>
                  <a:off x="4514867" y="6549547"/>
                  <a:ext cx="30924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9" name="Freihand 198">
                  <a:extLst>
                    <a:ext uri="{FF2B5EF4-FFF2-40B4-BE49-F238E27FC236}">
                      <a16:creationId xmlns:a16="http://schemas.microsoft.com/office/drawing/2014/main" id="{1FD81A92-135A-42F6-A879-6F31762148FD}"/>
                    </a:ext>
                  </a:extLst>
                </p14:cNvPr>
                <p14:cNvContentPartPr/>
                <p14:nvPr/>
              </p14:nvContentPartPr>
              <p14:xfrm>
                <a:off x="5001587" y="6428587"/>
                <a:ext cx="496800" cy="204120"/>
              </p14:xfrm>
            </p:contentPart>
          </mc:Choice>
          <mc:Fallback>
            <p:pic>
              <p:nvPicPr>
                <p:cNvPr id="199" name="Freihand 198">
                  <a:extLst>
                    <a:ext uri="{FF2B5EF4-FFF2-40B4-BE49-F238E27FC236}">
                      <a16:creationId xmlns:a16="http://schemas.microsoft.com/office/drawing/2014/main" id="{1FD81A92-135A-42F6-A879-6F31762148FD}"/>
                    </a:ext>
                  </a:extLst>
                </p:cNvPr>
                <p:cNvPicPr/>
                <p:nvPr/>
              </p:nvPicPr>
              <p:blipFill>
                <a:blip r:embed="rId319"/>
                <a:stretch>
                  <a:fillRect/>
                </a:stretch>
              </p:blipFill>
              <p:spPr>
                <a:xfrm>
                  <a:off x="4997267" y="6424267"/>
                  <a:ext cx="50544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01" name="Freihand 200">
                  <a:extLst>
                    <a:ext uri="{FF2B5EF4-FFF2-40B4-BE49-F238E27FC236}">
                      <a16:creationId xmlns:a16="http://schemas.microsoft.com/office/drawing/2014/main" id="{0BFA8B5A-E946-48E9-BE06-174BE42433C1}"/>
                    </a:ext>
                  </a:extLst>
                </p14:cNvPr>
                <p14:cNvContentPartPr/>
                <p14:nvPr/>
              </p14:nvContentPartPr>
              <p14:xfrm>
                <a:off x="5656067" y="6448747"/>
                <a:ext cx="145080" cy="158760"/>
              </p14:xfrm>
            </p:contentPart>
          </mc:Choice>
          <mc:Fallback>
            <p:pic>
              <p:nvPicPr>
                <p:cNvPr id="201" name="Freihand 200">
                  <a:extLst>
                    <a:ext uri="{FF2B5EF4-FFF2-40B4-BE49-F238E27FC236}">
                      <a16:creationId xmlns:a16="http://schemas.microsoft.com/office/drawing/2014/main" id="{0BFA8B5A-E946-48E9-BE06-174BE42433C1}"/>
                    </a:ext>
                  </a:extLst>
                </p:cNvPr>
                <p:cNvPicPr/>
                <p:nvPr/>
              </p:nvPicPr>
              <p:blipFill>
                <a:blip r:embed="rId321"/>
                <a:stretch>
                  <a:fillRect/>
                </a:stretch>
              </p:blipFill>
              <p:spPr>
                <a:xfrm>
                  <a:off x="5651747" y="6444427"/>
                  <a:ext cx="15372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03" name="Freihand 202">
                  <a:extLst>
                    <a:ext uri="{FF2B5EF4-FFF2-40B4-BE49-F238E27FC236}">
                      <a16:creationId xmlns:a16="http://schemas.microsoft.com/office/drawing/2014/main" id="{D4D13A6A-0B54-4D12-8491-CF09FC13B627}"/>
                    </a:ext>
                  </a:extLst>
                </p14:cNvPr>
                <p14:cNvContentPartPr/>
                <p14:nvPr/>
              </p14:nvContentPartPr>
              <p14:xfrm>
                <a:off x="5838947" y="6493747"/>
                <a:ext cx="149040" cy="125640"/>
              </p14:xfrm>
            </p:contentPart>
          </mc:Choice>
          <mc:Fallback>
            <p:pic>
              <p:nvPicPr>
                <p:cNvPr id="203" name="Freihand 202">
                  <a:extLst>
                    <a:ext uri="{FF2B5EF4-FFF2-40B4-BE49-F238E27FC236}">
                      <a16:creationId xmlns:a16="http://schemas.microsoft.com/office/drawing/2014/main" id="{D4D13A6A-0B54-4D12-8491-CF09FC13B627}"/>
                    </a:ext>
                  </a:extLst>
                </p:cNvPr>
                <p:cNvPicPr/>
                <p:nvPr/>
              </p:nvPicPr>
              <p:blipFill>
                <a:blip r:embed="rId323"/>
                <a:stretch>
                  <a:fillRect/>
                </a:stretch>
              </p:blipFill>
              <p:spPr>
                <a:xfrm>
                  <a:off x="5834627" y="6489427"/>
                  <a:ext cx="15768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04" name="Freihand 203">
                  <a:extLst>
                    <a:ext uri="{FF2B5EF4-FFF2-40B4-BE49-F238E27FC236}">
                      <a16:creationId xmlns:a16="http://schemas.microsoft.com/office/drawing/2014/main" id="{2FF70D8E-6BC8-4962-A941-9DD3CDD85450}"/>
                    </a:ext>
                  </a:extLst>
                </p14:cNvPr>
                <p14:cNvContentPartPr/>
                <p14:nvPr/>
              </p14:nvContentPartPr>
              <p14:xfrm>
                <a:off x="5950547" y="6440467"/>
                <a:ext cx="20880" cy="22320"/>
              </p14:xfrm>
            </p:contentPart>
          </mc:Choice>
          <mc:Fallback>
            <p:pic>
              <p:nvPicPr>
                <p:cNvPr id="204" name="Freihand 203">
                  <a:extLst>
                    <a:ext uri="{FF2B5EF4-FFF2-40B4-BE49-F238E27FC236}">
                      <a16:creationId xmlns:a16="http://schemas.microsoft.com/office/drawing/2014/main" id="{2FF70D8E-6BC8-4962-A941-9DD3CDD85450}"/>
                    </a:ext>
                  </a:extLst>
                </p:cNvPr>
                <p:cNvPicPr/>
                <p:nvPr/>
              </p:nvPicPr>
              <p:blipFill>
                <a:blip r:embed="rId325"/>
                <a:stretch>
                  <a:fillRect/>
                </a:stretch>
              </p:blipFill>
              <p:spPr>
                <a:xfrm>
                  <a:off x="5946227" y="6436147"/>
                  <a:ext cx="2952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05" name="Freihand 204">
                  <a:extLst>
                    <a:ext uri="{FF2B5EF4-FFF2-40B4-BE49-F238E27FC236}">
                      <a16:creationId xmlns:a16="http://schemas.microsoft.com/office/drawing/2014/main" id="{8E193413-62D4-4BC7-911E-AC077BFCC74F}"/>
                    </a:ext>
                  </a:extLst>
                </p14:cNvPr>
                <p14:cNvContentPartPr/>
                <p14:nvPr/>
              </p14:nvContentPartPr>
              <p14:xfrm>
                <a:off x="6005627" y="6482227"/>
                <a:ext cx="237240" cy="110160"/>
              </p14:xfrm>
            </p:contentPart>
          </mc:Choice>
          <mc:Fallback>
            <p:pic>
              <p:nvPicPr>
                <p:cNvPr id="205" name="Freihand 204">
                  <a:extLst>
                    <a:ext uri="{FF2B5EF4-FFF2-40B4-BE49-F238E27FC236}">
                      <a16:creationId xmlns:a16="http://schemas.microsoft.com/office/drawing/2014/main" id="{8E193413-62D4-4BC7-911E-AC077BFCC74F}"/>
                    </a:ext>
                  </a:extLst>
                </p:cNvPr>
                <p:cNvPicPr/>
                <p:nvPr/>
              </p:nvPicPr>
              <p:blipFill>
                <a:blip r:embed="rId327"/>
                <a:stretch>
                  <a:fillRect/>
                </a:stretch>
              </p:blipFill>
              <p:spPr>
                <a:xfrm>
                  <a:off x="6001307" y="6477907"/>
                  <a:ext cx="24588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06" name="Freihand 205">
                  <a:extLst>
                    <a:ext uri="{FF2B5EF4-FFF2-40B4-BE49-F238E27FC236}">
                      <a16:creationId xmlns:a16="http://schemas.microsoft.com/office/drawing/2014/main" id="{BA370106-A559-4936-AEC6-034E3ABA20C9}"/>
                    </a:ext>
                  </a:extLst>
                </p14:cNvPr>
                <p14:cNvContentPartPr/>
                <p14:nvPr/>
              </p14:nvContentPartPr>
              <p14:xfrm>
                <a:off x="6193187" y="6406627"/>
                <a:ext cx="135000" cy="181440"/>
              </p14:xfrm>
            </p:contentPart>
          </mc:Choice>
          <mc:Fallback>
            <p:pic>
              <p:nvPicPr>
                <p:cNvPr id="206" name="Freihand 205">
                  <a:extLst>
                    <a:ext uri="{FF2B5EF4-FFF2-40B4-BE49-F238E27FC236}">
                      <a16:creationId xmlns:a16="http://schemas.microsoft.com/office/drawing/2014/main" id="{BA370106-A559-4936-AEC6-034E3ABA20C9}"/>
                    </a:ext>
                  </a:extLst>
                </p:cNvPr>
                <p:cNvPicPr/>
                <p:nvPr/>
              </p:nvPicPr>
              <p:blipFill>
                <a:blip r:embed="rId329"/>
                <a:stretch>
                  <a:fillRect/>
                </a:stretch>
              </p:blipFill>
              <p:spPr>
                <a:xfrm>
                  <a:off x="6188867" y="6402307"/>
                  <a:ext cx="14364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07" name="Freihand 206">
                  <a:extLst>
                    <a:ext uri="{FF2B5EF4-FFF2-40B4-BE49-F238E27FC236}">
                      <a16:creationId xmlns:a16="http://schemas.microsoft.com/office/drawing/2014/main" id="{27F00695-0FF4-4287-982E-311A892F5768}"/>
                    </a:ext>
                  </a:extLst>
                </p14:cNvPr>
                <p14:cNvContentPartPr/>
                <p14:nvPr/>
              </p14:nvContentPartPr>
              <p14:xfrm>
                <a:off x="6328187" y="6439027"/>
                <a:ext cx="13320" cy="33840"/>
              </p14:xfrm>
            </p:contentPart>
          </mc:Choice>
          <mc:Fallback>
            <p:pic>
              <p:nvPicPr>
                <p:cNvPr id="207" name="Freihand 206">
                  <a:extLst>
                    <a:ext uri="{FF2B5EF4-FFF2-40B4-BE49-F238E27FC236}">
                      <a16:creationId xmlns:a16="http://schemas.microsoft.com/office/drawing/2014/main" id="{27F00695-0FF4-4287-982E-311A892F5768}"/>
                    </a:ext>
                  </a:extLst>
                </p:cNvPr>
                <p:cNvPicPr/>
                <p:nvPr/>
              </p:nvPicPr>
              <p:blipFill>
                <a:blip r:embed="rId331"/>
                <a:stretch>
                  <a:fillRect/>
                </a:stretch>
              </p:blipFill>
              <p:spPr>
                <a:xfrm>
                  <a:off x="6323867" y="6434707"/>
                  <a:ext cx="2196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08" name="Freihand 207">
                  <a:extLst>
                    <a:ext uri="{FF2B5EF4-FFF2-40B4-BE49-F238E27FC236}">
                      <a16:creationId xmlns:a16="http://schemas.microsoft.com/office/drawing/2014/main" id="{C354FADE-1A3C-471F-8A21-80CB43C283D6}"/>
                    </a:ext>
                  </a:extLst>
                </p14:cNvPr>
                <p14:cNvContentPartPr/>
                <p14:nvPr/>
              </p14:nvContentPartPr>
              <p14:xfrm>
                <a:off x="6358427" y="6493387"/>
                <a:ext cx="177480" cy="74880"/>
              </p14:xfrm>
            </p:contentPart>
          </mc:Choice>
          <mc:Fallback>
            <p:pic>
              <p:nvPicPr>
                <p:cNvPr id="208" name="Freihand 207">
                  <a:extLst>
                    <a:ext uri="{FF2B5EF4-FFF2-40B4-BE49-F238E27FC236}">
                      <a16:creationId xmlns:a16="http://schemas.microsoft.com/office/drawing/2014/main" id="{C354FADE-1A3C-471F-8A21-80CB43C283D6}"/>
                    </a:ext>
                  </a:extLst>
                </p:cNvPr>
                <p:cNvPicPr/>
                <p:nvPr/>
              </p:nvPicPr>
              <p:blipFill>
                <a:blip r:embed="rId333"/>
                <a:stretch>
                  <a:fillRect/>
                </a:stretch>
              </p:blipFill>
              <p:spPr>
                <a:xfrm>
                  <a:off x="6354107" y="6489067"/>
                  <a:ext cx="18612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09" name="Freihand 208">
                  <a:extLst>
                    <a:ext uri="{FF2B5EF4-FFF2-40B4-BE49-F238E27FC236}">
                      <a16:creationId xmlns:a16="http://schemas.microsoft.com/office/drawing/2014/main" id="{3AA613AB-C369-498C-B732-059B889CD423}"/>
                    </a:ext>
                  </a:extLst>
                </p14:cNvPr>
                <p14:cNvContentPartPr/>
                <p14:nvPr/>
              </p14:nvContentPartPr>
              <p14:xfrm>
                <a:off x="6652187" y="6410587"/>
                <a:ext cx="284760" cy="261000"/>
              </p14:xfrm>
            </p:contentPart>
          </mc:Choice>
          <mc:Fallback>
            <p:pic>
              <p:nvPicPr>
                <p:cNvPr id="209" name="Freihand 208">
                  <a:extLst>
                    <a:ext uri="{FF2B5EF4-FFF2-40B4-BE49-F238E27FC236}">
                      <a16:creationId xmlns:a16="http://schemas.microsoft.com/office/drawing/2014/main" id="{3AA613AB-C369-498C-B732-059B889CD423}"/>
                    </a:ext>
                  </a:extLst>
                </p:cNvPr>
                <p:cNvPicPr/>
                <p:nvPr/>
              </p:nvPicPr>
              <p:blipFill>
                <a:blip r:embed="rId335"/>
                <a:stretch>
                  <a:fillRect/>
                </a:stretch>
              </p:blipFill>
              <p:spPr>
                <a:xfrm>
                  <a:off x="6647867" y="6406267"/>
                  <a:ext cx="29340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10" name="Freihand 209">
                  <a:extLst>
                    <a:ext uri="{FF2B5EF4-FFF2-40B4-BE49-F238E27FC236}">
                      <a16:creationId xmlns:a16="http://schemas.microsoft.com/office/drawing/2014/main" id="{C7A27C5A-DDD4-4515-8E3C-0E570F2A6EF2}"/>
                    </a:ext>
                  </a:extLst>
                </p14:cNvPr>
                <p14:cNvContentPartPr/>
                <p14:nvPr/>
              </p14:nvContentPartPr>
              <p14:xfrm>
                <a:off x="6997787" y="6380347"/>
                <a:ext cx="246600" cy="157320"/>
              </p14:xfrm>
            </p:contentPart>
          </mc:Choice>
          <mc:Fallback>
            <p:pic>
              <p:nvPicPr>
                <p:cNvPr id="210" name="Freihand 209">
                  <a:extLst>
                    <a:ext uri="{FF2B5EF4-FFF2-40B4-BE49-F238E27FC236}">
                      <a16:creationId xmlns:a16="http://schemas.microsoft.com/office/drawing/2014/main" id="{C7A27C5A-DDD4-4515-8E3C-0E570F2A6EF2}"/>
                    </a:ext>
                  </a:extLst>
                </p:cNvPr>
                <p:cNvPicPr/>
                <p:nvPr/>
              </p:nvPicPr>
              <p:blipFill>
                <a:blip r:embed="rId337"/>
                <a:stretch>
                  <a:fillRect/>
                </a:stretch>
              </p:blipFill>
              <p:spPr>
                <a:xfrm>
                  <a:off x="6993467" y="6376027"/>
                  <a:ext cx="2552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11" name="Freihand 210">
                  <a:extLst>
                    <a:ext uri="{FF2B5EF4-FFF2-40B4-BE49-F238E27FC236}">
                      <a16:creationId xmlns:a16="http://schemas.microsoft.com/office/drawing/2014/main" id="{3FC5C83D-C897-4E60-B8C4-547F5992F294}"/>
                    </a:ext>
                  </a:extLst>
                </p14:cNvPr>
                <p14:cNvContentPartPr/>
                <p14:nvPr/>
              </p14:nvContentPartPr>
              <p14:xfrm>
                <a:off x="7415387" y="6436507"/>
                <a:ext cx="230040" cy="85320"/>
              </p14:xfrm>
            </p:contentPart>
          </mc:Choice>
          <mc:Fallback>
            <p:pic>
              <p:nvPicPr>
                <p:cNvPr id="211" name="Freihand 210">
                  <a:extLst>
                    <a:ext uri="{FF2B5EF4-FFF2-40B4-BE49-F238E27FC236}">
                      <a16:creationId xmlns:a16="http://schemas.microsoft.com/office/drawing/2014/main" id="{3FC5C83D-C897-4E60-B8C4-547F5992F294}"/>
                    </a:ext>
                  </a:extLst>
                </p:cNvPr>
                <p:cNvPicPr/>
                <p:nvPr/>
              </p:nvPicPr>
              <p:blipFill>
                <a:blip r:embed="rId339"/>
                <a:stretch>
                  <a:fillRect/>
                </a:stretch>
              </p:blipFill>
              <p:spPr>
                <a:xfrm>
                  <a:off x="7411067" y="6432187"/>
                  <a:ext cx="2386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12" name="Freihand 211">
                  <a:extLst>
                    <a:ext uri="{FF2B5EF4-FFF2-40B4-BE49-F238E27FC236}">
                      <a16:creationId xmlns:a16="http://schemas.microsoft.com/office/drawing/2014/main" id="{150532E3-C894-4C0F-B426-F1F726EACFA1}"/>
                    </a:ext>
                  </a:extLst>
                </p14:cNvPr>
                <p14:cNvContentPartPr/>
                <p14:nvPr/>
              </p14:nvContentPartPr>
              <p14:xfrm>
                <a:off x="7655147" y="6342907"/>
                <a:ext cx="742320" cy="166680"/>
              </p14:xfrm>
            </p:contentPart>
          </mc:Choice>
          <mc:Fallback>
            <p:pic>
              <p:nvPicPr>
                <p:cNvPr id="212" name="Freihand 211">
                  <a:extLst>
                    <a:ext uri="{FF2B5EF4-FFF2-40B4-BE49-F238E27FC236}">
                      <a16:creationId xmlns:a16="http://schemas.microsoft.com/office/drawing/2014/main" id="{150532E3-C894-4C0F-B426-F1F726EACFA1}"/>
                    </a:ext>
                  </a:extLst>
                </p:cNvPr>
                <p:cNvPicPr/>
                <p:nvPr/>
              </p:nvPicPr>
              <p:blipFill>
                <a:blip r:embed="rId341"/>
                <a:stretch>
                  <a:fillRect/>
                </a:stretch>
              </p:blipFill>
              <p:spPr>
                <a:xfrm>
                  <a:off x="7650827" y="6338587"/>
                  <a:ext cx="75096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13" name="Freihand 212">
                  <a:extLst>
                    <a:ext uri="{FF2B5EF4-FFF2-40B4-BE49-F238E27FC236}">
                      <a16:creationId xmlns:a16="http://schemas.microsoft.com/office/drawing/2014/main" id="{2D3CB6B5-7C9D-4BC7-AA84-D8B2151DF164}"/>
                    </a:ext>
                  </a:extLst>
                </p14:cNvPr>
                <p14:cNvContentPartPr/>
                <p14:nvPr/>
              </p14:nvContentPartPr>
              <p14:xfrm>
                <a:off x="6350147" y="6630907"/>
                <a:ext cx="270720" cy="256320"/>
              </p14:xfrm>
            </p:contentPart>
          </mc:Choice>
          <mc:Fallback>
            <p:pic>
              <p:nvPicPr>
                <p:cNvPr id="213" name="Freihand 212">
                  <a:extLst>
                    <a:ext uri="{FF2B5EF4-FFF2-40B4-BE49-F238E27FC236}">
                      <a16:creationId xmlns:a16="http://schemas.microsoft.com/office/drawing/2014/main" id="{2D3CB6B5-7C9D-4BC7-AA84-D8B2151DF164}"/>
                    </a:ext>
                  </a:extLst>
                </p:cNvPr>
                <p:cNvPicPr/>
                <p:nvPr/>
              </p:nvPicPr>
              <p:blipFill>
                <a:blip r:embed="rId343"/>
                <a:stretch>
                  <a:fillRect/>
                </a:stretch>
              </p:blipFill>
              <p:spPr>
                <a:xfrm>
                  <a:off x="6345827" y="6626587"/>
                  <a:ext cx="27936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14" name="Freihand 213">
                  <a:extLst>
                    <a:ext uri="{FF2B5EF4-FFF2-40B4-BE49-F238E27FC236}">
                      <a16:creationId xmlns:a16="http://schemas.microsoft.com/office/drawing/2014/main" id="{95C19226-2A2D-4391-A798-FD899D5EA02D}"/>
                    </a:ext>
                  </a:extLst>
                </p14:cNvPr>
                <p14:cNvContentPartPr/>
                <p14:nvPr/>
              </p14:nvContentPartPr>
              <p14:xfrm>
                <a:off x="6702227" y="6677547"/>
                <a:ext cx="180000" cy="107640"/>
              </p14:xfrm>
            </p:contentPart>
          </mc:Choice>
          <mc:Fallback>
            <p:pic>
              <p:nvPicPr>
                <p:cNvPr id="214" name="Freihand 213">
                  <a:extLst>
                    <a:ext uri="{FF2B5EF4-FFF2-40B4-BE49-F238E27FC236}">
                      <a16:creationId xmlns:a16="http://schemas.microsoft.com/office/drawing/2014/main" id="{95C19226-2A2D-4391-A798-FD899D5EA02D}"/>
                    </a:ext>
                  </a:extLst>
                </p:cNvPr>
                <p:cNvPicPr/>
                <p:nvPr/>
              </p:nvPicPr>
              <p:blipFill>
                <a:blip r:embed="rId345"/>
                <a:stretch>
                  <a:fillRect/>
                </a:stretch>
              </p:blipFill>
              <p:spPr>
                <a:xfrm>
                  <a:off x="6697907" y="6673227"/>
                  <a:ext cx="1886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15" name="Freihand 214">
                  <a:extLst>
                    <a:ext uri="{FF2B5EF4-FFF2-40B4-BE49-F238E27FC236}">
                      <a16:creationId xmlns:a16="http://schemas.microsoft.com/office/drawing/2014/main" id="{B33C5B81-E80F-44C7-9435-22F3B12FD8F7}"/>
                    </a:ext>
                  </a:extLst>
                </p14:cNvPr>
                <p14:cNvContentPartPr/>
                <p14:nvPr/>
              </p14:nvContentPartPr>
              <p14:xfrm>
                <a:off x="6841907" y="6685827"/>
                <a:ext cx="142920" cy="112320"/>
              </p14:xfrm>
            </p:contentPart>
          </mc:Choice>
          <mc:Fallback>
            <p:pic>
              <p:nvPicPr>
                <p:cNvPr id="215" name="Freihand 214">
                  <a:extLst>
                    <a:ext uri="{FF2B5EF4-FFF2-40B4-BE49-F238E27FC236}">
                      <a16:creationId xmlns:a16="http://schemas.microsoft.com/office/drawing/2014/main" id="{B33C5B81-E80F-44C7-9435-22F3B12FD8F7}"/>
                    </a:ext>
                  </a:extLst>
                </p:cNvPr>
                <p:cNvPicPr/>
                <p:nvPr/>
              </p:nvPicPr>
              <p:blipFill>
                <a:blip r:embed="rId347"/>
                <a:stretch>
                  <a:fillRect/>
                </a:stretch>
              </p:blipFill>
              <p:spPr>
                <a:xfrm>
                  <a:off x="6837587" y="6681507"/>
                  <a:ext cx="1515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16" name="Freihand 215">
                  <a:extLst>
                    <a:ext uri="{FF2B5EF4-FFF2-40B4-BE49-F238E27FC236}">
                      <a16:creationId xmlns:a16="http://schemas.microsoft.com/office/drawing/2014/main" id="{3494C92A-9E15-4D40-A94D-1057565858FF}"/>
                    </a:ext>
                  </a:extLst>
                </p14:cNvPr>
                <p14:cNvContentPartPr/>
                <p14:nvPr/>
              </p14:nvContentPartPr>
              <p14:xfrm>
                <a:off x="7020107" y="6705987"/>
                <a:ext cx="58320" cy="63360"/>
              </p14:xfrm>
            </p:contentPart>
          </mc:Choice>
          <mc:Fallback>
            <p:pic>
              <p:nvPicPr>
                <p:cNvPr id="216" name="Freihand 215">
                  <a:extLst>
                    <a:ext uri="{FF2B5EF4-FFF2-40B4-BE49-F238E27FC236}">
                      <a16:creationId xmlns:a16="http://schemas.microsoft.com/office/drawing/2014/main" id="{3494C92A-9E15-4D40-A94D-1057565858FF}"/>
                    </a:ext>
                  </a:extLst>
                </p:cNvPr>
                <p:cNvPicPr/>
                <p:nvPr/>
              </p:nvPicPr>
              <p:blipFill>
                <a:blip r:embed="rId349"/>
                <a:stretch>
                  <a:fillRect/>
                </a:stretch>
              </p:blipFill>
              <p:spPr>
                <a:xfrm>
                  <a:off x="7015787" y="6701667"/>
                  <a:ext cx="669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7" name="Freihand 216">
                  <a:extLst>
                    <a:ext uri="{FF2B5EF4-FFF2-40B4-BE49-F238E27FC236}">
                      <a16:creationId xmlns:a16="http://schemas.microsoft.com/office/drawing/2014/main" id="{8448FC19-46F1-44BF-8311-295021AF8F9B}"/>
                    </a:ext>
                  </a:extLst>
                </p14:cNvPr>
                <p14:cNvContentPartPr/>
                <p14:nvPr/>
              </p14:nvContentPartPr>
              <p14:xfrm>
                <a:off x="7114787" y="6645147"/>
                <a:ext cx="399240" cy="216360"/>
              </p14:xfrm>
            </p:contentPart>
          </mc:Choice>
          <mc:Fallback>
            <p:pic>
              <p:nvPicPr>
                <p:cNvPr id="217" name="Freihand 216">
                  <a:extLst>
                    <a:ext uri="{FF2B5EF4-FFF2-40B4-BE49-F238E27FC236}">
                      <a16:creationId xmlns:a16="http://schemas.microsoft.com/office/drawing/2014/main" id="{8448FC19-46F1-44BF-8311-295021AF8F9B}"/>
                    </a:ext>
                  </a:extLst>
                </p:cNvPr>
                <p:cNvPicPr/>
                <p:nvPr/>
              </p:nvPicPr>
              <p:blipFill>
                <a:blip r:embed="rId351"/>
                <a:stretch>
                  <a:fillRect/>
                </a:stretch>
              </p:blipFill>
              <p:spPr>
                <a:xfrm>
                  <a:off x="7110467" y="6640827"/>
                  <a:ext cx="40788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18" name="Freihand 217">
                  <a:extLst>
                    <a:ext uri="{FF2B5EF4-FFF2-40B4-BE49-F238E27FC236}">
                      <a16:creationId xmlns:a16="http://schemas.microsoft.com/office/drawing/2014/main" id="{065C5575-4987-4FA2-8545-74A6C33C8DE6}"/>
                    </a:ext>
                  </a:extLst>
                </p14:cNvPr>
                <p14:cNvContentPartPr/>
                <p14:nvPr/>
              </p14:nvContentPartPr>
              <p14:xfrm>
                <a:off x="7647587" y="6605907"/>
                <a:ext cx="460440" cy="195120"/>
              </p14:xfrm>
            </p:contentPart>
          </mc:Choice>
          <mc:Fallback>
            <p:pic>
              <p:nvPicPr>
                <p:cNvPr id="218" name="Freihand 217">
                  <a:extLst>
                    <a:ext uri="{FF2B5EF4-FFF2-40B4-BE49-F238E27FC236}">
                      <a16:creationId xmlns:a16="http://schemas.microsoft.com/office/drawing/2014/main" id="{065C5575-4987-4FA2-8545-74A6C33C8DE6}"/>
                    </a:ext>
                  </a:extLst>
                </p:cNvPr>
                <p:cNvPicPr/>
                <p:nvPr/>
              </p:nvPicPr>
              <p:blipFill>
                <a:blip r:embed="rId353"/>
                <a:stretch>
                  <a:fillRect/>
                </a:stretch>
              </p:blipFill>
              <p:spPr>
                <a:xfrm>
                  <a:off x="7643267" y="6601587"/>
                  <a:ext cx="46908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19" name="Freihand 218">
                  <a:extLst>
                    <a:ext uri="{FF2B5EF4-FFF2-40B4-BE49-F238E27FC236}">
                      <a16:creationId xmlns:a16="http://schemas.microsoft.com/office/drawing/2014/main" id="{ABAD77FA-C6CE-4F7C-BA65-36436B594929}"/>
                    </a:ext>
                  </a:extLst>
                </p14:cNvPr>
                <p14:cNvContentPartPr/>
                <p14:nvPr/>
              </p14:nvContentPartPr>
              <p14:xfrm>
                <a:off x="8119187" y="6663507"/>
                <a:ext cx="113400" cy="108360"/>
              </p14:xfrm>
            </p:contentPart>
          </mc:Choice>
          <mc:Fallback>
            <p:pic>
              <p:nvPicPr>
                <p:cNvPr id="219" name="Freihand 218">
                  <a:extLst>
                    <a:ext uri="{FF2B5EF4-FFF2-40B4-BE49-F238E27FC236}">
                      <a16:creationId xmlns:a16="http://schemas.microsoft.com/office/drawing/2014/main" id="{ABAD77FA-C6CE-4F7C-BA65-36436B594929}"/>
                    </a:ext>
                  </a:extLst>
                </p:cNvPr>
                <p:cNvPicPr/>
                <p:nvPr/>
              </p:nvPicPr>
              <p:blipFill>
                <a:blip r:embed="rId355"/>
                <a:stretch>
                  <a:fillRect/>
                </a:stretch>
              </p:blipFill>
              <p:spPr>
                <a:xfrm>
                  <a:off x="8114867" y="6659187"/>
                  <a:ext cx="1220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20" name="Freihand 219">
                  <a:extLst>
                    <a:ext uri="{FF2B5EF4-FFF2-40B4-BE49-F238E27FC236}">
                      <a16:creationId xmlns:a16="http://schemas.microsoft.com/office/drawing/2014/main" id="{2FB4E98A-C0AE-44B7-A182-AB57DE8748BF}"/>
                    </a:ext>
                  </a:extLst>
                </p14:cNvPr>
                <p14:cNvContentPartPr/>
                <p14:nvPr/>
              </p14:nvContentPartPr>
              <p14:xfrm>
                <a:off x="8282987" y="6603387"/>
                <a:ext cx="43560" cy="206640"/>
              </p14:xfrm>
            </p:contentPart>
          </mc:Choice>
          <mc:Fallback>
            <p:pic>
              <p:nvPicPr>
                <p:cNvPr id="220" name="Freihand 219">
                  <a:extLst>
                    <a:ext uri="{FF2B5EF4-FFF2-40B4-BE49-F238E27FC236}">
                      <a16:creationId xmlns:a16="http://schemas.microsoft.com/office/drawing/2014/main" id="{2FB4E98A-C0AE-44B7-A182-AB57DE8748BF}"/>
                    </a:ext>
                  </a:extLst>
                </p:cNvPr>
                <p:cNvPicPr/>
                <p:nvPr/>
              </p:nvPicPr>
              <p:blipFill>
                <a:blip r:embed="rId357"/>
                <a:stretch>
                  <a:fillRect/>
                </a:stretch>
              </p:blipFill>
              <p:spPr>
                <a:xfrm>
                  <a:off x="8278667" y="6599067"/>
                  <a:ext cx="5220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22" name="Freihand 221">
                  <a:extLst>
                    <a:ext uri="{FF2B5EF4-FFF2-40B4-BE49-F238E27FC236}">
                      <a16:creationId xmlns:a16="http://schemas.microsoft.com/office/drawing/2014/main" id="{245F1068-B227-441C-BCD5-A8F24AFBF66E}"/>
                    </a:ext>
                  </a:extLst>
                </p14:cNvPr>
                <p14:cNvContentPartPr/>
                <p14:nvPr/>
              </p14:nvContentPartPr>
              <p14:xfrm>
                <a:off x="8243027" y="3865947"/>
                <a:ext cx="677880" cy="2865240"/>
              </p14:xfrm>
            </p:contentPart>
          </mc:Choice>
          <mc:Fallback>
            <p:pic>
              <p:nvPicPr>
                <p:cNvPr id="222" name="Freihand 221">
                  <a:extLst>
                    <a:ext uri="{FF2B5EF4-FFF2-40B4-BE49-F238E27FC236}">
                      <a16:creationId xmlns:a16="http://schemas.microsoft.com/office/drawing/2014/main" id="{245F1068-B227-441C-BCD5-A8F24AFBF66E}"/>
                    </a:ext>
                  </a:extLst>
                </p:cNvPr>
                <p:cNvPicPr/>
                <p:nvPr/>
              </p:nvPicPr>
              <p:blipFill>
                <a:blip r:embed="rId359"/>
                <a:stretch>
                  <a:fillRect/>
                </a:stretch>
              </p:blipFill>
              <p:spPr>
                <a:xfrm>
                  <a:off x="8238707" y="3861627"/>
                  <a:ext cx="686520" cy="287388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23" name="Freihand 222">
                  <a:extLst>
                    <a:ext uri="{FF2B5EF4-FFF2-40B4-BE49-F238E27FC236}">
                      <a16:creationId xmlns:a16="http://schemas.microsoft.com/office/drawing/2014/main" id="{CE1221A9-B424-49CD-AC2F-365218DF29A5}"/>
                    </a:ext>
                  </a:extLst>
                </p14:cNvPr>
                <p14:cNvContentPartPr/>
                <p14:nvPr/>
              </p14:nvContentPartPr>
              <p14:xfrm>
                <a:off x="8855387" y="3731667"/>
                <a:ext cx="242280" cy="243000"/>
              </p14:xfrm>
            </p:contentPart>
          </mc:Choice>
          <mc:Fallback>
            <p:pic>
              <p:nvPicPr>
                <p:cNvPr id="223" name="Freihand 222">
                  <a:extLst>
                    <a:ext uri="{FF2B5EF4-FFF2-40B4-BE49-F238E27FC236}">
                      <a16:creationId xmlns:a16="http://schemas.microsoft.com/office/drawing/2014/main" id="{CE1221A9-B424-49CD-AC2F-365218DF29A5}"/>
                    </a:ext>
                  </a:extLst>
                </p:cNvPr>
                <p:cNvPicPr/>
                <p:nvPr/>
              </p:nvPicPr>
              <p:blipFill>
                <a:blip r:embed="rId361"/>
                <a:stretch>
                  <a:fillRect/>
                </a:stretch>
              </p:blipFill>
              <p:spPr>
                <a:xfrm>
                  <a:off x="8851067" y="3727347"/>
                  <a:ext cx="250920" cy="251640"/>
                </a:xfrm>
                <a:prstGeom prst="rect">
                  <a:avLst/>
                </a:prstGeom>
              </p:spPr>
            </p:pic>
          </mc:Fallback>
        </mc:AlternateContent>
      </p:grpSp>
      <p:grpSp>
        <p:nvGrpSpPr>
          <p:cNvPr id="282" name="Gruppieren 281">
            <a:extLst>
              <a:ext uri="{FF2B5EF4-FFF2-40B4-BE49-F238E27FC236}">
                <a16:creationId xmlns:a16="http://schemas.microsoft.com/office/drawing/2014/main" id="{6431F799-A253-4779-8D90-86527563141E}"/>
              </a:ext>
            </a:extLst>
          </p:cNvPr>
          <p:cNvGrpSpPr/>
          <p:nvPr/>
        </p:nvGrpSpPr>
        <p:grpSpPr>
          <a:xfrm>
            <a:off x="9286307" y="3116427"/>
            <a:ext cx="2518200" cy="1459440"/>
            <a:chOff x="9286307" y="3116427"/>
            <a:chExt cx="2518200" cy="1459440"/>
          </a:xfrm>
        </p:grpSpPr>
        <mc:AlternateContent xmlns:mc="http://schemas.openxmlformats.org/markup-compatibility/2006">
          <mc:Choice xmlns:p14="http://schemas.microsoft.com/office/powerpoint/2010/main" Requires="p14">
            <p:contentPart p14:bwMode="auto" r:id="rId362">
              <p14:nvContentPartPr>
                <p14:cNvPr id="106" name="Freihand 105">
                  <a:extLst>
                    <a:ext uri="{FF2B5EF4-FFF2-40B4-BE49-F238E27FC236}">
                      <a16:creationId xmlns:a16="http://schemas.microsoft.com/office/drawing/2014/main" id="{1BE525A7-0C2A-4FC4-A1A9-E27723A0CD8A}"/>
                    </a:ext>
                  </a:extLst>
                </p14:cNvPr>
                <p14:cNvContentPartPr/>
                <p14:nvPr/>
              </p14:nvContentPartPr>
              <p14:xfrm>
                <a:off x="9358667" y="3298027"/>
                <a:ext cx="51840" cy="154080"/>
              </p14:xfrm>
            </p:contentPart>
          </mc:Choice>
          <mc:Fallback>
            <p:pic>
              <p:nvPicPr>
                <p:cNvPr id="106" name="Freihand 105">
                  <a:extLst>
                    <a:ext uri="{FF2B5EF4-FFF2-40B4-BE49-F238E27FC236}">
                      <a16:creationId xmlns:a16="http://schemas.microsoft.com/office/drawing/2014/main" id="{1BE525A7-0C2A-4FC4-A1A9-E27723A0CD8A}"/>
                    </a:ext>
                  </a:extLst>
                </p:cNvPr>
                <p:cNvPicPr/>
                <p:nvPr/>
              </p:nvPicPr>
              <p:blipFill>
                <a:blip r:embed="rId363"/>
                <a:stretch>
                  <a:fillRect/>
                </a:stretch>
              </p:blipFill>
              <p:spPr>
                <a:xfrm>
                  <a:off x="9354347" y="3293707"/>
                  <a:ext cx="6048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107" name="Freihand 106">
                  <a:extLst>
                    <a:ext uri="{FF2B5EF4-FFF2-40B4-BE49-F238E27FC236}">
                      <a16:creationId xmlns:a16="http://schemas.microsoft.com/office/drawing/2014/main" id="{11588317-BDDB-436C-9F4E-DD8EE23F96F5}"/>
                    </a:ext>
                  </a:extLst>
                </p14:cNvPr>
                <p14:cNvContentPartPr/>
                <p14:nvPr/>
              </p14:nvContentPartPr>
              <p14:xfrm>
                <a:off x="9458387" y="3206227"/>
                <a:ext cx="450720" cy="215280"/>
              </p14:xfrm>
            </p:contentPart>
          </mc:Choice>
          <mc:Fallback>
            <p:pic>
              <p:nvPicPr>
                <p:cNvPr id="107" name="Freihand 106">
                  <a:extLst>
                    <a:ext uri="{FF2B5EF4-FFF2-40B4-BE49-F238E27FC236}">
                      <a16:creationId xmlns:a16="http://schemas.microsoft.com/office/drawing/2014/main" id="{11588317-BDDB-436C-9F4E-DD8EE23F96F5}"/>
                    </a:ext>
                  </a:extLst>
                </p:cNvPr>
                <p:cNvPicPr/>
                <p:nvPr/>
              </p:nvPicPr>
              <p:blipFill>
                <a:blip r:embed="rId365"/>
                <a:stretch>
                  <a:fillRect/>
                </a:stretch>
              </p:blipFill>
              <p:spPr>
                <a:xfrm>
                  <a:off x="9454067" y="3201907"/>
                  <a:ext cx="45936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108" name="Freihand 107">
                  <a:extLst>
                    <a:ext uri="{FF2B5EF4-FFF2-40B4-BE49-F238E27FC236}">
                      <a16:creationId xmlns:a16="http://schemas.microsoft.com/office/drawing/2014/main" id="{60D951E2-514B-42E4-A415-ADFA3A270281}"/>
                    </a:ext>
                  </a:extLst>
                </p14:cNvPr>
                <p14:cNvContentPartPr/>
                <p14:nvPr/>
              </p14:nvContentPartPr>
              <p14:xfrm>
                <a:off x="9882107" y="3269947"/>
                <a:ext cx="238320" cy="170640"/>
              </p14:xfrm>
            </p:contentPart>
          </mc:Choice>
          <mc:Fallback>
            <p:pic>
              <p:nvPicPr>
                <p:cNvPr id="108" name="Freihand 107">
                  <a:extLst>
                    <a:ext uri="{FF2B5EF4-FFF2-40B4-BE49-F238E27FC236}">
                      <a16:creationId xmlns:a16="http://schemas.microsoft.com/office/drawing/2014/main" id="{60D951E2-514B-42E4-A415-ADFA3A270281}"/>
                    </a:ext>
                  </a:extLst>
                </p:cNvPr>
                <p:cNvPicPr/>
                <p:nvPr/>
              </p:nvPicPr>
              <p:blipFill>
                <a:blip r:embed="rId367"/>
                <a:stretch>
                  <a:fillRect/>
                </a:stretch>
              </p:blipFill>
              <p:spPr>
                <a:xfrm>
                  <a:off x="9877787" y="3265627"/>
                  <a:ext cx="24696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25" name="Freihand 224">
                  <a:extLst>
                    <a:ext uri="{FF2B5EF4-FFF2-40B4-BE49-F238E27FC236}">
                      <a16:creationId xmlns:a16="http://schemas.microsoft.com/office/drawing/2014/main" id="{3DC439F2-9F4B-4341-89B2-397F76D80C60}"/>
                    </a:ext>
                  </a:extLst>
                </p14:cNvPr>
                <p14:cNvContentPartPr/>
                <p14:nvPr/>
              </p14:nvContentPartPr>
              <p14:xfrm>
                <a:off x="9286307" y="3692067"/>
                <a:ext cx="112320" cy="85320"/>
              </p14:xfrm>
            </p:contentPart>
          </mc:Choice>
          <mc:Fallback>
            <p:pic>
              <p:nvPicPr>
                <p:cNvPr id="225" name="Freihand 224">
                  <a:extLst>
                    <a:ext uri="{FF2B5EF4-FFF2-40B4-BE49-F238E27FC236}">
                      <a16:creationId xmlns:a16="http://schemas.microsoft.com/office/drawing/2014/main" id="{3DC439F2-9F4B-4341-89B2-397F76D80C60}"/>
                    </a:ext>
                  </a:extLst>
                </p:cNvPr>
                <p:cNvPicPr/>
                <p:nvPr/>
              </p:nvPicPr>
              <p:blipFill>
                <a:blip r:embed="rId369"/>
                <a:stretch>
                  <a:fillRect/>
                </a:stretch>
              </p:blipFill>
              <p:spPr>
                <a:xfrm>
                  <a:off x="9281987" y="3687747"/>
                  <a:ext cx="12096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26" name="Freihand 225">
                  <a:extLst>
                    <a:ext uri="{FF2B5EF4-FFF2-40B4-BE49-F238E27FC236}">
                      <a16:creationId xmlns:a16="http://schemas.microsoft.com/office/drawing/2014/main" id="{8DC9743D-3A3D-4486-8D3C-988910FAD1A0}"/>
                    </a:ext>
                  </a:extLst>
                </p14:cNvPr>
                <p14:cNvContentPartPr/>
                <p14:nvPr/>
              </p14:nvContentPartPr>
              <p14:xfrm>
                <a:off x="9379187" y="3662907"/>
                <a:ext cx="294120" cy="113400"/>
              </p14:xfrm>
            </p:contentPart>
          </mc:Choice>
          <mc:Fallback>
            <p:pic>
              <p:nvPicPr>
                <p:cNvPr id="226" name="Freihand 225">
                  <a:extLst>
                    <a:ext uri="{FF2B5EF4-FFF2-40B4-BE49-F238E27FC236}">
                      <a16:creationId xmlns:a16="http://schemas.microsoft.com/office/drawing/2014/main" id="{8DC9743D-3A3D-4486-8D3C-988910FAD1A0}"/>
                    </a:ext>
                  </a:extLst>
                </p:cNvPr>
                <p:cNvPicPr/>
                <p:nvPr/>
              </p:nvPicPr>
              <p:blipFill>
                <a:blip r:embed="rId371"/>
                <a:stretch>
                  <a:fillRect/>
                </a:stretch>
              </p:blipFill>
              <p:spPr>
                <a:xfrm>
                  <a:off x="9374867" y="3658587"/>
                  <a:ext cx="3027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27" name="Freihand 226">
                  <a:extLst>
                    <a:ext uri="{FF2B5EF4-FFF2-40B4-BE49-F238E27FC236}">
                      <a16:creationId xmlns:a16="http://schemas.microsoft.com/office/drawing/2014/main" id="{2A4138EA-88FB-4CD3-AED3-114909C0BDA6}"/>
                    </a:ext>
                  </a:extLst>
                </p14:cNvPr>
                <p14:cNvContentPartPr/>
                <p14:nvPr/>
              </p14:nvContentPartPr>
              <p14:xfrm>
                <a:off x="9640907" y="3626187"/>
                <a:ext cx="99000" cy="226080"/>
              </p14:xfrm>
            </p:contentPart>
          </mc:Choice>
          <mc:Fallback>
            <p:pic>
              <p:nvPicPr>
                <p:cNvPr id="227" name="Freihand 226">
                  <a:extLst>
                    <a:ext uri="{FF2B5EF4-FFF2-40B4-BE49-F238E27FC236}">
                      <a16:creationId xmlns:a16="http://schemas.microsoft.com/office/drawing/2014/main" id="{2A4138EA-88FB-4CD3-AED3-114909C0BDA6}"/>
                    </a:ext>
                  </a:extLst>
                </p:cNvPr>
                <p:cNvPicPr/>
                <p:nvPr/>
              </p:nvPicPr>
              <p:blipFill>
                <a:blip r:embed="rId373"/>
                <a:stretch>
                  <a:fillRect/>
                </a:stretch>
              </p:blipFill>
              <p:spPr>
                <a:xfrm>
                  <a:off x="9636587" y="3621867"/>
                  <a:ext cx="10764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28" name="Freihand 227">
                  <a:extLst>
                    <a:ext uri="{FF2B5EF4-FFF2-40B4-BE49-F238E27FC236}">
                      <a16:creationId xmlns:a16="http://schemas.microsoft.com/office/drawing/2014/main" id="{BBA69409-520B-4DED-8968-6FDEAB08984E}"/>
                    </a:ext>
                  </a:extLst>
                </p14:cNvPr>
                <p14:cNvContentPartPr/>
                <p14:nvPr/>
              </p14:nvContentPartPr>
              <p14:xfrm>
                <a:off x="9683747" y="3514947"/>
                <a:ext cx="13320" cy="23400"/>
              </p14:xfrm>
            </p:contentPart>
          </mc:Choice>
          <mc:Fallback>
            <p:pic>
              <p:nvPicPr>
                <p:cNvPr id="228" name="Freihand 227">
                  <a:extLst>
                    <a:ext uri="{FF2B5EF4-FFF2-40B4-BE49-F238E27FC236}">
                      <a16:creationId xmlns:a16="http://schemas.microsoft.com/office/drawing/2014/main" id="{BBA69409-520B-4DED-8968-6FDEAB08984E}"/>
                    </a:ext>
                  </a:extLst>
                </p:cNvPr>
                <p:cNvPicPr/>
                <p:nvPr/>
              </p:nvPicPr>
              <p:blipFill>
                <a:blip r:embed="rId375"/>
                <a:stretch>
                  <a:fillRect/>
                </a:stretch>
              </p:blipFill>
              <p:spPr>
                <a:xfrm>
                  <a:off x="9679427" y="3510627"/>
                  <a:ext cx="219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29" name="Freihand 228">
                  <a:extLst>
                    <a:ext uri="{FF2B5EF4-FFF2-40B4-BE49-F238E27FC236}">
                      <a16:creationId xmlns:a16="http://schemas.microsoft.com/office/drawing/2014/main" id="{C4288716-1CB2-41C4-BC05-F3B8FCCDBB33}"/>
                    </a:ext>
                  </a:extLst>
                </p14:cNvPr>
                <p14:cNvContentPartPr/>
                <p14:nvPr/>
              </p14:nvContentPartPr>
              <p14:xfrm>
                <a:off x="10023227" y="3602067"/>
                <a:ext cx="27000" cy="127080"/>
              </p14:xfrm>
            </p:contentPart>
          </mc:Choice>
          <mc:Fallback>
            <p:pic>
              <p:nvPicPr>
                <p:cNvPr id="229" name="Freihand 228">
                  <a:extLst>
                    <a:ext uri="{FF2B5EF4-FFF2-40B4-BE49-F238E27FC236}">
                      <a16:creationId xmlns:a16="http://schemas.microsoft.com/office/drawing/2014/main" id="{C4288716-1CB2-41C4-BC05-F3B8FCCDBB33}"/>
                    </a:ext>
                  </a:extLst>
                </p:cNvPr>
                <p:cNvPicPr/>
                <p:nvPr/>
              </p:nvPicPr>
              <p:blipFill>
                <a:blip r:embed="rId377"/>
                <a:stretch>
                  <a:fillRect/>
                </a:stretch>
              </p:blipFill>
              <p:spPr>
                <a:xfrm>
                  <a:off x="10018907" y="3597747"/>
                  <a:ext cx="356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30" name="Freihand 229">
                  <a:extLst>
                    <a:ext uri="{FF2B5EF4-FFF2-40B4-BE49-F238E27FC236}">
                      <a16:creationId xmlns:a16="http://schemas.microsoft.com/office/drawing/2014/main" id="{02DABD09-54EA-4063-BA7C-834F014A1C29}"/>
                    </a:ext>
                  </a:extLst>
                </p14:cNvPr>
                <p14:cNvContentPartPr/>
                <p14:nvPr/>
              </p14:nvContentPartPr>
              <p14:xfrm>
                <a:off x="9935027" y="3562107"/>
                <a:ext cx="156960" cy="164160"/>
              </p14:xfrm>
            </p:contentPart>
          </mc:Choice>
          <mc:Fallback>
            <p:pic>
              <p:nvPicPr>
                <p:cNvPr id="230" name="Freihand 229">
                  <a:extLst>
                    <a:ext uri="{FF2B5EF4-FFF2-40B4-BE49-F238E27FC236}">
                      <a16:creationId xmlns:a16="http://schemas.microsoft.com/office/drawing/2014/main" id="{02DABD09-54EA-4063-BA7C-834F014A1C29}"/>
                    </a:ext>
                  </a:extLst>
                </p:cNvPr>
                <p:cNvPicPr/>
                <p:nvPr/>
              </p:nvPicPr>
              <p:blipFill>
                <a:blip r:embed="rId379"/>
                <a:stretch>
                  <a:fillRect/>
                </a:stretch>
              </p:blipFill>
              <p:spPr>
                <a:xfrm>
                  <a:off x="9930707" y="3557787"/>
                  <a:ext cx="16560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31" name="Freihand 230">
                  <a:extLst>
                    <a:ext uri="{FF2B5EF4-FFF2-40B4-BE49-F238E27FC236}">
                      <a16:creationId xmlns:a16="http://schemas.microsoft.com/office/drawing/2014/main" id="{E96FC474-9A8C-4745-BEE4-B496F5D8743C}"/>
                    </a:ext>
                  </a:extLst>
                </p14:cNvPr>
                <p14:cNvContentPartPr/>
                <p14:nvPr/>
              </p14:nvContentPartPr>
              <p14:xfrm>
                <a:off x="10130507" y="3512067"/>
                <a:ext cx="150480" cy="170280"/>
              </p14:xfrm>
            </p:contentPart>
          </mc:Choice>
          <mc:Fallback>
            <p:pic>
              <p:nvPicPr>
                <p:cNvPr id="231" name="Freihand 230">
                  <a:extLst>
                    <a:ext uri="{FF2B5EF4-FFF2-40B4-BE49-F238E27FC236}">
                      <a16:creationId xmlns:a16="http://schemas.microsoft.com/office/drawing/2014/main" id="{E96FC474-9A8C-4745-BEE4-B496F5D8743C}"/>
                    </a:ext>
                  </a:extLst>
                </p:cNvPr>
                <p:cNvPicPr/>
                <p:nvPr/>
              </p:nvPicPr>
              <p:blipFill>
                <a:blip r:embed="rId381"/>
                <a:stretch>
                  <a:fillRect/>
                </a:stretch>
              </p:blipFill>
              <p:spPr>
                <a:xfrm>
                  <a:off x="10126187" y="3507747"/>
                  <a:ext cx="1591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32" name="Freihand 231">
                  <a:extLst>
                    <a:ext uri="{FF2B5EF4-FFF2-40B4-BE49-F238E27FC236}">
                      <a16:creationId xmlns:a16="http://schemas.microsoft.com/office/drawing/2014/main" id="{226C1E05-9607-41B9-8470-06668D90DCDA}"/>
                    </a:ext>
                  </a:extLst>
                </p14:cNvPr>
                <p14:cNvContentPartPr/>
                <p14:nvPr/>
              </p14:nvContentPartPr>
              <p14:xfrm>
                <a:off x="10336067" y="3478587"/>
                <a:ext cx="60480" cy="161280"/>
              </p14:xfrm>
            </p:contentPart>
          </mc:Choice>
          <mc:Fallback>
            <p:pic>
              <p:nvPicPr>
                <p:cNvPr id="232" name="Freihand 231">
                  <a:extLst>
                    <a:ext uri="{FF2B5EF4-FFF2-40B4-BE49-F238E27FC236}">
                      <a16:creationId xmlns:a16="http://schemas.microsoft.com/office/drawing/2014/main" id="{226C1E05-9607-41B9-8470-06668D90DCDA}"/>
                    </a:ext>
                  </a:extLst>
                </p:cNvPr>
                <p:cNvPicPr/>
                <p:nvPr/>
              </p:nvPicPr>
              <p:blipFill>
                <a:blip r:embed="rId383"/>
                <a:stretch>
                  <a:fillRect/>
                </a:stretch>
              </p:blipFill>
              <p:spPr>
                <a:xfrm>
                  <a:off x="10331747" y="3474267"/>
                  <a:ext cx="691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33" name="Freihand 232">
                  <a:extLst>
                    <a:ext uri="{FF2B5EF4-FFF2-40B4-BE49-F238E27FC236}">
                      <a16:creationId xmlns:a16="http://schemas.microsoft.com/office/drawing/2014/main" id="{C7DFA38C-B7F0-411A-BBB7-03D7D042A1D9}"/>
                    </a:ext>
                  </a:extLst>
                </p14:cNvPr>
                <p14:cNvContentPartPr/>
                <p14:nvPr/>
              </p14:nvContentPartPr>
              <p14:xfrm>
                <a:off x="10299707" y="3453747"/>
                <a:ext cx="99720" cy="37440"/>
              </p14:xfrm>
            </p:contentPart>
          </mc:Choice>
          <mc:Fallback>
            <p:pic>
              <p:nvPicPr>
                <p:cNvPr id="233" name="Freihand 232">
                  <a:extLst>
                    <a:ext uri="{FF2B5EF4-FFF2-40B4-BE49-F238E27FC236}">
                      <a16:creationId xmlns:a16="http://schemas.microsoft.com/office/drawing/2014/main" id="{C7DFA38C-B7F0-411A-BBB7-03D7D042A1D9}"/>
                    </a:ext>
                  </a:extLst>
                </p:cNvPr>
                <p:cNvPicPr/>
                <p:nvPr/>
              </p:nvPicPr>
              <p:blipFill>
                <a:blip r:embed="rId385"/>
                <a:stretch>
                  <a:fillRect/>
                </a:stretch>
              </p:blipFill>
              <p:spPr>
                <a:xfrm>
                  <a:off x="10295387" y="3449427"/>
                  <a:ext cx="10836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34" name="Freihand 233">
                  <a:extLst>
                    <a:ext uri="{FF2B5EF4-FFF2-40B4-BE49-F238E27FC236}">
                      <a16:creationId xmlns:a16="http://schemas.microsoft.com/office/drawing/2014/main" id="{6D345CB6-0A88-4A36-8F79-139DE11361C8}"/>
                    </a:ext>
                  </a:extLst>
                </p14:cNvPr>
                <p14:cNvContentPartPr/>
                <p14:nvPr/>
              </p14:nvContentPartPr>
              <p14:xfrm>
                <a:off x="10279907" y="3518907"/>
                <a:ext cx="119880" cy="30600"/>
              </p14:xfrm>
            </p:contentPart>
          </mc:Choice>
          <mc:Fallback>
            <p:pic>
              <p:nvPicPr>
                <p:cNvPr id="234" name="Freihand 233">
                  <a:extLst>
                    <a:ext uri="{FF2B5EF4-FFF2-40B4-BE49-F238E27FC236}">
                      <a16:creationId xmlns:a16="http://schemas.microsoft.com/office/drawing/2014/main" id="{6D345CB6-0A88-4A36-8F79-139DE11361C8}"/>
                    </a:ext>
                  </a:extLst>
                </p:cNvPr>
                <p:cNvPicPr/>
                <p:nvPr/>
              </p:nvPicPr>
              <p:blipFill>
                <a:blip r:embed="rId387"/>
                <a:stretch>
                  <a:fillRect/>
                </a:stretch>
              </p:blipFill>
              <p:spPr>
                <a:xfrm>
                  <a:off x="10275587" y="3514587"/>
                  <a:ext cx="12852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35" name="Freihand 234">
                  <a:extLst>
                    <a:ext uri="{FF2B5EF4-FFF2-40B4-BE49-F238E27FC236}">
                      <a16:creationId xmlns:a16="http://schemas.microsoft.com/office/drawing/2014/main" id="{306EBF89-1A0A-4B0E-9268-962BD67201B6}"/>
                    </a:ext>
                  </a:extLst>
                </p14:cNvPr>
                <p14:cNvContentPartPr/>
                <p14:nvPr/>
              </p14:nvContentPartPr>
              <p14:xfrm>
                <a:off x="10541627" y="3392547"/>
                <a:ext cx="130320" cy="160920"/>
              </p14:xfrm>
            </p:contentPart>
          </mc:Choice>
          <mc:Fallback>
            <p:pic>
              <p:nvPicPr>
                <p:cNvPr id="235" name="Freihand 234">
                  <a:extLst>
                    <a:ext uri="{FF2B5EF4-FFF2-40B4-BE49-F238E27FC236}">
                      <a16:creationId xmlns:a16="http://schemas.microsoft.com/office/drawing/2014/main" id="{306EBF89-1A0A-4B0E-9268-962BD67201B6}"/>
                    </a:ext>
                  </a:extLst>
                </p:cNvPr>
                <p:cNvPicPr/>
                <p:nvPr/>
              </p:nvPicPr>
              <p:blipFill>
                <a:blip r:embed="rId389"/>
                <a:stretch>
                  <a:fillRect/>
                </a:stretch>
              </p:blipFill>
              <p:spPr>
                <a:xfrm>
                  <a:off x="10537307" y="3388227"/>
                  <a:ext cx="1389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36" name="Freihand 235">
                  <a:extLst>
                    <a:ext uri="{FF2B5EF4-FFF2-40B4-BE49-F238E27FC236}">
                      <a16:creationId xmlns:a16="http://schemas.microsoft.com/office/drawing/2014/main" id="{91E23863-BC5A-4EE7-B50B-8D7D8381BED5}"/>
                    </a:ext>
                  </a:extLst>
                </p14:cNvPr>
                <p14:cNvContentPartPr/>
                <p14:nvPr/>
              </p14:nvContentPartPr>
              <p14:xfrm>
                <a:off x="10659707" y="3309387"/>
                <a:ext cx="187920" cy="192600"/>
              </p14:xfrm>
            </p:contentPart>
          </mc:Choice>
          <mc:Fallback>
            <p:pic>
              <p:nvPicPr>
                <p:cNvPr id="236" name="Freihand 235">
                  <a:extLst>
                    <a:ext uri="{FF2B5EF4-FFF2-40B4-BE49-F238E27FC236}">
                      <a16:creationId xmlns:a16="http://schemas.microsoft.com/office/drawing/2014/main" id="{91E23863-BC5A-4EE7-B50B-8D7D8381BED5}"/>
                    </a:ext>
                  </a:extLst>
                </p:cNvPr>
                <p:cNvPicPr/>
                <p:nvPr/>
              </p:nvPicPr>
              <p:blipFill>
                <a:blip r:embed="rId391"/>
                <a:stretch>
                  <a:fillRect/>
                </a:stretch>
              </p:blipFill>
              <p:spPr>
                <a:xfrm>
                  <a:off x="10655387" y="3305067"/>
                  <a:ext cx="1965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37" name="Freihand 236">
                  <a:extLst>
                    <a:ext uri="{FF2B5EF4-FFF2-40B4-BE49-F238E27FC236}">
                      <a16:creationId xmlns:a16="http://schemas.microsoft.com/office/drawing/2014/main" id="{5B651EB7-605E-4BD4-99C0-7776EFF86A45}"/>
                    </a:ext>
                  </a:extLst>
                </p14:cNvPr>
                <p14:cNvContentPartPr/>
                <p14:nvPr/>
              </p14:nvContentPartPr>
              <p14:xfrm>
                <a:off x="10853387" y="3351507"/>
                <a:ext cx="349560" cy="109440"/>
              </p14:xfrm>
            </p:contentPart>
          </mc:Choice>
          <mc:Fallback>
            <p:pic>
              <p:nvPicPr>
                <p:cNvPr id="237" name="Freihand 236">
                  <a:extLst>
                    <a:ext uri="{FF2B5EF4-FFF2-40B4-BE49-F238E27FC236}">
                      <a16:creationId xmlns:a16="http://schemas.microsoft.com/office/drawing/2014/main" id="{5B651EB7-605E-4BD4-99C0-7776EFF86A45}"/>
                    </a:ext>
                  </a:extLst>
                </p:cNvPr>
                <p:cNvPicPr/>
                <p:nvPr/>
              </p:nvPicPr>
              <p:blipFill>
                <a:blip r:embed="rId393"/>
                <a:stretch>
                  <a:fillRect/>
                </a:stretch>
              </p:blipFill>
              <p:spPr>
                <a:xfrm>
                  <a:off x="10849067" y="3347187"/>
                  <a:ext cx="3582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38" name="Freihand 237">
                  <a:extLst>
                    <a:ext uri="{FF2B5EF4-FFF2-40B4-BE49-F238E27FC236}">
                      <a16:creationId xmlns:a16="http://schemas.microsoft.com/office/drawing/2014/main" id="{593B1449-E7C3-4E1C-BF4C-A21CF37DB219}"/>
                    </a:ext>
                  </a:extLst>
                </p14:cNvPr>
                <p14:cNvContentPartPr/>
                <p14:nvPr/>
              </p14:nvContentPartPr>
              <p14:xfrm>
                <a:off x="11231387" y="3293547"/>
                <a:ext cx="94320" cy="53640"/>
              </p14:xfrm>
            </p:contentPart>
          </mc:Choice>
          <mc:Fallback>
            <p:pic>
              <p:nvPicPr>
                <p:cNvPr id="238" name="Freihand 237">
                  <a:extLst>
                    <a:ext uri="{FF2B5EF4-FFF2-40B4-BE49-F238E27FC236}">
                      <a16:creationId xmlns:a16="http://schemas.microsoft.com/office/drawing/2014/main" id="{593B1449-E7C3-4E1C-BF4C-A21CF37DB219}"/>
                    </a:ext>
                  </a:extLst>
                </p:cNvPr>
                <p:cNvPicPr/>
                <p:nvPr/>
              </p:nvPicPr>
              <p:blipFill>
                <a:blip r:embed="rId395"/>
                <a:stretch>
                  <a:fillRect/>
                </a:stretch>
              </p:blipFill>
              <p:spPr>
                <a:xfrm>
                  <a:off x="11227067" y="3289227"/>
                  <a:ext cx="10296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39" name="Freihand 238">
                  <a:extLst>
                    <a:ext uri="{FF2B5EF4-FFF2-40B4-BE49-F238E27FC236}">
                      <a16:creationId xmlns:a16="http://schemas.microsoft.com/office/drawing/2014/main" id="{99EA2B4D-6781-4AB2-93B9-C40B9B76A400}"/>
                    </a:ext>
                  </a:extLst>
                </p14:cNvPr>
                <p14:cNvContentPartPr/>
                <p14:nvPr/>
              </p14:nvContentPartPr>
              <p14:xfrm>
                <a:off x="11342987" y="3245307"/>
                <a:ext cx="63360" cy="180720"/>
              </p14:xfrm>
            </p:contentPart>
          </mc:Choice>
          <mc:Fallback>
            <p:pic>
              <p:nvPicPr>
                <p:cNvPr id="239" name="Freihand 238">
                  <a:extLst>
                    <a:ext uri="{FF2B5EF4-FFF2-40B4-BE49-F238E27FC236}">
                      <a16:creationId xmlns:a16="http://schemas.microsoft.com/office/drawing/2014/main" id="{99EA2B4D-6781-4AB2-93B9-C40B9B76A400}"/>
                    </a:ext>
                  </a:extLst>
                </p:cNvPr>
                <p:cNvPicPr/>
                <p:nvPr/>
              </p:nvPicPr>
              <p:blipFill>
                <a:blip r:embed="rId397"/>
                <a:stretch>
                  <a:fillRect/>
                </a:stretch>
              </p:blipFill>
              <p:spPr>
                <a:xfrm>
                  <a:off x="11338667" y="3240987"/>
                  <a:ext cx="7200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40" name="Freihand 239">
                  <a:extLst>
                    <a:ext uri="{FF2B5EF4-FFF2-40B4-BE49-F238E27FC236}">
                      <a16:creationId xmlns:a16="http://schemas.microsoft.com/office/drawing/2014/main" id="{31A27A7E-C5EA-46A6-ADF4-1A7158C345F6}"/>
                    </a:ext>
                  </a:extLst>
                </p14:cNvPr>
                <p14:cNvContentPartPr/>
                <p14:nvPr/>
              </p14:nvContentPartPr>
              <p14:xfrm>
                <a:off x="11436587" y="3220107"/>
                <a:ext cx="57960" cy="158400"/>
              </p14:xfrm>
            </p:contentPart>
          </mc:Choice>
          <mc:Fallback>
            <p:pic>
              <p:nvPicPr>
                <p:cNvPr id="240" name="Freihand 239">
                  <a:extLst>
                    <a:ext uri="{FF2B5EF4-FFF2-40B4-BE49-F238E27FC236}">
                      <a16:creationId xmlns:a16="http://schemas.microsoft.com/office/drawing/2014/main" id="{31A27A7E-C5EA-46A6-ADF4-1A7158C345F6}"/>
                    </a:ext>
                  </a:extLst>
                </p:cNvPr>
                <p:cNvPicPr/>
                <p:nvPr/>
              </p:nvPicPr>
              <p:blipFill>
                <a:blip r:embed="rId399"/>
                <a:stretch>
                  <a:fillRect/>
                </a:stretch>
              </p:blipFill>
              <p:spPr>
                <a:xfrm>
                  <a:off x="11432267" y="3215787"/>
                  <a:ext cx="666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41" name="Freihand 240">
                  <a:extLst>
                    <a:ext uri="{FF2B5EF4-FFF2-40B4-BE49-F238E27FC236}">
                      <a16:creationId xmlns:a16="http://schemas.microsoft.com/office/drawing/2014/main" id="{813BBE4C-E54C-4202-AEEE-76A53D2FDE1F}"/>
                    </a:ext>
                  </a:extLst>
                </p14:cNvPr>
                <p14:cNvContentPartPr/>
                <p14:nvPr/>
              </p14:nvContentPartPr>
              <p14:xfrm>
                <a:off x="11531987" y="3116427"/>
                <a:ext cx="207360" cy="112320"/>
              </p14:xfrm>
            </p:contentPart>
          </mc:Choice>
          <mc:Fallback>
            <p:pic>
              <p:nvPicPr>
                <p:cNvPr id="241" name="Freihand 240">
                  <a:extLst>
                    <a:ext uri="{FF2B5EF4-FFF2-40B4-BE49-F238E27FC236}">
                      <a16:creationId xmlns:a16="http://schemas.microsoft.com/office/drawing/2014/main" id="{813BBE4C-E54C-4202-AEEE-76A53D2FDE1F}"/>
                    </a:ext>
                  </a:extLst>
                </p:cNvPr>
                <p:cNvPicPr/>
                <p:nvPr/>
              </p:nvPicPr>
              <p:blipFill>
                <a:blip r:embed="rId401"/>
                <a:stretch>
                  <a:fillRect/>
                </a:stretch>
              </p:blipFill>
              <p:spPr>
                <a:xfrm>
                  <a:off x="11527667" y="3112107"/>
                  <a:ext cx="2160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43" name="Freihand 242">
                  <a:extLst>
                    <a:ext uri="{FF2B5EF4-FFF2-40B4-BE49-F238E27FC236}">
                      <a16:creationId xmlns:a16="http://schemas.microsoft.com/office/drawing/2014/main" id="{10039A3D-203E-4D73-93F7-324918F7A476}"/>
                    </a:ext>
                  </a:extLst>
                </p14:cNvPr>
                <p14:cNvContentPartPr/>
                <p14:nvPr/>
              </p14:nvContentPartPr>
              <p14:xfrm>
                <a:off x="9717587" y="3903387"/>
                <a:ext cx="248400" cy="139680"/>
              </p14:xfrm>
            </p:contentPart>
          </mc:Choice>
          <mc:Fallback>
            <p:pic>
              <p:nvPicPr>
                <p:cNvPr id="243" name="Freihand 242">
                  <a:extLst>
                    <a:ext uri="{FF2B5EF4-FFF2-40B4-BE49-F238E27FC236}">
                      <a16:creationId xmlns:a16="http://schemas.microsoft.com/office/drawing/2014/main" id="{10039A3D-203E-4D73-93F7-324918F7A476}"/>
                    </a:ext>
                  </a:extLst>
                </p:cNvPr>
                <p:cNvPicPr/>
                <p:nvPr/>
              </p:nvPicPr>
              <p:blipFill>
                <a:blip r:embed="rId403"/>
                <a:stretch>
                  <a:fillRect/>
                </a:stretch>
              </p:blipFill>
              <p:spPr>
                <a:xfrm>
                  <a:off x="9713267" y="3899067"/>
                  <a:ext cx="2570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44" name="Freihand 243">
                  <a:extLst>
                    <a:ext uri="{FF2B5EF4-FFF2-40B4-BE49-F238E27FC236}">
                      <a16:creationId xmlns:a16="http://schemas.microsoft.com/office/drawing/2014/main" id="{BD21690B-B11E-4F51-9F17-4C124285F710}"/>
                    </a:ext>
                  </a:extLst>
                </p14:cNvPr>
                <p14:cNvContentPartPr/>
                <p14:nvPr/>
              </p14:nvContentPartPr>
              <p14:xfrm>
                <a:off x="9819107" y="3935427"/>
                <a:ext cx="88560" cy="106920"/>
              </p14:xfrm>
            </p:contentPart>
          </mc:Choice>
          <mc:Fallback>
            <p:pic>
              <p:nvPicPr>
                <p:cNvPr id="244" name="Freihand 243">
                  <a:extLst>
                    <a:ext uri="{FF2B5EF4-FFF2-40B4-BE49-F238E27FC236}">
                      <a16:creationId xmlns:a16="http://schemas.microsoft.com/office/drawing/2014/main" id="{BD21690B-B11E-4F51-9F17-4C124285F710}"/>
                    </a:ext>
                  </a:extLst>
                </p:cNvPr>
                <p:cNvPicPr/>
                <p:nvPr/>
              </p:nvPicPr>
              <p:blipFill>
                <a:blip r:embed="rId405"/>
                <a:stretch>
                  <a:fillRect/>
                </a:stretch>
              </p:blipFill>
              <p:spPr>
                <a:xfrm>
                  <a:off x="9814787" y="3931107"/>
                  <a:ext cx="972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45" name="Freihand 244">
                  <a:extLst>
                    <a:ext uri="{FF2B5EF4-FFF2-40B4-BE49-F238E27FC236}">
                      <a16:creationId xmlns:a16="http://schemas.microsoft.com/office/drawing/2014/main" id="{0131847A-7ED4-4B62-A0C8-601F5B03A383}"/>
                    </a:ext>
                  </a:extLst>
                </p14:cNvPr>
                <p14:cNvContentPartPr/>
                <p14:nvPr/>
              </p14:nvContentPartPr>
              <p14:xfrm>
                <a:off x="10074347" y="3841107"/>
                <a:ext cx="74520" cy="144000"/>
              </p14:xfrm>
            </p:contentPart>
          </mc:Choice>
          <mc:Fallback>
            <p:pic>
              <p:nvPicPr>
                <p:cNvPr id="245" name="Freihand 244">
                  <a:extLst>
                    <a:ext uri="{FF2B5EF4-FFF2-40B4-BE49-F238E27FC236}">
                      <a16:creationId xmlns:a16="http://schemas.microsoft.com/office/drawing/2014/main" id="{0131847A-7ED4-4B62-A0C8-601F5B03A383}"/>
                    </a:ext>
                  </a:extLst>
                </p:cNvPr>
                <p:cNvPicPr/>
                <p:nvPr/>
              </p:nvPicPr>
              <p:blipFill>
                <a:blip r:embed="rId407"/>
                <a:stretch>
                  <a:fillRect/>
                </a:stretch>
              </p:blipFill>
              <p:spPr>
                <a:xfrm>
                  <a:off x="10070027" y="3836787"/>
                  <a:ext cx="831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46" name="Freihand 245">
                  <a:extLst>
                    <a:ext uri="{FF2B5EF4-FFF2-40B4-BE49-F238E27FC236}">
                      <a16:creationId xmlns:a16="http://schemas.microsoft.com/office/drawing/2014/main" id="{39FAA353-21A5-4A77-8568-6784A900823C}"/>
                    </a:ext>
                  </a:extLst>
                </p14:cNvPr>
                <p14:cNvContentPartPr/>
                <p14:nvPr/>
              </p14:nvContentPartPr>
              <p14:xfrm>
                <a:off x="10140587" y="3884667"/>
                <a:ext cx="81360" cy="94320"/>
              </p14:xfrm>
            </p:contentPart>
          </mc:Choice>
          <mc:Fallback>
            <p:pic>
              <p:nvPicPr>
                <p:cNvPr id="246" name="Freihand 245">
                  <a:extLst>
                    <a:ext uri="{FF2B5EF4-FFF2-40B4-BE49-F238E27FC236}">
                      <a16:creationId xmlns:a16="http://schemas.microsoft.com/office/drawing/2014/main" id="{39FAA353-21A5-4A77-8568-6784A900823C}"/>
                    </a:ext>
                  </a:extLst>
                </p:cNvPr>
                <p:cNvPicPr/>
                <p:nvPr/>
              </p:nvPicPr>
              <p:blipFill>
                <a:blip r:embed="rId409"/>
                <a:stretch>
                  <a:fillRect/>
                </a:stretch>
              </p:blipFill>
              <p:spPr>
                <a:xfrm>
                  <a:off x="10136267" y="3880347"/>
                  <a:ext cx="900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47" name="Freihand 246">
                  <a:extLst>
                    <a:ext uri="{FF2B5EF4-FFF2-40B4-BE49-F238E27FC236}">
                      <a16:creationId xmlns:a16="http://schemas.microsoft.com/office/drawing/2014/main" id="{83A490BA-38A4-4FBD-8B4A-CDA7C9DE8670}"/>
                    </a:ext>
                  </a:extLst>
                </p14:cNvPr>
                <p14:cNvContentPartPr/>
                <p14:nvPr/>
              </p14:nvContentPartPr>
              <p14:xfrm>
                <a:off x="10260827" y="3867747"/>
                <a:ext cx="60480" cy="69120"/>
              </p14:xfrm>
            </p:contentPart>
          </mc:Choice>
          <mc:Fallback>
            <p:pic>
              <p:nvPicPr>
                <p:cNvPr id="247" name="Freihand 246">
                  <a:extLst>
                    <a:ext uri="{FF2B5EF4-FFF2-40B4-BE49-F238E27FC236}">
                      <a16:creationId xmlns:a16="http://schemas.microsoft.com/office/drawing/2014/main" id="{83A490BA-38A4-4FBD-8B4A-CDA7C9DE8670}"/>
                    </a:ext>
                  </a:extLst>
                </p:cNvPr>
                <p:cNvPicPr/>
                <p:nvPr/>
              </p:nvPicPr>
              <p:blipFill>
                <a:blip r:embed="rId411"/>
                <a:stretch>
                  <a:fillRect/>
                </a:stretch>
              </p:blipFill>
              <p:spPr>
                <a:xfrm>
                  <a:off x="10256507" y="3863427"/>
                  <a:ext cx="691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48" name="Freihand 247">
                  <a:extLst>
                    <a:ext uri="{FF2B5EF4-FFF2-40B4-BE49-F238E27FC236}">
                      <a16:creationId xmlns:a16="http://schemas.microsoft.com/office/drawing/2014/main" id="{65BBD1FE-658B-4A06-B244-84B72F3E4187}"/>
                    </a:ext>
                  </a:extLst>
                </p14:cNvPr>
                <p14:cNvContentPartPr/>
                <p14:nvPr/>
              </p14:nvContentPartPr>
              <p14:xfrm>
                <a:off x="10356227" y="3772347"/>
                <a:ext cx="148320" cy="125280"/>
              </p14:xfrm>
            </p:contentPart>
          </mc:Choice>
          <mc:Fallback>
            <p:pic>
              <p:nvPicPr>
                <p:cNvPr id="248" name="Freihand 247">
                  <a:extLst>
                    <a:ext uri="{FF2B5EF4-FFF2-40B4-BE49-F238E27FC236}">
                      <a16:creationId xmlns:a16="http://schemas.microsoft.com/office/drawing/2014/main" id="{65BBD1FE-658B-4A06-B244-84B72F3E4187}"/>
                    </a:ext>
                  </a:extLst>
                </p:cNvPr>
                <p:cNvPicPr/>
                <p:nvPr/>
              </p:nvPicPr>
              <p:blipFill>
                <a:blip r:embed="rId413"/>
                <a:stretch>
                  <a:fillRect/>
                </a:stretch>
              </p:blipFill>
              <p:spPr>
                <a:xfrm>
                  <a:off x="10351907" y="3768027"/>
                  <a:ext cx="1569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49" name="Freihand 248">
                  <a:extLst>
                    <a:ext uri="{FF2B5EF4-FFF2-40B4-BE49-F238E27FC236}">
                      <a16:creationId xmlns:a16="http://schemas.microsoft.com/office/drawing/2014/main" id="{B98DCBAB-26B2-4E7D-9B7A-BBFC56A546BB}"/>
                    </a:ext>
                  </a:extLst>
                </p14:cNvPr>
                <p14:cNvContentPartPr/>
                <p14:nvPr/>
              </p14:nvContentPartPr>
              <p14:xfrm>
                <a:off x="10596707" y="3733827"/>
                <a:ext cx="154080" cy="73800"/>
              </p14:xfrm>
            </p:contentPart>
          </mc:Choice>
          <mc:Fallback>
            <p:pic>
              <p:nvPicPr>
                <p:cNvPr id="249" name="Freihand 248">
                  <a:extLst>
                    <a:ext uri="{FF2B5EF4-FFF2-40B4-BE49-F238E27FC236}">
                      <a16:creationId xmlns:a16="http://schemas.microsoft.com/office/drawing/2014/main" id="{B98DCBAB-26B2-4E7D-9B7A-BBFC56A546BB}"/>
                    </a:ext>
                  </a:extLst>
                </p:cNvPr>
                <p:cNvPicPr/>
                <p:nvPr/>
              </p:nvPicPr>
              <p:blipFill>
                <a:blip r:embed="rId415"/>
                <a:stretch>
                  <a:fillRect/>
                </a:stretch>
              </p:blipFill>
              <p:spPr>
                <a:xfrm>
                  <a:off x="10592387" y="3729507"/>
                  <a:ext cx="1627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50" name="Freihand 249">
                  <a:extLst>
                    <a:ext uri="{FF2B5EF4-FFF2-40B4-BE49-F238E27FC236}">
                      <a16:creationId xmlns:a16="http://schemas.microsoft.com/office/drawing/2014/main" id="{062CBE61-A9DC-4F3F-8555-FDF41FB3F402}"/>
                    </a:ext>
                  </a:extLst>
                </p14:cNvPr>
                <p14:cNvContentPartPr/>
                <p14:nvPr/>
              </p14:nvContentPartPr>
              <p14:xfrm>
                <a:off x="10742867" y="3709707"/>
                <a:ext cx="86400" cy="216000"/>
              </p14:xfrm>
            </p:contentPart>
          </mc:Choice>
          <mc:Fallback>
            <p:pic>
              <p:nvPicPr>
                <p:cNvPr id="250" name="Freihand 249">
                  <a:extLst>
                    <a:ext uri="{FF2B5EF4-FFF2-40B4-BE49-F238E27FC236}">
                      <a16:creationId xmlns:a16="http://schemas.microsoft.com/office/drawing/2014/main" id="{062CBE61-A9DC-4F3F-8555-FDF41FB3F402}"/>
                    </a:ext>
                  </a:extLst>
                </p:cNvPr>
                <p:cNvPicPr/>
                <p:nvPr/>
              </p:nvPicPr>
              <p:blipFill>
                <a:blip r:embed="rId417"/>
                <a:stretch>
                  <a:fillRect/>
                </a:stretch>
              </p:blipFill>
              <p:spPr>
                <a:xfrm>
                  <a:off x="10738547" y="3705387"/>
                  <a:ext cx="950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51" name="Freihand 250">
                  <a:extLst>
                    <a:ext uri="{FF2B5EF4-FFF2-40B4-BE49-F238E27FC236}">
                      <a16:creationId xmlns:a16="http://schemas.microsoft.com/office/drawing/2014/main" id="{04D82367-B83A-4E3E-BA98-C96BD0E8F16B}"/>
                    </a:ext>
                  </a:extLst>
                </p14:cNvPr>
                <p14:cNvContentPartPr/>
                <p14:nvPr/>
              </p14:nvContentPartPr>
              <p14:xfrm>
                <a:off x="10998107" y="3588027"/>
                <a:ext cx="360" cy="360"/>
              </p14:xfrm>
            </p:contentPart>
          </mc:Choice>
          <mc:Fallback>
            <p:pic>
              <p:nvPicPr>
                <p:cNvPr id="251" name="Freihand 250">
                  <a:extLst>
                    <a:ext uri="{FF2B5EF4-FFF2-40B4-BE49-F238E27FC236}">
                      <a16:creationId xmlns:a16="http://schemas.microsoft.com/office/drawing/2014/main" id="{04D82367-B83A-4E3E-BA98-C96BD0E8F16B}"/>
                    </a:ext>
                  </a:extLst>
                </p:cNvPr>
                <p:cNvPicPr/>
                <p:nvPr/>
              </p:nvPicPr>
              <p:blipFill>
                <a:blip r:embed="rId35"/>
                <a:stretch>
                  <a:fillRect/>
                </a:stretch>
              </p:blipFill>
              <p:spPr>
                <a:xfrm>
                  <a:off x="10993787" y="35837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52" name="Freihand 251">
                  <a:extLst>
                    <a:ext uri="{FF2B5EF4-FFF2-40B4-BE49-F238E27FC236}">
                      <a16:creationId xmlns:a16="http://schemas.microsoft.com/office/drawing/2014/main" id="{FDEA6E71-5E4A-4BD4-9F18-FB275FAE72AD}"/>
                    </a:ext>
                  </a:extLst>
                </p14:cNvPr>
                <p14:cNvContentPartPr/>
                <p14:nvPr/>
              </p14:nvContentPartPr>
              <p14:xfrm>
                <a:off x="10971467" y="3560307"/>
                <a:ext cx="260280" cy="244440"/>
              </p14:xfrm>
            </p:contentPart>
          </mc:Choice>
          <mc:Fallback>
            <p:pic>
              <p:nvPicPr>
                <p:cNvPr id="252" name="Freihand 251">
                  <a:extLst>
                    <a:ext uri="{FF2B5EF4-FFF2-40B4-BE49-F238E27FC236}">
                      <a16:creationId xmlns:a16="http://schemas.microsoft.com/office/drawing/2014/main" id="{FDEA6E71-5E4A-4BD4-9F18-FB275FAE72AD}"/>
                    </a:ext>
                  </a:extLst>
                </p:cNvPr>
                <p:cNvPicPr/>
                <p:nvPr/>
              </p:nvPicPr>
              <p:blipFill>
                <a:blip r:embed="rId420"/>
                <a:stretch>
                  <a:fillRect/>
                </a:stretch>
              </p:blipFill>
              <p:spPr>
                <a:xfrm>
                  <a:off x="10967147" y="3555987"/>
                  <a:ext cx="26892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53" name="Freihand 252">
                  <a:extLst>
                    <a:ext uri="{FF2B5EF4-FFF2-40B4-BE49-F238E27FC236}">
                      <a16:creationId xmlns:a16="http://schemas.microsoft.com/office/drawing/2014/main" id="{F5F261AD-74A9-4CD8-813F-1E50AD7548ED}"/>
                    </a:ext>
                  </a:extLst>
                </p14:cNvPr>
                <p14:cNvContentPartPr/>
                <p14:nvPr/>
              </p14:nvContentPartPr>
              <p14:xfrm>
                <a:off x="11308067" y="3544467"/>
                <a:ext cx="115560" cy="240840"/>
              </p14:xfrm>
            </p:contentPart>
          </mc:Choice>
          <mc:Fallback>
            <p:pic>
              <p:nvPicPr>
                <p:cNvPr id="253" name="Freihand 252">
                  <a:extLst>
                    <a:ext uri="{FF2B5EF4-FFF2-40B4-BE49-F238E27FC236}">
                      <a16:creationId xmlns:a16="http://schemas.microsoft.com/office/drawing/2014/main" id="{F5F261AD-74A9-4CD8-813F-1E50AD7548ED}"/>
                    </a:ext>
                  </a:extLst>
                </p:cNvPr>
                <p:cNvPicPr/>
                <p:nvPr/>
              </p:nvPicPr>
              <p:blipFill>
                <a:blip r:embed="rId422"/>
                <a:stretch>
                  <a:fillRect/>
                </a:stretch>
              </p:blipFill>
              <p:spPr>
                <a:xfrm>
                  <a:off x="11303747" y="3540147"/>
                  <a:ext cx="12420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54" name="Freihand 253">
                  <a:extLst>
                    <a:ext uri="{FF2B5EF4-FFF2-40B4-BE49-F238E27FC236}">
                      <a16:creationId xmlns:a16="http://schemas.microsoft.com/office/drawing/2014/main" id="{5E3BF256-1CD6-4F92-A1A3-30E9A46F5E49}"/>
                    </a:ext>
                  </a:extLst>
                </p14:cNvPr>
                <p14:cNvContentPartPr/>
                <p14:nvPr/>
              </p14:nvContentPartPr>
              <p14:xfrm>
                <a:off x="11417867" y="3436827"/>
                <a:ext cx="361800" cy="156600"/>
              </p14:xfrm>
            </p:contentPart>
          </mc:Choice>
          <mc:Fallback>
            <p:pic>
              <p:nvPicPr>
                <p:cNvPr id="254" name="Freihand 253">
                  <a:extLst>
                    <a:ext uri="{FF2B5EF4-FFF2-40B4-BE49-F238E27FC236}">
                      <a16:creationId xmlns:a16="http://schemas.microsoft.com/office/drawing/2014/main" id="{5E3BF256-1CD6-4F92-A1A3-30E9A46F5E49}"/>
                    </a:ext>
                  </a:extLst>
                </p:cNvPr>
                <p:cNvPicPr/>
                <p:nvPr/>
              </p:nvPicPr>
              <p:blipFill>
                <a:blip r:embed="rId424"/>
                <a:stretch>
                  <a:fillRect/>
                </a:stretch>
              </p:blipFill>
              <p:spPr>
                <a:xfrm>
                  <a:off x="11413547" y="3432507"/>
                  <a:ext cx="3704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55" name="Freihand 254">
                  <a:extLst>
                    <a:ext uri="{FF2B5EF4-FFF2-40B4-BE49-F238E27FC236}">
                      <a16:creationId xmlns:a16="http://schemas.microsoft.com/office/drawing/2014/main" id="{19743B17-88AD-4BF2-AA7B-D930B07EF322}"/>
                    </a:ext>
                  </a:extLst>
                </p14:cNvPr>
                <p14:cNvContentPartPr/>
                <p14:nvPr/>
              </p14:nvContentPartPr>
              <p14:xfrm>
                <a:off x="10124387" y="4107147"/>
                <a:ext cx="106920" cy="104040"/>
              </p14:xfrm>
            </p:contentPart>
          </mc:Choice>
          <mc:Fallback>
            <p:pic>
              <p:nvPicPr>
                <p:cNvPr id="255" name="Freihand 254">
                  <a:extLst>
                    <a:ext uri="{FF2B5EF4-FFF2-40B4-BE49-F238E27FC236}">
                      <a16:creationId xmlns:a16="http://schemas.microsoft.com/office/drawing/2014/main" id="{19743B17-88AD-4BF2-AA7B-D930B07EF322}"/>
                    </a:ext>
                  </a:extLst>
                </p:cNvPr>
                <p:cNvPicPr/>
                <p:nvPr/>
              </p:nvPicPr>
              <p:blipFill>
                <a:blip r:embed="rId426"/>
                <a:stretch>
                  <a:fillRect/>
                </a:stretch>
              </p:blipFill>
              <p:spPr>
                <a:xfrm>
                  <a:off x="10120067" y="4102827"/>
                  <a:ext cx="1155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56" name="Freihand 255">
                  <a:extLst>
                    <a:ext uri="{FF2B5EF4-FFF2-40B4-BE49-F238E27FC236}">
                      <a16:creationId xmlns:a16="http://schemas.microsoft.com/office/drawing/2014/main" id="{E419B5B3-D91C-44A4-8463-DB16C5D52267}"/>
                    </a:ext>
                  </a:extLst>
                </p14:cNvPr>
                <p14:cNvContentPartPr/>
                <p14:nvPr/>
              </p14:nvContentPartPr>
              <p14:xfrm>
                <a:off x="10256507" y="4069347"/>
                <a:ext cx="266040" cy="112680"/>
              </p14:xfrm>
            </p:contentPart>
          </mc:Choice>
          <mc:Fallback>
            <p:pic>
              <p:nvPicPr>
                <p:cNvPr id="256" name="Freihand 255">
                  <a:extLst>
                    <a:ext uri="{FF2B5EF4-FFF2-40B4-BE49-F238E27FC236}">
                      <a16:creationId xmlns:a16="http://schemas.microsoft.com/office/drawing/2014/main" id="{E419B5B3-D91C-44A4-8463-DB16C5D52267}"/>
                    </a:ext>
                  </a:extLst>
                </p:cNvPr>
                <p:cNvPicPr/>
                <p:nvPr/>
              </p:nvPicPr>
              <p:blipFill>
                <a:blip r:embed="rId428"/>
                <a:stretch>
                  <a:fillRect/>
                </a:stretch>
              </p:blipFill>
              <p:spPr>
                <a:xfrm>
                  <a:off x="10252187" y="4065027"/>
                  <a:ext cx="2746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57" name="Freihand 256">
                  <a:extLst>
                    <a:ext uri="{FF2B5EF4-FFF2-40B4-BE49-F238E27FC236}">
                      <a16:creationId xmlns:a16="http://schemas.microsoft.com/office/drawing/2014/main" id="{5FC26074-5DE9-4AD2-9F9B-DA78B66829C6}"/>
                    </a:ext>
                  </a:extLst>
                </p14:cNvPr>
                <p14:cNvContentPartPr/>
                <p14:nvPr/>
              </p14:nvContentPartPr>
              <p14:xfrm>
                <a:off x="10531907" y="3996627"/>
                <a:ext cx="309960" cy="253800"/>
              </p14:xfrm>
            </p:contentPart>
          </mc:Choice>
          <mc:Fallback>
            <p:pic>
              <p:nvPicPr>
                <p:cNvPr id="257" name="Freihand 256">
                  <a:extLst>
                    <a:ext uri="{FF2B5EF4-FFF2-40B4-BE49-F238E27FC236}">
                      <a16:creationId xmlns:a16="http://schemas.microsoft.com/office/drawing/2014/main" id="{5FC26074-5DE9-4AD2-9F9B-DA78B66829C6}"/>
                    </a:ext>
                  </a:extLst>
                </p:cNvPr>
                <p:cNvPicPr/>
                <p:nvPr/>
              </p:nvPicPr>
              <p:blipFill>
                <a:blip r:embed="rId430"/>
                <a:stretch>
                  <a:fillRect/>
                </a:stretch>
              </p:blipFill>
              <p:spPr>
                <a:xfrm>
                  <a:off x="10527587" y="3992307"/>
                  <a:ext cx="31860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59" name="Freihand 258">
                  <a:extLst>
                    <a:ext uri="{FF2B5EF4-FFF2-40B4-BE49-F238E27FC236}">
                      <a16:creationId xmlns:a16="http://schemas.microsoft.com/office/drawing/2014/main" id="{8382739F-3C50-4796-BA65-8FC6AE26356C}"/>
                    </a:ext>
                  </a:extLst>
                </p14:cNvPr>
                <p14:cNvContentPartPr/>
                <p14:nvPr/>
              </p14:nvContentPartPr>
              <p14:xfrm>
                <a:off x="10972187" y="3881787"/>
                <a:ext cx="294480" cy="151560"/>
              </p14:xfrm>
            </p:contentPart>
          </mc:Choice>
          <mc:Fallback>
            <p:pic>
              <p:nvPicPr>
                <p:cNvPr id="259" name="Freihand 258">
                  <a:extLst>
                    <a:ext uri="{FF2B5EF4-FFF2-40B4-BE49-F238E27FC236}">
                      <a16:creationId xmlns:a16="http://schemas.microsoft.com/office/drawing/2014/main" id="{8382739F-3C50-4796-BA65-8FC6AE26356C}"/>
                    </a:ext>
                  </a:extLst>
                </p:cNvPr>
                <p:cNvPicPr/>
                <p:nvPr/>
              </p:nvPicPr>
              <p:blipFill>
                <a:blip r:embed="rId432"/>
                <a:stretch>
                  <a:fillRect/>
                </a:stretch>
              </p:blipFill>
              <p:spPr>
                <a:xfrm>
                  <a:off x="10967867" y="3877467"/>
                  <a:ext cx="3031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60" name="Freihand 259">
                  <a:extLst>
                    <a:ext uri="{FF2B5EF4-FFF2-40B4-BE49-F238E27FC236}">
                      <a16:creationId xmlns:a16="http://schemas.microsoft.com/office/drawing/2014/main" id="{BD9505FD-A1F3-4904-A981-EA81DD50D3E1}"/>
                    </a:ext>
                  </a:extLst>
                </p14:cNvPr>
                <p14:cNvContentPartPr/>
                <p14:nvPr/>
              </p14:nvContentPartPr>
              <p14:xfrm>
                <a:off x="11371427" y="3830667"/>
                <a:ext cx="46440" cy="156240"/>
              </p14:xfrm>
            </p:contentPart>
          </mc:Choice>
          <mc:Fallback>
            <p:pic>
              <p:nvPicPr>
                <p:cNvPr id="260" name="Freihand 259">
                  <a:extLst>
                    <a:ext uri="{FF2B5EF4-FFF2-40B4-BE49-F238E27FC236}">
                      <a16:creationId xmlns:a16="http://schemas.microsoft.com/office/drawing/2014/main" id="{BD9505FD-A1F3-4904-A981-EA81DD50D3E1}"/>
                    </a:ext>
                  </a:extLst>
                </p:cNvPr>
                <p:cNvPicPr/>
                <p:nvPr/>
              </p:nvPicPr>
              <p:blipFill>
                <a:blip r:embed="rId434"/>
                <a:stretch>
                  <a:fillRect/>
                </a:stretch>
              </p:blipFill>
              <p:spPr>
                <a:xfrm>
                  <a:off x="11367107" y="3826347"/>
                  <a:ext cx="550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61" name="Freihand 260">
                  <a:extLst>
                    <a:ext uri="{FF2B5EF4-FFF2-40B4-BE49-F238E27FC236}">
                      <a16:creationId xmlns:a16="http://schemas.microsoft.com/office/drawing/2014/main" id="{443CC11F-4FC9-4DFF-BC57-DEEBAFDE7886}"/>
                    </a:ext>
                  </a:extLst>
                </p14:cNvPr>
                <p14:cNvContentPartPr/>
                <p14:nvPr/>
              </p14:nvContentPartPr>
              <p14:xfrm>
                <a:off x="11281787" y="3753627"/>
                <a:ext cx="161640" cy="114480"/>
              </p14:xfrm>
            </p:contentPart>
          </mc:Choice>
          <mc:Fallback>
            <p:pic>
              <p:nvPicPr>
                <p:cNvPr id="261" name="Freihand 260">
                  <a:extLst>
                    <a:ext uri="{FF2B5EF4-FFF2-40B4-BE49-F238E27FC236}">
                      <a16:creationId xmlns:a16="http://schemas.microsoft.com/office/drawing/2014/main" id="{443CC11F-4FC9-4DFF-BC57-DEEBAFDE7886}"/>
                    </a:ext>
                  </a:extLst>
                </p:cNvPr>
                <p:cNvPicPr/>
                <p:nvPr/>
              </p:nvPicPr>
              <p:blipFill>
                <a:blip r:embed="rId436"/>
                <a:stretch>
                  <a:fillRect/>
                </a:stretch>
              </p:blipFill>
              <p:spPr>
                <a:xfrm>
                  <a:off x="11277467" y="3749307"/>
                  <a:ext cx="17028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62" name="Freihand 261">
                  <a:extLst>
                    <a:ext uri="{FF2B5EF4-FFF2-40B4-BE49-F238E27FC236}">
                      <a16:creationId xmlns:a16="http://schemas.microsoft.com/office/drawing/2014/main" id="{9E0FBC39-0B49-4D65-8562-967FDB44F5DA}"/>
                    </a:ext>
                  </a:extLst>
                </p14:cNvPr>
                <p14:cNvContentPartPr/>
                <p14:nvPr/>
              </p14:nvContentPartPr>
              <p14:xfrm>
                <a:off x="11493467" y="3743907"/>
                <a:ext cx="16200" cy="176760"/>
              </p14:xfrm>
            </p:contentPart>
          </mc:Choice>
          <mc:Fallback>
            <p:pic>
              <p:nvPicPr>
                <p:cNvPr id="262" name="Freihand 261">
                  <a:extLst>
                    <a:ext uri="{FF2B5EF4-FFF2-40B4-BE49-F238E27FC236}">
                      <a16:creationId xmlns:a16="http://schemas.microsoft.com/office/drawing/2014/main" id="{9E0FBC39-0B49-4D65-8562-967FDB44F5DA}"/>
                    </a:ext>
                  </a:extLst>
                </p:cNvPr>
                <p:cNvPicPr/>
                <p:nvPr/>
              </p:nvPicPr>
              <p:blipFill>
                <a:blip r:embed="rId438"/>
                <a:stretch>
                  <a:fillRect/>
                </a:stretch>
              </p:blipFill>
              <p:spPr>
                <a:xfrm>
                  <a:off x="11489147" y="3739587"/>
                  <a:ext cx="2484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63" name="Freihand 262">
                  <a:extLst>
                    <a:ext uri="{FF2B5EF4-FFF2-40B4-BE49-F238E27FC236}">
                      <a16:creationId xmlns:a16="http://schemas.microsoft.com/office/drawing/2014/main" id="{1243E94F-4A83-4B14-AB86-12A05DA391A8}"/>
                    </a:ext>
                  </a:extLst>
                </p14:cNvPr>
                <p14:cNvContentPartPr/>
                <p14:nvPr/>
              </p14:nvContentPartPr>
              <p14:xfrm>
                <a:off x="11423627" y="3672267"/>
                <a:ext cx="250560" cy="275400"/>
              </p14:xfrm>
            </p:contentPart>
          </mc:Choice>
          <mc:Fallback>
            <p:pic>
              <p:nvPicPr>
                <p:cNvPr id="263" name="Freihand 262">
                  <a:extLst>
                    <a:ext uri="{FF2B5EF4-FFF2-40B4-BE49-F238E27FC236}">
                      <a16:creationId xmlns:a16="http://schemas.microsoft.com/office/drawing/2014/main" id="{1243E94F-4A83-4B14-AB86-12A05DA391A8}"/>
                    </a:ext>
                  </a:extLst>
                </p:cNvPr>
                <p:cNvPicPr/>
                <p:nvPr/>
              </p:nvPicPr>
              <p:blipFill>
                <a:blip r:embed="rId440"/>
                <a:stretch>
                  <a:fillRect/>
                </a:stretch>
              </p:blipFill>
              <p:spPr>
                <a:xfrm>
                  <a:off x="11419307" y="3667947"/>
                  <a:ext cx="25920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64" name="Freihand 263">
                  <a:extLst>
                    <a:ext uri="{FF2B5EF4-FFF2-40B4-BE49-F238E27FC236}">
                      <a16:creationId xmlns:a16="http://schemas.microsoft.com/office/drawing/2014/main" id="{7B4A07C2-0878-4983-BB60-96E0C73A3EA4}"/>
                    </a:ext>
                  </a:extLst>
                </p14:cNvPr>
                <p14:cNvContentPartPr/>
                <p14:nvPr/>
              </p14:nvContentPartPr>
              <p14:xfrm>
                <a:off x="11561867" y="3650307"/>
                <a:ext cx="186120" cy="132840"/>
              </p14:xfrm>
            </p:contentPart>
          </mc:Choice>
          <mc:Fallback>
            <p:pic>
              <p:nvPicPr>
                <p:cNvPr id="264" name="Freihand 263">
                  <a:extLst>
                    <a:ext uri="{FF2B5EF4-FFF2-40B4-BE49-F238E27FC236}">
                      <a16:creationId xmlns:a16="http://schemas.microsoft.com/office/drawing/2014/main" id="{7B4A07C2-0878-4983-BB60-96E0C73A3EA4}"/>
                    </a:ext>
                  </a:extLst>
                </p:cNvPr>
                <p:cNvPicPr/>
                <p:nvPr/>
              </p:nvPicPr>
              <p:blipFill>
                <a:blip r:embed="rId442"/>
                <a:stretch>
                  <a:fillRect/>
                </a:stretch>
              </p:blipFill>
              <p:spPr>
                <a:xfrm>
                  <a:off x="11557547" y="3645987"/>
                  <a:ext cx="1947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66" name="Freihand 265">
                  <a:extLst>
                    <a:ext uri="{FF2B5EF4-FFF2-40B4-BE49-F238E27FC236}">
                      <a16:creationId xmlns:a16="http://schemas.microsoft.com/office/drawing/2014/main" id="{9A4885AA-FEE9-4871-B77E-EE7A20F86F34}"/>
                    </a:ext>
                  </a:extLst>
                </p14:cNvPr>
                <p14:cNvContentPartPr/>
                <p14:nvPr/>
              </p14:nvContentPartPr>
              <p14:xfrm>
                <a:off x="10151387" y="4387587"/>
                <a:ext cx="86400" cy="144000"/>
              </p14:xfrm>
            </p:contentPart>
          </mc:Choice>
          <mc:Fallback>
            <p:pic>
              <p:nvPicPr>
                <p:cNvPr id="266" name="Freihand 265">
                  <a:extLst>
                    <a:ext uri="{FF2B5EF4-FFF2-40B4-BE49-F238E27FC236}">
                      <a16:creationId xmlns:a16="http://schemas.microsoft.com/office/drawing/2014/main" id="{9A4885AA-FEE9-4871-B77E-EE7A20F86F34}"/>
                    </a:ext>
                  </a:extLst>
                </p:cNvPr>
                <p:cNvPicPr/>
                <p:nvPr/>
              </p:nvPicPr>
              <p:blipFill>
                <a:blip r:embed="rId444"/>
                <a:stretch>
                  <a:fillRect/>
                </a:stretch>
              </p:blipFill>
              <p:spPr>
                <a:xfrm>
                  <a:off x="10147067" y="4383267"/>
                  <a:ext cx="950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67" name="Freihand 266">
                  <a:extLst>
                    <a:ext uri="{FF2B5EF4-FFF2-40B4-BE49-F238E27FC236}">
                      <a16:creationId xmlns:a16="http://schemas.microsoft.com/office/drawing/2014/main" id="{872D26A1-2F98-41EF-BA87-396A41137EDD}"/>
                    </a:ext>
                  </a:extLst>
                </p14:cNvPr>
                <p14:cNvContentPartPr/>
                <p14:nvPr/>
              </p14:nvContentPartPr>
              <p14:xfrm>
                <a:off x="10266947" y="4304427"/>
                <a:ext cx="312120" cy="255600"/>
              </p14:xfrm>
            </p:contentPart>
          </mc:Choice>
          <mc:Fallback>
            <p:pic>
              <p:nvPicPr>
                <p:cNvPr id="267" name="Freihand 266">
                  <a:extLst>
                    <a:ext uri="{FF2B5EF4-FFF2-40B4-BE49-F238E27FC236}">
                      <a16:creationId xmlns:a16="http://schemas.microsoft.com/office/drawing/2014/main" id="{872D26A1-2F98-41EF-BA87-396A41137EDD}"/>
                    </a:ext>
                  </a:extLst>
                </p:cNvPr>
                <p:cNvPicPr/>
                <p:nvPr/>
              </p:nvPicPr>
              <p:blipFill>
                <a:blip r:embed="rId446"/>
                <a:stretch>
                  <a:fillRect/>
                </a:stretch>
              </p:blipFill>
              <p:spPr>
                <a:xfrm>
                  <a:off x="10262627" y="4300107"/>
                  <a:ext cx="320760" cy="26424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68" name="Freihand 267">
                  <a:extLst>
                    <a:ext uri="{FF2B5EF4-FFF2-40B4-BE49-F238E27FC236}">
                      <a16:creationId xmlns:a16="http://schemas.microsoft.com/office/drawing/2014/main" id="{B02FC2C9-8FDD-465C-9C1F-934E58892B9E}"/>
                    </a:ext>
                  </a:extLst>
                </p14:cNvPr>
                <p14:cNvContentPartPr/>
                <p14:nvPr/>
              </p14:nvContentPartPr>
              <p14:xfrm>
                <a:off x="10616507" y="4250787"/>
                <a:ext cx="158400" cy="105120"/>
              </p14:xfrm>
            </p:contentPart>
          </mc:Choice>
          <mc:Fallback>
            <p:pic>
              <p:nvPicPr>
                <p:cNvPr id="268" name="Freihand 267">
                  <a:extLst>
                    <a:ext uri="{FF2B5EF4-FFF2-40B4-BE49-F238E27FC236}">
                      <a16:creationId xmlns:a16="http://schemas.microsoft.com/office/drawing/2014/main" id="{B02FC2C9-8FDD-465C-9C1F-934E58892B9E}"/>
                    </a:ext>
                  </a:extLst>
                </p:cNvPr>
                <p:cNvPicPr/>
                <p:nvPr/>
              </p:nvPicPr>
              <p:blipFill>
                <a:blip r:embed="rId448"/>
                <a:stretch>
                  <a:fillRect/>
                </a:stretch>
              </p:blipFill>
              <p:spPr>
                <a:xfrm>
                  <a:off x="10612187" y="4246467"/>
                  <a:ext cx="16704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269" name="Freihand 268">
                  <a:extLst>
                    <a:ext uri="{FF2B5EF4-FFF2-40B4-BE49-F238E27FC236}">
                      <a16:creationId xmlns:a16="http://schemas.microsoft.com/office/drawing/2014/main" id="{C11A100E-6155-4F78-828F-B58DAE74C3E5}"/>
                    </a:ext>
                  </a:extLst>
                </p14:cNvPr>
                <p14:cNvContentPartPr/>
                <p14:nvPr/>
              </p14:nvContentPartPr>
              <p14:xfrm>
                <a:off x="10959227" y="4088427"/>
                <a:ext cx="235440" cy="223920"/>
              </p14:xfrm>
            </p:contentPart>
          </mc:Choice>
          <mc:Fallback>
            <p:pic>
              <p:nvPicPr>
                <p:cNvPr id="269" name="Freihand 268">
                  <a:extLst>
                    <a:ext uri="{FF2B5EF4-FFF2-40B4-BE49-F238E27FC236}">
                      <a16:creationId xmlns:a16="http://schemas.microsoft.com/office/drawing/2014/main" id="{C11A100E-6155-4F78-828F-B58DAE74C3E5}"/>
                    </a:ext>
                  </a:extLst>
                </p:cNvPr>
                <p:cNvPicPr/>
                <p:nvPr/>
              </p:nvPicPr>
              <p:blipFill>
                <a:blip r:embed="rId450"/>
                <a:stretch>
                  <a:fillRect/>
                </a:stretch>
              </p:blipFill>
              <p:spPr>
                <a:xfrm>
                  <a:off x="10954907" y="4084107"/>
                  <a:ext cx="2440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70" name="Freihand 269">
                  <a:extLst>
                    <a:ext uri="{FF2B5EF4-FFF2-40B4-BE49-F238E27FC236}">
                      <a16:creationId xmlns:a16="http://schemas.microsoft.com/office/drawing/2014/main" id="{2B52DD97-C660-4BDC-A0A4-CDD7E0C2EDF6}"/>
                    </a:ext>
                  </a:extLst>
                </p14:cNvPr>
                <p14:cNvContentPartPr/>
                <p14:nvPr/>
              </p14:nvContentPartPr>
              <p14:xfrm>
                <a:off x="11150387" y="4065747"/>
                <a:ext cx="360" cy="360"/>
              </p14:xfrm>
            </p:contentPart>
          </mc:Choice>
          <mc:Fallback>
            <p:pic>
              <p:nvPicPr>
                <p:cNvPr id="270" name="Freihand 269">
                  <a:extLst>
                    <a:ext uri="{FF2B5EF4-FFF2-40B4-BE49-F238E27FC236}">
                      <a16:creationId xmlns:a16="http://schemas.microsoft.com/office/drawing/2014/main" id="{2B52DD97-C660-4BDC-A0A4-CDD7E0C2EDF6}"/>
                    </a:ext>
                  </a:extLst>
                </p:cNvPr>
                <p:cNvPicPr/>
                <p:nvPr/>
              </p:nvPicPr>
              <p:blipFill>
                <a:blip r:embed="rId35"/>
                <a:stretch>
                  <a:fillRect/>
                </a:stretch>
              </p:blipFill>
              <p:spPr>
                <a:xfrm>
                  <a:off x="11146067" y="40614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71" name="Freihand 270">
                  <a:extLst>
                    <a:ext uri="{FF2B5EF4-FFF2-40B4-BE49-F238E27FC236}">
                      <a16:creationId xmlns:a16="http://schemas.microsoft.com/office/drawing/2014/main" id="{D4C56D52-8509-45DD-813C-E828681FFC92}"/>
                    </a:ext>
                  </a:extLst>
                </p14:cNvPr>
                <p14:cNvContentPartPr/>
                <p14:nvPr/>
              </p14:nvContentPartPr>
              <p14:xfrm>
                <a:off x="11186027" y="4112187"/>
                <a:ext cx="86760" cy="127800"/>
              </p14:xfrm>
            </p:contentPart>
          </mc:Choice>
          <mc:Fallback>
            <p:pic>
              <p:nvPicPr>
                <p:cNvPr id="271" name="Freihand 270">
                  <a:extLst>
                    <a:ext uri="{FF2B5EF4-FFF2-40B4-BE49-F238E27FC236}">
                      <a16:creationId xmlns:a16="http://schemas.microsoft.com/office/drawing/2014/main" id="{D4C56D52-8509-45DD-813C-E828681FFC92}"/>
                    </a:ext>
                  </a:extLst>
                </p:cNvPr>
                <p:cNvPicPr/>
                <p:nvPr/>
              </p:nvPicPr>
              <p:blipFill>
                <a:blip r:embed="rId453"/>
                <a:stretch>
                  <a:fillRect/>
                </a:stretch>
              </p:blipFill>
              <p:spPr>
                <a:xfrm>
                  <a:off x="11181707" y="4107867"/>
                  <a:ext cx="954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72" name="Freihand 271">
                  <a:extLst>
                    <a:ext uri="{FF2B5EF4-FFF2-40B4-BE49-F238E27FC236}">
                      <a16:creationId xmlns:a16="http://schemas.microsoft.com/office/drawing/2014/main" id="{5FD82562-2362-4965-BAD8-E0D9E38323B2}"/>
                    </a:ext>
                  </a:extLst>
                </p14:cNvPr>
                <p14:cNvContentPartPr/>
                <p14:nvPr/>
              </p14:nvContentPartPr>
              <p14:xfrm>
                <a:off x="11361347" y="4035867"/>
                <a:ext cx="280800" cy="189000"/>
              </p14:xfrm>
            </p:contentPart>
          </mc:Choice>
          <mc:Fallback>
            <p:pic>
              <p:nvPicPr>
                <p:cNvPr id="272" name="Freihand 271">
                  <a:extLst>
                    <a:ext uri="{FF2B5EF4-FFF2-40B4-BE49-F238E27FC236}">
                      <a16:creationId xmlns:a16="http://schemas.microsoft.com/office/drawing/2014/main" id="{5FD82562-2362-4965-BAD8-E0D9E38323B2}"/>
                    </a:ext>
                  </a:extLst>
                </p:cNvPr>
                <p:cNvPicPr/>
                <p:nvPr/>
              </p:nvPicPr>
              <p:blipFill>
                <a:blip r:embed="rId455"/>
                <a:stretch>
                  <a:fillRect/>
                </a:stretch>
              </p:blipFill>
              <p:spPr>
                <a:xfrm>
                  <a:off x="11357027" y="4031547"/>
                  <a:ext cx="28944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73" name="Freihand 272">
                  <a:extLst>
                    <a:ext uri="{FF2B5EF4-FFF2-40B4-BE49-F238E27FC236}">
                      <a16:creationId xmlns:a16="http://schemas.microsoft.com/office/drawing/2014/main" id="{6086E1F6-AD57-419C-AD96-2070B4B8EB00}"/>
                    </a:ext>
                  </a:extLst>
                </p14:cNvPr>
                <p14:cNvContentPartPr/>
                <p14:nvPr/>
              </p14:nvContentPartPr>
              <p14:xfrm>
                <a:off x="11700467" y="3887907"/>
                <a:ext cx="104040" cy="220320"/>
              </p14:xfrm>
            </p:contentPart>
          </mc:Choice>
          <mc:Fallback>
            <p:pic>
              <p:nvPicPr>
                <p:cNvPr id="273" name="Freihand 272">
                  <a:extLst>
                    <a:ext uri="{FF2B5EF4-FFF2-40B4-BE49-F238E27FC236}">
                      <a16:creationId xmlns:a16="http://schemas.microsoft.com/office/drawing/2014/main" id="{6086E1F6-AD57-419C-AD96-2070B4B8EB00}"/>
                    </a:ext>
                  </a:extLst>
                </p:cNvPr>
                <p:cNvPicPr/>
                <p:nvPr/>
              </p:nvPicPr>
              <p:blipFill>
                <a:blip r:embed="rId457"/>
                <a:stretch>
                  <a:fillRect/>
                </a:stretch>
              </p:blipFill>
              <p:spPr>
                <a:xfrm>
                  <a:off x="11696147" y="3883587"/>
                  <a:ext cx="11268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74" name="Freihand 273">
                  <a:extLst>
                    <a:ext uri="{FF2B5EF4-FFF2-40B4-BE49-F238E27FC236}">
                      <a16:creationId xmlns:a16="http://schemas.microsoft.com/office/drawing/2014/main" id="{3859662F-DE04-4A5B-AA2C-9CABD5F6A7BD}"/>
                    </a:ext>
                  </a:extLst>
                </p14:cNvPr>
                <p14:cNvContentPartPr/>
                <p14:nvPr/>
              </p14:nvContentPartPr>
              <p14:xfrm>
                <a:off x="11593907" y="3919227"/>
                <a:ext cx="360" cy="360"/>
              </p14:xfrm>
            </p:contentPart>
          </mc:Choice>
          <mc:Fallback>
            <p:pic>
              <p:nvPicPr>
                <p:cNvPr id="274" name="Freihand 273">
                  <a:extLst>
                    <a:ext uri="{FF2B5EF4-FFF2-40B4-BE49-F238E27FC236}">
                      <a16:creationId xmlns:a16="http://schemas.microsoft.com/office/drawing/2014/main" id="{3859662F-DE04-4A5B-AA2C-9CABD5F6A7BD}"/>
                    </a:ext>
                  </a:extLst>
                </p:cNvPr>
                <p:cNvPicPr/>
                <p:nvPr/>
              </p:nvPicPr>
              <p:blipFill>
                <a:blip r:embed="rId35"/>
                <a:stretch>
                  <a:fillRect/>
                </a:stretch>
              </p:blipFill>
              <p:spPr>
                <a:xfrm>
                  <a:off x="11589587" y="3914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275" name="Freihand 274">
                  <a:extLst>
                    <a:ext uri="{FF2B5EF4-FFF2-40B4-BE49-F238E27FC236}">
                      <a16:creationId xmlns:a16="http://schemas.microsoft.com/office/drawing/2014/main" id="{54FF7257-9E04-4A16-BCD6-D25B7584F006}"/>
                    </a:ext>
                  </a:extLst>
                </p14:cNvPr>
                <p14:cNvContentPartPr/>
                <p14:nvPr/>
              </p14:nvContentPartPr>
              <p14:xfrm>
                <a:off x="11246507" y="4327467"/>
                <a:ext cx="157320" cy="200160"/>
              </p14:xfrm>
            </p:contentPart>
          </mc:Choice>
          <mc:Fallback>
            <p:pic>
              <p:nvPicPr>
                <p:cNvPr id="275" name="Freihand 274">
                  <a:extLst>
                    <a:ext uri="{FF2B5EF4-FFF2-40B4-BE49-F238E27FC236}">
                      <a16:creationId xmlns:a16="http://schemas.microsoft.com/office/drawing/2014/main" id="{54FF7257-9E04-4A16-BCD6-D25B7584F006}"/>
                    </a:ext>
                  </a:extLst>
                </p:cNvPr>
                <p:cNvPicPr/>
                <p:nvPr/>
              </p:nvPicPr>
              <p:blipFill>
                <a:blip r:embed="rId460"/>
                <a:stretch>
                  <a:fillRect/>
                </a:stretch>
              </p:blipFill>
              <p:spPr>
                <a:xfrm>
                  <a:off x="11242187" y="4323147"/>
                  <a:ext cx="16596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277" name="Freihand 276">
                  <a:extLst>
                    <a:ext uri="{FF2B5EF4-FFF2-40B4-BE49-F238E27FC236}">
                      <a16:creationId xmlns:a16="http://schemas.microsoft.com/office/drawing/2014/main" id="{CD0894DA-9843-466E-AAD1-527211308A43}"/>
                    </a:ext>
                  </a:extLst>
                </p14:cNvPr>
                <p14:cNvContentPartPr/>
                <p14:nvPr/>
              </p14:nvContentPartPr>
              <p14:xfrm>
                <a:off x="10729187" y="4460667"/>
                <a:ext cx="149040" cy="115200"/>
              </p14:xfrm>
            </p:contentPart>
          </mc:Choice>
          <mc:Fallback>
            <p:pic>
              <p:nvPicPr>
                <p:cNvPr id="277" name="Freihand 276">
                  <a:extLst>
                    <a:ext uri="{FF2B5EF4-FFF2-40B4-BE49-F238E27FC236}">
                      <a16:creationId xmlns:a16="http://schemas.microsoft.com/office/drawing/2014/main" id="{CD0894DA-9843-466E-AAD1-527211308A43}"/>
                    </a:ext>
                  </a:extLst>
                </p:cNvPr>
                <p:cNvPicPr/>
                <p:nvPr/>
              </p:nvPicPr>
              <p:blipFill>
                <a:blip r:embed="rId462"/>
                <a:stretch>
                  <a:fillRect/>
                </a:stretch>
              </p:blipFill>
              <p:spPr>
                <a:xfrm>
                  <a:off x="10724867" y="4456347"/>
                  <a:ext cx="15768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78" name="Freihand 277">
                  <a:extLst>
                    <a:ext uri="{FF2B5EF4-FFF2-40B4-BE49-F238E27FC236}">
                      <a16:creationId xmlns:a16="http://schemas.microsoft.com/office/drawing/2014/main" id="{B8BE7BC8-40AA-4F0A-9693-96C95FA91B80}"/>
                    </a:ext>
                  </a:extLst>
                </p14:cNvPr>
                <p14:cNvContentPartPr/>
                <p14:nvPr/>
              </p14:nvContentPartPr>
              <p14:xfrm>
                <a:off x="10897307" y="4425027"/>
                <a:ext cx="94680" cy="124200"/>
              </p14:xfrm>
            </p:contentPart>
          </mc:Choice>
          <mc:Fallback>
            <p:pic>
              <p:nvPicPr>
                <p:cNvPr id="278" name="Freihand 277">
                  <a:extLst>
                    <a:ext uri="{FF2B5EF4-FFF2-40B4-BE49-F238E27FC236}">
                      <a16:creationId xmlns:a16="http://schemas.microsoft.com/office/drawing/2014/main" id="{B8BE7BC8-40AA-4F0A-9693-96C95FA91B80}"/>
                    </a:ext>
                  </a:extLst>
                </p:cNvPr>
                <p:cNvPicPr/>
                <p:nvPr/>
              </p:nvPicPr>
              <p:blipFill>
                <a:blip r:embed="rId464"/>
                <a:stretch>
                  <a:fillRect/>
                </a:stretch>
              </p:blipFill>
              <p:spPr>
                <a:xfrm>
                  <a:off x="10892987" y="4420707"/>
                  <a:ext cx="1033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79" name="Freihand 278">
                  <a:extLst>
                    <a:ext uri="{FF2B5EF4-FFF2-40B4-BE49-F238E27FC236}">
                      <a16:creationId xmlns:a16="http://schemas.microsoft.com/office/drawing/2014/main" id="{DB018634-5B20-4A82-8159-11C00CBD075D}"/>
                    </a:ext>
                  </a:extLst>
                </p14:cNvPr>
                <p14:cNvContentPartPr/>
                <p14:nvPr/>
              </p14:nvContentPartPr>
              <p14:xfrm>
                <a:off x="11009987" y="4349067"/>
                <a:ext cx="53640" cy="171000"/>
              </p14:xfrm>
            </p:contentPart>
          </mc:Choice>
          <mc:Fallback>
            <p:pic>
              <p:nvPicPr>
                <p:cNvPr id="279" name="Freihand 278">
                  <a:extLst>
                    <a:ext uri="{FF2B5EF4-FFF2-40B4-BE49-F238E27FC236}">
                      <a16:creationId xmlns:a16="http://schemas.microsoft.com/office/drawing/2014/main" id="{DB018634-5B20-4A82-8159-11C00CBD075D}"/>
                    </a:ext>
                  </a:extLst>
                </p:cNvPr>
                <p:cNvPicPr/>
                <p:nvPr/>
              </p:nvPicPr>
              <p:blipFill>
                <a:blip r:embed="rId466"/>
                <a:stretch>
                  <a:fillRect/>
                </a:stretch>
              </p:blipFill>
              <p:spPr>
                <a:xfrm>
                  <a:off x="11005667" y="4344747"/>
                  <a:ext cx="6228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80" name="Freihand 279">
                  <a:extLst>
                    <a:ext uri="{FF2B5EF4-FFF2-40B4-BE49-F238E27FC236}">
                      <a16:creationId xmlns:a16="http://schemas.microsoft.com/office/drawing/2014/main" id="{9B8E2EFB-19D0-4565-9A8A-6F8691F21078}"/>
                    </a:ext>
                  </a:extLst>
                </p14:cNvPr>
                <p14:cNvContentPartPr/>
                <p14:nvPr/>
              </p14:nvContentPartPr>
              <p14:xfrm>
                <a:off x="11042747" y="4458507"/>
                <a:ext cx="46800" cy="61200"/>
              </p14:xfrm>
            </p:contentPart>
          </mc:Choice>
          <mc:Fallback>
            <p:pic>
              <p:nvPicPr>
                <p:cNvPr id="280" name="Freihand 279">
                  <a:extLst>
                    <a:ext uri="{FF2B5EF4-FFF2-40B4-BE49-F238E27FC236}">
                      <a16:creationId xmlns:a16="http://schemas.microsoft.com/office/drawing/2014/main" id="{9B8E2EFB-19D0-4565-9A8A-6F8691F21078}"/>
                    </a:ext>
                  </a:extLst>
                </p:cNvPr>
                <p:cNvPicPr/>
                <p:nvPr/>
              </p:nvPicPr>
              <p:blipFill>
                <a:blip r:embed="rId468"/>
                <a:stretch>
                  <a:fillRect/>
                </a:stretch>
              </p:blipFill>
              <p:spPr>
                <a:xfrm>
                  <a:off x="11038427" y="4454187"/>
                  <a:ext cx="554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281" name="Freihand 280">
                  <a:extLst>
                    <a:ext uri="{FF2B5EF4-FFF2-40B4-BE49-F238E27FC236}">
                      <a16:creationId xmlns:a16="http://schemas.microsoft.com/office/drawing/2014/main" id="{D1D4A02C-1C77-4967-AAEC-E943B5C6DAD8}"/>
                    </a:ext>
                  </a:extLst>
                </p14:cNvPr>
                <p14:cNvContentPartPr/>
                <p14:nvPr/>
              </p14:nvContentPartPr>
              <p14:xfrm>
                <a:off x="11083787" y="4313787"/>
                <a:ext cx="175320" cy="204120"/>
              </p14:xfrm>
            </p:contentPart>
          </mc:Choice>
          <mc:Fallback>
            <p:pic>
              <p:nvPicPr>
                <p:cNvPr id="281" name="Freihand 280">
                  <a:extLst>
                    <a:ext uri="{FF2B5EF4-FFF2-40B4-BE49-F238E27FC236}">
                      <a16:creationId xmlns:a16="http://schemas.microsoft.com/office/drawing/2014/main" id="{D1D4A02C-1C77-4967-AAEC-E943B5C6DAD8}"/>
                    </a:ext>
                  </a:extLst>
                </p:cNvPr>
                <p:cNvPicPr/>
                <p:nvPr/>
              </p:nvPicPr>
              <p:blipFill>
                <a:blip r:embed="rId470"/>
                <a:stretch>
                  <a:fillRect/>
                </a:stretch>
              </p:blipFill>
              <p:spPr>
                <a:xfrm>
                  <a:off x="11079467" y="4309467"/>
                  <a:ext cx="183960" cy="212760"/>
                </a:xfrm>
                <a:prstGeom prst="rect">
                  <a:avLst/>
                </a:prstGeom>
              </p:spPr>
            </p:pic>
          </mc:Fallback>
        </mc:AlternateContent>
      </p:grpSp>
    </p:spTree>
    <p:extLst>
      <p:ext uri="{BB962C8B-B14F-4D97-AF65-F5344CB8AC3E}">
        <p14:creationId xmlns:p14="http://schemas.microsoft.com/office/powerpoint/2010/main" val="693874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C6436-D990-8660-98B3-1E1DAD5D18C5}"/>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F4C87404-43A3-82EF-B733-8E3360073B3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itle 1">
            <a:extLst>
              <a:ext uri="{FF2B5EF4-FFF2-40B4-BE49-F238E27FC236}">
                <a16:creationId xmlns:a16="http://schemas.microsoft.com/office/drawing/2014/main" id="{1CF1759B-2D36-1D76-5FCD-E343A1F8C5F8}"/>
              </a:ext>
            </a:extLst>
          </p:cNvPr>
          <p:cNvSpPr txBox="1">
            <a:spLocks/>
          </p:cNvSpPr>
          <p:nvPr/>
        </p:nvSpPr>
        <p:spPr>
          <a:xfrm>
            <a:off x="3204724" y="94892"/>
            <a:ext cx="5544616" cy="395158"/>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000" dirty="0">
                <a:solidFill>
                  <a:sysClr val="windowText" lastClr="000000"/>
                </a:solidFill>
              </a:rPr>
              <a:t>The Big Mac Index</a:t>
            </a:r>
          </a:p>
        </p:txBody>
      </p:sp>
      <p:sp>
        <p:nvSpPr>
          <p:cNvPr id="3" name="Textfeld 2">
            <a:extLst>
              <a:ext uri="{FF2B5EF4-FFF2-40B4-BE49-F238E27FC236}">
                <a16:creationId xmlns:a16="http://schemas.microsoft.com/office/drawing/2014/main" id="{13A90ADD-5985-3746-7920-638FA4EE3970}"/>
              </a:ext>
            </a:extLst>
          </p:cNvPr>
          <p:cNvSpPr txBox="1"/>
          <p:nvPr/>
        </p:nvSpPr>
        <p:spPr>
          <a:xfrm>
            <a:off x="0" y="562912"/>
            <a:ext cx="11897360" cy="1200329"/>
          </a:xfrm>
          <a:prstGeom prst="rect">
            <a:avLst/>
          </a:prstGeom>
          <a:noFill/>
        </p:spPr>
        <p:txBody>
          <a:bodyPr wrap="square">
            <a:spAutoFit/>
          </a:bodyPr>
          <a:lstStyle/>
          <a:p>
            <a:r>
              <a:rPr lang="de-DE" dirty="0">
                <a:hlinkClick r:id="rId2"/>
              </a:rPr>
              <a:t>https://statbase.org/datasets/indexes-and-ratings/bigmac-index/#:~:text=Feb%202%2C%202026-,In%20January%202026%2C%20the%20highest%20overvaluation%20of%20local%20currencies%20according,in%202002)%20to%20+22.8</a:t>
            </a:r>
            <a:r>
              <a:rPr lang="de-DE" dirty="0"/>
              <a:t>.</a:t>
            </a:r>
          </a:p>
          <a:p>
            <a:endParaRPr lang="de-DE" dirty="0"/>
          </a:p>
        </p:txBody>
      </p:sp>
      <p:pic>
        <p:nvPicPr>
          <p:cNvPr id="7" name="Grafik 6">
            <a:extLst>
              <a:ext uri="{FF2B5EF4-FFF2-40B4-BE49-F238E27FC236}">
                <a16:creationId xmlns:a16="http://schemas.microsoft.com/office/drawing/2014/main" id="{2480BD2E-67D6-467C-8636-B1E69AD21BED}"/>
              </a:ext>
            </a:extLst>
          </p:cNvPr>
          <p:cNvPicPr>
            <a:picLocks noChangeAspect="1"/>
          </p:cNvPicPr>
          <p:nvPr/>
        </p:nvPicPr>
        <p:blipFill>
          <a:blip r:embed="rId3"/>
          <a:stretch>
            <a:fillRect/>
          </a:stretch>
        </p:blipFill>
        <p:spPr>
          <a:xfrm>
            <a:off x="82281" y="1449639"/>
            <a:ext cx="2235282" cy="1885412"/>
          </a:xfrm>
          <a:prstGeom prst="rect">
            <a:avLst/>
          </a:prstGeom>
        </p:spPr>
      </p:pic>
      <p:pic>
        <p:nvPicPr>
          <p:cNvPr id="4" name="Grafik 3">
            <a:extLst>
              <a:ext uri="{FF2B5EF4-FFF2-40B4-BE49-F238E27FC236}">
                <a16:creationId xmlns:a16="http://schemas.microsoft.com/office/drawing/2014/main" id="{6788FFE0-0BB0-4361-9B8E-4310CC6F83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6545" y="1191905"/>
            <a:ext cx="4566701" cy="2728223"/>
          </a:xfrm>
          <a:prstGeom prst="rect">
            <a:avLst/>
          </a:prstGeom>
        </p:spPr>
      </p:pic>
      <p:pic>
        <p:nvPicPr>
          <p:cNvPr id="8" name="Grafik 7">
            <a:extLst>
              <a:ext uri="{FF2B5EF4-FFF2-40B4-BE49-F238E27FC236}">
                <a16:creationId xmlns:a16="http://schemas.microsoft.com/office/drawing/2014/main" id="{BB5220CB-905A-4751-B508-140CA046C7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3037" y="1198329"/>
            <a:ext cx="4320190" cy="2853135"/>
          </a:xfrm>
          <a:prstGeom prst="rect">
            <a:avLst/>
          </a:prstGeom>
        </p:spPr>
      </p:pic>
      <p:sp>
        <p:nvSpPr>
          <p:cNvPr id="11" name="Textfeld 10">
            <a:extLst>
              <a:ext uri="{FF2B5EF4-FFF2-40B4-BE49-F238E27FC236}">
                <a16:creationId xmlns:a16="http://schemas.microsoft.com/office/drawing/2014/main" id="{BD024DE9-1BCB-46F4-84D2-F0510CA66470}"/>
              </a:ext>
            </a:extLst>
          </p:cNvPr>
          <p:cNvSpPr txBox="1"/>
          <p:nvPr/>
        </p:nvSpPr>
        <p:spPr>
          <a:xfrm>
            <a:off x="2563973" y="4217597"/>
            <a:ext cx="6125632" cy="2031325"/>
          </a:xfrm>
          <a:prstGeom prst="rect">
            <a:avLst/>
          </a:prstGeom>
          <a:noFill/>
        </p:spPr>
        <p:txBody>
          <a:bodyPr wrap="square">
            <a:spAutoFit/>
          </a:bodyPr>
          <a:lstStyle/>
          <a:p>
            <a:r>
              <a:rPr lang="de-DE"/>
              <a:t>Source:</a:t>
            </a:r>
            <a:endParaRPr lang="de-DE" dirty="0">
              <a:hlinkClick r:id="rId2"/>
            </a:endParaRPr>
          </a:p>
          <a:p>
            <a:r>
              <a:rPr lang="de-DE" dirty="0">
                <a:hlinkClick r:id="rId2"/>
              </a:rPr>
              <a:t>https://statbase.org/datasets/indexes-and-ratings/bigmac-index/#:~:text=Feb%202%2C%202026-,In%20January%202026%2C%20the%20highest%20overvaluation%20of%20local%20currencies%20according,in%202002)%20to%20+22.8</a:t>
            </a:r>
            <a:endParaRPr lang="de-DE" dirty="0"/>
          </a:p>
          <a:p>
            <a:endParaRPr lang="de-DE" dirty="0"/>
          </a:p>
        </p:txBody>
      </p:sp>
      <mc:AlternateContent xmlns:mc="http://schemas.openxmlformats.org/markup-compatibility/2006">
        <mc:Choice xmlns:p14="http://schemas.microsoft.com/office/powerpoint/2010/main" Requires="p14">
          <p:contentPart p14:bwMode="auto" r:id="rId6">
            <p14:nvContentPartPr>
              <p14:cNvPr id="2" name="Freihand 1">
                <a:extLst>
                  <a:ext uri="{FF2B5EF4-FFF2-40B4-BE49-F238E27FC236}">
                    <a16:creationId xmlns:a16="http://schemas.microsoft.com/office/drawing/2014/main" id="{963F8B91-3B77-4F92-BA88-57F7406CB559}"/>
                  </a:ext>
                </a:extLst>
              </p14:cNvPr>
              <p14:cNvContentPartPr/>
              <p14:nvPr/>
            </p14:nvContentPartPr>
            <p14:xfrm>
              <a:off x="4937867" y="424147"/>
              <a:ext cx="2242080" cy="139680"/>
            </p14:xfrm>
          </p:contentPart>
        </mc:Choice>
        <mc:Fallback>
          <p:pic>
            <p:nvPicPr>
              <p:cNvPr id="2" name="Freihand 1">
                <a:extLst>
                  <a:ext uri="{FF2B5EF4-FFF2-40B4-BE49-F238E27FC236}">
                    <a16:creationId xmlns:a16="http://schemas.microsoft.com/office/drawing/2014/main" id="{963F8B91-3B77-4F92-BA88-57F7406CB559}"/>
                  </a:ext>
                </a:extLst>
              </p:cNvPr>
              <p:cNvPicPr/>
              <p:nvPr/>
            </p:nvPicPr>
            <p:blipFill>
              <a:blip r:embed="rId7"/>
              <a:stretch>
                <a:fillRect/>
              </a:stretch>
            </p:blipFill>
            <p:spPr>
              <a:xfrm>
                <a:off x="4933547" y="419827"/>
                <a:ext cx="22507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Freihand 5">
                <a:extLst>
                  <a:ext uri="{FF2B5EF4-FFF2-40B4-BE49-F238E27FC236}">
                    <a16:creationId xmlns:a16="http://schemas.microsoft.com/office/drawing/2014/main" id="{1FE75FDD-0F74-4FBD-8295-32A46D28ECCE}"/>
                  </a:ext>
                </a:extLst>
              </p14:cNvPr>
              <p14:cNvContentPartPr/>
              <p14:nvPr/>
            </p14:nvContentPartPr>
            <p14:xfrm>
              <a:off x="66707" y="1331347"/>
              <a:ext cx="2239200" cy="2210400"/>
            </p14:xfrm>
          </p:contentPart>
        </mc:Choice>
        <mc:Fallback>
          <p:pic>
            <p:nvPicPr>
              <p:cNvPr id="6" name="Freihand 5">
                <a:extLst>
                  <a:ext uri="{FF2B5EF4-FFF2-40B4-BE49-F238E27FC236}">
                    <a16:creationId xmlns:a16="http://schemas.microsoft.com/office/drawing/2014/main" id="{1FE75FDD-0F74-4FBD-8295-32A46D28ECCE}"/>
                  </a:ext>
                </a:extLst>
              </p:cNvPr>
              <p:cNvPicPr/>
              <p:nvPr/>
            </p:nvPicPr>
            <p:blipFill>
              <a:blip r:embed="rId9"/>
              <a:stretch>
                <a:fillRect/>
              </a:stretch>
            </p:blipFill>
            <p:spPr>
              <a:xfrm>
                <a:off x="62387" y="1327027"/>
                <a:ext cx="2247840" cy="22190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A2F79DB5-F456-4EC6-B11F-C30B985D7143}"/>
                  </a:ext>
                </a:extLst>
              </p14:cNvPr>
              <p14:cNvContentPartPr/>
              <p14:nvPr/>
            </p14:nvContentPartPr>
            <p14:xfrm>
              <a:off x="9522107" y="1593427"/>
              <a:ext cx="2266200" cy="98640"/>
            </p14:xfrm>
          </p:contentPart>
        </mc:Choice>
        <mc:Fallback>
          <p:pic>
            <p:nvPicPr>
              <p:cNvPr id="9" name="Freihand 8">
                <a:extLst>
                  <a:ext uri="{FF2B5EF4-FFF2-40B4-BE49-F238E27FC236}">
                    <a16:creationId xmlns:a16="http://schemas.microsoft.com/office/drawing/2014/main" id="{A2F79DB5-F456-4EC6-B11F-C30B985D7143}"/>
                  </a:ext>
                </a:extLst>
              </p:cNvPr>
              <p:cNvPicPr/>
              <p:nvPr/>
            </p:nvPicPr>
            <p:blipFill>
              <a:blip r:embed="rId11"/>
              <a:stretch>
                <a:fillRect/>
              </a:stretch>
            </p:blipFill>
            <p:spPr>
              <a:xfrm>
                <a:off x="9517787" y="1589107"/>
                <a:ext cx="2274840" cy="107280"/>
              </a:xfrm>
              <a:prstGeom prst="rect">
                <a:avLst/>
              </a:prstGeom>
            </p:spPr>
          </p:pic>
        </mc:Fallback>
      </mc:AlternateContent>
      <p:grpSp>
        <p:nvGrpSpPr>
          <p:cNvPr id="34" name="Gruppieren 33">
            <a:extLst>
              <a:ext uri="{FF2B5EF4-FFF2-40B4-BE49-F238E27FC236}">
                <a16:creationId xmlns:a16="http://schemas.microsoft.com/office/drawing/2014/main" id="{958E0313-AE02-4718-A77D-53C7184AA65B}"/>
              </a:ext>
            </a:extLst>
          </p:cNvPr>
          <p:cNvGrpSpPr/>
          <p:nvPr/>
        </p:nvGrpSpPr>
        <p:grpSpPr>
          <a:xfrm>
            <a:off x="2620187" y="4764307"/>
            <a:ext cx="1977120" cy="55800"/>
            <a:chOff x="2620187" y="4764307"/>
            <a:chExt cx="1977120" cy="55800"/>
          </a:xfrm>
        </p:grpSpPr>
        <mc:AlternateContent xmlns:mc="http://schemas.openxmlformats.org/markup-compatibility/2006">
          <mc:Choice xmlns:p14="http://schemas.microsoft.com/office/powerpoint/2010/main" Requires="p14">
            <p:contentPart p14:bwMode="auto" r:id="rId12">
              <p14:nvContentPartPr>
                <p14:cNvPr id="32" name="Freihand 31">
                  <a:extLst>
                    <a:ext uri="{FF2B5EF4-FFF2-40B4-BE49-F238E27FC236}">
                      <a16:creationId xmlns:a16="http://schemas.microsoft.com/office/drawing/2014/main" id="{481145FC-6E8C-4899-B6F2-0F23C5793D63}"/>
                    </a:ext>
                  </a:extLst>
                </p14:cNvPr>
                <p14:cNvContentPartPr/>
                <p14:nvPr/>
              </p14:nvContentPartPr>
              <p14:xfrm>
                <a:off x="2670947" y="4764307"/>
                <a:ext cx="40680" cy="25200"/>
              </p14:xfrm>
            </p:contentPart>
          </mc:Choice>
          <mc:Fallback>
            <p:pic>
              <p:nvPicPr>
                <p:cNvPr id="32" name="Freihand 31">
                  <a:extLst>
                    <a:ext uri="{FF2B5EF4-FFF2-40B4-BE49-F238E27FC236}">
                      <a16:creationId xmlns:a16="http://schemas.microsoft.com/office/drawing/2014/main" id="{481145FC-6E8C-4899-B6F2-0F23C5793D63}"/>
                    </a:ext>
                  </a:extLst>
                </p:cNvPr>
                <p:cNvPicPr/>
                <p:nvPr/>
              </p:nvPicPr>
              <p:blipFill>
                <a:blip r:embed="rId13"/>
                <a:stretch>
                  <a:fillRect/>
                </a:stretch>
              </p:blipFill>
              <p:spPr>
                <a:xfrm>
                  <a:off x="2666627" y="4759987"/>
                  <a:ext cx="4932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3" name="Freihand 32">
                  <a:extLst>
                    <a:ext uri="{FF2B5EF4-FFF2-40B4-BE49-F238E27FC236}">
                      <a16:creationId xmlns:a16="http://schemas.microsoft.com/office/drawing/2014/main" id="{A284B793-CC30-4905-BB53-7B8EC333135F}"/>
                    </a:ext>
                  </a:extLst>
                </p14:cNvPr>
                <p14:cNvContentPartPr/>
                <p14:nvPr/>
              </p14:nvContentPartPr>
              <p14:xfrm>
                <a:off x="2620187" y="4778707"/>
                <a:ext cx="1977120" cy="41400"/>
              </p14:xfrm>
            </p:contentPart>
          </mc:Choice>
          <mc:Fallback>
            <p:pic>
              <p:nvPicPr>
                <p:cNvPr id="33" name="Freihand 32">
                  <a:extLst>
                    <a:ext uri="{FF2B5EF4-FFF2-40B4-BE49-F238E27FC236}">
                      <a16:creationId xmlns:a16="http://schemas.microsoft.com/office/drawing/2014/main" id="{A284B793-CC30-4905-BB53-7B8EC333135F}"/>
                    </a:ext>
                  </a:extLst>
                </p:cNvPr>
                <p:cNvPicPr/>
                <p:nvPr/>
              </p:nvPicPr>
              <p:blipFill>
                <a:blip r:embed="rId15"/>
                <a:stretch>
                  <a:fillRect/>
                </a:stretch>
              </p:blipFill>
              <p:spPr>
                <a:xfrm>
                  <a:off x="2615867" y="4774387"/>
                  <a:ext cx="1985760" cy="50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6">
            <p14:nvContentPartPr>
              <p14:cNvPr id="35" name="Freihand 34">
                <a:extLst>
                  <a:ext uri="{FF2B5EF4-FFF2-40B4-BE49-F238E27FC236}">
                    <a16:creationId xmlns:a16="http://schemas.microsoft.com/office/drawing/2014/main" id="{D779965B-2F75-464C-8579-5959F0189704}"/>
                  </a:ext>
                </a:extLst>
              </p14:cNvPr>
              <p14:cNvContentPartPr/>
              <p14:nvPr/>
            </p14:nvContentPartPr>
            <p14:xfrm>
              <a:off x="9422027" y="2566507"/>
              <a:ext cx="2199240" cy="251280"/>
            </p14:xfrm>
          </p:contentPart>
        </mc:Choice>
        <mc:Fallback>
          <p:pic>
            <p:nvPicPr>
              <p:cNvPr id="35" name="Freihand 34">
                <a:extLst>
                  <a:ext uri="{FF2B5EF4-FFF2-40B4-BE49-F238E27FC236}">
                    <a16:creationId xmlns:a16="http://schemas.microsoft.com/office/drawing/2014/main" id="{D779965B-2F75-464C-8579-5959F0189704}"/>
                  </a:ext>
                </a:extLst>
              </p:cNvPr>
              <p:cNvPicPr/>
              <p:nvPr/>
            </p:nvPicPr>
            <p:blipFill>
              <a:blip r:embed="rId17"/>
              <a:stretch>
                <a:fillRect/>
              </a:stretch>
            </p:blipFill>
            <p:spPr>
              <a:xfrm>
                <a:off x="9417707" y="2562187"/>
                <a:ext cx="220788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36" name="Freihand 35">
                <a:extLst>
                  <a:ext uri="{FF2B5EF4-FFF2-40B4-BE49-F238E27FC236}">
                    <a16:creationId xmlns:a16="http://schemas.microsoft.com/office/drawing/2014/main" id="{44C6601E-D41F-4178-995B-0A9C1511D28C}"/>
                  </a:ext>
                </a:extLst>
              </p14:cNvPr>
              <p14:cNvContentPartPr/>
              <p14:nvPr/>
            </p14:nvContentPartPr>
            <p14:xfrm>
              <a:off x="11284667" y="2557507"/>
              <a:ext cx="419400" cy="264240"/>
            </p14:xfrm>
          </p:contentPart>
        </mc:Choice>
        <mc:Fallback>
          <p:pic>
            <p:nvPicPr>
              <p:cNvPr id="36" name="Freihand 35">
                <a:extLst>
                  <a:ext uri="{FF2B5EF4-FFF2-40B4-BE49-F238E27FC236}">
                    <a16:creationId xmlns:a16="http://schemas.microsoft.com/office/drawing/2014/main" id="{44C6601E-D41F-4178-995B-0A9C1511D28C}"/>
                  </a:ext>
                </a:extLst>
              </p:cNvPr>
              <p:cNvPicPr/>
              <p:nvPr/>
            </p:nvPicPr>
            <p:blipFill>
              <a:blip r:embed="rId19"/>
              <a:stretch>
                <a:fillRect/>
              </a:stretch>
            </p:blipFill>
            <p:spPr>
              <a:xfrm>
                <a:off x="11280347" y="2553187"/>
                <a:ext cx="42804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37" name="Freihand 36">
                <a:extLst>
                  <a:ext uri="{FF2B5EF4-FFF2-40B4-BE49-F238E27FC236}">
                    <a16:creationId xmlns:a16="http://schemas.microsoft.com/office/drawing/2014/main" id="{B51BB92B-712D-483C-8815-6F63000BF569}"/>
                  </a:ext>
                </a:extLst>
              </p14:cNvPr>
              <p14:cNvContentPartPr/>
              <p14:nvPr/>
            </p14:nvContentPartPr>
            <p14:xfrm>
              <a:off x="11614427" y="774067"/>
              <a:ext cx="384840" cy="1851120"/>
            </p14:xfrm>
          </p:contentPart>
        </mc:Choice>
        <mc:Fallback>
          <p:pic>
            <p:nvPicPr>
              <p:cNvPr id="37" name="Freihand 36">
                <a:extLst>
                  <a:ext uri="{FF2B5EF4-FFF2-40B4-BE49-F238E27FC236}">
                    <a16:creationId xmlns:a16="http://schemas.microsoft.com/office/drawing/2014/main" id="{B51BB92B-712D-483C-8815-6F63000BF569}"/>
                  </a:ext>
                </a:extLst>
              </p:cNvPr>
              <p:cNvPicPr/>
              <p:nvPr/>
            </p:nvPicPr>
            <p:blipFill>
              <a:blip r:embed="rId21"/>
              <a:stretch>
                <a:fillRect/>
              </a:stretch>
            </p:blipFill>
            <p:spPr>
              <a:xfrm>
                <a:off x="11610107" y="769747"/>
                <a:ext cx="393480" cy="18597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9" name="Freihand 38">
                <a:extLst>
                  <a:ext uri="{FF2B5EF4-FFF2-40B4-BE49-F238E27FC236}">
                    <a16:creationId xmlns:a16="http://schemas.microsoft.com/office/drawing/2014/main" id="{D18125CB-27AD-4BC2-BFC0-E52F301E49A4}"/>
                  </a:ext>
                </a:extLst>
              </p14:cNvPr>
              <p14:cNvContentPartPr/>
              <p14:nvPr/>
            </p14:nvContentPartPr>
            <p14:xfrm>
              <a:off x="2521187" y="3399547"/>
              <a:ext cx="4656600" cy="749520"/>
            </p14:xfrm>
          </p:contentPart>
        </mc:Choice>
        <mc:Fallback>
          <p:pic>
            <p:nvPicPr>
              <p:cNvPr id="39" name="Freihand 38">
                <a:extLst>
                  <a:ext uri="{FF2B5EF4-FFF2-40B4-BE49-F238E27FC236}">
                    <a16:creationId xmlns:a16="http://schemas.microsoft.com/office/drawing/2014/main" id="{D18125CB-27AD-4BC2-BFC0-E52F301E49A4}"/>
                  </a:ext>
                </a:extLst>
              </p:cNvPr>
              <p:cNvPicPr/>
              <p:nvPr/>
            </p:nvPicPr>
            <p:blipFill>
              <a:blip r:embed="rId23"/>
              <a:stretch>
                <a:fillRect/>
              </a:stretch>
            </p:blipFill>
            <p:spPr>
              <a:xfrm>
                <a:off x="2516867" y="3395227"/>
                <a:ext cx="4665240" cy="7581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40" name="Freihand 39">
                <a:extLst>
                  <a:ext uri="{FF2B5EF4-FFF2-40B4-BE49-F238E27FC236}">
                    <a16:creationId xmlns:a16="http://schemas.microsoft.com/office/drawing/2014/main" id="{5BDD0674-410F-4375-B37B-6C5A8140370C}"/>
                  </a:ext>
                </a:extLst>
              </p14:cNvPr>
              <p14:cNvContentPartPr/>
              <p14:nvPr/>
            </p14:nvContentPartPr>
            <p14:xfrm>
              <a:off x="2588867" y="1485067"/>
              <a:ext cx="4416480" cy="323640"/>
            </p14:xfrm>
          </p:contentPart>
        </mc:Choice>
        <mc:Fallback>
          <p:pic>
            <p:nvPicPr>
              <p:cNvPr id="40" name="Freihand 39">
                <a:extLst>
                  <a:ext uri="{FF2B5EF4-FFF2-40B4-BE49-F238E27FC236}">
                    <a16:creationId xmlns:a16="http://schemas.microsoft.com/office/drawing/2014/main" id="{5BDD0674-410F-4375-B37B-6C5A8140370C}"/>
                  </a:ext>
                </a:extLst>
              </p:cNvPr>
              <p:cNvPicPr/>
              <p:nvPr/>
            </p:nvPicPr>
            <p:blipFill>
              <a:blip r:embed="rId25"/>
              <a:stretch>
                <a:fillRect/>
              </a:stretch>
            </p:blipFill>
            <p:spPr>
              <a:xfrm>
                <a:off x="2584547" y="1480747"/>
                <a:ext cx="4425120" cy="332280"/>
              </a:xfrm>
              <a:prstGeom prst="rect">
                <a:avLst/>
              </a:prstGeom>
            </p:spPr>
          </p:pic>
        </mc:Fallback>
      </mc:AlternateContent>
      <p:grpSp>
        <p:nvGrpSpPr>
          <p:cNvPr id="42" name="Gruppieren 41">
            <a:extLst>
              <a:ext uri="{FF2B5EF4-FFF2-40B4-BE49-F238E27FC236}">
                <a16:creationId xmlns:a16="http://schemas.microsoft.com/office/drawing/2014/main" id="{3F47DC24-EBBD-4ED9-8D85-B51CFD4362E0}"/>
              </a:ext>
            </a:extLst>
          </p:cNvPr>
          <p:cNvGrpSpPr/>
          <p:nvPr/>
        </p:nvGrpSpPr>
        <p:grpSpPr>
          <a:xfrm>
            <a:off x="10980467" y="120667"/>
            <a:ext cx="1117440" cy="1635120"/>
            <a:chOff x="10980467" y="120667"/>
            <a:chExt cx="1117440" cy="1635120"/>
          </a:xfrm>
        </p:grpSpPr>
        <mc:AlternateContent xmlns:mc="http://schemas.openxmlformats.org/markup-compatibility/2006">
          <mc:Choice xmlns:p14="http://schemas.microsoft.com/office/powerpoint/2010/main" Requires="p14">
            <p:contentPart p14:bwMode="auto" r:id="rId26">
              <p14:nvContentPartPr>
                <p14:cNvPr id="12" name="Freihand 11">
                  <a:extLst>
                    <a:ext uri="{FF2B5EF4-FFF2-40B4-BE49-F238E27FC236}">
                      <a16:creationId xmlns:a16="http://schemas.microsoft.com/office/drawing/2014/main" id="{7C6357C9-D924-49AC-8B79-CCE9F6EBA497}"/>
                    </a:ext>
                  </a:extLst>
                </p14:cNvPr>
                <p14:cNvContentPartPr/>
                <p14:nvPr/>
              </p14:nvContentPartPr>
              <p14:xfrm>
                <a:off x="11122307" y="1330987"/>
                <a:ext cx="560520" cy="352800"/>
              </p14:xfrm>
            </p:contentPart>
          </mc:Choice>
          <mc:Fallback>
            <p:pic>
              <p:nvPicPr>
                <p:cNvPr id="12" name="Freihand 11">
                  <a:extLst>
                    <a:ext uri="{FF2B5EF4-FFF2-40B4-BE49-F238E27FC236}">
                      <a16:creationId xmlns:a16="http://schemas.microsoft.com/office/drawing/2014/main" id="{7C6357C9-D924-49AC-8B79-CCE9F6EBA497}"/>
                    </a:ext>
                  </a:extLst>
                </p:cNvPr>
                <p:cNvPicPr/>
                <p:nvPr/>
              </p:nvPicPr>
              <p:blipFill>
                <a:blip r:embed="rId27"/>
                <a:stretch>
                  <a:fillRect/>
                </a:stretch>
              </p:blipFill>
              <p:spPr>
                <a:xfrm>
                  <a:off x="11117987" y="1326667"/>
                  <a:ext cx="569160" cy="3614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3" name="Freihand 12">
                  <a:extLst>
                    <a:ext uri="{FF2B5EF4-FFF2-40B4-BE49-F238E27FC236}">
                      <a16:creationId xmlns:a16="http://schemas.microsoft.com/office/drawing/2014/main" id="{8146DDE4-2E0A-4414-BD56-443F0507C91C}"/>
                    </a:ext>
                  </a:extLst>
                </p14:cNvPr>
                <p14:cNvContentPartPr/>
                <p14:nvPr/>
              </p14:nvContentPartPr>
              <p14:xfrm>
                <a:off x="11387267" y="570307"/>
                <a:ext cx="178920" cy="780480"/>
              </p14:xfrm>
            </p:contentPart>
          </mc:Choice>
          <mc:Fallback>
            <p:pic>
              <p:nvPicPr>
                <p:cNvPr id="13" name="Freihand 12">
                  <a:extLst>
                    <a:ext uri="{FF2B5EF4-FFF2-40B4-BE49-F238E27FC236}">
                      <a16:creationId xmlns:a16="http://schemas.microsoft.com/office/drawing/2014/main" id="{8146DDE4-2E0A-4414-BD56-443F0507C91C}"/>
                    </a:ext>
                  </a:extLst>
                </p:cNvPr>
                <p:cNvPicPr/>
                <p:nvPr/>
              </p:nvPicPr>
              <p:blipFill>
                <a:blip r:embed="rId29"/>
                <a:stretch>
                  <a:fillRect/>
                </a:stretch>
              </p:blipFill>
              <p:spPr>
                <a:xfrm>
                  <a:off x="11382947" y="565987"/>
                  <a:ext cx="187560" cy="7891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5" name="Freihand 14">
                  <a:extLst>
                    <a:ext uri="{FF2B5EF4-FFF2-40B4-BE49-F238E27FC236}">
                      <a16:creationId xmlns:a16="http://schemas.microsoft.com/office/drawing/2014/main" id="{B567C83B-E3F2-4254-9118-8FC5D3DC0BAA}"/>
                    </a:ext>
                  </a:extLst>
                </p14:cNvPr>
                <p14:cNvContentPartPr/>
                <p14:nvPr/>
              </p14:nvContentPartPr>
              <p14:xfrm>
                <a:off x="10980467" y="225427"/>
                <a:ext cx="64440" cy="128520"/>
              </p14:xfrm>
            </p:contentPart>
          </mc:Choice>
          <mc:Fallback>
            <p:pic>
              <p:nvPicPr>
                <p:cNvPr id="15" name="Freihand 14">
                  <a:extLst>
                    <a:ext uri="{FF2B5EF4-FFF2-40B4-BE49-F238E27FC236}">
                      <a16:creationId xmlns:a16="http://schemas.microsoft.com/office/drawing/2014/main" id="{B567C83B-E3F2-4254-9118-8FC5D3DC0BAA}"/>
                    </a:ext>
                  </a:extLst>
                </p:cNvPr>
                <p:cNvPicPr/>
                <p:nvPr/>
              </p:nvPicPr>
              <p:blipFill>
                <a:blip r:embed="rId31"/>
                <a:stretch>
                  <a:fillRect/>
                </a:stretch>
              </p:blipFill>
              <p:spPr>
                <a:xfrm>
                  <a:off x="10976147" y="221107"/>
                  <a:ext cx="7308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6" name="Freihand 15">
                  <a:extLst>
                    <a:ext uri="{FF2B5EF4-FFF2-40B4-BE49-F238E27FC236}">
                      <a16:creationId xmlns:a16="http://schemas.microsoft.com/office/drawing/2014/main" id="{5FF80CBD-77C0-4575-9C8D-8D809464552E}"/>
                    </a:ext>
                  </a:extLst>
                </p14:cNvPr>
                <p14:cNvContentPartPr/>
                <p14:nvPr/>
              </p14:nvContentPartPr>
              <p14:xfrm>
                <a:off x="11094947" y="219667"/>
                <a:ext cx="209880" cy="100440"/>
              </p14:xfrm>
            </p:contentPart>
          </mc:Choice>
          <mc:Fallback>
            <p:pic>
              <p:nvPicPr>
                <p:cNvPr id="16" name="Freihand 15">
                  <a:extLst>
                    <a:ext uri="{FF2B5EF4-FFF2-40B4-BE49-F238E27FC236}">
                      <a16:creationId xmlns:a16="http://schemas.microsoft.com/office/drawing/2014/main" id="{5FF80CBD-77C0-4575-9C8D-8D809464552E}"/>
                    </a:ext>
                  </a:extLst>
                </p:cNvPr>
                <p:cNvPicPr/>
                <p:nvPr/>
              </p:nvPicPr>
              <p:blipFill>
                <a:blip r:embed="rId33"/>
                <a:stretch>
                  <a:fillRect/>
                </a:stretch>
              </p:blipFill>
              <p:spPr>
                <a:xfrm>
                  <a:off x="11090627" y="215347"/>
                  <a:ext cx="2185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7" name="Freihand 16">
                  <a:extLst>
                    <a:ext uri="{FF2B5EF4-FFF2-40B4-BE49-F238E27FC236}">
                      <a16:creationId xmlns:a16="http://schemas.microsoft.com/office/drawing/2014/main" id="{2B3BE62E-89A2-4719-8A3B-CBB2B56FDCA8}"/>
                    </a:ext>
                  </a:extLst>
                </p14:cNvPr>
                <p14:cNvContentPartPr/>
                <p14:nvPr/>
              </p14:nvContentPartPr>
              <p14:xfrm>
                <a:off x="11430467" y="204187"/>
                <a:ext cx="96840" cy="78120"/>
              </p14:xfrm>
            </p:contentPart>
          </mc:Choice>
          <mc:Fallback>
            <p:pic>
              <p:nvPicPr>
                <p:cNvPr id="17" name="Freihand 16">
                  <a:extLst>
                    <a:ext uri="{FF2B5EF4-FFF2-40B4-BE49-F238E27FC236}">
                      <a16:creationId xmlns:a16="http://schemas.microsoft.com/office/drawing/2014/main" id="{2B3BE62E-89A2-4719-8A3B-CBB2B56FDCA8}"/>
                    </a:ext>
                  </a:extLst>
                </p:cNvPr>
                <p:cNvPicPr/>
                <p:nvPr/>
              </p:nvPicPr>
              <p:blipFill>
                <a:blip r:embed="rId35"/>
                <a:stretch>
                  <a:fillRect/>
                </a:stretch>
              </p:blipFill>
              <p:spPr>
                <a:xfrm>
                  <a:off x="11426147" y="199867"/>
                  <a:ext cx="1054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8" name="Freihand 17">
                  <a:extLst>
                    <a:ext uri="{FF2B5EF4-FFF2-40B4-BE49-F238E27FC236}">
                      <a16:creationId xmlns:a16="http://schemas.microsoft.com/office/drawing/2014/main" id="{255B2590-4919-4B62-A673-D1266E121A83}"/>
                    </a:ext>
                  </a:extLst>
                </p14:cNvPr>
                <p14:cNvContentPartPr/>
                <p14:nvPr/>
              </p14:nvContentPartPr>
              <p14:xfrm>
                <a:off x="11530187" y="121387"/>
                <a:ext cx="244080" cy="149400"/>
              </p14:xfrm>
            </p:contentPart>
          </mc:Choice>
          <mc:Fallback>
            <p:pic>
              <p:nvPicPr>
                <p:cNvPr id="18" name="Freihand 17">
                  <a:extLst>
                    <a:ext uri="{FF2B5EF4-FFF2-40B4-BE49-F238E27FC236}">
                      <a16:creationId xmlns:a16="http://schemas.microsoft.com/office/drawing/2014/main" id="{255B2590-4919-4B62-A673-D1266E121A83}"/>
                    </a:ext>
                  </a:extLst>
                </p:cNvPr>
                <p:cNvPicPr/>
                <p:nvPr/>
              </p:nvPicPr>
              <p:blipFill>
                <a:blip r:embed="rId37"/>
                <a:stretch>
                  <a:fillRect/>
                </a:stretch>
              </p:blipFill>
              <p:spPr>
                <a:xfrm>
                  <a:off x="11525867" y="117067"/>
                  <a:ext cx="25272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9" name="Freihand 18">
                  <a:extLst>
                    <a:ext uri="{FF2B5EF4-FFF2-40B4-BE49-F238E27FC236}">
                      <a16:creationId xmlns:a16="http://schemas.microsoft.com/office/drawing/2014/main" id="{2CA37EF1-F6D0-43FF-AD90-AC418FB4A3CD}"/>
                    </a:ext>
                  </a:extLst>
                </p14:cNvPr>
                <p14:cNvContentPartPr/>
                <p14:nvPr/>
              </p14:nvContentPartPr>
              <p14:xfrm>
                <a:off x="11783987" y="120667"/>
                <a:ext cx="214560" cy="144360"/>
              </p14:xfrm>
            </p:contentPart>
          </mc:Choice>
          <mc:Fallback>
            <p:pic>
              <p:nvPicPr>
                <p:cNvPr id="19" name="Freihand 18">
                  <a:extLst>
                    <a:ext uri="{FF2B5EF4-FFF2-40B4-BE49-F238E27FC236}">
                      <a16:creationId xmlns:a16="http://schemas.microsoft.com/office/drawing/2014/main" id="{2CA37EF1-F6D0-43FF-AD90-AC418FB4A3CD}"/>
                    </a:ext>
                  </a:extLst>
                </p:cNvPr>
                <p:cNvPicPr/>
                <p:nvPr/>
              </p:nvPicPr>
              <p:blipFill>
                <a:blip r:embed="rId39"/>
                <a:stretch>
                  <a:fillRect/>
                </a:stretch>
              </p:blipFill>
              <p:spPr>
                <a:xfrm>
                  <a:off x="11779667" y="116347"/>
                  <a:ext cx="2232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0" name="Freihand 19">
                  <a:extLst>
                    <a:ext uri="{FF2B5EF4-FFF2-40B4-BE49-F238E27FC236}">
                      <a16:creationId xmlns:a16="http://schemas.microsoft.com/office/drawing/2014/main" id="{FA9803DE-EF2A-44AD-B6A7-25EC08F131EA}"/>
                    </a:ext>
                  </a:extLst>
                </p14:cNvPr>
                <p14:cNvContentPartPr/>
                <p14:nvPr/>
              </p14:nvContentPartPr>
              <p14:xfrm>
                <a:off x="12000707" y="154147"/>
                <a:ext cx="10440" cy="29880"/>
              </p14:xfrm>
            </p:contentPart>
          </mc:Choice>
          <mc:Fallback>
            <p:pic>
              <p:nvPicPr>
                <p:cNvPr id="20" name="Freihand 19">
                  <a:extLst>
                    <a:ext uri="{FF2B5EF4-FFF2-40B4-BE49-F238E27FC236}">
                      <a16:creationId xmlns:a16="http://schemas.microsoft.com/office/drawing/2014/main" id="{FA9803DE-EF2A-44AD-B6A7-25EC08F131EA}"/>
                    </a:ext>
                  </a:extLst>
                </p:cNvPr>
                <p:cNvPicPr/>
                <p:nvPr/>
              </p:nvPicPr>
              <p:blipFill>
                <a:blip r:embed="rId41"/>
                <a:stretch>
                  <a:fillRect/>
                </a:stretch>
              </p:blipFill>
              <p:spPr>
                <a:xfrm>
                  <a:off x="11996387" y="149827"/>
                  <a:ext cx="190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1" name="Freihand 20">
                  <a:extLst>
                    <a:ext uri="{FF2B5EF4-FFF2-40B4-BE49-F238E27FC236}">
                      <a16:creationId xmlns:a16="http://schemas.microsoft.com/office/drawing/2014/main" id="{CF4E12A7-62FF-4F23-8AA9-CD44929B3405}"/>
                    </a:ext>
                  </a:extLst>
                </p14:cNvPr>
                <p14:cNvContentPartPr/>
                <p14:nvPr/>
              </p14:nvContentPartPr>
              <p14:xfrm>
                <a:off x="12029867" y="195187"/>
                <a:ext cx="68040" cy="40320"/>
              </p14:xfrm>
            </p:contentPart>
          </mc:Choice>
          <mc:Fallback>
            <p:pic>
              <p:nvPicPr>
                <p:cNvPr id="21" name="Freihand 20">
                  <a:extLst>
                    <a:ext uri="{FF2B5EF4-FFF2-40B4-BE49-F238E27FC236}">
                      <a16:creationId xmlns:a16="http://schemas.microsoft.com/office/drawing/2014/main" id="{CF4E12A7-62FF-4F23-8AA9-CD44929B3405}"/>
                    </a:ext>
                  </a:extLst>
                </p:cNvPr>
                <p:cNvPicPr/>
                <p:nvPr/>
              </p:nvPicPr>
              <p:blipFill>
                <a:blip r:embed="rId43"/>
                <a:stretch>
                  <a:fillRect/>
                </a:stretch>
              </p:blipFill>
              <p:spPr>
                <a:xfrm>
                  <a:off x="12025547" y="190867"/>
                  <a:ext cx="7668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2" name="Freihand 21">
                  <a:extLst>
                    <a:ext uri="{FF2B5EF4-FFF2-40B4-BE49-F238E27FC236}">
                      <a16:creationId xmlns:a16="http://schemas.microsoft.com/office/drawing/2014/main" id="{F79BBB7F-0450-4656-824D-DD4764471F89}"/>
                    </a:ext>
                  </a:extLst>
                </p14:cNvPr>
                <p14:cNvContentPartPr/>
                <p14:nvPr/>
              </p14:nvContentPartPr>
              <p14:xfrm>
                <a:off x="11171987" y="364027"/>
                <a:ext cx="165600" cy="315720"/>
              </p14:xfrm>
            </p:contentPart>
          </mc:Choice>
          <mc:Fallback>
            <p:pic>
              <p:nvPicPr>
                <p:cNvPr id="22" name="Freihand 21">
                  <a:extLst>
                    <a:ext uri="{FF2B5EF4-FFF2-40B4-BE49-F238E27FC236}">
                      <a16:creationId xmlns:a16="http://schemas.microsoft.com/office/drawing/2014/main" id="{F79BBB7F-0450-4656-824D-DD4764471F89}"/>
                    </a:ext>
                  </a:extLst>
                </p:cNvPr>
                <p:cNvPicPr/>
                <p:nvPr/>
              </p:nvPicPr>
              <p:blipFill>
                <a:blip r:embed="rId45"/>
                <a:stretch>
                  <a:fillRect/>
                </a:stretch>
              </p:blipFill>
              <p:spPr>
                <a:xfrm>
                  <a:off x="11167667" y="359707"/>
                  <a:ext cx="174240" cy="3243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3" name="Freihand 22">
                  <a:extLst>
                    <a:ext uri="{FF2B5EF4-FFF2-40B4-BE49-F238E27FC236}">
                      <a16:creationId xmlns:a16="http://schemas.microsoft.com/office/drawing/2014/main" id="{FC06B06F-EE4D-48D3-8447-36429CD93862}"/>
                    </a:ext>
                  </a:extLst>
                </p14:cNvPr>
                <p14:cNvContentPartPr/>
                <p14:nvPr/>
              </p14:nvContentPartPr>
              <p14:xfrm>
                <a:off x="11417867" y="435667"/>
                <a:ext cx="55080" cy="97200"/>
              </p14:xfrm>
            </p:contentPart>
          </mc:Choice>
          <mc:Fallback>
            <p:pic>
              <p:nvPicPr>
                <p:cNvPr id="23" name="Freihand 22">
                  <a:extLst>
                    <a:ext uri="{FF2B5EF4-FFF2-40B4-BE49-F238E27FC236}">
                      <a16:creationId xmlns:a16="http://schemas.microsoft.com/office/drawing/2014/main" id="{FC06B06F-EE4D-48D3-8447-36429CD93862}"/>
                    </a:ext>
                  </a:extLst>
                </p:cNvPr>
                <p:cNvPicPr/>
                <p:nvPr/>
              </p:nvPicPr>
              <p:blipFill>
                <a:blip r:embed="rId47"/>
                <a:stretch>
                  <a:fillRect/>
                </a:stretch>
              </p:blipFill>
              <p:spPr>
                <a:xfrm>
                  <a:off x="11413547" y="431347"/>
                  <a:ext cx="637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4" name="Freihand 23">
                  <a:extLst>
                    <a:ext uri="{FF2B5EF4-FFF2-40B4-BE49-F238E27FC236}">
                      <a16:creationId xmlns:a16="http://schemas.microsoft.com/office/drawing/2014/main" id="{EE1493B9-834C-4D6F-8612-C7C7DE432938}"/>
                    </a:ext>
                  </a:extLst>
                </p14:cNvPr>
                <p14:cNvContentPartPr/>
                <p14:nvPr/>
              </p14:nvContentPartPr>
              <p14:xfrm>
                <a:off x="11490587" y="408667"/>
                <a:ext cx="185760" cy="99000"/>
              </p14:xfrm>
            </p:contentPart>
          </mc:Choice>
          <mc:Fallback>
            <p:pic>
              <p:nvPicPr>
                <p:cNvPr id="24" name="Freihand 23">
                  <a:extLst>
                    <a:ext uri="{FF2B5EF4-FFF2-40B4-BE49-F238E27FC236}">
                      <a16:creationId xmlns:a16="http://schemas.microsoft.com/office/drawing/2014/main" id="{EE1493B9-834C-4D6F-8612-C7C7DE432938}"/>
                    </a:ext>
                  </a:extLst>
                </p:cNvPr>
                <p:cNvPicPr/>
                <p:nvPr/>
              </p:nvPicPr>
              <p:blipFill>
                <a:blip r:embed="rId49"/>
                <a:stretch>
                  <a:fillRect/>
                </a:stretch>
              </p:blipFill>
              <p:spPr>
                <a:xfrm>
                  <a:off x="11486267" y="404347"/>
                  <a:ext cx="1944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5" name="Freihand 24">
                  <a:extLst>
                    <a:ext uri="{FF2B5EF4-FFF2-40B4-BE49-F238E27FC236}">
                      <a16:creationId xmlns:a16="http://schemas.microsoft.com/office/drawing/2014/main" id="{674788B7-E199-4D7D-8EF0-65231C39FE19}"/>
                    </a:ext>
                  </a:extLst>
                </p14:cNvPr>
                <p14:cNvContentPartPr/>
                <p14:nvPr/>
              </p14:nvContentPartPr>
              <p14:xfrm>
                <a:off x="11648987" y="368707"/>
                <a:ext cx="51480" cy="16560"/>
              </p14:xfrm>
            </p:contentPart>
          </mc:Choice>
          <mc:Fallback>
            <p:pic>
              <p:nvPicPr>
                <p:cNvPr id="25" name="Freihand 24">
                  <a:extLst>
                    <a:ext uri="{FF2B5EF4-FFF2-40B4-BE49-F238E27FC236}">
                      <a16:creationId xmlns:a16="http://schemas.microsoft.com/office/drawing/2014/main" id="{674788B7-E199-4D7D-8EF0-65231C39FE19}"/>
                    </a:ext>
                  </a:extLst>
                </p:cNvPr>
                <p:cNvPicPr/>
                <p:nvPr/>
              </p:nvPicPr>
              <p:blipFill>
                <a:blip r:embed="rId51"/>
                <a:stretch>
                  <a:fillRect/>
                </a:stretch>
              </p:blipFill>
              <p:spPr>
                <a:xfrm>
                  <a:off x="11644667" y="364387"/>
                  <a:ext cx="6012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6" name="Freihand 25">
                  <a:extLst>
                    <a:ext uri="{FF2B5EF4-FFF2-40B4-BE49-F238E27FC236}">
                      <a16:creationId xmlns:a16="http://schemas.microsoft.com/office/drawing/2014/main" id="{F7A00D2A-164B-4324-B761-14BCB7EDC8F3}"/>
                    </a:ext>
                  </a:extLst>
                </p14:cNvPr>
                <p14:cNvContentPartPr/>
                <p14:nvPr/>
              </p14:nvContentPartPr>
              <p14:xfrm>
                <a:off x="11675267" y="401107"/>
                <a:ext cx="59040" cy="83160"/>
              </p14:xfrm>
            </p:contentPart>
          </mc:Choice>
          <mc:Fallback>
            <p:pic>
              <p:nvPicPr>
                <p:cNvPr id="26" name="Freihand 25">
                  <a:extLst>
                    <a:ext uri="{FF2B5EF4-FFF2-40B4-BE49-F238E27FC236}">
                      <a16:creationId xmlns:a16="http://schemas.microsoft.com/office/drawing/2014/main" id="{F7A00D2A-164B-4324-B761-14BCB7EDC8F3}"/>
                    </a:ext>
                  </a:extLst>
                </p:cNvPr>
                <p:cNvPicPr/>
                <p:nvPr/>
              </p:nvPicPr>
              <p:blipFill>
                <a:blip r:embed="rId53"/>
                <a:stretch>
                  <a:fillRect/>
                </a:stretch>
              </p:blipFill>
              <p:spPr>
                <a:xfrm>
                  <a:off x="11670947" y="396787"/>
                  <a:ext cx="676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7" name="Freihand 26">
                  <a:extLst>
                    <a:ext uri="{FF2B5EF4-FFF2-40B4-BE49-F238E27FC236}">
                      <a16:creationId xmlns:a16="http://schemas.microsoft.com/office/drawing/2014/main" id="{357C2A2F-F1F9-4149-93A2-333DF371DA1A}"/>
                    </a:ext>
                  </a:extLst>
                </p14:cNvPr>
                <p14:cNvContentPartPr/>
                <p14:nvPr/>
              </p14:nvContentPartPr>
              <p14:xfrm>
                <a:off x="11739707" y="393187"/>
                <a:ext cx="55080" cy="104040"/>
              </p14:xfrm>
            </p:contentPart>
          </mc:Choice>
          <mc:Fallback>
            <p:pic>
              <p:nvPicPr>
                <p:cNvPr id="27" name="Freihand 26">
                  <a:extLst>
                    <a:ext uri="{FF2B5EF4-FFF2-40B4-BE49-F238E27FC236}">
                      <a16:creationId xmlns:a16="http://schemas.microsoft.com/office/drawing/2014/main" id="{357C2A2F-F1F9-4149-93A2-333DF371DA1A}"/>
                    </a:ext>
                  </a:extLst>
                </p:cNvPr>
                <p:cNvPicPr/>
                <p:nvPr/>
              </p:nvPicPr>
              <p:blipFill>
                <a:blip r:embed="rId55"/>
                <a:stretch>
                  <a:fillRect/>
                </a:stretch>
              </p:blipFill>
              <p:spPr>
                <a:xfrm>
                  <a:off x="11735387" y="388867"/>
                  <a:ext cx="637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8" name="Freihand 27">
                  <a:extLst>
                    <a:ext uri="{FF2B5EF4-FFF2-40B4-BE49-F238E27FC236}">
                      <a16:creationId xmlns:a16="http://schemas.microsoft.com/office/drawing/2014/main" id="{C92622FA-10F9-4F7C-81C4-ADC36BE97247}"/>
                    </a:ext>
                  </a:extLst>
                </p14:cNvPr>
                <p14:cNvContentPartPr/>
                <p14:nvPr/>
              </p14:nvContentPartPr>
              <p14:xfrm>
                <a:off x="11630987" y="592627"/>
                <a:ext cx="141480" cy="214200"/>
              </p14:xfrm>
            </p:contentPart>
          </mc:Choice>
          <mc:Fallback>
            <p:pic>
              <p:nvPicPr>
                <p:cNvPr id="28" name="Freihand 27">
                  <a:extLst>
                    <a:ext uri="{FF2B5EF4-FFF2-40B4-BE49-F238E27FC236}">
                      <a16:creationId xmlns:a16="http://schemas.microsoft.com/office/drawing/2014/main" id="{C92622FA-10F9-4F7C-81C4-ADC36BE97247}"/>
                    </a:ext>
                  </a:extLst>
                </p:cNvPr>
                <p:cNvPicPr/>
                <p:nvPr/>
              </p:nvPicPr>
              <p:blipFill>
                <a:blip r:embed="rId57"/>
                <a:stretch>
                  <a:fillRect/>
                </a:stretch>
              </p:blipFill>
              <p:spPr>
                <a:xfrm>
                  <a:off x="11626667" y="588307"/>
                  <a:ext cx="15012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9" name="Freihand 28">
                  <a:extLst>
                    <a:ext uri="{FF2B5EF4-FFF2-40B4-BE49-F238E27FC236}">
                      <a16:creationId xmlns:a16="http://schemas.microsoft.com/office/drawing/2014/main" id="{5F8718F1-B29A-453D-B84C-EA194196FF33}"/>
                    </a:ext>
                  </a:extLst>
                </p14:cNvPr>
                <p14:cNvContentPartPr/>
                <p14:nvPr/>
              </p14:nvContentPartPr>
              <p14:xfrm>
                <a:off x="11773547" y="641227"/>
                <a:ext cx="173520" cy="45360"/>
              </p14:xfrm>
            </p:contentPart>
          </mc:Choice>
          <mc:Fallback>
            <p:pic>
              <p:nvPicPr>
                <p:cNvPr id="29" name="Freihand 28">
                  <a:extLst>
                    <a:ext uri="{FF2B5EF4-FFF2-40B4-BE49-F238E27FC236}">
                      <a16:creationId xmlns:a16="http://schemas.microsoft.com/office/drawing/2014/main" id="{5F8718F1-B29A-453D-B84C-EA194196FF33}"/>
                    </a:ext>
                  </a:extLst>
                </p:cNvPr>
                <p:cNvPicPr/>
                <p:nvPr/>
              </p:nvPicPr>
              <p:blipFill>
                <a:blip r:embed="rId59"/>
                <a:stretch>
                  <a:fillRect/>
                </a:stretch>
              </p:blipFill>
              <p:spPr>
                <a:xfrm>
                  <a:off x="11769227" y="636907"/>
                  <a:ext cx="1821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0" name="Freihand 29">
                  <a:extLst>
                    <a:ext uri="{FF2B5EF4-FFF2-40B4-BE49-F238E27FC236}">
                      <a16:creationId xmlns:a16="http://schemas.microsoft.com/office/drawing/2014/main" id="{904D239D-1D91-47AE-B641-1473379DF057}"/>
                    </a:ext>
                  </a:extLst>
                </p14:cNvPr>
                <p14:cNvContentPartPr/>
                <p14:nvPr/>
              </p14:nvContentPartPr>
              <p14:xfrm>
                <a:off x="11975507" y="605587"/>
                <a:ext cx="60840" cy="65520"/>
              </p14:xfrm>
            </p:contentPart>
          </mc:Choice>
          <mc:Fallback>
            <p:pic>
              <p:nvPicPr>
                <p:cNvPr id="30" name="Freihand 29">
                  <a:extLst>
                    <a:ext uri="{FF2B5EF4-FFF2-40B4-BE49-F238E27FC236}">
                      <a16:creationId xmlns:a16="http://schemas.microsoft.com/office/drawing/2014/main" id="{904D239D-1D91-47AE-B641-1473379DF057}"/>
                    </a:ext>
                  </a:extLst>
                </p:cNvPr>
                <p:cNvPicPr/>
                <p:nvPr/>
              </p:nvPicPr>
              <p:blipFill>
                <a:blip r:embed="rId61"/>
                <a:stretch>
                  <a:fillRect/>
                </a:stretch>
              </p:blipFill>
              <p:spPr>
                <a:xfrm>
                  <a:off x="11971187" y="601267"/>
                  <a:ext cx="6948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1" name="Freihand 40">
                  <a:extLst>
                    <a:ext uri="{FF2B5EF4-FFF2-40B4-BE49-F238E27FC236}">
                      <a16:creationId xmlns:a16="http://schemas.microsoft.com/office/drawing/2014/main" id="{47F814F2-0A12-45EB-9678-200599F4194F}"/>
                    </a:ext>
                  </a:extLst>
                </p14:cNvPr>
                <p14:cNvContentPartPr/>
                <p14:nvPr/>
              </p14:nvContentPartPr>
              <p14:xfrm>
                <a:off x="11147867" y="1336747"/>
                <a:ext cx="561960" cy="419040"/>
              </p14:xfrm>
            </p:contentPart>
          </mc:Choice>
          <mc:Fallback>
            <p:pic>
              <p:nvPicPr>
                <p:cNvPr id="41" name="Freihand 40">
                  <a:extLst>
                    <a:ext uri="{FF2B5EF4-FFF2-40B4-BE49-F238E27FC236}">
                      <a16:creationId xmlns:a16="http://schemas.microsoft.com/office/drawing/2014/main" id="{47F814F2-0A12-45EB-9678-200599F4194F}"/>
                    </a:ext>
                  </a:extLst>
                </p:cNvPr>
                <p:cNvPicPr/>
                <p:nvPr/>
              </p:nvPicPr>
              <p:blipFill>
                <a:blip r:embed="rId63"/>
                <a:stretch>
                  <a:fillRect/>
                </a:stretch>
              </p:blipFill>
              <p:spPr>
                <a:xfrm>
                  <a:off x="11143547" y="1332427"/>
                  <a:ext cx="570600" cy="427680"/>
                </a:xfrm>
                <a:prstGeom prst="rect">
                  <a:avLst/>
                </a:prstGeom>
              </p:spPr>
            </p:pic>
          </mc:Fallback>
        </mc:AlternateContent>
      </p:grpSp>
      <p:grpSp>
        <p:nvGrpSpPr>
          <p:cNvPr id="56" name="Gruppieren 55">
            <a:extLst>
              <a:ext uri="{FF2B5EF4-FFF2-40B4-BE49-F238E27FC236}">
                <a16:creationId xmlns:a16="http://schemas.microsoft.com/office/drawing/2014/main" id="{C9C4A7A8-27A8-44AC-ABF0-7EB23F382F34}"/>
              </a:ext>
            </a:extLst>
          </p:cNvPr>
          <p:cNvGrpSpPr/>
          <p:nvPr/>
        </p:nvGrpSpPr>
        <p:grpSpPr>
          <a:xfrm>
            <a:off x="1829987" y="54787"/>
            <a:ext cx="5182560" cy="1731240"/>
            <a:chOff x="1829987" y="54787"/>
            <a:chExt cx="5182560" cy="1731240"/>
          </a:xfrm>
        </p:grpSpPr>
        <mc:AlternateContent xmlns:mc="http://schemas.openxmlformats.org/markup-compatibility/2006">
          <mc:Choice xmlns:p14="http://schemas.microsoft.com/office/powerpoint/2010/main" Requires="p14">
            <p:contentPart p14:bwMode="auto" r:id="rId64">
              <p14:nvContentPartPr>
                <p14:cNvPr id="43" name="Freihand 42">
                  <a:extLst>
                    <a:ext uri="{FF2B5EF4-FFF2-40B4-BE49-F238E27FC236}">
                      <a16:creationId xmlns:a16="http://schemas.microsoft.com/office/drawing/2014/main" id="{A46CDB13-73D7-420A-AD4F-A3BF65E6DE38}"/>
                    </a:ext>
                  </a:extLst>
                </p14:cNvPr>
                <p14:cNvContentPartPr/>
                <p14:nvPr/>
              </p14:nvContentPartPr>
              <p14:xfrm>
                <a:off x="6651107" y="1587667"/>
                <a:ext cx="349560" cy="198360"/>
              </p14:xfrm>
            </p:contentPart>
          </mc:Choice>
          <mc:Fallback>
            <p:pic>
              <p:nvPicPr>
                <p:cNvPr id="43" name="Freihand 42">
                  <a:extLst>
                    <a:ext uri="{FF2B5EF4-FFF2-40B4-BE49-F238E27FC236}">
                      <a16:creationId xmlns:a16="http://schemas.microsoft.com/office/drawing/2014/main" id="{A46CDB13-73D7-420A-AD4F-A3BF65E6DE38}"/>
                    </a:ext>
                  </a:extLst>
                </p:cNvPr>
                <p:cNvPicPr/>
                <p:nvPr/>
              </p:nvPicPr>
              <p:blipFill>
                <a:blip r:embed="rId65"/>
                <a:stretch>
                  <a:fillRect/>
                </a:stretch>
              </p:blipFill>
              <p:spPr>
                <a:xfrm>
                  <a:off x="6646787" y="1583347"/>
                  <a:ext cx="35820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4" name="Freihand 43">
                  <a:extLst>
                    <a:ext uri="{FF2B5EF4-FFF2-40B4-BE49-F238E27FC236}">
                      <a16:creationId xmlns:a16="http://schemas.microsoft.com/office/drawing/2014/main" id="{EB33EB4D-7B9F-465D-A5E0-42F82DCEB895}"/>
                    </a:ext>
                  </a:extLst>
                </p14:cNvPr>
                <p14:cNvContentPartPr/>
                <p14:nvPr/>
              </p14:nvContentPartPr>
              <p14:xfrm>
                <a:off x="3956507" y="379507"/>
                <a:ext cx="2719800" cy="1269360"/>
              </p14:xfrm>
            </p:contentPart>
          </mc:Choice>
          <mc:Fallback>
            <p:pic>
              <p:nvPicPr>
                <p:cNvPr id="44" name="Freihand 43">
                  <a:extLst>
                    <a:ext uri="{FF2B5EF4-FFF2-40B4-BE49-F238E27FC236}">
                      <a16:creationId xmlns:a16="http://schemas.microsoft.com/office/drawing/2014/main" id="{EB33EB4D-7B9F-465D-A5E0-42F82DCEB895}"/>
                    </a:ext>
                  </a:extLst>
                </p:cNvPr>
                <p:cNvPicPr/>
                <p:nvPr/>
              </p:nvPicPr>
              <p:blipFill>
                <a:blip r:embed="rId67"/>
                <a:stretch>
                  <a:fillRect/>
                </a:stretch>
              </p:blipFill>
              <p:spPr>
                <a:xfrm>
                  <a:off x="3952187" y="375187"/>
                  <a:ext cx="2728440" cy="12780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6" name="Freihand 45">
                  <a:extLst>
                    <a:ext uri="{FF2B5EF4-FFF2-40B4-BE49-F238E27FC236}">
                      <a16:creationId xmlns:a16="http://schemas.microsoft.com/office/drawing/2014/main" id="{A740BD6B-6C55-48B9-9FFF-645A560827E8}"/>
                    </a:ext>
                  </a:extLst>
                </p14:cNvPr>
                <p14:cNvContentPartPr/>
                <p14:nvPr/>
              </p14:nvContentPartPr>
              <p14:xfrm>
                <a:off x="1829987" y="186547"/>
                <a:ext cx="240120" cy="91440"/>
              </p14:xfrm>
            </p:contentPart>
          </mc:Choice>
          <mc:Fallback>
            <p:pic>
              <p:nvPicPr>
                <p:cNvPr id="46" name="Freihand 45">
                  <a:extLst>
                    <a:ext uri="{FF2B5EF4-FFF2-40B4-BE49-F238E27FC236}">
                      <a16:creationId xmlns:a16="http://schemas.microsoft.com/office/drawing/2014/main" id="{A740BD6B-6C55-48B9-9FFF-645A560827E8}"/>
                    </a:ext>
                  </a:extLst>
                </p:cNvPr>
                <p:cNvPicPr/>
                <p:nvPr/>
              </p:nvPicPr>
              <p:blipFill>
                <a:blip r:embed="rId69"/>
                <a:stretch>
                  <a:fillRect/>
                </a:stretch>
              </p:blipFill>
              <p:spPr>
                <a:xfrm>
                  <a:off x="1825667" y="182227"/>
                  <a:ext cx="24876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7" name="Freihand 46">
                  <a:extLst>
                    <a:ext uri="{FF2B5EF4-FFF2-40B4-BE49-F238E27FC236}">
                      <a16:creationId xmlns:a16="http://schemas.microsoft.com/office/drawing/2014/main" id="{3A6E4DF7-AA60-4713-A9B6-D428D4B0CC7F}"/>
                    </a:ext>
                  </a:extLst>
                </p14:cNvPr>
                <p14:cNvContentPartPr/>
                <p14:nvPr/>
              </p14:nvContentPartPr>
              <p14:xfrm>
                <a:off x="2086667" y="112027"/>
                <a:ext cx="145440" cy="139680"/>
              </p14:xfrm>
            </p:contentPart>
          </mc:Choice>
          <mc:Fallback>
            <p:pic>
              <p:nvPicPr>
                <p:cNvPr id="47" name="Freihand 46">
                  <a:extLst>
                    <a:ext uri="{FF2B5EF4-FFF2-40B4-BE49-F238E27FC236}">
                      <a16:creationId xmlns:a16="http://schemas.microsoft.com/office/drawing/2014/main" id="{3A6E4DF7-AA60-4713-A9B6-D428D4B0CC7F}"/>
                    </a:ext>
                  </a:extLst>
                </p:cNvPr>
                <p:cNvPicPr/>
                <p:nvPr/>
              </p:nvPicPr>
              <p:blipFill>
                <a:blip r:embed="rId71"/>
                <a:stretch>
                  <a:fillRect/>
                </a:stretch>
              </p:blipFill>
              <p:spPr>
                <a:xfrm>
                  <a:off x="2082347" y="107707"/>
                  <a:ext cx="1540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8" name="Freihand 47">
                  <a:extLst>
                    <a:ext uri="{FF2B5EF4-FFF2-40B4-BE49-F238E27FC236}">
                      <a16:creationId xmlns:a16="http://schemas.microsoft.com/office/drawing/2014/main" id="{166DC5CF-3385-4A31-A24A-B91C12B16F8F}"/>
                    </a:ext>
                  </a:extLst>
                </p14:cNvPr>
                <p14:cNvContentPartPr/>
                <p14:nvPr/>
              </p14:nvContentPartPr>
              <p14:xfrm>
                <a:off x="2215907" y="176467"/>
                <a:ext cx="210960" cy="79200"/>
              </p14:xfrm>
            </p:contentPart>
          </mc:Choice>
          <mc:Fallback>
            <p:pic>
              <p:nvPicPr>
                <p:cNvPr id="48" name="Freihand 47">
                  <a:extLst>
                    <a:ext uri="{FF2B5EF4-FFF2-40B4-BE49-F238E27FC236}">
                      <a16:creationId xmlns:a16="http://schemas.microsoft.com/office/drawing/2014/main" id="{166DC5CF-3385-4A31-A24A-B91C12B16F8F}"/>
                    </a:ext>
                  </a:extLst>
                </p:cNvPr>
                <p:cNvPicPr/>
                <p:nvPr/>
              </p:nvPicPr>
              <p:blipFill>
                <a:blip r:embed="rId73"/>
                <a:stretch>
                  <a:fillRect/>
                </a:stretch>
              </p:blipFill>
              <p:spPr>
                <a:xfrm>
                  <a:off x="2211587" y="172147"/>
                  <a:ext cx="2196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9" name="Freihand 48">
                  <a:extLst>
                    <a:ext uri="{FF2B5EF4-FFF2-40B4-BE49-F238E27FC236}">
                      <a16:creationId xmlns:a16="http://schemas.microsoft.com/office/drawing/2014/main" id="{0CA945F7-B567-49C8-8BD4-9A77A40C4601}"/>
                    </a:ext>
                  </a:extLst>
                </p14:cNvPr>
                <p14:cNvContentPartPr/>
                <p14:nvPr/>
              </p14:nvContentPartPr>
              <p14:xfrm>
                <a:off x="2575547" y="167107"/>
                <a:ext cx="144000" cy="68760"/>
              </p14:xfrm>
            </p:contentPart>
          </mc:Choice>
          <mc:Fallback>
            <p:pic>
              <p:nvPicPr>
                <p:cNvPr id="49" name="Freihand 48">
                  <a:extLst>
                    <a:ext uri="{FF2B5EF4-FFF2-40B4-BE49-F238E27FC236}">
                      <a16:creationId xmlns:a16="http://schemas.microsoft.com/office/drawing/2014/main" id="{0CA945F7-B567-49C8-8BD4-9A77A40C4601}"/>
                    </a:ext>
                  </a:extLst>
                </p:cNvPr>
                <p:cNvPicPr/>
                <p:nvPr/>
              </p:nvPicPr>
              <p:blipFill>
                <a:blip r:embed="rId75"/>
                <a:stretch>
                  <a:fillRect/>
                </a:stretch>
              </p:blipFill>
              <p:spPr>
                <a:xfrm>
                  <a:off x="2571227" y="162787"/>
                  <a:ext cx="1526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0" name="Freihand 49">
                  <a:extLst>
                    <a:ext uri="{FF2B5EF4-FFF2-40B4-BE49-F238E27FC236}">
                      <a16:creationId xmlns:a16="http://schemas.microsoft.com/office/drawing/2014/main" id="{E0D9A4A4-FE3F-4324-8A37-8C2A08EC0EBE}"/>
                    </a:ext>
                  </a:extLst>
                </p14:cNvPr>
                <p14:cNvContentPartPr/>
                <p14:nvPr/>
              </p14:nvContentPartPr>
              <p14:xfrm>
                <a:off x="2718827" y="76747"/>
                <a:ext cx="329400" cy="159480"/>
              </p14:xfrm>
            </p:contentPart>
          </mc:Choice>
          <mc:Fallback>
            <p:pic>
              <p:nvPicPr>
                <p:cNvPr id="50" name="Freihand 49">
                  <a:extLst>
                    <a:ext uri="{FF2B5EF4-FFF2-40B4-BE49-F238E27FC236}">
                      <a16:creationId xmlns:a16="http://schemas.microsoft.com/office/drawing/2014/main" id="{E0D9A4A4-FE3F-4324-8A37-8C2A08EC0EBE}"/>
                    </a:ext>
                  </a:extLst>
                </p:cNvPr>
                <p:cNvPicPr/>
                <p:nvPr/>
              </p:nvPicPr>
              <p:blipFill>
                <a:blip r:embed="rId77"/>
                <a:stretch>
                  <a:fillRect/>
                </a:stretch>
              </p:blipFill>
              <p:spPr>
                <a:xfrm>
                  <a:off x="2714507" y="72427"/>
                  <a:ext cx="33804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1" name="Freihand 50">
                  <a:extLst>
                    <a:ext uri="{FF2B5EF4-FFF2-40B4-BE49-F238E27FC236}">
                      <a16:creationId xmlns:a16="http://schemas.microsoft.com/office/drawing/2014/main" id="{E147A6CA-6CB1-4702-A713-C0CA989B6D50}"/>
                    </a:ext>
                  </a:extLst>
                </p14:cNvPr>
                <p14:cNvContentPartPr/>
                <p14:nvPr/>
              </p14:nvContentPartPr>
              <p14:xfrm>
                <a:off x="3042827" y="54787"/>
                <a:ext cx="246600" cy="168480"/>
              </p14:xfrm>
            </p:contentPart>
          </mc:Choice>
          <mc:Fallback>
            <p:pic>
              <p:nvPicPr>
                <p:cNvPr id="51" name="Freihand 50">
                  <a:extLst>
                    <a:ext uri="{FF2B5EF4-FFF2-40B4-BE49-F238E27FC236}">
                      <a16:creationId xmlns:a16="http://schemas.microsoft.com/office/drawing/2014/main" id="{E147A6CA-6CB1-4702-A713-C0CA989B6D50}"/>
                    </a:ext>
                  </a:extLst>
                </p:cNvPr>
                <p:cNvPicPr/>
                <p:nvPr/>
              </p:nvPicPr>
              <p:blipFill>
                <a:blip r:embed="rId79"/>
                <a:stretch>
                  <a:fillRect/>
                </a:stretch>
              </p:blipFill>
              <p:spPr>
                <a:xfrm>
                  <a:off x="3038507" y="50467"/>
                  <a:ext cx="2552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2" name="Freihand 51">
                  <a:extLst>
                    <a:ext uri="{FF2B5EF4-FFF2-40B4-BE49-F238E27FC236}">
                      <a16:creationId xmlns:a16="http://schemas.microsoft.com/office/drawing/2014/main" id="{09DF6E77-55F1-455D-9AC4-E27C134A6F4E}"/>
                    </a:ext>
                  </a:extLst>
                </p14:cNvPr>
                <p14:cNvContentPartPr/>
                <p14:nvPr/>
              </p14:nvContentPartPr>
              <p14:xfrm>
                <a:off x="3266027" y="107347"/>
                <a:ext cx="27000" cy="2880"/>
              </p14:xfrm>
            </p:contentPart>
          </mc:Choice>
          <mc:Fallback>
            <p:pic>
              <p:nvPicPr>
                <p:cNvPr id="52" name="Freihand 51">
                  <a:extLst>
                    <a:ext uri="{FF2B5EF4-FFF2-40B4-BE49-F238E27FC236}">
                      <a16:creationId xmlns:a16="http://schemas.microsoft.com/office/drawing/2014/main" id="{09DF6E77-55F1-455D-9AC4-E27C134A6F4E}"/>
                    </a:ext>
                  </a:extLst>
                </p:cNvPr>
                <p:cNvPicPr/>
                <p:nvPr/>
              </p:nvPicPr>
              <p:blipFill>
                <a:blip r:embed="rId81"/>
                <a:stretch>
                  <a:fillRect/>
                </a:stretch>
              </p:blipFill>
              <p:spPr>
                <a:xfrm>
                  <a:off x="3261707" y="103027"/>
                  <a:ext cx="356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3" name="Freihand 52">
                  <a:extLst>
                    <a:ext uri="{FF2B5EF4-FFF2-40B4-BE49-F238E27FC236}">
                      <a16:creationId xmlns:a16="http://schemas.microsoft.com/office/drawing/2014/main" id="{154B812C-4BA4-4363-953B-9E5CAEDA27D8}"/>
                    </a:ext>
                  </a:extLst>
                </p14:cNvPr>
                <p14:cNvContentPartPr/>
                <p14:nvPr/>
              </p14:nvContentPartPr>
              <p14:xfrm>
                <a:off x="3322187" y="121747"/>
                <a:ext cx="142560" cy="69840"/>
              </p14:xfrm>
            </p:contentPart>
          </mc:Choice>
          <mc:Fallback>
            <p:pic>
              <p:nvPicPr>
                <p:cNvPr id="53" name="Freihand 52">
                  <a:extLst>
                    <a:ext uri="{FF2B5EF4-FFF2-40B4-BE49-F238E27FC236}">
                      <a16:creationId xmlns:a16="http://schemas.microsoft.com/office/drawing/2014/main" id="{154B812C-4BA4-4363-953B-9E5CAEDA27D8}"/>
                    </a:ext>
                  </a:extLst>
                </p:cNvPr>
                <p:cNvPicPr/>
                <p:nvPr/>
              </p:nvPicPr>
              <p:blipFill>
                <a:blip r:embed="rId83"/>
                <a:stretch>
                  <a:fillRect/>
                </a:stretch>
              </p:blipFill>
              <p:spPr>
                <a:xfrm>
                  <a:off x="3317867" y="117427"/>
                  <a:ext cx="15120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5" name="Freihand 54">
                  <a:extLst>
                    <a:ext uri="{FF2B5EF4-FFF2-40B4-BE49-F238E27FC236}">
                      <a16:creationId xmlns:a16="http://schemas.microsoft.com/office/drawing/2014/main" id="{DFD7E02F-9154-4C10-8A99-7DB4DC879019}"/>
                    </a:ext>
                  </a:extLst>
                </p14:cNvPr>
                <p14:cNvContentPartPr/>
                <p14:nvPr/>
              </p14:nvContentPartPr>
              <p14:xfrm>
                <a:off x="6503507" y="1530067"/>
                <a:ext cx="509040" cy="204120"/>
              </p14:xfrm>
            </p:contentPart>
          </mc:Choice>
          <mc:Fallback>
            <p:pic>
              <p:nvPicPr>
                <p:cNvPr id="55" name="Freihand 54">
                  <a:extLst>
                    <a:ext uri="{FF2B5EF4-FFF2-40B4-BE49-F238E27FC236}">
                      <a16:creationId xmlns:a16="http://schemas.microsoft.com/office/drawing/2014/main" id="{DFD7E02F-9154-4C10-8A99-7DB4DC879019}"/>
                    </a:ext>
                  </a:extLst>
                </p:cNvPr>
                <p:cNvPicPr/>
                <p:nvPr/>
              </p:nvPicPr>
              <p:blipFill>
                <a:blip r:embed="rId85"/>
                <a:stretch>
                  <a:fillRect/>
                </a:stretch>
              </p:blipFill>
              <p:spPr>
                <a:xfrm>
                  <a:off x="6499187" y="1525747"/>
                  <a:ext cx="517680" cy="212760"/>
                </a:xfrm>
                <a:prstGeom prst="rect">
                  <a:avLst/>
                </a:prstGeom>
              </p:spPr>
            </p:pic>
          </mc:Fallback>
        </mc:AlternateContent>
      </p:grpSp>
      <p:grpSp>
        <p:nvGrpSpPr>
          <p:cNvPr id="89" name="Gruppieren 88">
            <a:extLst>
              <a:ext uri="{FF2B5EF4-FFF2-40B4-BE49-F238E27FC236}">
                <a16:creationId xmlns:a16="http://schemas.microsoft.com/office/drawing/2014/main" id="{E8ED6C77-4AB9-4F65-B445-AC356ED31CD2}"/>
              </a:ext>
            </a:extLst>
          </p:cNvPr>
          <p:cNvGrpSpPr/>
          <p:nvPr/>
        </p:nvGrpSpPr>
        <p:grpSpPr>
          <a:xfrm>
            <a:off x="314747" y="3642187"/>
            <a:ext cx="2050920" cy="1751040"/>
            <a:chOff x="314747" y="3642187"/>
            <a:chExt cx="2050920" cy="1751040"/>
          </a:xfrm>
        </p:grpSpPr>
        <mc:AlternateContent xmlns:mc="http://schemas.openxmlformats.org/markup-compatibility/2006">
          <mc:Choice xmlns:p14="http://schemas.microsoft.com/office/powerpoint/2010/main" Requires="p14">
            <p:contentPart p14:bwMode="auto" r:id="rId86">
              <p14:nvContentPartPr>
                <p14:cNvPr id="57" name="Freihand 56">
                  <a:extLst>
                    <a:ext uri="{FF2B5EF4-FFF2-40B4-BE49-F238E27FC236}">
                      <a16:creationId xmlns:a16="http://schemas.microsoft.com/office/drawing/2014/main" id="{57907908-84B9-4C61-8A0C-9C4F55AEFCA8}"/>
                    </a:ext>
                  </a:extLst>
                </p14:cNvPr>
                <p14:cNvContentPartPr/>
                <p14:nvPr/>
              </p14:nvContentPartPr>
              <p14:xfrm>
                <a:off x="1145267" y="3642187"/>
                <a:ext cx="28080" cy="367920"/>
              </p14:xfrm>
            </p:contentPart>
          </mc:Choice>
          <mc:Fallback>
            <p:pic>
              <p:nvPicPr>
                <p:cNvPr id="57" name="Freihand 56">
                  <a:extLst>
                    <a:ext uri="{FF2B5EF4-FFF2-40B4-BE49-F238E27FC236}">
                      <a16:creationId xmlns:a16="http://schemas.microsoft.com/office/drawing/2014/main" id="{57907908-84B9-4C61-8A0C-9C4F55AEFCA8}"/>
                    </a:ext>
                  </a:extLst>
                </p:cNvPr>
                <p:cNvPicPr/>
                <p:nvPr/>
              </p:nvPicPr>
              <p:blipFill>
                <a:blip r:embed="rId87"/>
                <a:stretch>
                  <a:fillRect/>
                </a:stretch>
              </p:blipFill>
              <p:spPr>
                <a:xfrm>
                  <a:off x="1140947" y="3637867"/>
                  <a:ext cx="36720" cy="37656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8" name="Freihand 57">
                  <a:extLst>
                    <a:ext uri="{FF2B5EF4-FFF2-40B4-BE49-F238E27FC236}">
                      <a16:creationId xmlns:a16="http://schemas.microsoft.com/office/drawing/2014/main" id="{F038B06D-2196-47E8-88A2-64AEA2051EA3}"/>
                    </a:ext>
                  </a:extLst>
                </p14:cNvPr>
                <p14:cNvContentPartPr/>
                <p14:nvPr/>
              </p14:nvContentPartPr>
              <p14:xfrm>
                <a:off x="1033667" y="3883747"/>
                <a:ext cx="269640" cy="243000"/>
              </p14:xfrm>
            </p:contentPart>
          </mc:Choice>
          <mc:Fallback>
            <p:pic>
              <p:nvPicPr>
                <p:cNvPr id="58" name="Freihand 57">
                  <a:extLst>
                    <a:ext uri="{FF2B5EF4-FFF2-40B4-BE49-F238E27FC236}">
                      <a16:creationId xmlns:a16="http://schemas.microsoft.com/office/drawing/2014/main" id="{F038B06D-2196-47E8-88A2-64AEA2051EA3}"/>
                    </a:ext>
                  </a:extLst>
                </p:cNvPr>
                <p:cNvPicPr/>
                <p:nvPr/>
              </p:nvPicPr>
              <p:blipFill>
                <a:blip r:embed="rId89"/>
                <a:stretch>
                  <a:fillRect/>
                </a:stretch>
              </p:blipFill>
              <p:spPr>
                <a:xfrm>
                  <a:off x="1029347" y="3879427"/>
                  <a:ext cx="27828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0" name="Freihand 59">
                  <a:extLst>
                    <a:ext uri="{FF2B5EF4-FFF2-40B4-BE49-F238E27FC236}">
                      <a16:creationId xmlns:a16="http://schemas.microsoft.com/office/drawing/2014/main" id="{782FBA66-9AA5-4A58-A489-A5D4F2F64106}"/>
                    </a:ext>
                  </a:extLst>
                </p14:cNvPr>
                <p14:cNvContentPartPr/>
                <p14:nvPr/>
              </p14:nvContentPartPr>
              <p14:xfrm>
                <a:off x="314747" y="4229707"/>
                <a:ext cx="50400" cy="211320"/>
              </p14:xfrm>
            </p:contentPart>
          </mc:Choice>
          <mc:Fallback>
            <p:pic>
              <p:nvPicPr>
                <p:cNvPr id="60" name="Freihand 59">
                  <a:extLst>
                    <a:ext uri="{FF2B5EF4-FFF2-40B4-BE49-F238E27FC236}">
                      <a16:creationId xmlns:a16="http://schemas.microsoft.com/office/drawing/2014/main" id="{782FBA66-9AA5-4A58-A489-A5D4F2F64106}"/>
                    </a:ext>
                  </a:extLst>
                </p:cNvPr>
                <p:cNvPicPr/>
                <p:nvPr/>
              </p:nvPicPr>
              <p:blipFill>
                <a:blip r:embed="rId91"/>
                <a:stretch>
                  <a:fillRect/>
                </a:stretch>
              </p:blipFill>
              <p:spPr>
                <a:xfrm>
                  <a:off x="310427" y="4225387"/>
                  <a:ext cx="590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1" name="Freihand 60">
                  <a:extLst>
                    <a:ext uri="{FF2B5EF4-FFF2-40B4-BE49-F238E27FC236}">
                      <a16:creationId xmlns:a16="http://schemas.microsoft.com/office/drawing/2014/main" id="{21B3ED75-B61D-4005-A4A5-3F45B481839E}"/>
                    </a:ext>
                  </a:extLst>
                </p14:cNvPr>
                <p14:cNvContentPartPr/>
                <p14:nvPr/>
              </p14:nvContentPartPr>
              <p14:xfrm>
                <a:off x="369467" y="4350307"/>
                <a:ext cx="220680" cy="97200"/>
              </p14:xfrm>
            </p:contentPart>
          </mc:Choice>
          <mc:Fallback>
            <p:pic>
              <p:nvPicPr>
                <p:cNvPr id="61" name="Freihand 60">
                  <a:extLst>
                    <a:ext uri="{FF2B5EF4-FFF2-40B4-BE49-F238E27FC236}">
                      <a16:creationId xmlns:a16="http://schemas.microsoft.com/office/drawing/2014/main" id="{21B3ED75-B61D-4005-A4A5-3F45B481839E}"/>
                    </a:ext>
                  </a:extLst>
                </p:cNvPr>
                <p:cNvPicPr/>
                <p:nvPr/>
              </p:nvPicPr>
              <p:blipFill>
                <a:blip r:embed="rId93"/>
                <a:stretch>
                  <a:fillRect/>
                </a:stretch>
              </p:blipFill>
              <p:spPr>
                <a:xfrm>
                  <a:off x="365147" y="4345987"/>
                  <a:ext cx="22932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2" name="Freihand 61">
                  <a:extLst>
                    <a:ext uri="{FF2B5EF4-FFF2-40B4-BE49-F238E27FC236}">
                      <a16:creationId xmlns:a16="http://schemas.microsoft.com/office/drawing/2014/main" id="{EC947B43-6511-409E-83D6-31CF51498C03}"/>
                    </a:ext>
                  </a:extLst>
                </p14:cNvPr>
                <p14:cNvContentPartPr/>
                <p14:nvPr/>
              </p14:nvContentPartPr>
              <p14:xfrm>
                <a:off x="626147" y="4258147"/>
                <a:ext cx="156240" cy="144000"/>
              </p14:xfrm>
            </p:contentPart>
          </mc:Choice>
          <mc:Fallback>
            <p:pic>
              <p:nvPicPr>
                <p:cNvPr id="62" name="Freihand 61">
                  <a:extLst>
                    <a:ext uri="{FF2B5EF4-FFF2-40B4-BE49-F238E27FC236}">
                      <a16:creationId xmlns:a16="http://schemas.microsoft.com/office/drawing/2014/main" id="{EC947B43-6511-409E-83D6-31CF51498C03}"/>
                    </a:ext>
                  </a:extLst>
                </p:cNvPr>
                <p:cNvPicPr/>
                <p:nvPr/>
              </p:nvPicPr>
              <p:blipFill>
                <a:blip r:embed="rId95"/>
                <a:stretch>
                  <a:fillRect/>
                </a:stretch>
              </p:blipFill>
              <p:spPr>
                <a:xfrm>
                  <a:off x="621827" y="4253827"/>
                  <a:ext cx="1648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3" name="Freihand 62">
                  <a:extLst>
                    <a:ext uri="{FF2B5EF4-FFF2-40B4-BE49-F238E27FC236}">
                      <a16:creationId xmlns:a16="http://schemas.microsoft.com/office/drawing/2014/main" id="{E38E0637-70FE-44E8-8AFB-0C5D568D92E6}"/>
                    </a:ext>
                  </a:extLst>
                </p14:cNvPr>
                <p14:cNvContentPartPr/>
                <p14:nvPr/>
              </p14:nvContentPartPr>
              <p14:xfrm>
                <a:off x="701027" y="4364707"/>
                <a:ext cx="72720" cy="45360"/>
              </p14:xfrm>
            </p:contentPart>
          </mc:Choice>
          <mc:Fallback>
            <p:pic>
              <p:nvPicPr>
                <p:cNvPr id="63" name="Freihand 62">
                  <a:extLst>
                    <a:ext uri="{FF2B5EF4-FFF2-40B4-BE49-F238E27FC236}">
                      <a16:creationId xmlns:a16="http://schemas.microsoft.com/office/drawing/2014/main" id="{E38E0637-70FE-44E8-8AFB-0C5D568D92E6}"/>
                    </a:ext>
                  </a:extLst>
                </p:cNvPr>
                <p:cNvPicPr/>
                <p:nvPr/>
              </p:nvPicPr>
              <p:blipFill>
                <a:blip r:embed="rId97"/>
                <a:stretch>
                  <a:fillRect/>
                </a:stretch>
              </p:blipFill>
              <p:spPr>
                <a:xfrm>
                  <a:off x="696707" y="4360387"/>
                  <a:ext cx="8136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4" name="Freihand 63">
                  <a:extLst>
                    <a:ext uri="{FF2B5EF4-FFF2-40B4-BE49-F238E27FC236}">
                      <a16:creationId xmlns:a16="http://schemas.microsoft.com/office/drawing/2014/main" id="{C6C39939-D71F-4BED-A19D-CCE75BC89369}"/>
                    </a:ext>
                  </a:extLst>
                </p14:cNvPr>
                <p14:cNvContentPartPr/>
                <p14:nvPr/>
              </p14:nvContentPartPr>
              <p14:xfrm>
                <a:off x="1045187" y="4293787"/>
                <a:ext cx="189720" cy="75600"/>
              </p14:xfrm>
            </p:contentPart>
          </mc:Choice>
          <mc:Fallback>
            <p:pic>
              <p:nvPicPr>
                <p:cNvPr id="64" name="Freihand 63">
                  <a:extLst>
                    <a:ext uri="{FF2B5EF4-FFF2-40B4-BE49-F238E27FC236}">
                      <a16:creationId xmlns:a16="http://schemas.microsoft.com/office/drawing/2014/main" id="{C6C39939-D71F-4BED-A19D-CCE75BC89369}"/>
                    </a:ext>
                  </a:extLst>
                </p:cNvPr>
                <p:cNvPicPr/>
                <p:nvPr/>
              </p:nvPicPr>
              <p:blipFill>
                <a:blip r:embed="rId99"/>
                <a:stretch>
                  <a:fillRect/>
                </a:stretch>
              </p:blipFill>
              <p:spPr>
                <a:xfrm>
                  <a:off x="1040867" y="4289467"/>
                  <a:ext cx="1983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5" name="Freihand 64">
                  <a:extLst>
                    <a:ext uri="{FF2B5EF4-FFF2-40B4-BE49-F238E27FC236}">
                      <a16:creationId xmlns:a16="http://schemas.microsoft.com/office/drawing/2014/main" id="{2C55D2D6-37B6-4462-8D03-DF0D3231BFB0}"/>
                    </a:ext>
                  </a:extLst>
                </p14:cNvPr>
                <p14:cNvContentPartPr/>
                <p14:nvPr/>
              </p14:nvContentPartPr>
              <p14:xfrm>
                <a:off x="1221227" y="4286587"/>
                <a:ext cx="132480" cy="221040"/>
              </p14:xfrm>
            </p:contentPart>
          </mc:Choice>
          <mc:Fallback>
            <p:pic>
              <p:nvPicPr>
                <p:cNvPr id="65" name="Freihand 64">
                  <a:extLst>
                    <a:ext uri="{FF2B5EF4-FFF2-40B4-BE49-F238E27FC236}">
                      <a16:creationId xmlns:a16="http://schemas.microsoft.com/office/drawing/2014/main" id="{2C55D2D6-37B6-4462-8D03-DF0D3231BFB0}"/>
                    </a:ext>
                  </a:extLst>
                </p:cNvPr>
                <p:cNvPicPr/>
                <p:nvPr/>
              </p:nvPicPr>
              <p:blipFill>
                <a:blip r:embed="rId101"/>
                <a:stretch>
                  <a:fillRect/>
                </a:stretch>
              </p:blipFill>
              <p:spPr>
                <a:xfrm>
                  <a:off x="1216907" y="4282267"/>
                  <a:ext cx="14112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6" name="Freihand 65">
                  <a:extLst>
                    <a:ext uri="{FF2B5EF4-FFF2-40B4-BE49-F238E27FC236}">
                      <a16:creationId xmlns:a16="http://schemas.microsoft.com/office/drawing/2014/main" id="{4B7818E5-1AFF-48DE-A473-0C10A79FD823}"/>
                    </a:ext>
                  </a:extLst>
                </p14:cNvPr>
                <p14:cNvContentPartPr/>
                <p14:nvPr/>
              </p14:nvContentPartPr>
              <p14:xfrm>
                <a:off x="1576187" y="4159867"/>
                <a:ext cx="266400" cy="131760"/>
              </p14:xfrm>
            </p:contentPart>
          </mc:Choice>
          <mc:Fallback>
            <p:pic>
              <p:nvPicPr>
                <p:cNvPr id="66" name="Freihand 65">
                  <a:extLst>
                    <a:ext uri="{FF2B5EF4-FFF2-40B4-BE49-F238E27FC236}">
                      <a16:creationId xmlns:a16="http://schemas.microsoft.com/office/drawing/2014/main" id="{4B7818E5-1AFF-48DE-A473-0C10A79FD823}"/>
                    </a:ext>
                  </a:extLst>
                </p:cNvPr>
                <p:cNvPicPr/>
                <p:nvPr/>
              </p:nvPicPr>
              <p:blipFill>
                <a:blip r:embed="rId103"/>
                <a:stretch>
                  <a:fillRect/>
                </a:stretch>
              </p:blipFill>
              <p:spPr>
                <a:xfrm>
                  <a:off x="1571867" y="4155547"/>
                  <a:ext cx="2750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7" name="Freihand 66">
                  <a:extLst>
                    <a:ext uri="{FF2B5EF4-FFF2-40B4-BE49-F238E27FC236}">
                      <a16:creationId xmlns:a16="http://schemas.microsoft.com/office/drawing/2014/main" id="{8D21E526-7264-4CA0-9E2F-5C29374E94AE}"/>
                    </a:ext>
                  </a:extLst>
                </p14:cNvPr>
                <p14:cNvContentPartPr/>
                <p14:nvPr/>
              </p14:nvContentPartPr>
              <p14:xfrm>
                <a:off x="1790027" y="4187947"/>
                <a:ext cx="134640" cy="92520"/>
              </p14:xfrm>
            </p:contentPart>
          </mc:Choice>
          <mc:Fallback>
            <p:pic>
              <p:nvPicPr>
                <p:cNvPr id="67" name="Freihand 66">
                  <a:extLst>
                    <a:ext uri="{FF2B5EF4-FFF2-40B4-BE49-F238E27FC236}">
                      <a16:creationId xmlns:a16="http://schemas.microsoft.com/office/drawing/2014/main" id="{8D21E526-7264-4CA0-9E2F-5C29374E94AE}"/>
                    </a:ext>
                  </a:extLst>
                </p:cNvPr>
                <p:cNvPicPr/>
                <p:nvPr/>
              </p:nvPicPr>
              <p:blipFill>
                <a:blip r:embed="rId105"/>
                <a:stretch>
                  <a:fillRect/>
                </a:stretch>
              </p:blipFill>
              <p:spPr>
                <a:xfrm>
                  <a:off x="1785707" y="4183627"/>
                  <a:ext cx="1432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8" name="Freihand 67">
                  <a:extLst>
                    <a:ext uri="{FF2B5EF4-FFF2-40B4-BE49-F238E27FC236}">
                      <a16:creationId xmlns:a16="http://schemas.microsoft.com/office/drawing/2014/main" id="{67B8713C-DFFB-4234-8CD3-B5A04280B2DA}"/>
                    </a:ext>
                  </a:extLst>
                </p14:cNvPr>
                <p14:cNvContentPartPr/>
                <p14:nvPr/>
              </p14:nvContentPartPr>
              <p14:xfrm>
                <a:off x="435347" y="4670707"/>
                <a:ext cx="20880" cy="137880"/>
              </p14:xfrm>
            </p:contentPart>
          </mc:Choice>
          <mc:Fallback>
            <p:pic>
              <p:nvPicPr>
                <p:cNvPr id="68" name="Freihand 67">
                  <a:extLst>
                    <a:ext uri="{FF2B5EF4-FFF2-40B4-BE49-F238E27FC236}">
                      <a16:creationId xmlns:a16="http://schemas.microsoft.com/office/drawing/2014/main" id="{67B8713C-DFFB-4234-8CD3-B5A04280B2DA}"/>
                    </a:ext>
                  </a:extLst>
                </p:cNvPr>
                <p:cNvPicPr/>
                <p:nvPr/>
              </p:nvPicPr>
              <p:blipFill>
                <a:blip r:embed="rId107"/>
                <a:stretch>
                  <a:fillRect/>
                </a:stretch>
              </p:blipFill>
              <p:spPr>
                <a:xfrm>
                  <a:off x="431027" y="4666387"/>
                  <a:ext cx="295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9" name="Freihand 68">
                  <a:extLst>
                    <a:ext uri="{FF2B5EF4-FFF2-40B4-BE49-F238E27FC236}">
                      <a16:creationId xmlns:a16="http://schemas.microsoft.com/office/drawing/2014/main" id="{DB43C270-75C9-474E-8A03-40C540B8C026}"/>
                    </a:ext>
                  </a:extLst>
                </p14:cNvPr>
                <p14:cNvContentPartPr/>
                <p14:nvPr/>
              </p14:nvContentPartPr>
              <p14:xfrm>
                <a:off x="350387" y="4595107"/>
                <a:ext cx="179640" cy="268920"/>
              </p14:xfrm>
            </p:contentPart>
          </mc:Choice>
          <mc:Fallback>
            <p:pic>
              <p:nvPicPr>
                <p:cNvPr id="69" name="Freihand 68">
                  <a:extLst>
                    <a:ext uri="{FF2B5EF4-FFF2-40B4-BE49-F238E27FC236}">
                      <a16:creationId xmlns:a16="http://schemas.microsoft.com/office/drawing/2014/main" id="{DB43C270-75C9-474E-8A03-40C540B8C026}"/>
                    </a:ext>
                  </a:extLst>
                </p:cNvPr>
                <p:cNvPicPr/>
                <p:nvPr/>
              </p:nvPicPr>
              <p:blipFill>
                <a:blip r:embed="rId109"/>
                <a:stretch>
                  <a:fillRect/>
                </a:stretch>
              </p:blipFill>
              <p:spPr>
                <a:xfrm>
                  <a:off x="346067" y="4590787"/>
                  <a:ext cx="18828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0" name="Freihand 69">
                  <a:extLst>
                    <a:ext uri="{FF2B5EF4-FFF2-40B4-BE49-F238E27FC236}">
                      <a16:creationId xmlns:a16="http://schemas.microsoft.com/office/drawing/2014/main" id="{E6DF8238-F5D2-4BA9-97B4-F423E9BB287D}"/>
                    </a:ext>
                  </a:extLst>
                </p14:cNvPr>
                <p14:cNvContentPartPr/>
                <p14:nvPr/>
              </p14:nvContentPartPr>
              <p14:xfrm>
                <a:off x="574307" y="4667467"/>
                <a:ext cx="47160" cy="162000"/>
              </p14:xfrm>
            </p:contentPart>
          </mc:Choice>
          <mc:Fallback>
            <p:pic>
              <p:nvPicPr>
                <p:cNvPr id="70" name="Freihand 69">
                  <a:extLst>
                    <a:ext uri="{FF2B5EF4-FFF2-40B4-BE49-F238E27FC236}">
                      <a16:creationId xmlns:a16="http://schemas.microsoft.com/office/drawing/2014/main" id="{E6DF8238-F5D2-4BA9-97B4-F423E9BB287D}"/>
                    </a:ext>
                  </a:extLst>
                </p:cNvPr>
                <p:cNvPicPr/>
                <p:nvPr/>
              </p:nvPicPr>
              <p:blipFill>
                <a:blip r:embed="rId111"/>
                <a:stretch>
                  <a:fillRect/>
                </a:stretch>
              </p:blipFill>
              <p:spPr>
                <a:xfrm>
                  <a:off x="569987" y="4663147"/>
                  <a:ext cx="558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1" name="Freihand 70">
                  <a:extLst>
                    <a:ext uri="{FF2B5EF4-FFF2-40B4-BE49-F238E27FC236}">
                      <a16:creationId xmlns:a16="http://schemas.microsoft.com/office/drawing/2014/main" id="{EC8D8959-330E-42C0-89F6-47CAD4DC29D1}"/>
                    </a:ext>
                  </a:extLst>
                </p14:cNvPr>
                <p14:cNvContentPartPr/>
                <p14:nvPr/>
              </p14:nvContentPartPr>
              <p14:xfrm>
                <a:off x="667187" y="4721107"/>
                <a:ext cx="79200" cy="245880"/>
              </p14:xfrm>
            </p:contentPart>
          </mc:Choice>
          <mc:Fallback>
            <p:pic>
              <p:nvPicPr>
                <p:cNvPr id="71" name="Freihand 70">
                  <a:extLst>
                    <a:ext uri="{FF2B5EF4-FFF2-40B4-BE49-F238E27FC236}">
                      <a16:creationId xmlns:a16="http://schemas.microsoft.com/office/drawing/2014/main" id="{EC8D8959-330E-42C0-89F6-47CAD4DC29D1}"/>
                    </a:ext>
                  </a:extLst>
                </p:cNvPr>
                <p:cNvPicPr/>
                <p:nvPr/>
              </p:nvPicPr>
              <p:blipFill>
                <a:blip r:embed="rId113"/>
                <a:stretch>
                  <a:fillRect/>
                </a:stretch>
              </p:blipFill>
              <p:spPr>
                <a:xfrm>
                  <a:off x="662867" y="4716787"/>
                  <a:ext cx="8784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2" name="Freihand 71">
                  <a:extLst>
                    <a:ext uri="{FF2B5EF4-FFF2-40B4-BE49-F238E27FC236}">
                      <a16:creationId xmlns:a16="http://schemas.microsoft.com/office/drawing/2014/main" id="{1C375975-6E69-4764-8681-7EFB8FEA4CBD}"/>
                    </a:ext>
                  </a:extLst>
                </p14:cNvPr>
                <p14:cNvContentPartPr/>
                <p14:nvPr/>
              </p14:nvContentPartPr>
              <p14:xfrm>
                <a:off x="908027" y="4592227"/>
                <a:ext cx="174240" cy="168120"/>
              </p14:xfrm>
            </p:contentPart>
          </mc:Choice>
          <mc:Fallback>
            <p:pic>
              <p:nvPicPr>
                <p:cNvPr id="72" name="Freihand 71">
                  <a:extLst>
                    <a:ext uri="{FF2B5EF4-FFF2-40B4-BE49-F238E27FC236}">
                      <a16:creationId xmlns:a16="http://schemas.microsoft.com/office/drawing/2014/main" id="{1C375975-6E69-4764-8681-7EFB8FEA4CBD}"/>
                    </a:ext>
                  </a:extLst>
                </p:cNvPr>
                <p:cNvPicPr/>
                <p:nvPr/>
              </p:nvPicPr>
              <p:blipFill>
                <a:blip r:embed="rId115"/>
                <a:stretch>
                  <a:fillRect/>
                </a:stretch>
              </p:blipFill>
              <p:spPr>
                <a:xfrm>
                  <a:off x="903707" y="4587907"/>
                  <a:ext cx="18288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3" name="Freihand 72">
                  <a:extLst>
                    <a:ext uri="{FF2B5EF4-FFF2-40B4-BE49-F238E27FC236}">
                      <a16:creationId xmlns:a16="http://schemas.microsoft.com/office/drawing/2014/main" id="{14863D1C-06F5-4FA1-9923-FD722AD24FCD}"/>
                    </a:ext>
                  </a:extLst>
                </p14:cNvPr>
                <p14:cNvContentPartPr/>
                <p14:nvPr/>
              </p14:nvContentPartPr>
              <p14:xfrm>
                <a:off x="1085147" y="4670347"/>
                <a:ext cx="152640" cy="71280"/>
              </p14:xfrm>
            </p:contentPart>
          </mc:Choice>
          <mc:Fallback>
            <p:pic>
              <p:nvPicPr>
                <p:cNvPr id="73" name="Freihand 72">
                  <a:extLst>
                    <a:ext uri="{FF2B5EF4-FFF2-40B4-BE49-F238E27FC236}">
                      <a16:creationId xmlns:a16="http://schemas.microsoft.com/office/drawing/2014/main" id="{14863D1C-06F5-4FA1-9923-FD722AD24FCD}"/>
                    </a:ext>
                  </a:extLst>
                </p:cNvPr>
                <p:cNvPicPr/>
                <p:nvPr/>
              </p:nvPicPr>
              <p:blipFill>
                <a:blip r:embed="rId117"/>
                <a:stretch>
                  <a:fillRect/>
                </a:stretch>
              </p:blipFill>
              <p:spPr>
                <a:xfrm>
                  <a:off x="1080827" y="4666027"/>
                  <a:ext cx="16128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4" name="Freihand 73">
                  <a:extLst>
                    <a:ext uri="{FF2B5EF4-FFF2-40B4-BE49-F238E27FC236}">
                      <a16:creationId xmlns:a16="http://schemas.microsoft.com/office/drawing/2014/main" id="{E1AE9344-5FCB-4E0F-AB91-00CB68417A3E}"/>
                    </a:ext>
                  </a:extLst>
                </p14:cNvPr>
                <p14:cNvContentPartPr/>
                <p14:nvPr/>
              </p14:nvContentPartPr>
              <p14:xfrm>
                <a:off x="1219067" y="4659187"/>
                <a:ext cx="101160" cy="72000"/>
              </p14:xfrm>
            </p:contentPart>
          </mc:Choice>
          <mc:Fallback>
            <p:pic>
              <p:nvPicPr>
                <p:cNvPr id="74" name="Freihand 73">
                  <a:extLst>
                    <a:ext uri="{FF2B5EF4-FFF2-40B4-BE49-F238E27FC236}">
                      <a16:creationId xmlns:a16="http://schemas.microsoft.com/office/drawing/2014/main" id="{E1AE9344-5FCB-4E0F-AB91-00CB68417A3E}"/>
                    </a:ext>
                  </a:extLst>
                </p:cNvPr>
                <p:cNvPicPr/>
                <p:nvPr/>
              </p:nvPicPr>
              <p:blipFill>
                <a:blip r:embed="rId119"/>
                <a:stretch>
                  <a:fillRect/>
                </a:stretch>
              </p:blipFill>
              <p:spPr>
                <a:xfrm>
                  <a:off x="1214747" y="4654867"/>
                  <a:ext cx="10980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5" name="Freihand 74">
                  <a:extLst>
                    <a:ext uri="{FF2B5EF4-FFF2-40B4-BE49-F238E27FC236}">
                      <a16:creationId xmlns:a16="http://schemas.microsoft.com/office/drawing/2014/main" id="{17FAEE61-4B6F-4208-B377-6CCE1EE16F56}"/>
                    </a:ext>
                  </a:extLst>
                </p14:cNvPr>
                <p14:cNvContentPartPr/>
                <p14:nvPr/>
              </p14:nvContentPartPr>
              <p14:xfrm>
                <a:off x="1508507" y="4540747"/>
                <a:ext cx="97920" cy="231840"/>
              </p14:xfrm>
            </p:contentPart>
          </mc:Choice>
          <mc:Fallback>
            <p:pic>
              <p:nvPicPr>
                <p:cNvPr id="75" name="Freihand 74">
                  <a:extLst>
                    <a:ext uri="{FF2B5EF4-FFF2-40B4-BE49-F238E27FC236}">
                      <a16:creationId xmlns:a16="http://schemas.microsoft.com/office/drawing/2014/main" id="{17FAEE61-4B6F-4208-B377-6CCE1EE16F56}"/>
                    </a:ext>
                  </a:extLst>
                </p:cNvPr>
                <p:cNvPicPr/>
                <p:nvPr/>
              </p:nvPicPr>
              <p:blipFill>
                <a:blip r:embed="rId121"/>
                <a:stretch>
                  <a:fillRect/>
                </a:stretch>
              </p:blipFill>
              <p:spPr>
                <a:xfrm>
                  <a:off x="1504187" y="4536427"/>
                  <a:ext cx="106560" cy="24048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6" name="Freihand 75">
                  <a:extLst>
                    <a:ext uri="{FF2B5EF4-FFF2-40B4-BE49-F238E27FC236}">
                      <a16:creationId xmlns:a16="http://schemas.microsoft.com/office/drawing/2014/main" id="{6D62C0BE-D5BE-4E75-9840-0C1D276A9A47}"/>
                    </a:ext>
                  </a:extLst>
                </p14:cNvPr>
                <p14:cNvContentPartPr/>
                <p14:nvPr/>
              </p14:nvContentPartPr>
              <p14:xfrm>
                <a:off x="1458467" y="4728667"/>
                <a:ext cx="203040" cy="36360"/>
              </p14:xfrm>
            </p:contentPart>
          </mc:Choice>
          <mc:Fallback>
            <p:pic>
              <p:nvPicPr>
                <p:cNvPr id="76" name="Freihand 75">
                  <a:extLst>
                    <a:ext uri="{FF2B5EF4-FFF2-40B4-BE49-F238E27FC236}">
                      <a16:creationId xmlns:a16="http://schemas.microsoft.com/office/drawing/2014/main" id="{6D62C0BE-D5BE-4E75-9840-0C1D276A9A47}"/>
                    </a:ext>
                  </a:extLst>
                </p:cNvPr>
                <p:cNvPicPr/>
                <p:nvPr/>
              </p:nvPicPr>
              <p:blipFill>
                <a:blip r:embed="rId123"/>
                <a:stretch>
                  <a:fillRect/>
                </a:stretch>
              </p:blipFill>
              <p:spPr>
                <a:xfrm>
                  <a:off x="1454147" y="4724347"/>
                  <a:ext cx="21168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7" name="Freihand 76">
                  <a:extLst>
                    <a:ext uri="{FF2B5EF4-FFF2-40B4-BE49-F238E27FC236}">
                      <a16:creationId xmlns:a16="http://schemas.microsoft.com/office/drawing/2014/main" id="{100B93EF-7080-4698-98F7-7B409354D99C}"/>
                    </a:ext>
                  </a:extLst>
                </p14:cNvPr>
                <p14:cNvContentPartPr/>
                <p14:nvPr/>
              </p14:nvContentPartPr>
              <p14:xfrm>
                <a:off x="1477547" y="4525987"/>
                <a:ext cx="195840" cy="46080"/>
              </p14:xfrm>
            </p:contentPart>
          </mc:Choice>
          <mc:Fallback>
            <p:pic>
              <p:nvPicPr>
                <p:cNvPr id="77" name="Freihand 76">
                  <a:extLst>
                    <a:ext uri="{FF2B5EF4-FFF2-40B4-BE49-F238E27FC236}">
                      <a16:creationId xmlns:a16="http://schemas.microsoft.com/office/drawing/2014/main" id="{100B93EF-7080-4698-98F7-7B409354D99C}"/>
                    </a:ext>
                  </a:extLst>
                </p:cNvPr>
                <p:cNvPicPr/>
                <p:nvPr/>
              </p:nvPicPr>
              <p:blipFill>
                <a:blip r:embed="rId125"/>
                <a:stretch>
                  <a:fillRect/>
                </a:stretch>
              </p:blipFill>
              <p:spPr>
                <a:xfrm>
                  <a:off x="1473227" y="4521667"/>
                  <a:ext cx="20448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8" name="Freihand 77">
                  <a:extLst>
                    <a:ext uri="{FF2B5EF4-FFF2-40B4-BE49-F238E27FC236}">
                      <a16:creationId xmlns:a16="http://schemas.microsoft.com/office/drawing/2014/main" id="{B6308AD4-26A0-4F3E-92C4-2CE09F22CCD2}"/>
                    </a:ext>
                  </a:extLst>
                </p14:cNvPr>
                <p14:cNvContentPartPr/>
                <p14:nvPr/>
              </p14:nvContentPartPr>
              <p14:xfrm>
                <a:off x="1666907" y="4599427"/>
                <a:ext cx="189360" cy="102240"/>
              </p14:xfrm>
            </p:contentPart>
          </mc:Choice>
          <mc:Fallback>
            <p:pic>
              <p:nvPicPr>
                <p:cNvPr id="78" name="Freihand 77">
                  <a:extLst>
                    <a:ext uri="{FF2B5EF4-FFF2-40B4-BE49-F238E27FC236}">
                      <a16:creationId xmlns:a16="http://schemas.microsoft.com/office/drawing/2014/main" id="{B6308AD4-26A0-4F3E-92C4-2CE09F22CCD2}"/>
                    </a:ext>
                  </a:extLst>
                </p:cNvPr>
                <p:cNvPicPr/>
                <p:nvPr/>
              </p:nvPicPr>
              <p:blipFill>
                <a:blip r:embed="rId127"/>
                <a:stretch>
                  <a:fillRect/>
                </a:stretch>
              </p:blipFill>
              <p:spPr>
                <a:xfrm>
                  <a:off x="1662587" y="4595107"/>
                  <a:ext cx="1980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9" name="Freihand 78">
                  <a:extLst>
                    <a:ext uri="{FF2B5EF4-FFF2-40B4-BE49-F238E27FC236}">
                      <a16:creationId xmlns:a16="http://schemas.microsoft.com/office/drawing/2014/main" id="{A3EEAF2D-8B3A-4989-8D6A-37E07D8566E9}"/>
                    </a:ext>
                  </a:extLst>
                </p14:cNvPr>
                <p14:cNvContentPartPr/>
                <p14:nvPr/>
              </p14:nvContentPartPr>
              <p14:xfrm>
                <a:off x="1851947" y="4543987"/>
                <a:ext cx="269280" cy="123480"/>
              </p14:xfrm>
            </p:contentPart>
          </mc:Choice>
          <mc:Fallback>
            <p:pic>
              <p:nvPicPr>
                <p:cNvPr id="79" name="Freihand 78">
                  <a:extLst>
                    <a:ext uri="{FF2B5EF4-FFF2-40B4-BE49-F238E27FC236}">
                      <a16:creationId xmlns:a16="http://schemas.microsoft.com/office/drawing/2014/main" id="{A3EEAF2D-8B3A-4989-8D6A-37E07D8566E9}"/>
                    </a:ext>
                  </a:extLst>
                </p:cNvPr>
                <p:cNvPicPr/>
                <p:nvPr/>
              </p:nvPicPr>
              <p:blipFill>
                <a:blip r:embed="rId129"/>
                <a:stretch>
                  <a:fillRect/>
                </a:stretch>
              </p:blipFill>
              <p:spPr>
                <a:xfrm>
                  <a:off x="1847627" y="4539667"/>
                  <a:ext cx="27792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0" name="Freihand 79">
                  <a:extLst>
                    <a:ext uri="{FF2B5EF4-FFF2-40B4-BE49-F238E27FC236}">
                      <a16:creationId xmlns:a16="http://schemas.microsoft.com/office/drawing/2014/main" id="{24F756C6-D60E-4F07-88C1-2914DE876BAA}"/>
                    </a:ext>
                  </a:extLst>
                </p14:cNvPr>
                <p14:cNvContentPartPr/>
                <p14:nvPr/>
              </p14:nvContentPartPr>
              <p14:xfrm>
                <a:off x="2086667" y="4588987"/>
                <a:ext cx="111240" cy="128880"/>
              </p14:xfrm>
            </p:contentPart>
          </mc:Choice>
          <mc:Fallback>
            <p:pic>
              <p:nvPicPr>
                <p:cNvPr id="80" name="Freihand 79">
                  <a:extLst>
                    <a:ext uri="{FF2B5EF4-FFF2-40B4-BE49-F238E27FC236}">
                      <a16:creationId xmlns:a16="http://schemas.microsoft.com/office/drawing/2014/main" id="{24F756C6-D60E-4F07-88C1-2914DE876BAA}"/>
                    </a:ext>
                  </a:extLst>
                </p:cNvPr>
                <p:cNvPicPr/>
                <p:nvPr/>
              </p:nvPicPr>
              <p:blipFill>
                <a:blip r:embed="rId131"/>
                <a:stretch>
                  <a:fillRect/>
                </a:stretch>
              </p:blipFill>
              <p:spPr>
                <a:xfrm>
                  <a:off x="2082347" y="4584667"/>
                  <a:ext cx="11988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2" name="Freihand 81">
                  <a:extLst>
                    <a:ext uri="{FF2B5EF4-FFF2-40B4-BE49-F238E27FC236}">
                      <a16:creationId xmlns:a16="http://schemas.microsoft.com/office/drawing/2014/main" id="{5802AF7C-2170-4972-ADFB-84F40A327A57}"/>
                    </a:ext>
                  </a:extLst>
                </p14:cNvPr>
                <p14:cNvContentPartPr/>
                <p14:nvPr/>
              </p14:nvContentPartPr>
              <p14:xfrm>
                <a:off x="625067" y="5069227"/>
                <a:ext cx="156960" cy="240840"/>
              </p14:xfrm>
            </p:contentPart>
          </mc:Choice>
          <mc:Fallback>
            <p:pic>
              <p:nvPicPr>
                <p:cNvPr id="82" name="Freihand 81">
                  <a:extLst>
                    <a:ext uri="{FF2B5EF4-FFF2-40B4-BE49-F238E27FC236}">
                      <a16:creationId xmlns:a16="http://schemas.microsoft.com/office/drawing/2014/main" id="{5802AF7C-2170-4972-ADFB-84F40A327A57}"/>
                    </a:ext>
                  </a:extLst>
                </p:cNvPr>
                <p:cNvPicPr/>
                <p:nvPr/>
              </p:nvPicPr>
              <p:blipFill>
                <a:blip r:embed="rId133"/>
                <a:stretch>
                  <a:fillRect/>
                </a:stretch>
              </p:blipFill>
              <p:spPr>
                <a:xfrm>
                  <a:off x="620747" y="5064907"/>
                  <a:ext cx="16560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3" name="Freihand 82">
                  <a:extLst>
                    <a:ext uri="{FF2B5EF4-FFF2-40B4-BE49-F238E27FC236}">
                      <a16:creationId xmlns:a16="http://schemas.microsoft.com/office/drawing/2014/main" id="{0E08FCFC-450E-4330-8B2D-84EE23A3383B}"/>
                    </a:ext>
                  </a:extLst>
                </p14:cNvPr>
                <p14:cNvContentPartPr/>
                <p14:nvPr/>
              </p14:nvContentPartPr>
              <p14:xfrm>
                <a:off x="762947" y="5091547"/>
                <a:ext cx="206640" cy="110520"/>
              </p14:xfrm>
            </p:contentPart>
          </mc:Choice>
          <mc:Fallback>
            <p:pic>
              <p:nvPicPr>
                <p:cNvPr id="83" name="Freihand 82">
                  <a:extLst>
                    <a:ext uri="{FF2B5EF4-FFF2-40B4-BE49-F238E27FC236}">
                      <a16:creationId xmlns:a16="http://schemas.microsoft.com/office/drawing/2014/main" id="{0E08FCFC-450E-4330-8B2D-84EE23A3383B}"/>
                    </a:ext>
                  </a:extLst>
                </p:cNvPr>
                <p:cNvPicPr/>
                <p:nvPr/>
              </p:nvPicPr>
              <p:blipFill>
                <a:blip r:embed="rId135"/>
                <a:stretch>
                  <a:fillRect/>
                </a:stretch>
              </p:blipFill>
              <p:spPr>
                <a:xfrm>
                  <a:off x="758627" y="5087227"/>
                  <a:ext cx="2152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5" name="Freihand 84">
                  <a:extLst>
                    <a:ext uri="{FF2B5EF4-FFF2-40B4-BE49-F238E27FC236}">
                      <a16:creationId xmlns:a16="http://schemas.microsoft.com/office/drawing/2014/main" id="{75B4CB9D-FDCA-4DB1-970F-DB5B55897BCE}"/>
                    </a:ext>
                  </a:extLst>
                </p14:cNvPr>
                <p14:cNvContentPartPr/>
                <p14:nvPr/>
              </p14:nvContentPartPr>
              <p14:xfrm>
                <a:off x="1142387" y="5092627"/>
                <a:ext cx="95040" cy="300600"/>
              </p14:xfrm>
            </p:contentPart>
          </mc:Choice>
          <mc:Fallback>
            <p:pic>
              <p:nvPicPr>
                <p:cNvPr id="85" name="Freihand 84">
                  <a:extLst>
                    <a:ext uri="{FF2B5EF4-FFF2-40B4-BE49-F238E27FC236}">
                      <a16:creationId xmlns:a16="http://schemas.microsoft.com/office/drawing/2014/main" id="{75B4CB9D-FDCA-4DB1-970F-DB5B55897BCE}"/>
                    </a:ext>
                  </a:extLst>
                </p:cNvPr>
                <p:cNvPicPr/>
                <p:nvPr/>
              </p:nvPicPr>
              <p:blipFill>
                <a:blip r:embed="rId137"/>
                <a:stretch>
                  <a:fillRect/>
                </a:stretch>
              </p:blipFill>
              <p:spPr>
                <a:xfrm>
                  <a:off x="1138067" y="5088307"/>
                  <a:ext cx="103680" cy="30924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6" name="Freihand 85">
                  <a:extLst>
                    <a:ext uri="{FF2B5EF4-FFF2-40B4-BE49-F238E27FC236}">
                      <a16:creationId xmlns:a16="http://schemas.microsoft.com/office/drawing/2014/main" id="{C74E172D-88DA-4EE9-A905-612A11125253}"/>
                    </a:ext>
                  </a:extLst>
                </p14:cNvPr>
                <p14:cNvContentPartPr/>
                <p14:nvPr/>
              </p14:nvContentPartPr>
              <p14:xfrm>
                <a:off x="1257227" y="5040427"/>
                <a:ext cx="361800" cy="109440"/>
              </p14:xfrm>
            </p:contentPart>
          </mc:Choice>
          <mc:Fallback>
            <p:pic>
              <p:nvPicPr>
                <p:cNvPr id="86" name="Freihand 85">
                  <a:extLst>
                    <a:ext uri="{FF2B5EF4-FFF2-40B4-BE49-F238E27FC236}">
                      <a16:creationId xmlns:a16="http://schemas.microsoft.com/office/drawing/2014/main" id="{C74E172D-88DA-4EE9-A905-612A11125253}"/>
                    </a:ext>
                  </a:extLst>
                </p:cNvPr>
                <p:cNvPicPr/>
                <p:nvPr/>
              </p:nvPicPr>
              <p:blipFill>
                <a:blip r:embed="rId139"/>
                <a:stretch>
                  <a:fillRect/>
                </a:stretch>
              </p:blipFill>
              <p:spPr>
                <a:xfrm>
                  <a:off x="1252907" y="5036107"/>
                  <a:ext cx="37044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7" name="Freihand 86">
                  <a:extLst>
                    <a:ext uri="{FF2B5EF4-FFF2-40B4-BE49-F238E27FC236}">
                      <a16:creationId xmlns:a16="http://schemas.microsoft.com/office/drawing/2014/main" id="{3C2BCE63-200B-4845-99DE-68FA88E95C13}"/>
                    </a:ext>
                  </a:extLst>
                </p14:cNvPr>
                <p14:cNvContentPartPr/>
                <p14:nvPr/>
              </p14:nvContentPartPr>
              <p14:xfrm>
                <a:off x="1741427" y="5013787"/>
                <a:ext cx="101880" cy="92520"/>
              </p14:xfrm>
            </p:contentPart>
          </mc:Choice>
          <mc:Fallback>
            <p:pic>
              <p:nvPicPr>
                <p:cNvPr id="87" name="Freihand 86">
                  <a:extLst>
                    <a:ext uri="{FF2B5EF4-FFF2-40B4-BE49-F238E27FC236}">
                      <a16:creationId xmlns:a16="http://schemas.microsoft.com/office/drawing/2014/main" id="{3C2BCE63-200B-4845-99DE-68FA88E95C13}"/>
                    </a:ext>
                  </a:extLst>
                </p:cNvPr>
                <p:cNvPicPr/>
                <p:nvPr/>
              </p:nvPicPr>
              <p:blipFill>
                <a:blip r:embed="rId141"/>
                <a:stretch>
                  <a:fillRect/>
                </a:stretch>
              </p:blipFill>
              <p:spPr>
                <a:xfrm>
                  <a:off x="1737107" y="5009467"/>
                  <a:ext cx="1105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8" name="Freihand 87">
                  <a:extLst>
                    <a:ext uri="{FF2B5EF4-FFF2-40B4-BE49-F238E27FC236}">
                      <a16:creationId xmlns:a16="http://schemas.microsoft.com/office/drawing/2014/main" id="{3C4617F7-EDFE-43BB-AB04-AC02E847FAAF}"/>
                    </a:ext>
                  </a:extLst>
                </p14:cNvPr>
                <p14:cNvContentPartPr/>
                <p14:nvPr/>
              </p14:nvContentPartPr>
              <p14:xfrm>
                <a:off x="1842587" y="4909747"/>
                <a:ext cx="523080" cy="292680"/>
              </p14:xfrm>
            </p:contentPart>
          </mc:Choice>
          <mc:Fallback>
            <p:pic>
              <p:nvPicPr>
                <p:cNvPr id="88" name="Freihand 87">
                  <a:extLst>
                    <a:ext uri="{FF2B5EF4-FFF2-40B4-BE49-F238E27FC236}">
                      <a16:creationId xmlns:a16="http://schemas.microsoft.com/office/drawing/2014/main" id="{3C4617F7-EDFE-43BB-AB04-AC02E847FAAF}"/>
                    </a:ext>
                  </a:extLst>
                </p:cNvPr>
                <p:cNvPicPr/>
                <p:nvPr/>
              </p:nvPicPr>
              <p:blipFill>
                <a:blip r:embed="rId143"/>
                <a:stretch>
                  <a:fillRect/>
                </a:stretch>
              </p:blipFill>
              <p:spPr>
                <a:xfrm>
                  <a:off x="1838267" y="4905427"/>
                  <a:ext cx="531720" cy="301320"/>
                </a:xfrm>
                <a:prstGeom prst="rect">
                  <a:avLst/>
                </a:prstGeom>
              </p:spPr>
            </p:pic>
          </mc:Fallback>
        </mc:AlternateContent>
      </p:grpSp>
    </p:spTree>
    <p:extLst>
      <p:ext uri="{BB962C8B-B14F-4D97-AF65-F5344CB8AC3E}">
        <p14:creationId xmlns:p14="http://schemas.microsoft.com/office/powerpoint/2010/main" val="39992673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382FB-E20A-54E5-A041-30E7372D9F5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73A9515-0D38-6E6F-F200-194D68D6A627}"/>
              </a:ext>
            </a:extLst>
          </p:cNvPr>
          <p:cNvSpPr txBox="1">
            <a:spLocks/>
          </p:cNvSpPr>
          <p:nvPr/>
        </p:nvSpPr>
        <p:spPr>
          <a:xfrm>
            <a:off x="679525" y="78061"/>
            <a:ext cx="439808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a:t>
            </a:r>
          </a:p>
        </p:txBody>
      </p:sp>
      <p:sp>
        <p:nvSpPr>
          <p:cNvPr id="9" name="Textfeld 8">
            <a:extLst>
              <a:ext uri="{FF2B5EF4-FFF2-40B4-BE49-F238E27FC236}">
                <a16:creationId xmlns:a16="http://schemas.microsoft.com/office/drawing/2014/main" id="{D481E97C-6CC1-526E-016B-06705B72554B}"/>
              </a:ext>
            </a:extLst>
          </p:cNvPr>
          <p:cNvSpPr txBox="1"/>
          <p:nvPr/>
        </p:nvSpPr>
        <p:spPr>
          <a:xfrm>
            <a:off x="80683" y="718546"/>
            <a:ext cx="9144000" cy="5519638"/>
          </a:xfrm>
          <a:prstGeom prst="rect">
            <a:avLst/>
          </a:prstGeom>
          <a:noFill/>
        </p:spPr>
        <p:txBody>
          <a:bodyPr wrap="square" rtlCol="0">
            <a:noAutofit/>
          </a:bodyPr>
          <a:lstStyle/>
          <a:p>
            <a:r>
              <a:rPr lang="de-DE" sz="2400" dirty="0"/>
              <a:t>CRS:</a:t>
            </a:r>
          </a:p>
          <a:p>
            <a:endParaRPr lang="de-DE" sz="2400" dirty="0"/>
          </a:p>
          <a:p>
            <a:r>
              <a:rPr lang="de-DE" sz="2400" dirty="0"/>
              <a:t>			Y=F(L): 2L↑ → 2Y↑ </a:t>
            </a:r>
          </a:p>
          <a:p>
            <a:endParaRPr lang="de-DE" sz="2400" dirty="0"/>
          </a:p>
          <a:p>
            <a:endParaRPr lang="de-DE" sz="2400" dirty="0"/>
          </a:p>
          <a:p>
            <a:r>
              <a:rPr lang="de-DE" sz="2400" dirty="0"/>
              <a:t>IRS:</a:t>
            </a:r>
          </a:p>
          <a:p>
            <a:endParaRPr lang="de-DE" sz="2400" dirty="0"/>
          </a:p>
          <a:p>
            <a:r>
              <a:rPr lang="de-DE" sz="2400" dirty="0"/>
              <a:t>			Y=F(L): 2L↑ → 3Y↑</a:t>
            </a:r>
          </a:p>
          <a:p>
            <a:endParaRPr lang="de-DE" sz="2400" dirty="0"/>
          </a:p>
          <a:p>
            <a:endParaRPr lang="de-DE" sz="2400" dirty="0"/>
          </a:p>
          <a:p>
            <a:r>
              <a:rPr lang="de-DE" sz="2400" dirty="0"/>
              <a:t>DRS:</a:t>
            </a:r>
          </a:p>
          <a:p>
            <a:r>
              <a:rPr lang="de-DE" sz="2400" dirty="0"/>
              <a:t>		</a:t>
            </a:r>
          </a:p>
          <a:p>
            <a:r>
              <a:rPr lang="de-DE" sz="2400" dirty="0"/>
              <a:t>			Y=F(L): 2L↑ → 1Y↑</a:t>
            </a:r>
          </a:p>
          <a:p>
            <a:endParaRPr lang="de-DE" sz="2400" dirty="0"/>
          </a:p>
          <a:p>
            <a:endParaRPr lang="de-DE" sz="2400" dirty="0"/>
          </a:p>
          <a:p>
            <a:endParaRPr lang="de-DE" sz="2400" dirty="0"/>
          </a:p>
          <a:p>
            <a:endParaRPr lang="de-DE" sz="2000" dirty="0"/>
          </a:p>
        </p:txBody>
      </p:sp>
      <p:sp>
        <p:nvSpPr>
          <p:cNvPr id="12" name="Rechteck 11">
            <a:extLst>
              <a:ext uri="{FF2B5EF4-FFF2-40B4-BE49-F238E27FC236}">
                <a16:creationId xmlns:a16="http://schemas.microsoft.com/office/drawing/2014/main" id="{9D7E08E1-6249-9890-217C-5892E4426BB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06266B9B-AAA9-42F7-8A9D-03B1EF1B266D}"/>
                  </a:ext>
                </a:extLst>
              </p14:cNvPr>
              <p14:cNvContentPartPr/>
              <p14:nvPr/>
            </p14:nvContentPartPr>
            <p14:xfrm>
              <a:off x="2784347" y="3836587"/>
              <a:ext cx="3060720" cy="58320"/>
            </p14:xfrm>
          </p:contentPart>
        </mc:Choice>
        <mc:Fallback>
          <p:pic>
            <p:nvPicPr>
              <p:cNvPr id="2" name="Freihand 1">
                <a:extLst>
                  <a:ext uri="{FF2B5EF4-FFF2-40B4-BE49-F238E27FC236}">
                    <a16:creationId xmlns:a16="http://schemas.microsoft.com/office/drawing/2014/main" id="{06266B9B-AAA9-42F7-8A9D-03B1EF1B266D}"/>
                  </a:ext>
                </a:extLst>
              </p:cNvPr>
              <p:cNvPicPr/>
              <p:nvPr/>
            </p:nvPicPr>
            <p:blipFill>
              <a:blip r:embed="rId4"/>
              <a:stretch>
                <a:fillRect/>
              </a:stretch>
            </p:blipFill>
            <p:spPr>
              <a:xfrm>
                <a:off x="2780027" y="3832267"/>
                <a:ext cx="3069360" cy="66960"/>
              </a:xfrm>
              <a:prstGeom prst="rect">
                <a:avLst/>
              </a:prstGeom>
            </p:spPr>
          </p:pic>
        </mc:Fallback>
      </mc:AlternateContent>
      <p:grpSp>
        <p:nvGrpSpPr>
          <p:cNvPr id="8" name="Gruppieren 7">
            <a:extLst>
              <a:ext uri="{FF2B5EF4-FFF2-40B4-BE49-F238E27FC236}">
                <a16:creationId xmlns:a16="http://schemas.microsoft.com/office/drawing/2014/main" id="{66EECAF6-3141-4A8C-874A-B2FF323DF1F9}"/>
              </a:ext>
            </a:extLst>
          </p:cNvPr>
          <p:cNvGrpSpPr/>
          <p:nvPr/>
        </p:nvGrpSpPr>
        <p:grpSpPr>
          <a:xfrm>
            <a:off x="3377267" y="1510987"/>
            <a:ext cx="2161080" cy="410400"/>
            <a:chOff x="3377267" y="1510987"/>
            <a:chExt cx="2161080" cy="410400"/>
          </a:xfrm>
        </p:grpSpPr>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75A37B9B-0597-4056-AFC6-3055074C153E}"/>
                    </a:ext>
                  </a:extLst>
                </p14:cNvPr>
                <p14:cNvContentPartPr/>
                <p14:nvPr/>
              </p14:nvContentPartPr>
              <p14:xfrm>
                <a:off x="3377267" y="1510987"/>
                <a:ext cx="257040" cy="346320"/>
              </p14:xfrm>
            </p:contentPart>
          </mc:Choice>
          <mc:Fallback>
            <p:pic>
              <p:nvPicPr>
                <p:cNvPr id="3" name="Freihand 2">
                  <a:extLst>
                    <a:ext uri="{FF2B5EF4-FFF2-40B4-BE49-F238E27FC236}">
                      <a16:creationId xmlns:a16="http://schemas.microsoft.com/office/drawing/2014/main" id="{75A37B9B-0597-4056-AFC6-3055074C153E}"/>
                    </a:ext>
                  </a:extLst>
                </p:cNvPr>
                <p:cNvPicPr/>
                <p:nvPr/>
              </p:nvPicPr>
              <p:blipFill>
                <a:blip r:embed="rId6"/>
                <a:stretch>
                  <a:fillRect/>
                </a:stretch>
              </p:blipFill>
              <p:spPr>
                <a:xfrm>
                  <a:off x="3372947" y="1506667"/>
                  <a:ext cx="26568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A0E5CBC7-DD01-438E-829A-E04B98A9F930}"/>
                    </a:ext>
                  </a:extLst>
                </p14:cNvPr>
                <p14:cNvContentPartPr/>
                <p14:nvPr/>
              </p14:nvContentPartPr>
              <p14:xfrm>
                <a:off x="3803147" y="1852627"/>
                <a:ext cx="485280" cy="55440"/>
              </p14:xfrm>
            </p:contentPart>
          </mc:Choice>
          <mc:Fallback>
            <p:pic>
              <p:nvPicPr>
                <p:cNvPr id="5" name="Freihand 4">
                  <a:extLst>
                    <a:ext uri="{FF2B5EF4-FFF2-40B4-BE49-F238E27FC236}">
                      <a16:creationId xmlns:a16="http://schemas.microsoft.com/office/drawing/2014/main" id="{A0E5CBC7-DD01-438E-829A-E04B98A9F930}"/>
                    </a:ext>
                  </a:extLst>
                </p:cNvPr>
                <p:cNvPicPr/>
                <p:nvPr/>
              </p:nvPicPr>
              <p:blipFill>
                <a:blip r:embed="rId8"/>
                <a:stretch>
                  <a:fillRect/>
                </a:stretch>
              </p:blipFill>
              <p:spPr>
                <a:xfrm>
                  <a:off x="3798827" y="1848307"/>
                  <a:ext cx="49392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90958E1E-3482-4564-A63B-ABB5161CAB9C}"/>
                    </a:ext>
                  </a:extLst>
                </p14:cNvPr>
                <p14:cNvContentPartPr/>
                <p14:nvPr/>
              </p14:nvContentPartPr>
              <p14:xfrm>
                <a:off x="4604147" y="1827067"/>
                <a:ext cx="934200" cy="94320"/>
              </p14:xfrm>
            </p:contentPart>
          </mc:Choice>
          <mc:Fallback>
            <p:pic>
              <p:nvPicPr>
                <p:cNvPr id="7" name="Freihand 6">
                  <a:extLst>
                    <a:ext uri="{FF2B5EF4-FFF2-40B4-BE49-F238E27FC236}">
                      <a16:creationId xmlns:a16="http://schemas.microsoft.com/office/drawing/2014/main" id="{90958E1E-3482-4564-A63B-ABB5161CAB9C}"/>
                    </a:ext>
                  </a:extLst>
                </p:cNvPr>
                <p:cNvPicPr/>
                <p:nvPr/>
              </p:nvPicPr>
              <p:blipFill>
                <a:blip r:embed="rId10"/>
                <a:stretch>
                  <a:fillRect/>
                </a:stretch>
              </p:blipFill>
              <p:spPr>
                <a:xfrm>
                  <a:off x="4599827" y="1822747"/>
                  <a:ext cx="942840" cy="102960"/>
                </a:xfrm>
                <a:prstGeom prst="rect">
                  <a:avLst/>
                </a:prstGeom>
              </p:spPr>
            </p:pic>
          </mc:Fallback>
        </mc:AlternateContent>
      </p:grpSp>
      <p:grpSp>
        <p:nvGrpSpPr>
          <p:cNvPr id="25" name="Gruppieren 24">
            <a:extLst>
              <a:ext uri="{FF2B5EF4-FFF2-40B4-BE49-F238E27FC236}">
                <a16:creationId xmlns:a16="http://schemas.microsoft.com/office/drawing/2014/main" id="{B5F52F59-1945-4670-8CA3-B55894DE71DE}"/>
              </a:ext>
            </a:extLst>
          </p:cNvPr>
          <p:cNvGrpSpPr/>
          <p:nvPr/>
        </p:nvGrpSpPr>
        <p:grpSpPr>
          <a:xfrm>
            <a:off x="1314467" y="731587"/>
            <a:ext cx="3282840" cy="242640"/>
            <a:chOff x="1314467" y="731587"/>
            <a:chExt cx="3282840" cy="242640"/>
          </a:xfrm>
        </p:grpSpPr>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312FC0FB-B494-475B-AB00-239B56D880A1}"/>
                    </a:ext>
                  </a:extLst>
                </p14:cNvPr>
                <p14:cNvContentPartPr/>
                <p14:nvPr/>
              </p14:nvContentPartPr>
              <p14:xfrm>
                <a:off x="1314467" y="865507"/>
                <a:ext cx="106200" cy="102240"/>
              </p14:xfrm>
            </p:contentPart>
          </mc:Choice>
          <mc:Fallback>
            <p:pic>
              <p:nvPicPr>
                <p:cNvPr id="10" name="Freihand 9">
                  <a:extLst>
                    <a:ext uri="{FF2B5EF4-FFF2-40B4-BE49-F238E27FC236}">
                      <a16:creationId xmlns:a16="http://schemas.microsoft.com/office/drawing/2014/main" id="{312FC0FB-B494-475B-AB00-239B56D880A1}"/>
                    </a:ext>
                  </a:extLst>
                </p:cNvPr>
                <p:cNvPicPr/>
                <p:nvPr/>
              </p:nvPicPr>
              <p:blipFill>
                <a:blip r:embed="rId12"/>
                <a:stretch>
                  <a:fillRect/>
                </a:stretch>
              </p:blipFill>
              <p:spPr>
                <a:xfrm>
                  <a:off x="1310147" y="861187"/>
                  <a:ext cx="1148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3B70AE82-25E0-4C20-ABA6-6501E787543C}"/>
                    </a:ext>
                  </a:extLst>
                </p14:cNvPr>
                <p14:cNvContentPartPr/>
                <p14:nvPr/>
              </p14:nvContentPartPr>
              <p14:xfrm>
                <a:off x="1472507" y="900787"/>
                <a:ext cx="237960" cy="52920"/>
              </p14:xfrm>
            </p:contentPart>
          </mc:Choice>
          <mc:Fallback>
            <p:pic>
              <p:nvPicPr>
                <p:cNvPr id="11" name="Freihand 10">
                  <a:extLst>
                    <a:ext uri="{FF2B5EF4-FFF2-40B4-BE49-F238E27FC236}">
                      <a16:creationId xmlns:a16="http://schemas.microsoft.com/office/drawing/2014/main" id="{3B70AE82-25E0-4C20-ABA6-6501E787543C}"/>
                    </a:ext>
                  </a:extLst>
                </p:cNvPr>
                <p:cNvPicPr/>
                <p:nvPr/>
              </p:nvPicPr>
              <p:blipFill>
                <a:blip r:embed="rId14"/>
                <a:stretch>
                  <a:fillRect/>
                </a:stretch>
              </p:blipFill>
              <p:spPr>
                <a:xfrm>
                  <a:off x="1468187" y="896467"/>
                  <a:ext cx="24660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F0DF9F9B-11FB-4C1F-9EB9-F37454579BFF}"/>
                    </a:ext>
                  </a:extLst>
                </p14:cNvPr>
                <p14:cNvContentPartPr/>
                <p14:nvPr/>
              </p14:nvContentPartPr>
              <p14:xfrm>
                <a:off x="1766987" y="887467"/>
                <a:ext cx="92520" cy="86760"/>
              </p14:xfrm>
            </p:contentPart>
          </mc:Choice>
          <mc:Fallback>
            <p:pic>
              <p:nvPicPr>
                <p:cNvPr id="13" name="Freihand 12">
                  <a:extLst>
                    <a:ext uri="{FF2B5EF4-FFF2-40B4-BE49-F238E27FC236}">
                      <a16:creationId xmlns:a16="http://schemas.microsoft.com/office/drawing/2014/main" id="{F0DF9F9B-11FB-4C1F-9EB9-F37454579BFF}"/>
                    </a:ext>
                  </a:extLst>
                </p:cNvPr>
                <p:cNvPicPr/>
                <p:nvPr/>
              </p:nvPicPr>
              <p:blipFill>
                <a:blip r:embed="rId16"/>
                <a:stretch>
                  <a:fillRect/>
                </a:stretch>
              </p:blipFill>
              <p:spPr>
                <a:xfrm>
                  <a:off x="1762667" y="883147"/>
                  <a:ext cx="10116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F4BFF2A5-2BF5-4A87-BBE7-051D7545EF82}"/>
                    </a:ext>
                  </a:extLst>
                </p14:cNvPr>
                <p14:cNvContentPartPr/>
                <p14:nvPr/>
              </p14:nvContentPartPr>
              <p14:xfrm>
                <a:off x="1903787" y="790627"/>
                <a:ext cx="107280" cy="160560"/>
              </p14:xfrm>
            </p:contentPart>
          </mc:Choice>
          <mc:Fallback>
            <p:pic>
              <p:nvPicPr>
                <p:cNvPr id="14" name="Freihand 13">
                  <a:extLst>
                    <a:ext uri="{FF2B5EF4-FFF2-40B4-BE49-F238E27FC236}">
                      <a16:creationId xmlns:a16="http://schemas.microsoft.com/office/drawing/2014/main" id="{F4BFF2A5-2BF5-4A87-BBE7-051D7545EF82}"/>
                    </a:ext>
                  </a:extLst>
                </p:cNvPr>
                <p:cNvPicPr/>
                <p:nvPr/>
              </p:nvPicPr>
              <p:blipFill>
                <a:blip r:embed="rId18"/>
                <a:stretch>
                  <a:fillRect/>
                </a:stretch>
              </p:blipFill>
              <p:spPr>
                <a:xfrm>
                  <a:off x="1899467" y="786307"/>
                  <a:ext cx="1159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98945F9C-F352-4C33-B693-34D58B0BB402}"/>
                    </a:ext>
                  </a:extLst>
                </p14:cNvPr>
                <p14:cNvContentPartPr/>
                <p14:nvPr/>
              </p14:nvContentPartPr>
              <p14:xfrm>
                <a:off x="2049587" y="838507"/>
                <a:ext cx="256680" cy="114480"/>
              </p14:xfrm>
            </p:contentPart>
          </mc:Choice>
          <mc:Fallback>
            <p:pic>
              <p:nvPicPr>
                <p:cNvPr id="15" name="Freihand 14">
                  <a:extLst>
                    <a:ext uri="{FF2B5EF4-FFF2-40B4-BE49-F238E27FC236}">
                      <a16:creationId xmlns:a16="http://schemas.microsoft.com/office/drawing/2014/main" id="{98945F9C-F352-4C33-B693-34D58B0BB402}"/>
                    </a:ext>
                  </a:extLst>
                </p:cNvPr>
                <p:cNvPicPr/>
                <p:nvPr/>
              </p:nvPicPr>
              <p:blipFill>
                <a:blip r:embed="rId20"/>
                <a:stretch>
                  <a:fillRect/>
                </a:stretch>
              </p:blipFill>
              <p:spPr>
                <a:xfrm>
                  <a:off x="2045267" y="834187"/>
                  <a:ext cx="2653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56EBD652-49B7-42C9-A582-3EFBA0F5DA10}"/>
                    </a:ext>
                  </a:extLst>
                </p14:cNvPr>
                <p14:cNvContentPartPr/>
                <p14:nvPr/>
              </p14:nvContentPartPr>
              <p14:xfrm>
                <a:off x="2266307" y="777307"/>
                <a:ext cx="136440" cy="172080"/>
              </p14:xfrm>
            </p:contentPart>
          </mc:Choice>
          <mc:Fallback>
            <p:pic>
              <p:nvPicPr>
                <p:cNvPr id="16" name="Freihand 15">
                  <a:extLst>
                    <a:ext uri="{FF2B5EF4-FFF2-40B4-BE49-F238E27FC236}">
                      <a16:creationId xmlns:a16="http://schemas.microsoft.com/office/drawing/2014/main" id="{56EBD652-49B7-42C9-A582-3EFBA0F5DA10}"/>
                    </a:ext>
                  </a:extLst>
                </p:cNvPr>
                <p:cNvPicPr/>
                <p:nvPr/>
              </p:nvPicPr>
              <p:blipFill>
                <a:blip r:embed="rId22"/>
                <a:stretch>
                  <a:fillRect/>
                </a:stretch>
              </p:blipFill>
              <p:spPr>
                <a:xfrm>
                  <a:off x="2261987" y="772987"/>
                  <a:ext cx="14508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E352F762-D7F5-476B-954F-B5DCD71AD2E8}"/>
                    </a:ext>
                  </a:extLst>
                </p14:cNvPr>
                <p14:cNvContentPartPr/>
                <p14:nvPr/>
              </p14:nvContentPartPr>
              <p14:xfrm>
                <a:off x="2628467" y="817267"/>
                <a:ext cx="214200" cy="132480"/>
              </p14:xfrm>
            </p:contentPart>
          </mc:Choice>
          <mc:Fallback>
            <p:pic>
              <p:nvPicPr>
                <p:cNvPr id="17" name="Freihand 16">
                  <a:extLst>
                    <a:ext uri="{FF2B5EF4-FFF2-40B4-BE49-F238E27FC236}">
                      <a16:creationId xmlns:a16="http://schemas.microsoft.com/office/drawing/2014/main" id="{E352F762-D7F5-476B-954F-B5DCD71AD2E8}"/>
                    </a:ext>
                  </a:extLst>
                </p:cNvPr>
                <p:cNvPicPr/>
                <p:nvPr/>
              </p:nvPicPr>
              <p:blipFill>
                <a:blip r:embed="rId24"/>
                <a:stretch>
                  <a:fillRect/>
                </a:stretch>
              </p:blipFill>
              <p:spPr>
                <a:xfrm>
                  <a:off x="2624147" y="812947"/>
                  <a:ext cx="2228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39C52DF4-5CEB-4DA5-9C4F-E85381399A53}"/>
                    </a:ext>
                  </a:extLst>
                </p14:cNvPr>
                <p14:cNvContentPartPr/>
                <p14:nvPr/>
              </p14:nvContentPartPr>
              <p14:xfrm>
                <a:off x="2844827" y="736987"/>
                <a:ext cx="459000" cy="211320"/>
              </p14:xfrm>
            </p:contentPart>
          </mc:Choice>
          <mc:Fallback>
            <p:pic>
              <p:nvPicPr>
                <p:cNvPr id="18" name="Freihand 17">
                  <a:extLst>
                    <a:ext uri="{FF2B5EF4-FFF2-40B4-BE49-F238E27FC236}">
                      <a16:creationId xmlns:a16="http://schemas.microsoft.com/office/drawing/2014/main" id="{39C52DF4-5CEB-4DA5-9C4F-E85381399A53}"/>
                    </a:ext>
                  </a:extLst>
                </p:cNvPr>
                <p:cNvPicPr/>
                <p:nvPr/>
              </p:nvPicPr>
              <p:blipFill>
                <a:blip r:embed="rId26"/>
                <a:stretch>
                  <a:fillRect/>
                </a:stretch>
              </p:blipFill>
              <p:spPr>
                <a:xfrm>
                  <a:off x="2840507" y="732667"/>
                  <a:ext cx="4676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3BD9C276-C188-48E3-ACB5-C5861F06D1E1}"/>
                    </a:ext>
                  </a:extLst>
                </p14:cNvPr>
                <p14:cNvContentPartPr/>
                <p14:nvPr/>
              </p14:nvContentPartPr>
              <p14:xfrm>
                <a:off x="3526667" y="731587"/>
                <a:ext cx="142200" cy="182160"/>
              </p14:xfrm>
            </p:contentPart>
          </mc:Choice>
          <mc:Fallback>
            <p:pic>
              <p:nvPicPr>
                <p:cNvPr id="19" name="Freihand 18">
                  <a:extLst>
                    <a:ext uri="{FF2B5EF4-FFF2-40B4-BE49-F238E27FC236}">
                      <a16:creationId xmlns:a16="http://schemas.microsoft.com/office/drawing/2014/main" id="{3BD9C276-C188-48E3-ACB5-C5861F06D1E1}"/>
                    </a:ext>
                  </a:extLst>
                </p:cNvPr>
                <p:cNvPicPr/>
                <p:nvPr/>
              </p:nvPicPr>
              <p:blipFill>
                <a:blip r:embed="rId28"/>
                <a:stretch>
                  <a:fillRect/>
                </a:stretch>
              </p:blipFill>
              <p:spPr>
                <a:xfrm>
                  <a:off x="3522347" y="727267"/>
                  <a:ext cx="1508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B2AB3AE5-BBDE-49B7-B512-5615B60006C9}"/>
                    </a:ext>
                  </a:extLst>
                </p14:cNvPr>
                <p14:cNvContentPartPr/>
                <p14:nvPr/>
              </p14:nvContentPartPr>
              <p14:xfrm>
                <a:off x="3644747" y="825907"/>
                <a:ext cx="104400" cy="82800"/>
              </p14:xfrm>
            </p:contentPart>
          </mc:Choice>
          <mc:Fallback>
            <p:pic>
              <p:nvPicPr>
                <p:cNvPr id="20" name="Freihand 19">
                  <a:extLst>
                    <a:ext uri="{FF2B5EF4-FFF2-40B4-BE49-F238E27FC236}">
                      <a16:creationId xmlns:a16="http://schemas.microsoft.com/office/drawing/2014/main" id="{B2AB3AE5-BBDE-49B7-B512-5615B60006C9}"/>
                    </a:ext>
                  </a:extLst>
                </p:cNvPr>
                <p:cNvPicPr/>
                <p:nvPr/>
              </p:nvPicPr>
              <p:blipFill>
                <a:blip r:embed="rId30"/>
                <a:stretch>
                  <a:fillRect/>
                </a:stretch>
              </p:blipFill>
              <p:spPr>
                <a:xfrm>
                  <a:off x="3640427" y="821587"/>
                  <a:ext cx="1130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CB50DDBD-93E6-4B8F-9723-945869B64197}"/>
                    </a:ext>
                  </a:extLst>
                </p14:cNvPr>
                <p14:cNvContentPartPr/>
                <p14:nvPr/>
              </p14:nvContentPartPr>
              <p14:xfrm>
                <a:off x="3979547" y="806827"/>
                <a:ext cx="101880" cy="117000"/>
              </p14:xfrm>
            </p:contentPart>
          </mc:Choice>
          <mc:Fallback>
            <p:pic>
              <p:nvPicPr>
                <p:cNvPr id="21" name="Freihand 20">
                  <a:extLst>
                    <a:ext uri="{FF2B5EF4-FFF2-40B4-BE49-F238E27FC236}">
                      <a16:creationId xmlns:a16="http://schemas.microsoft.com/office/drawing/2014/main" id="{CB50DDBD-93E6-4B8F-9723-945869B64197}"/>
                    </a:ext>
                  </a:extLst>
                </p:cNvPr>
                <p:cNvPicPr/>
                <p:nvPr/>
              </p:nvPicPr>
              <p:blipFill>
                <a:blip r:embed="rId32"/>
                <a:stretch>
                  <a:fillRect/>
                </a:stretch>
              </p:blipFill>
              <p:spPr>
                <a:xfrm>
                  <a:off x="3975227" y="802507"/>
                  <a:ext cx="1105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A7CDF822-9064-4B7E-8CFE-A06DC332BD78}"/>
                    </a:ext>
                  </a:extLst>
                </p14:cNvPr>
                <p14:cNvContentPartPr/>
                <p14:nvPr/>
              </p14:nvContentPartPr>
              <p14:xfrm>
                <a:off x="4126427" y="833827"/>
                <a:ext cx="65520" cy="31680"/>
              </p14:xfrm>
            </p:contentPart>
          </mc:Choice>
          <mc:Fallback>
            <p:pic>
              <p:nvPicPr>
                <p:cNvPr id="22" name="Freihand 21">
                  <a:extLst>
                    <a:ext uri="{FF2B5EF4-FFF2-40B4-BE49-F238E27FC236}">
                      <a16:creationId xmlns:a16="http://schemas.microsoft.com/office/drawing/2014/main" id="{A7CDF822-9064-4B7E-8CFE-A06DC332BD78}"/>
                    </a:ext>
                  </a:extLst>
                </p:cNvPr>
                <p:cNvPicPr/>
                <p:nvPr/>
              </p:nvPicPr>
              <p:blipFill>
                <a:blip r:embed="rId34"/>
                <a:stretch>
                  <a:fillRect/>
                </a:stretch>
              </p:blipFill>
              <p:spPr>
                <a:xfrm>
                  <a:off x="4122107" y="829507"/>
                  <a:ext cx="7416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19D85D96-29EF-4B8F-A41F-2211ABFACC6B}"/>
                    </a:ext>
                  </a:extLst>
                </p14:cNvPr>
                <p14:cNvContentPartPr/>
                <p14:nvPr/>
              </p14:nvContentPartPr>
              <p14:xfrm>
                <a:off x="4104827" y="856867"/>
                <a:ext cx="132480" cy="52560"/>
              </p14:xfrm>
            </p:contentPart>
          </mc:Choice>
          <mc:Fallback>
            <p:pic>
              <p:nvPicPr>
                <p:cNvPr id="23" name="Freihand 22">
                  <a:extLst>
                    <a:ext uri="{FF2B5EF4-FFF2-40B4-BE49-F238E27FC236}">
                      <a16:creationId xmlns:a16="http://schemas.microsoft.com/office/drawing/2014/main" id="{19D85D96-29EF-4B8F-A41F-2211ABFACC6B}"/>
                    </a:ext>
                  </a:extLst>
                </p:cNvPr>
                <p:cNvPicPr/>
                <p:nvPr/>
              </p:nvPicPr>
              <p:blipFill>
                <a:blip r:embed="rId36"/>
                <a:stretch>
                  <a:fillRect/>
                </a:stretch>
              </p:blipFill>
              <p:spPr>
                <a:xfrm>
                  <a:off x="4100507" y="852547"/>
                  <a:ext cx="1411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FE7EC9D6-D043-4945-8B42-2E8817224287}"/>
                    </a:ext>
                  </a:extLst>
                </p14:cNvPr>
                <p14:cNvContentPartPr/>
                <p14:nvPr/>
              </p14:nvContentPartPr>
              <p14:xfrm>
                <a:off x="4236947" y="761827"/>
                <a:ext cx="360360" cy="182880"/>
              </p14:xfrm>
            </p:contentPart>
          </mc:Choice>
          <mc:Fallback>
            <p:pic>
              <p:nvPicPr>
                <p:cNvPr id="24" name="Freihand 23">
                  <a:extLst>
                    <a:ext uri="{FF2B5EF4-FFF2-40B4-BE49-F238E27FC236}">
                      <a16:creationId xmlns:a16="http://schemas.microsoft.com/office/drawing/2014/main" id="{FE7EC9D6-D043-4945-8B42-2E8817224287}"/>
                    </a:ext>
                  </a:extLst>
                </p:cNvPr>
                <p:cNvPicPr/>
                <p:nvPr/>
              </p:nvPicPr>
              <p:blipFill>
                <a:blip r:embed="rId38"/>
                <a:stretch>
                  <a:fillRect/>
                </a:stretch>
              </p:blipFill>
              <p:spPr>
                <a:xfrm>
                  <a:off x="4232627" y="757507"/>
                  <a:ext cx="369000" cy="191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D7389058-70D5-4AA2-8762-F5E97D4450E0}"/>
                  </a:ext>
                </a:extLst>
              </p14:cNvPr>
              <p14:cNvContentPartPr/>
              <p14:nvPr/>
            </p14:nvContentPartPr>
            <p14:xfrm>
              <a:off x="3716387" y="3757387"/>
              <a:ext cx="734400" cy="20520"/>
            </p14:xfrm>
          </p:contentPart>
        </mc:Choice>
        <mc:Fallback>
          <p:pic>
            <p:nvPicPr>
              <p:cNvPr id="26" name="Freihand 25">
                <a:extLst>
                  <a:ext uri="{FF2B5EF4-FFF2-40B4-BE49-F238E27FC236}">
                    <a16:creationId xmlns:a16="http://schemas.microsoft.com/office/drawing/2014/main" id="{D7389058-70D5-4AA2-8762-F5E97D4450E0}"/>
                  </a:ext>
                </a:extLst>
              </p:cNvPr>
              <p:cNvPicPr/>
              <p:nvPr/>
            </p:nvPicPr>
            <p:blipFill>
              <a:blip r:embed="rId40"/>
              <a:stretch>
                <a:fillRect/>
              </a:stretch>
            </p:blipFill>
            <p:spPr>
              <a:xfrm>
                <a:off x="3712067" y="3753067"/>
                <a:ext cx="7430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18352E62-B391-413B-9F90-BF1CD0D5F055}"/>
                  </a:ext>
                </a:extLst>
              </p14:cNvPr>
              <p14:cNvContentPartPr/>
              <p14:nvPr/>
            </p14:nvContentPartPr>
            <p14:xfrm>
              <a:off x="4747787" y="3745507"/>
              <a:ext cx="619200" cy="36360"/>
            </p14:xfrm>
          </p:contentPart>
        </mc:Choice>
        <mc:Fallback>
          <p:pic>
            <p:nvPicPr>
              <p:cNvPr id="27" name="Freihand 26">
                <a:extLst>
                  <a:ext uri="{FF2B5EF4-FFF2-40B4-BE49-F238E27FC236}">
                    <a16:creationId xmlns:a16="http://schemas.microsoft.com/office/drawing/2014/main" id="{18352E62-B391-413B-9F90-BF1CD0D5F055}"/>
                  </a:ext>
                </a:extLst>
              </p:cNvPr>
              <p:cNvPicPr/>
              <p:nvPr/>
            </p:nvPicPr>
            <p:blipFill>
              <a:blip r:embed="rId42"/>
              <a:stretch>
                <a:fillRect/>
              </a:stretch>
            </p:blipFill>
            <p:spPr>
              <a:xfrm>
                <a:off x="4743467" y="3741187"/>
                <a:ext cx="627840" cy="45000"/>
              </a:xfrm>
              <a:prstGeom prst="rect">
                <a:avLst/>
              </a:prstGeom>
            </p:spPr>
          </p:pic>
        </mc:Fallback>
      </mc:AlternateContent>
      <p:grpSp>
        <p:nvGrpSpPr>
          <p:cNvPr id="56" name="Gruppieren 55">
            <a:extLst>
              <a:ext uri="{FF2B5EF4-FFF2-40B4-BE49-F238E27FC236}">
                <a16:creationId xmlns:a16="http://schemas.microsoft.com/office/drawing/2014/main" id="{6011A42B-11BD-483D-8877-367CDE47F757}"/>
              </a:ext>
            </a:extLst>
          </p:cNvPr>
          <p:cNvGrpSpPr/>
          <p:nvPr/>
        </p:nvGrpSpPr>
        <p:grpSpPr>
          <a:xfrm>
            <a:off x="993347" y="2592787"/>
            <a:ext cx="3228120" cy="366120"/>
            <a:chOff x="993347" y="2592787"/>
            <a:chExt cx="3228120" cy="366120"/>
          </a:xfrm>
        </p:grpSpPr>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8AF9892F-503B-4897-A5A3-9A67C74DDE3C}"/>
                    </a:ext>
                  </a:extLst>
                </p14:cNvPr>
                <p14:cNvContentPartPr/>
                <p14:nvPr/>
              </p14:nvContentPartPr>
              <p14:xfrm>
                <a:off x="993347" y="2729227"/>
                <a:ext cx="219240" cy="114840"/>
              </p14:xfrm>
            </p:contentPart>
          </mc:Choice>
          <mc:Fallback>
            <p:pic>
              <p:nvPicPr>
                <p:cNvPr id="28" name="Freihand 27">
                  <a:extLst>
                    <a:ext uri="{FF2B5EF4-FFF2-40B4-BE49-F238E27FC236}">
                      <a16:creationId xmlns:a16="http://schemas.microsoft.com/office/drawing/2014/main" id="{8AF9892F-503B-4897-A5A3-9A67C74DDE3C}"/>
                    </a:ext>
                  </a:extLst>
                </p:cNvPr>
                <p:cNvPicPr/>
                <p:nvPr/>
              </p:nvPicPr>
              <p:blipFill>
                <a:blip r:embed="rId44"/>
                <a:stretch>
                  <a:fillRect/>
                </a:stretch>
              </p:blipFill>
              <p:spPr>
                <a:xfrm>
                  <a:off x="989027" y="2724907"/>
                  <a:ext cx="2278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9" name="Freihand 28">
                  <a:extLst>
                    <a:ext uri="{FF2B5EF4-FFF2-40B4-BE49-F238E27FC236}">
                      <a16:creationId xmlns:a16="http://schemas.microsoft.com/office/drawing/2014/main" id="{A1AFD078-EC08-4390-A83B-5F0F3E64474F}"/>
                    </a:ext>
                  </a:extLst>
                </p14:cNvPr>
                <p14:cNvContentPartPr/>
                <p14:nvPr/>
              </p14:nvContentPartPr>
              <p14:xfrm>
                <a:off x="1199987" y="2674507"/>
                <a:ext cx="26280" cy="2520"/>
              </p14:xfrm>
            </p:contentPart>
          </mc:Choice>
          <mc:Fallback>
            <p:pic>
              <p:nvPicPr>
                <p:cNvPr id="29" name="Freihand 28">
                  <a:extLst>
                    <a:ext uri="{FF2B5EF4-FFF2-40B4-BE49-F238E27FC236}">
                      <a16:creationId xmlns:a16="http://schemas.microsoft.com/office/drawing/2014/main" id="{A1AFD078-EC08-4390-A83B-5F0F3E64474F}"/>
                    </a:ext>
                  </a:extLst>
                </p:cNvPr>
                <p:cNvPicPr/>
                <p:nvPr/>
              </p:nvPicPr>
              <p:blipFill>
                <a:blip r:embed="rId46"/>
                <a:stretch>
                  <a:fillRect/>
                </a:stretch>
              </p:blipFill>
              <p:spPr>
                <a:xfrm>
                  <a:off x="1195667" y="2670187"/>
                  <a:ext cx="3492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0" name="Freihand 29">
                  <a:extLst>
                    <a:ext uri="{FF2B5EF4-FFF2-40B4-BE49-F238E27FC236}">
                      <a16:creationId xmlns:a16="http://schemas.microsoft.com/office/drawing/2014/main" id="{E36EE414-F0D7-411F-A0E0-181BE143E19A}"/>
                    </a:ext>
                  </a:extLst>
                </p14:cNvPr>
                <p14:cNvContentPartPr/>
                <p14:nvPr/>
              </p14:nvContentPartPr>
              <p14:xfrm>
                <a:off x="1305107" y="2754067"/>
                <a:ext cx="159480" cy="112320"/>
              </p14:xfrm>
            </p:contentPart>
          </mc:Choice>
          <mc:Fallback>
            <p:pic>
              <p:nvPicPr>
                <p:cNvPr id="30" name="Freihand 29">
                  <a:extLst>
                    <a:ext uri="{FF2B5EF4-FFF2-40B4-BE49-F238E27FC236}">
                      <a16:creationId xmlns:a16="http://schemas.microsoft.com/office/drawing/2014/main" id="{E36EE414-F0D7-411F-A0E0-181BE143E19A}"/>
                    </a:ext>
                  </a:extLst>
                </p:cNvPr>
                <p:cNvPicPr/>
                <p:nvPr/>
              </p:nvPicPr>
              <p:blipFill>
                <a:blip r:embed="rId48"/>
                <a:stretch>
                  <a:fillRect/>
                </a:stretch>
              </p:blipFill>
              <p:spPr>
                <a:xfrm>
                  <a:off x="1300787" y="2749747"/>
                  <a:ext cx="1681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5F9AE2D9-F631-4744-BED0-741D81F62520}"/>
                    </a:ext>
                  </a:extLst>
                </p14:cNvPr>
                <p14:cNvContentPartPr/>
                <p14:nvPr/>
              </p14:nvContentPartPr>
              <p14:xfrm>
                <a:off x="1475747" y="2741467"/>
                <a:ext cx="193320" cy="87480"/>
              </p14:xfrm>
            </p:contentPart>
          </mc:Choice>
          <mc:Fallback>
            <p:pic>
              <p:nvPicPr>
                <p:cNvPr id="31" name="Freihand 30">
                  <a:extLst>
                    <a:ext uri="{FF2B5EF4-FFF2-40B4-BE49-F238E27FC236}">
                      <a16:creationId xmlns:a16="http://schemas.microsoft.com/office/drawing/2014/main" id="{5F9AE2D9-F631-4744-BED0-741D81F62520}"/>
                    </a:ext>
                  </a:extLst>
                </p:cNvPr>
                <p:cNvPicPr/>
                <p:nvPr/>
              </p:nvPicPr>
              <p:blipFill>
                <a:blip r:embed="rId50"/>
                <a:stretch>
                  <a:fillRect/>
                </a:stretch>
              </p:blipFill>
              <p:spPr>
                <a:xfrm>
                  <a:off x="1471427" y="2737147"/>
                  <a:ext cx="2019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EBBD05BD-3540-4FAF-AE56-48559F9B23A5}"/>
                    </a:ext>
                  </a:extLst>
                </p14:cNvPr>
                <p14:cNvContentPartPr/>
                <p14:nvPr/>
              </p14:nvContentPartPr>
              <p14:xfrm>
                <a:off x="1672667" y="2738587"/>
                <a:ext cx="99720" cy="84240"/>
              </p14:xfrm>
            </p:contentPart>
          </mc:Choice>
          <mc:Fallback>
            <p:pic>
              <p:nvPicPr>
                <p:cNvPr id="32" name="Freihand 31">
                  <a:extLst>
                    <a:ext uri="{FF2B5EF4-FFF2-40B4-BE49-F238E27FC236}">
                      <a16:creationId xmlns:a16="http://schemas.microsoft.com/office/drawing/2014/main" id="{EBBD05BD-3540-4FAF-AE56-48559F9B23A5}"/>
                    </a:ext>
                  </a:extLst>
                </p:cNvPr>
                <p:cNvPicPr/>
                <p:nvPr/>
              </p:nvPicPr>
              <p:blipFill>
                <a:blip r:embed="rId52"/>
                <a:stretch>
                  <a:fillRect/>
                </a:stretch>
              </p:blipFill>
              <p:spPr>
                <a:xfrm>
                  <a:off x="1668347" y="2734267"/>
                  <a:ext cx="1083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15689952-9A32-44E5-8E1B-D3AED3758CBC}"/>
                    </a:ext>
                  </a:extLst>
                </p14:cNvPr>
                <p14:cNvContentPartPr/>
                <p14:nvPr/>
              </p14:nvContentPartPr>
              <p14:xfrm>
                <a:off x="1810907" y="2761987"/>
                <a:ext cx="100800" cy="90360"/>
              </p14:xfrm>
            </p:contentPart>
          </mc:Choice>
          <mc:Fallback>
            <p:pic>
              <p:nvPicPr>
                <p:cNvPr id="33" name="Freihand 32">
                  <a:extLst>
                    <a:ext uri="{FF2B5EF4-FFF2-40B4-BE49-F238E27FC236}">
                      <a16:creationId xmlns:a16="http://schemas.microsoft.com/office/drawing/2014/main" id="{15689952-9A32-44E5-8E1B-D3AED3758CBC}"/>
                    </a:ext>
                  </a:extLst>
                </p:cNvPr>
                <p:cNvPicPr/>
                <p:nvPr/>
              </p:nvPicPr>
              <p:blipFill>
                <a:blip r:embed="rId54"/>
                <a:stretch>
                  <a:fillRect/>
                </a:stretch>
              </p:blipFill>
              <p:spPr>
                <a:xfrm>
                  <a:off x="1806587" y="2757667"/>
                  <a:ext cx="1094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1A9556A3-89CE-4E03-9B61-1C8E2769C8BE}"/>
                    </a:ext>
                  </a:extLst>
                </p14:cNvPr>
                <p14:cNvContentPartPr/>
                <p14:nvPr/>
              </p14:nvContentPartPr>
              <p14:xfrm>
                <a:off x="1964267" y="2741827"/>
                <a:ext cx="214920" cy="51840"/>
              </p14:xfrm>
            </p:contentPart>
          </mc:Choice>
          <mc:Fallback>
            <p:pic>
              <p:nvPicPr>
                <p:cNvPr id="34" name="Freihand 33">
                  <a:extLst>
                    <a:ext uri="{FF2B5EF4-FFF2-40B4-BE49-F238E27FC236}">
                      <a16:creationId xmlns:a16="http://schemas.microsoft.com/office/drawing/2014/main" id="{1A9556A3-89CE-4E03-9B61-1C8E2769C8BE}"/>
                    </a:ext>
                  </a:extLst>
                </p:cNvPr>
                <p:cNvPicPr/>
                <p:nvPr/>
              </p:nvPicPr>
              <p:blipFill>
                <a:blip r:embed="rId56"/>
                <a:stretch>
                  <a:fillRect/>
                </a:stretch>
              </p:blipFill>
              <p:spPr>
                <a:xfrm>
                  <a:off x="1959947" y="2737507"/>
                  <a:ext cx="22356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134A3EA2-CF7D-403A-B2BE-80D12A55048D}"/>
                    </a:ext>
                  </a:extLst>
                </p14:cNvPr>
                <p14:cNvContentPartPr/>
                <p14:nvPr/>
              </p14:nvContentPartPr>
              <p14:xfrm>
                <a:off x="2135267" y="2731747"/>
                <a:ext cx="113400" cy="227160"/>
              </p14:xfrm>
            </p:contentPart>
          </mc:Choice>
          <mc:Fallback>
            <p:pic>
              <p:nvPicPr>
                <p:cNvPr id="35" name="Freihand 34">
                  <a:extLst>
                    <a:ext uri="{FF2B5EF4-FFF2-40B4-BE49-F238E27FC236}">
                      <a16:creationId xmlns:a16="http://schemas.microsoft.com/office/drawing/2014/main" id="{134A3EA2-CF7D-403A-B2BE-80D12A55048D}"/>
                    </a:ext>
                  </a:extLst>
                </p:cNvPr>
                <p:cNvPicPr/>
                <p:nvPr/>
              </p:nvPicPr>
              <p:blipFill>
                <a:blip r:embed="rId58"/>
                <a:stretch>
                  <a:fillRect/>
                </a:stretch>
              </p:blipFill>
              <p:spPr>
                <a:xfrm>
                  <a:off x="2130947" y="2727427"/>
                  <a:ext cx="12204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5D2CCF9B-41E9-4BB6-8689-02F1210E85A7}"/>
                    </a:ext>
                  </a:extLst>
                </p14:cNvPr>
                <p14:cNvContentPartPr/>
                <p14:nvPr/>
              </p14:nvContentPartPr>
              <p14:xfrm>
                <a:off x="2149307" y="2592787"/>
                <a:ext cx="23040" cy="5040"/>
              </p14:xfrm>
            </p:contentPart>
          </mc:Choice>
          <mc:Fallback>
            <p:pic>
              <p:nvPicPr>
                <p:cNvPr id="36" name="Freihand 35">
                  <a:extLst>
                    <a:ext uri="{FF2B5EF4-FFF2-40B4-BE49-F238E27FC236}">
                      <a16:creationId xmlns:a16="http://schemas.microsoft.com/office/drawing/2014/main" id="{5D2CCF9B-41E9-4BB6-8689-02F1210E85A7}"/>
                    </a:ext>
                  </a:extLst>
                </p:cNvPr>
                <p:cNvPicPr/>
                <p:nvPr/>
              </p:nvPicPr>
              <p:blipFill>
                <a:blip r:embed="rId60"/>
                <a:stretch>
                  <a:fillRect/>
                </a:stretch>
              </p:blipFill>
              <p:spPr>
                <a:xfrm>
                  <a:off x="2144987" y="2588467"/>
                  <a:ext cx="3168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A615D6C5-B0F3-4D20-AB8D-D1EDAAF7D39F}"/>
                    </a:ext>
                  </a:extLst>
                </p14:cNvPr>
                <p14:cNvContentPartPr/>
                <p14:nvPr/>
              </p14:nvContentPartPr>
              <p14:xfrm>
                <a:off x="2450987" y="2698987"/>
                <a:ext cx="154800" cy="100800"/>
              </p14:xfrm>
            </p:contentPart>
          </mc:Choice>
          <mc:Fallback>
            <p:pic>
              <p:nvPicPr>
                <p:cNvPr id="38" name="Freihand 37">
                  <a:extLst>
                    <a:ext uri="{FF2B5EF4-FFF2-40B4-BE49-F238E27FC236}">
                      <a16:creationId xmlns:a16="http://schemas.microsoft.com/office/drawing/2014/main" id="{A615D6C5-B0F3-4D20-AB8D-D1EDAAF7D39F}"/>
                    </a:ext>
                  </a:extLst>
                </p:cNvPr>
                <p:cNvPicPr/>
                <p:nvPr/>
              </p:nvPicPr>
              <p:blipFill>
                <a:blip r:embed="rId62"/>
                <a:stretch>
                  <a:fillRect/>
                </a:stretch>
              </p:blipFill>
              <p:spPr>
                <a:xfrm>
                  <a:off x="2446667" y="2694667"/>
                  <a:ext cx="1634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9" name="Freihand 38">
                  <a:extLst>
                    <a:ext uri="{FF2B5EF4-FFF2-40B4-BE49-F238E27FC236}">
                      <a16:creationId xmlns:a16="http://schemas.microsoft.com/office/drawing/2014/main" id="{8EA4D7EA-DC1B-4781-859B-001B25A25B13}"/>
                    </a:ext>
                  </a:extLst>
                </p14:cNvPr>
                <p14:cNvContentPartPr/>
                <p14:nvPr/>
              </p14:nvContentPartPr>
              <p14:xfrm>
                <a:off x="2598587" y="2688907"/>
                <a:ext cx="145440" cy="106560"/>
              </p14:xfrm>
            </p:contentPart>
          </mc:Choice>
          <mc:Fallback>
            <p:pic>
              <p:nvPicPr>
                <p:cNvPr id="39" name="Freihand 38">
                  <a:extLst>
                    <a:ext uri="{FF2B5EF4-FFF2-40B4-BE49-F238E27FC236}">
                      <a16:creationId xmlns:a16="http://schemas.microsoft.com/office/drawing/2014/main" id="{8EA4D7EA-DC1B-4781-859B-001B25A25B13}"/>
                    </a:ext>
                  </a:extLst>
                </p:cNvPr>
                <p:cNvPicPr/>
                <p:nvPr/>
              </p:nvPicPr>
              <p:blipFill>
                <a:blip r:embed="rId64"/>
                <a:stretch>
                  <a:fillRect/>
                </a:stretch>
              </p:blipFill>
              <p:spPr>
                <a:xfrm>
                  <a:off x="2594267" y="2684587"/>
                  <a:ext cx="1540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0" name="Freihand 39">
                  <a:extLst>
                    <a:ext uri="{FF2B5EF4-FFF2-40B4-BE49-F238E27FC236}">
                      <a16:creationId xmlns:a16="http://schemas.microsoft.com/office/drawing/2014/main" id="{0C8DC026-1E14-4BFF-80ED-D5EC9319C2E1}"/>
                    </a:ext>
                  </a:extLst>
                </p14:cNvPr>
                <p14:cNvContentPartPr/>
                <p14:nvPr/>
              </p14:nvContentPartPr>
              <p14:xfrm>
                <a:off x="2755907" y="2596747"/>
                <a:ext cx="83880" cy="219600"/>
              </p14:xfrm>
            </p:contentPart>
          </mc:Choice>
          <mc:Fallback>
            <p:pic>
              <p:nvPicPr>
                <p:cNvPr id="40" name="Freihand 39">
                  <a:extLst>
                    <a:ext uri="{FF2B5EF4-FFF2-40B4-BE49-F238E27FC236}">
                      <a16:creationId xmlns:a16="http://schemas.microsoft.com/office/drawing/2014/main" id="{0C8DC026-1E14-4BFF-80ED-D5EC9319C2E1}"/>
                    </a:ext>
                  </a:extLst>
                </p:cNvPr>
                <p:cNvPicPr/>
                <p:nvPr/>
              </p:nvPicPr>
              <p:blipFill>
                <a:blip r:embed="rId66"/>
                <a:stretch>
                  <a:fillRect/>
                </a:stretch>
              </p:blipFill>
              <p:spPr>
                <a:xfrm>
                  <a:off x="2751587" y="2592427"/>
                  <a:ext cx="9252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2" name="Freihand 41">
                  <a:extLst>
                    <a:ext uri="{FF2B5EF4-FFF2-40B4-BE49-F238E27FC236}">
                      <a16:creationId xmlns:a16="http://schemas.microsoft.com/office/drawing/2014/main" id="{F261A48C-4D69-42D4-93EB-DE0E7E9F45B9}"/>
                    </a:ext>
                  </a:extLst>
                </p14:cNvPr>
                <p14:cNvContentPartPr/>
                <p14:nvPr/>
              </p14:nvContentPartPr>
              <p14:xfrm>
                <a:off x="2633147" y="2597827"/>
                <a:ext cx="392040" cy="228240"/>
              </p14:xfrm>
            </p:contentPart>
          </mc:Choice>
          <mc:Fallback>
            <p:pic>
              <p:nvPicPr>
                <p:cNvPr id="42" name="Freihand 41">
                  <a:extLst>
                    <a:ext uri="{FF2B5EF4-FFF2-40B4-BE49-F238E27FC236}">
                      <a16:creationId xmlns:a16="http://schemas.microsoft.com/office/drawing/2014/main" id="{F261A48C-4D69-42D4-93EB-DE0E7E9F45B9}"/>
                    </a:ext>
                  </a:extLst>
                </p:cNvPr>
                <p:cNvPicPr/>
                <p:nvPr/>
              </p:nvPicPr>
              <p:blipFill>
                <a:blip r:embed="rId68"/>
                <a:stretch>
                  <a:fillRect/>
                </a:stretch>
              </p:blipFill>
              <p:spPr>
                <a:xfrm>
                  <a:off x="2628827" y="2593507"/>
                  <a:ext cx="40068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4" name="Freihand 43">
                  <a:extLst>
                    <a:ext uri="{FF2B5EF4-FFF2-40B4-BE49-F238E27FC236}">
                      <a16:creationId xmlns:a16="http://schemas.microsoft.com/office/drawing/2014/main" id="{078854BA-85EF-4882-8EEA-371F143DB97A}"/>
                    </a:ext>
                  </a:extLst>
                </p14:cNvPr>
                <p14:cNvContentPartPr/>
                <p14:nvPr/>
              </p14:nvContentPartPr>
              <p14:xfrm>
                <a:off x="2782187" y="2674507"/>
                <a:ext cx="9360" cy="98280"/>
              </p14:xfrm>
            </p:contentPart>
          </mc:Choice>
          <mc:Fallback>
            <p:pic>
              <p:nvPicPr>
                <p:cNvPr id="44" name="Freihand 43">
                  <a:extLst>
                    <a:ext uri="{FF2B5EF4-FFF2-40B4-BE49-F238E27FC236}">
                      <a16:creationId xmlns:a16="http://schemas.microsoft.com/office/drawing/2014/main" id="{078854BA-85EF-4882-8EEA-371F143DB97A}"/>
                    </a:ext>
                  </a:extLst>
                </p:cNvPr>
                <p:cNvPicPr/>
                <p:nvPr/>
              </p:nvPicPr>
              <p:blipFill>
                <a:blip r:embed="rId70"/>
                <a:stretch>
                  <a:fillRect/>
                </a:stretch>
              </p:blipFill>
              <p:spPr>
                <a:xfrm>
                  <a:off x="2777867" y="2670187"/>
                  <a:ext cx="180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6" name="Freihand 45">
                  <a:extLst>
                    <a:ext uri="{FF2B5EF4-FFF2-40B4-BE49-F238E27FC236}">
                      <a16:creationId xmlns:a16="http://schemas.microsoft.com/office/drawing/2014/main" id="{D3D8FE9D-978B-4490-B92A-8D2101EAA1DF}"/>
                    </a:ext>
                  </a:extLst>
                </p14:cNvPr>
                <p14:cNvContentPartPr/>
                <p14:nvPr/>
              </p14:nvContentPartPr>
              <p14:xfrm>
                <a:off x="3037427" y="2685307"/>
                <a:ext cx="19080" cy="80280"/>
              </p14:xfrm>
            </p:contentPart>
          </mc:Choice>
          <mc:Fallback>
            <p:pic>
              <p:nvPicPr>
                <p:cNvPr id="46" name="Freihand 45">
                  <a:extLst>
                    <a:ext uri="{FF2B5EF4-FFF2-40B4-BE49-F238E27FC236}">
                      <a16:creationId xmlns:a16="http://schemas.microsoft.com/office/drawing/2014/main" id="{D3D8FE9D-978B-4490-B92A-8D2101EAA1DF}"/>
                    </a:ext>
                  </a:extLst>
                </p:cNvPr>
                <p:cNvPicPr/>
                <p:nvPr/>
              </p:nvPicPr>
              <p:blipFill>
                <a:blip r:embed="rId72"/>
                <a:stretch>
                  <a:fillRect/>
                </a:stretch>
              </p:blipFill>
              <p:spPr>
                <a:xfrm>
                  <a:off x="3033107" y="2680987"/>
                  <a:ext cx="2772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7" name="Freihand 46">
                  <a:extLst>
                    <a:ext uri="{FF2B5EF4-FFF2-40B4-BE49-F238E27FC236}">
                      <a16:creationId xmlns:a16="http://schemas.microsoft.com/office/drawing/2014/main" id="{87F81263-AAFB-4092-9D01-4447B78AD5F9}"/>
                    </a:ext>
                  </a:extLst>
                </p14:cNvPr>
                <p14:cNvContentPartPr/>
                <p14:nvPr/>
              </p14:nvContentPartPr>
              <p14:xfrm>
                <a:off x="3106907" y="2690707"/>
                <a:ext cx="55800" cy="104040"/>
              </p14:xfrm>
            </p:contentPart>
          </mc:Choice>
          <mc:Fallback>
            <p:pic>
              <p:nvPicPr>
                <p:cNvPr id="47" name="Freihand 46">
                  <a:extLst>
                    <a:ext uri="{FF2B5EF4-FFF2-40B4-BE49-F238E27FC236}">
                      <a16:creationId xmlns:a16="http://schemas.microsoft.com/office/drawing/2014/main" id="{87F81263-AAFB-4092-9D01-4447B78AD5F9}"/>
                    </a:ext>
                  </a:extLst>
                </p:cNvPr>
                <p:cNvPicPr/>
                <p:nvPr/>
              </p:nvPicPr>
              <p:blipFill>
                <a:blip r:embed="rId74"/>
                <a:stretch>
                  <a:fillRect/>
                </a:stretch>
              </p:blipFill>
              <p:spPr>
                <a:xfrm>
                  <a:off x="3102587" y="2686387"/>
                  <a:ext cx="644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8" name="Freihand 47">
                  <a:extLst>
                    <a:ext uri="{FF2B5EF4-FFF2-40B4-BE49-F238E27FC236}">
                      <a16:creationId xmlns:a16="http://schemas.microsoft.com/office/drawing/2014/main" id="{739B3BE5-4562-4C89-B581-3ADBE4407410}"/>
                    </a:ext>
                  </a:extLst>
                </p14:cNvPr>
                <p14:cNvContentPartPr/>
                <p14:nvPr/>
              </p14:nvContentPartPr>
              <p14:xfrm>
                <a:off x="3250547" y="2626627"/>
                <a:ext cx="139320" cy="134280"/>
              </p14:xfrm>
            </p:contentPart>
          </mc:Choice>
          <mc:Fallback>
            <p:pic>
              <p:nvPicPr>
                <p:cNvPr id="48" name="Freihand 47">
                  <a:extLst>
                    <a:ext uri="{FF2B5EF4-FFF2-40B4-BE49-F238E27FC236}">
                      <a16:creationId xmlns:a16="http://schemas.microsoft.com/office/drawing/2014/main" id="{739B3BE5-4562-4C89-B581-3ADBE4407410}"/>
                    </a:ext>
                  </a:extLst>
                </p:cNvPr>
                <p:cNvPicPr/>
                <p:nvPr/>
              </p:nvPicPr>
              <p:blipFill>
                <a:blip r:embed="rId76"/>
                <a:stretch>
                  <a:fillRect/>
                </a:stretch>
              </p:blipFill>
              <p:spPr>
                <a:xfrm>
                  <a:off x="3246227" y="2622307"/>
                  <a:ext cx="14796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9" name="Freihand 48">
                  <a:extLst>
                    <a:ext uri="{FF2B5EF4-FFF2-40B4-BE49-F238E27FC236}">
                      <a16:creationId xmlns:a16="http://schemas.microsoft.com/office/drawing/2014/main" id="{CF38C86F-0FC0-4505-AFDE-72BF021C5519}"/>
                    </a:ext>
                  </a:extLst>
                </p14:cNvPr>
                <p14:cNvContentPartPr/>
                <p14:nvPr/>
              </p14:nvContentPartPr>
              <p14:xfrm>
                <a:off x="3370067" y="2683147"/>
                <a:ext cx="58320" cy="69480"/>
              </p14:xfrm>
            </p:contentPart>
          </mc:Choice>
          <mc:Fallback>
            <p:pic>
              <p:nvPicPr>
                <p:cNvPr id="49" name="Freihand 48">
                  <a:extLst>
                    <a:ext uri="{FF2B5EF4-FFF2-40B4-BE49-F238E27FC236}">
                      <a16:creationId xmlns:a16="http://schemas.microsoft.com/office/drawing/2014/main" id="{CF38C86F-0FC0-4505-AFDE-72BF021C5519}"/>
                    </a:ext>
                  </a:extLst>
                </p:cNvPr>
                <p:cNvPicPr/>
                <p:nvPr/>
              </p:nvPicPr>
              <p:blipFill>
                <a:blip r:embed="rId78"/>
                <a:stretch>
                  <a:fillRect/>
                </a:stretch>
              </p:blipFill>
              <p:spPr>
                <a:xfrm>
                  <a:off x="3365747" y="2678827"/>
                  <a:ext cx="6696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1" name="Freihand 50">
                  <a:extLst>
                    <a:ext uri="{FF2B5EF4-FFF2-40B4-BE49-F238E27FC236}">
                      <a16:creationId xmlns:a16="http://schemas.microsoft.com/office/drawing/2014/main" id="{FC298C3F-1E96-46B5-8EC4-D20954AB3638}"/>
                    </a:ext>
                  </a:extLst>
                </p14:cNvPr>
                <p14:cNvContentPartPr/>
                <p14:nvPr/>
              </p14:nvContentPartPr>
              <p14:xfrm>
                <a:off x="3608027" y="2704747"/>
                <a:ext cx="216720" cy="93240"/>
              </p14:xfrm>
            </p:contentPart>
          </mc:Choice>
          <mc:Fallback>
            <p:pic>
              <p:nvPicPr>
                <p:cNvPr id="51" name="Freihand 50">
                  <a:extLst>
                    <a:ext uri="{FF2B5EF4-FFF2-40B4-BE49-F238E27FC236}">
                      <a16:creationId xmlns:a16="http://schemas.microsoft.com/office/drawing/2014/main" id="{FC298C3F-1E96-46B5-8EC4-D20954AB3638}"/>
                    </a:ext>
                  </a:extLst>
                </p:cNvPr>
                <p:cNvPicPr/>
                <p:nvPr/>
              </p:nvPicPr>
              <p:blipFill>
                <a:blip r:embed="rId80"/>
                <a:stretch>
                  <a:fillRect/>
                </a:stretch>
              </p:blipFill>
              <p:spPr>
                <a:xfrm>
                  <a:off x="3603707" y="2700427"/>
                  <a:ext cx="2253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2" name="Freihand 51">
                  <a:extLst>
                    <a:ext uri="{FF2B5EF4-FFF2-40B4-BE49-F238E27FC236}">
                      <a16:creationId xmlns:a16="http://schemas.microsoft.com/office/drawing/2014/main" id="{F638B4D5-C238-4670-9468-12409D7486AE}"/>
                    </a:ext>
                  </a:extLst>
                </p14:cNvPr>
                <p14:cNvContentPartPr/>
                <p14:nvPr/>
              </p14:nvContentPartPr>
              <p14:xfrm>
                <a:off x="3856427" y="2628067"/>
                <a:ext cx="39600" cy="123120"/>
              </p14:xfrm>
            </p:contentPart>
          </mc:Choice>
          <mc:Fallback>
            <p:pic>
              <p:nvPicPr>
                <p:cNvPr id="52" name="Freihand 51">
                  <a:extLst>
                    <a:ext uri="{FF2B5EF4-FFF2-40B4-BE49-F238E27FC236}">
                      <a16:creationId xmlns:a16="http://schemas.microsoft.com/office/drawing/2014/main" id="{F638B4D5-C238-4670-9468-12409D7486AE}"/>
                    </a:ext>
                  </a:extLst>
                </p:cNvPr>
                <p:cNvPicPr/>
                <p:nvPr/>
              </p:nvPicPr>
              <p:blipFill>
                <a:blip r:embed="rId82"/>
                <a:stretch>
                  <a:fillRect/>
                </a:stretch>
              </p:blipFill>
              <p:spPr>
                <a:xfrm>
                  <a:off x="3852107" y="2623747"/>
                  <a:ext cx="482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3" name="Freihand 52">
                  <a:extLst>
                    <a:ext uri="{FF2B5EF4-FFF2-40B4-BE49-F238E27FC236}">
                      <a16:creationId xmlns:a16="http://schemas.microsoft.com/office/drawing/2014/main" id="{E4F042E8-0E29-4CE2-AD64-3C0CD53A9168}"/>
                    </a:ext>
                  </a:extLst>
                </p14:cNvPr>
                <p14:cNvContentPartPr/>
                <p14:nvPr/>
              </p14:nvContentPartPr>
              <p14:xfrm>
                <a:off x="3886307" y="2691787"/>
                <a:ext cx="360" cy="360"/>
              </p14:xfrm>
            </p:contentPart>
          </mc:Choice>
          <mc:Fallback>
            <p:pic>
              <p:nvPicPr>
                <p:cNvPr id="53" name="Freihand 52">
                  <a:extLst>
                    <a:ext uri="{FF2B5EF4-FFF2-40B4-BE49-F238E27FC236}">
                      <a16:creationId xmlns:a16="http://schemas.microsoft.com/office/drawing/2014/main" id="{E4F042E8-0E29-4CE2-AD64-3C0CD53A9168}"/>
                    </a:ext>
                  </a:extLst>
                </p:cNvPr>
                <p:cNvPicPr/>
                <p:nvPr/>
              </p:nvPicPr>
              <p:blipFill>
                <a:blip r:embed="rId84"/>
                <a:stretch>
                  <a:fillRect/>
                </a:stretch>
              </p:blipFill>
              <p:spPr>
                <a:xfrm>
                  <a:off x="3881987" y="2687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4" name="Freihand 53">
                  <a:extLst>
                    <a:ext uri="{FF2B5EF4-FFF2-40B4-BE49-F238E27FC236}">
                      <a16:creationId xmlns:a16="http://schemas.microsoft.com/office/drawing/2014/main" id="{15CB4D65-E848-495F-9ADF-F19FAF8EB335}"/>
                    </a:ext>
                  </a:extLst>
                </p14:cNvPr>
                <p14:cNvContentPartPr/>
                <p14:nvPr/>
              </p14:nvContentPartPr>
              <p14:xfrm>
                <a:off x="3710267" y="2705467"/>
                <a:ext cx="144360" cy="91080"/>
              </p14:xfrm>
            </p:contentPart>
          </mc:Choice>
          <mc:Fallback>
            <p:pic>
              <p:nvPicPr>
                <p:cNvPr id="54" name="Freihand 53">
                  <a:extLst>
                    <a:ext uri="{FF2B5EF4-FFF2-40B4-BE49-F238E27FC236}">
                      <a16:creationId xmlns:a16="http://schemas.microsoft.com/office/drawing/2014/main" id="{15CB4D65-E848-495F-9ADF-F19FAF8EB335}"/>
                    </a:ext>
                  </a:extLst>
                </p:cNvPr>
                <p:cNvPicPr/>
                <p:nvPr/>
              </p:nvPicPr>
              <p:blipFill>
                <a:blip r:embed="rId86"/>
                <a:stretch>
                  <a:fillRect/>
                </a:stretch>
              </p:blipFill>
              <p:spPr>
                <a:xfrm>
                  <a:off x="3705947" y="2701147"/>
                  <a:ext cx="15300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5" name="Freihand 54">
                  <a:extLst>
                    <a:ext uri="{FF2B5EF4-FFF2-40B4-BE49-F238E27FC236}">
                      <a16:creationId xmlns:a16="http://schemas.microsoft.com/office/drawing/2014/main" id="{1F3644D9-F827-467E-8318-3344350DBD8D}"/>
                    </a:ext>
                  </a:extLst>
                </p14:cNvPr>
                <p14:cNvContentPartPr/>
                <p14:nvPr/>
              </p14:nvContentPartPr>
              <p14:xfrm>
                <a:off x="3854987" y="2614747"/>
                <a:ext cx="366480" cy="165600"/>
              </p14:xfrm>
            </p:contentPart>
          </mc:Choice>
          <mc:Fallback>
            <p:pic>
              <p:nvPicPr>
                <p:cNvPr id="55" name="Freihand 54">
                  <a:extLst>
                    <a:ext uri="{FF2B5EF4-FFF2-40B4-BE49-F238E27FC236}">
                      <a16:creationId xmlns:a16="http://schemas.microsoft.com/office/drawing/2014/main" id="{1F3644D9-F827-467E-8318-3344350DBD8D}"/>
                    </a:ext>
                  </a:extLst>
                </p:cNvPr>
                <p:cNvPicPr/>
                <p:nvPr/>
              </p:nvPicPr>
              <p:blipFill>
                <a:blip r:embed="rId88"/>
                <a:stretch>
                  <a:fillRect/>
                </a:stretch>
              </p:blipFill>
              <p:spPr>
                <a:xfrm>
                  <a:off x="3850667" y="2610427"/>
                  <a:ext cx="375120" cy="174240"/>
                </a:xfrm>
                <a:prstGeom prst="rect">
                  <a:avLst/>
                </a:prstGeom>
              </p:spPr>
            </p:pic>
          </mc:Fallback>
        </mc:AlternateContent>
      </p:grpSp>
      <p:grpSp>
        <p:nvGrpSpPr>
          <p:cNvPr id="61" name="Gruppieren 60">
            <a:extLst>
              <a:ext uri="{FF2B5EF4-FFF2-40B4-BE49-F238E27FC236}">
                <a16:creationId xmlns:a16="http://schemas.microsoft.com/office/drawing/2014/main" id="{1526AA65-B676-4DA0-9D9E-25C70E74F42E}"/>
              </a:ext>
            </a:extLst>
          </p:cNvPr>
          <p:cNvGrpSpPr/>
          <p:nvPr/>
        </p:nvGrpSpPr>
        <p:grpSpPr>
          <a:xfrm>
            <a:off x="6222707" y="1517467"/>
            <a:ext cx="434880" cy="274680"/>
            <a:chOff x="6222707" y="1517467"/>
            <a:chExt cx="434880" cy="274680"/>
          </a:xfrm>
        </p:grpSpPr>
        <mc:AlternateContent xmlns:mc="http://schemas.openxmlformats.org/markup-compatibility/2006">
          <mc:Choice xmlns:p14="http://schemas.microsoft.com/office/powerpoint/2010/main" Requires="p14">
            <p:contentPart p14:bwMode="auto" r:id="rId89">
              <p14:nvContentPartPr>
                <p14:cNvPr id="57" name="Freihand 56">
                  <a:extLst>
                    <a:ext uri="{FF2B5EF4-FFF2-40B4-BE49-F238E27FC236}">
                      <a16:creationId xmlns:a16="http://schemas.microsoft.com/office/drawing/2014/main" id="{7853BF51-EA25-41D9-B6C2-DF9D922AFD40}"/>
                    </a:ext>
                  </a:extLst>
                </p14:cNvPr>
                <p14:cNvContentPartPr/>
                <p14:nvPr/>
              </p14:nvContentPartPr>
              <p14:xfrm>
                <a:off x="6222707" y="1633387"/>
                <a:ext cx="153720" cy="158760"/>
              </p14:xfrm>
            </p:contentPart>
          </mc:Choice>
          <mc:Fallback>
            <p:pic>
              <p:nvPicPr>
                <p:cNvPr id="57" name="Freihand 56">
                  <a:extLst>
                    <a:ext uri="{FF2B5EF4-FFF2-40B4-BE49-F238E27FC236}">
                      <a16:creationId xmlns:a16="http://schemas.microsoft.com/office/drawing/2014/main" id="{7853BF51-EA25-41D9-B6C2-DF9D922AFD40}"/>
                    </a:ext>
                  </a:extLst>
                </p:cNvPr>
                <p:cNvPicPr/>
                <p:nvPr/>
              </p:nvPicPr>
              <p:blipFill>
                <a:blip r:embed="rId90"/>
                <a:stretch>
                  <a:fillRect/>
                </a:stretch>
              </p:blipFill>
              <p:spPr>
                <a:xfrm>
                  <a:off x="6218387" y="1629067"/>
                  <a:ext cx="1623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8" name="Freihand 57">
                  <a:extLst>
                    <a:ext uri="{FF2B5EF4-FFF2-40B4-BE49-F238E27FC236}">
                      <a16:creationId xmlns:a16="http://schemas.microsoft.com/office/drawing/2014/main" id="{754ABA5B-F7F8-4A0B-895B-AE5CE55D096E}"/>
                    </a:ext>
                  </a:extLst>
                </p14:cNvPr>
                <p14:cNvContentPartPr/>
                <p14:nvPr/>
              </p14:nvContentPartPr>
              <p14:xfrm>
                <a:off x="6323507" y="1537627"/>
                <a:ext cx="88200" cy="228600"/>
              </p14:xfrm>
            </p:contentPart>
          </mc:Choice>
          <mc:Fallback>
            <p:pic>
              <p:nvPicPr>
                <p:cNvPr id="58" name="Freihand 57">
                  <a:extLst>
                    <a:ext uri="{FF2B5EF4-FFF2-40B4-BE49-F238E27FC236}">
                      <a16:creationId xmlns:a16="http://schemas.microsoft.com/office/drawing/2014/main" id="{754ABA5B-F7F8-4A0B-895B-AE5CE55D096E}"/>
                    </a:ext>
                  </a:extLst>
                </p:cNvPr>
                <p:cNvPicPr/>
                <p:nvPr/>
              </p:nvPicPr>
              <p:blipFill>
                <a:blip r:embed="rId92"/>
                <a:stretch>
                  <a:fillRect/>
                </a:stretch>
              </p:blipFill>
              <p:spPr>
                <a:xfrm>
                  <a:off x="6319187" y="1533307"/>
                  <a:ext cx="9684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0" name="Freihand 59">
                  <a:extLst>
                    <a:ext uri="{FF2B5EF4-FFF2-40B4-BE49-F238E27FC236}">
                      <a16:creationId xmlns:a16="http://schemas.microsoft.com/office/drawing/2014/main" id="{61EA2C09-1D2F-4287-A57D-740008ABE643}"/>
                    </a:ext>
                  </a:extLst>
                </p14:cNvPr>
                <p14:cNvContentPartPr/>
                <p14:nvPr/>
              </p14:nvContentPartPr>
              <p14:xfrm>
                <a:off x="6489467" y="1517467"/>
                <a:ext cx="168120" cy="269280"/>
              </p14:xfrm>
            </p:contentPart>
          </mc:Choice>
          <mc:Fallback>
            <p:pic>
              <p:nvPicPr>
                <p:cNvPr id="60" name="Freihand 59">
                  <a:extLst>
                    <a:ext uri="{FF2B5EF4-FFF2-40B4-BE49-F238E27FC236}">
                      <a16:creationId xmlns:a16="http://schemas.microsoft.com/office/drawing/2014/main" id="{61EA2C09-1D2F-4287-A57D-740008ABE643}"/>
                    </a:ext>
                  </a:extLst>
                </p:cNvPr>
                <p:cNvPicPr/>
                <p:nvPr/>
              </p:nvPicPr>
              <p:blipFill>
                <a:blip r:embed="rId94"/>
                <a:stretch>
                  <a:fillRect/>
                </a:stretch>
              </p:blipFill>
              <p:spPr>
                <a:xfrm>
                  <a:off x="6485147" y="1513147"/>
                  <a:ext cx="176760" cy="277920"/>
                </a:xfrm>
                <a:prstGeom prst="rect">
                  <a:avLst/>
                </a:prstGeom>
              </p:spPr>
            </p:pic>
          </mc:Fallback>
        </mc:AlternateContent>
      </p:grpSp>
      <p:grpSp>
        <p:nvGrpSpPr>
          <p:cNvPr id="67" name="Gruppieren 66">
            <a:extLst>
              <a:ext uri="{FF2B5EF4-FFF2-40B4-BE49-F238E27FC236}">
                <a16:creationId xmlns:a16="http://schemas.microsoft.com/office/drawing/2014/main" id="{96C9EF24-1EB5-46C8-A72F-253FB79303E1}"/>
              </a:ext>
            </a:extLst>
          </p:cNvPr>
          <p:cNvGrpSpPr/>
          <p:nvPr/>
        </p:nvGrpSpPr>
        <p:grpSpPr>
          <a:xfrm>
            <a:off x="5877107" y="1055587"/>
            <a:ext cx="586440" cy="254160"/>
            <a:chOff x="5877107" y="1055587"/>
            <a:chExt cx="586440" cy="254160"/>
          </a:xfrm>
        </p:grpSpPr>
        <mc:AlternateContent xmlns:mc="http://schemas.openxmlformats.org/markup-compatibility/2006">
          <mc:Choice xmlns:p14="http://schemas.microsoft.com/office/powerpoint/2010/main" Requires="p14">
            <p:contentPart p14:bwMode="auto" r:id="rId95">
              <p14:nvContentPartPr>
                <p14:cNvPr id="62" name="Freihand 61">
                  <a:extLst>
                    <a:ext uri="{FF2B5EF4-FFF2-40B4-BE49-F238E27FC236}">
                      <a16:creationId xmlns:a16="http://schemas.microsoft.com/office/drawing/2014/main" id="{FE87DC6C-B14E-4D36-A79C-BF51FB5B0195}"/>
                    </a:ext>
                  </a:extLst>
                </p14:cNvPr>
                <p14:cNvContentPartPr/>
                <p14:nvPr/>
              </p14:nvContentPartPr>
              <p14:xfrm>
                <a:off x="5877107" y="1163947"/>
                <a:ext cx="165240" cy="145800"/>
              </p14:xfrm>
            </p:contentPart>
          </mc:Choice>
          <mc:Fallback>
            <p:pic>
              <p:nvPicPr>
                <p:cNvPr id="62" name="Freihand 61">
                  <a:extLst>
                    <a:ext uri="{FF2B5EF4-FFF2-40B4-BE49-F238E27FC236}">
                      <a16:creationId xmlns:a16="http://schemas.microsoft.com/office/drawing/2014/main" id="{FE87DC6C-B14E-4D36-A79C-BF51FB5B0195}"/>
                    </a:ext>
                  </a:extLst>
                </p:cNvPr>
                <p:cNvPicPr/>
                <p:nvPr/>
              </p:nvPicPr>
              <p:blipFill>
                <a:blip r:embed="rId96"/>
                <a:stretch>
                  <a:fillRect/>
                </a:stretch>
              </p:blipFill>
              <p:spPr>
                <a:xfrm>
                  <a:off x="5872787" y="1159627"/>
                  <a:ext cx="1738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3" name="Freihand 62">
                  <a:extLst>
                    <a:ext uri="{FF2B5EF4-FFF2-40B4-BE49-F238E27FC236}">
                      <a16:creationId xmlns:a16="http://schemas.microsoft.com/office/drawing/2014/main" id="{2EC70A82-10F6-442C-9508-5BBBDD131BEA}"/>
                    </a:ext>
                  </a:extLst>
                </p14:cNvPr>
                <p14:cNvContentPartPr/>
                <p14:nvPr/>
              </p14:nvContentPartPr>
              <p14:xfrm>
                <a:off x="5999507" y="1055587"/>
                <a:ext cx="93600" cy="234720"/>
              </p14:xfrm>
            </p:contentPart>
          </mc:Choice>
          <mc:Fallback>
            <p:pic>
              <p:nvPicPr>
                <p:cNvPr id="63" name="Freihand 62">
                  <a:extLst>
                    <a:ext uri="{FF2B5EF4-FFF2-40B4-BE49-F238E27FC236}">
                      <a16:creationId xmlns:a16="http://schemas.microsoft.com/office/drawing/2014/main" id="{2EC70A82-10F6-442C-9508-5BBBDD131BEA}"/>
                    </a:ext>
                  </a:extLst>
                </p:cNvPr>
                <p:cNvPicPr/>
                <p:nvPr/>
              </p:nvPicPr>
              <p:blipFill>
                <a:blip r:embed="rId98"/>
                <a:stretch>
                  <a:fillRect/>
                </a:stretch>
              </p:blipFill>
              <p:spPr>
                <a:xfrm>
                  <a:off x="5995187" y="1051267"/>
                  <a:ext cx="10224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4" name="Freihand 63">
                  <a:extLst>
                    <a:ext uri="{FF2B5EF4-FFF2-40B4-BE49-F238E27FC236}">
                      <a16:creationId xmlns:a16="http://schemas.microsoft.com/office/drawing/2014/main" id="{FD9EF82E-378D-4A6A-977C-EE089E3A3AD2}"/>
                    </a:ext>
                  </a:extLst>
                </p14:cNvPr>
                <p14:cNvContentPartPr/>
                <p14:nvPr/>
              </p14:nvContentPartPr>
              <p14:xfrm>
                <a:off x="6101387" y="1137667"/>
                <a:ext cx="146160" cy="128160"/>
              </p14:xfrm>
            </p:contentPart>
          </mc:Choice>
          <mc:Fallback>
            <p:pic>
              <p:nvPicPr>
                <p:cNvPr id="64" name="Freihand 63">
                  <a:extLst>
                    <a:ext uri="{FF2B5EF4-FFF2-40B4-BE49-F238E27FC236}">
                      <a16:creationId xmlns:a16="http://schemas.microsoft.com/office/drawing/2014/main" id="{FD9EF82E-378D-4A6A-977C-EE089E3A3AD2}"/>
                    </a:ext>
                  </a:extLst>
                </p:cNvPr>
                <p:cNvPicPr/>
                <p:nvPr/>
              </p:nvPicPr>
              <p:blipFill>
                <a:blip r:embed="rId100"/>
                <a:stretch>
                  <a:fillRect/>
                </a:stretch>
              </p:blipFill>
              <p:spPr>
                <a:xfrm>
                  <a:off x="6097067" y="1133347"/>
                  <a:ext cx="15480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6" name="Freihand 65">
                  <a:extLst>
                    <a:ext uri="{FF2B5EF4-FFF2-40B4-BE49-F238E27FC236}">
                      <a16:creationId xmlns:a16="http://schemas.microsoft.com/office/drawing/2014/main" id="{56FF6C27-341D-4CD9-84ED-FD787E30AF30}"/>
                    </a:ext>
                  </a:extLst>
                </p14:cNvPr>
                <p14:cNvContentPartPr/>
                <p14:nvPr/>
              </p14:nvContentPartPr>
              <p14:xfrm>
                <a:off x="6322787" y="1116067"/>
                <a:ext cx="140760" cy="137160"/>
              </p14:xfrm>
            </p:contentPart>
          </mc:Choice>
          <mc:Fallback>
            <p:pic>
              <p:nvPicPr>
                <p:cNvPr id="66" name="Freihand 65">
                  <a:extLst>
                    <a:ext uri="{FF2B5EF4-FFF2-40B4-BE49-F238E27FC236}">
                      <a16:creationId xmlns:a16="http://schemas.microsoft.com/office/drawing/2014/main" id="{56FF6C27-341D-4CD9-84ED-FD787E30AF30}"/>
                    </a:ext>
                  </a:extLst>
                </p:cNvPr>
                <p:cNvPicPr/>
                <p:nvPr/>
              </p:nvPicPr>
              <p:blipFill>
                <a:blip r:embed="rId102"/>
                <a:stretch>
                  <a:fillRect/>
                </a:stretch>
              </p:blipFill>
              <p:spPr>
                <a:xfrm>
                  <a:off x="6318467" y="1111747"/>
                  <a:ext cx="149400" cy="145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3">
            <p14:nvContentPartPr>
              <p14:cNvPr id="68" name="Freihand 67">
                <a:extLst>
                  <a:ext uri="{FF2B5EF4-FFF2-40B4-BE49-F238E27FC236}">
                    <a16:creationId xmlns:a16="http://schemas.microsoft.com/office/drawing/2014/main" id="{0D2570BC-9690-44BE-A695-02822FB7ED7B}"/>
                  </a:ext>
                </a:extLst>
              </p14:cNvPr>
              <p14:cNvContentPartPr/>
              <p14:nvPr/>
            </p14:nvContentPartPr>
            <p14:xfrm>
              <a:off x="6854147" y="1651027"/>
              <a:ext cx="242280" cy="31680"/>
            </p14:xfrm>
          </p:contentPart>
        </mc:Choice>
        <mc:Fallback>
          <p:pic>
            <p:nvPicPr>
              <p:cNvPr id="68" name="Freihand 67">
                <a:extLst>
                  <a:ext uri="{FF2B5EF4-FFF2-40B4-BE49-F238E27FC236}">
                    <a16:creationId xmlns:a16="http://schemas.microsoft.com/office/drawing/2014/main" id="{0D2570BC-9690-44BE-A695-02822FB7ED7B}"/>
                  </a:ext>
                </a:extLst>
              </p:cNvPr>
              <p:cNvPicPr/>
              <p:nvPr/>
            </p:nvPicPr>
            <p:blipFill>
              <a:blip r:embed="rId104"/>
              <a:stretch>
                <a:fillRect/>
              </a:stretch>
            </p:blipFill>
            <p:spPr>
              <a:xfrm>
                <a:off x="6849827" y="1646707"/>
                <a:ext cx="25092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9" name="Freihand 68">
                <a:extLst>
                  <a:ext uri="{FF2B5EF4-FFF2-40B4-BE49-F238E27FC236}">
                    <a16:creationId xmlns:a16="http://schemas.microsoft.com/office/drawing/2014/main" id="{075AB8A5-C1C2-475B-9788-A3B97C89DD6E}"/>
                  </a:ext>
                </a:extLst>
              </p14:cNvPr>
              <p14:cNvContentPartPr/>
              <p14:nvPr/>
            </p14:nvContentPartPr>
            <p14:xfrm>
              <a:off x="7021907" y="1585147"/>
              <a:ext cx="175680" cy="141480"/>
            </p14:xfrm>
          </p:contentPart>
        </mc:Choice>
        <mc:Fallback>
          <p:pic>
            <p:nvPicPr>
              <p:cNvPr id="69" name="Freihand 68">
                <a:extLst>
                  <a:ext uri="{FF2B5EF4-FFF2-40B4-BE49-F238E27FC236}">
                    <a16:creationId xmlns:a16="http://schemas.microsoft.com/office/drawing/2014/main" id="{075AB8A5-C1C2-475B-9788-A3B97C89DD6E}"/>
                  </a:ext>
                </a:extLst>
              </p:cNvPr>
              <p:cNvPicPr/>
              <p:nvPr/>
            </p:nvPicPr>
            <p:blipFill>
              <a:blip r:embed="rId106"/>
              <a:stretch>
                <a:fillRect/>
              </a:stretch>
            </p:blipFill>
            <p:spPr>
              <a:xfrm>
                <a:off x="7017587" y="1580827"/>
                <a:ext cx="184320" cy="150120"/>
              </a:xfrm>
              <a:prstGeom prst="rect">
                <a:avLst/>
              </a:prstGeom>
            </p:spPr>
          </p:pic>
        </mc:Fallback>
      </mc:AlternateContent>
      <p:grpSp>
        <p:nvGrpSpPr>
          <p:cNvPr id="79" name="Gruppieren 78">
            <a:extLst>
              <a:ext uri="{FF2B5EF4-FFF2-40B4-BE49-F238E27FC236}">
                <a16:creationId xmlns:a16="http://schemas.microsoft.com/office/drawing/2014/main" id="{BE1F6717-841A-457E-B2AB-867368B976DE}"/>
              </a:ext>
            </a:extLst>
          </p:cNvPr>
          <p:cNvGrpSpPr/>
          <p:nvPr/>
        </p:nvGrpSpPr>
        <p:grpSpPr>
          <a:xfrm>
            <a:off x="6085907" y="3339787"/>
            <a:ext cx="443880" cy="262440"/>
            <a:chOff x="6085907" y="3339787"/>
            <a:chExt cx="443880" cy="262440"/>
          </a:xfrm>
        </p:grpSpPr>
        <mc:AlternateContent xmlns:mc="http://schemas.openxmlformats.org/markup-compatibility/2006">
          <mc:Choice xmlns:p14="http://schemas.microsoft.com/office/powerpoint/2010/main" Requires="p14">
            <p:contentPart p14:bwMode="auto" r:id="rId107">
              <p14:nvContentPartPr>
                <p14:cNvPr id="76" name="Freihand 75">
                  <a:extLst>
                    <a:ext uri="{FF2B5EF4-FFF2-40B4-BE49-F238E27FC236}">
                      <a16:creationId xmlns:a16="http://schemas.microsoft.com/office/drawing/2014/main" id="{DC0120E3-B2B9-4A21-BD92-9AF0B136D445}"/>
                    </a:ext>
                  </a:extLst>
                </p14:cNvPr>
                <p14:cNvContentPartPr/>
                <p14:nvPr/>
              </p14:nvContentPartPr>
              <p14:xfrm>
                <a:off x="6085907" y="3450307"/>
                <a:ext cx="124920" cy="151920"/>
              </p14:xfrm>
            </p:contentPart>
          </mc:Choice>
          <mc:Fallback>
            <p:pic>
              <p:nvPicPr>
                <p:cNvPr id="76" name="Freihand 75">
                  <a:extLst>
                    <a:ext uri="{FF2B5EF4-FFF2-40B4-BE49-F238E27FC236}">
                      <a16:creationId xmlns:a16="http://schemas.microsoft.com/office/drawing/2014/main" id="{DC0120E3-B2B9-4A21-BD92-9AF0B136D445}"/>
                    </a:ext>
                  </a:extLst>
                </p:cNvPr>
                <p:cNvPicPr/>
                <p:nvPr/>
              </p:nvPicPr>
              <p:blipFill>
                <a:blip r:embed="rId108"/>
                <a:stretch>
                  <a:fillRect/>
                </a:stretch>
              </p:blipFill>
              <p:spPr>
                <a:xfrm>
                  <a:off x="6081587" y="3445987"/>
                  <a:ext cx="1335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7" name="Freihand 76">
                  <a:extLst>
                    <a:ext uri="{FF2B5EF4-FFF2-40B4-BE49-F238E27FC236}">
                      <a16:creationId xmlns:a16="http://schemas.microsoft.com/office/drawing/2014/main" id="{44A55962-356D-472A-9323-35E246DA9ABE}"/>
                    </a:ext>
                  </a:extLst>
                </p14:cNvPr>
                <p14:cNvContentPartPr/>
                <p14:nvPr/>
              </p14:nvContentPartPr>
              <p14:xfrm>
                <a:off x="6142427" y="3339787"/>
                <a:ext cx="144000" cy="246960"/>
              </p14:xfrm>
            </p:contentPart>
          </mc:Choice>
          <mc:Fallback>
            <p:pic>
              <p:nvPicPr>
                <p:cNvPr id="77" name="Freihand 76">
                  <a:extLst>
                    <a:ext uri="{FF2B5EF4-FFF2-40B4-BE49-F238E27FC236}">
                      <a16:creationId xmlns:a16="http://schemas.microsoft.com/office/drawing/2014/main" id="{44A55962-356D-472A-9323-35E246DA9ABE}"/>
                    </a:ext>
                  </a:extLst>
                </p:cNvPr>
                <p:cNvPicPr/>
                <p:nvPr/>
              </p:nvPicPr>
              <p:blipFill>
                <a:blip r:embed="rId110"/>
                <a:stretch>
                  <a:fillRect/>
                </a:stretch>
              </p:blipFill>
              <p:spPr>
                <a:xfrm>
                  <a:off x="6138107" y="3335467"/>
                  <a:ext cx="15264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8" name="Freihand 77">
                  <a:extLst>
                    <a:ext uri="{FF2B5EF4-FFF2-40B4-BE49-F238E27FC236}">
                      <a16:creationId xmlns:a16="http://schemas.microsoft.com/office/drawing/2014/main" id="{966D6DA7-721C-4DF5-8C11-7DA3E2BE1FCE}"/>
                    </a:ext>
                  </a:extLst>
                </p14:cNvPr>
                <p14:cNvContentPartPr/>
                <p14:nvPr/>
              </p14:nvContentPartPr>
              <p14:xfrm>
                <a:off x="6370307" y="3367507"/>
                <a:ext cx="159480" cy="216720"/>
              </p14:xfrm>
            </p:contentPart>
          </mc:Choice>
          <mc:Fallback>
            <p:pic>
              <p:nvPicPr>
                <p:cNvPr id="78" name="Freihand 77">
                  <a:extLst>
                    <a:ext uri="{FF2B5EF4-FFF2-40B4-BE49-F238E27FC236}">
                      <a16:creationId xmlns:a16="http://schemas.microsoft.com/office/drawing/2014/main" id="{966D6DA7-721C-4DF5-8C11-7DA3E2BE1FCE}"/>
                    </a:ext>
                  </a:extLst>
                </p:cNvPr>
                <p:cNvPicPr/>
                <p:nvPr/>
              </p:nvPicPr>
              <p:blipFill>
                <a:blip r:embed="rId112"/>
                <a:stretch>
                  <a:fillRect/>
                </a:stretch>
              </p:blipFill>
              <p:spPr>
                <a:xfrm>
                  <a:off x="6365987" y="3363187"/>
                  <a:ext cx="168120" cy="225360"/>
                </a:xfrm>
                <a:prstGeom prst="rect">
                  <a:avLst/>
                </a:prstGeom>
              </p:spPr>
            </p:pic>
          </mc:Fallback>
        </mc:AlternateContent>
      </p:grpSp>
      <p:grpSp>
        <p:nvGrpSpPr>
          <p:cNvPr id="90" name="Gruppieren 89">
            <a:extLst>
              <a:ext uri="{FF2B5EF4-FFF2-40B4-BE49-F238E27FC236}">
                <a16:creationId xmlns:a16="http://schemas.microsoft.com/office/drawing/2014/main" id="{6A64AD96-219B-494C-9B89-2402F90A744D}"/>
              </a:ext>
            </a:extLst>
          </p:cNvPr>
          <p:cNvGrpSpPr/>
          <p:nvPr/>
        </p:nvGrpSpPr>
        <p:grpSpPr>
          <a:xfrm>
            <a:off x="6751547" y="3075547"/>
            <a:ext cx="1010160" cy="544680"/>
            <a:chOff x="6751547" y="3075547"/>
            <a:chExt cx="1010160" cy="544680"/>
          </a:xfrm>
        </p:grpSpPr>
        <mc:AlternateContent xmlns:mc="http://schemas.openxmlformats.org/markup-compatibility/2006">
          <mc:Choice xmlns:p14="http://schemas.microsoft.com/office/powerpoint/2010/main" Requires="p14">
            <p:contentPart p14:bwMode="auto" r:id="rId113">
              <p14:nvContentPartPr>
                <p14:cNvPr id="80" name="Freihand 79">
                  <a:extLst>
                    <a:ext uri="{FF2B5EF4-FFF2-40B4-BE49-F238E27FC236}">
                      <a16:creationId xmlns:a16="http://schemas.microsoft.com/office/drawing/2014/main" id="{32808B60-2D6E-46FF-A934-520DC90FCA06}"/>
                    </a:ext>
                  </a:extLst>
                </p14:cNvPr>
                <p14:cNvContentPartPr/>
                <p14:nvPr/>
              </p14:nvContentPartPr>
              <p14:xfrm>
                <a:off x="6751547" y="3467227"/>
                <a:ext cx="182880" cy="14400"/>
              </p14:xfrm>
            </p:contentPart>
          </mc:Choice>
          <mc:Fallback>
            <p:pic>
              <p:nvPicPr>
                <p:cNvPr id="80" name="Freihand 79">
                  <a:extLst>
                    <a:ext uri="{FF2B5EF4-FFF2-40B4-BE49-F238E27FC236}">
                      <a16:creationId xmlns:a16="http://schemas.microsoft.com/office/drawing/2014/main" id="{32808B60-2D6E-46FF-A934-520DC90FCA06}"/>
                    </a:ext>
                  </a:extLst>
                </p:cNvPr>
                <p:cNvPicPr/>
                <p:nvPr/>
              </p:nvPicPr>
              <p:blipFill>
                <a:blip r:embed="rId114"/>
                <a:stretch>
                  <a:fillRect/>
                </a:stretch>
              </p:blipFill>
              <p:spPr>
                <a:xfrm>
                  <a:off x="6747227" y="3462907"/>
                  <a:ext cx="19152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81" name="Freihand 80">
                  <a:extLst>
                    <a:ext uri="{FF2B5EF4-FFF2-40B4-BE49-F238E27FC236}">
                      <a16:creationId xmlns:a16="http://schemas.microsoft.com/office/drawing/2014/main" id="{68970019-DDF2-4599-ADB1-592CA04701ED}"/>
                    </a:ext>
                  </a:extLst>
                </p14:cNvPr>
                <p14:cNvContentPartPr/>
                <p14:nvPr/>
              </p14:nvContentPartPr>
              <p14:xfrm>
                <a:off x="6930467" y="3414667"/>
                <a:ext cx="169560" cy="131760"/>
              </p14:xfrm>
            </p:contentPart>
          </mc:Choice>
          <mc:Fallback>
            <p:pic>
              <p:nvPicPr>
                <p:cNvPr id="81" name="Freihand 80">
                  <a:extLst>
                    <a:ext uri="{FF2B5EF4-FFF2-40B4-BE49-F238E27FC236}">
                      <a16:creationId xmlns:a16="http://schemas.microsoft.com/office/drawing/2014/main" id="{68970019-DDF2-4599-ADB1-592CA04701ED}"/>
                    </a:ext>
                  </a:extLst>
                </p:cNvPr>
                <p:cNvPicPr/>
                <p:nvPr/>
              </p:nvPicPr>
              <p:blipFill>
                <a:blip r:embed="rId116"/>
                <a:stretch>
                  <a:fillRect/>
                </a:stretch>
              </p:blipFill>
              <p:spPr>
                <a:xfrm>
                  <a:off x="6926147" y="3410347"/>
                  <a:ext cx="1782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83" name="Freihand 82">
                  <a:extLst>
                    <a:ext uri="{FF2B5EF4-FFF2-40B4-BE49-F238E27FC236}">
                      <a16:creationId xmlns:a16="http://schemas.microsoft.com/office/drawing/2014/main" id="{A8B23273-6FA9-4C98-8CFE-37AA580CFEB8}"/>
                    </a:ext>
                  </a:extLst>
                </p14:cNvPr>
                <p14:cNvContentPartPr/>
                <p14:nvPr/>
              </p14:nvContentPartPr>
              <p14:xfrm>
                <a:off x="7261667" y="3342307"/>
                <a:ext cx="112680" cy="177480"/>
              </p14:xfrm>
            </p:contentPart>
          </mc:Choice>
          <mc:Fallback>
            <p:pic>
              <p:nvPicPr>
                <p:cNvPr id="83" name="Freihand 82">
                  <a:extLst>
                    <a:ext uri="{FF2B5EF4-FFF2-40B4-BE49-F238E27FC236}">
                      <a16:creationId xmlns:a16="http://schemas.microsoft.com/office/drawing/2014/main" id="{A8B23273-6FA9-4C98-8CFE-37AA580CFEB8}"/>
                    </a:ext>
                  </a:extLst>
                </p:cNvPr>
                <p:cNvPicPr/>
                <p:nvPr/>
              </p:nvPicPr>
              <p:blipFill>
                <a:blip r:embed="rId118"/>
                <a:stretch>
                  <a:fillRect/>
                </a:stretch>
              </p:blipFill>
              <p:spPr>
                <a:xfrm>
                  <a:off x="7257347" y="3337987"/>
                  <a:ext cx="12132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84" name="Freihand 83">
                  <a:extLst>
                    <a:ext uri="{FF2B5EF4-FFF2-40B4-BE49-F238E27FC236}">
                      <a16:creationId xmlns:a16="http://schemas.microsoft.com/office/drawing/2014/main" id="{5A614230-F6E5-4BE0-84C1-641F863B832B}"/>
                    </a:ext>
                  </a:extLst>
                </p14:cNvPr>
                <p14:cNvContentPartPr/>
                <p14:nvPr/>
              </p14:nvContentPartPr>
              <p14:xfrm>
                <a:off x="7331867" y="3228547"/>
                <a:ext cx="169560" cy="250200"/>
              </p14:xfrm>
            </p:contentPart>
          </mc:Choice>
          <mc:Fallback>
            <p:pic>
              <p:nvPicPr>
                <p:cNvPr id="84" name="Freihand 83">
                  <a:extLst>
                    <a:ext uri="{FF2B5EF4-FFF2-40B4-BE49-F238E27FC236}">
                      <a16:creationId xmlns:a16="http://schemas.microsoft.com/office/drawing/2014/main" id="{5A614230-F6E5-4BE0-84C1-641F863B832B}"/>
                    </a:ext>
                  </a:extLst>
                </p:cNvPr>
                <p:cNvPicPr/>
                <p:nvPr/>
              </p:nvPicPr>
              <p:blipFill>
                <a:blip r:embed="rId120"/>
                <a:stretch>
                  <a:fillRect/>
                </a:stretch>
              </p:blipFill>
              <p:spPr>
                <a:xfrm>
                  <a:off x="7327547" y="3224227"/>
                  <a:ext cx="17820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6" name="Freihand 85">
                  <a:extLst>
                    <a:ext uri="{FF2B5EF4-FFF2-40B4-BE49-F238E27FC236}">
                      <a16:creationId xmlns:a16="http://schemas.microsoft.com/office/drawing/2014/main" id="{E1BCDD39-6098-4B47-AB58-4164D2831627}"/>
                    </a:ext>
                  </a:extLst>
                </p14:cNvPr>
                <p14:cNvContentPartPr/>
                <p14:nvPr/>
              </p14:nvContentPartPr>
              <p14:xfrm>
                <a:off x="7365347" y="3075547"/>
                <a:ext cx="172800" cy="138600"/>
              </p14:xfrm>
            </p:contentPart>
          </mc:Choice>
          <mc:Fallback>
            <p:pic>
              <p:nvPicPr>
                <p:cNvPr id="86" name="Freihand 85">
                  <a:extLst>
                    <a:ext uri="{FF2B5EF4-FFF2-40B4-BE49-F238E27FC236}">
                      <a16:creationId xmlns:a16="http://schemas.microsoft.com/office/drawing/2014/main" id="{E1BCDD39-6098-4B47-AB58-4164D2831627}"/>
                    </a:ext>
                  </a:extLst>
                </p:cNvPr>
                <p:cNvPicPr/>
                <p:nvPr/>
              </p:nvPicPr>
              <p:blipFill>
                <a:blip r:embed="rId122"/>
                <a:stretch>
                  <a:fillRect/>
                </a:stretch>
              </p:blipFill>
              <p:spPr>
                <a:xfrm>
                  <a:off x="7361027" y="3071227"/>
                  <a:ext cx="1814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8" name="Freihand 87">
                  <a:extLst>
                    <a:ext uri="{FF2B5EF4-FFF2-40B4-BE49-F238E27FC236}">
                      <a16:creationId xmlns:a16="http://schemas.microsoft.com/office/drawing/2014/main" id="{A48E540A-3E89-44FA-BE6B-5EC5723BFB46}"/>
                    </a:ext>
                  </a:extLst>
                </p14:cNvPr>
                <p14:cNvContentPartPr/>
                <p14:nvPr/>
              </p14:nvContentPartPr>
              <p14:xfrm>
                <a:off x="7645067" y="3317827"/>
                <a:ext cx="108360" cy="128160"/>
              </p14:xfrm>
            </p:contentPart>
          </mc:Choice>
          <mc:Fallback>
            <p:pic>
              <p:nvPicPr>
                <p:cNvPr id="88" name="Freihand 87">
                  <a:extLst>
                    <a:ext uri="{FF2B5EF4-FFF2-40B4-BE49-F238E27FC236}">
                      <a16:creationId xmlns:a16="http://schemas.microsoft.com/office/drawing/2014/main" id="{A48E540A-3E89-44FA-BE6B-5EC5723BFB46}"/>
                    </a:ext>
                  </a:extLst>
                </p:cNvPr>
                <p:cNvPicPr/>
                <p:nvPr/>
              </p:nvPicPr>
              <p:blipFill>
                <a:blip r:embed="rId124"/>
                <a:stretch>
                  <a:fillRect/>
                </a:stretch>
              </p:blipFill>
              <p:spPr>
                <a:xfrm>
                  <a:off x="7640747" y="3313507"/>
                  <a:ext cx="11700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9" name="Freihand 88">
                  <a:extLst>
                    <a:ext uri="{FF2B5EF4-FFF2-40B4-BE49-F238E27FC236}">
                      <a16:creationId xmlns:a16="http://schemas.microsoft.com/office/drawing/2014/main" id="{1F51C58C-C10B-41DC-A829-0C87AE44481D}"/>
                    </a:ext>
                  </a:extLst>
                </p14:cNvPr>
                <p14:cNvContentPartPr/>
                <p14:nvPr/>
              </p14:nvContentPartPr>
              <p14:xfrm>
                <a:off x="7723907" y="3349507"/>
                <a:ext cx="37800" cy="270720"/>
              </p14:xfrm>
            </p:contentPart>
          </mc:Choice>
          <mc:Fallback>
            <p:pic>
              <p:nvPicPr>
                <p:cNvPr id="89" name="Freihand 88">
                  <a:extLst>
                    <a:ext uri="{FF2B5EF4-FFF2-40B4-BE49-F238E27FC236}">
                      <a16:creationId xmlns:a16="http://schemas.microsoft.com/office/drawing/2014/main" id="{1F51C58C-C10B-41DC-A829-0C87AE44481D}"/>
                    </a:ext>
                  </a:extLst>
                </p:cNvPr>
                <p:cNvPicPr/>
                <p:nvPr/>
              </p:nvPicPr>
              <p:blipFill>
                <a:blip r:embed="rId126"/>
                <a:stretch>
                  <a:fillRect/>
                </a:stretch>
              </p:blipFill>
              <p:spPr>
                <a:xfrm>
                  <a:off x="7719587" y="3345187"/>
                  <a:ext cx="46440" cy="279360"/>
                </a:xfrm>
                <a:prstGeom prst="rect">
                  <a:avLst/>
                </a:prstGeom>
              </p:spPr>
            </p:pic>
          </mc:Fallback>
        </mc:AlternateContent>
      </p:grpSp>
      <p:grpSp>
        <p:nvGrpSpPr>
          <p:cNvPr id="94" name="Gruppieren 93">
            <a:extLst>
              <a:ext uri="{FF2B5EF4-FFF2-40B4-BE49-F238E27FC236}">
                <a16:creationId xmlns:a16="http://schemas.microsoft.com/office/drawing/2014/main" id="{57642579-1D06-4E4A-BC32-0CE4A73A5389}"/>
              </a:ext>
            </a:extLst>
          </p:cNvPr>
          <p:cNvGrpSpPr/>
          <p:nvPr/>
        </p:nvGrpSpPr>
        <p:grpSpPr>
          <a:xfrm>
            <a:off x="7296587" y="2720587"/>
            <a:ext cx="583200" cy="187200"/>
            <a:chOff x="7296587" y="2720587"/>
            <a:chExt cx="583200" cy="187200"/>
          </a:xfrm>
        </p:grpSpPr>
        <mc:AlternateContent xmlns:mc="http://schemas.openxmlformats.org/markup-compatibility/2006">
          <mc:Choice xmlns:p14="http://schemas.microsoft.com/office/powerpoint/2010/main" Requires="p14">
            <p:contentPart p14:bwMode="auto" r:id="rId127">
              <p14:nvContentPartPr>
                <p14:cNvPr id="91" name="Freihand 90">
                  <a:extLst>
                    <a:ext uri="{FF2B5EF4-FFF2-40B4-BE49-F238E27FC236}">
                      <a16:creationId xmlns:a16="http://schemas.microsoft.com/office/drawing/2014/main" id="{D0250EFB-4355-4B14-BEEA-8DAECAF6DA84}"/>
                    </a:ext>
                  </a:extLst>
                </p14:cNvPr>
                <p14:cNvContentPartPr/>
                <p14:nvPr/>
              </p14:nvContentPartPr>
              <p14:xfrm>
                <a:off x="7296587" y="2749387"/>
                <a:ext cx="169560" cy="155880"/>
              </p14:xfrm>
            </p:contentPart>
          </mc:Choice>
          <mc:Fallback>
            <p:pic>
              <p:nvPicPr>
                <p:cNvPr id="91" name="Freihand 90">
                  <a:extLst>
                    <a:ext uri="{FF2B5EF4-FFF2-40B4-BE49-F238E27FC236}">
                      <a16:creationId xmlns:a16="http://schemas.microsoft.com/office/drawing/2014/main" id="{D0250EFB-4355-4B14-BEEA-8DAECAF6DA84}"/>
                    </a:ext>
                  </a:extLst>
                </p:cNvPr>
                <p:cNvPicPr/>
                <p:nvPr/>
              </p:nvPicPr>
              <p:blipFill>
                <a:blip r:embed="rId128"/>
                <a:stretch>
                  <a:fillRect/>
                </a:stretch>
              </p:blipFill>
              <p:spPr>
                <a:xfrm>
                  <a:off x="7292267" y="2745067"/>
                  <a:ext cx="1782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92" name="Freihand 91">
                  <a:extLst>
                    <a:ext uri="{FF2B5EF4-FFF2-40B4-BE49-F238E27FC236}">
                      <a16:creationId xmlns:a16="http://schemas.microsoft.com/office/drawing/2014/main" id="{8363BB27-18F5-4BF8-9F31-177CD39AC90D}"/>
                    </a:ext>
                  </a:extLst>
                </p14:cNvPr>
                <p14:cNvContentPartPr/>
                <p14:nvPr/>
              </p14:nvContentPartPr>
              <p14:xfrm>
                <a:off x="7539947" y="2762707"/>
                <a:ext cx="126360" cy="119880"/>
              </p14:xfrm>
            </p:contentPart>
          </mc:Choice>
          <mc:Fallback>
            <p:pic>
              <p:nvPicPr>
                <p:cNvPr id="92" name="Freihand 91">
                  <a:extLst>
                    <a:ext uri="{FF2B5EF4-FFF2-40B4-BE49-F238E27FC236}">
                      <a16:creationId xmlns:a16="http://schemas.microsoft.com/office/drawing/2014/main" id="{8363BB27-18F5-4BF8-9F31-177CD39AC90D}"/>
                    </a:ext>
                  </a:extLst>
                </p:cNvPr>
                <p:cNvPicPr/>
                <p:nvPr/>
              </p:nvPicPr>
              <p:blipFill>
                <a:blip r:embed="rId130"/>
                <a:stretch>
                  <a:fillRect/>
                </a:stretch>
              </p:blipFill>
              <p:spPr>
                <a:xfrm>
                  <a:off x="7535627" y="2758387"/>
                  <a:ext cx="1350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3" name="Freihand 92">
                  <a:extLst>
                    <a:ext uri="{FF2B5EF4-FFF2-40B4-BE49-F238E27FC236}">
                      <a16:creationId xmlns:a16="http://schemas.microsoft.com/office/drawing/2014/main" id="{F489A7E9-D505-4834-9C10-289C3C4AB7AA}"/>
                    </a:ext>
                  </a:extLst>
                </p14:cNvPr>
                <p14:cNvContentPartPr/>
                <p14:nvPr/>
              </p14:nvContentPartPr>
              <p14:xfrm>
                <a:off x="7732547" y="2720587"/>
                <a:ext cx="147240" cy="187200"/>
              </p14:xfrm>
            </p:contentPart>
          </mc:Choice>
          <mc:Fallback>
            <p:pic>
              <p:nvPicPr>
                <p:cNvPr id="93" name="Freihand 92">
                  <a:extLst>
                    <a:ext uri="{FF2B5EF4-FFF2-40B4-BE49-F238E27FC236}">
                      <a16:creationId xmlns:a16="http://schemas.microsoft.com/office/drawing/2014/main" id="{F489A7E9-D505-4834-9C10-289C3C4AB7AA}"/>
                    </a:ext>
                  </a:extLst>
                </p:cNvPr>
                <p:cNvPicPr/>
                <p:nvPr/>
              </p:nvPicPr>
              <p:blipFill>
                <a:blip r:embed="rId132"/>
                <a:stretch>
                  <a:fillRect/>
                </a:stretch>
              </p:blipFill>
              <p:spPr>
                <a:xfrm>
                  <a:off x="7728227" y="2716267"/>
                  <a:ext cx="155880" cy="195840"/>
                </a:xfrm>
                <a:prstGeom prst="rect">
                  <a:avLst/>
                </a:prstGeom>
              </p:spPr>
            </p:pic>
          </mc:Fallback>
        </mc:AlternateContent>
      </p:grpSp>
      <p:grpSp>
        <p:nvGrpSpPr>
          <p:cNvPr id="113" name="Gruppieren 112">
            <a:extLst>
              <a:ext uri="{FF2B5EF4-FFF2-40B4-BE49-F238E27FC236}">
                <a16:creationId xmlns:a16="http://schemas.microsoft.com/office/drawing/2014/main" id="{631A48CE-8E71-44D9-AB38-E187F3333661}"/>
              </a:ext>
            </a:extLst>
          </p:cNvPr>
          <p:cNvGrpSpPr/>
          <p:nvPr/>
        </p:nvGrpSpPr>
        <p:grpSpPr>
          <a:xfrm>
            <a:off x="1036907" y="4399987"/>
            <a:ext cx="3579840" cy="404280"/>
            <a:chOff x="1036907" y="4399987"/>
            <a:chExt cx="3579840" cy="404280"/>
          </a:xfrm>
        </p:grpSpPr>
        <mc:AlternateContent xmlns:mc="http://schemas.openxmlformats.org/markup-compatibility/2006">
          <mc:Choice xmlns:p14="http://schemas.microsoft.com/office/powerpoint/2010/main" Requires="p14">
            <p:contentPart p14:bwMode="auto" r:id="rId133">
              <p14:nvContentPartPr>
                <p14:cNvPr id="95" name="Freihand 94">
                  <a:extLst>
                    <a:ext uri="{FF2B5EF4-FFF2-40B4-BE49-F238E27FC236}">
                      <a16:creationId xmlns:a16="http://schemas.microsoft.com/office/drawing/2014/main" id="{24ED7475-191C-4DEE-A23F-967513E4312B}"/>
                    </a:ext>
                  </a:extLst>
                </p14:cNvPr>
                <p14:cNvContentPartPr/>
                <p14:nvPr/>
              </p14:nvContentPartPr>
              <p14:xfrm>
                <a:off x="1036907" y="4444627"/>
                <a:ext cx="222480" cy="185400"/>
              </p14:xfrm>
            </p:contentPart>
          </mc:Choice>
          <mc:Fallback>
            <p:pic>
              <p:nvPicPr>
                <p:cNvPr id="95" name="Freihand 94">
                  <a:extLst>
                    <a:ext uri="{FF2B5EF4-FFF2-40B4-BE49-F238E27FC236}">
                      <a16:creationId xmlns:a16="http://schemas.microsoft.com/office/drawing/2014/main" id="{24ED7475-191C-4DEE-A23F-967513E4312B}"/>
                    </a:ext>
                  </a:extLst>
                </p:cNvPr>
                <p:cNvPicPr/>
                <p:nvPr/>
              </p:nvPicPr>
              <p:blipFill>
                <a:blip r:embed="rId134"/>
                <a:stretch>
                  <a:fillRect/>
                </a:stretch>
              </p:blipFill>
              <p:spPr>
                <a:xfrm>
                  <a:off x="1032587" y="4440307"/>
                  <a:ext cx="23112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6" name="Freihand 95">
                  <a:extLst>
                    <a:ext uri="{FF2B5EF4-FFF2-40B4-BE49-F238E27FC236}">
                      <a16:creationId xmlns:a16="http://schemas.microsoft.com/office/drawing/2014/main" id="{587DC68E-34FA-420A-B6F9-B69288110C84}"/>
                    </a:ext>
                  </a:extLst>
                </p14:cNvPr>
                <p14:cNvContentPartPr/>
                <p14:nvPr/>
              </p14:nvContentPartPr>
              <p14:xfrm>
                <a:off x="1265147" y="4468027"/>
                <a:ext cx="159120" cy="138960"/>
              </p14:xfrm>
            </p:contentPart>
          </mc:Choice>
          <mc:Fallback>
            <p:pic>
              <p:nvPicPr>
                <p:cNvPr id="96" name="Freihand 95">
                  <a:extLst>
                    <a:ext uri="{FF2B5EF4-FFF2-40B4-BE49-F238E27FC236}">
                      <a16:creationId xmlns:a16="http://schemas.microsoft.com/office/drawing/2014/main" id="{587DC68E-34FA-420A-B6F9-B69288110C84}"/>
                    </a:ext>
                  </a:extLst>
                </p:cNvPr>
                <p:cNvPicPr/>
                <p:nvPr/>
              </p:nvPicPr>
              <p:blipFill>
                <a:blip r:embed="rId136"/>
                <a:stretch>
                  <a:fillRect/>
                </a:stretch>
              </p:blipFill>
              <p:spPr>
                <a:xfrm>
                  <a:off x="1260827" y="4463707"/>
                  <a:ext cx="1677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8" name="Freihand 97">
                  <a:extLst>
                    <a:ext uri="{FF2B5EF4-FFF2-40B4-BE49-F238E27FC236}">
                      <a16:creationId xmlns:a16="http://schemas.microsoft.com/office/drawing/2014/main" id="{068A3D95-F5A5-4B05-BBE7-755AE05E99F7}"/>
                    </a:ext>
                  </a:extLst>
                </p14:cNvPr>
                <p14:cNvContentPartPr/>
                <p14:nvPr/>
              </p14:nvContentPartPr>
              <p14:xfrm>
                <a:off x="1457027" y="4509067"/>
                <a:ext cx="144360" cy="120240"/>
              </p14:xfrm>
            </p:contentPart>
          </mc:Choice>
          <mc:Fallback>
            <p:pic>
              <p:nvPicPr>
                <p:cNvPr id="98" name="Freihand 97">
                  <a:extLst>
                    <a:ext uri="{FF2B5EF4-FFF2-40B4-BE49-F238E27FC236}">
                      <a16:creationId xmlns:a16="http://schemas.microsoft.com/office/drawing/2014/main" id="{068A3D95-F5A5-4B05-BBE7-755AE05E99F7}"/>
                    </a:ext>
                  </a:extLst>
                </p:cNvPr>
                <p:cNvPicPr/>
                <p:nvPr/>
              </p:nvPicPr>
              <p:blipFill>
                <a:blip r:embed="rId138"/>
                <a:stretch>
                  <a:fillRect/>
                </a:stretch>
              </p:blipFill>
              <p:spPr>
                <a:xfrm>
                  <a:off x="1452707" y="4504747"/>
                  <a:ext cx="1530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9" name="Freihand 98">
                  <a:extLst>
                    <a:ext uri="{FF2B5EF4-FFF2-40B4-BE49-F238E27FC236}">
                      <a16:creationId xmlns:a16="http://schemas.microsoft.com/office/drawing/2014/main" id="{4BAF8559-E9B9-4330-B59D-B029E24CC8CB}"/>
                    </a:ext>
                  </a:extLst>
                </p14:cNvPr>
                <p14:cNvContentPartPr/>
                <p14:nvPr/>
              </p14:nvContentPartPr>
              <p14:xfrm>
                <a:off x="1617947" y="4502587"/>
                <a:ext cx="218160" cy="125280"/>
              </p14:xfrm>
            </p:contentPart>
          </mc:Choice>
          <mc:Fallback>
            <p:pic>
              <p:nvPicPr>
                <p:cNvPr id="99" name="Freihand 98">
                  <a:extLst>
                    <a:ext uri="{FF2B5EF4-FFF2-40B4-BE49-F238E27FC236}">
                      <a16:creationId xmlns:a16="http://schemas.microsoft.com/office/drawing/2014/main" id="{4BAF8559-E9B9-4330-B59D-B029E24CC8CB}"/>
                    </a:ext>
                  </a:extLst>
                </p:cNvPr>
                <p:cNvPicPr/>
                <p:nvPr/>
              </p:nvPicPr>
              <p:blipFill>
                <a:blip r:embed="rId140"/>
                <a:stretch>
                  <a:fillRect/>
                </a:stretch>
              </p:blipFill>
              <p:spPr>
                <a:xfrm>
                  <a:off x="1613627" y="4498267"/>
                  <a:ext cx="2268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0" name="Freihand 99">
                  <a:extLst>
                    <a:ext uri="{FF2B5EF4-FFF2-40B4-BE49-F238E27FC236}">
                      <a16:creationId xmlns:a16="http://schemas.microsoft.com/office/drawing/2014/main" id="{FBEC9CB3-86E3-4CCA-9D63-C8D8A3B6EF1A}"/>
                    </a:ext>
                  </a:extLst>
                </p14:cNvPr>
                <p14:cNvContentPartPr/>
                <p14:nvPr/>
              </p14:nvContentPartPr>
              <p14:xfrm>
                <a:off x="1837907" y="4495027"/>
                <a:ext cx="282960" cy="119160"/>
              </p14:xfrm>
            </p:contentPart>
          </mc:Choice>
          <mc:Fallback>
            <p:pic>
              <p:nvPicPr>
                <p:cNvPr id="100" name="Freihand 99">
                  <a:extLst>
                    <a:ext uri="{FF2B5EF4-FFF2-40B4-BE49-F238E27FC236}">
                      <a16:creationId xmlns:a16="http://schemas.microsoft.com/office/drawing/2014/main" id="{FBEC9CB3-86E3-4CCA-9D63-C8D8A3B6EF1A}"/>
                    </a:ext>
                  </a:extLst>
                </p:cNvPr>
                <p:cNvPicPr/>
                <p:nvPr/>
              </p:nvPicPr>
              <p:blipFill>
                <a:blip r:embed="rId142"/>
                <a:stretch>
                  <a:fillRect/>
                </a:stretch>
              </p:blipFill>
              <p:spPr>
                <a:xfrm>
                  <a:off x="1833587" y="4490707"/>
                  <a:ext cx="2916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1" name="Freihand 100">
                  <a:extLst>
                    <a:ext uri="{FF2B5EF4-FFF2-40B4-BE49-F238E27FC236}">
                      <a16:creationId xmlns:a16="http://schemas.microsoft.com/office/drawing/2014/main" id="{B313BCFB-7FCB-436A-99C1-ED601B3D1027}"/>
                    </a:ext>
                  </a:extLst>
                </p14:cNvPr>
                <p14:cNvContentPartPr/>
                <p14:nvPr/>
              </p14:nvContentPartPr>
              <p14:xfrm>
                <a:off x="2176307" y="4514467"/>
                <a:ext cx="287280" cy="63720"/>
              </p14:xfrm>
            </p:contentPart>
          </mc:Choice>
          <mc:Fallback>
            <p:pic>
              <p:nvPicPr>
                <p:cNvPr id="101" name="Freihand 100">
                  <a:extLst>
                    <a:ext uri="{FF2B5EF4-FFF2-40B4-BE49-F238E27FC236}">
                      <a16:creationId xmlns:a16="http://schemas.microsoft.com/office/drawing/2014/main" id="{B313BCFB-7FCB-436A-99C1-ED601B3D1027}"/>
                    </a:ext>
                  </a:extLst>
                </p:cNvPr>
                <p:cNvPicPr/>
                <p:nvPr/>
              </p:nvPicPr>
              <p:blipFill>
                <a:blip r:embed="rId144"/>
                <a:stretch>
                  <a:fillRect/>
                </a:stretch>
              </p:blipFill>
              <p:spPr>
                <a:xfrm>
                  <a:off x="2171987" y="4510147"/>
                  <a:ext cx="29592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2" name="Freihand 101">
                  <a:extLst>
                    <a:ext uri="{FF2B5EF4-FFF2-40B4-BE49-F238E27FC236}">
                      <a16:creationId xmlns:a16="http://schemas.microsoft.com/office/drawing/2014/main" id="{31B0097A-CEB7-47E8-97BB-E161E6A7770E}"/>
                    </a:ext>
                  </a:extLst>
                </p14:cNvPr>
                <p14:cNvContentPartPr/>
                <p14:nvPr/>
              </p14:nvContentPartPr>
              <p14:xfrm>
                <a:off x="2401667" y="4456507"/>
                <a:ext cx="81360" cy="24840"/>
              </p14:xfrm>
            </p:contentPart>
          </mc:Choice>
          <mc:Fallback>
            <p:pic>
              <p:nvPicPr>
                <p:cNvPr id="102" name="Freihand 101">
                  <a:extLst>
                    <a:ext uri="{FF2B5EF4-FFF2-40B4-BE49-F238E27FC236}">
                      <a16:creationId xmlns:a16="http://schemas.microsoft.com/office/drawing/2014/main" id="{31B0097A-CEB7-47E8-97BB-E161E6A7770E}"/>
                    </a:ext>
                  </a:extLst>
                </p:cNvPr>
                <p:cNvPicPr/>
                <p:nvPr/>
              </p:nvPicPr>
              <p:blipFill>
                <a:blip r:embed="rId146"/>
                <a:stretch>
                  <a:fillRect/>
                </a:stretch>
              </p:blipFill>
              <p:spPr>
                <a:xfrm>
                  <a:off x="2397347" y="4452187"/>
                  <a:ext cx="9000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03" name="Freihand 102">
                  <a:extLst>
                    <a:ext uri="{FF2B5EF4-FFF2-40B4-BE49-F238E27FC236}">
                      <a16:creationId xmlns:a16="http://schemas.microsoft.com/office/drawing/2014/main" id="{3825261A-CFB9-41BA-991F-8DC9F1F0D032}"/>
                    </a:ext>
                  </a:extLst>
                </p14:cNvPr>
                <p14:cNvContentPartPr/>
                <p14:nvPr/>
              </p14:nvContentPartPr>
              <p14:xfrm>
                <a:off x="2451347" y="4516627"/>
                <a:ext cx="220680" cy="287640"/>
              </p14:xfrm>
            </p:contentPart>
          </mc:Choice>
          <mc:Fallback>
            <p:pic>
              <p:nvPicPr>
                <p:cNvPr id="103" name="Freihand 102">
                  <a:extLst>
                    <a:ext uri="{FF2B5EF4-FFF2-40B4-BE49-F238E27FC236}">
                      <a16:creationId xmlns:a16="http://schemas.microsoft.com/office/drawing/2014/main" id="{3825261A-CFB9-41BA-991F-8DC9F1F0D032}"/>
                    </a:ext>
                  </a:extLst>
                </p:cNvPr>
                <p:cNvPicPr/>
                <p:nvPr/>
              </p:nvPicPr>
              <p:blipFill>
                <a:blip r:embed="rId148"/>
                <a:stretch>
                  <a:fillRect/>
                </a:stretch>
              </p:blipFill>
              <p:spPr>
                <a:xfrm>
                  <a:off x="2447027" y="4512307"/>
                  <a:ext cx="229320" cy="2962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5" name="Freihand 104">
                  <a:extLst>
                    <a:ext uri="{FF2B5EF4-FFF2-40B4-BE49-F238E27FC236}">
                      <a16:creationId xmlns:a16="http://schemas.microsoft.com/office/drawing/2014/main" id="{7333418D-7350-46DA-B78A-3D0AB18875D1}"/>
                    </a:ext>
                  </a:extLst>
                </p14:cNvPr>
                <p14:cNvContentPartPr/>
                <p14:nvPr/>
              </p14:nvContentPartPr>
              <p14:xfrm>
                <a:off x="2767787" y="4523107"/>
                <a:ext cx="191880" cy="89280"/>
              </p14:xfrm>
            </p:contentPart>
          </mc:Choice>
          <mc:Fallback>
            <p:pic>
              <p:nvPicPr>
                <p:cNvPr id="105" name="Freihand 104">
                  <a:extLst>
                    <a:ext uri="{FF2B5EF4-FFF2-40B4-BE49-F238E27FC236}">
                      <a16:creationId xmlns:a16="http://schemas.microsoft.com/office/drawing/2014/main" id="{7333418D-7350-46DA-B78A-3D0AB18875D1}"/>
                    </a:ext>
                  </a:extLst>
                </p:cNvPr>
                <p:cNvPicPr/>
                <p:nvPr/>
              </p:nvPicPr>
              <p:blipFill>
                <a:blip r:embed="rId150"/>
                <a:stretch>
                  <a:fillRect/>
                </a:stretch>
              </p:blipFill>
              <p:spPr>
                <a:xfrm>
                  <a:off x="2763467" y="4518787"/>
                  <a:ext cx="2005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6" name="Freihand 105">
                  <a:extLst>
                    <a:ext uri="{FF2B5EF4-FFF2-40B4-BE49-F238E27FC236}">
                      <a16:creationId xmlns:a16="http://schemas.microsoft.com/office/drawing/2014/main" id="{1368ACBB-D0FB-4584-9FF9-3AC62353F108}"/>
                    </a:ext>
                  </a:extLst>
                </p14:cNvPr>
                <p14:cNvContentPartPr/>
                <p14:nvPr/>
              </p14:nvContentPartPr>
              <p14:xfrm>
                <a:off x="2975147" y="4438507"/>
                <a:ext cx="302400" cy="183960"/>
              </p14:xfrm>
            </p:contentPart>
          </mc:Choice>
          <mc:Fallback>
            <p:pic>
              <p:nvPicPr>
                <p:cNvPr id="106" name="Freihand 105">
                  <a:extLst>
                    <a:ext uri="{FF2B5EF4-FFF2-40B4-BE49-F238E27FC236}">
                      <a16:creationId xmlns:a16="http://schemas.microsoft.com/office/drawing/2014/main" id="{1368ACBB-D0FB-4584-9FF9-3AC62353F108}"/>
                    </a:ext>
                  </a:extLst>
                </p:cNvPr>
                <p:cNvPicPr/>
                <p:nvPr/>
              </p:nvPicPr>
              <p:blipFill>
                <a:blip r:embed="rId152"/>
                <a:stretch>
                  <a:fillRect/>
                </a:stretch>
              </p:blipFill>
              <p:spPr>
                <a:xfrm>
                  <a:off x="2970827" y="4434187"/>
                  <a:ext cx="31104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7" name="Freihand 106">
                  <a:extLst>
                    <a:ext uri="{FF2B5EF4-FFF2-40B4-BE49-F238E27FC236}">
                      <a16:creationId xmlns:a16="http://schemas.microsoft.com/office/drawing/2014/main" id="{048D0C49-F8D2-4F2C-A95F-B4C0C6FB1689}"/>
                    </a:ext>
                  </a:extLst>
                </p14:cNvPr>
                <p14:cNvContentPartPr/>
                <p14:nvPr/>
              </p14:nvContentPartPr>
              <p14:xfrm>
                <a:off x="3322187" y="4513027"/>
                <a:ext cx="104400" cy="95040"/>
              </p14:xfrm>
            </p:contentPart>
          </mc:Choice>
          <mc:Fallback>
            <p:pic>
              <p:nvPicPr>
                <p:cNvPr id="107" name="Freihand 106">
                  <a:extLst>
                    <a:ext uri="{FF2B5EF4-FFF2-40B4-BE49-F238E27FC236}">
                      <a16:creationId xmlns:a16="http://schemas.microsoft.com/office/drawing/2014/main" id="{048D0C49-F8D2-4F2C-A95F-B4C0C6FB1689}"/>
                    </a:ext>
                  </a:extLst>
                </p:cNvPr>
                <p:cNvPicPr/>
                <p:nvPr/>
              </p:nvPicPr>
              <p:blipFill>
                <a:blip r:embed="rId154"/>
                <a:stretch>
                  <a:fillRect/>
                </a:stretch>
              </p:blipFill>
              <p:spPr>
                <a:xfrm>
                  <a:off x="3317867" y="4508707"/>
                  <a:ext cx="1130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8" name="Freihand 107">
                  <a:extLst>
                    <a:ext uri="{FF2B5EF4-FFF2-40B4-BE49-F238E27FC236}">
                      <a16:creationId xmlns:a16="http://schemas.microsoft.com/office/drawing/2014/main" id="{B64BB503-1143-4A78-AAAE-03D29878C46C}"/>
                    </a:ext>
                  </a:extLst>
                </p14:cNvPr>
                <p14:cNvContentPartPr/>
                <p14:nvPr/>
              </p14:nvContentPartPr>
              <p14:xfrm>
                <a:off x="3593987" y="4399987"/>
                <a:ext cx="154080" cy="218520"/>
              </p14:xfrm>
            </p:contentPart>
          </mc:Choice>
          <mc:Fallback>
            <p:pic>
              <p:nvPicPr>
                <p:cNvPr id="108" name="Freihand 107">
                  <a:extLst>
                    <a:ext uri="{FF2B5EF4-FFF2-40B4-BE49-F238E27FC236}">
                      <a16:creationId xmlns:a16="http://schemas.microsoft.com/office/drawing/2014/main" id="{B64BB503-1143-4A78-AAAE-03D29878C46C}"/>
                    </a:ext>
                  </a:extLst>
                </p:cNvPr>
                <p:cNvPicPr/>
                <p:nvPr/>
              </p:nvPicPr>
              <p:blipFill>
                <a:blip r:embed="rId156"/>
                <a:stretch>
                  <a:fillRect/>
                </a:stretch>
              </p:blipFill>
              <p:spPr>
                <a:xfrm>
                  <a:off x="3589667" y="4395667"/>
                  <a:ext cx="16272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9" name="Freihand 108">
                  <a:extLst>
                    <a:ext uri="{FF2B5EF4-FFF2-40B4-BE49-F238E27FC236}">
                      <a16:creationId xmlns:a16="http://schemas.microsoft.com/office/drawing/2014/main" id="{776723BC-5201-4A17-8F8D-ADFFFD7AB223}"/>
                    </a:ext>
                  </a:extLst>
                </p14:cNvPr>
                <p14:cNvContentPartPr/>
                <p14:nvPr/>
              </p14:nvContentPartPr>
              <p14:xfrm>
                <a:off x="3717107" y="4530667"/>
                <a:ext cx="120960" cy="63360"/>
              </p14:xfrm>
            </p:contentPart>
          </mc:Choice>
          <mc:Fallback>
            <p:pic>
              <p:nvPicPr>
                <p:cNvPr id="109" name="Freihand 108">
                  <a:extLst>
                    <a:ext uri="{FF2B5EF4-FFF2-40B4-BE49-F238E27FC236}">
                      <a16:creationId xmlns:a16="http://schemas.microsoft.com/office/drawing/2014/main" id="{776723BC-5201-4A17-8F8D-ADFFFD7AB223}"/>
                    </a:ext>
                  </a:extLst>
                </p:cNvPr>
                <p:cNvPicPr/>
                <p:nvPr/>
              </p:nvPicPr>
              <p:blipFill>
                <a:blip r:embed="rId158"/>
                <a:stretch>
                  <a:fillRect/>
                </a:stretch>
              </p:blipFill>
              <p:spPr>
                <a:xfrm>
                  <a:off x="3712787" y="4526347"/>
                  <a:ext cx="1296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10" name="Freihand 109">
                  <a:extLst>
                    <a:ext uri="{FF2B5EF4-FFF2-40B4-BE49-F238E27FC236}">
                      <a16:creationId xmlns:a16="http://schemas.microsoft.com/office/drawing/2014/main" id="{BF2511C8-1B88-4221-B121-B9C694C9A914}"/>
                    </a:ext>
                  </a:extLst>
                </p14:cNvPr>
                <p14:cNvContentPartPr/>
                <p14:nvPr/>
              </p14:nvContentPartPr>
              <p14:xfrm>
                <a:off x="3904667" y="4508347"/>
                <a:ext cx="145440" cy="99360"/>
              </p14:xfrm>
            </p:contentPart>
          </mc:Choice>
          <mc:Fallback>
            <p:pic>
              <p:nvPicPr>
                <p:cNvPr id="110" name="Freihand 109">
                  <a:extLst>
                    <a:ext uri="{FF2B5EF4-FFF2-40B4-BE49-F238E27FC236}">
                      <a16:creationId xmlns:a16="http://schemas.microsoft.com/office/drawing/2014/main" id="{BF2511C8-1B88-4221-B121-B9C694C9A914}"/>
                    </a:ext>
                  </a:extLst>
                </p:cNvPr>
                <p:cNvPicPr/>
                <p:nvPr/>
              </p:nvPicPr>
              <p:blipFill>
                <a:blip r:embed="rId160"/>
                <a:stretch>
                  <a:fillRect/>
                </a:stretch>
              </p:blipFill>
              <p:spPr>
                <a:xfrm>
                  <a:off x="3900347" y="4504027"/>
                  <a:ext cx="1540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1" name="Freihand 110">
                  <a:extLst>
                    <a:ext uri="{FF2B5EF4-FFF2-40B4-BE49-F238E27FC236}">
                      <a16:creationId xmlns:a16="http://schemas.microsoft.com/office/drawing/2014/main" id="{F00BDAAB-CBF0-4937-895F-7EF386E18E63}"/>
                    </a:ext>
                  </a:extLst>
                </p14:cNvPr>
                <p14:cNvContentPartPr/>
                <p14:nvPr/>
              </p14:nvContentPartPr>
              <p14:xfrm>
                <a:off x="4071707" y="4510867"/>
                <a:ext cx="106560" cy="62280"/>
              </p14:xfrm>
            </p:contentPart>
          </mc:Choice>
          <mc:Fallback>
            <p:pic>
              <p:nvPicPr>
                <p:cNvPr id="111" name="Freihand 110">
                  <a:extLst>
                    <a:ext uri="{FF2B5EF4-FFF2-40B4-BE49-F238E27FC236}">
                      <a16:creationId xmlns:a16="http://schemas.microsoft.com/office/drawing/2014/main" id="{F00BDAAB-CBF0-4937-895F-7EF386E18E63}"/>
                    </a:ext>
                  </a:extLst>
                </p:cNvPr>
                <p:cNvPicPr/>
                <p:nvPr/>
              </p:nvPicPr>
              <p:blipFill>
                <a:blip r:embed="rId162"/>
                <a:stretch>
                  <a:fillRect/>
                </a:stretch>
              </p:blipFill>
              <p:spPr>
                <a:xfrm>
                  <a:off x="4067387" y="4506547"/>
                  <a:ext cx="11520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12" name="Freihand 111">
                  <a:extLst>
                    <a:ext uri="{FF2B5EF4-FFF2-40B4-BE49-F238E27FC236}">
                      <a16:creationId xmlns:a16="http://schemas.microsoft.com/office/drawing/2014/main" id="{399DBF25-0117-44A4-92F7-8736217A80E3}"/>
                    </a:ext>
                  </a:extLst>
                </p14:cNvPr>
                <p14:cNvContentPartPr/>
                <p14:nvPr/>
              </p14:nvContentPartPr>
              <p14:xfrm>
                <a:off x="4202027" y="4471267"/>
                <a:ext cx="414720" cy="108000"/>
              </p14:xfrm>
            </p:contentPart>
          </mc:Choice>
          <mc:Fallback>
            <p:pic>
              <p:nvPicPr>
                <p:cNvPr id="112" name="Freihand 111">
                  <a:extLst>
                    <a:ext uri="{FF2B5EF4-FFF2-40B4-BE49-F238E27FC236}">
                      <a16:creationId xmlns:a16="http://schemas.microsoft.com/office/drawing/2014/main" id="{399DBF25-0117-44A4-92F7-8736217A80E3}"/>
                    </a:ext>
                  </a:extLst>
                </p:cNvPr>
                <p:cNvPicPr/>
                <p:nvPr/>
              </p:nvPicPr>
              <p:blipFill>
                <a:blip r:embed="rId164"/>
                <a:stretch>
                  <a:fillRect/>
                </a:stretch>
              </p:blipFill>
              <p:spPr>
                <a:xfrm>
                  <a:off x="4197707" y="4466947"/>
                  <a:ext cx="423360" cy="116640"/>
                </a:xfrm>
                <a:prstGeom prst="rect">
                  <a:avLst/>
                </a:prstGeom>
              </p:spPr>
            </p:pic>
          </mc:Fallback>
        </mc:AlternateContent>
      </p:grpSp>
      <p:grpSp>
        <p:nvGrpSpPr>
          <p:cNvPr id="120" name="Gruppieren 119">
            <a:extLst>
              <a:ext uri="{FF2B5EF4-FFF2-40B4-BE49-F238E27FC236}">
                <a16:creationId xmlns:a16="http://schemas.microsoft.com/office/drawing/2014/main" id="{F07E3ACE-801B-4BEE-84E2-49C18119C162}"/>
              </a:ext>
            </a:extLst>
          </p:cNvPr>
          <p:cNvGrpSpPr/>
          <p:nvPr/>
        </p:nvGrpSpPr>
        <p:grpSpPr>
          <a:xfrm>
            <a:off x="5841107" y="5198827"/>
            <a:ext cx="956160" cy="218160"/>
            <a:chOff x="5841107" y="5198827"/>
            <a:chExt cx="956160" cy="218160"/>
          </a:xfrm>
        </p:grpSpPr>
        <mc:AlternateContent xmlns:mc="http://schemas.openxmlformats.org/markup-compatibility/2006">
          <mc:Choice xmlns:p14="http://schemas.microsoft.com/office/powerpoint/2010/main" Requires="p14">
            <p:contentPart p14:bwMode="auto" r:id="rId165">
              <p14:nvContentPartPr>
                <p14:cNvPr id="114" name="Freihand 113">
                  <a:extLst>
                    <a:ext uri="{FF2B5EF4-FFF2-40B4-BE49-F238E27FC236}">
                      <a16:creationId xmlns:a16="http://schemas.microsoft.com/office/drawing/2014/main" id="{BD3A31FD-5946-4AA3-B953-346D56D2A498}"/>
                    </a:ext>
                  </a:extLst>
                </p14:cNvPr>
                <p14:cNvContentPartPr/>
                <p14:nvPr/>
              </p14:nvContentPartPr>
              <p14:xfrm>
                <a:off x="5841107" y="5282347"/>
                <a:ext cx="121680" cy="114480"/>
              </p14:xfrm>
            </p:contentPart>
          </mc:Choice>
          <mc:Fallback>
            <p:pic>
              <p:nvPicPr>
                <p:cNvPr id="114" name="Freihand 113">
                  <a:extLst>
                    <a:ext uri="{FF2B5EF4-FFF2-40B4-BE49-F238E27FC236}">
                      <a16:creationId xmlns:a16="http://schemas.microsoft.com/office/drawing/2014/main" id="{BD3A31FD-5946-4AA3-B953-346D56D2A498}"/>
                    </a:ext>
                  </a:extLst>
                </p:cNvPr>
                <p:cNvPicPr/>
                <p:nvPr/>
              </p:nvPicPr>
              <p:blipFill>
                <a:blip r:embed="rId166"/>
                <a:stretch>
                  <a:fillRect/>
                </a:stretch>
              </p:blipFill>
              <p:spPr>
                <a:xfrm>
                  <a:off x="5836787" y="5278027"/>
                  <a:ext cx="1303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5" name="Freihand 114">
                  <a:extLst>
                    <a:ext uri="{FF2B5EF4-FFF2-40B4-BE49-F238E27FC236}">
                      <a16:creationId xmlns:a16="http://schemas.microsoft.com/office/drawing/2014/main" id="{6CEB308C-0C22-4E2E-BDC7-1CCD0676E0E0}"/>
                    </a:ext>
                  </a:extLst>
                </p14:cNvPr>
                <p14:cNvContentPartPr/>
                <p14:nvPr/>
              </p14:nvContentPartPr>
              <p14:xfrm>
                <a:off x="5896547" y="5198827"/>
                <a:ext cx="118800" cy="179280"/>
              </p14:xfrm>
            </p:contentPart>
          </mc:Choice>
          <mc:Fallback>
            <p:pic>
              <p:nvPicPr>
                <p:cNvPr id="115" name="Freihand 114">
                  <a:extLst>
                    <a:ext uri="{FF2B5EF4-FFF2-40B4-BE49-F238E27FC236}">
                      <a16:creationId xmlns:a16="http://schemas.microsoft.com/office/drawing/2014/main" id="{6CEB308C-0C22-4E2E-BDC7-1CCD0676E0E0}"/>
                    </a:ext>
                  </a:extLst>
                </p:cNvPr>
                <p:cNvPicPr/>
                <p:nvPr/>
              </p:nvPicPr>
              <p:blipFill>
                <a:blip r:embed="rId168"/>
                <a:stretch>
                  <a:fillRect/>
                </a:stretch>
              </p:blipFill>
              <p:spPr>
                <a:xfrm>
                  <a:off x="5892227" y="5194507"/>
                  <a:ext cx="12744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6" name="Freihand 115">
                  <a:extLst>
                    <a:ext uri="{FF2B5EF4-FFF2-40B4-BE49-F238E27FC236}">
                      <a16:creationId xmlns:a16="http://schemas.microsoft.com/office/drawing/2014/main" id="{F8C7C7DB-1F51-42C4-AE8D-5FF52A1A4AA8}"/>
                    </a:ext>
                  </a:extLst>
                </p14:cNvPr>
                <p14:cNvContentPartPr/>
                <p14:nvPr/>
              </p14:nvContentPartPr>
              <p14:xfrm>
                <a:off x="6135947" y="5203867"/>
                <a:ext cx="176760" cy="195120"/>
              </p14:xfrm>
            </p:contentPart>
          </mc:Choice>
          <mc:Fallback>
            <p:pic>
              <p:nvPicPr>
                <p:cNvPr id="116" name="Freihand 115">
                  <a:extLst>
                    <a:ext uri="{FF2B5EF4-FFF2-40B4-BE49-F238E27FC236}">
                      <a16:creationId xmlns:a16="http://schemas.microsoft.com/office/drawing/2014/main" id="{F8C7C7DB-1F51-42C4-AE8D-5FF52A1A4AA8}"/>
                    </a:ext>
                  </a:extLst>
                </p:cNvPr>
                <p:cNvPicPr/>
                <p:nvPr/>
              </p:nvPicPr>
              <p:blipFill>
                <a:blip r:embed="rId170"/>
                <a:stretch>
                  <a:fillRect/>
                </a:stretch>
              </p:blipFill>
              <p:spPr>
                <a:xfrm>
                  <a:off x="6131627" y="5199547"/>
                  <a:ext cx="18540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8" name="Freihand 117">
                  <a:extLst>
                    <a:ext uri="{FF2B5EF4-FFF2-40B4-BE49-F238E27FC236}">
                      <a16:creationId xmlns:a16="http://schemas.microsoft.com/office/drawing/2014/main" id="{DF1FDB95-E556-4227-AC7D-2A5EC4921DE4}"/>
                    </a:ext>
                  </a:extLst>
                </p14:cNvPr>
                <p14:cNvContentPartPr/>
                <p14:nvPr/>
              </p14:nvContentPartPr>
              <p14:xfrm>
                <a:off x="6503507" y="5310067"/>
                <a:ext cx="204120" cy="9000"/>
              </p14:xfrm>
            </p:contentPart>
          </mc:Choice>
          <mc:Fallback>
            <p:pic>
              <p:nvPicPr>
                <p:cNvPr id="118" name="Freihand 117">
                  <a:extLst>
                    <a:ext uri="{FF2B5EF4-FFF2-40B4-BE49-F238E27FC236}">
                      <a16:creationId xmlns:a16="http://schemas.microsoft.com/office/drawing/2014/main" id="{DF1FDB95-E556-4227-AC7D-2A5EC4921DE4}"/>
                    </a:ext>
                  </a:extLst>
                </p:cNvPr>
                <p:cNvPicPr/>
                <p:nvPr/>
              </p:nvPicPr>
              <p:blipFill>
                <a:blip r:embed="rId172"/>
                <a:stretch>
                  <a:fillRect/>
                </a:stretch>
              </p:blipFill>
              <p:spPr>
                <a:xfrm>
                  <a:off x="6499187" y="5305747"/>
                  <a:ext cx="21276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9" name="Freihand 118">
                  <a:extLst>
                    <a:ext uri="{FF2B5EF4-FFF2-40B4-BE49-F238E27FC236}">
                      <a16:creationId xmlns:a16="http://schemas.microsoft.com/office/drawing/2014/main" id="{1A29492E-DABE-4903-A610-32DD01B960A2}"/>
                    </a:ext>
                  </a:extLst>
                </p14:cNvPr>
                <p14:cNvContentPartPr/>
                <p14:nvPr/>
              </p14:nvContentPartPr>
              <p14:xfrm>
                <a:off x="6653267" y="5243107"/>
                <a:ext cx="144000" cy="173880"/>
              </p14:xfrm>
            </p:contentPart>
          </mc:Choice>
          <mc:Fallback>
            <p:pic>
              <p:nvPicPr>
                <p:cNvPr id="119" name="Freihand 118">
                  <a:extLst>
                    <a:ext uri="{FF2B5EF4-FFF2-40B4-BE49-F238E27FC236}">
                      <a16:creationId xmlns:a16="http://schemas.microsoft.com/office/drawing/2014/main" id="{1A29492E-DABE-4903-A610-32DD01B960A2}"/>
                    </a:ext>
                  </a:extLst>
                </p:cNvPr>
                <p:cNvPicPr/>
                <p:nvPr/>
              </p:nvPicPr>
              <p:blipFill>
                <a:blip r:embed="rId174"/>
                <a:stretch>
                  <a:fillRect/>
                </a:stretch>
              </p:blipFill>
              <p:spPr>
                <a:xfrm>
                  <a:off x="6648947" y="5238787"/>
                  <a:ext cx="152640" cy="182520"/>
                </a:xfrm>
                <a:prstGeom prst="rect">
                  <a:avLst/>
                </a:prstGeom>
              </p:spPr>
            </p:pic>
          </mc:Fallback>
        </mc:AlternateContent>
      </p:grpSp>
      <p:grpSp>
        <p:nvGrpSpPr>
          <p:cNvPr id="126" name="Gruppieren 125">
            <a:extLst>
              <a:ext uri="{FF2B5EF4-FFF2-40B4-BE49-F238E27FC236}">
                <a16:creationId xmlns:a16="http://schemas.microsoft.com/office/drawing/2014/main" id="{693B8D10-F465-4ECF-B781-F88606C39395}"/>
              </a:ext>
            </a:extLst>
          </p:cNvPr>
          <p:cNvGrpSpPr/>
          <p:nvPr/>
        </p:nvGrpSpPr>
        <p:grpSpPr>
          <a:xfrm>
            <a:off x="7040987" y="4988947"/>
            <a:ext cx="559800" cy="513720"/>
            <a:chOff x="7040987" y="4988947"/>
            <a:chExt cx="559800" cy="513720"/>
          </a:xfrm>
        </p:grpSpPr>
        <mc:AlternateContent xmlns:mc="http://schemas.openxmlformats.org/markup-compatibility/2006">
          <mc:Choice xmlns:p14="http://schemas.microsoft.com/office/powerpoint/2010/main" Requires="p14">
            <p:contentPart p14:bwMode="auto" r:id="rId175">
              <p14:nvContentPartPr>
                <p14:cNvPr id="121" name="Freihand 120">
                  <a:extLst>
                    <a:ext uri="{FF2B5EF4-FFF2-40B4-BE49-F238E27FC236}">
                      <a16:creationId xmlns:a16="http://schemas.microsoft.com/office/drawing/2014/main" id="{13EBAF38-9EF0-4C35-8722-01B4CEB8F025}"/>
                    </a:ext>
                  </a:extLst>
                </p14:cNvPr>
                <p14:cNvContentPartPr/>
                <p14:nvPr/>
              </p14:nvContentPartPr>
              <p14:xfrm>
                <a:off x="7040987" y="5225467"/>
                <a:ext cx="124200" cy="120960"/>
              </p14:xfrm>
            </p:contentPart>
          </mc:Choice>
          <mc:Fallback>
            <p:pic>
              <p:nvPicPr>
                <p:cNvPr id="121" name="Freihand 120">
                  <a:extLst>
                    <a:ext uri="{FF2B5EF4-FFF2-40B4-BE49-F238E27FC236}">
                      <a16:creationId xmlns:a16="http://schemas.microsoft.com/office/drawing/2014/main" id="{13EBAF38-9EF0-4C35-8722-01B4CEB8F025}"/>
                    </a:ext>
                  </a:extLst>
                </p:cNvPr>
                <p:cNvPicPr/>
                <p:nvPr/>
              </p:nvPicPr>
              <p:blipFill>
                <a:blip r:embed="rId176"/>
                <a:stretch>
                  <a:fillRect/>
                </a:stretch>
              </p:blipFill>
              <p:spPr>
                <a:xfrm>
                  <a:off x="7036667" y="5221147"/>
                  <a:ext cx="13284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22" name="Freihand 121">
                  <a:extLst>
                    <a:ext uri="{FF2B5EF4-FFF2-40B4-BE49-F238E27FC236}">
                      <a16:creationId xmlns:a16="http://schemas.microsoft.com/office/drawing/2014/main" id="{031AB3A8-4FF0-4DD8-B9E4-14C005BFCA80}"/>
                    </a:ext>
                  </a:extLst>
                </p14:cNvPr>
                <p14:cNvContentPartPr/>
                <p14:nvPr/>
              </p14:nvContentPartPr>
              <p14:xfrm>
                <a:off x="7096067" y="5139067"/>
                <a:ext cx="114840" cy="192960"/>
              </p14:xfrm>
            </p:contentPart>
          </mc:Choice>
          <mc:Fallback>
            <p:pic>
              <p:nvPicPr>
                <p:cNvPr id="122" name="Freihand 121">
                  <a:extLst>
                    <a:ext uri="{FF2B5EF4-FFF2-40B4-BE49-F238E27FC236}">
                      <a16:creationId xmlns:a16="http://schemas.microsoft.com/office/drawing/2014/main" id="{031AB3A8-4FF0-4DD8-B9E4-14C005BFCA80}"/>
                    </a:ext>
                  </a:extLst>
                </p:cNvPr>
                <p:cNvPicPr/>
                <p:nvPr/>
              </p:nvPicPr>
              <p:blipFill>
                <a:blip r:embed="rId178"/>
                <a:stretch>
                  <a:fillRect/>
                </a:stretch>
              </p:blipFill>
              <p:spPr>
                <a:xfrm>
                  <a:off x="7091747" y="5134747"/>
                  <a:ext cx="12348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23" name="Freihand 122">
                  <a:extLst>
                    <a:ext uri="{FF2B5EF4-FFF2-40B4-BE49-F238E27FC236}">
                      <a16:creationId xmlns:a16="http://schemas.microsoft.com/office/drawing/2014/main" id="{3E57D0A2-1166-429C-8F9E-3D08D82FBE86}"/>
                    </a:ext>
                  </a:extLst>
                </p14:cNvPr>
                <p14:cNvContentPartPr/>
                <p14:nvPr/>
              </p14:nvContentPartPr>
              <p14:xfrm>
                <a:off x="7176347" y="4988947"/>
                <a:ext cx="158400" cy="197280"/>
              </p14:xfrm>
            </p:contentPart>
          </mc:Choice>
          <mc:Fallback>
            <p:pic>
              <p:nvPicPr>
                <p:cNvPr id="123" name="Freihand 122">
                  <a:extLst>
                    <a:ext uri="{FF2B5EF4-FFF2-40B4-BE49-F238E27FC236}">
                      <a16:creationId xmlns:a16="http://schemas.microsoft.com/office/drawing/2014/main" id="{3E57D0A2-1166-429C-8F9E-3D08D82FBE86}"/>
                    </a:ext>
                  </a:extLst>
                </p:cNvPr>
                <p:cNvPicPr/>
                <p:nvPr/>
              </p:nvPicPr>
              <p:blipFill>
                <a:blip r:embed="rId180"/>
                <a:stretch>
                  <a:fillRect/>
                </a:stretch>
              </p:blipFill>
              <p:spPr>
                <a:xfrm>
                  <a:off x="7172027" y="4984627"/>
                  <a:ext cx="16704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24" name="Freihand 123">
                  <a:extLst>
                    <a:ext uri="{FF2B5EF4-FFF2-40B4-BE49-F238E27FC236}">
                      <a16:creationId xmlns:a16="http://schemas.microsoft.com/office/drawing/2014/main" id="{FB52155C-9F94-4478-AB13-66F7AADF2F6E}"/>
                    </a:ext>
                  </a:extLst>
                </p14:cNvPr>
                <p14:cNvContentPartPr/>
                <p14:nvPr/>
              </p14:nvContentPartPr>
              <p14:xfrm>
                <a:off x="7473347" y="5182987"/>
                <a:ext cx="127440" cy="134640"/>
              </p14:xfrm>
            </p:contentPart>
          </mc:Choice>
          <mc:Fallback>
            <p:pic>
              <p:nvPicPr>
                <p:cNvPr id="124" name="Freihand 123">
                  <a:extLst>
                    <a:ext uri="{FF2B5EF4-FFF2-40B4-BE49-F238E27FC236}">
                      <a16:creationId xmlns:a16="http://schemas.microsoft.com/office/drawing/2014/main" id="{FB52155C-9F94-4478-AB13-66F7AADF2F6E}"/>
                    </a:ext>
                  </a:extLst>
                </p:cNvPr>
                <p:cNvPicPr/>
                <p:nvPr/>
              </p:nvPicPr>
              <p:blipFill>
                <a:blip r:embed="rId182"/>
                <a:stretch>
                  <a:fillRect/>
                </a:stretch>
              </p:blipFill>
              <p:spPr>
                <a:xfrm>
                  <a:off x="7469027" y="5178667"/>
                  <a:ext cx="1360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25" name="Freihand 124">
                  <a:extLst>
                    <a:ext uri="{FF2B5EF4-FFF2-40B4-BE49-F238E27FC236}">
                      <a16:creationId xmlns:a16="http://schemas.microsoft.com/office/drawing/2014/main" id="{A5AE8837-91CE-427C-BE15-DC4B1F5F4376}"/>
                    </a:ext>
                  </a:extLst>
                </p14:cNvPr>
                <p14:cNvContentPartPr/>
                <p14:nvPr/>
              </p14:nvContentPartPr>
              <p14:xfrm>
                <a:off x="7524467" y="5178307"/>
                <a:ext cx="71280" cy="324360"/>
              </p14:xfrm>
            </p:contentPart>
          </mc:Choice>
          <mc:Fallback>
            <p:pic>
              <p:nvPicPr>
                <p:cNvPr id="125" name="Freihand 124">
                  <a:extLst>
                    <a:ext uri="{FF2B5EF4-FFF2-40B4-BE49-F238E27FC236}">
                      <a16:creationId xmlns:a16="http://schemas.microsoft.com/office/drawing/2014/main" id="{A5AE8837-91CE-427C-BE15-DC4B1F5F4376}"/>
                    </a:ext>
                  </a:extLst>
                </p:cNvPr>
                <p:cNvPicPr/>
                <p:nvPr/>
              </p:nvPicPr>
              <p:blipFill>
                <a:blip r:embed="rId184"/>
                <a:stretch>
                  <a:fillRect/>
                </a:stretch>
              </p:blipFill>
              <p:spPr>
                <a:xfrm>
                  <a:off x="7520147" y="5173987"/>
                  <a:ext cx="79920" cy="333000"/>
                </a:xfrm>
                <a:prstGeom prst="rect">
                  <a:avLst/>
                </a:prstGeom>
              </p:spPr>
            </p:pic>
          </mc:Fallback>
        </mc:AlternateContent>
      </p:grpSp>
      <p:grpSp>
        <p:nvGrpSpPr>
          <p:cNvPr id="134" name="Gruppieren 133">
            <a:extLst>
              <a:ext uri="{FF2B5EF4-FFF2-40B4-BE49-F238E27FC236}">
                <a16:creationId xmlns:a16="http://schemas.microsoft.com/office/drawing/2014/main" id="{504122B7-EE74-4BD3-B7BA-D00C03367562}"/>
              </a:ext>
            </a:extLst>
          </p:cNvPr>
          <p:cNvGrpSpPr/>
          <p:nvPr/>
        </p:nvGrpSpPr>
        <p:grpSpPr>
          <a:xfrm>
            <a:off x="6785027" y="4455067"/>
            <a:ext cx="952200" cy="247680"/>
            <a:chOff x="6785027" y="4455067"/>
            <a:chExt cx="952200" cy="247680"/>
          </a:xfrm>
        </p:grpSpPr>
        <mc:AlternateContent xmlns:mc="http://schemas.openxmlformats.org/markup-compatibility/2006">
          <mc:Choice xmlns:p14="http://schemas.microsoft.com/office/powerpoint/2010/main" Requires="p14">
            <p:contentPart p14:bwMode="auto" r:id="rId185">
              <p14:nvContentPartPr>
                <p14:cNvPr id="127" name="Freihand 126">
                  <a:extLst>
                    <a:ext uri="{FF2B5EF4-FFF2-40B4-BE49-F238E27FC236}">
                      <a16:creationId xmlns:a16="http://schemas.microsoft.com/office/drawing/2014/main" id="{F61F8F04-0E20-4432-9DE4-9E4E31EF3DD6}"/>
                    </a:ext>
                  </a:extLst>
                </p14:cNvPr>
                <p14:cNvContentPartPr/>
                <p14:nvPr/>
              </p14:nvContentPartPr>
              <p14:xfrm>
                <a:off x="6785027" y="4556587"/>
                <a:ext cx="123480" cy="146160"/>
              </p14:xfrm>
            </p:contentPart>
          </mc:Choice>
          <mc:Fallback>
            <p:pic>
              <p:nvPicPr>
                <p:cNvPr id="127" name="Freihand 126">
                  <a:extLst>
                    <a:ext uri="{FF2B5EF4-FFF2-40B4-BE49-F238E27FC236}">
                      <a16:creationId xmlns:a16="http://schemas.microsoft.com/office/drawing/2014/main" id="{F61F8F04-0E20-4432-9DE4-9E4E31EF3DD6}"/>
                    </a:ext>
                  </a:extLst>
                </p:cNvPr>
                <p:cNvPicPr/>
                <p:nvPr/>
              </p:nvPicPr>
              <p:blipFill>
                <a:blip r:embed="rId186"/>
                <a:stretch>
                  <a:fillRect/>
                </a:stretch>
              </p:blipFill>
              <p:spPr>
                <a:xfrm>
                  <a:off x="6780707" y="4552267"/>
                  <a:ext cx="1321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8" name="Freihand 127">
                  <a:extLst>
                    <a:ext uri="{FF2B5EF4-FFF2-40B4-BE49-F238E27FC236}">
                      <a16:creationId xmlns:a16="http://schemas.microsoft.com/office/drawing/2014/main" id="{527D7327-C94E-49BD-8948-E36A7BB6B03E}"/>
                    </a:ext>
                  </a:extLst>
                </p14:cNvPr>
                <p14:cNvContentPartPr/>
                <p14:nvPr/>
              </p14:nvContentPartPr>
              <p14:xfrm>
                <a:off x="6953867" y="4551187"/>
                <a:ext cx="130320" cy="104400"/>
              </p14:xfrm>
            </p:contentPart>
          </mc:Choice>
          <mc:Fallback>
            <p:pic>
              <p:nvPicPr>
                <p:cNvPr id="128" name="Freihand 127">
                  <a:extLst>
                    <a:ext uri="{FF2B5EF4-FFF2-40B4-BE49-F238E27FC236}">
                      <a16:creationId xmlns:a16="http://schemas.microsoft.com/office/drawing/2014/main" id="{527D7327-C94E-49BD-8948-E36A7BB6B03E}"/>
                    </a:ext>
                  </a:extLst>
                </p:cNvPr>
                <p:cNvPicPr/>
                <p:nvPr/>
              </p:nvPicPr>
              <p:blipFill>
                <a:blip r:embed="rId188"/>
                <a:stretch>
                  <a:fillRect/>
                </a:stretch>
              </p:blipFill>
              <p:spPr>
                <a:xfrm>
                  <a:off x="6949547" y="4546867"/>
                  <a:ext cx="1389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9" name="Freihand 128">
                  <a:extLst>
                    <a:ext uri="{FF2B5EF4-FFF2-40B4-BE49-F238E27FC236}">
                      <a16:creationId xmlns:a16="http://schemas.microsoft.com/office/drawing/2014/main" id="{8C69848A-9700-4C77-9B22-2634BAF3010F}"/>
                    </a:ext>
                  </a:extLst>
                </p14:cNvPr>
                <p14:cNvContentPartPr/>
                <p14:nvPr/>
              </p14:nvContentPartPr>
              <p14:xfrm>
                <a:off x="7116947" y="4529227"/>
                <a:ext cx="176760" cy="150120"/>
              </p14:xfrm>
            </p:contentPart>
          </mc:Choice>
          <mc:Fallback>
            <p:pic>
              <p:nvPicPr>
                <p:cNvPr id="129" name="Freihand 128">
                  <a:extLst>
                    <a:ext uri="{FF2B5EF4-FFF2-40B4-BE49-F238E27FC236}">
                      <a16:creationId xmlns:a16="http://schemas.microsoft.com/office/drawing/2014/main" id="{8C69848A-9700-4C77-9B22-2634BAF3010F}"/>
                    </a:ext>
                  </a:extLst>
                </p:cNvPr>
                <p:cNvPicPr/>
                <p:nvPr/>
              </p:nvPicPr>
              <p:blipFill>
                <a:blip r:embed="rId190"/>
                <a:stretch>
                  <a:fillRect/>
                </a:stretch>
              </p:blipFill>
              <p:spPr>
                <a:xfrm>
                  <a:off x="7112627" y="4524907"/>
                  <a:ext cx="18540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30" name="Freihand 129">
                  <a:extLst>
                    <a:ext uri="{FF2B5EF4-FFF2-40B4-BE49-F238E27FC236}">
                      <a16:creationId xmlns:a16="http://schemas.microsoft.com/office/drawing/2014/main" id="{916F3474-646E-45ED-9AB2-2B0606EE6FF7}"/>
                    </a:ext>
                  </a:extLst>
                </p14:cNvPr>
                <p14:cNvContentPartPr/>
                <p14:nvPr/>
              </p14:nvContentPartPr>
              <p14:xfrm>
                <a:off x="7395227" y="4623547"/>
                <a:ext cx="9360" cy="59760"/>
              </p14:xfrm>
            </p:contentPart>
          </mc:Choice>
          <mc:Fallback>
            <p:pic>
              <p:nvPicPr>
                <p:cNvPr id="130" name="Freihand 129">
                  <a:extLst>
                    <a:ext uri="{FF2B5EF4-FFF2-40B4-BE49-F238E27FC236}">
                      <a16:creationId xmlns:a16="http://schemas.microsoft.com/office/drawing/2014/main" id="{916F3474-646E-45ED-9AB2-2B0606EE6FF7}"/>
                    </a:ext>
                  </a:extLst>
                </p:cNvPr>
                <p:cNvPicPr/>
                <p:nvPr/>
              </p:nvPicPr>
              <p:blipFill>
                <a:blip r:embed="rId192"/>
                <a:stretch>
                  <a:fillRect/>
                </a:stretch>
              </p:blipFill>
              <p:spPr>
                <a:xfrm>
                  <a:off x="7390907" y="4619227"/>
                  <a:ext cx="1800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31" name="Freihand 130">
                  <a:extLst>
                    <a:ext uri="{FF2B5EF4-FFF2-40B4-BE49-F238E27FC236}">
                      <a16:creationId xmlns:a16="http://schemas.microsoft.com/office/drawing/2014/main" id="{1CFFB2F8-BEEA-4B54-A1BA-B68833E31F9F}"/>
                    </a:ext>
                  </a:extLst>
                </p14:cNvPr>
                <p14:cNvContentPartPr/>
                <p14:nvPr/>
              </p14:nvContentPartPr>
              <p14:xfrm>
                <a:off x="7346987" y="4502587"/>
                <a:ext cx="180720" cy="133560"/>
              </p14:xfrm>
            </p:contentPart>
          </mc:Choice>
          <mc:Fallback>
            <p:pic>
              <p:nvPicPr>
                <p:cNvPr id="131" name="Freihand 130">
                  <a:extLst>
                    <a:ext uri="{FF2B5EF4-FFF2-40B4-BE49-F238E27FC236}">
                      <a16:creationId xmlns:a16="http://schemas.microsoft.com/office/drawing/2014/main" id="{1CFFB2F8-BEEA-4B54-A1BA-B68833E31F9F}"/>
                    </a:ext>
                  </a:extLst>
                </p:cNvPr>
                <p:cNvPicPr/>
                <p:nvPr/>
              </p:nvPicPr>
              <p:blipFill>
                <a:blip r:embed="rId194"/>
                <a:stretch>
                  <a:fillRect/>
                </a:stretch>
              </p:blipFill>
              <p:spPr>
                <a:xfrm>
                  <a:off x="7342667" y="4498267"/>
                  <a:ext cx="1893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2" name="Freihand 131">
                  <a:extLst>
                    <a:ext uri="{FF2B5EF4-FFF2-40B4-BE49-F238E27FC236}">
                      <a16:creationId xmlns:a16="http://schemas.microsoft.com/office/drawing/2014/main" id="{6D8F55C8-EEC5-4B61-927B-7A229B64B916}"/>
                    </a:ext>
                  </a:extLst>
                </p14:cNvPr>
                <p14:cNvContentPartPr/>
                <p14:nvPr/>
              </p14:nvContentPartPr>
              <p14:xfrm>
                <a:off x="7615547" y="4503667"/>
                <a:ext cx="61200" cy="71640"/>
              </p14:xfrm>
            </p:contentPart>
          </mc:Choice>
          <mc:Fallback>
            <p:pic>
              <p:nvPicPr>
                <p:cNvPr id="132" name="Freihand 131">
                  <a:extLst>
                    <a:ext uri="{FF2B5EF4-FFF2-40B4-BE49-F238E27FC236}">
                      <a16:creationId xmlns:a16="http://schemas.microsoft.com/office/drawing/2014/main" id="{6D8F55C8-EEC5-4B61-927B-7A229B64B916}"/>
                    </a:ext>
                  </a:extLst>
                </p:cNvPr>
                <p:cNvPicPr/>
                <p:nvPr/>
              </p:nvPicPr>
              <p:blipFill>
                <a:blip r:embed="rId196"/>
                <a:stretch>
                  <a:fillRect/>
                </a:stretch>
              </p:blipFill>
              <p:spPr>
                <a:xfrm>
                  <a:off x="7611227" y="4499347"/>
                  <a:ext cx="698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3" name="Freihand 132">
                  <a:extLst>
                    <a:ext uri="{FF2B5EF4-FFF2-40B4-BE49-F238E27FC236}">
                      <a16:creationId xmlns:a16="http://schemas.microsoft.com/office/drawing/2014/main" id="{77A199C7-06D7-488F-94EB-406DB5DC507A}"/>
                    </a:ext>
                  </a:extLst>
                </p14:cNvPr>
                <p14:cNvContentPartPr/>
                <p14:nvPr/>
              </p14:nvContentPartPr>
              <p14:xfrm>
                <a:off x="7566587" y="4455067"/>
                <a:ext cx="170640" cy="222480"/>
              </p14:xfrm>
            </p:contentPart>
          </mc:Choice>
          <mc:Fallback>
            <p:pic>
              <p:nvPicPr>
                <p:cNvPr id="133" name="Freihand 132">
                  <a:extLst>
                    <a:ext uri="{FF2B5EF4-FFF2-40B4-BE49-F238E27FC236}">
                      <a16:creationId xmlns:a16="http://schemas.microsoft.com/office/drawing/2014/main" id="{77A199C7-06D7-488F-94EB-406DB5DC507A}"/>
                    </a:ext>
                  </a:extLst>
                </p:cNvPr>
                <p:cNvPicPr/>
                <p:nvPr/>
              </p:nvPicPr>
              <p:blipFill>
                <a:blip r:embed="rId198"/>
                <a:stretch>
                  <a:fillRect/>
                </a:stretch>
              </p:blipFill>
              <p:spPr>
                <a:xfrm>
                  <a:off x="7562267" y="4450747"/>
                  <a:ext cx="179280" cy="231120"/>
                </a:xfrm>
                <a:prstGeom prst="rect">
                  <a:avLst/>
                </a:prstGeom>
              </p:spPr>
            </p:pic>
          </mc:Fallback>
        </mc:AlternateContent>
      </p:grpSp>
      <p:grpSp>
        <p:nvGrpSpPr>
          <p:cNvPr id="136" name="Gruppieren 135">
            <a:extLst>
              <a:ext uri="{FF2B5EF4-FFF2-40B4-BE49-F238E27FC236}">
                <a16:creationId xmlns:a16="http://schemas.microsoft.com/office/drawing/2014/main" id="{1C881A67-22F1-4D18-8A03-246C60CD8AF6}"/>
              </a:ext>
            </a:extLst>
          </p:cNvPr>
          <p:cNvGrpSpPr/>
          <p:nvPr/>
        </p:nvGrpSpPr>
        <p:grpSpPr>
          <a:xfrm>
            <a:off x="7404587" y="1320187"/>
            <a:ext cx="413640" cy="485280"/>
            <a:chOff x="7404587" y="1320187"/>
            <a:chExt cx="413640" cy="485280"/>
          </a:xfrm>
        </p:grpSpPr>
        <mc:AlternateContent xmlns:mc="http://schemas.openxmlformats.org/markup-compatibility/2006">
          <mc:Choice xmlns:p14="http://schemas.microsoft.com/office/powerpoint/2010/main" Requires="p14">
            <p:contentPart p14:bwMode="auto" r:id="rId199">
              <p14:nvContentPartPr>
                <p14:cNvPr id="71" name="Freihand 70">
                  <a:extLst>
                    <a:ext uri="{FF2B5EF4-FFF2-40B4-BE49-F238E27FC236}">
                      <a16:creationId xmlns:a16="http://schemas.microsoft.com/office/drawing/2014/main" id="{2E4B0EB9-4B87-495C-862F-E2BD2969ADF2}"/>
                    </a:ext>
                  </a:extLst>
                </p14:cNvPr>
                <p14:cNvContentPartPr/>
                <p14:nvPr/>
              </p14:nvContentPartPr>
              <p14:xfrm>
                <a:off x="7404587" y="1592347"/>
                <a:ext cx="155520" cy="123840"/>
              </p14:xfrm>
            </p:contentPart>
          </mc:Choice>
          <mc:Fallback>
            <p:pic>
              <p:nvPicPr>
                <p:cNvPr id="71" name="Freihand 70">
                  <a:extLst>
                    <a:ext uri="{FF2B5EF4-FFF2-40B4-BE49-F238E27FC236}">
                      <a16:creationId xmlns:a16="http://schemas.microsoft.com/office/drawing/2014/main" id="{2E4B0EB9-4B87-495C-862F-E2BD2969ADF2}"/>
                    </a:ext>
                  </a:extLst>
                </p:cNvPr>
                <p:cNvPicPr/>
                <p:nvPr/>
              </p:nvPicPr>
              <p:blipFill>
                <a:blip r:embed="rId200"/>
                <a:stretch>
                  <a:fillRect/>
                </a:stretch>
              </p:blipFill>
              <p:spPr>
                <a:xfrm>
                  <a:off x="7400267" y="1588027"/>
                  <a:ext cx="1641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72" name="Freihand 71">
                  <a:extLst>
                    <a:ext uri="{FF2B5EF4-FFF2-40B4-BE49-F238E27FC236}">
                      <a16:creationId xmlns:a16="http://schemas.microsoft.com/office/drawing/2014/main" id="{B11F9D1D-0241-4B09-8A3D-BC0784D0CF2B}"/>
                    </a:ext>
                  </a:extLst>
                </p14:cNvPr>
                <p14:cNvContentPartPr/>
                <p14:nvPr/>
              </p14:nvContentPartPr>
              <p14:xfrm>
                <a:off x="7526627" y="1492627"/>
                <a:ext cx="75240" cy="176760"/>
              </p14:xfrm>
            </p:contentPart>
          </mc:Choice>
          <mc:Fallback>
            <p:pic>
              <p:nvPicPr>
                <p:cNvPr id="72" name="Freihand 71">
                  <a:extLst>
                    <a:ext uri="{FF2B5EF4-FFF2-40B4-BE49-F238E27FC236}">
                      <a16:creationId xmlns:a16="http://schemas.microsoft.com/office/drawing/2014/main" id="{B11F9D1D-0241-4B09-8A3D-BC0784D0CF2B}"/>
                    </a:ext>
                  </a:extLst>
                </p:cNvPr>
                <p:cNvPicPr/>
                <p:nvPr/>
              </p:nvPicPr>
              <p:blipFill>
                <a:blip r:embed="rId202"/>
                <a:stretch>
                  <a:fillRect/>
                </a:stretch>
              </p:blipFill>
              <p:spPr>
                <a:xfrm>
                  <a:off x="7522307" y="1488307"/>
                  <a:ext cx="8388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73" name="Freihand 72">
                  <a:extLst>
                    <a:ext uri="{FF2B5EF4-FFF2-40B4-BE49-F238E27FC236}">
                      <a16:creationId xmlns:a16="http://schemas.microsoft.com/office/drawing/2014/main" id="{230BC38F-F288-4010-AD06-9C81880F8DF9}"/>
                    </a:ext>
                  </a:extLst>
                </p14:cNvPr>
                <p14:cNvContentPartPr/>
                <p14:nvPr/>
              </p14:nvContentPartPr>
              <p14:xfrm>
                <a:off x="7677467" y="1533307"/>
                <a:ext cx="108000" cy="99360"/>
              </p14:xfrm>
            </p:contentPart>
          </mc:Choice>
          <mc:Fallback>
            <p:pic>
              <p:nvPicPr>
                <p:cNvPr id="73" name="Freihand 72">
                  <a:extLst>
                    <a:ext uri="{FF2B5EF4-FFF2-40B4-BE49-F238E27FC236}">
                      <a16:creationId xmlns:a16="http://schemas.microsoft.com/office/drawing/2014/main" id="{230BC38F-F288-4010-AD06-9C81880F8DF9}"/>
                    </a:ext>
                  </a:extLst>
                </p:cNvPr>
                <p:cNvPicPr/>
                <p:nvPr/>
              </p:nvPicPr>
              <p:blipFill>
                <a:blip r:embed="rId204"/>
                <a:stretch>
                  <a:fillRect/>
                </a:stretch>
              </p:blipFill>
              <p:spPr>
                <a:xfrm>
                  <a:off x="7673147" y="1528987"/>
                  <a:ext cx="11664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74" name="Freihand 73">
                  <a:extLst>
                    <a:ext uri="{FF2B5EF4-FFF2-40B4-BE49-F238E27FC236}">
                      <a16:creationId xmlns:a16="http://schemas.microsoft.com/office/drawing/2014/main" id="{380031AB-4A3E-456C-BD69-1709EC8FD0E7}"/>
                    </a:ext>
                  </a:extLst>
                </p14:cNvPr>
                <p14:cNvContentPartPr/>
                <p14:nvPr/>
              </p14:nvContentPartPr>
              <p14:xfrm>
                <a:off x="7746227" y="1515667"/>
                <a:ext cx="72000" cy="289800"/>
              </p14:xfrm>
            </p:contentPart>
          </mc:Choice>
          <mc:Fallback>
            <p:pic>
              <p:nvPicPr>
                <p:cNvPr id="74" name="Freihand 73">
                  <a:extLst>
                    <a:ext uri="{FF2B5EF4-FFF2-40B4-BE49-F238E27FC236}">
                      <a16:creationId xmlns:a16="http://schemas.microsoft.com/office/drawing/2014/main" id="{380031AB-4A3E-456C-BD69-1709EC8FD0E7}"/>
                    </a:ext>
                  </a:extLst>
                </p:cNvPr>
                <p:cNvPicPr/>
                <p:nvPr/>
              </p:nvPicPr>
              <p:blipFill>
                <a:blip r:embed="rId206"/>
                <a:stretch>
                  <a:fillRect/>
                </a:stretch>
              </p:blipFill>
              <p:spPr>
                <a:xfrm>
                  <a:off x="7741907" y="1511347"/>
                  <a:ext cx="8064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5" name="Freihand 134">
                  <a:extLst>
                    <a:ext uri="{FF2B5EF4-FFF2-40B4-BE49-F238E27FC236}">
                      <a16:creationId xmlns:a16="http://schemas.microsoft.com/office/drawing/2014/main" id="{0388F06E-2350-4879-8FCA-85235016ED6A}"/>
                    </a:ext>
                  </a:extLst>
                </p14:cNvPr>
                <p14:cNvContentPartPr/>
                <p14:nvPr/>
              </p14:nvContentPartPr>
              <p14:xfrm>
                <a:off x="7586027" y="1320187"/>
                <a:ext cx="79200" cy="142560"/>
              </p14:xfrm>
            </p:contentPart>
          </mc:Choice>
          <mc:Fallback>
            <p:pic>
              <p:nvPicPr>
                <p:cNvPr id="135" name="Freihand 134">
                  <a:extLst>
                    <a:ext uri="{FF2B5EF4-FFF2-40B4-BE49-F238E27FC236}">
                      <a16:creationId xmlns:a16="http://schemas.microsoft.com/office/drawing/2014/main" id="{0388F06E-2350-4879-8FCA-85235016ED6A}"/>
                    </a:ext>
                  </a:extLst>
                </p:cNvPr>
                <p:cNvPicPr/>
                <p:nvPr/>
              </p:nvPicPr>
              <p:blipFill>
                <a:blip r:embed="rId208"/>
                <a:stretch>
                  <a:fillRect/>
                </a:stretch>
              </p:blipFill>
              <p:spPr>
                <a:xfrm>
                  <a:off x="7581707" y="1315867"/>
                  <a:ext cx="87840" cy="151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9">
            <p14:nvContentPartPr>
              <p14:cNvPr id="157" name="Freihand 156">
                <a:extLst>
                  <a:ext uri="{FF2B5EF4-FFF2-40B4-BE49-F238E27FC236}">
                    <a16:creationId xmlns:a16="http://schemas.microsoft.com/office/drawing/2014/main" id="{E09508AC-E055-4EF2-B7A7-39838F4CBD20}"/>
                  </a:ext>
                </a:extLst>
              </p14:cNvPr>
              <p14:cNvContentPartPr/>
              <p14:nvPr/>
            </p14:nvContentPartPr>
            <p14:xfrm>
              <a:off x="10536587" y="1910947"/>
              <a:ext cx="360" cy="360"/>
            </p14:xfrm>
          </p:contentPart>
        </mc:Choice>
        <mc:Fallback>
          <p:pic>
            <p:nvPicPr>
              <p:cNvPr id="157" name="Freihand 156">
                <a:extLst>
                  <a:ext uri="{FF2B5EF4-FFF2-40B4-BE49-F238E27FC236}">
                    <a16:creationId xmlns:a16="http://schemas.microsoft.com/office/drawing/2014/main" id="{E09508AC-E055-4EF2-B7A7-39838F4CBD20}"/>
                  </a:ext>
                </a:extLst>
              </p:cNvPr>
              <p:cNvPicPr/>
              <p:nvPr/>
            </p:nvPicPr>
            <p:blipFill>
              <a:blip r:embed="rId84"/>
              <a:stretch>
                <a:fillRect/>
              </a:stretch>
            </p:blipFill>
            <p:spPr>
              <a:xfrm>
                <a:off x="10532267" y="1906627"/>
                <a:ext cx="9000" cy="9000"/>
              </a:xfrm>
              <a:prstGeom prst="rect">
                <a:avLst/>
              </a:prstGeom>
            </p:spPr>
          </p:pic>
        </mc:Fallback>
      </mc:AlternateContent>
      <p:grpSp>
        <p:nvGrpSpPr>
          <p:cNvPr id="172" name="Gruppieren 171">
            <a:extLst>
              <a:ext uri="{FF2B5EF4-FFF2-40B4-BE49-F238E27FC236}">
                <a16:creationId xmlns:a16="http://schemas.microsoft.com/office/drawing/2014/main" id="{DCA82E57-6544-4031-92A5-451046F6FCF4}"/>
              </a:ext>
            </a:extLst>
          </p:cNvPr>
          <p:cNvGrpSpPr/>
          <p:nvPr/>
        </p:nvGrpSpPr>
        <p:grpSpPr>
          <a:xfrm>
            <a:off x="10178387" y="842467"/>
            <a:ext cx="1412280" cy="384480"/>
            <a:chOff x="10178387" y="842467"/>
            <a:chExt cx="1412280" cy="384480"/>
          </a:xfrm>
        </p:grpSpPr>
        <mc:AlternateContent xmlns:mc="http://schemas.openxmlformats.org/markup-compatibility/2006">
          <mc:Choice xmlns:p14="http://schemas.microsoft.com/office/powerpoint/2010/main" Requires="p14">
            <p:contentPart p14:bwMode="auto" r:id="rId210">
              <p14:nvContentPartPr>
                <p14:cNvPr id="165" name="Freihand 164">
                  <a:extLst>
                    <a:ext uri="{FF2B5EF4-FFF2-40B4-BE49-F238E27FC236}">
                      <a16:creationId xmlns:a16="http://schemas.microsoft.com/office/drawing/2014/main" id="{9AE2C8FF-04F7-4539-8B25-100C2A79E2B2}"/>
                    </a:ext>
                  </a:extLst>
                </p14:cNvPr>
                <p14:cNvContentPartPr/>
                <p14:nvPr/>
              </p14:nvContentPartPr>
              <p14:xfrm>
                <a:off x="10178387" y="949747"/>
                <a:ext cx="301680" cy="277200"/>
              </p14:xfrm>
            </p:contentPart>
          </mc:Choice>
          <mc:Fallback>
            <p:pic>
              <p:nvPicPr>
                <p:cNvPr id="165" name="Freihand 164">
                  <a:extLst>
                    <a:ext uri="{FF2B5EF4-FFF2-40B4-BE49-F238E27FC236}">
                      <a16:creationId xmlns:a16="http://schemas.microsoft.com/office/drawing/2014/main" id="{9AE2C8FF-04F7-4539-8B25-100C2A79E2B2}"/>
                    </a:ext>
                  </a:extLst>
                </p:cNvPr>
                <p:cNvPicPr/>
                <p:nvPr/>
              </p:nvPicPr>
              <p:blipFill>
                <a:blip r:embed="rId211"/>
                <a:stretch>
                  <a:fillRect/>
                </a:stretch>
              </p:blipFill>
              <p:spPr>
                <a:xfrm>
                  <a:off x="10174067" y="945427"/>
                  <a:ext cx="310320" cy="28584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66" name="Freihand 165">
                  <a:extLst>
                    <a:ext uri="{FF2B5EF4-FFF2-40B4-BE49-F238E27FC236}">
                      <a16:creationId xmlns:a16="http://schemas.microsoft.com/office/drawing/2014/main" id="{DAF913E8-7B2E-4979-9117-537BE53CF8B9}"/>
                    </a:ext>
                  </a:extLst>
                </p14:cNvPr>
                <p14:cNvContentPartPr/>
                <p14:nvPr/>
              </p14:nvContentPartPr>
              <p14:xfrm>
                <a:off x="10525067" y="1057027"/>
                <a:ext cx="141480" cy="78480"/>
              </p14:xfrm>
            </p:contentPart>
          </mc:Choice>
          <mc:Fallback>
            <p:pic>
              <p:nvPicPr>
                <p:cNvPr id="166" name="Freihand 165">
                  <a:extLst>
                    <a:ext uri="{FF2B5EF4-FFF2-40B4-BE49-F238E27FC236}">
                      <a16:creationId xmlns:a16="http://schemas.microsoft.com/office/drawing/2014/main" id="{DAF913E8-7B2E-4979-9117-537BE53CF8B9}"/>
                    </a:ext>
                  </a:extLst>
                </p:cNvPr>
                <p:cNvPicPr/>
                <p:nvPr/>
              </p:nvPicPr>
              <p:blipFill>
                <a:blip r:embed="rId213"/>
                <a:stretch>
                  <a:fillRect/>
                </a:stretch>
              </p:blipFill>
              <p:spPr>
                <a:xfrm>
                  <a:off x="10520747" y="1052707"/>
                  <a:ext cx="1501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67" name="Freihand 166">
                  <a:extLst>
                    <a:ext uri="{FF2B5EF4-FFF2-40B4-BE49-F238E27FC236}">
                      <a16:creationId xmlns:a16="http://schemas.microsoft.com/office/drawing/2014/main" id="{88407753-495E-41E3-8FE8-1459D72BD68F}"/>
                    </a:ext>
                  </a:extLst>
                </p14:cNvPr>
                <p14:cNvContentPartPr/>
                <p14:nvPr/>
              </p14:nvContentPartPr>
              <p14:xfrm>
                <a:off x="10665467" y="929947"/>
                <a:ext cx="157680" cy="171360"/>
              </p14:xfrm>
            </p:contentPart>
          </mc:Choice>
          <mc:Fallback>
            <p:pic>
              <p:nvPicPr>
                <p:cNvPr id="167" name="Freihand 166">
                  <a:extLst>
                    <a:ext uri="{FF2B5EF4-FFF2-40B4-BE49-F238E27FC236}">
                      <a16:creationId xmlns:a16="http://schemas.microsoft.com/office/drawing/2014/main" id="{88407753-495E-41E3-8FE8-1459D72BD68F}"/>
                    </a:ext>
                  </a:extLst>
                </p:cNvPr>
                <p:cNvPicPr/>
                <p:nvPr/>
              </p:nvPicPr>
              <p:blipFill>
                <a:blip r:embed="rId215"/>
                <a:stretch>
                  <a:fillRect/>
                </a:stretch>
              </p:blipFill>
              <p:spPr>
                <a:xfrm>
                  <a:off x="10661147" y="925627"/>
                  <a:ext cx="1663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68" name="Freihand 167">
                  <a:extLst>
                    <a:ext uri="{FF2B5EF4-FFF2-40B4-BE49-F238E27FC236}">
                      <a16:creationId xmlns:a16="http://schemas.microsoft.com/office/drawing/2014/main" id="{99B8271B-ACDB-44F6-B483-791874525EFB}"/>
                    </a:ext>
                  </a:extLst>
                </p14:cNvPr>
                <p14:cNvContentPartPr/>
                <p14:nvPr/>
              </p14:nvContentPartPr>
              <p14:xfrm>
                <a:off x="10754027" y="947587"/>
                <a:ext cx="37440" cy="15120"/>
              </p14:xfrm>
            </p:contentPart>
          </mc:Choice>
          <mc:Fallback>
            <p:pic>
              <p:nvPicPr>
                <p:cNvPr id="168" name="Freihand 167">
                  <a:extLst>
                    <a:ext uri="{FF2B5EF4-FFF2-40B4-BE49-F238E27FC236}">
                      <a16:creationId xmlns:a16="http://schemas.microsoft.com/office/drawing/2014/main" id="{99B8271B-ACDB-44F6-B483-791874525EFB}"/>
                    </a:ext>
                  </a:extLst>
                </p:cNvPr>
                <p:cNvPicPr/>
                <p:nvPr/>
              </p:nvPicPr>
              <p:blipFill>
                <a:blip r:embed="rId217"/>
                <a:stretch>
                  <a:fillRect/>
                </a:stretch>
              </p:blipFill>
              <p:spPr>
                <a:xfrm>
                  <a:off x="10749707" y="943267"/>
                  <a:ext cx="460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69" name="Freihand 168">
                  <a:extLst>
                    <a:ext uri="{FF2B5EF4-FFF2-40B4-BE49-F238E27FC236}">
                      <a16:creationId xmlns:a16="http://schemas.microsoft.com/office/drawing/2014/main" id="{58D4BB90-4A9A-40EF-90A4-86177A1F6CE1}"/>
                    </a:ext>
                  </a:extLst>
                </p14:cNvPr>
                <p14:cNvContentPartPr/>
                <p14:nvPr/>
              </p14:nvContentPartPr>
              <p14:xfrm>
                <a:off x="10852307" y="1000867"/>
                <a:ext cx="146160" cy="69120"/>
              </p14:xfrm>
            </p:contentPart>
          </mc:Choice>
          <mc:Fallback>
            <p:pic>
              <p:nvPicPr>
                <p:cNvPr id="169" name="Freihand 168">
                  <a:extLst>
                    <a:ext uri="{FF2B5EF4-FFF2-40B4-BE49-F238E27FC236}">
                      <a16:creationId xmlns:a16="http://schemas.microsoft.com/office/drawing/2014/main" id="{58D4BB90-4A9A-40EF-90A4-86177A1F6CE1}"/>
                    </a:ext>
                  </a:extLst>
                </p:cNvPr>
                <p:cNvPicPr/>
                <p:nvPr/>
              </p:nvPicPr>
              <p:blipFill>
                <a:blip r:embed="rId219"/>
                <a:stretch>
                  <a:fillRect/>
                </a:stretch>
              </p:blipFill>
              <p:spPr>
                <a:xfrm>
                  <a:off x="10847987" y="996547"/>
                  <a:ext cx="1548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70" name="Freihand 169">
                  <a:extLst>
                    <a:ext uri="{FF2B5EF4-FFF2-40B4-BE49-F238E27FC236}">
                      <a16:creationId xmlns:a16="http://schemas.microsoft.com/office/drawing/2014/main" id="{694DD346-4D45-49A0-93FA-146E8D35B55D}"/>
                    </a:ext>
                  </a:extLst>
                </p14:cNvPr>
                <p14:cNvContentPartPr/>
                <p14:nvPr/>
              </p14:nvContentPartPr>
              <p14:xfrm>
                <a:off x="11025107" y="988627"/>
                <a:ext cx="79200" cy="77760"/>
              </p14:xfrm>
            </p:contentPart>
          </mc:Choice>
          <mc:Fallback>
            <p:pic>
              <p:nvPicPr>
                <p:cNvPr id="170" name="Freihand 169">
                  <a:extLst>
                    <a:ext uri="{FF2B5EF4-FFF2-40B4-BE49-F238E27FC236}">
                      <a16:creationId xmlns:a16="http://schemas.microsoft.com/office/drawing/2014/main" id="{694DD346-4D45-49A0-93FA-146E8D35B55D}"/>
                    </a:ext>
                  </a:extLst>
                </p:cNvPr>
                <p:cNvPicPr/>
                <p:nvPr/>
              </p:nvPicPr>
              <p:blipFill>
                <a:blip r:embed="rId221"/>
                <a:stretch>
                  <a:fillRect/>
                </a:stretch>
              </p:blipFill>
              <p:spPr>
                <a:xfrm>
                  <a:off x="11020787" y="984307"/>
                  <a:ext cx="8784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71" name="Freihand 170">
                  <a:extLst>
                    <a:ext uri="{FF2B5EF4-FFF2-40B4-BE49-F238E27FC236}">
                      <a16:creationId xmlns:a16="http://schemas.microsoft.com/office/drawing/2014/main" id="{5958F346-B661-4FFF-B98B-E15052AF7F1A}"/>
                    </a:ext>
                  </a:extLst>
                </p14:cNvPr>
                <p14:cNvContentPartPr/>
                <p14:nvPr/>
              </p14:nvContentPartPr>
              <p14:xfrm>
                <a:off x="11286467" y="842467"/>
                <a:ext cx="304200" cy="277200"/>
              </p14:xfrm>
            </p:contentPart>
          </mc:Choice>
          <mc:Fallback>
            <p:pic>
              <p:nvPicPr>
                <p:cNvPr id="171" name="Freihand 170">
                  <a:extLst>
                    <a:ext uri="{FF2B5EF4-FFF2-40B4-BE49-F238E27FC236}">
                      <a16:creationId xmlns:a16="http://schemas.microsoft.com/office/drawing/2014/main" id="{5958F346-B661-4FFF-B98B-E15052AF7F1A}"/>
                    </a:ext>
                  </a:extLst>
                </p:cNvPr>
                <p:cNvPicPr/>
                <p:nvPr/>
              </p:nvPicPr>
              <p:blipFill>
                <a:blip r:embed="rId223"/>
                <a:stretch>
                  <a:fillRect/>
                </a:stretch>
              </p:blipFill>
              <p:spPr>
                <a:xfrm>
                  <a:off x="11282147" y="838147"/>
                  <a:ext cx="312840" cy="285840"/>
                </a:xfrm>
                <a:prstGeom prst="rect">
                  <a:avLst/>
                </a:prstGeom>
              </p:spPr>
            </p:pic>
          </mc:Fallback>
        </mc:AlternateContent>
      </p:grpSp>
      <p:grpSp>
        <p:nvGrpSpPr>
          <p:cNvPr id="181" name="Gruppieren 180">
            <a:extLst>
              <a:ext uri="{FF2B5EF4-FFF2-40B4-BE49-F238E27FC236}">
                <a16:creationId xmlns:a16="http://schemas.microsoft.com/office/drawing/2014/main" id="{B4A6FA0A-C4BC-4485-AC30-627AE4252B5E}"/>
              </a:ext>
            </a:extLst>
          </p:cNvPr>
          <p:cNvGrpSpPr/>
          <p:nvPr/>
        </p:nvGrpSpPr>
        <p:grpSpPr>
          <a:xfrm>
            <a:off x="8667827" y="1111747"/>
            <a:ext cx="1271880" cy="623880"/>
            <a:chOff x="8667827" y="1111747"/>
            <a:chExt cx="1271880" cy="623880"/>
          </a:xfrm>
        </p:grpSpPr>
        <mc:AlternateContent xmlns:mc="http://schemas.openxmlformats.org/markup-compatibility/2006">
          <mc:Choice xmlns:p14="http://schemas.microsoft.com/office/powerpoint/2010/main" Requires="p14">
            <p:contentPart p14:bwMode="auto" r:id="rId224">
              <p14:nvContentPartPr>
                <p14:cNvPr id="159" name="Freihand 158">
                  <a:extLst>
                    <a:ext uri="{FF2B5EF4-FFF2-40B4-BE49-F238E27FC236}">
                      <a16:creationId xmlns:a16="http://schemas.microsoft.com/office/drawing/2014/main" id="{6CB4E3D9-CE2D-410E-BC19-3A8E3F1AD24F}"/>
                    </a:ext>
                  </a:extLst>
                </p14:cNvPr>
                <p14:cNvContentPartPr/>
                <p14:nvPr/>
              </p14:nvContentPartPr>
              <p14:xfrm>
                <a:off x="8678987" y="1116787"/>
                <a:ext cx="141480" cy="202320"/>
              </p14:xfrm>
            </p:contentPart>
          </mc:Choice>
          <mc:Fallback>
            <p:pic>
              <p:nvPicPr>
                <p:cNvPr id="159" name="Freihand 158">
                  <a:extLst>
                    <a:ext uri="{FF2B5EF4-FFF2-40B4-BE49-F238E27FC236}">
                      <a16:creationId xmlns:a16="http://schemas.microsoft.com/office/drawing/2014/main" id="{6CB4E3D9-CE2D-410E-BC19-3A8E3F1AD24F}"/>
                    </a:ext>
                  </a:extLst>
                </p:cNvPr>
                <p:cNvPicPr/>
                <p:nvPr/>
              </p:nvPicPr>
              <p:blipFill>
                <a:blip r:embed="rId225"/>
                <a:stretch>
                  <a:fillRect/>
                </a:stretch>
              </p:blipFill>
              <p:spPr>
                <a:xfrm>
                  <a:off x="8674667" y="1112467"/>
                  <a:ext cx="15012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60" name="Freihand 159">
                  <a:extLst>
                    <a:ext uri="{FF2B5EF4-FFF2-40B4-BE49-F238E27FC236}">
                      <a16:creationId xmlns:a16="http://schemas.microsoft.com/office/drawing/2014/main" id="{0CE20DC2-25B4-4395-A716-3D89611C9CCC}"/>
                    </a:ext>
                  </a:extLst>
                </p14:cNvPr>
                <p14:cNvContentPartPr/>
                <p14:nvPr/>
              </p14:nvContentPartPr>
              <p14:xfrm>
                <a:off x="8826947" y="1200307"/>
                <a:ext cx="315720" cy="87120"/>
              </p14:xfrm>
            </p:contentPart>
          </mc:Choice>
          <mc:Fallback>
            <p:pic>
              <p:nvPicPr>
                <p:cNvPr id="160" name="Freihand 159">
                  <a:extLst>
                    <a:ext uri="{FF2B5EF4-FFF2-40B4-BE49-F238E27FC236}">
                      <a16:creationId xmlns:a16="http://schemas.microsoft.com/office/drawing/2014/main" id="{0CE20DC2-25B4-4395-A716-3D89611C9CCC}"/>
                    </a:ext>
                  </a:extLst>
                </p:cNvPr>
                <p:cNvPicPr/>
                <p:nvPr/>
              </p:nvPicPr>
              <p:blipFill>
                <a:blip r:embed="rId227"/>
                <a:stretch>
                  <a:fillRect/>
                </a:stretch>
              </p:blipFill>
              <p:spPr>
                <a:xfrm>
                  <a:off x="8822627" y="1195987"/>
                  <a:ext cx="32436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61" name="Freihand 160">
                  <a:extLst>
                    <a:ext uri="{FF2B5EF4-FFF2-40B4-BE49-F238E27FC236}">
                      <a16:creationId xmlns:a16="http://schemas.microsoft.com/office/drawing/2014/main" id="{B516D237-7426-413F-9D52-404B83CB24CF}"/>
                    </a:ext>
                  </a:extLst>
                </p14:cNvPr>
                <p14:cNvContentPartPr/>
                <p14:nvPr/>
              </p14:nvContentPartPr>
              <p14:xfrm>
                <a:off x="9201707" y="1177627"/>
                <a:ext cx="114480" cy="66240"/>
              </p14:xfrm>
            </p:contentPart>
          </mc:Choice>
          <mc:Fallback>
            <p:pic>
              <p:nvPicPr>
                <p:cNvPr id="161" name="Freihand 160">
                  <a:extLst>
                    <a:ext uri="{FF2B5EF4-FFF2-40B4-BE49-F238E27FC236}">
                      <a16:creationId xmlns:a16="http://schemas.microsoft.com/office/drawing/2014/main" id="{B516D237-7426-413F-9D52-404B83CB24CF}"/>
                    </a:ext>
                  </a:extLst>
                </p:cNvPr>
                <p:cNvPicPr/>
                <p:nvPr/>
              </p:nvPicPr>
              <p:blipFill>
                <a:blip r:embed="rId229"/>
                <a:stretch>
                  <a:fillRect/>
                </a:stretch>
              </p:blipFill>
              <p:spPr>
                <a:xfrm>
                  <a:off x="9197387" y="1173307"/>
                  <a:ext cx="1231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62" name="Freihand 161">
                  <a:extLst>
                    <a:ext uri="{FF2B5EF4-FFF2-40B4-BE49-F238E27FC236}">
                      <a16:creationId xmlns:a16="http://schemas.microsoft.com/office/drawing/2014/main" id="{A822855D-83EB-4536-B64A-D12A2262EF7C}"/>
                    </a:ext>
                  </a:extLst>
                </p14:cNvPr>
                <p14:cNvContentPartPr/>
                <p14:nvPr/>
              </p14:nvContentPartPr>
              <p14:xfrm>
                <a:off x="9268307" y="1144147"/>
                <a:ext cx="292680" cy="259560"/>
              </p14:xfrm>
            </p:contentPart>
          </mc:Choice>
          <mc:Fallback>
            <p:pic>
              <p:nvPicPr>
                <p:cNvPr id="162" name="Freihand 161">
                  <a:extLst>
                    <a:ext uri="{FF2B5EF4-FFF2-40B4-BE49-F238E27FC236}">
                      <a16:creationId xmlns:a16="http://schemas.microsoft.com/office/drawing/2014/main" id="{A822855D-83EB-4536-B64A-D12A2262EF7C}"/>
                    </a:ext>
                  </a:extLst>
                </p:cNvPr>
                <p:cNvPicPr/>
                <p:nvPr/>
              </p:nvPicPr>
              <p:blipFill>
                <a:blip r:embed="rId231"/>
                <a:stretch>
                  <a:fillRect/>
                </a:stretch>
              </p:blipFill>
              <p:spPr>
                <a:xfrm>
                  <a:off x="9263987" y="1139827"/>
                  <a:ext cx="30132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63" name="Freihand 162">
                  <a:extLst>
                    <a:ext uri="{FF2B5EF4-FFF2-40B4-BE49-F238E27FC236}">
                      <a16:creationId xmlns:a16="http://schemas.microsoft.com/office/drawing/2014/main" id="{38F3CAEF-38A1-4BF7-B1A8-C3CF1CFCDE72}"/>
                    </a:ext>
                  </a:extLst>
                </p14:cNvPr>
                <p14:cNvContentPartPr/>
                <p14:nvPr/>
              </p14:nvContentPartPr>
              <p14:xfrm>
                <a:off x="9593747" y="1125427"/>
                <a:ext cx="228960" cy="76680"/>
              </p14:xfrm>
            </p:contentPart>
          </mc:Choice>
          <mc:Fallback>
            <p:pic>
              <p:nvPicPr>
                <p:cNvPr id="163" name="Freihand 162">
                  <a:extLst>
                    <a:ext uri="{FF2B5EF4-FFF2-40B4-BE49-F238E27FC236}">
                      <a16:creationId xmlns:a16="http://schemas.microsoft.com/office/drawing/2014/main" id="{38F3CAEF-38A1-4BF7-B1A8-C3CF1CFCDE72}"/>
                    </a:ext>
                  </a:extLst>
                </p:cNvPr>
                <p:cNvPicPr/>
                <p:nvPr/>
              </p:nvPicPr>
              <p:blipFill>
                <a:blip r:embed="rId233"/>
                <a:stretch>
                  <a:fillRect/>
                </a:stretch>
              </p:blipFill>
              <p:spPr>
                <a:xfrm>
                  <a:off x="9589427" y="1121107"/>
                  <a:ext cx="2376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64" name="Freihand 163">
                  <a:extLst>
                    <a:ext uri="{FF2B5EF4-FFF2-40B4-BE49-F238E27FC236}">
                      <a16:creationId xmlns:a16="http://schemas.microsoft.com/office/drawing/2014/main" id="{8E146FEA-C887-47C6-992D-2E4AB62388AE}"/>
                    </a:ext>
                  </a:extLst>
                </p14:cNvPr>
                <p14:cNvContentPartPr/>
                <p14:nvPr/>
              </p14:nvContentPartPr>
              <p14:xfrm>
                <a:off x="9828827" y="1111747"/>
                <a:ext cx="68040" cy="92160"/>
              </p14:xfrm>
            </p:contentPart>
          </mc:Choice>
          <mc:Fallback>
            <p:pic>
              <p:nvPicPr>
                <p:cNvPr id="164" name="Freihand 163">
                  <a:extLst>
                    <a:ext uri="{FF2B5EF4-FFF2-40B4-BE49-F238E27FC236}">
                      <a16:creationId xmlns:a16="http://schemas.microsoft.com/office/drawing/2014/main" id="{8E146FEA-C887-47C6-992D-2E4AB62388AE}"/>
                    </a:ext>
                  </a:extLst>
                </p:cNvPr>
                <p:cNvPicPr/>
                <p:nvPr/>
              </p:nvPicPr>
              <p:blipFill>
                <a:blip r:embed="rId235"/>
                <a:stretch>
                  <a:fillRect/>
                </a:stretch>
              </p:blipFill>
              <p:spPr>
                <a:xfrm>
                  <a:off x="9824507" y="1107427"/>
                  <a:ext cx="766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74" name="Freihand 173">
                  <a:extLst>
                    <a:ext uri="{FF2B5EF4-FFF2-40B4-BE49-F238E27FC236}">
                      <a16:creationId xmlns:a16="http://schemas.microsoft.com/office/drawing/2014/main" id="{345C9844-5FB9-49E8-B2EB-3B1311C5A276}"/>
                    </a:ext>
                  </a:extLst>
                </p14:cNvPr>
                <p14:cNvContentPartPr/>
                <p14:nvPr/>
              </p14:nvContentPartPr>
              <p14:xfrm>
                <a:off x="8687267" y="1437187"/>
                <a:ext cx="146880" cy="176760"/>
              </p14:xfrm>
            </p:contentPart>
          </mc:Choice>
          <mc:Fallback>
            <p:pic>
              <p:nvPicPr>
                <p:cNvPr id="174" name="Freihand 173">
                  <a:extLst>
                    <a:ext uri="{FF2B5EF4-FFF2-40B4-BE49-F238E27FC236}">
                      <a16:creationId xmlns:a16="http://schemas.microsoft.com/office/drawing/2014/main" id="{345C9844-5FB9-49E8-B2EB-3B1311C5A276}"/>
                    </a:ext>
                  </a:extLst>
                </p:cNvPr>
                <p:cNvPicPr/>
                <p:nvPr/>
              </p:nvPicPr>
              <p:blipFill>
                <a:blip r:embed="rId237"/>
                <a:stretch>
                  <a:fillRect/>
                </a:stretch>
              </p:blipFill>
              <p:spPr>
                <a:xfrm>
                  <a:off x="8682947" y="1432867"/>
                  <a:ext cx="15552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75" name="Freihand 174">
                  <a:extLst>
                    <a:ext uri="{FF2B5EF4-FFF2-40B4-BE49-F238E27FC236}">
                      <a16:creationId xmlns:a16="http://schemas.microsoft.com/office/drawing/2014/main" id="{7F304B32-A5AE-4A1A-BF7A-284AB663277E}"/>
                    </a:ext>
                  </a:extLst>
                </p14:cNvPr>
                <p14:cNvContentPartPr/>
                <p14:nvPr/>
              </p14:nvContentPartPr>
              <p14:xfrm>
                <a:off x="8878067" y="1526107"/>
                <a:ext cx="56160" cy="81720"/>
              </p14:xfrm>
            </p:contentPart>
          </mc:Choice>
          <mc:Fallback>
            <p:pic>
              <p:nvPicPr>
                <p:cNvPr id="175" name="Freihand 174">
                  <a:extLst>
                    <a:ext uri="{FF2B5EF4-FFF2-40B4-BE49-F238E27FC236}">
                      <a16:creationId xmlns:a16="http://schemas.microsoft.com/office/drawing/2014/main" id="{7F304B32-A5AE-4A1A-BF7A-284AB663277E}"/>
                    </a:ext>
                  </a:extLst>
                </p:cNvPr>
                <p:cNvPicPr/>
                <p:nvPr/>
              </p:nvPicPr>
              <p:blipFill>
                <a:blip r:embed="rId239"/>
                <a:stretch>
                  <a:fillRect/>
                </a:stretch>
              </p:blipFill>
              <p:spPr>
                <a:xfrm>
                  <a:off x="8873747" y="1521787"/>
                  <a:ext cx="648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76" name="Freihand 175">
                  <a:extLst>
                    <a:ext uri="{FF2B5EF4-FFF2-40B4-BE49-F238E27FC236}">
                      <a16:creationId xmlns:a16="http://schemas.microsoft.com/office/drawing/2014/main" id="{A088B866-4666-4C60-95B0-62EF5BC4E3D3}"/>
                    </a:ext>
                  </a:extLst>
                </p14:cNvPr>
                <p14:cNvContentPartPr/>
                <p14:nvPr/>
              </p14:nvContentPartPr>
              <p14:xfrm>
                <a:off x="8951507" y="1520347"/>
                <a:ext cx="118080" cy="215280"/>
              </p14:xfrm>
            </p:contentPart>
          </mc:Choice>
          <mc:Fallback>
            <p:pic>
              <p:nvPicPr>
                <p:cNvPr id="176" name="Freihand 175">
                  <a:extLst>
                    <a:ext uri="{FF2B5EF4-FFF2-40B4-BE49-F238E27FC236}">
                      <a16:creationId xmlns:a16="http://schemas.microsoft.com/office/drawing/2014/main" id="{A088B866-4666-4C60-95B0-62EF5BC4E3D3}"/>
                    </a:ext>
                  </a:extLst>
                </p:cNvPr>
                <p:cNvPicPr/>
                <p:nvPr/>
              </p:nvPicPr>
              <p:blipFill>
                <a:blip r:embed="rId241"/>
                <a:stretch>
                  <a:fillRect/>
                </a:stretch>
              </p:blipFill>
              <p:spPr>
                <a:xfrm>
                  <a:off x="8947187" y="1516027"/>
                  <a:ext cx="12672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177" name="Freihand 176">
                  <a:extLst>
                    <a:ext uri="{FF2B5EF4-FFF2-40B4-BE49-F238E27FC236}">
                      <a16:creationId xmlns:a16="http://schemas.microsoft.com/office/drawing/2014/main" id="{A202B03F-373C-44B3-A71E-1B9EEA96C169}"/>
                    </a:ext>
                  </a:extLst>
                </p14:cNvPr>
                <p14:cNvContentPartPr/>
                <p14:nvPr/>
              </p14:nvContentPartPr>
              <p14:xfrm>
                <a:off x="9099827" y="1482187"/>
                <a:ext cx="182520" cy="122400"/>
              </p14:xfrm>
            </p:contentPart>
          </mc:Choice>
          <mc:Fallback>
            <p:pic>
              <p:nvPicPr>
                <p:cNvPr id="177" name="Freihand 176">
                  <a:extLst>
                    <a:ext uri="{FF2B5EF4-FFF2-40B4-BE49-F238E27FC236}">
                      <a16:creationId xmlns:a16="http://schemas.microsoft.com/office/drawing/2014/main" id="{A202B03F-373C-44B3-A71E-1B9EEA96C169}"/>
                    </a:ext>
                  </a:extLst>
                </p:cNvPr>
                <p:cNvPicPr/>
                <p:nvPr/>
              </p:nvPicPr>
              <p:blipFill>
                <a:blip r:embed="rId243"/>
                <a:stretch>
                  <a:fillRect/>
                </a:stretch>
              </p:blipFill>
              <p:spPr>
                <a:xfrm>
                  <a:off x="9095507" y="1477867"/>
                  <a:ext cx="1911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178" name="Freihand 177">
                  <a:extLst>
                    <a:ext uri="{FF2B5EF4-FFF2-40B4-BE49-F238E27FC236}">
                      <a16:creationId xmlns:a16="http://schemas.microsoft.com/office/drawing/2014/main" id="{5CCD08E9-BA4E-4618-ABA8-247C473331E1}"/>
                    </a:ext>
                  </a:extLst>
                </p14:cNvPr>
                <p14:cNvContentPartPr/>
                <p14:nvPr/>
              </p14:nvContentPartPr>
              <p14:xfrm>
                <a:off x="9456947" y="1411627"/>
                <a:ext cx="194040" cy="141120"/>
              </p14:xfrm>
            </p:contentPart>
          </mc:Choice>
          <mc:Fallback>
            <p:pic>
              <p:nvPicPr>
                <p:cNvPr id="178" name="Freihand 177">
                  <a:extLst>
                    <a:ext uri="{FF2B5EF4-FFF2-40B4-BE49-F238E27FC236}">
                      <a16:creationId xmlns:a16="http://schemas.microsoft.com/office/drawing/2014/main" id="{5CCD08E9-BA4E-4618-ABA8-247C473331E1}"/>
                    </a:ext>
                  </a:extLst>
                </p:cNvPr>
                <p:cNvPicPr/>
                <p:nvPr/>
              </p:nvPicPr>
              <p:blipFill>
                <a:blip r:embed="rId245"/>
                <a:stretch>
                  <a:fillRect/>
                </a:stretch>
              </p:blipFill>
              <p:spPr>
                <a:xfrm>
                  <a:off x="9452627" y="1407307"/>
                  <a:ext cx="20268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180" name="Freihand 179">
                  <a:extLst>
                    <a:ext uri="{FF2B5EF4-FFF2-40B4-BE49-F238E27FC236}">
                      <a16:creationId xmlns:a16="http://schemas.microsoft.com/office/drawing/2014/main" id="{3FA64FC9-E506-45A2-90EE-92FF73685016}"/>
                    </a:ext>
                  </a:extLst>
                </p14:cNvPr>
                <p14:cNvContentPartPr/>
                <p14:nvPr/>
              </p14:nvContentPartPr>
              <p14:xfrm>
                <a:off x="8667827" y="1280227"/>
                <a:ext cx="1271880" cy="170280"/>
              </p14:xfrm>
            </p:contentPart>
          </mc:Choice>
          <mc:Fallback>
            <p:pic>
              <p:nvPicPr>
                <p:cNvPr id="180" name="Freihand 179">
                  <a:extLst>
                    <a:ext uri="{FF2B5EF4-FFF2-40B4-BE49-F238E27FC236}">
                      <a16:creationId xmlns:a16="http://schemas.microsoft.com/office/drawing/2014/main" id="{3FA64FC9-E506-45A2-90EE-92FF73685016}"/>
                    </a:ext>
                  </a:extLst>
                </p:cNvPr>
                <p:cNvPicPr/>
                <p:nvPr/>
              </p:nvPicPr>
              <p:blipFill>
                <a:blip r:embed="rId247"/>
                <a:stretch>
                  <a:fillRect/>
                </a:stretch>
              </p:blipFill>
              <p:spPr>
                <a:xfrm>
                  <a:off x="8663507" y="1275907"/>
                  <a:ext cx="1280520" cy="178920"/>
                </a:xfrm>
                <a:prstGeom prst="rect">
                  <a:avLst/>
                </a:prstGeom>
              </p:spPr>
            </p:pic>
          </mc:Fallback>
        </mc:AlternateContent>
      </p:grpSp>
      <p:grpSp>
        <p:nvGrpSpPr>
          <p:cNvPr id="184" name="Gruppieren 183">
            <a:extLst>
              <a:ext uri="{FF2B5EF4-FFF2-40B4-BE49-F238E27FC236}">
                <a16:creationId xmlns:a16="http://schemas.microsoft.com/office/drawing/2014/main" id="{6545C5BA-E8AC-4D6F-A0BC-9218602DF8DA}"/>
              </a:ext>
            </a:extLst>
          </p:cNvPr>
          <p:cNvGrpSpPr/>
          <p:nvPr/>
        </p:nvGrpSpPr>
        <p:grpSpPr>
          <a:xfrm>
            <a:off x="9701387" y="1354027"/>
            <a:ext cx="222840" cy="690840"/>
            <a:chOff x="9701387" y="1354027"/>
            <a:chExt cx="222840" cy="690840"/>
          </a:xfrm>
        </p:grpSpPr>
        <mc:AlternateContent xmlns:mc="http://schemas.openxmlformats.org/markup-compatibility/2006">
          <mc:Choice xmlns:p14="http://schemas.microsoft.com/office/powerpoint/2010/main" Requires="p14">
            <p:contentPart p14:bwMode="auto" r:id="rId248">
              <p14:nvContentPartPr>
                <p14:cNvPr id="182" name="Freihand 181">
                  <a:extLst>
                    <a:ext uri="{FF2B5EF4-FFF2-40B4-BE49-F238E27FC236}">
                      <a16:creationId xmlns:a16="http://schemas.microsoft.com/office/drawing/2014/main" id="{FD7847BC-EC1F-426E-AA78-6A4404482D69}"/>
                    </a:ext>
                  </a:extLst>
                </p14:cNvPr>
                <p14:cNvContentPartPr/>
                <p14:nvPr/>
              </p14:nvContentPartPr>
              <p14:xfrm>
                <a:off x="9828827" y="1424227"/>
                <a:ext cx="61920" cy="620640"/>
              </p14:xfrm>
            </p:contentPart>
          </mc:Choice>
          <mc:Fallback>
            <p:pic>
              <p:nvPicPr>
                <p:cNvPr id="182" name="Freihand 181">
                  <a:extLst>
                    <a:ext uri="{FF2B5EF4-FFF2-40B4-BE49-F238E27FC236}">
                      <a16:creationId xmlns:a16="http://schemas.microsoft.com/office/drawing/2014/main" id="{FD7847BC-EC1F-426E-AA78-6A4404482D69}"/>
                    </a:ext>
                  </a:extLst>
                </p:cNvPr>
                <p:cNvPicPr/>
                <p:nvPr/>
              </p:nvPicPr>
              <p:blipFill>
                <a:blip r:embed="rId249"/>
                <a:stretch>
                  <a:fillRect/>
                </a:stretch>
              </p:blipFill>
              <p:spPr>
                <a:xfrm>
                  <a:off x="9824507" y="1419907"/>
                  <a:ext cx="70560" cy="629280"/>
                </a:xfrm>
                <a:prstGeom prst="rect">
                  <a:avLst/>
                </a:prstGeom>
              </p:spPr>
            </p:pic>
          </mc:Fallback>
        </mc:AlternateContent>
        <mc:AlternateContent xmlns:mc="http://schemas.openxmlformats.org/markup-compatibility/2006">
          <mc:Choice xmlns:p14="http://schemas.microsoft.com/office/powerpoint/2010/main" Requires="p14">
            <p:contentPart p14:bwMode="auto" r:id="rId250">
              <p14:nvContentPartPr>
                <p14:cNvPr id="183" name="Freihand 182">
                  <a:extLst>
                    <a:ext uri="{FF2B5EF4-FFF2-40B4-BE49-F238E27FC236}">
                      <a16:creationId xmlns:a16="http://schemas.microsoft.com/office/drawing/2014/main" id="{883A8CED-07F9-4E2C-871E-F6F6B7953CC9}"/>
                    </a:ext>
                  </a:extLst>
                </p14:cNvPr>
                <p14:cNvContentPartPr/>
                <p14:nvPr/>
              </p14:nvContentPartPr>
              <p14:xfrm>
                <a:off x="9701387" y="1354027"/>
                <a:ext cx="222840" cy="215280"/>
              </p14:xfrm>
            </p:contentPart>
          </mc:Choice>
          <mc:Fallback>
            <p:pic>
              <p:nvPicPr>
                <p:cNvPr id="183" name="Freihand 182">
                  <a:extLst>
                    <a:ext uri="{FF2B5EF4-FFF2-40B4-BE49-F238E27FC236}">
                      <a16:creationId xmlns:a16="http://schemas.microsoft.com/office/drawing/2014/main" id="{883A8CED-07F9-4E2C-871E-F6F6B7953CC9}"/>
                    </a:ext>
                  </a:extLst>
                </p:cNvPr>
                <p:cNvPicPr/>
                <p:nvPr/>
              </p:nvPicPr>
              <p:blipFill>
                <a:blip r:embed="rId251"/>
                <a:stretch>
                  <a:fillRect/>
                </a:stretch>
              </p:blipFill>
              <p:spPr>
                <a:xfrm>
                  <a:off x="9697067" y="1349707"/>
                  <a:ext cx="231480" cy="223920"/>
                </a:xfrm>
                <a:prstGeom prst="rect">
                  <a:avLst/>
                </a:prstGeom>
              </p:spPr>
            </p:pic>
          </mc:Fallback>
        </mc:AlternateContent>
      </p:grpSp>
      <p:grpSp>
        <p:nvGrpSpPr>
          <p:cNvPr id="205" name="Gruppieren 204">
            <a:extLst>
              <a:ext uri="{FF2B5EF4-FFF2-40B4-BE49-F238E27FC236}">
                <a16:creationId xmlns:a16="http://schemas.microsoft.com/office/drawing/2014/main" id="{2BB5C0FE-F267-431C-BEC1-6B4EFA43E81B}"/>
              </a:ext>
            </a:extLst>
          </p:cNvPr>
          <p:cNvGrpSpPr/>
          <p:nvPr/>
        </p:nvGrpSpPr>
        <p:grpSpPr>
          <a:xfrm>
            <a:off x="9411947" y="1703587"/>
            <a:ext cx="2485800" cy="1069560"/>
            <a:chOff x="9411947" y="1703587"/>
            <a:chExt cx="2485800" cy="1069560"/>
          </a:xfrm>
        </p:grpSpPr>
        <mc:AlternateContent xmlns:mc="http://schemas.openxmlformats.org/markup-compatibility/2006">
          <mc:Choice xmlns:p14="http://schemas.microsoft.com/office/powerpoint/2010/main" Requires="p14">
            <p:contentPart p14:bwMode="auto" r:id="rId252">
              <p14:nvContentPartPr>
                <p14:cNvPr id="185" name="Freihand 184">
                  <a:extLst>
                    <a:ext uri="{FF2B5EF4-FFF2-40B4-BE49-F238E27FC236}">
                      <a16:creationId xmlns:a16="http://schemas.microsoft.com/office/drawing/2014/main" id="{5F25BE37-1BAA-4332-8CFA-D0F9DBCA0E02}"/>
                    </a:ext>
                  </a:extLst>
                </p14:cNvPr>
                <p14:cNvContentPartPr/>
                <p14:nvPr/>
              </p14:nvContentPartPr>
              <p14:xfrm>
                <a:off x="9411947" y="2193547"/>
                <a:ext cx="141120" cy="197280"/>
              </p14:xfrm>
            </p:contentPart>
          </mc:Choice>
          <mc:Fallback>
            <p:pic>
              <p:nvPicPr>
                <p:cNvPr id="185" name="Freihand 184">
                  <a:extLst>
                    <a:ext uri="{FF2B5EF4-FFF2-40B4-BE49-F238E27FC236}">
                      <a16:creationId xmlns:a16="http://schemas.microsoft.com/office/drawing/2014/main" id="{5F25BE37-1BAA-4332-8CFA-D0F9DBCA0E02}"/>
                    </a:ext>
                  </a:extLst>
                </p:cNvPr>
                <p:cNvPicPr/>
                <p:nvPr/>
              </p:nvPicPr>
              <p:blipFill>
                <a:blip r:embed="rId253"/>
                <a:stretch>
                  <a:fillRect/>
                </a:stretch>
              </p:blipFill>
              <p:spPr>
                <a:xfrm>
                  <a:off x="9407627" y="2189227"/>
                  <a:ext cx="1497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86" name="Freihand 185">
                  <a:extLst>
                    <a:ext uri="{FF2B5EF4-FFF2-40B4-BE49-F238E27FC236}">
                      <a16:creationId xmlns:a16="http://schemas.microsoft.com/office/drawing/2014/main" id="{E8D1B1C2-03B5-4B02-A40F-B06B29C5A9DB}"/>
                    </a:ext>
                  </a:extLst>
                </p14:cNvPr>
                <p14:cNvContentPartPr/>
                <p14:nvPr/>
              </p14:nvContentPartPr>
              <p14:xfrm>
                <a:off x="9603467" y="2266267"/>
                <a:ext cx="270360" cy="86400"/>
              </p14:xfrm>
            </p:contentPart>
          </mc:Choice>
          <mc:Fallback>
            <p:pic>
              <p:nvPicPr>
                <p:cNvPr id="186" name="Freihand 185">
                  <a:extLst>
                    <a:ext uri="{FF2B5EF4-FFF2-40B4-BE49-F238E27FC236}">
                      <a16:creationId xmlns:a16="http://schemas.microsoft.com/office/drawing/2014/main" id="{E8D1B1C2-03B5-4B02-A40F-B06B29C5A9DB}"/>
                    </a:ext>
                  </a:extLst>
                </p:cNvPr>
                <p:cNvPicPr/>
                <p:nvPr/>
              </p:nvPicPr>
              <p:blipFill>
                <a:blip r:embed="rId255"/>
                <a:stretch>
                  <a:fillRect/>
                </a:stretch>
              </p:blipFill>
              <p:spPr>
                <a:xfrm>
                  <a:off x="9599147" y="2261947"/>
                  <a:ext cx="2790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87" name="Freihand 186">
                  <a:extLst>
                    <a:ext uri="{FF2B5EF4-FFF2-40B4-BE49-F238E27FC236}">
                      <a16:creationId xmlns:a16="http://schemas.microsoft.com/office/drawing/2014/main" id="{8826CDF0-E0CB-41CB-946E-B96F20544E79}"/>
                    </a:ext>
                  </a:extLst>
                </p14:cNvPr>
                <p14:cNvContentPartPr/>
                <p14:nvPr/>
              </p14:nvContentPartPr>
              <p14:xfrm>
                <a:off x="9919547" y="2233507"/>
                <a:ext cx="97200" cy="86040"/>
              </p14:xfrm>
            </p:contentPart>
          </mc:Choice>
          <mc:Fallback>
            <p:pic>
              <p:nvPicPr>
                <p:cNvPr id="187" name="Freihand 186">
                  <a:extLst>
                    <a:ext uri="{FF2B5EF4-FFF2-40B4-BE49-F238E27FC236}">
                      <a16:creationId xmlns:a16="http://schemas.microsoft.com/office/drawing/2014/main" id="{8826CDF0-E0CB-41CB-946E-B96F20544E79}"/>
                    </a:ext>
                  </a:extLst>
                </p:cNvPr>
                <p:cNvPicPr/>
                <p:nvPr/>
              </p:nvPicPr>
              <p:blipFill>
                <a:blip r:embed="rId257"/>
                <a:stretch>
                  <a:fillRect/>
                </a:stretch>
              </p:blipFill>
              <p:spPr>
                <a:xfrm>
                  <a:off x="9915227" y="2229187"/>
                  <a:ext cx="10584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88" name="Freihand 187">
                  <a:extLst>
                    <a:ext uri="{FF2B5EF4-FFF2-40B4-BE49-F238E27FC236}">
                      <a16:creationId xmlns:a16="http://schemas.microsoft.com/office/drawing/2014/main" id="{9B677E89-E379-4C15-9E53-09501301536E}"/>
                    </a:ext>
                  </a:extLst>
                </p14:cNvPr>
                <p14:cNvContentPartPr/>
                <p14:nvPr/>
              </p14:nvContentPartPr>
              <p14:xfrm>
                <a:off x="10059227" y="2075467"/>
                <a:ext cx="183960" cy="194040"/>
              </p14:xfrm>
            </p:contentPart>
          </mc:Choice>
          <mc:Fallback>
            <p:pic>
              <p:nvPicPr>
                <p:cNvPr id="188" name="Freihand 187">
                  <a:extLst>
                    <a:ext uri="{FF2B5EF4-FFF2-40B4-BE49-F238E27FC236}">
                      <a16:creationId xmlns:a16="http://schemas.microsoft.com/office/drawing/2014/main" id="{9B677E89-E379-4C15-9E53-09501301536E}"/>
                    </a:ext>
                  </a:extLst>
                </p:cNvPr>
                <p:cNvPicPr/>
                <p:nvPr/>
              </p:nvPicPr>
              <p:blipFill>
                <a:blip r:embed="rId259"/>
                <a:stretch>
                  <a:fillRect/>
                </a:stretch>
              </p:blipFill>
              <p:spPr>
                <a:xfrm>
                  <a:off x="10054907" y="2071147"/>
                  <a:ext cx="1926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90" name="Freihand 189">
                  <a:extLst>
                    <a:ext uri="{FF2B5EF4-FFF2-40B4-BE49-F238E27FC236}">
                      <a16:creationId xmlns:a16="http://schemas.microsoft.com/office/drawing/2014/main" id="{D551F450-7F99-441A-8D08-6133465C7B92}"/>
                    </a:ext>
                  </a:extLst>
                </p14:cNvPr>
                <p14:cNvContentPartPr/>
                <p14:nvPr/>
              </p14:nvContentPartPr>
              <p14:xfrm>
                <a:off x="10286387" y="2148187"/>
                <a:ext cx="129600" cy="91800"/>
              </p14:xfrm>
            </p:contentPart>
          </mc:Choice>
          <mc:Fallback>
            <p:pic>
              <p:nvPicPr>
                <p:cNvPr id="190" name="Freihand 189">
                  <a:extLst>
                    <a:ext uri="{FF2B5EF4-FFF2-40B4-BE49-F238E27FC236}">
                      <a16:creationId xmlns:a16="http://schemas.microsoft.com/office/drawing/2014/main" id="{D551F450-7F99-441A-8D08-6133465C7B92}"/>
                    </a:ext>
                  </a:extLst>
                </p:cNvPr>
                <p:cNvPicPr/>
                <p:nvPr/>
              </p:nvPicPr>
              <p:blipFill>
                <a:blip r:embed="rId261"/>
                <a:stretch>
                  <a:fillRect/>
                </a:stretch>
              </p:blipFill>
              <p:spPr>
                <a:xfrm>
                  <a:off x="10282067" y="2143867"/>
                  <a:ext cx="13824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91" name="Freihand 190">
                  <a:extLst>
                    <a:ext uri="{FF2B5EF4-FFF2-40B4-BE49-F238E27FC236}">
                      <a16:creationId xmlns:a16="http://schemas.microsoft.com/office/drawing/2014/main" id="{002430B8-0A70-4E4B-AFFA-FA8DB3AAD08C}"/>
                    </a:ext>
                  </a:extLst>
                </p14:cNvPr>
                <p14:cNvContentPartPr/>
                <p14:nvPr/>
              </p14:nvContentPartPr>
              <p14:xfrm>
                <a:off x="10409147" y="2005627"/>
                <a:ext cx="165600" cy="174600"/>
              </p14:xfrm>
            </p:contentPart>
          </mc:Choice>
          <mc:Fallback>
            <p:pic>
              <p:nvPicPr>
                <p:cNvPr id="191" name="Freihand 190">
                  <a:extLst>
                    <a:ext uri="{FF2B5EF4-FFF2-40B4-BE49-F238E27FC236}">
                      <a16:creationId xmlns:a16="http://schemas.microsoft.com/office/drawing/2014/main" id="{002430B8-0A70-4E4B-AFFA-FA8DB3AAD08C}"/>
                    </a:ext>
                  </a:extLst>
                </p:cNvPr>
                <p:cNvPicPr/>
                <p:nvPr/>
              </p:nvPicPr>
              <p:blipFill>
                <a:blip r:embed="rId263"/>
                <a:stretch>
                  <a:fillRect/>
                </a:stretch>
              </p:blipFill>
              <p:spPr>
                <a:xfrm>
                  <a:off x="10404827" y="2001307"/>
                  <a:ext cx="1742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92" name="Freihand 191">
                  <a:extLst>
                    <a:ext uri="{FF2B5EF4-FFF2-40B4-BE49-F238E27FC236}">
                      <a16:creationId xmlns:a16="http://schemas.microsoft.com/office/drawing/2014/main" id="{665C4DD8-6B29-4036-B72A-1F291763BC2A}"/>
                    </a:ext>
                  </a:extLst>
                </p14:cNvPr>
                <p14:cNvContentPartPr/>
                <p14:nvPr/>
              </p14:nvContentPartPr>
              <p14:xfrm>
                <a:off x="10538747" y="2002027"/>
                <a:ext cx="184680" cy="146880"/>
              </p14:xfrm>
            </p:contentPart>
          </mc:Choice>
          <mc:Fallback>
            <p:pic>
              <p:nvPicPr>
                <p:cNvPr id="192" name="Freihand 191">
                  <a:extLst>
                    <a:ext uri="{FF2B5EF4-FFF2-40B4-BE49-F238E27FC236}">
                      <a16:creationId xmlns:a16="http://schemas.microsoft.com/office/drawing/2014/main" id="{665C4DD8-6B29-4036-B72A-1F291763BC2A}"/>
                    </a:ext>
                  </a:extLst>
                </p:cNvPr>
                <p:cNvPicPr/>
                <p:nvPr/>
              </p:nvPicPr>
              <p:blipFill>
                <a:blip r:embed="rId265"/>
                <a:stretch>
                  <a:fillRect/>
                </a:stretch>
              </p:blipFill>
              <p:spPr>
                <a:xfrm>
                  <a:off x="10534427" y="1997707"/>
                  <a:ext cx="19332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93" name="Freihand 192">
                  <a:extLst>
                    <a:ext uri="{FF2B5EF4-FFF2-40B4-BE49-F238E27FC236}">
                      <a16:creationId xmlns:a16="http://schemas.microsoft.com/office/drawing/2014/main" id="{F7D26D21-E7BF-4B4B-B299-C0F568E550B0}"/>
                    </a:ext>
                  </a:extLst>
                </p14:cNvPr>
                <p14:cNvContentPartPr/>
                <p14:nvPr/>
              </p14:nvContentPartPr>
              <p14:xfrm>
                <a:off x="10905227" y="1941547"/>
                <a:ext cx="128880" cy="312840"/>
              </p14:xfrm>
            </p:contentPart>
          </mc:Choice>
          <mc:Fallback>
            <p:pic>
              <p:nvPicPr>
                <p:cNvPr id="193" name="Freihand 192">
                  <a:extLst>
                    <a:ext uri="{FF2B5EF4-FFF2-40B4-BE49-F238E27FC236}">
                      <a16:creationId xmlns:a16="http://schemas.microsoft.com/office/drawing/2014/main" id="{F7D26D21-E7BF-4B4B-B299-C0F568E550B0}"/>
                    </a:ext>
                  </a:extLst>
                </p:cNvPr>
                <p:cNvPicPr/>
                <p:nvPr/>
              </p:nvPicPr>
              <p:blipFill>
                <a:blip r:embed="rId267"/>
                <a:stretch>
                  <a:fillRect/>
                </a:stretch>
              </p:blipFill>
              <p:spPr>
                <a:xfrm>
                  <a:off x="10900907" y="1937227"/>
                  <a:ext cx="137520" cy="32148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94" name="Freihand 193">
                  <a:extLst>
                    <a:ext uri="{FF2B5EF4-FFF2-40B4-BE49-F238E27FC236}">
                      <a16:creationId xmlns:a16="http://schemas.microsoft.com/office/drawing/2014/main" id="{24A9ADBE-FC4B-4986-8492-41B76B5B192D}"/>
                    </a:ext>
                  </a:extLst>
                </p14:cNvPr>
                <p14:cNvContentPartPr/>
                <p14:nvPr/>
              </p14:nvContentPartPr>
              <p14:xfrm>
                <a:off x="11081627" y="1884667"/>
                <a:ext cx="133920" cy="135360"/>
              </p14:xfrm>
            </p:contentPart>
          </mc:Choice>
          <mc:Fallback>
            <p:pic>
              <p:nvPicPr>
                <p:cNvPr id="194" name="Freihand 193">
                  <a:extLst>
                    <a:ext uri="{FF2B5EF4-FFF2-40B4-BE49-F238E27FC236}">
                      <a16:creationId xmlns:a16="http://schemas.microsoft.com/office/drawing/2014/main" id="{24A9ADBE-FC4B-4986-8492-41B76B5B192D}"/>
                    </a:ext>
                  </a:extLst>
                </p:cNvPr>
                <p:cNvPicPr/>
                <p:nvPr/>
              </p:nvPicPr>
              <p:blipFill>
                <a:blip r:embed="rId269"/>
                <a:stretch>
                  <a:fillRect/>
                </a:stretch>
              </p:blipFill>
              <p:spPr>
                <a:xfrm>
                  <a:off x="11077307" y="1880347"/>
                  <a:ext cx="14256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96" name="Freihand 195">
                  <a:extLst>
                    <a:ext uri="{FF2B5EF4-FFF2-40B4-BE49-F238E27FC236}">
                      <a16:creationId xmlns:a16="http://schemas.microsoft.com/office/drawing/2014/main" id="{74CE070C-BF16-4526-9B52-4540E06AD1EB}"/>
                    </a:ext>
                  </a:extLst>
                </p14:cNvPr>
                <p14:cNvContentPartPr/>
                <p14:nvPr/>
              </p14:nvContentPartPr>
              <p14:xfrm>
                <a:off x="11266307" y="1735627"/>
                <a:ext cx="284760" cy="276840"/>
              </p14:xfrm>
            </p:contentPart>
          </mc:Choice>
          <mc:Fallback>
            <p:pic>
              <p:nvPicPr>
                <p:cNvPr id="196" name="Freihand 195">
                  <a:extLst>
                    <a:ext uri="{FF2B5EF4-FFF2-40B4-BE49-F238E27FC236}">
                      <a16:creationId xmlns:a16="http://schemas.microsoft.com/office/drawing/2014/main" id="{74CE070C-BF16-4526-9B52-4540E06AD1EB}"/>
                    </a:ext>
                  </a:extLst>
                </p:cNvPr>
                <p:cNvPicPr/>
                <p:nvPr/>
              </p:nvPicPr>
              <p:blipFill>
                <a:blip r:embed="rId271"/>
                <a:stretch>
                  <a:fillRect/>
                </a:stretch>
              </p:blipFill>
              <p:spPr>
                <a:xfrm>
                  <a:off x="11261987" y="1731307"/>
                  <a:ext cx="29340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97" name="Freihand 196">
                  <a:extLst>
                    <a:ext uri="{FF2B5EF4-FFF2-40B4-BE49-F238E27FC236}">
                      <a16:creationId xmlns:a16="http://schemas.microsoft.com/office/drawing/2014/main" id="{50564D7F-21C1-4125-9408-D1B685AE5BA4}"/>
                    </a:ext>
                  </a:extLst>
                </p14:cNvPr>
                <p14:cNvContentPartPr/>
                <p14:nvPr/>
              </p14:nvContentPartPr>
              <p14:xfrm>
                <a:off x="11594627" y="1773787"/>
                <a:ext cx="97920" cy="66600"/>
              </p14:xfrm>
            </p:contentPart>
          </mc:Choice>
          <mc:Fallback>
            <p:pic>
              <p:nvPicPr>
                <p:cNvPr id="197" name="Freihand 196">
                  <a:extLst>
                    <a:ext uri="{FF2B5EF4-FFF2-40B4-BE49-F238E27FC236}">
                      <a16:creationId xmlns:a16="http://schemas.microsoft.com/office/drawing/2014/main" id="{50564D7F-21C1-4125-9408-D1B685AE5BA4}"/>
                    </a:ext>
                  </a:extLst>
                </p:cNvPr>
                <p:cNvPicPr/>
                <p:nvPr/>
              </p:nvPicPr>
              <p:blipFill>
                <a:blip r:embed="rId273"/>
                <a:stretch>
                  <a:fillRect/>
                </a:stretch>
              </p:blipFill>
              <p:spPr>
                <a:xfrm>
                  <a:off x="11590307" y="1769467"/>
                  <a:ext cx="1065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98" name="Freihand 197">
                  <a:extLst>
                    <a:ext uri="{FF2B5EF4-FFF2-40B4-BE49-F238E27FC236}">
                      <a16:creationId xmlns:a16="http://schemas.microsoft.com/office/drawing/2014/main" id="{6A597A53-DEB8-423B-8C5D-01BE51DAB597}"/>
                    </a:ext>
                  </a:extLst>
                </p14:cNvPr>
                <p14:cNvContentPartPr/>
                <p14:nvPr/>
              </p14:nvContentPartPr>
              <p14:xfrm>
                <a:off x="11698307" y="1729507"/>
                <a:ext cx="126720" cy="80640"/>
              </p14:xfrm>
            </p:contentPart>
          </mc:Choice>
          <mc:Fallback>
            <p:pic>
              <p:nvPicPr>
                <p:cNvPr id="198" name="Freihand 197">
                  <a:extLst>
                    <a:ext uri="{FF2B5EF4-FFF2-40B4-BE49-F238E27FC236}">
                      <a16:creationId xmlns:a16="http://schemas.microsoft.com/office/drawing/2014/main" id="{6A597A53-DEB8-423B-8C5D-01BE51DAB597}"/>
                    </a:ext>
                  </a:extLst>
                </p:cNvPr>
                <p:cNvPicPr/>
                <p:nvPr/>
              </p:nvPicPr>
              <p:blipFill>
                <a:blip r:embed="rId275"/>
                <a:stretch>
                  <a:fillRect/>
                </a:stretch>
              </p:blipFill>
              <p:spPr>
                <a:xfrm>
                  <a:off x="11693987" y="1725187"/>
                  <a:ext cx="1353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99" name="Freihand 198">
                  <a:extLst>
                    <a:ext uri="{FF2B5EF4-FFF2-40B4-BE49-F238E27FC236}">
                      <a16:creationId xmlns:a16="http://schemas.microsoft.com/office/drawing/2014/main" id="{4EF49EC4-9017-4698-903E-1B91940A0D72}"/>
                    </a:ext>
                  </a:extLst>
                </p14:cNvPr>
                <p14:cNvContentPartPr/>
                <p14:nvPr/>
              </p14:nvContentPartPr>
              <p14:xfrm>
                <a:off x="11786147" y="1703587"/>
                <a:ext cx="111600" cy="118080"/>
              </p14:xfrm>
            </p:contentPart>
          </mc:Choice>
          <mc:Fallback>
            <p:pic>
              <p:nvPicPr>
                <p:cNvPr id="199" name="Freihand 198">
                  <a:extLst>
                    <a:ext uri="{FF2B5EF4-FFF2-40B4-BE49-F238E27FC236}">
                      <a16:creationId xmlns:a16="http://schemas.microsoft.com/office/drawing/2014/main" id="{4EF49EC4-9017-4698-903E-1B91940A0D72}"/>
                    </a:ext>
                  </a:extLst>
                </p:cNvPr>
                <p:cNvPicPr/>
                <p:nvPr/>
              </p:nvPicPr>
              <p:blipFill>
                <a:blip r:embed="rId277"/>
                <a:stretch>
                  <a:fillRect/>
                </a:stretch>
              </p:blipFill>
              <p:spPr>
                <a:xfrm>
                  <a:off x="11781827" y="1699267"/>
                  <a:ext cx="1202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200" name="Freihand 199">
                  <a:extLst>
                    <a:ext uri="{FF2B5EF4-FFF2-40B4-BE49-F238E27FC236}">
                      <a16:creationId xmlns:a16="http://schemas.microsoft.com/office/drawing/2014/main" id="{5A8DF9A5-6611-4615-8EB1-5E2EDDD0BAAF}"/>
                    </a:ext>
                  </a:extLst>
                </p14:cNvPr>
                <p14:cNvContentPartPr/>
                <p14:nvPr/>
              </p14:nvContentPartPr>
              <p14:xfrm>
                <a:off x="10124747" y="2430787"/>
                <a:ext cx="152280" cy="342360"/>
              </p14:xfrm>
            </p:contentPart>
          </mc:Choice>
          <mc:Fallback>
            <p:pic>
              <p:nvPicPr>
                <p:cNvPr id="200" name="Freihand 199">
                  <a:extLst>
                    <a:ext uri="{FF2B5EF4-FFF2-40B4-BE49-F238E27FC236}">
                      <a16:creationId xmlns:a16="http://schemas.microsoft.com/office/drawing/2014/main" id="{5A8DF9A5-6611-4615-8EB1-5E2EDDD0BAAF}"/>
                    </a:ext>
                  </a:extLst>
                </p:cNvPr>
                <p:cNvPicPr/>
                <p:nvPr/>
              </p:nvPicPr>
              <p:blipFill>
                <a:blip r:embed="rId279"/>
                <a:stretch>
                  <a:fillRect/>
                </a:stretch>
              </p:blipFill>
              <p:spPr>
                <a:xfrm>
                  <a:off x="10120427" y="2426467"/>
                  <a:ext cx="160920" cy="35100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201" name="Freihand 200">
                  <a:extLst>
                    <a:ext uri="{FF2B5EF4-FFF2-40B4-BE49-F238E27FC236}">
                      <a16:creationId xmlns:a16="http://schemas.microsoft.com/office/drawing/2014/main" id="{91128DDF-B4F2-458A-A23F-724A13C8658E}"/>
                    </a:ext>
                  </a:extLst>
                </p14:cNvPr>
                <p14:cNvContentPartPr/>
                <p14:nvPr/>
              </p14:nvContentPartPr>
              <p14:xfrm>
                <a:off x="10163267" y="2436907"/>
                <a:ext cx="50040" cy="11520"/>
              </p14:xfrm>
            </p:contentPart>
          </mc:Choice>
          <mc:Fallback>
            <p:pic>
              <p:nvPicPr>
                <p:cNvPr id="201" name="Freihand 200">
                  <a:extLst>
                    <a:ext uri="{FF2B5EF4-FFF2-40B4-BE49-F238E27FC236}">
                      <a16:creationId xmlns:a16="http://schemas.microsoft.com/office/drawing/2014/main" id="{91128DDF-B4F2-458A-A23F-724A13C8658E}"/>
                    </a:ext>
                  </a:extLst>
                </p:cNvPr>
                <p:cNvPicPr/>
                <p:nvPr/>
              </p:nvPicPr>
              <p:blipFill>
                <a:blip r:embed="rId281"/>
                <a:stretch>
                  <a:fillRect/>
                </a:stretch>
              </p:blipFill>
              <p:spPr>
                <a:xfrm>
                  <a:off x="10158947" y="2432587"/>
                  <a:ext cx="586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202" name="Freihand 201">
                  <a:extLst>
                    <a:ext uri="{FF2B5EF4-FFF2-40B4-BE49-F238E27FC236}">
                      <a16:creationId xmlns:a16="http://schemas.microsoft.com/office/drawing/2014/main" id="{A2B61EC9-4A39-4FC7-A7C6-27167864E6A5}"/>
                    </a:ext>
                  </a:extLst>
                </p14:cNvPr>
                <p14:cNvContentPartPr/>
                <p14:nvPr/>
              </p14:nvContentPartPr>
              <p14:xfrm>
                <a:off x="10427147" y="2428987"/>
                <a:ext cx="176040" cy="181800"/>
              </p14:xfrm>
            </p:contentPart>
          </mc:Choice>
          <mc:Fallback>
            <p:pic>
              <p:nvPicPr>
                <p:cNvPr id="202" name="Freihand 201">
                  <a:extLst>
                    <a:ext uri="{FF2B5EF4-FFF2-40B4-BE49-F238E27FC236}">
                      <a16:creationId xmlns:a16="http://schemas.microsoft.com/office/drawing/2014/main" id="{A2B61EC9-4A39-4FC7-A7C6-27167864E6A5}"/>
                    </a:ext>
                  </a:extLst>
                </p:cNvPr>
                <p:cNvPicPr/>
                <p:nvPr/>
              </p:nvPicPr>
              <p:blipFill>
                <a:blip r:embed="rId283"/>
                <a:stretch>
                  <a:fillRect/>
                </a:stretch>
              </p:blipFill>
              <p:spPr>
                <a:xfrm>
                  <a:off x="10422827" y="2424667"/>
                  <a:ext cx="18468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203" name="Freihand 202">
                  <a:extLst>
                    <a:ext uri="{FF2B5EF4-FFF2-40B4-BE49-F238E27FC236}">
                      <a16:creationId xmlns:a16="http://schemas.microsoft.com/office/drawing/2014/main" id="{B03A8B33-BCAE-4F2B-81D0-233491282FEE}"/>
                    </a:ext>
                  </a:extLst>
                </p14:cNvPr>
                <p14:cNvContentPartPr/>
                <p14:nvPr/>
              </p14:nvContentPartPr>
              <p14:xfrm>
                <a:off x="10676627" y="2425747"/>
                <a:ext cx="191520" cy="73080"/>
              </p14:xfrm>
            </p:contentPart>
          </mc:Choice>
          <mc:Fallback>
            <p:pic>
              <p:nvPicPr>
                <p:cNvPr id="203" name="Freihand 202">
                  <a:extLst>
                    <a:ext uri="{FF2B5EF4-FFF2-40B4-BE49-F238E27FC236}">
                      <a16:creationId xmlns:a16="http://schemas.microsoft.com/office/drawing/2014/main" id="{B03A8B33-BCAE-4F2B-81D0-233491282FEE}"/>
                    </a:ext>
                  </a:extLst>
                </p:cNvPr>
                <p:cNvPicPr/>
                <p:nvPr/>
              </p:nvPicPr>
              <p:blipFill>
                <a:blip r:embed="rId285"/>
                <a:stretch>
                  <a:fillRect/>
                </a:stretch>
              </p:blipFill>
              <p:spPr>
                <a:xfrm>
                  <a:off x="10672307" y="2421427"/>
                  <a:ext cx="20016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204" name="Freihand 203">
                  <a:extLst>
                    <a:ext uri="{FF2B5EF4-FFF2-40B4-BE49-F238E27FC236}">
                      <a16:creationId xmlns:a16="http://schemas.microsoft.com/office/drawing/2014/main" id="{CDA9A201-CF2C-4E6D-AFF4-8E6FFAED21A7}"/>
                    </a:ext>
                  </a:extLst>
                </p14:cNvPr>
                <p14:cNvContentPartPr/>
                <p14:nvPr/>
              </p14:nvContentPartPr>
              <p14:xfrm>
                <a:off x="10998107" y="2245747"/>
                <a:ext cx="208800" cy="241920"/>
              </p14:xfrm>
            </p:contentPart>
          </mc:Choice>
          <mc:Fallback>
            <p:pic>
              <p:nvPicPr>
                <p:cNvPr id="204" name="Freihand 203">
                  <a:extLst>
                    <a:ext uri="{FF2B5EF4-FFF2-40B4-BE49-F238E27FC236}">
                      <a16:creationId xmlns:a16="http://schemas.microsoft.com/office/drawing/2014/main" id="{CDA9A201-CF2C-4E6D-AFF4-8E6FFAED21A7}"/>
                    </a:ext>
                  </a:extLst>
                </p:cNvPr>
                <p:cNvPicPr/>
                <p:nvPr/>
              </p:nvPicPr>
              <p:blipFill>
                <a:blip r:embed="rId287"/>
                <a:stretch>
                  <a:fillRect/>
                </a:stretch>
              </p:blipFill>
              <p:spPr>
                <a:xfrm>
                  <a:off x="10993787" y="2241427"/>
                  <a:ext cx="217440" cy="250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8">
            <p14:nvContentPartPr>
              <p14:cNvPr id="206" name="Freihand 205">
                <a:extLst>
                  <a:ext uri="{FF2B5EF4-FFF2-40B4-BE49-F238E27FC236}">
                    <a16:creationId xmlns:a16="http://schemas.microsoft.com/office/drawing/2014/main" id="{08984B18-9392-4CC2-A7F9-645E367C0FEF}"/>
                  </a:ext>
                </a:extLst>
              </p14:cNvPr>
              <p14:cNvContentPartPr/>
              <p14:nvPr/>
            </p14:nvContentPartPr>
            <p14:xfrm>
              <a:off x="92627" y="1167907"/>
              <a:ext cx="632880" cy="47880"/>
            </p14:xfrm>
          </p:contentPart>
        </mc:Choice>
        <mc:Fallback>
          <p:pic>
            <p:nvPicPr>
              <p:cNvPr id="206" name="Freihand 205">
                <a:extLst>
                  <a:ext uri="{FF2B5EF4-FFF2-40B4-BE49-F238E27FC236}">
                    <a16:creationId xmlns:a16="http://schemas.microsoft.com/office/drawing/2014/main" id="{08984B18-9392-4CC2-A7F9-645E367C0FEF}"/>
                  </a:ext>
                </a:extLst>
              </p:cNvPr>
              <p:cNvPicPr/>
              <p:nvPr/>
            </p:nvPicPr>
            <p:blipFill>
              <a:blip r:embed="rId289"/>
              <a:stretch>
                <a:fillRect/>
              </a:stretch>
            </p:blipFill>
            <p:spPr>
              <a:xfrm>
                <a:off x="88307" y="1163587"/>
                <a:ext cx="64152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207" name="Freihand 206">
                <a:extLst>
                  <a:ext uri="{FF2B5EF4-FFF2-40B4-BE49-F238E27FC236}">
                    <a16:creationId xmlns:a16="http://schemas.microsoft.com/office/drawing/2014/main" id="{311B2080-4830-4726-9D2C-2B9D33632E37}"/>
                  </a:ext>
                </a:extLst>
              </p14:cNvPr>
              <p14:cNvContentPartPr/>
              <p14:nvPr/>
            </p14:nvContentPartPr>
            <p14:xfrm>
              <a:off x="6227" y="2389027"/>
              <a:ext cx="6069960" cy="1723680"/>
            </p14:xfrm>
          </p:contentPart>
        </mc:Choice>
        <mc:Fallback>
          <p:pic>
            <p:nvPicPr>
              <p:cNvPr id="207" name="Freihand 206">
                <a:extLst>
                  <a:ext uri="{FF2B5EF4-FFF2-40B4-BE49-F238E27FC236}">
                    <a16:creationId xmlns:a16="http://schemas.microsoft.com/office/drawing/2014/main" id="{311B2080-4830-4726-9D2C-2B9D33632E37}"/>
                  </a:ext>
                </a:extLst>
              </p:cNvPr>
              <p:cNvPicPr/>
              <p:nvPr/>
            </p:nvPicPr>
            <p:blipFill>
              <a:blip r:embed="rId291"/>
              <a:stretch>
                <a:fillRect/>
              </a:stretch>
            </p:blipFill>
            <p:spPr>
              <a:xfrm>
                <a:off x="1907" y="2384707"/>
                <a:ext cx="6078600" cy="173232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208" name="Freihand 207">
                <a:extLst>
                  <a:ext uri="{FF2B5EF4-FFF2-40B4-BE49-F238E27FC236}">
                    <a16:creationId xmlns:a16="http://schemas.microsoft.com/office/drawing/2014/main" id="{3C063F03-82E1-425C-995D-F23F1400E6FE}"/>
                  </a:ext>
                </a:extLst>
              </p14:cNvPr>
              <p14:cNvContentPartPr/>
              <p14:nvPr/>
            </p14:nvContentPartPr>
            <p14:xfrm>
              <a:off x="175427" y="1155307"/>
              <a:ext cx="5790240" cy="951120"/>
            </p14:xfrm>
          </p:contentPart>
        </mc:Choice>
        <mc:Fallback>
          <p:pic>
            <p:nvPicPr>
              <p:cNvPr id="208" name="Freihand 207">
                <a:extLst>
                  <a:ext uri="{FF2B5EF4-FFF2-40B4-BE49-F238E27FC236}">
                    <a16:creationId xmlns:a16="http://schemas.microsoft.com/office/drawing/2014/main" id="{3C063F03-82E1-425C-995D-F23F1400E6FE}"/>
                  </a:ext>
                </a:extLst>
              </p:cNvPr>
              <p:cNvPicPr/>
              <p:nvPr/>
            </p:nvPicPr>
            <p:blipFill>
              <a:blip r:embed="rId293"/>
              <a:stretch>
                <a:fillRect/>
              </a:stretch>
            </p:blipFill>
            <p:spPr>
              <a:xfrm>
                <a:off x="171107" y="1150987"/>
                <a:ext cx="5798880" cy="959760"/>
              </a:xfrm>
              <a:prstGeom prst="rect">
                <a:avLst/>
              </a:prstGeom>
            </p:spPr>
          </p:pic>
        </mc:Fallback>
      </mc:AlternateContent>
      <p:grpSp>
        <p:nvGrpSpPr>
          <p:cNvPr id="248" name="Gruppieren 247">
            <a:extLst>
              <a:ext uri="{FF2B5EF4-FFF2-40B4-BE49-F238E27FC236}">
                <a16:creationId xmlns:a16="http://schemas.microsoft.com/office/drawing/2014/main" id="{69C81C4A-E85B-4930-919B-C18A4FC47019}"/>
              </a:ext>
            </a:extLst>
          </p:cNvPr>
          <p:cNvGrpSpPr/>
          <p:nvPr/>
        </p:nvGrpSpPr>
        <p:grpSpPr>
          <a:xfrm>
            <a:off x="4643027" y="2000947"/>
            <a:ext cx="3441240" cy="981720"/>
            <a:chOff x="4643027" y="2000947"/>
            <a:chExt cx="3441240" cy="981720"/>
          </a:xfrm>
        </p:grpSpPr>
        <mc:AlternateContent xmlns:mc="http://schemas.openxmlformats.org/markup-compatibility/2006">
          <mc:Choice xmlns:p14="http://schemas.microsoft.com/office/powerpoint/2010/main" Requires="p14">
            <p:contentPart p14:bwMode="auto" r:id="rId294">
              <p14:nvContentPartPr>
                <p14:cNvPr id="227" name="Freihand 226">
                  <a:extLst>
                    <a:ext uri="{FF2B5EF4-FFF2-40B4-BE49-F238E27FC236}">
                      <a16:creationId xmlns:a16="http://schemas.microsoft.com/office/drawing/2014/main" id="{C9D35088-492E-473C-A6BB-62C1AD211876}"/>
                    </a:ext>
                  </a:extLst>
                </p14:cNvPr>
                <p14:cNvContentPartPr/>
                <p14:nvPr/>
              </p14:nvContentPartPr>
              <p14:xfrm>
                <a:off x="4776587" y="2624107"/>
                <a:ext cx="464400" cy="297000"/>
              </p14:xfrm>
            </p:contentPart>
          </mc:Choice>
          <mc:Fallback>
            <p:pic>
              <p:nvPicPr>
                <p:cNvPr id="227" name="Freihand 226">
                  <a:extLst>
                    <a:ext uri="{FF2B5EF4-FFF2-40B4-BE49-F238E27FC236}">
                      <a16:creationId xmlns:a16="http://schemas.microsoft.com/office/drawing/2014/main" id="{C9D35088-492E-473C-A6BB-62C1AD211876}"/>
                    </a:ext>
                  </a:extLst>
                </p:cNvPr>
                <p:cNvPicPr/>
                <p:nvPr/>
              </p:nvPicPr>
              <p:blipFill>
                <a:blip r:embed="rId295"/>
                <a:stretch>
                  <a:fillRect/>
                </a:stretch>
              </p:blipFill>
              <p:spPr>
                <a:xfrm>
                  <a:off x="4772267" y="2619787"/>
                  <a:ext cx="473040" cy="30564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228" name="Freihand 227">
                  <a:extLst>
                    <a:ext uri="{FF2B5EF4-FFF2-40B4-BE49-F238E27FC236}">
                      <a16:creationId xmlns:a16="http://schemas.microsoft.com/office/drawing/2014/main" id="{A2B301C0-A364-4FD8-9056-DE292A75538C}"/>
                    </a:ext>
                  </a:extLst>
                </p14:cNvPr>
                <p14:cNvContentPartPr/>
                <p14:nvPr/>
              </p14:nvContentPartPr>
              <p14:xfrm>
                <a:off x="4643027" y="2691067"/>
                <a:ext cx="399960" cy="291600"/>
              </p14:xfrm>
            </p:contentPart>
          </mc:Choice>
          <mc:Fallback>
            <p:pic>
              <p:nvPicPr>
                <p:cNvPr id="228" name="Freihand 227">
                  <a:extLst>
                    <a:ext uri="{FF2B5EF4-FFF2-40B4-BE49-F238E27FC236}">
                      <a16:creationId xmlns:a16="http://schemas.microsoft.com/office/drawing/2014/main" id="{A2B301C0-A364-4FD8-9056-DE292A75538C}"/>
                    </a:ext>
                  </a:extLst>
                </p:cNvPr>
                <p:cNvPicPr/>
                <p:nvPr/>
              </p:nvPicPr>
              <p:blipFill>
                <a:blip r:embed="rId297"/>
                <a:stretch>
                  <a:fillRect/>
                </a:stretch>
              </p:blipFill>
              <p:spPr>
                <a:xfrm>
                  <a:off x="4638707" y="2686747"/>
                  <a:ext cx="40860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230" name="Freihand 229">
                  <a:extLst>
                    <a:ext uri="{FF2B5EF4-FFF2-40B4-BE49-F238E27FC236}">
                      <a16:creationId xmlns:a16="http://schemas.microsoft.com/office/drawing/2014/main" id="{ECAFDD67-E63C-4D92-87A1-3F7BF8FFDF1A}"/>
                    </a:ext>
                  </a:extLst>
                </p14:cNvPr>
                <p14:cNvContentPartPr/>
                <p14:nvPr/>
              </p14:nvContentPartPr>
              <p14:xfrm>
                <a:off x="5378867" y="2444467"/>
                <a:ext cx="145800" cy="141840"/>
              </p14:xfrm>
            </p:contentPart>
          </mc:Choice>
          <mc:Fallback>
            <p:pic>
              <p:nvPicPr>
                <p:cNvPr id="230" name="Freihand 229">
                  <a:extLst>
                    <a:ext uri="{FF2B5EF4-FFF2-40B4-BE49-F238E27FC236}">
                      <a16:creationId xmlns:a16="http://schemas.microsoft.com/office/drawing/2014/main" id="{ECAFDD67-E63C-4D92-87A1-3F7BF8FFDF1A}"/>
                    </a:ext>
                  </a:extLst>
                </p:cNvPr>
                <p:cNvPicPr/>
                <p:nvPr/>
              </p:nvPicPr>
              <p:blipFill>
                <a:blip r:embed="rId299"/>
                <a:stretch>
                  <a:fillRect/>
                </a:stretch>
              </p:blipFill>
              <p:spPr>
                <a:xfrm>
                  <a:off x="5374547" y="2440147"/>
                  <a:ext cx="1544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231" name="Freihand 230">
                  <a:extLst>
                    <a:ext uri="{FF2B5EF4-FFF2-40B4-BE49-F238E27FC236}">
                      <a16:creationId xmlns:a16="http://schemas.microsoft.com/office/drawing/2014/main" id="{B3C4B234-8A58-404C-8B0F-1C1C6017594E}"/>
                    </a:ext>
                  </a:extLst>
                </p14:cNvPr>
                <p14:cNvContentPartPr/>
                <p14:nvPr/>
              </p14:nvContentPartPr>
              <p14:xfrm>
                <a:off x="5543027" y="2288587"/>
                <a:ext cx="222120" cy="243360"/>
              </p14:xfrm>
            </p:contentPart>
          </mc:Choice>
          <mc:Fallback>
            <p:pic>
              <p:nvPicPr>
                <p:cNvPr id="231" name="Freihand 230">
                  <a:extLst>
                    <a:ext uri="{FF2B5EF4-FFF2-40B4-BE49-F238E27FC236}">
                      <a16:creationId xmlns:a16="http://schemas.microsoft.com/office/drawing/2014/main" id="{B3C4B234-8A58-404C-8B0F-1C1C6017594E}"/>
                    </a:ext>
                  </a:extLst>
                </p:cNvPr>
                <p:cNvPicPr/>
                <p:nvPr/>
              </p:nvPicPr>
              <p:blipFill>
                <a:blip r:embed="rId301"/>
                <a:stretch>
                  <a:fillRect/>
                </a:stretch>
              </p:blipFill>
              <p:spPr>
                <a:xfrm>
                  <a:off x="5538707" y="2284267"/>
                  <a:ext cx="23076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232" name="Freihand 231">
                  <a:extLst>
                    <a:ext uri="{FF2B5EF4-FFF2-40B4-BE49-F238E27FC236}">
                      <a16:creationId xmlns:a16="http://schemas.microsoft.com/office/drawing/2014/main" id="{87844A9B-EDE7-4700-BF94-45CE9A5B5722}"/>
                    </a:ext>
                  </a:extLst>
                </p14:cNvPr>
                <p14:cNvContentPartPr/>
                <p14:nvPr/>
              </p14:nvContentPartPr>
              <p14:xfrm>
                <a:off x="5939387" y="2188507"/>
                <a:ext cx="253440" cy="298800"/>
              </p14:xfrm>
            </p:contentPart>
          </mc:Choice>
          <mc:Fallback>
            <p:pic>
              <p:nvPicPr>
                <p:cNvPr id="232" name="Freihand 231">
                  <a:extLst>
                    <a:ext uri="{FF2B5EF4-FFF2-40B4-BE49-F238E27FC236}">
                      <a16:creationId xmlns:a16="http://schemas.microsoft.com/office/drawing/2014/main" id="{87844A9B-EDE7-4700-BF94-45CE9A5B5722}"/>
                    </a:ext>
                  </a:extLst>
                </p:cNvPr>
                <p:cNvPicPr/>
                <p:nvPr/>
              </p:nvPicPr>
              <p:blipFill>
                <a:blip r:embed="rId303"/>
                <a:stretch>
                  <a:fillRect/>
                </a:stretch>
              </p:blipFill>
              <p:spPr>
                <a:xfrm>
                  <a:off x="5935067" y="2184187"/>
                  <a:ext cx="262080" cy="30744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233" name="Freihand 232">
                  <a:extLst>
                    <a:ext uri="{FF2B5EF4-FFF2-40B4-BE49-F238E27FC236}">
                      <a16:creationId xmlns:a16="http://schemas.microsoft.com/office/drawing/2014/main" id="{E845E761-B37B-4659-95E5-221E56633CCA}"/>
                    </a:ext>
                  </a:extLst>
                </p14:cNvPr>
                <p14:cNvContentPartPr/>
                <p14:nvPr/>
              </p14:nvContentPartPr>
              <p14:xfrm>
                <a:off x="6184187" y="2153587"/>
                <a:ext cx="300960" cy="256680"/>
              </p14:xfrm>
            </p:contentPart>
          </mc:Choice>
          <mc:Fallback>
            <p:pic>
              <p:nvPicPr>
                <p:cNvPr id="233" name="Freihand 232">
                  <a:extLst>
                    <a:ext uri="{FF2B5EF4-FFF2-40B4-BE49-F238E27FC236}">
                      <a16:creationId xmlns:a16="http://schemas.microsoft.com/office/drawing/2014/main" id="{E845E761-B37B-4659-95E5-221E56633CCA}"/>
                    </a:ext>
                  </a:extLst>
                </p:cNvPr>
                <p:cNvPicPr/>
                <p:nvPr/>
              </p:nvPicPr>
              <p:blipFill>
                <a:blip r:embed="rId305"/>
                <a:stretch>
                  <a:fillRect/>
                </a:stretch>
              </p:blipFill>
              <p:spPr>
                <a:xfrm>
                  <a:off x="6179867" y="2149267"/>
                  <a:ext cx="30960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234" name="Freihand 233">
                  <a:extLst>
                    <a:ext uri="{FF2B5EF4-FFF2-40B4-BE49-F238E27FC236}">
                      <a16:creationId xmlns:a16="http://schemas.microsoft.com/office/drawing/2014/main" id="{DA3E0C97-127C-456D-BFAC-2C91BB357217}"/>
                    </a:ext>
                  </a:extLst>
                </p14:cNvPr>
                <p14:cNvContentPartPr/>
                <p14:nvPr/>
              </p14:nvContentPartPr>
              <p14:xfrm>
                <a:off x="6657947" y="2158627"/>
                <a:ext cx="483480" cy="191160"/>
              </p14:xfrm>
            </p:contentPart>
          </mc:Choice>
          <mc:Fallback>
            <p:pic>
              <p:nvPicPr>
                <p:cNvPr id="234" name="Freihand 233">
                  <a:extLst>
                    <a:ext uri="{FF2B5EF4-FFF2-40B4-BE49-F238E27FC236}">
                      <a16:creationId xmlns:a16="http://schemas.microsoft.com/office/drawing/2014/main" id="{DA3E0C97-127C-456D-BFAC-2C91BB357217}"/>
                    </a:ext>
                  </a:extLst>
                </p:cNvPr>
                <p:cNvPicPr/>
                <p:nvPr/>
              </p:nvPicPr>
              <p:blipFill>
                <a:blip r:embed="rId307"/>
                <a:stretch>
                  <a:fillRect/>
                </a:stretch>
              </p:blipFill>
              <p:spPr>
                <a:xfrm>
                  <a:off x="6653627" y="2154307"/>
                  <a:ext cx="49212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35" name="Freihand 234">
                  <a:extLst>
                    <a:ext uri="{FF2B5EF4-FFF2-40B4-BE49-F238E27FC236}">
                      <a16:creationId xmlns:a16="http://schemas.microsoft.com/office/drawing/2014/main" id="{FCD3916D-8C09-4399-8D0B-D2A6A25E6E59}"/>
                    </a:ext>
                  </a:extLst>
                </p14:cNvPr>
                <p14:cNvContentPartPr/>
                <p14:nvPr/>
              </p14:nvContentPartPr>
              <p14:xfrm>
                <a:off x="7170587" y="2134147"/>
                <a:ext cx="105840" cy="77760"/>
              </p14:xfrm>
            </p:contentPart>
          </mc:Choice>
          <mc:Fallback>
            <p:pic>
              <p:nvPicPr>
                <p:cNvPr id="235" name="Freihand 234">
                  <a:extLst>
                    <a:ext uri="{FF2B5EF4-FFF2-40B4-BE49-F238E27FC236}">
                      <a16:creationId xmlns:a16="http://schemas.microsoft.com/office/drawing/2014/main" id="{FCD3916D-8C09-4399-8D0B-D2A6A25E6E59}"/>
                    </a:ext>
                  </a:extLst>
                </p:cNvPr>
                <p:cNvPicPr/>
                <p:nvPr/>
              </p:nvPicPr>
              <p:blipFill>
                <a:blip r:embed="rId309"/>
                <a:stretch>
                  <a:fillRect/>
                </a:stretch>
              </p:blipFill>
              <p:spPr>
                <a:xfrm>
                  <a:off x="7166267" y="2129827"/>
                  <a:ext cx="11448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36" name="Freihand 235">
                  <a:extLst>
                    <a:ext uri="{FF2B5EF4-FFF2-40B4-BE49-F238E27FC236}">
                      <a16:creationId xmlns:a16="http://schemas.microsoft.com/office/drawing/2014/main" id="{075AE4A4-D26A-4CA0-814E-E0566B15DE04}"/>
                    </a:ext>
                  </a:extLst>
                </p14:cNvPr>
                <p14:cNvContentPartPr/>
                <p14:nvPr/>
              </p14:nvContentPartPr>
              <p14:xfrm>
                <a:off x="7283267" y="2038387"/>
                <a:ext cx="369720" cy="138960"/>
              </p14:xfrm>
            </p:contentPart>
          </mc:Choice>
          <mc:Fallback>
            <p:pic>
              <p:nvPicPr>
                <p:cNvPr id="236" name="Freihand 235">
                  <a:extLst>
                    <a:ext uri="{FF2B5EF4-FFF2-40B4-BE49-F238E27FC236}">
                      <a16:creationId xmlns:a16="http://schemas.microsoft.com/office/drawing/2014/main" id="{075AE4A4-D26A-4CA0-814E-E0566B15DE04}"/>
                    </a:ext>
                  </a:extLst>
                </p:cNvPr>
                <p:cNvPicPr/>
                <p:nvPr/>
              </p:nvPicPr>
              <p:blipFill>
                <a:blip r:embed="rId311"/>
                <a:stretch>
                  <a:fillRect/>
                </a:stretch>
              </p:blipFill>
              <p:spPr>
                <a:xfrm>
                  <a:off x="7278947" y="2034067"/>
                  <a:ext cx="3783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37" name="Freihand 236">
                  <a:extLst>
                    <a:ext uri="{FF2B5EF4-FFF2-40B4-BE49-F238E27FC236}">
                      <a16:creationId xmlns:a16="http://schemas.microsoft.com/office/drawing/2014/main" id="{617B6730-FE8C-43E8-A26D-6C145391816A}"/>
                    </a:ext>
                  </a:extLst>
                </p14:cNvPr>
                <p14:cNvContentPartPr/>
                <p14:nvPr/>
              </p14:nvContentPartPr>
              <p14:xfrm>
                <a:off x="7525907" y="2000947"/>
                <a:ext cx="28800" cy="21240"/>
              </p14:xfrm>
            </p:contentPart>
          </mc:Choice>
          <mc:Fallback>
            <p:pic>
              <p:nvPicPr>
                <p:cNvPr id="237" name="Freihand 236">
                  <a:extLst>
                    <a:ext uri="{FF2B5EF4-FFF2-40B4-BE49-F238E27FC236}">
                      <a16:creationId xmlns:a16="http://schemas.microsoft.com/office/drawing/2014/main" id="{617B6730-FE8C-43E8-A26D-6C145391816A}"/>
                    </a:ext>
                  </a:extLst>
                </p:cNvPr>
                <p:cNvPicPr/>
                <p:nvPr/>
              </p:nvPicPr>
              <p:blipFill>
                <a:blip r:embed="rId313"/>
                <a:stretch>
                  <a:fillRect/>
                </a:stretch>
              </p:blipFill>
              <p:spPr>
                <a:xfrm>
                  <a:off x="7521587" y="1996627"/>
                  <a:ext cx="3744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38" name="Freihand 237">
                  <a:extLst>
                    <a:ext uri="{FF2B5EF4-FFF2-40B4-BE49-F238E27FC236}">
                      <a16:creationId xmlns:a16="http://schemas.microsoft.com/office/drawing/2014/main" id="{B9383242-A893-4E27-BA5A-A41C276F9084}"/>
                    </a:ext>
                  </a:extLst>
                </p14:cNvPr>
                <p14:cNvContentPartPr/>
                <p14:nvPr/>
              </p14:nvContentPartPr>
              <p14:xfrm>
                <a:off x="6137027" y="2593507"/>
                <a:ext cx="239400" cy="95760"/>
              </p14:xfrm>
            </p:contentPart>
          </mc:Choice>
          <mc:Fallback>
            <p:pic>
              <p:nvPicPr>
                <p:cNvPr id="238" name="Freihand 237">
                  <a:extLst>
                    <a:ext uri="{FF2B5EF4-FFF2-40B4-BE49-F238E27FC236}">
                      <a16:creationId xmlns:a16="http://schemas.microsoft.com/office/drawing/2014/main" id="{B9383242-A893-4E27-BA5A-A41C276F9084}"/>
                    </a:ext>
                  </a:extLst>
                </p:cNvPr>
                <p:cNvPicPr/>
                <p:nvPr/>
              </p:nvPicPr>
              <p:blipFill>
                <a:blip r:embed="rId315"/>
                <a:stretch>
                  <a:fillRect/>
                </a:stretch>
              </p:blipFill>
              <p:spPr>
                <a:xfrm>
                  <a:off x="6132707" y="2589187"/>
                  <a:ext cx="2480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39" name="Freihand 238">
                  <a:extLst>
                    <a:ext uri="{FF2B5EF4-FFF2-40B4-BE49-F238E27FC236}">
                      <a16:creationId xmlns:a16="http://schemas.microsoft.com/office/drawing/2014/main" id="{591FF093-AAA6-4210-8AA1-B7EBC3D46834}"/>
                    </a:ext>
                  </a:extLst>
                </p14:cNvPr>
                <p14:cNvContentPartPr/>
                <p14:nvPr/>
              </p14:nvContentPartPr>
              <p14:xfrm>
                <a:off x="6391547" y="2434387"/>
                <a:ext cx="245520" cy="202680"/>
              </p14:xfrm>
            </p:contentPart>
          </mc:Choice>
          <mc:Fallback>
            <p:pic>
              <p:nvPicPr>
                <p:cNvPr id="239" name="Freihand 238">
                  <a:extLst>
                    <a:ext uri="{FF2B5EF4-FFF2-40B4-BE49-F238E27FC236}">
                      <a16:creationId xmlns:a16="http://schemas.microsoft.com/office/drawing/2014/main" id="{591FF093-AAA6-4210-8AA1-B7EBC3D46834}"/>
                    </a:ext>
                  </a:extLst>
                </p:cNvPr>
                <p:cNvPicPr/>
                <p:nvPr/>
              </p:nvPicPr>
              <p:blipFill>
                <a:blip r:embed="rId317"/>
                <a:stretch>
                  <a:fillRect/>
                </a:stretch>
              </p:blipFill>
              <p:spPr>
                <a:xfrm>
                  <a:off x="6387227" y="2430067"/>
                  <a:ext cx="25416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40" name="Freihand 239">
                  <a:extLst>
                    <a:ext uri="{FF2B5EF4-FFF2-40B4-BE49-F238E27FC236}">
                      <a16:creationId xmlns:a16="http://schemas.microsoft.com/office/drawing/2014/main" id="{1EA77BEC-0FC2-4229-90D9-4E3F0B386697}"/>
                    </a:ext>
                  </a:extLst>
                </p14:cNvPr>
                <p14:cNvContentPartPr/>
                <p14:nvPr/>
              </p14:nvContentPartPr>
              <p14:xfrm>
                <a:off x="6594947" y="2542027"/>
                <a:ext cx="68400" cy="28800"/>
              </p14:xfrm>
            </p:contentPart>
          </mc:Choice>
          <mc:Fallback>
            <p:pic>
              <p:nvPicPr>
                <p:cNvPr id="240" name="Freihand 239">
                  <a:extLst>
                    <a:ext uri="{FF2B5EF4-FFF2-40B4-BE49-F238E27FC236}">
                      <a16:creationId xmlns:a16="http://schemas.microsoft.com/office/drawing/2014/main" id="{1EA77BEC-0FC2-4229-90D9-4E3F0B386697}"/>
                    </a:ext>
                  </a:extLst>
                </p:cNvPr>
                <p:cNvPicPr/>
                <p:nvPr/>
              </p:nvPicPr>
              <p:blipFill>
                <a:blip r:embed="rId319"/>
                <a:stretch>
                  <a:fillRect/>
                </a:stretch>
              </p:blipFill>
              <p:spPr>
                <a:xfrm>
                  <a:off x="6590627" y="2537707"/>
                  <a:ext cx="770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41" name="Freihand 240">
                  <a:extLst>
                    <a:ext uri="{FF2B5EF4-FFF2-40B4-BE49-F238E27FC236}">
                      <a16:creationId xmlns:a16="http://schemas.microsoft.com/office/drawing/2014/main" id="{229084D2-229D-4360-9003-30539AC6DAA8}"/>
                    </a:ext>
                  </a:extLst>
                </p14:cNvPr>
                <p14:cNvContentPartPr/>
                <p14:nvPr/>
              </p14:nvContentPartPr>
              <p14:xfrm>
                <a:off x="6689627" y="2378587"/>
                <a:ext cx="214200" cy="190080"/>
              </p14:xfrm>
            </p:contentPart>
          </mc:Choice>
          <mc:Fallback>
            <p:pic>
              <p:nvPicPr>
                <p:cNvPr id="241" name="Freihand 240">
                  <a:extLst>
                    <a:ext uri="{FF2B5EF4-FFF2-40B4-BE49-F238E27FC236}">
                      <a16:creationId xmlns:a16="http://schemas.microsoft.com/office/drawing/2014/main" id="{229084D2-229D-4360-9003-30539AC6DAA8}"/>
                    </a:ext>
                  </a:extLst>
                </p:cNvPr>
                <p:cNvPicPr/>
                <p:nvPr/>
              </p:nvPicPr>
              <p:blipFill>
                <a:blip r:embed="rId321"/>
                <a:stretch>
                  <a:fillRect/>
                </a:stretch>
              </p:blipFill>
              <p:spPr>
                <a:xfrm>
                  <a:off x="6685307" y="2374267"/>
                  <a:ext cx="22284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42" name="Freihand 241">
                  <a:extLst>
                    <a:ext uri="{FF2B5EF4-FFF2-40B4-BE49-F238E27FC236}">
                      <a16:creationId xmlns:a16="http://schemas.microsoft.com/office/drawing/2014/main" id="{01B757A8-3C66-4272-A520-61E531C18F72}"/>
                    </a:ext>
                  </a:extLst>
                </p14:cNvPr>
                <p14:cNvContentPartPr/>
                <p14:nvPr/>
              </p14:nvContentPartPr>
              <p14:xfrm>
                <a:off x="6880067" y="2437987"/>
                <a:ext cx="116640" cy="107280"/>
              </p14:xfrm>
            </p:contentPart>
          </mc:Choice>
          <mc:Fallback>
            <p:pic>
              <p:nvPicPr>
                <p:cNvPr id="242" name="Freihand 241">
                  <a:extLst>
                    <a:ext uri="{FF2B5EF4-FFF2-40B4-BE49-F238E27FC236}">
                      <a16:creationId xmlns:a16="http://schemas.microsoft.com/office/drawing/2014/main" id="{01B757A8-3C66-4272-A520-61E531C18F72}"/>
                    </a:ext>
                  </a:extLst>
                </p:cNvPr>
                <p:cNvPicPr/>
                <p:nvPr/>
              </p:nvPicPr>
              <p:blipFill>
                <a:blip r:embed="rId323"/>
                <a:stretch>
                  <a:fillRect/>
                </a:stretch>
              </p:blipFill>
              <p:spPr>
                <a:xfrm>
                  <a:off x="6875747" y="2433667"/>
                  <a:ext cx="1252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43" name="Freihand 242">
                  <a:extLst>
                    <a:ext uri="{FF2B5EF4-FFF2-40B4-BE49-F238E27FC236}">
                      <a16:creationId xmlns:a16="http://schemas.microsoft.com/office/drawing/2014/main" id="{3CC64674-D52F-45A2-83C1-500CDFFC3B46}"/>
                    </a:ext>
                  </a:extLst>
                </p14:cNvPr>
                <p14:cNvContentPartPr/>
                <p14:nvPr/>
              </p14:nvContentPartPr>
              <p14:xfrm>
                <a:off x="7130987" y="2390467"/>
                <a:ext cx="381600" cy="177480"/>
              </p14:xfrm>
            </p:contentPart>
          </mc:Choice>
          <mc:Fallback>
            <p:pic>
              <p:nvPicPr>
                <p:cNvPr id="243" name="Freihand 242">
                  <a:extLst>
                    <a:ext uri="{FF2B5EF4-FFF2-40B4-BE49-F238E27FC236}">
                      <a16:creationId xmlns:a16="http://schemas.microsoft.com/office/drawing/2014/main" id="{3CC64674-D52F-45A2-83C1-500CDFFC3B46}"/>
                    </a:ext>
                  </a:extLst>
                </p:cNvPr>
                <p:cNvPicPr/>
                <p:nvPr/>
              </p:nvPicPr>
              <p:blipFill>
                <a:blip r:embed="rId325"/>
                <a:stretch>
                  <a:fillRect/>
                </a:stretch>
              </p:blipFill>
              <p:spPr>
                <a:xfrm>
                  <a:off x="7126667" y="2386147"/>
                  <a:ext cx="3902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44" name="Freihand 243">
                  <a:extLst>
                    <a:ext uri="{FF2B5EF4-FFF2-40B4-BE49-F238E27FC236}">
                      <a16:creationId xmlns:a16="http://schemas.microsoft.com/office/drawing/2014/main" id="{17E27B2B-B564-4A6A-B893-44760A46F605}"/>
                    </a:ext>
                  </a:extLst>
                </p14:cNvPr>
                <p14:cNvContentPartPr/>
                <p14:nvPr/>
              </p14:nvContentPartPr>
              <p14:xfrm>
                <a:off x="7545707" y="2334667"/>
                <a:ext cx="172800" cy="68760"/>
              </p14:xfrm>
            </p:contentPart>
          </mc:Choice>
          <mc:Fallback>
            <p:pic>
              <p:nvPicPr>
                <p:cNvPr id="244" name="Freihand 243">
                  <a:extLst>
                    <a:ext uri="{FF2B5EF4-FFF2-40B4-BE49-F238E27FC236}">
                      <a16:creationId xmlns:a16="http://schemas.microsoft.com/office/drawing/2014/main" id="{17E27B2B-B564-4A6A-B893-44760A46F605}"/>
                    </a:ext>
                  </a:extLst>
                </p:cNvPr>
                <p:cNvPicPr/>
                <p:nvPr/>
              </p:nvPicPr>
              <p:blipFill>
                <a:blip r:embed="rId327"/>
                <a:stretch>
                  <a:fillRect/>
                </a:stretch>
              </p:blipFill>
              <p:spPr>
                <a:xfrm>
                  <a:off x="7541387" y="2330347"/>
                  <a:ext cx="18144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45" name="Freihand 244">
                  <a:extLst>
                    <a:ext uri="{FF2B5EF4-FFF2-40B4-BE49-F238E27FC236}">
                      <a16:creationId xmlns:a16="http://schemas.microsoft.com/office/drawing/2014/main" id="{9298569A-C433-4E11-972A-3D4590F569C1}"/>
                    </a:ext>
                  </a:extLst>
                </p14:cNvPr>
                <p14:cNvContentPartPr/>
                <p14:nvPr/>
              </p14:nvContentPartPr>
              <p14:xfrm>
                <a:off x="7723547" y="2259067"/>
                <a:ext cx="297360" cy="124560"/>
              </p14:xfrm>
            </p:contentPart>
          </mc:Choice>
          <mc:Fallback>
            <p:pic>
              <p:nvPicPr>
                <p:cNvPr id="245" name="Freihand 244">
                  <a:extLst>
                    <a:ext uri="{FF2B5EF4-FFF2-40B4-BE49-F238E27FC236}">
                      <a16:creationId xmlns:a16="http://schemas.microsoft.com/office/drawing/2014/main" id="{9298569A-C433-4E11-972A-3D4590F569C1}"/>
                    </a:ext>
                  </a:extLst>
                </p:cNvPr>
                <p:cNvPicPr/>
                <p:nvPr/>
              </p:nvPicPr>
              <p:blipFill>
                <a:blip r:embed="rId329"/>
                <a:stretch>
                  <a:fillRect/>
                </a:stretch>
              </p:blipFill>
              <p:spPr>
                <a:xfrm>
                  <a:off x="7719227" y="2254747"/>
                  <a:ext cx="3060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46" name="Freihand 245">
                  <a:extLst>
                    <a:ext uri="{FF2B5EF4-FFF2-40B4-BE49-F238E27FC236}">
                      <a16:creationId xmlns:a16="http://schemas.microsoft.com/office/drawing/2014/main" id="{F3F11744-0716-445F-8BEB-E337A697293A}"/>
                    </a:ext>
                  </a:extLst>
                </p14:cNvPr>
                <p14:cNvContentPartPr/>
                <p14:nvPr/>
              </p14:nvContentPartPr>
              <p14:xfrm>
                <a:off x="8003987" y="2056747"/>
                <a:ext cx="61560" cy="182520"/>
              </p14:xfrm>
            </p:contentPart>
          </mc:Choice>
          <mc:Fallback>
            <p:pic>
              <p:nvPicPr>
                <p:cNvPr id="246" name="Freihand 245">
                  <a:extLst>
                    <a:ext uri="{FF2B5EF4-FFF2-40B4-BE49-F238E27FC236}">
                      <a16:creationId xmlns:a16="http://schemas.microsoft.com/office/drawing/2014/main" id="{F3F11744-0716-445F-8BEB-E337A697293A}"/>
                    </a:ext>
                  </a:extLst>
                </p:cNvPr>
                <p:cNvPicPr/>
                <p:nvPr/>
              </p:nvPicPr>
              <p:blipFill>
                <a:blip r:embed="rId331"/>
                <a:stretch>
                  <a:fillRect/>
                </a:stretch>
              </p:blipFill>
              <p:spPr>
                <a:xfrm>
                  <a:off x="7999667" y="2052427"/>
                  <a:ext cx="702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47" name="Freihand 246">
                  <a:extLst>
                    <a:ext uri="{FF2B5EF4-FFF2-40B4-BE49-F238E27FC236}">
                      <a16:creationId xmlns:a16="http://schemas.microsoft.com/office/drawing/2014/main" id="{E46E0661-942E-4083-8138-F5B6667B3CFD}"/>
                    </a:ext>
                  </a:extLst>
                </p14:cNvPr>
                <p14:cNvContentPartPr/>
                <p14:nvPr/>
              </p14:nvContentPartPr>
              <p14:xfrm>
                <a:off x="8048267" y="2329267"/>
                <a:ext cx="36000" cy="33480"/>
              </p14:xfrm>
            </p:contentPart>
          </mc:Choice>
          <mc:Fallback>
            <p:pic>
              <p:nvPicPr>
                <p:cNvPr id="247" name="Freihand 246">
                  <a:extLst>
                    <a:ext uri="{FF2B5EF4-FFF2-40B4-BE49-F238E27FC236}">
                      <a16:creationId xmlns:a16="http://schemas.microsoft.com/office/drawing/2014/main" id="{E46E0661-942E-4083-8138-F5B6667B3CFD}"/>
                    </a:ext>
                  </a:extLst>
                </p:cNvPr>
                <p:cNvPicPr/>
                <p:nvPr/>
              </p:nvPicPr>
              <p:blipFill>
                <a:blip r:embed="rId333"/>
                <a:stretch>
                  <a:fillRect/>
                </a:stretch>
              </p:blipFill>
              <p:spPr>
                <a:xfrm>
                  <a:off x="8043947" y="2324947"/>
                  <a:ext cx="44640" cy="42120"/>
                </a:xfrm>
                <a:prstGeom prst="rect">
                  <a:avLst/>
                </a:prstGeom>
              </p:spPr>
            </p:pic>
          </mc:Fallback>
        </mc:AlternateContent>
      </p:grpSp>
      <p:grpSp>
        <p:nvGrpSpPr>
          <p:cNvPr id="250" name="Gruppieren 249">
            <a:extLst>
              <a:ext uri="{FF2B5EF4-FFF2-40B4-BE49-F238E27FC236}">
                <a16:creationId xmlns:a16="http://schemas.microsoft.com/office/drawing/2014/main" id="{AE060852-921E-4EFA-9676-DD61DAA3C645}"/>
              </a:ext>
            </a:extLst>
          </p:cNvPr>
          <p:cNvGrpSpPr/>
          <p:nvPr/>
        </p:nvGrpSpPr>
        <p:grpSpPr>
          <a:xfrm>
            <a:off x="4950467" y="133987"/>
            <a:ext cx="3472560" cy="987840"/>
            <a:chOff x="4950467" y="133987"/>
            <a:chExt cx="3472560" cy="987840"/>
          </a:xfrm>
        </p:grpSpPr>
        <mc:AlternateContent xmlns:mc="http://schemas.openxmlformats.org/markup-compatibility/2006">
          <mc:Choice xmlns:p14="http://schemas.microsoft.com/office/powerpoint/2010/main" Requires="p14">
            <p:contentPart p14:bwMode="auto" r:id="rId334">
              <p14:nvContentPartPr>
                <p14:cNvPr id="209" name="Freihand 208">
                  <a:extLst>
                    <a:ext uri="{FF2B5EF4-FFF2-40B4-BE49-F238E27FC236}">
                      <a16:creationId xmlns:a16="http://schemas.microsoft.com/office/drawing/2014/main" id="{82F80F22-D2DE-442D-AB15-16250123FFBA}"/>
                    </a:ext>
                  </a:extLst>
                </p14:cNvPr>
                <p14:cNvContentPartPr/>
                <p14:nvPr/>
              </p14:nvContentPartPr>
              <p14:xfrm>
                <a:off x="5102027" y="678667"/>
                <a:ext cx="416160" cy="279000"/>
              </p14:xfrm>
            </p:contentPart>
          </mc:Choice>
          <mc:Fallback>
            <p:pic>
              <p:nvPicPr>
                <p:cNvPr id="209" name="Freihand 208">
                  <a:extLst>
                    <a:ext uri="{FF2B5EF4-FFF2-40B4-BE49-F238E27FC236}">
                      <a16:creationId xmlns:a16="http://schemas.microsoft.com/office/drawing/2014/main" id="{82F80F22-D2DE-442D-AB15-16250123FFBA}"/>
                    </a:ext>
                  </a:extLst>
                </p:cNvPr>
                <p:cNvPicPr/>
                <p:nvPr/>
              </p:nvPicPr>
              <p:blipFill>
                <a:blip r:embed="rId335"/>
                <a:stretch>
                  <a:fillRect/>
                </a:stretch>
              </p:blipFill>
              <p:spPr>
                <a:xfrm>
                  <a:off x="5097707" y="674347"/>
                  <a:ext cx="424800"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10" name="Freihand 209">
                  <a:extLst>
                    <a:ext uri="{FF2B5EF4-FFF2-40B4-BE49-F238E27FC236}">
                      <a16:creationId xmlns:a16="http://schemas.microsoft.com/office/drawing/2014/main" id="{AF23A4F9-3543-40B6-A416-EA4AFC8C6FE1}"/>
                    </a:ext>
                  </a:extLst>
                </p14:cNvPr>
                <p14:cNvContentPartPr/>
                <p14:nvPr/>
              </p14:nvContentPartPr>
              <p14:xfrm>
                <a:off x="4950467" y="740587"/>
                <a:ext cx="245880" cy="381240"/>
              </p14:xfrm>
            </p:contentPart>
          </mc:Choice>
          <mc:Fallback>
            <p:pic>
              <p:nvPicPr>
                <p:cNvPr id="210" name="Freihand 209">
                  <a:extLst>
                    <a:ext uri="{FF2B5EF4-FFF2-40B4-BE49-F238E27FC236}">
                      <a16:creationId xmlns:a16="http://schemas.microsoft.com/office/drawing/2014/main" id="{AF23A4F9-3543-40B6-A416-EA4AFC8C6FE1}"/>
                    </a:ext>
                  </a:extLst>
                </p:cNvPr>
                <p:cNvPicPr/>
                <p:nvPr/>
              </p:nvPicPr>
              <p:blipFill>
                <a:blip r:embed="rId337"/>
                <a:stretch>
                  <a:fillRect/>
                </a:stretch>
              </p:blipFill>
              <p:spPr>
                <a:xfrm>
                  <a:off x="4946147" y="736267"/>
                  <a:ext cx="254520" cy="38988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12" name="Freihand 211">
                  <a:extLst>
                    <a:ext uri="{FF2B5EF4-FFF2-40B4-BE49-F238E27FC236}">
                      <a16:creationId xmlns:a16="http://schemas.microsoft.com/office/drawing/2014/main" id="{412B75C4-687E-4F1C-9866-3E0E9CEF1BE7}"/>
                    </a:ext>
                  </a:extLst>
                </p14:cNvPr>
                <p14:cNvContentPartPr/>
                <p14:nvPr/>
              </p14:nvContentPartPr>
              <p14:xfrm>
                <a:off x="5773427" y="369067"/>
                <a:ext cx="241560" cy="305280"/>
              </p14:xfrm>
            </p:contentPart>
          </mc:Choice>
          <mc:Fallback>
            <p:pic>
              <p:nvPicPr>
                <p:cNvPr id="212" name="Freihand 211">
                  <a:extLst>
                    <a:ext uri="{FF2B5EF4-FFF2-40B4-BE49-F238E27FC236}">
                      <a16:creationId xmlns:a16="http://schemas.microsoft.com/office/drawing/2014/main" id="{412B75C4-687E-4F1C-9866-3E0E9CEF1BE7}"/>
                    </a:ext>
                  </a:extLst>
                </p:cNvPr>
                <p:cNvPicPr/>
                <p:nvPr/>
              </p:nvPicPr>
              <p:blipFill>
                <a:blip r:embed="rId339"/>
                <a:stretch>
                  <a:fillRect/>
                </a:stretch>
              </p:blipFill>
              <p:spPr>
                <a:xfrm>
                  <a:off x="5769107" y="364747"/>
                  <a:ext cx="250200" cy="31392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13" name="Freihand 212">
                  <a:extLst>
                    <a:ext uri="{FF2B5EF4-FFF2-40B4-BE49-F238E27FC236}">
                      <a16:creationId xmlns:a16="http://schemas.microsoft.com/office/drawing/2014/main" id="{A2B38657-29DC-49FD-8B7C-9D37E2032969}"/>
                    </a:ext>
                  </a:extLst>
                </p14:cNvPr>
                <p14:cNvContentPartPr/>
                <p14:nvPr/>
              </p14:nvContentPartPr>
              <p14:xfrm>
                <a:off x="6007427" y="310387"/>
                <a:ext cx="278280" cy="298440"/>
              </p14:xfrm>
            </p:contentPart>
          </mc:Choice>
          <mc:Fallback>
            <p:pic>
              <p:nvPicPr>
                <p:cNvPr id="213" name="Freihand 212">
                  <a:extLst>
                    <a:ext uri="{FF2B5EF4-FFF2-40B4-BE49-F238E27FC236}">
                      <a16:creationId xmlns:a16="http://schemas.microsoft.com/office/drawing/2014/main" id="{A2B38657-29DC-49FD-8B7C-9D37E2032969}"/>
                    </a:ext>
                  </a:extLst>
                </p:cNvPr>
                <p:cNvPicPr/>
                <p:nvPr/>
              </p:nvPicPr>
              <p:blipFill>
                <a:blip r:embed="rId341"/>
                <a:stretch>
                  <a:fillRect/>
                </a:stretch>
              </p:blipFill>
              <p:spPr>
                <a:xfrm>
                  <a:off x="6003107" y="306067"/>
                  <a:ext cx="286920" cy="30708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14" name="Freihand 213">
                  <a:extLst>
                    <a:ext uri="{FF2B5EF4-FFF2-40B4-BE49-F238E27FC236}">
                      <a16:creationId xmlns:a16="http://schemas.microsoft.com/office/drawing/2014/main" id="{351A2948-C0FA-4B7F-9DB3-EF107E170C64}"/>
                    </a:ext>
                  </a:extLst>
                </p14:cNvPr>
                <p14:cNvContentPartPr/>
                <p14:nvPr/>
              </p14:nvContentPartPr>
              <p14:xfrm>
                <a:off x="6534467" y="293107"/>
                <a:ext cx="425880" cy="117360"/>
              </p14:xfrm>
            </p:contentPart>
          </mc:Choice>
          <mc:Fallback>
            <p:pic>
              <p:nvPicPr>
                <p:cNvPr id="214" name="Freihand 213">
                  <a:extLst>
                    <a:ext uri="{FF2B5EF4-FFF2-40B4-BE49-F238E27FC236}">
                      <a16:creationId xmlns:a16="http://schemas.microsoft.com/office/drawing/2014/main" id="{351A2948-C0FA-4B7F-9DB3-EF107E170C64}"/>
                    </a:ext>
                  </a:extLst>
                </p:cNvPr>
                <p:cNvPicPr/>
                <p:nvPr/>
              </p:nvPicPr>
              <p:blipFill>
                <a:blip r:embed="rId343"/>
                <a:stretch>
                  <a:fillRect/>
                </a:stretch>
              </p:blipFill>
              <p:spPr>
                <a:xfrm>
                  <a:off x="6530147" y="288787"/>
                  <a:ext cx="4345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15" name="Freihand 214">
                  <a:extLst>
                    <a:ext uri="{FF2B5EF4-FFF2-40B4-BE49-F238E27FC236}">
                      <a16:creationId xmlns:a16="http://schemas.microsoft.com/office/drawing/2014/main" id="{7822749A-C829-4DED-9F13-DAE46671571C}"/>
                    </a:ext>
                  </a:extLst>
                </p14:cNvPr>
                <p14:cNvContentPartPr/>
                <p14:nvPr/>
              </p14:nvContentPartPr>
              <p14:xfrm>
                <a:off x="7012547" y="281947"/>
                <a:ext cx="75600" cy="149040"/>
              </p14:xfrm>
            </p:contentPart>
          </mc:Choice>
          <mc:Fallback>
            <p:pic>
              <p:nvPicPr>
                <p:cNvPr id="215" name="Freihand 214">
                  <a:extLst>
                    <a:ext uri="{FF2B5EF4-FFF2-40B4-BE49-F238E27FC236}">
                      <a16:creationId xmlns:a16="http://schemas.microsoft.com/office/drawing/2014/main" id="{7822749A-C829-4DED-9F13-DAE46671571C}"/>
                    </a:ext>
                  </a:extLst>
                </p:cNvPr>
                <p:cNvPicPr/>
                <p:nvPr/>
              </p:nvPicPr>
              <p:blipFill>
                <a:blip r:embed="rId345"/>
                <a:stretch>
                  <a:fillRect/>
                </a:stretch>
              </p:blipFill>
              <p:spPr>
                <a:xfrm>
                  <a:off x="7008227" y="277627"/>
                  <a:ext cx="842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16" name="Freihand 215">
                  <a:extLst>
                    <a:ext uri="{FF2B5EF4-FFF2-40B4-BE49-F238E27FC236}">
                      <a16:creationId xmlns:a16="http://schemas.microsoft.com/office/drawing/2014/main" id="{34F03106-8B20-4A06-8894-E1DA95CEEC23}"/>
                    </a:ext>
                  </a:extLst>
                </p14:cNvPr>
                <p14:cNvContentPartPr/>
                <p14:nvPr/>
              </p14:nvContentPartPr>
              <p14:xfrm>
                <a:off x="7131347" y="174667"/>
                <a:ext cx="258480" cy="184680"/>
              </p14:xfrm>
            </p:contentPart>
          </mc:Choice>
          <mc:Fallback>
            <p:pic>
              <p:nvPicPr>
                <p:cNvPr id="216" name="Freihand 215">
                  <a:extLst>
                    <a:ext uri="{FF2B5EF4-FFF2-40B4-BE49-F238E27FC236}">
                      <a16:creationId xmlns:a16="http://schemas.microsoft.com/office/drawing/2014/main" id="{34F03106-8B20-4A06-8894-E1DA95CEEC23}"/>
                    </a:ext>
                  </a:extLst>
                </p:cNvPr>
                <p:cNvPicPr/>
                <p:nvPr/>
              </p:nvPicPr>
              <p:blipFill>
                <a:blip r:embed="rId347"/>
                <a:stretch>
                  <a:fillRect/>
                </a:stretch>
              </p:blipFill>
              <p:spPr>
                <a:xfrm>
                  <a:off x="7127027" y="170347"/>
                  <a:ext cx="26712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17" name="Freihand 216">
                  <a:extLst>
                    <a:ext uri="{FF2B5EF4-FFF2-40B4-BE49-F238E27FC236}">
                      <a16:creationId xmlns:a16="http://schemas.microsoft.com/office/drawing/2014/main" id="{121DC572-DE54-4465-9986-885DA185C86D}"/>
                    </a:ext>
                  </a:extLst>
                </p14:cNvPr>
                <p14:cNvContentPartPr/>
                <p14:nvPr/>
              </p14:nvContentPartPr>
              <p14:xfrm>
                <a:off x="7343027" y="183307"/>
                <a:ext cx="24120" cy="30240"/>
              </p14:xfrm>
            </p:contentPart>
          </mc:Choice>
          <mc:Fallback>
            <p:pic>
              <p:nvPicPr>
                <p:cNvPr id="217" name="Freihand 216">
                  <a:extLst>
                    <a:ext uri="{FF2B5EF4-FFF2-40B4-BE49-F238E27FC236}">
                      <a16:creationId xmlns:a16="http://schemas.microsoft.com/office/drawing/2014/main" id="{121DC572-DE54-4465-9986-885DA185C86D}"/>
                    </a:ext>
                  </a:extLst>
                </p:cNvPr>
                <p:cNvPicPr/>
                <p:nvPr/>
              </p:nvPicPr>
              <p:blipFill>
                <a:blip r:embed="rId349"/>
                <a:stretch>
                  <a:fillRect/>
                </a:stretch>
              </p:blipFill>
              <p:spPr>
                <a:xfrm>
                  <a:off x="7338707" y="178987"/>
                  <a:ext cx="327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8" name="Freihand 217">
                  <a:extLst>
                    <a:ext uri="{FF2B5EF4-FFF2-40B4-BE49-F238E27FC236}">
                      <a16:creationId xmlns:a16="http://schemas.microsoft.com/office/drawing/2014/main" id="{3CE70B8F-5D86-4D38-804A-354D9F98CBDB}"/>
                    </a:ext>
                  </a:extLst>
                </p14:cNvPr>
                <p14:cNvContentPartPr/>
                <p14:nvPr/>
              </p14:nvContentPartPr>
              <p14:xfrm>
                <a:off x="7417907" y="200587"/>
                <a:ext cx="245160" cy="106560"/>
              </p14:xfrm>
            </p:contentPart>
          </mc:Choice>
          <mc:Fallback>
            <p:pic>
              <p:nvPicPr>
                <p:cNvPr id="218" name="Freihand 217">
                  <a:extLst>
                    <a:ext uri="{FF2B5EF4-FFF2-40B4-BE49-F238E27FC236}">
                      <a16:creationId xmlns:a16="http://schemas.microsoft.com/office/drawing/2014/main" id="{3CE70B8F-5D86-4D38-804A-354D9F98CBDB}"/>
                    </a:ext>
                  </a:extLst>
                </p:cNvPr>
                <p:cNvPicPr/>
                <p:nvPr/>
              </p:nvPicPr>
              <p:blipFill>
                <a:blip r:embed="rId351"/>
                <a:stretch>
                  <a:fillRect/>
                </a:stretch>
              </p:blipFill>
              <p:spPr>
                <a:xfrm>
                  <a:off x="7413587" y="196267"/>
                  <a:ext cx="2538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19" name="Freihand 218">
                  <a:extLst>
                    <a:ext uri="{FF2B5EF4-FFF2-40B4-BE49-F238E27FC236}">
                      <a16:creationId xmlns:a16="http://schemas.microsoft.com/office/drawing/2014/main" id="{29E9BC35-0087-4E2A-8781-DA2A8A05D730}"/>
                    </a:ext>
                  </a:extLst>
                </p14:cNvPr>
                <p14:cNvContentPartPr/>
                <p14:nvPr/>
              </p14:nvContentPartPr>
              <p14:xfrm>
                <a:off x="7151147" y="518107"/>
                <a:ext cx="181440" cy="77400"/>
              </p14:xfrm>
            </p:contentPart>
          </mc:Choice>
          <mc:Fallback>
            <p:pic>
              <p:nvPicPr>
                <p:cNvPr id="219" name="Freihand 218">
                  <a:extLst>
                    <a:ext uri="{FF2B5EF4-FFF2-40B4-BE49-F238E27FC236}">
                      <a16:creationId xmlns:a16="http://schemas.microsoft.com/office/drawing/2014/main" id="{29E9BC35-0087-4E2A-8781-DA2A8A05D730}"/>
                    </a:ext>
                  </a:extLst>
                </p:cNvPr>
                <p:cNvPicPr/>
                <p:nvPr/>
              </p:nvPicPr>
              <p:blipFill>
                <a:blip r:embed="rId353"/>
                <a:stretch>
                  <a:fillRect/>
                </a:stretch>
              </p:blipFill>
              <p:spPr>
                <a:xfrm>
                  <a:off x="7146827" y="513787"/>
                  <a:ext cx="19008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20" name="Freihand 219">
                  <a:extLst>
                    <a:ext uri="{FF2B5EF4-FFF2-40B4-BE49-F238E27FC236}">
                      <a16:creationId xmlns:a16="http://schemas.microsoft.com/office/drawing/2014/main" id="{D7565B9F-328B-4EBE-8BF0-74AC896CBC4A}"/>
                    </a:ext>
                  </a:extLst>
                </p14:cNvPr>
                <p14:cNvContentPartPr/>
                <p14:nvPr/>
              </p14:nvContentPartPr>
              <p14:xfrm>
                <a:off x="7373987" y="438187"/>
                <a:ext cx="122760" cy="128520"/>
              </p14:xfrm>
            </p:contentPart>
          </mc:Choice>
          <mc:Fallback>
            <p:pic>
              <p:nvPicPr>
                <p:cNvPr id="220" name="Freihand 219">
                  <a:extLst>
                    <a:ext uri="{FF2B5EF4-FFF2-40B4-BE49-F238E27FC236}">
                      <a16:creationId xmlns:a16="http://schemas.microsoft.com/office/drawing/2014/main" id="{D7565B9F-328B-4EBE-8BF0-74AC896CBC4A}"/>
                    </a:ext>
                  </a:extLst>
                </p:cNvPr>
                <p:cNvPicPr/>
                <p:nvPr/>
              </p:nvPicPr>
              <p:blipFill>
                <a:blip r:embed="rId355"/>
                <a:stretch>
                  <a:fillRect/>
                </a:stretch>
              </p:blipFill>
              <p:spPr>
                <a:xfrm>
                  <a:off x="7369667" y="433867"/>
                  <a:ext cx="1314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21" name="Freihand 220">
                  <a:extLst>
                    <a:ext uri="{FF2B5EF4-FFF2-40B4-BE49-F238E27FC236}">
                      <a16:creationId xmlns:a16="http://schemas.microsoft.com/office/drawing/2014/main" id="{B2D93CD9-8AA3-4307-8D55-23D1A64D0120}"/>
                    </a:ext>
                  </a:extLst>
                </p14:cNvPr>
                <p14:cNvContentPartPr/>
                <p14:nvPr/>
              </p14:nvContentPartPr>
              <p14:xfrm>
                <a:off x="7498907" y="366187"/>
                <a:ext cx="104760" cy="153360"/>
              </p14:xfrm>
            </p:contentPart>
          </mc:Choice>
          <mc:Fallback>
            <p:pic>
              <p:nvPicPr>
                <p:cNvPr id="221" name="Freihand 220">
                  <a:extLst>
                    <a:ext uri="{FF2B5EF4-FFF2-40B4-BE49-F238E27FC236}">
                      <a16:creationId xmlns:a16="http://schemas.microsoft.com/office/drawing/2014/main" id="{B2D93CD9-8AA3-4307-8D55-23D1A64D0120}"/>
                    </a:ext>
                  </a:extLst>
                </p:cNvPr>
                <p:cNvPicPr/>
                <p:nvPr/>
              </p:nvPicPr>
              <p:blipFill>
                <a:blip r:embed="rId357"/>
                <a:stretch>
                  <a:fillRect/>
                </a:stretch>
              </p:blipFill>
              <p:spPr>
                <a:xfrm>
                  <a:off x="7494587" y="361867"/>
                  <a:ext cx="1134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22" name="Freihand 221">
                  <a:extLst>
                    <a:ext uri="{FF2B5EF4-FFF2-40B4-BE49-F238E27FC236}">
                      <a16:creationId xmlns:a16="http://schemas.microsoft.com/office/drawing/2014/main" id="{CBA87E13-9477-4590-87E2-980347E9D688}"/>
                    </a:ext>
                  </a:extLst>
                </p14:cNvPr>
                <p14:cNvContentPartPr/>
                <p14:nvPr/>
              </p14:nvContentPartPr>
              <p14:xfrm>
                <a:off x="7569107" y="483187"/>
                <a:ext cx="53280" cy="32040"/>
              </p14:xfrm>
            </p:contentPart>
          </mc:Choice>
          <mc:Fallback>
            <p:pic>
              <p:nvPicPr>
                <p:cNvPr id="222" name="Freihand 221">
                  <a:extLst>
                    <a:ext uri="{FF2B5EF4-FFF2-40B4-BE49-F238E27FC236}">
                      <a16:creationId xmlns:a16="http://schemas.microsoft.com/office/drawing/2014/main" id="{CBA87E13-9477-4590-87E2-980347E9D688}"/>
                    </a:ext>
                  </a:extLst>
                </p:cNvPr>
                <p:cNvPicPr/>
                <p:nvPr/>
              </p:nvPicPr>
              <p:blipFill>
                <a:blip r:embed="rId359"/>
                <a:stretch>
                  <a:fillRect/>
                </a:stretch>
              </p:blipFill>
              <p:spPr>
                <a:xfrm>
                  <a:off x="7564787" y="478867"/>
                  <a:ext cx="6192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23" name="Freihand 222">
                  <a:extLst>
                    <a:ext uri="{FF2B5EF4-FFF2-40B4-BE49-F238E27FC236}">
                      <a16:creationId xmlns:a16="http://schemas.microsoft.com/office/drawing/2014/main" id="{B81C0166-D819-4C18-B781-08E4ED2E11B4}"/>
                    </a:ext>
                  </a:extLst>
                </p14:cNvPr>
                <p14:cNvContentPartPr/>
                <p14:nvPr/>
              </p14:nvContentPartPr>
              <p14:xfrm>
                <a:off x="7639307" y="327307"/>
                <a:ext cx="188280" cy="181080"/>
              </p14:xfrm>
            </p:contentPart>
          </mc:Choice>
          <mc:Fallback>
            <p:pic>
              <p:nvPicPr>
                <p:cNvPr id="223" name="Freihand 222">
                  <a:extLst>
                    <a:ext uri="{FF2B5EF4-FFF2-40B4-BE49-F238E27FC236}">
                      <a16:creationId xmlns:a16="http://schemas.microsoft.com/office/drawing/2014/main" id="{B81C0166-D819-4C18-B781-08E4ED2E11B4}"/>
                    </a:ext>
                  </a:extLst>
                </p:cNvPr>
                <p:cNvPicPr/>
                <p:nvPr/>
              </p:nvPicPr>
              <p:blipFill>
                <a:blip r:embed="rId361"/>
                <a:stretch>
                  <a:fillRect/>
                </a:stretch>
              </p:blipFill>
              <p:spPr>
                <a:xfrm>
                  <a:off x="7634987" y="322987"/>
                  <a:ext cx="19692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24" name="Freihand 223">
                  <a:extLst>
                    <a:ext uri="{FF2B5EF4-FFF2-40B4-BE49-F238E27FC236}">
                      <a16:creationId xmlns:a16="http://schemas.microsoft.com/office/drawing/2014/main" id="{70EE427B-713A-44DD-AAC2-9AC1D2646C4D}"/>
                    </a:ext>
                  </a:extLst>
                </p14:cNvPr>
                <p14:cNvContentPartPr/>
                <p14:nvPr/>
              </p14:nvContentPartPr>
              <p14:xfrm>
                <a:off x="7798067" y="371947"/>
                <a:ext cx="155160" cy="130680"/>
              </p14:xfrm>
            </p:contentPart>
          </mc:Choice>
          <mc:Fallback>
            <p:pic>
              <p:nvPicPr>
                <p:cNvPr id="224" name="Freihand 223">
                  <a:extLst>
                    <a:ext uri="{FF2B5EF4-FFF2-40B4-BE49-F238E27FC236}">
                      <a16:creationId xmlns:a16="http://schemas.microsoft.com/office/drawing/2014/main" id="{70EE427B-713A-44DD-AAC2-9AC1D2646C4D}"/>
                    </a:ext>
                  </a:extLst>
                </p:cNvPr>
                <p:cNvPicPr/>
                <p:nvPr/>
              </p:nvPicPr>
              <p:blipFill>
                <a:blip r:embed="rId363"/>
                <a:stretch>
                  <a:fillRect/>
                </a:stretch>
              </p:blipFill>
              <p:spPr>
                <a:xfrm>
                  <a:off x="7793747" y="367627"/>
                  <a:ext cx="1638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49" name="Freihand 248">
                  <a:extLst>
                    <a:ext uri="{FF2B5EF4-FFF2-40B4-BE49-F238E27FC236}">
                      <a16:creationId xmlns:a16="http://schemas.microsoft.com/office/drawing/2014/main" id="{6D102D97-C033-43AE-A891-C984A31667D7}"/>
                    </a:ext>
                  </a:extLst>
                </p14:cNvPr>
                <p14:cNvContentPartPr/>
                <p14:nvPr/>
              </p14:nvContentPartPr>
              <p14:xfrm>
                <a:off x="5324507" y="133987"/>
                <a:ext cx="3098520" cy="711720"/>
              </p14:xfrm>
            </p:contentPart>
          </mc:Choice>
          <mc:Fallback>
            <p:pic>
              <p:nvPicPr>
                <p:cNvPr id="249" name="Freihand 248">
                  <a:extLst>
                    <a:ext uri="{FF2B5EF4-FFF2-40B4-BE49-F238E27FC236}">
                      <a16:creationId xmlns:a16="http://schemas.microsoft.com/office/drawing/2014/main" id="{6D102D97-C033-43AE-A891-C984A31667D7}"/>
                    </a:ext>
                  </a:extLst>
                </p:cNvPr>
                <p:cNvPicPr/>
                <p:nvPr/>
              </p:nvPicPr>
              <p:blipFill>
                <a:blip r:embed="rId365"/>
                <a:stretch>
                  <a:fillRect/>
                </a:stretch>
              </p:blipFill>
              <p:spPr>
                <a:xfrm>
                  <a:off x="5320187" y="129667"/>
                  <a:ext cx="3107160" cy="720360"/>
                </a:xfrm>
                <a:prstGeom prst="rect">
                  <a:avLst/>
                </a:prstGeom>
              </p:spPr>
            </p:pic>
          </mc:Fallback>
        </mc:AlternateContent>
      </p:grpSp>
    </p:spTree>
    <p:extLst>
      <p:ext uri="{BB962C8B-B14F-4D97-AF65-F5344CB8AC3E}">
        <p14:creationId xmlns:p14="http://schemas.microsoft.com/office/powerpoint/2010/main" val="2269694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11063-A118-F58E-CB20-DFB78779929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6F1CBDD-C9DD-92ED-6D33-6DFA8778C058}"/>
              </a:ext>
            </a:extLst>
          </p:cNvPr>
          <p:cNvSpPr txBox="1">
            <a:spLocks/>
          </p:cNvSpPr>
          <p:nvPr/>
        </p:nvSpPr>
        <p:spPr>
          <a:xfrm>
            <a:off x="1797"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a:t>
            </a:r>
          </a:p>
        </p:txBody>
      </p:sp>
      <p:cxnSp>
        <p:nvCxnSpPr>
          <p:cNvPr id="45" name="Gerade Verbindung mit Pfeil 44">
            <a:extLst>
              <a:ext uri="{FF2B5EF4-FFF2-40B4-BE49-F238E27FC236}">
                <a16:creationId xmlns:a16="http://schemas.microsoft.com/office/drawing/2014/main" id="{F0C25FE3-08B8-7473-8F88-32E8E36C685C}"/>
              </a:ext>
            </a:extLst>
          </p:cNvPr>
          <p:cNvCxnSpPr>
            <a:cxnSpLocks/>
          </p:cNvCxnSpPr>
          <p:nvPr/>
        </p:nvCxnSpPr>
        <p:spPr>
          <a:xfrm flipV="1">
            <a:off x="216853" y="75541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Gerade Verbindung mit Pfeil 45">
            <a:extLst>
              <a:ext uri="{FF2B5EF4-FFF2-40B4-BE49-F238E27FC236}">
                <a16:creationId xmlns:a16="http://schemas.microsoft.com/office/drawing/2014/main" id="{89B93BB3-1283-6E8E-EEA9-0CCB49A8D7F4}"/>
              </a:ext>
            </a:extLst>
          </p:cNvPr>
          <p:cNvCxnSpPr>
            <a:cxnSpLocks/>
          </p:cNvCxnSpPr>
          <p:nvPr/>
        </p:nvCxnSpPr>
        <p:spPr>
          <a:xfrm>
            <a:off x="216853" y="2051556"/>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Textfeld 60">
            <a:extLst>
              <a:ext uri="{FF2B5EF4-FFF2-40B4-BE49-F238E27FC236}">
                <a16:creationId xmlns:a16="http://schemas.microsoft.com/office/drawing/2014/main" id="{2606BD56-7B90-6942-24C2-33CA1FF775A7}"/>
              </a:ext>
            </a:extLst>
          </p:cNvPr>
          <p:cNvSpPr txBox="1"/>
          <p:nvPr/>
        </p:nvSpPr>
        <p:spPr>
          <a:xfrm>
            <a:off x="2233077" y="1979548"/>
            <a:ext cx="282450" cy="369332"/>
          </a:xfrm>
          <a:prstGeom prst="rect">
            <a:avLst/>
          </a:prstGeom>
          <a:noFill/>
        </p:spPr>
        <p:txBody>
          <a:bodyPr wrap="none" rtlCol="0">
            <a:spAutoFit/>
          </a:bodyPr>
          <a:lstStyle/>
          <a:p>
            <a:r>
              <a:rPr lang="de-DE" dirty="0"/>
              <a:t>L</a:t>
            </a:r>
          </a:p>
        </p:txBody>
      </p:sp>
      <p:sp>
        <p:nvSpPr>
          <p:cNvPr id="68" name="Textfeld 67">
            <a:extLst>
              <a:ext uri="{FF2B5EF4-FFF2-40B4-BE49-F238E27FC236}">
                <a16:creationId xmlns:a16="http://schemas.microsoft.com/office/drawing/2014/main" id="{331160D6-C8BD-E57D-0D2C-B3FB2DACE42C}"/>
              </a:ext>
            </a:extLst>
          </p:cNvPr>
          <p:cNvSpPr txBox="1"/>
          <p:nvPr/>
        </p:nvSpPr>
        <p:spPr>
          <a:xfrm>
            <a:off x="-5437" y="818128"/>
            <a:ext cx="296876" cy="369332"/>
          </a:xfrm>
          <a:prstGeom prst="rect">
            <a:avLst/>
          </a:prstGeom>
          <a:noFill/>
        </p:spPr>
        <p:txBody>
          <a:bodyPr wrap="none" rtlCol="0">
            <a:spAutoFit/>
          </a:bodyPr>
          <a:lstStyle/>
          <a:p>
            <a:r>
              <a:rPr lang="de-DE" dirty="0"/>
              <a:t>Y</a:t>
            </a:r>
          </a:p>
        </p:txBody>
      </p:sp>
      <p:cxnSp>
        <p:nvCxnSpPr>
          <p:cNvPr id="103" name="Gerade Verbindung mit Pfeil 102">
            <a:extLst>
              <a:ext uri="{FF2B5EF4-FFF2-40B4-BE49-F238E27FC236}">
                <a16:creationId xmlns:a16="http://schemas.microsoft.com/office/drawing/2014/main" id="{F8F03018-8478-6C9F-2CE5-5990077701D0}"/>
              </a:ext>
            </a:extLst>
          </p:cNvPr>
          <p:cNvCxnSpPr>
            <a:cxnSpLocks/>
          </p:cNvCxnSpPr>
          <p:nvPr/>
        </p:nvCxnSpPr>
        <p:spPr>
          <a:xfrm flipV="1">
            <a:off x="3385205"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Gerade Verbindung mit Pfeil 103">
            <a:extLst>
              <a:ext uri="{FF2B5EF4-FFF2-40B4-BE49-F238E27FC236}">
                <a16:creationId xmlns:a16="http://schemas.microsoft.com/office/drawing/2014/main" id="{1E35144C-3B1D-AF3F-7F61-8E56107BCDBE}"/>
              </a:ext>
            </a:extLst>
          </p:cNvPr>
          <p:cNvCxnSpPr>
            <a:cxnSpLocks/>
          </p:cNvCxnSpPr>
          <p:nvPr/>
        </p:nvCxnSpPr>
        <p:spPr>
          <a:xfrm>
            <a:off x="3385205"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feld 104">
            <a:extLst>
              <a:ext uri="{FF2B5EF4-FFF2-40B4-BE49-F238E27FC236}">
                <a16:creationId xmlns:a16="http://schemas.microsoft.com/office/drawing/2014/main" id="{1D44E7BD-EDD3-47CA-B8D4-350298CFDC9E}"/>
              </a:ext>
            </a:extLst>
          </p:cNvPr>
          <p:cNvSpPr txBox="1"/>
          <p:nvPr/>
        </p:nvSpPr>
        <p:spPr>
          <a:xfrm>
            <a:off x="5401429" y="1988840"/>
            <a:ext cx="296876" cy="369332"/>
          </a:xfrm>
          <a:prstGeom prst="rect">
            <a:avLst/>
          </a:prstGeom>
          <a:noFill/>
        </p:spPr>
        <p:txBody>
          <a:bodyPr wrap="none" rtlCol="0">
            <a:spAutoFit/>
          </a:bodyPr>
          <a:lstStyle/>
          <a:p>
            <a:r>
              <a:rPr lang="de-DE" dirty="0"/>
              <a:t>Y</a:t>
            </a:r>
          </a:p>
        </p:txBody>
      </p:sp>
      <p:sp>
        <p:nvSpPr>
          <p:cNvPr id="106" name="Textfeld 105">
            <a:extLst>
              <a:ext uri="{FF2B5EF4-FFF2-40B4-BE49-F238E27FC236}">
                <a16:creationId xmlns:a16="http://schemas.microsoft.com/office/drawing/2014/main" id="{2105BBF8-04BE-42FF-9B8E-7FB7225C7A6C}"/>
              </a:ext>
            </a:extLst>
          </p:cNvPr>
          <p:cNvSpPr txBox="1"/>
          <p:nvPr/>
        </p:nvSpPr>
        <p:spPr>
          <a:xfrm>
            <a:off x="3102755" y="827420"/>
            <a:ext cx="304892" cy="369332"/>
          </a:xfrm>
          <a:prstGeom prst="rect">
            <a:avLst/>
          </a:prstGeom>
          <a:noFill/>
        </p:spPr>
        <p:txBody>
          <a:bodyPr wrap="none" rtlCol="0">
            <a:spAutoFit/>
          </a:bodyPr>
          <a:lstStyle/>
          <a:p>
            <a:r>
              <a:rPr lang="de-DE" dirty="0"/>
              <a:t>K</a:t>
            </a:r>
          </a:p>
        </p:txBody>
      </p:sp>
      <p:cxnSp>
        <p:nvCxnSpPr>
          <p:cNvPr id="107" name="Gerade Verbindung mit Pfeil 106">
            <a:extLst>
              <a:ext uri="{FF2B5EF4-FFF2-40B4-BE49-F238E27FC236}">
                <a16:creationId xmlns:a16="http://schemas.microsoft.com/office/drawing/2014/main" id="{6693F0CE-AA75-A78C-5CA5-D6AF4539B385}"/>
              </a:ext>
            </a:extLst>
          </p:cNvPr>
          <p:cNvCxnSpPr>
            <a:cxnSpLocks/>
          </p:cNvCxnSpPr>
          <p:nvPr/>
        </p:nvCxnSpPr>
        <p:spPr>
          <a:xfrm flipV="1">
            <a:off x="6259943" y="764704"/>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Gerade Verbindung mit Pfeil 107">
            <a:extLst>
              <a:ext uri="{FF2B5EF4-FFF2-40B4-BE49-F238E27FC236}">
                <a16:creationId xmlns:a16="http://schemas.microsoft.com/office/drawing/2014/main" id="{D8FFE241-BF89-FCCF-E50F-CC6EABE741DB}"/>
              </a:ext>
            </a:extLst>
          </p:cNvPr>
          <p:cNvCxnSpPr>
            <a:cxnSpLocks/>
          </p:cNvCxnSpPr>
          <p:nvPr/>
        </p:nvCxnSpPr>
        <p:spPr>
          <a:xfrm>
            <a:off x="6259943" y="2060848"/>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9" name="Textfeld 108">
            <a:extLst>
              <a:ext uri="{FF2B5EF4-FFF2-40B4-BE49-F238E27FC236}">
                <a16:creationId xmlns:a16="http://schemas.microsoft.com/office/drawing/2014/main" id="{4F070B50-B244-F716-FE6E-7A39F5FA7015}"/>
              </a:ext>
            </a:extLst>
          </p:cNvPr>
          <p:cNvSpPr txBox="1"/>
          <p:nvPr/>
        </p:nvSpPr>
        <p:spPr>
          <a:xfrm>
            <a:off x="8276167" y="1988840"/>
            <a:ext cx="296876" cy="369332"/>
          </a:xfrm>
          <a:prstGeom prst="rect">
            <a:avLst/>
          </a:prstGeom>
          <a:noFill/>
        </p:spPr>
        <p:txBody>
          <a:bodyPr wrap="none" rtlCol="0">
            <a:spAutoFit/>
          </a:bodyPr>
          <a:lstStyle/>
          <a:p>
            <a:r>
              <a:rPr lang="de-DE" dirty="0"/>
              <a:t>Y</a:t>
            </a:r>
          </a:p>
        </p:txBody>
      </p:sp>
      <p:sp>
        <p:nvSpPr>
          <p:cNvPr id="110" name="Textfeld 109">
            <a:extLst>
              <a:ext uri="{FF2B5EF4-FFF2-40B4-BE49-F238E27FC236}">
                <a16:creationId xmlns:a16="http://schemas.microsoft.com/office/drawing/2014/main" id="{3C0C4FBD-6E6D-6C11-7970-19B74E806E3E}"/>
              </a:ext>
            </a:extLst>
          </p:cNvPr>
          <p:cNvSpPr txBox="1"/>
          <p:nvPr/>
        </p:nvSpPr>
        <p:spPr>
          <a:xfrm>
            <a:off x="5801824" y="827420"/>
            <a:ext cx="505267" cy="369332"/>
          </a:xfrm>
          <a:prstGeom prst="rect">
            <a:avLst/>
          </a:prstGeom>
          <a:noFill/>
        </p:spPr>
        <p:txBody>
          <a:bodyPr wrap="none" rtlCol="0">
            <a:spAutoFit/>
          </a:bodyPr>
          <a:lstStyle/>
          <a:p>
            <a:r>
              <a:rPr lang="de-DE" dirty="0"/>
              <a:t>MC</a:t>
            </a:r>
          </a:p>
        </p:txBody>
      </p:sp>
      <p:sp>
        <p:nvSpPr>
          <p:cNvPr id="111" name="Textfeld 110">
            <a:extLst>
              <a:ext uri="{FF2B5EF4-FFF2-40B4-BE49-F238E27FC236}">
                <a16:creationId xmlns:a16="http://schemas.microsoft.com/office/drawing/2014/main" id="{3E1EA22B-9749-1B62-E65A-A48939D18506}"/>
              </a:ext>
            </a:extLst>
          </p:cNvPr>
          <p:cNvSpPr txBox="1"/>
          <p:nvPr/>
        </p:nvSpPr>
        <p:spPr>
          <a:xfrm>
            <a:off x="3160030" y="395371"/>
            <a:ext cx="535916" cy="369332"/>
          </a:xfrm>
          <a:prstGeom prst="rect">
            <a:avLst/>
          </a:prstGeom>
          <a:noFill/>
        </p:spPr>
        <p:txBody>
          <a:bodyPr wrap="none" rtlCol="0">
            <a:spAutoFit/>
          </a:bodyPr>
          <a:lstStyle/>
          <a:p>
            <a:r>
              <a:rPr lang="de-DE" sz="1800" dirty="0"/>
              <a:t>CRS</a:t>
            </a:r>
            <a:endParaRPr lang="de-DE" dirty="0"/>
          </a:p>
        </p:txBody>
      </p:sp>
      <p:cxnSp>
        <p:nvCxnSpPr>
          <p:cNvPr id="125" name="Gerade Verbindung mit Pfeil 124">
            <a:extLst>
              <a:ext uri="{FF2B5EF4-FFF2-40B4-BE49-F238E27FC236}">
                <a16:creationId xmlns:a16="http://schemas.microsoft.com/office/drawing/2014/main" id="{99CB62A5-AD6B-5459-DBBC-3004CB8C32E6}"/>
              </a:ext>
            </a:extLst>
          </p:cNvPr>
          <p:cNvCxnSpPr>
            <a:cxnSpLocks/>
          </p:cNvCxnSpPr>
          <p:nvPr/>
        </p:nvCxnSpPr>
        <p:spPr>
          <a:xfrm flipV="1">
            <a:off x="345803" y="271464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Gerader Verbinder 138">
            <a:extLst>
              <a:ext uri="{FF2B5EF4-FFF2-40B4-BE49-F238E27FC236}">
                <a16:creationId xmlns:a16="http://schemas.microsoft.com/office/drawing/2014/main" id="{EBE64FD6-5E13-D127-EE2E-011804D54782}"/>
              </a:ext>
            </a:extLst>
          </p:cNvPr>
          <p:cNvCxnSpPr/>
          <p:nvPr/>
        </p:nvCxnSpPr>
        <p:spPr>
          <a:xfrm flipV="1">
            <a:off x="218485" y="1240883"/>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Gerader Verbinder 139">
            <a:extLst>
              <a:ext uri="{FF2B5EF4-FFF2-40B4-BE49-F238E27FC236}">
                <a16:creationId xmlns:a16="http://schemas.microsoft.com/office/drawing/2014/main" id="{18EA6597-0A84-AE24-5343-790132691F3B}"/>
              </a:ext>
            </a:extLst>
          </p:cNvPr>
          <p:cNvCxnSpPr/>
          <p:nvPr/>
        </p:nvCxnSpPr>
        <p:spPr>
          <a:xfrm flipV="1">
            <a:off x="3386837" y="1259468"/>
            <a:ext cx="1654553" cy="8013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Gerader Verbinder 140">
            <a:extLst>
              <a:ext uri="{FF2B5EF4-FFF2-40B4-BE49-F238E27FC236}">
                <a16:creationId xmlns:a16="http://schemas.microsoft.com/office/drawing/2014/main" id="{B8D11717-B6A8-9ECF-3402-9D1D03B6A7A7}"/>
              </a:ext>
            </a:extLst>
          </p:cNvPr>
          <p:cNvCxnSpPr>
            <a:cxnSpLocks/>
          </p:cNvCxnSpPr>
          <p:nvPr/>
        </p:nvCxnSpPr>
        <p:spPr>
          <a:xfrm flipV="1">
            <a:off x="6259037" y="1575064"/>
            <a:ext cx="1806689" cy="130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3" name="Textfeld 142">
            <a:extLst>
              <a:ext uri="{FF2B5EF4-FFF2-40B4-BE49-F238E27FC236}">
                <a16:creationId xmlns:a16="http://schemas.microsoft.com/office/drawing/2014/main" id="{FF4E529F-8093-818B-895C-45F41079D337}"/>
              </a:ext>
            </a:extLst>
          </p:cNvPr>
          <p:cNvSpPr txBox="1"/>
          <p:nvPr/>
        </p:nvSpPr>
        <p:spPr>
          <a:xfrm>
            <a:off x="360870" y="827420"/>
            <a:ext cx="1216487" cy="369332"/>
          </a:xfrm>
          <a:prstGeom prst="rect">
            <a:avLst/>
          </a:prstGeom>
          <a:noFill/>
        </p:spPr>
        <p:txBody>
          <a:bodyPr wrap="none" rtlCol="0">
            <a:spAutoFit/>
          </a:bodyPr>
          <a:lstStyle/>
          <a:p>
            <a:r>
              <a:rPr lang="de-DE" dirty="0" err="1"/>
              <a:t>Production</a:t>
            </a:r>
            <a:endParaRPr lang="de-DE" dirty="0"/>
          </a:p>
        </p:txBody>
      </p:sp>
      <p:sp>
        <p:nvSpPr>
          <p:cNvPr id="144" name="Textfeld 143">
            <a:extLst>
              <a:ext uri="{FF2B5EF4-FFF2-40B4-BE49-F238E27FC236}">
                <a16:creationId xmlns:a16="http://schemas.microsoft.com/office/drawing/2014/main" id="{DE09B9FB-A54F-36D5-0A3C-823C86298D4F}"/>
              </a:ext>
            </a:extLst>
          </p:cNvPr>
          <p:cNvSpPr txBox="1"/>
          <p:nvPr/>
        </p:nvSpPr>
        <p:spPr>
          <a:xfrm>
            <a:off x="4015329" y="786771"/>
            <a:ext cx="683842" cy="369332"/>
          </a:xfrm>
          <a:prstGeom prst="rect">
            <a:avLst/>
          </a:prstGeom>
          <a:noFill/>
        </p:spPr>
        <p:txBody>
          <a:bodyPr wrap="none" rtlCol="0">
            <a:spAutoFit/>
          </a:bodyPr>
          <a:lstStyle/>
          <a:p>
            <a:r>
              <a:rPr lang="de-DE" dirty="0"/>
              <a:t>Costs</a:t>
            </a:r>
          </a:p>
        </p:txBody>
      </p:sp>
      <p:sp>
        <p:nvSpPr>
          <p:cNvPr id="145" name="Textfeld 144">
            <a:extLst>
              <a:ext uri="{FF2B5EF4-FFF2-40B4-BE49-F238E27FC236}">
                <a16:creationId xmlns:a16="http://schemas.microsoft.com/office/drawing/2014/main" id="{E1D428CF-E9B5-9E04-FA3A-F33AC1F285B2}"/>
              </a:ext>
            </a:extLst>
          </p:cNvPr>
          <p:cNvSpPr txBox="1"/>
          <p:nvPr/>
        </p:nvSpPr>
        <p:spPr>
          <a:xfrm>
            <a:off x="6710707" y="569098"/>
            <a:ext cx="1406347" cy="646331"/>
          </a:xfrm>
          <a:prstGeom prst="rect">
            <a:avLst/>
          </a:prstGeom>
          <a:noFill/>
        </p:spPr>
        <p:txBody>
          <a:bodyPr wrap="square" rtlCol="0">
            <a:spAutoFit/>
          </a:bodyPr>
          <a:lstStyle/>
          <a:p>
            <a:r>
              <a:rPr lang="de-DE" dirty="0"/>
              <a:t>Marginal </a:t>
            </a:r>
            <a:r>
              <a:rPr lang="de-DE" dirty="0" err="1"/>
              <a:t>costs</a:t>
            </a:r>
            <a:r>
              <a:rPr lang="de-DE" dirty="0"/>
              <a:t> MC</a:t>
            </a:r>
          </a:p>
        </p:txBody>
      </p:sp>
      <p:cxnSp>
        <p:nvCxnSpPr>
          <p:cNvPr id="126" name="Gerade Verbindung mit Pfeil 125">
            <a:extLst>
              <a:ext uri="{FF2B5EF4-FFF2-40B4-BE49-F238E27FC236}">
                <a16:creationId xmlns:a16="http://schemas.microsoft.com/office/drawing/2014/main" id="{136ED94F-5DDE-B918-8842-4DEB2ABF589F}"/>
              </a:ext>
            </a:extLst>
          </p:cNvPr>
          <p:cNvCxnSpPr>
            <a:cxnSpLocks/>
          </p:cNvCxnSpPr>
          <p:nvPr/>
        </p:nvCxnSpPr>
        <p:spPr>
          <a:xfrm>
            <a:off x="354647" y="3994844"/>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7" name="Textfeld 126">
            <a:extLst>
              <a:ext uri="{FF2B5EF4-FFF2-40B4-BE49-F238E27FC236}">
                <a16:creationId xmlns:a16="http://schemas.microsoft.com/office/drawing/2014/main" id="{B603170B-0BE7-DAE7-FFFC-5F8EA1265EF0}"/>
              </a:ext>
            </a:extLst>
          </p:cNvPr>
          <p:cNvSpPr txBox="1"/>
          <p:nvPr/>
        </p:nvSpPr>
        <p:spPr>
          <a:xfrm>
            <a:off x="2370871" y="3922836"/>
            <a:ext cx="282450" cy="369332"/>
          </a:xfrm>
          <a:prstGeom prst="rect">
            <a:avLst/>
          </a:prstGeom>
          <a:noFill/>
        </p:spPr>
        <p:txBody>
          <a:bodyPr wrap="none" rtlCol="0">
            <a:spAutoFit/>
          </a:bodyPr>
          <a:lstStyle/>
          <a:p>
            <a:r>
              <a:rPr lang="de-DE" dirty="0"/>
              <a:t>L</a:t>
            </a:r>
          </a:p>
        </p:txBody>
      </p:sp>
      <p:sp>
        <p:nvSpPr>
          <p:cNvPr id="128" name="Textfeld 127">
            <a:extLst>
              <a:ext uri="{FF2B5EF4-FFF2-40B4-BE49-F238E27FC236}">
                <a16:creationId xmlns:a16="http://schemas.microsoft.com/office/drawing/2014/main" id="{952C1202-ECCE-047A-67C7-250FFC26C32D}"/>
              </a:ext>
            </a:extLst>
          </p:cNvPr>
          <p:cNvSpPr txBox="1"/>
          <p:nvPr/>
        </p:nvSpPr>
        <p:spPr>
          <a:xfrm>
            <a:off x="72197" y="2761416"/>
            <a:ext cx="296876" cy="369332"/>
          </a:xfrm>
          <a:prstGeom prst="rect">
            <a:avLst/>
          </a:prstGeom>
          <a:noFill/>
        </p:spPr>
        <p:txBody>
          <a:bodyPr wrap="none" rtlCol="0">
            <a:spAutoFit/>
          </a:bodyPr>
          <a:lstStyle/>
          <a:p>
            <a:r>
              <a:rPr lang="de-DE" dirty="0"/>
              <a:t>Y</a:t>
            </a:r>
          </a:p>
        </p:txBody>
      </p:sp>
      <p:cxnSp>
        <p:nvCxnSpPr>
          <p:cNvPr id="129" name="Gerade Verbindung mit Pfeil 128">
            <a:extLst>
              <a:ext uri="{FF2B5EF4-FFF2-40B4-BE49-F238E27FC236}">
                <a16:creationId xmlns:a16="http://schemas.microsoft.com/office/drawing/2014/main" id="{0DC261C5-454D-F3D5-76F0-B7DE8556D0A2}"/>
              </a:ext>
            </a:extLst>
          </p:cNvPr>
          <p:cNvCxnSpPr>
            <a:cxnSpLocks/>
          </p:cNvCxnSpPr>
          <p:nvPr/>
        </p:nvCxnSpPr>
        <p:spPr>
          <a:xfrm flipV="1">
            <a:off x="3522999" y="2707992"/>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Gerade Verbindung mit Pfeil 129">
            <a:extLst>
              <a:ext uri="{FF2B5EF4-FFF2-40B4-BE49-F238E27FC236}">
                <a16:creationId xmlns:a16="http://schemas.microsoft.com/office/drawing/2014/main" id="{4A229DD7-2238-36CD-25E1-20C5891DE772}"/>
              </a:ext>
            </a:extLst>
          </p:cNvPr>
          <p:cNvCxnSpPr>
            <a:cxnSpLocks/>
          </p:cNvCxnSpPr>
          <p:nvPr/>
        </p:nvCxnSpPr>
        <p:spPr>
          <a:xfrm>
            <a:off x="3522999" y="399227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 name="Textfeld 130">
            <a:extLst>
              <a:ext uri="{FF2B5EF4-FFF2-40B4-BE49-F238E27FC236}">
                <a16:creationId xmlns:a16="http://schemas.microsoft.com/office/drawing/2014/main" id="{287FD02C-F7B7-19DF-6A9E-15F0370063C5}"/>
              </a:ext>
            </a:extLst>
          </p:cNvPr>
          <p:cNvSpPr txBox="1"/>
          <p:nvPr/>
        </p:nvSpPr>
        <p:spPr>
          <a:xfrm>
            <a:off x="5539223" y="3902901"/>
            <a:ext cx="296876" cy="369332"/>
          </a:xfrm>
          <a:prstGeom prst="rect">
            <a:avLst/>
          </a:prstGeom>
          <a:noFill/>
        </p:spPr>
        <p:txBody>
          <a:bodyPr wrap="none" rtlCol="0">
            <a:spAutoFit/>
          </a:bodyPr>
          <a:lstStyle/>
          <a:p>
            <a:r>
              <a:rPr lang="de-DE" dirty="0"/>
              <a:t>Y</a:t>
            </a:r>
          </a:p>
        </p:txBody>
      </p:sp>
      <p:sp>
        <p:nvSpPr>
          <p:cNvPr id="132" name="Textfeld 131">
            <a:extLst>
              <a:ext uri="{FF2B5EF4-FFF2-40B4-BE49-F238E27FC236}">
                <a16:creationId xmlns:a16="http://schemas.microsoft.com/office/drawing/2014/main" id="{9A081430-611C-CF37-0AAF-094762C956A3}"/>
              </a:ext>
            </a:extLst>
          </p:cNvPr>
          <p:cNvSpPr txBox="1"/>
          <p:nvPr/>
        </p:nvSpPr>
        <p:spPr>
          <a:xfrm>
            <a:off x="3240549" y="2758843"/>
            <a:ext cx="304892" cy="369332"/>
          </a:xfrm>
          <a:prstGeom prst="rect">
            <a:avLst/>
          </a:prstGeom>
          <a:noFill/>
        </p:spPr>
        <p:txBody>
          <a:bodyPr wrap="none" rtlCol="0">
            <a:spAutoFit/>
          </a:bodyPr>
          <a:lstStyle/>
          <a:p>
            <a:r>
              <a:rPr lang="de-DE" dirty="0"/>
              <a:t>K</a:t>
            </a:r>
          </a:p>
        </p:txBody>
      </p:sp>
      <p:cxnSp>
        <p:nvCxnSpPr>
          <p:cNvPr id="133" name="Gerade Verbindung mit Pfeil 132">
            <a:extLst>
              <a:ext uri="{FF2B5EF4-FFF2-40B4-BE49-F238E27FC236}">
                <a16:creationId xmlns:a16="http://schemas.microsoft.com/office/drawing/2014/main" id="{5F19213A-E643-15FA-B016-D6B279DB44E0}"/>
              </a:ext>
            </a:extLst>
          </p:cNvPr>
          <p:cNvCxnSpPr>
            <a:cxnSpLocks/>
          </p:cNvCxnSpPr>
          <p:nvPr/>
        </p:nvCxnSpPr>
        <p:spPr>
          <a:xfrm flipV="1">
            <a:off x="6397737" y="267876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Gerade Verbindung mit Pfeil 133">
            <a:extLst>
              <a:ext uri="{FF2B5EF4-FFF2-40B4-BE49-F238E27FC236}">
                <a16:creationId xmlns:a16="http://schemas.microsoft.com/office/drawing/2014/main" id="{960A08E2-FFA3-900A-70F1-53237ECDA6F9}"/>
              </a:ext>
            </a:extLst>
          </p:cNvPr>
          <p:cNvCxnSpPr>
            <a:cxnSpLocks/>
          </p:cNvCxnSpPr>
          <p:nvPr/>
        </p:nvCxnSpPr>
        <p:spPr>
          <a:xfrm>
            <a:off x="6381714" y="3959812"/>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5" name="Textfeld 134">
            <a:extLst>
              <a:ext uri="{FF2B5EF4-FFF2-40B4-BE49-F238E27FC236}">
                <a16:creationId xmlns:a16="http://schemas.microsoft.com/office/drawing/2014/main" id="{20014189-C43F-8DFF-77BB-122F7BAF6C88}"/>
              </a:ext>
            </a:extLst>
          </p:cNvPr>
          <p:cNvSpPr txBox="1"/>
          <p:nvPr/>
        </p:nvSpPr>
        <p:spPr>
          <a:xfrm>
            <a:off x="8397938" y="3878511"/>
            <a:ext cx="296876" cy="369332"/>
          </a:xfrm>
          <a:prstGeom prst="rect">
            <a:avLst/>
          </a:prstGeom>
          <a:noFill/>
        </p:spPr>
        <p:txBody>
          <a:bodyPr wrap="none" rtlCol="0">
            <a:spAutoFit/>
          </a:bodyPr>
          <a:lstStyle/>
          <a:p>
            <a:r>
              <a:rPr lang="de-DE" dirty="0"/>
              <a:t>Y</a:t>
            </a:r>
          </a:p>
        </p:txBody>
      </p:sp>
      <p:sp>
        <p:nvSpPr>
          <p:cNvPr id="137" name="Textfeld 136">
            <a:extLst>
              <a:ext uri="{FF2B5EF4-FFF2-40B4-BE49-F238E27FC236}">
                <a16:creationId xmlns:a16="http://schemas.microsoft.com/office/drawing/2014/main" id="{B367AF76-7522-F1CE-24A8-6EFD533E3C77}"/>
              </a:ext>
            </a:extLst>
          </p:cNvPr>
          <p:cNvSpPr txBox="1"/>
          <p:nvPr/>
        </p:nvSpPr>
        <p:spPr>
          <a:xfrm>
            <a:off x="3297825" y="2326794"/>
            <a:ext cx="555152" cy="369332"/>
          </a:xfrm>
          <a:prstGeom prst="rect">
            <a:avLst/>
          </a:prstGeom>
          <a:noFill/>
        </p:spPr>
        <p:txBody>
          <a:bodyPr wrap="none" rtlCol="0">
            <a:spAutoFit/>
          </a:bodyPr>
          <a:lstStyle/>
          <a:p>
            <a:r>
              <a:rPr lang="de-DE" dirty="0"/>
              <a:t>DRS</a:t>
            </a:r>
          </a:p>
        </p:txBody>
      </p:sp>
      <p:sp>
        <p:nvSpPr>
          <p:cNvPr id="162" name="Freihandform: Form 161">
            <a:extLst>
              <a:ext uri="{FF2B5EF4-FFF2-40B4-BE49-F238E27FC236}">
                <a16:creationId xmlns:a16="http://schemas.microsoft.com/office/drawing/2014/main" id="{970C914B-95B9-B7D2-6431-803A5834CC48}"/>
              </a:ext>
            </a:extLst>
          </p:cNvPr>
          <p:cNvSpPr/>
          <p:nvPr/>
        </p:nvSpPr>
        <p:spPr>
          <a:xfrm>
            <a:off x="347179" y="302199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Freihandform: Form 162">
            <a:extLst>
              <a:ext uri="{FF2B5EF4-FFF2-40B4-BE49-F238E27FC236}">
                <a16:creationId xmlns:a16="http://schemas.microsoft.com/office/drawing/2014/main" id="{9F6DDF9C-1B37-65F5-5626-28E4C8EE347B}"/>
              </a:ext>
            </a:extLst>
          </p:cNvPr>
          <p:cNvSpPr/>
          <p:nvPr/>
        </p:nvSpPr>
        <p:spPr>
          <a:xfrm>
            <a:off x="3506936" y="3347009"/>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4" name="Gerader Verbinder 163">
            <a:extLst>
              <a:ext uri="{FF2B5EF4-FFF2-40B4-BE49-F238E27FC236}">
                <a16:creationId xmlns:a16="http://schemas.microsoft.com/office/drawing/2014/main" id="{CA6ED6A0-7E50-483F-7D1A-26C102434A92}"/>
              </a:ext>
            </a:extLst>
          </p:cNvPr>
          <p:cNvCxnSpPr>
            <a:cxnSpLocks/>
          </p:cNvCxnSpPr>
          <p:nvPr/>
        </p:nvCxnSpPr>
        <p:spPr>
          <a:xfrm flipV="1">
            <a:off x="6691351" y="3251659"/>
            <a:ext cx="1445742" cy="34851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Gerade Verbindung mit Pfeil 111">
            <a:extLst>
              <a:ext uri="{FF2B5EF4-FFF2-40B4-BE49-F238E27FC236}">
                <a16:creationId xmlns:a16="http://schemas.microsoft.com/office/drawing/2014/main" id="{1070567D-C20A-D4F4-735C-DF6A7AEBE619}"/>
              </a:ext>
            </a:extLst>
          </p:cNvPr>
          <p:cNvCxnSpPr>
            <a:cxnSpLocks/>
          </p:cNvCxnSpPr>
          <p:nvPr/>
        </p:nvCxnSpPr>
        <p:spPr>
          <a:xfrm flipV="1">
            <a:off x="280747" y="4713575"/>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Gerade Verbindung mit Pfeil 112">
            <a:extLst>
              <a:ext uri="{FF2B5EF4-FFF2-40B4-BE49-F238E27FC236}">
                <a16:creationId xmlns:a16="http://schemas.microsoft.com/office/drawing/2014/main" id="{7B205DBA-036B-88B1-70CB-4746002C8D61}"/>
              </a:ext>
            </a:extLst>
          </p:cNvPr>
          <p:cNvCxnSpPr>
            <a:cxnSpLocks/>
          </p:cNvCxnSpPr>
          <p:nvPr/>
        </p:nvCxnSpPr>
        <p:spPr>
          <a:xfrm>
            <a:off x="249575" y="6009719"/>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Textfeld 113">
            <a:extLst>
              <a:ext uri="{FF2B5EF4-FFF2-40B4-BE49-F238E27FC236}">
                <a16:creationId xmlns:a16="http://schemas.microsoft.com/office/drawing/2014/main" id="{3BC6038C-4DB1-9BD7-F052-8110AFA6E0E5}"/>
              </a:ext>
            </a:extLst>
          </p:cNvPr>
          <p:cNvSpPr txBox="1"/>
          <p:nvPr/>
        </p:nvSpPr>
        <p:spPr>
          <a:xfrm>
            <a:off x="2265799" y="5937711"/>
            <a:ext cx="282450" cy="369332"/>
          </a:xfrm>
          <a:prstGeom prst="rect">
            <a:avLst/>
          </a:prstGeom>
          <a:noFill/>
        </p:spPr>
        <p:txBody>
          <a:bodyPr wrap="none" rtlCol="0">
            <a:spAutoFit/>
          </a:bodyPr>
          <a:lstStyle/>
          <a:p>
            <a:r>
              <a:rPr lang="de-DE" dirty="0"/>
              <a:t>L</a:t>
            </a:r>
          </a:p>
        </p:txBody>
      </p:sp>
      <p:sp>
        <p:nvSpPr>
          <p:cNvPr id="115" name="Textfeld 114">
            <a:extLst>
              <a:ext uri="{FF2B5EF4-FFF2-40B4-BE49-F238E27FC236}">
                <a16:creationId xmlns:a16="http://schemas.microsoft.com/office/drawing/2014/main" id="{9FF2C595-274E-29E3-ECCC-93FC4425334D}"/>
              </a:ext>
            </a:extLst>
          </p:cNvPr>
          <p:cNvSpPr txBox="1"/>
          <p:nvPr/>
        </p:nvSpPr>
        <p:spPr>
          <a:xfrm>
            <a:off x="-1703" y="4776291"/>
            <a:ext cx="296876" cy="369332"/>
          </a:xfrm>
          <a:prstGeom prst="rect">
            <a:avLst/>
          </a:prstGeom>
          <a:noFill/>
        </p:spPr>
        <p:txBody>
          <a:bodyPr wrap="none" rtlCol="0">
            <a:spAutoFit/>
          </a:bodyPr>
          <a:lstStyle/>
          <a:p>
            <a:r>
              <a:rPr lang="de-DE" dirty="0"/>
              <a:t>Y</a:t>
            </a:r>
          </a:p>
        </p:txBody>
      </p:sp>
      <p:cxnSp>
        <p:nvCxnSpPr>
          <p:cNvPr id="116" name="Gerade Verbindung mit Pfeil 115">
            <a:extLst>
              <a:ext uri="{FF2B5EF4-FFF2-40B4-BE49-F238E27FC236}">
                <a16:creationId xmlns:a16="http://schemas.microsoft.com/office/drawing/2014/main" id="{8F709BA2-1CC4-A63D-9D25-78419FDE1C15}"/>
              </a:ext>
            </a:extLst>
          </p:cNvPr>
          <p:cNvCxnSpPr>
            <a:cxnSpLocks/>
          </p:cNvCxnSpPr>
          <p:nvPr/>
        </p:nvCxnSpPr>
        <p:spPr>
          <a:xfrm flipV="1">
            <a:off x="3417927"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Gerade Verbindung mit Pfeil 116">
            <a:extLst>
              <a:ext uri="{FF2B5EF4-FFF2-40B4-BE49-F238E27FC236}">
                <a16:creationId xmlns:a16="http://schemas.microsoft.com/office/drawing/2014/main" id="{99C28B34-B5B5-B6C7-20C2-EE43A9DC09F5}"/>
              </a:ext>
            </a:extLst>
          </p:cNvPr>
          <p:cNvCxnSpPr>
            <a:cxnSpLocks/>
          </p:cNvCxnSpPr>
          <p:nvPr/>
        </p:nvCxnSpPr>
        <p:spPr>
          <a:xfrm>
            <a:off x="3417927"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Textfeld 117">
            <a:extLst>
              <a:ext uri="{FF2B5EF4-FFF2-40B4-BE49-F238E27FC236}">
                <a16:creationId xmlns:a16="http://schemas.microsoft.com/office/drawing/2014/main" id="{8D13EEE0-8653-E50F-7F34-C9FB7F85BC8C}"/>
              </a:ext>
            </a:extLst>
          </p:cNvPr>
          <p:cNvSpPr txBox="1"/>
          <p:nvPr/>
        </p:nvSpPr>
        <p:spPr>
          <a:xfrm>
            <a:off x="5425307" y="5947003"/>
            <a:ext cx="296876" cy="369332"/>
          </a:xfrm>
          <a:prstGeom prst="rect">
            <a:avLst/>
          </a:prstGeom>
          <a:noFill/>
        </p:spPr>
        <p:txBody>
          <a:bodyPr wrap="none" rtlCol="0">
            <a:spAutoFit/>
          </a:bodyPr>
          <a:lstStyle/>
          <a:p>
            <a:r>
              <a:rPr lang="de-DE" dirty="0"/>
              <a:t>Y</a:t>
            </a:r>
          </a:p>
        </p:txBody>
      </p:sp>
      <p:sp>
        <p:nvSpPr>
          <p:cNvPr id="119" name="Textfeld 118">
            <a:extLst>
              <a:ext uri="{FF2B5EF4-FFF2-40B4-BE49-F238E27FC236}">
                <a16:creationId xmlns:a16="http://schemas.microsoft.com/office/drawing/2014/main" id="{EED67E45-569C-DDCE-9AE7-4DFF4BB7B6A1}"/>
              </a:ext>
            </a:extLst>
          </p:cNvPr>
          <p:cNvSpPr txBox="1"/>
          <p:nvPr/>
        </p:nvSpPr>
        <p:spPr>
          <a:xfrm>
            <a:off x="3126633" y="4785583"/>
            <a:ext cx="304892" cy="369332"/>
          </a:xfrm>
          <a:prstGeom prst="rect">
            <a:avLst/>
          </a:prstGeom>
          <a:noFill/>
        </p:spPr>
        <p:txBody>
          <a:bodyPr wrap="none" rtlCol="0">
            <a:spAutoFit/>
          </a:bodyPr>
          <a:lstStyle/>
          <a:p>
            <a:r>
              <a:rPr lang="de-DE" dirty="0"/>
              <a:t>K</a:t>
            </a:r>
          </a:p>
        </p:txBody>
      </p:sp>
      <p:cxnSp>
        <p:nvCxnSpPr>
          <p:cNvPr id="120" name="Gerade Verbindung mit Pfeil 119">
            <a:extLst>
              <a:ext uri="{FF2B5EF4-FFF2-40B4-BE49-F238E27FC236}">
                <a16:creationId xmlns:a16="http://schemas.microsoft.com/office/drawing/2014/main" id="{9B08081E-35A5-6400-4894-40755E030F4D}"/>
              </a:ext>
            </a:extLst>
          </p:cNvPr>
          <p:cNvCxnSpPr>
            <a:cxnSpLocks/>
          </p:cNvCxnSpPr>
          <p:nvPr/>
        </p:nvCxnSpPr>
        <p:spPr>
          <a:xfrm flipV="1">
            <a:off x="6292665" y="4722867"/>
            <a:ext cx="14426" cy="129614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Gerade Verbindung mit Pfeil 120">
            <a:extLst>
              <a:ext uri="{FF2B5EF4-FFF2-40B4-BE49-F238E27FC236}">
                <a16:creationId xmlns:a16="http://schemas.microsoft.com/office/drawing/2014/main" id="{7A8BD851-0210-0529-5714-93D318481792}"/>
              </a:ext>
            </a:extLst>
          </p:cNvPr>
          <p:cNvCxnSpPr>
            <a:cxnSpLocks/>
          </p:cNvCxnSpPr>
          <p:nvPr/>
        </p:nvCxnSpPr>
        <p:spPr>
          <a:xfrm>
            <a:off x="6283821" y="6019011"/>
            <a:ext cx="230425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 name="Textfeld 121">
            <a:extLst>
              <a:ext uri="{FF2B5EF4-FFF2-40B4-BE49-F238E27FC236}">
                <a16:creationId xmlns:a16="http://schemas.microsoft.com/office/drawing/2014/main" id="{3E1D9EA3-D921-8ED6-A114-D366FA2BBF3C}"/>
              </a:ext>
            </a:extLst>
          </p:cNvPr>
          <p:cNvSpPr txBox="1"/>
          <p:nvPr/>
        </p:nvSpPr>
        <p:spPr>
          <a:xfrm>
            <a:off x="8265612" y="5947003"/>
            <a:ext cx="296876" cy="369332"/>
          </a:xfrm>
          <a:prstGeom prst="rect">
            <a:avLst/>
          </a:prstGeom>
          <a:noFill/>
        </p:spPr>
        <p:txBody>
          <a:bodyPr wrap="none" rtlCol="0">
            <a:spAutoFit/>
          </a:bodyPr>
          <a:lstStyle/>
          <a:p>
            <a:r>
              <a:rPr lang="de-DE" dirty="0"/>
              <a:t>Y</a:t>
            </a:r>
          </a:p>
        </p:txBody>
      </p:sp>
      <p:sp>
        <p:nvSpPr>
          <p:cNvPr id="124" name="Textfeld 123">
            <a:extLst>
              <a:ext uri="{FF2B5EF4-FFF2-40B4-BE49-F238E27FC236}">
                <a16:creationId xmlns:a16="http://schemas.microsoft.com/office/drawing/2014/main" id="{A0D55BBF-60DB-EB1A-D191-9AD54E734AD2}"/>
              </a:ext>
            </a:extLst>
          </p:cNvPr>
          <p:cNvSpPr txBox="1"/>
          <p:nvPr/>
        </p:nvSpPr>
        <p:spPr>
          <a:xfrm>
            <a:off x="3183908" y="4353534"/>
            <a:ext cx="470193" cy="369332"/>
          </a:xfrm>
          <a:prstGeom prst="rect">
            <a:avLst/>
          </a:prstGeom>
          <a:noFill/>
        </p:spPr>
        <p:txBody>
          <a:bodyPr wrap="none" rtlCol="0">
            <a:spAutoFit/>
          </a:bodyPr>
          <a:lstStyle/>
          <a:p>
            <a:r>
              <a:rPr lang="de-DE" dirty="0"/>
              <a:t>IRS</a:t>
            </a:r>
          </a:p>
        </p:txBody>
      </p:sp>
      <p:sp>
        <p:nvSpPr>
          <p:cNvPr id="153" name="Freihandform: Form 152">
            <a:extLst>
              <a:ext uri="{FF2B5EF4-FFF2-40B4-BE49-F238E27FC236}">
                <a16:creationId xmlns:a16="http://schemas.microsoft.com/office/drawing/2014/main" id="{752DE44C-B487-999A-8F81-A35B5D58554C}"/>
              </a:ext>
            </a:extLst>
          </p:cNvPr>
          <p:cNvSpPr/>
          <p:nvPr/>
        </p:nvSpPr>
        <p:spPr>
          <a:xfrm>
            <a:off x="245500" y="5368562"/>
            <a:ext cx="2045369" cy="625642"/>
          </a:xfrm>
          <a:custGeom>
            <a:avLst/>
            <a:gdLst>
              <a:gd name="connsiteX0" fmla="*/ 0 w 2045369"/>
              <a:gd name="connsiteY0" fmla="*/ 625642 h 625642"/>
              <a:gd name="connsiteX1" fmla="*/ 1227221 w 2045369"/>
              <a:gd name="connsiteY1" fmla="*/ 445169 h 625642"/>
              <a:gd name="connsiteX2" fmla="*/ 2045369 w 2045369"/>
              <a:gd name="connsiteY2" fmla="*/ 0 h 625642"/>
              <a:gd name="connsiteX3" fmla="*/ 2045369 w 2045369"/>
              <a:gd name="connsiteY3" fmla="*/ 0 h 625642"/>
            </a:gdLst>
            <a:ahLst/>
            <a:cxnLst>
              <a:cxn ang="0">
                <a:pos x="connsiteX0" y="connsiteY0"/>
              </a:cxn>
              <a:cxn ang="0">
                <a:pos x="connsiteX1" y="connsiteY1"/>
              </a:cxn>
              <a:cxn ang="0">
                <a:pos x="connsiteX2" y="connsiteY2"/>
              </a:cxn>
              <a:cxn ang="0">
                <a:pos x="connsiteX3" y="connsiteY3"/>
              </a:cxn>
            </a:cxnLst>
            <a:rect l="l" t="t" r="r" b="b"/>
            <a:pathLst>
              <a:path w="2045369" h="625642">
                <a:moveTo>
                  <a:pt x="0" y="625642"/>
                </a:moveTo>
                <a:cubicBezTo>
                  <a:pt x="443163" y="587542"/>
                  <a:pt x="886326" y="549443"/>
                  <a:pt x="1227221" y="445169"/>
                </a:cubicBezTo>
                <a:cubicBezTo>
                  <a:pt x="1568116" y="340895"/>
                  <a:pt x="2045369" y="0"/>
                  <a:pt x="2045369" y="0"/>
                </a:cubicBezTo>
                <a:lnTo>
                  <a:pt x="2045369"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Freihandform: Form 153">
            <a:extLst>
              <a:ext uri="{FF2B5EF4-FFF2-40B4-BE49-F238E27FC236}">
                <a16:creationId xmlns:a16="http://schemas.microsoft.com/office/drawing/2014/main" id="{8C974809-F6D0-6911-B129-F05801EA8E7B}"/>
              </a:ext>
            </a:extLst>
          </p:cNvPr>
          <p:cNvSpPr/>
          <p:nvPr/>
        </p:nvSpPr>
        <p:spPr>
          <a:xfrm>
            <a:off x="3437055" y="5043710"/>
            <a:ext cx="1612232" cy="962526"/>
          </a:xfrm>
          <a:custGeom>
            <a:avLst/>
            <a:gdLst>
              <a:gd name="connsiteX0" fmla="*/ 0 w 1612232"/>
              <a:gd name="connsiteY0" fmla="*/ 962526 h 962526"/>
              <a:gd name="connsiteX1" fmla="*/ 577516 w 1612232"/>
              <a:gd name="connsiteY1" fmla="*/ 324852 h 962526"/>
              <a:gd name="connsiteX2" fmla="*/ 1612232 w 1612232"/>
              <a:gd name="connsiteY2" fmla="*/ 0 h 962526"/>
            </a:gdLst>
            <a:ahLst/>
            <a:cxnLst>
              <a:cxn ang="0">
                <a:pos x="connsiteX0" y="connsiteY0"/>
              </a:cxn>
              <a:cxn ang="0">
                <a:pos x="connsiteX1" y="connsiteY1"/>
              </a:cxn>
              <a:cxn ang="0">
                <a:pos x="connsiteX2" y="connsiteY2"/>
              </a:cxn>
            </a:cxnLst>
            <a:rect l="l" t="t" r="r" b="b"/>
            <a:pathLst>
              <a:path w="1612232" h="962526">
                <a:moveTo>
                  <a:pt x="0" y="962526"/>
                </a:moveTo>
                <a:cubicBezTo>
                  <a:pt x="154405" y="723899"/>
                  <a:pt x="308811" y="485273"/>
                  <a:pt x="577516" y="324852"/>
                </a:cubicBezTo>
                <a:cubicBezTo>
                  <a:pt x="846221" y="164431"/>
                  <a:pt x="1229226" y="82215"/>
                  <a:pt x="1612232"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5" name="Gerader Verbinder 154">
            <a:extLst>
              <a:ext uri="{FF2B5EF4-FFF2-40B4-BE49-F238E27FC236}">
                <a16:creationId xmlns:a16="http://schemas.microsoft.com/office/drawing/2014/main" id="{76912472-CD75-3DDB-1EED-14D06F79F3E4}"/>
              </a:ext>
            </a:extLst>
          </p:cNvPr>
          <p:cNvCxnSpPr>
            <a:cxnSpLocks/>
          </p:cNvCxnSpPr>
          <p:nvPr/>
        </p:nvCxnSpPr>
        <p:spPr>
          <a:xfrm>
            <a:off x="6543002" y="5265833"/>
            <a:ext cx="1480996" cy="1590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Rechteck 71">
            <a:extLst>
              <a:ext uri="{FF2B5EF4-FFF2-40B4-BE49-F238E27FC236}">
                <a16:creationId xmlns:a16="http://schemas.microsoft.com/office/drawing/2014/main" id="{6D9EB846-C98F-D51F-D25E-A3096DCFB79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DF07F69B-5FE7-7650-9A35-3DA5E1241485}"/>
              </a:ext>
            </a:extLst>
          </p:cNvPr>
          <p:cNvSpPr txBox="1"/>
          <p:nvPr/>
        </p:nvSpPr>
        <p:spPr>
          <a:xfrm>
            <a:off x="4228134" y="3408171"/>
            <a:ext cx="683842" cy="369332"/>
          </a:xfrm>
          <a:prstGeom prst="rect">
            <a:avLst/>
          </a:prstGeom>
          <a:noFill/>
        </p:spPr>
        <p:txBody>
          <a:bodyPr wrap="none" rtlCol="0">
            <a:spAutoFit/>
          </a:bodyPr>
          <a:lstStyle/>
          <a:p>
            <a:r>
              <a:rPr lang="de-DE" dirty="0"/>
              <a:t>Costs</a:t>
            </a:r>
          </a:p>
        </p:txBody>
      </p:sp>
      <p:sp>
        <p:nvSpPr>
          <p:cNvPr id="6" name="Textfeld 5">
            <a:extLst>
              <a:ext uri="{FF2B5EF4-FFF2-40B4-BE49-F238E27FC236}">
                <a16:creationId xmlns:a16="http://schemas.microsoft.com/office/drawing/2014/main" id="{5AEDDFE8-7BCA-0DFB-F1B2-6C9A4485A766}"/>
              </a:ext>
            </a:extLst>
          </p:cNvPr>
          <p:cNvSpPr txBox="1"/>
          <p:nvPr/>
        </p:nvSpPr>
        <p:spPr>
          <a:xfrm>
            <a:off x="4002007" y="4826019"/>
            <a:ext cx="683842" cy="369332"/>
          </a:xfrm>
          <a:prstGeom prst="rect">
            <a:avLst/>
          </a:prstGeom>
          <a:noFill/>
        </p:spPr>
        <p:txBody>
          <a:bodyPr wrap="none" rtlCol="0">
            <a:spAutoFit/>
          </a:bodyPr>
          <a:lstStyle/>
          <a:p>
            <a:r>
              <a:rPr lang="de-DE" dirty="0"/>
              <a:t>Costs</a:t>
            </a:r>
          </a:p>
        </p:txBody>
      </p:sp>
      <p:sp>
        <p:nvSpPr>
          <p:cNvPr id="7" name="Textfeld 6">
            <a:extLst>
              <a:ext uri="{FF2B5EF4-FFF2-40B4-BE49-F238E27FC236}">
                <a16:creationId xmlns:a16="http://schemas.microsoft.com/office/drawing/2014/main" id="{9B8D5BD1-BF01-DFD4-7D0C-8BD2F9A76CE8}"/>
              </a:ext>
            </a:extLst>
          </p:cNvPr>
          <p:cNvSpPr txBox="1"/>
          <p:nvPr/>
        </p:nvSpPr>
        <p:spPr>
          <a:xfrm>
            <a:off x="6580326" y="2730944"/>
            <a:ext cx="1406347" cy="646331"/>
          </a:xfrm>
          <a:prstGeom prst="rect">
            <a:avLst/>
          </a:prstGeom>
          <a:noFill/>
        </p:spPr>
        <p:txBody>
          <a:bodyPr wrap="square" rtlCol="0">
            <a:spAutoFit/>
          </a:bodyPr>
          <a:lstStyle/>
          <a:p>
            <a:r>
              <a:rPr lang="de-DE" dirty="0"/>
              <a:t>Marginal </a:t>
            </a:r>
            <a:r>
              <a:rPr lang="de-DE" dirty="0" err="1"/>
              <a:t>costs</a:t>
            </a:r>
            <a:r>
              <a:rPr lang="de-DE" dirty="0"/>
              <a:t> MC</a:t>
            </a:r>
          </a:p>
        </p:txBody>
      </p:sp>
      <p:sp>
        <p:nvSpPr>
          <p:cNvPr id="8" name="Textfeld 7">
            <a:extLst>
              <a:ext uri="{FF2B5EF4-FFF2-40B4-BE49-F238E27FC236}">
                <a16:creationId xmlns:a16="http://schemas.microsoft.com/office/drawing/2014/main" id="{41681BC0-2CD7-CEB5-C5C8-449F29937FEC}"/>
              </a:ext>
            </a:extLst>
          </p:cNvPr>
          <p:cNvSpPr txBox="1"/>
          <p:nvPr/>
        </p:nvSpPr>
        <p:spPr>
          <a:xfrm>
            <a:off x="6972698" y="4629907"/>
            <a:ext cx="1406347" cy="646331"/>
          </a:xfrm>
          <a:prstGeom prst="rect">
            <a:avLst/>
          </a:prstGeom>
          <a:noFill/>
        </p:spPr>
        <p:txBody>
          <a:bodyPr wrap="square" rtlCol="0">
            <a:spAutoFit/>
          </a:bodyPr>
          <a:lstStyle/>
          <a:p>
            <a:r>
              <a:rPr lang="de-DE" dirty="0"/>
              <a:t>Marginal </a:t>
            </a:r>
            <a:r>
              <a:rPr lang="de-DE" dirty="0" err="1"/>
              <a:t>costs</a:t>
            </a:r>
            <a:r>
              <a:rPr lang="de-DE" dirty="0"/>
              <a:t> MC</a:t>
            </a:r>
          </a:p>
        </p:txBody>
      </p:sp>
      <p:sp>
        <p:nvSpPr>
          <p:cNvPr id="9" name="Textfeld 8">
            <a:extLst>
              <a:ext uri="{FF2B5EF4-FFF2-40B4-BE49-F238E27FC236}">
                <a16:creationId xmlns:a16="http://schemas.microsoft.com/office/drawing/2014/main" id="{D4A26124-5438-593F-96AD-E615E38595DB}"/>
              </a:ext>
            </a:extLst>
          </p:cNvPr>
          <p:cNvSpPr txBox="1"/>
          <p:nvPr/>
        </p:nvSpPr>
        <p:spPr>
          <a:xfrm>
            <a:off x="789789" y="5145623"/>
            <a:ext cx="1216487" cy="369332"/>
          </a:xfrm>
          <a:prstGeom prst="rect">
            <a:avLst/>
          </a:prstGeom>
          <a:noFill/>
        </p:spPr>
        <p:txBody>
          <a:bodyPr wrap="square" rtlCol="0">
            <a:spAutoFit/>
          </a:bodyPr>
          <a:lstStyle/>
          <a:p>
            <a:r>
              <a:rPr lang="de-DE" dirty="0" err="1"/>
              <a:t>Production</a:t>
            </a:r>
            <a:endParaRPr lang="de-DE" dirty="0"/>
          </a:p>
        </p:txBody>
      </p:sp>
      <p:sp>
        <p:nvSpPr>
          <p:cNvPr id="10" name="Textfeld 9">
            <a:extLst>
              <a:ext uri="{FF2B5EF4-FFF2-40B4-BE49-F238E27FC236}">
                <a16:creationId xmlns:a16="http://schemas.microsoft.com/office/drawing/2014/main" id="{329A1AA5-3860-1142-A569-A84E9E34095D}"/>
              </a:ext>
            </a:extLst>
          </p:cNvPr>
          <p:cNvSpPr txBox="1"/>
          <p:nvPr/>
        </p:nvSpPr>
        <p:spPr>
          <a:xfrm>
            <a:off x="876356" y="2436461"/>
            <a:ext cx="1216487" cy="369332"/>
          </a:xfrm>
          <a:prstGeom prst="rect">
            <a:avLst/>
          </a:prstGeom>
          <a:noFill/>
        </p:spPr>
        <p:txBody>
          <a:bodyPr wrap="none" rtlCol="0">
            <a:spAutoFit/>
          </a:bodyPr>
          <a:lstStyle/>
          <a:p>
            <a:r>
              <a:rPr lang="de-DE" dirty="0" err="1"/>
              <a:t>Production</a:t>
            </a:r>
            <a:endParaRPr lang="de-DE" dirty="0"/>
          </a:p>
        </p:txBody>
      </p:sp>
      <p:sp>
        <p:nvSpPr>
          <p:cNvPr id="11" name="Textfeld 10">
            <a:extLst>
              <a:ext uri="{FF2B5EF4-FFF2-40B4-BE49-F238E27FC236}">
                <a16:creationId xmlns:a16="http://schemas.microsoft.com/office/drawing/2014/main" id="{56FFE452-60E8-0AAD-53CD-59D2559F32EC}"/>
              </a:ext>
            </a:extLst>
          </p:cNvPr>
          <p:cNvSpPr txBox="1"/>
          <p:nvPr/>
        </p:nvSpPr>
        <p:spPr>
          <a:xfrm>
            <a:off x="5843366" y="4745494"/>
            <a:ext cx="505267" cy="369332"/>
          </a:xfrm>
          <a:prstGeom prst="rect">
            <a:avLst/>
          </a:prstGeom>
          <a:noFill/>
        </p:spPr>
        <p:txBody>
          <a:bodyPr wrap="none" rtlCol="0">
            <a:spAutoFit/>
          </a:bodyPr>
          <a:lstStyle/>
          <a:p>
            <a:r>
              <a:rPr lang="de-DE" dirty="0"/>
              <a:t>MC</a:t>
            </a:r>
          </a:p>
        </p:txBody>
      </p:sp>
      <p:sp>
        <p:nvSpPr>
          <p:cNvPr id="12" name="Textfeld 11">
            <a:extLst>
              <a:ext uri="{FF2B5EF4-FFF2-40B4-BE49-F238E27FC236}">
                <a16:creationId xmlns:a16="http://schemas.microsoft.com/office/drawing/2014/main" id="{DD0046A6-3EC2-6716-5510-DA31B57CA55A}"/>
              </a:ext>
            </a:extLst>
          </p:cNvPr>
          <p:cNvSpPr txBox="1"/>
          <p:nvPr/>
        </p:nvSpPr>
        <p:spPr>
          <a:xfrm>
            <a:off x="5900273" y="2789660"/>
            <a:ext cx="505267" cy="369332"/>
          </a:xfrm>
          <a:prstGeom prst="rect">
            <a:avLst/>
          </a:prstGeom>
          <a:noFill/>
        </p:spPr>
        <p:txBody>
          <a:bodyPr wrap="none" rtlCol="0">
            <a:spAutoFit/>
          </a:bodyPr>
          <a:lstStyle/>
          <a:p>
            <a:r>
              <a:rPr lang="de-DE" dirty="0"/>
              <a:t>MC</a:t>
            </a:r>
          </a:p>
        </p:txBody>
      </p:sp>
      <p:grpSp>
        <p:nvGrpSpPr>
          <p:cNvPr id="19" name="Gruppieren 18">
            <a:extLst>
              <a:ext uri="{FF2B5EF4-FFF2-40B4-BE49-F238E27FC236}">
                <a16:creationId xmlns:a16="http://schemas.microsoft.com/office/drawing/2014/main" id="{BB6D0FE9-43D1-4D28-AC20-53194CF55AD8}"/>
              </a:ext>
            </a:extLst>
          </p:cNvPr>
          <p:cNvGrpSpPr/>
          <p:nvPr/>
        </p:nvGrpSpPr>
        <p:grpSpPr>
          <a:xfrm>
            <a:off x="300707" y="170347"/>
            <a:ext cx="383040" cy="104040"/>
            <a:chOff x="300707" y="170347"/>
            <a:chExt cx="383040" cy="10404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722D99D-066B-47EB-ADAF-C24CE961BA29}"/>
                    </a:ext>
                  </a:extLst>
                </p14:cNvPr>
                <p14:cNvContentPartPr/>
                <p14:nvPr/>
              </p14:nvContentPartPr>
              <p14:xfrm>
                <a:off x="300707" y="181867"/>
                <a:ext cx="255960" cy="92520"/>
              </p14:xfrm>
            </p:contentPart>
          </mc:Choice>
          <mc:Fallback>
            <p:pic>
              <p:nvPicPr>
                <p:cNvPr id="2" name="Freihand 1">
                  <a:extLst>
                    <a:ext uri="{FF2B5EF4-FFF2-40B4-BE49-F238E27FC236}">
                      <a16:creationId xmlns:a16="http://schemas.microsoft.com/office/drawing/2014/main" id="{8722D99D-066B-47EB-ADAF-C24CE961BA29}"/>
                    </a:ext>
                  </a:extLst>
                </p:cNvPr>
                <p:cNvPicPr/>
                <p:nvPr/>
              </p:nvPicPr>
              <p:blipFill>
                <a:blip r:embed="rId4"/>
                <a:stretch>
                  <a:fillRect/>
                </a:stretch>
              </p:blipFill>
              <p:spPr>
                <a:xfrm>
                  <a:off x="296387" y="177547"/>
                  <a:ext cx="2646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E32F7D62-8806-4F81-AB38-96C4BF3593B5}"/>
                    </a:ext>
                  </a:extLst>
                </p14:cNvPr>
                <p14:cNvContentPartPr/>
                <p14:nvPr/>
              </p14:nvContentPartPr>
              <p14:xfrm>
                <a:off x="559547" y="170347"/>
                <a:ext cx="124200" cy="100440"/>
              </p14:xfrm>
            </p:contentPart>
          </mc:Choice>
          <mc:Fallback>
            <p:pic>
              <p:nvPicPr>
                <p:cNvPr id="3" name="Freihand 2">
                  <a:extLst>
                    <a:ext uri="{FF2B5EF4-FFF2-40B4-BE49-F238E27FC236}">
                      <a16:creationId xmlns:a16="http://schemas.microsoft.com/office/drawing/2014/main" id="{E32F7D62-8806-4F81-AB38-96C4BF3593B5}"/>
                    </a:ext>
                  </a:extLst>
                </p:cNvPr>
                <p:cNvPicPr/>
                <p:nvPr/>
              </p:nvPicPr>
              <p:blipFill>
                <a:blip r:embed="rId6"/>
                <a:stretch>
                  <a:fillRect/>
                </a:stretch>
              </p:blipFill>
              <p:spPr>
                <a:xfrm>
                  <a:off x="555227" y="166027"/>
                  <a:ext cx="132840" cy="109080"/>
                </a:xfrm>
                <a:prstGeom prst="rect">
                  <a:avLst/>
                </a:prstGeom>
              </p:spPr>
            </p:pic>
          </mc:Fallback>
        </mc:AlternateContent>
      </p:grpSp>
      <p:grpSp>
        <p:nvGrpSpPr>
          <p:cNvPr id="18" name="Gruppieren 17">
            <a:extLst>
              <a:ext uri="{FF2B5EF4-FFF2-40B4-BE49-F238E27FC236}">
                <a16:creationId xmlns:a16="http://schemas.microsoft.com/office/drawing/2014/main" id="{60000BD5-DF18-4F47-8E8D-60248F4542BE}"/>
              </a:ext>
            </a:extLst>
          </p:cNvPr>
          <p:cNvGrpSpPr/>
          <p:nvPr/>
        </p:nvGrpSpPr>
        <p:grpSpPr>
          <a:xfrm>
            <a:off x="883547" y="86827"/>
            <a:ext cx="548280" cy="258120"/>
            <a:chOff x="883547" y="86827"/>
            <a:chExt cx="548280" cy="258120"/>
          </a:xfrm>
        </p:grpSpPr>
        <mc:AlternateContent xmlns:mc="http://schemas.openxmlformats.org/markup-compatibility/2006">
          <mc:Choice xmlns:p14="http://schemas.microsoft.com/office/powerpoint/2010/main" Requires="p14">
            <p:contentPart p14:bwMode="auto" r:id="rId7">
              <p14:nvContentPartPr>
                <p14:cNvPr id="13" name="Freihand 12">
                  <a:extLst>
                    <a:ext uri="{FF2B5EF4-FFF2-40B4-BE49-F238E27FC236}">
                      <a16:creationId xmlns:a16="http://schemas.microsoft.com/office/drawing/2014/main" id="{7A556886-4CA1-445C-9B5F-37113C27217F}"/>
                    </a:ext>
                  </a:extLst>
                </p14:cNvPr>
                <p14:cNvContentPartPr/>
                <p14:nvPr/>
              </p14:nvContentPartPr>
              <p14:xfrm>
                <a:off x="883547" y="181867"/>
                <a:ext cx="165600" cy="38520"/>
              </p14:xfrm>
            </p:contentPart>
          </mc:Choice>
          <mc:Fallback>
            <p:pic>
              <p:nvPicPr>
                <p:cNvPr id="13" name="Freihand 12">
                  <a:extLst>
                    <a:ext uri="{FF2B5EF4-FFF2-40B4-BE49-F238E27FC236}">
                      <a16:creationId xmlns:a16="http://schemas.microsoft.com/office/drawing/2014/main" id="{7A556886-4CA1-445C-9B5F-37113C27217F}"/>
                    </a:ext>
                  </a:extLst>
                </p:cNvPr>
                <p:cNvPicPr/>
                <p:nvPr/>
              </p:nvPicPr>
              <p:blipFill>
                <a:blip r:embed="rId8"/>
                <a:stretch>
                  <a:fillRect/>
                </a:stretch>
              </p:blipFill>
              <p:spPr>
                <a:xfrm>
                  <a:off x="879227" y="177547"/>
                  <a:ext cx="17424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4" name="Freihand 13">
                  <a:extLst>
                    <a:ext uri="{FF2B5EF4-FFF2-40B4-BE49-F238E27FC236}">
                      <a16:creationId xmlns:a16="http://schemas.microsoft.com/office/drawing/2014/main" id="{7619F6C0-36C5-49F1-A9B1-61633E0DA28B}"/>
                    </a:ext>
                  </a:extLst>
                </p14:cNvPr>
                <p14:cNvContentPartPr/>
                <p14:nvPr/>
              </p14:nvContentPartPr>
              <p14:xfrm>
                <a:off x="1057427" y="118507"/>
                <a:ext cx="3600" cy="21240"/>
              </p14:xfrm>
            </p:contentPart>
          </mc:Choice>
          <mc:Fallback>
            <p:pic>
              <p:nvPicPr>
                <p:cNvPr id="14" name="Freihand 13">
                  <a:extLst>
                    <a:ext uri="{FF2B5EF4-FFF2-40B4-BE49-F238E27FC236}">
                      <a16:creationId xmlns:a16="http://schemas.microsoft.com/office/drawing/2014/main" id="{7619F6C0-36C5-49F1-A9B1-61633E0DA28B}"/>
                    </a:ext>
                  </a:extLst>
                </p:cNvPr>
                <p:cNvPicPr/>
                <p:nvPr/>
              </p:nvPicPr>
              <p:blipFill>
                <a:blip r:embed="rId10"/>
                <a:stretch>
                  <a:fillRect/>
                </a:stretch>
              </p:blipFill>
              <p:spPr>
                <a:xfrm>
                  <a:off x="1053107" y="114187"/>
                  <a:ext cx="1224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5" name="Freihand 14">
                  <a:extLst>
                    <a:ext uri="{FF2B5EF4-FFF2-40B4-BE49-F238E27FC236}">
                      <a16:creationId xmlns:a16="http://schemas.microsoft.com/office/drawing/2014/main" id="{936DF958-1566-46ED-8849-E01F5169DD90}"/>
                    </a:ext>
                  </a:extLst>
                </p14:cNvPr>
                <p14:cNvContentPartPr/>
                <p14:nvPr/>
              </p14:nvContentPartPr>
              <p14:xfrm>
                <a:off x="1082627" y="176107"/>
                <a:ext cx="109080" cy="168840"/>
              </p14:xfrm>
            </p:contentPart>
          </mc:Choice>
          <mc:Fallback>
            <p:pic>
              <p:nvPicPr>
                <p:cNvPr id="15" name="Freihand 14">
                  <a:extLst>
                    <a:ext uri="{FF2B5EF4-FFF2-40B4-BE49-F238E27FC236}">
                      <a16:creationId xmlns:a16="http://schemas.microsoft.com/office/drawing/2014/main" id="{936DF958-1566-46ED-8849-E01F5169DD90}"/>
                    </a:ext>
                  </a:extLst>
                </p:cNvPr>
                <p:cNvPicPr/>
                <p:nvPr/>
              </p:nvPicPr>
              <p:blipFill>
                <a:blip r:embed="rId12"/>
                <a:stretch>
                  <a:fillRect/>
                </a:stretch>
              </p:blipFill>
              <p:spPr>
                <a:xfrm>
                  <a:off x="1078307" y="171787"/>
                  <a:ext cx="11772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 name="Freihand 15">
                  <a:extLst>
                    <a:ext uri="{FF2B5EF4-FFF2-40B4-BE49-F238E27FC236}">
                      <a16:creationId xmlns:a16="http://schemas.microsoft.com/office/drawing/2014/main" id="{01F4ED77-AF2F-4FE2-9A3B-5944D7039074}"/>
                    </a:ext>
                  </a:extLst>
                </p14:cNvPr>
                <p14:cNvContentPartPr/>
                <p14:nvPr/>
              </p14:nvContentPartPr>
              <p14:xfrm>
                <a:off x="1208987" y="86827"/>
                <a:ext cx="222840" cy="142200"/>
              </p14:xfrm>
            </p:contentPart>
          </mc:Choice>
          <mc:Fallback>
            <p:pic>
              <p:nvPicPr>
                <p:cNvPr id="16" name="Freihand 15">
                  <a:extLst>
                    <a:ext uri="{FF2B5EF4-FFF2-40B4-BE49-F238E27FC236}">
                      <a16:creationId xmlns:a16="http://schemas.microsoft.com/office/drawing/2014/main" id="{01F4ED77-AF2F-4FE2-9A3B-5944D7039074}"/>
                    </a:ext>
                  </a:extLst>
                </p:cNvPr>
                <p:cNvPicPr/>
                <p:nvPr/>
              </p:nvPicPr>
              <p:blipFill>
                <a:blip r:embed="rId14"/>
                <a:stretch>
                  <a:fillRect/>
                </a:stretch>
              </p:blipFill>
              <p:spPr>
                <a:xfrm>
                  <a:off x="1204667" y="82507"/>
                  <a:ext cx="231480" cy="150840"/>
                </a:xfrm>
                <a:prstGeom prst="rect">
                  <a:avLst/>
                </a:prstGeom>
              </p:spPr>
            </p:pic>
          </mc:Fallback>
        </mc:AlternateContent>
      </p:grpSp>
      <p:grpSp>
        <p:nvGrpSpPr>
          <p:cNvPr id="21" name="Gruppieren 20">
            <a:extLst>
              <a:ext uri="{FF2B5EF4-FFF2-40B4-BE49-F238E27FC236}">
                <a16:creationId xmlns:a16="http://schemas.microsoft.com/office/drawing/2014/main" id="{4CD8F247-1582-4582-BEB1-082CF2853516}"/>
              </a:ext>
            </a:extLst>
          </p:cNvPr>
          <p:cNvGrpSpPr/>
          <p:nvPr/>
        </p:nvGrpSpPr>
        <p:grpSpPr>
          <a:xfrm>
            <a:off x="1644587" y="56947"/>
            <a:ext cx="658440" cy="214200"/>
            <a:chOff x="1644587" y="56947"/>
            <a:chExt cx="658440" cy="214200"/>
          </a:xfrm>
        </p:grpSpPr>
        <mc:AlternateContent xmlns:mc="http://schemas.openxmlformats.org/markup-compatibility/2006">
          <mc:Choice xmlns:p14="http://schemas.microsoft.com/office/powerpoint/2010/main" Requires="p14">
            <p:contentPart p14:bwMode="auto" r:id="rId15">
              <p14:nvContentPartPr>
                <p14:cNvPr id="17" name="Freihand 16">
                  <a:extLst>
                    <a:ext uri="{FF2B5EF4-FFF2-40B4-BE49-F238E27FC236}">
                      <a16:creationId xmlns:a16="http://schemas.microsoft.com/office/drawing/2014/main" id="{08725A49-D6FA-47B5-B09C-C86E85A0A9B9}"/>
                    </a:ext>
                  </a:extLst>
                </p14:cNvPr>
                <p14:cNvContentPartPr/>
                <p14:nvPr/>
              </p14:nvContentPartPr>
              <p14:xfrm>
                <a:off x="1644587" y="56947"/>
                <a:ext cx="308520" cy="214200"/>
              </p14:xfrm>
            </p:contentPart>
          </mc:Choice>
          <mc:Fallback>
            <p:pic>
              <p:nvPicPr>
                <p:cNvPr id="17" name="Freihand 16">
                  <a:extLst>
                    <a:ext uri="{FF2B5EF4-FFF2-40B4-BE49-F238E27FC236}">
                      <a16:creationId xmlns:a16="http://schemas.microsoft.com/office/drawing/2014/main" id="{08725A49-D6FA-47B5-B09C-C86E85A0A9B9}"/>
                    </a:ext>
                  </a:extLst>
                </p:cNvPr>
                <p:cNvPicPr/>
                <p:nvPr/>
              </p:nvPicPr>
              <p:blipFill>
                <a:blip r:embed="rId16"/>
                <a:stretch>
                  <a:fillRect/>
                </a:stretch>
              </p:blipFill>
              <p:spPr>
                <a:xfrm>
                  <a:off x="1640267" y="52627"/>
                  <a:ext cx="3171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0" name="Freihand 19">
                  <a:extLst>
                    <a:ext uri="{FF2B5EF4-FFF2-40B4-BE49-F238E27FC236}">
                      <a16:creationId xmlns:a16="http://schemas.microsoft.com/office/drawing/2014/main" id="{2B73C3F9-ED0F-419F-9AAE-CE6DB40D1DC6}"/>
                    </a:ext>
                  </a:extLst>
                </p14:cNvPr>
                <p14:cNvContentPartPr/>
                <p14:nvPr/>
              </p14:nvContentPartPr>
              <p14:xfrm>
                <a:off x="1940507" y="68467"/>
                <a:ext cx="362520" cy="132480"/>
              </p14:xfrm>
            </p:contentPart>
          </mc:Choice>
          <mc:Fallback>
            <p:pic>
              <p:nvPicPr>
                <p:cNvPr id="20" name="Freihand 19">
                  <a:extLst>
                    <a:ext uri="{FF2B5EF4-FFF2-40B4-BE49-F238E27FC236}">
                      <a16:creationId xmlns:a16="http://schemas.microsoft.com/office/drawing/2014/main" id="{2B73C3F9-ED0F-419F-9AAE-CE6DB40D1DC6}"/>
                    </a:ext>
                  </a:extLst>
                </p:cNvPr>
                <p:cNvPicPr/>
                <p:nvPr/>
              </p:nvPicPr>
              <p:blipFill>
                <a:blip r:embed="rId18"/>
                <a:stretch>
                  <a:fillRect/>
                </a:stretch>
              </p:blipFill>
              <p:spPr>
                <a:xfrm>
                  <a:off x="1936187" y="64147"/>
                  <a:ext cx="371160" cy="141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
            <p14:nvContentPartPr>
              <p14:cNvPr id="22" name="Freihand 21">
                <a:extLst>
                  <a:ext uri="{FF2B5EF4-FFF2-40B4-BE49-F238E27FC236}">
                    <a16:creationId xmlns:a16="http://schemas.microsoft.com/office/drawing/2014/main" id="{6048DBE2-39B4-426A-8030-93111EF3745D}"/>
                  </a:ext>
                </a:extLst>
              </p14:cNvPr>
              <p14:cNvContentPartPr/>
              <p14:nvPr/>
            </p14:nvContentPartPr>
            <p14:xfrm>
              <a:off x="309707" y="1223707"/>
              <a:ext cx="1477080" cy="799560"/>
            </p14:xfrm>
          </p:contentPart>
        </mc:Choice>
        <mc:Fallback>
          <p:pic>
            <p:nvPicPr>
              <p:cNvPr id="22" name="Freihand 21">
                <a:extLst>
                  <a:ext uri="{FF2B5EF4-FFF2-40B4-BE49-F238E27FC236}">
                    <a16:creationId xmlns:a16="http://schemas.microsoft.com/office/drawing/2014/main" id="{6048DBE2-39B4-426A-8030-93111EF3745D}"/>
                  </a:ext>
                </a:extLst>
              </p:cNvPr>
              <p:cNvPicPr/>
              <p:nvPr/>
            </p:nvPicPr>
            <p:blipFill>
              <a:blip r:embed="rId20"/>
              <a:stretch>
                <a:fillRect/>
              </a:stretch>
            </p:blipFill>
            <p:spPr>
              <a:xfrm>
                <a:off x="305387" y="1219387"/>
                <a:ext cx="1485720" cy="8082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3" name="Freihand 22">
                <a:extLst>
                  <a:ext uri="{FF2B5EF4-FFF2-40B4-BE49-F238E27FC236}">
                    <a16:creationId xmlns:a16="http://schemas.microsoft.com/office/drawing/2014/main" id="{0EF24B8C-18A3-49DC-8EBF-44507B256D12}"/>
                  </a:ext>
                </a:extLst>
              </p14:cNvPr>
              <p14:cNvContentPartPr/>
              <p14:nvPr/>
            </p14:nvContentPartPr>
            <p14:xfrm>
              <a:off x="3483827" y="1951987"/>
              <a:ext cx="237600" cy="83880"/>
            </p14:xfrm>
          </p:contentPart>
        </mc:Choice>
        <mc:Fallback>
          <p:pic>
            <p:nvPicPr>
              <p:cNvPr id="23" name="Freihand 22">
                <a:extLst>
                  <a:ext uri="{FF2B5EF4-FFF2-40B4-BE49-F238E27FC236}">
                    <a16:creationId xmlns:a16="http://schemas.microsoft.com/office/drawing/2014/main" id="{0EF24B8C-18A3-49DC-8EBF-44507B256D12}"/>
                  </a:ext>
                </a:extLst>
              </p:cNvPr>
              <p:cNvPicPr/>
              <p:nvPr/>
            </p:nvPicPr>
            <p:blipFill>
              <a:blip r:embed="rId22"/>
              <a:stretch>
                <a:fillRect/>
              </a:stretch>
            </p:blipFill>
            <p:spPr>
              <a:xfrm>
                <a:off x="3479507" y="1947667"/>
                <a:ext cx="2462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4" name="Freihand 23">
                <a:extLst>
                  <a:ext uri="{FF2B5EF4-FFF2-40B4-BE49-F238E27FC236}">
                    <a16:creationId xmlns:a16="http://schemas.microsoft.com/office/drawing/2014/main" id="{375F5E83-CD00-4660-982E-31B4F374C7DA}"/>
                  </a:ext>
                </a:extLst>
              </p14:cNvPr>
              <p14:cNvContentPartPr/>
              <p14:nvPr/>
            </p14:nvContentPartPr>
            <p14:xfrm>
              <a:off x="4091147" y="1269067"/>
              <a:ext cx="913320" cy="494640"/>
            </p14:xfrm>
          </p:contentPart>
        </mc:Choice>
        <mc:Fallback>
          <p:pic>
            <p:nvPicPr>
              <p:cNvPr id="24" name="Freihand 23">
                <a:extLst>
                  <a:ext uri="{FF2B5EF4-FFF2-40B4-BE49-F238E27FC236}">
                    <a16:creationId xmlns:a16="http://schemas.microsoft.com/office/drawing/2014/main" id="{375F5E83-CD00-4660-982E-31B4F374C7DA}"/>
                  </a:ext>
                </a:extLst>
              </p:cNvPr>
              <p:cNvPicPr/>
              <p:nvPr/>
            </p:nvPicPr>
            <p:blipFill>
              <a:blip r:embed="rId24"/>
              <a:stretch>
                <a:fillRect/>
              </a:stretch>
            </p:blipFill>
            <p:spPr>
              <a:xfrm>
                <a:off x="4086827" y="1264747"/>
                <a:ext cx="921960" cy="5032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5" name="Freihand 24">
                <a:extLst>
                  <a:ext uri="{FF2B5EF4-FFF2-40B4-BE49-F238E27FC236}">
                    <a16:creationId xmlns:a16="http://schemas.microsoft.com/office/drawing/2014/main" id="{B326CF53-334C-412C-B6C0-7A01FA525A4B}"/>
                  </a:ext>
                </a:extLst>
              </p14:cNvPr>
              <p14:cNvContentPartPr/>
              <p14:nvPr/>
            </p14:nvContentPartPr>
            <p14:xfrm>
              <a:off x="6236027" y="1533667"/>
              <a:ext cx="82800" cy="14400"/>
            </p14:xfrm>
          </p:contentPart>
        </mc:Choice>
        <mc:Fallback>
          <p:pic>
            <p:nvPicPr>
              <p:cNvPr id="25" name="Freihand 24">
                <a:extLst>
                  <a:ext uri="{FF2B5EF4-FFF2-40B4-BE49-F238E27FC236}">
                    <a16:creationId xmlns:a16="http://schemas.microsoft.com/office/drawing/2014/main" id="{B326CF53-334C-412C-B6C0-7A01FA525A4B}"/>
                  </a:ext>
                </a:extLst>
              </p:cNvPr>
              <p:cNvPicPr/>
              <p:nvPr/>
            </p:nvPicPr>
            <p:blipFill>
              <a:blip r:embed="rId26"/>
              <a:stretch>
                <a:fillRect/>
              </a:stretch>
            </p:blipFill>
            <p:spPr>
              <a:xfrm>
                <a:off x="6231707" y="1529347"/>
                <a:ext cx="9144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6" name="Freihand 25">
                <a:extLst>
                  <a:ext uri="{FF2B5EF4-FFF2-40B4-BE49-F238E27FC236}">
                    <a16:creationId xmlns:a16="http://schemas.microsoft.com/office/drawing/2014/main" id="{FD4D7D90-AEAD-4272-AD51-E88DEAA95A7A}"/>
                  </a:ext>
                </a:extLst>
              </p14:cNvPr>
              <p14:cNvContentPartPr/>
              <p14:nvPr/>
            </p14:nvContentPartPr>
            <p14:xfrm>
              <a:off x="8085347" y="1557067"/>
              <a:ext cx="360" cy="360"/>
            </p14:xfrm>
          </p:contentPart>
        </mc:Choice>
        <mc:Fallback>
          <p:pic>
            <p:nvPicPr>
              <p:cNvPr id="26" name="Freihand 25">
                <a:extLst>
                  <a:ext uri="{FF2B5EF4-FFF2-40B4-BE49-F238E27FC236}">
                    <a16:creationId xmlns:a16="http://schemas.microsoft.com/office/drawing/2014/main" id="{FD4D7D90-AEAD-4272-AD51-E88DEAA95A7A}"/>
                  </a:ext>
                </a:extLst>
              </p:cNvPr>
              <p:cNvPicPr/>
              <p:nvPr/>
            </p:nvPicPr>
            <p:blipFill>
              <a:blip r:embed="rId28"/>
              <a:stretch>
                <a:fillRect/>
              </a:stretch>
            </p:blipFill>
            <p:spPr>
              <a:xfrm>
                <a:off x="8081027" y="1552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7" name="Freihand 26">
                <a:extLst>
                  <a:ext uri="{FF2B5EF4-FFF2-40B4-BE49-F238E27FC236}">
                    <a16:creationId xmlns:a16="http://schemas.microsoft.com/office/drawing/2014/main" id="{8CCAC578-73F5-4EC4-85C9-2E38F8DF3658}"/>
                  </a:ext>
                </a:extLst>
              </p14:cNvPr>
              <p14:cNvContentPartPr/>
              <p14:nvPr/>
            </p14:nvContentPartPr>
            <p14:xfrm>
              <a:off x="3570947" y="5491867"/>
              <a:ext cx="243360" cy="238320"/>
            </p14:xfrm>
          </p:contentPart>
        </mc:Choice>
        <mc:Fallback>
          <p:pic>
            <p:nvPicPr>
              <p:cNvPr id="27" name="Freihand 26">
                <a:extLst>
                  <a:ext uri="{FF2B5EF4-FFF2-40B4-BE49-F238E27FC236}">
                    <a16:creationId xmlns:a16="http://schemas.microsoft.com/office/drawing/2014/main" id="{8CCAC578-73F5-4EC4-85C9-2E38F8DF3658}"/>
                  </a:ext>
                </a:extLst>
              </p:cNvPr>
              <p:cNvPicPr/>
              <p:nvPr/>
            </p:nvPicPr>
            <p:blipFill>
              <a:blip r:embed="rId30"/>
              <a:stretch>
                <a:fillRect/>
              </a:stretch>
            </p:blipFill>
            <p:spPr>
              <a:xfrm>
                <a:off x="3566627" y="5487547"/>
                <a:ext cx="25200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8" name="Freihand 27">
                <a:extLst>
                  <a:ext uri="{FF2B5EF4-FFF2-40B4-BE49-F238E27FC236}">
                    <a16:creationId xmlns:a16="http://schemas.microsoft.com/office/drawing/2014/main" id="{23F94023-9FEA-4215-994C-B4C387280893}"/>
                  </a:ext>
                </a:extLst>
              </p14:cNvPr>
              <p14:cNvContentPartPr/>
              <p14:nvPr/>
            </p14:nvContentPartPr>
            <p14:xfrm>
              <a:off x="3974147" y="5223307"/>
              <a:ext cx="304920" cy="122760"/>
            </p14:xfrm>
          </p:contentPart>
        </mc:Choice>
        <mc:Fallback>
          <p:pic>
            <p:nvPicPr>
              <p:cNvPr id="28" name="Freihand 27">
                <a:extLst>
                  <a:ext uri="{FF2B5EF4-FFF2-40B4-BE49-F238E27FC236}">
                    <a16:creationId xmlns:a16="http://schemas.microsoft.com/office/drawing/2014/main" id="{23F94023-9FEA-4215-994C-B4C387280893}"/>
                  </a:ext>
                </a:extLst>
              </p:cNvPr>
              <p:cNvPicPr/>
              <p:nvPr/>
            </p:nvPicPr>
            <p:blipFill>
              <a:blip r:embed="rId32"/>
              <a:stretch>
                <a:fillRect/>
              </a:stretch>
            </p:blipFill>
            <p:spPr>
              <a:xfrm>
                <a:off x="3969827" y="5218987"/>
                <a:ext cx="313560" cy="131400"/>
              </a:xfrm>
              <a:prstGeom prst="rect">
                <a:avLst/>
              </a:prstGeom>
            </p:spPr>
          </p:pic>
        </mc:Fallback>
      </mc:AlternateContent>
      <p:grpSp>
        <p:nvGrpSpPr>
          <p:cNvPr id="31" name="Gruppieren 30">
            <a:extLst>
              <a:ext uri="{FF2B5EF4-FFF2-40B4-BE49-F238E27FC236}">
                <a16:creationId xmlns:a16="http://schemas.microsoft.com/office/drawing/2014/main" id="{A11881A9-1807-4EE8-97B0-361930A566CC}"/>
              </a:ext>
            </a:extLst>
          </p:cNvPr>
          <p:cNvGrpSpPr/>
          <p:nvPr/>
        </p:nvGrpSpPr>
        <p:grpSpPr>
          <a:xfrm>
            <a:off x="4621067" y="5045467"/>
            <a:ext cx="592560" cy="84240"/>
            <a:chOff x="4621067" y="5045467"/>
            <a:chExt cx="592560" cy="84240"/>
          </a:xfrm>
        </p:grpSpPr>
        <mc:AlternateContent xmlns:mc="http://schemas.openxmlformats.org/markup-compatibility/2006">
          <mc:Choice xmlns:p14="http://schemas.microsoft.com/office/powerpoint/2010/main" Requires="p14">
            <p:contentPart p14:bwMode="auto" r:id="rId33">
              <p14:nvContentPartPr>
                <p14:cNvPr id="29" name="Freihand 28">
                  <a:extLst>
                    <a:ext uri="{FF2B5EF4-FFF2-40B4-BE49-F238E27FC236}">
                      <a16:creationId xmlns:a16="http://schemas.microsoft.com/office/drawing/2014/main" id="{7936C03E-15D1-45B3-A9B4-2701BCE30505}"/>
                    </a:ext>
                  </a:extLst>
                </p14:cNvPr>
                <p14:cNvContentPartPr/>
                <p14:nvPr/>
              </p14:nvContentPartPr>
              <p14:xfrm>
                <a:off x="4621067" y="5079307"/>
                <a:ext cx="284040" cy="50400"/>
              </p14:xfrm>
            </p:contentPart>
          </mc:Choice>
          <mc:Fallback>
            <p:pic>
              <p:nvPicPr>
                <p:cNvPr id="29" name="Freihand 28">
                  <a:extLst>
                    <a:ext uri="{FF2B5EF4-FFF2-40B4-BE49-F238E27FC236}">
                      <a16:creationId xmlns:a16="http://schemas.microsoft.com/office/drawing/2014/main" id="{7936C03E-15D1-45B3-A9B4-2701BCE30505}"/>
                    </a:ext>
                  </a:extLst>
                </p:cNvPr>
                <p:cNvPicPr/>
                <p:nvPr/>
              </p:nvPicPr>
              <p:blipFill>
                <a:blip r:embed="rId34"/>
                <a:stretch>
                  <a:fillRect/>
                </a:stretch>
              </p:blipFill>
              <p:spPr>
                <a:xfrm>
                  <a:off x="4616747" y="5074987"/>
                  <a:ext cx="2926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0" name="Freihand 29">
                  <a:extLst>
                    <a:ext uri="{FF2B5EF4-FFF2-40B4-BE49-F238E27FC236}">
                      <a16:creationId xmlns:a16="http://schemas.microsoft.com/office/drawing/2014/main" id="{AB098880-41AA-4F1A-95EB-84883CE2098C}"/>
                    </a:ext>
                  </a:extLst>
                </p14:cNvPr>
                <p14:cNvContentPartPr/>
                <p14:nvPr/>
              </p14:nvContentPartPr>
              <p14:xfrm>
                <a:off x="5031467" y="5045467"/>
                <a:ext cx="182160" cy="29160"/>
              </p14:xfrm>
            </p:contentPart>
          </mc:Choice>
          <mc:Fallback>
            <p:pic>
              <p:nvPicPr>
                <p:cNvPr id="30" name="Freihand 29">
                  <a:extLst>
                    <a:ext uri="{FF2B5EF4-FFF2-40B4-BE49-F238E27FC236}">
                      <a16:creationId xmlns:a16="http://schemas.microsoft.com/office/drawing/2014/main" id="{AB098880-41AA-4F1A-95EB-84883CE2098C}"/>
                    </a:ext>
                  </a:extLst>
                </p:cNvPr>
                <p:cNvPicPr/>
                <p:nvPr/>
              </p:nvPicPr>
              <p:blipFill>
                <a:blip r:embed="rId36"/>
                <a:stretch>
                  <a:fillRect/>
                </a:stretch>
              </p:blipFill>
              <p:spPr>
                <a:xfrm>
                  <a:off x="5027147" y="5041147"/>
                  <a:ext cx="190800" cy="37800"/>
                </a:xfrm>
                <a:prstGeom prst="rect">
                  <a:avLst/>
                </a:prstGeom>
              </p:spPr>
            </p:pic>
          </mc:Fallback>
        </mc:AlternateContent>
      </p:grpSp>
      <p:grpSp>
        <p:nvGrpSpPr>
          <p:cNvPr id="34" name="Gruppieren 33">
            <a:extLst>
              <a:ext uri="{FF2B5EF4-FFF2-40B4-BE49-F238E27FC236}">
                <a16:creationId xmlns:a16="http://schemas.microsoft.com/office/drawing/2014/main" id="{8AF9382C-180A-4A0A-B34D-5C876D47D9A5}"/>
              </a:ext>
            </a:extLst>
          </p:cNvPr>
          <p:cNvGrpSpPr/>
          <p:nvPr/>
        </p:nvGrpSpPr>
        <p:grpSpPr>
          <a:xfrm>
            <a:off x="5874947" y="4507267"/>
            <a:ext cx="2739960" cy="2027880"/>
            <a:chOff x="5874947" y="4507267"/>
            <a:chExt cx="2739960" cy="2027880"/>
          </a:xfrm>
        </p:grpSpPr>
        <mc:AlternateContent xmlns:mc="http://schemas.openxmlformats.org/markup-compatibility/2006">
          <mc:Choice xmlns:p14="http://schemas.microsoft.com/office/powerpoint/2010/main" Requires="p14">
            <p:contentPart p14:bwMode="auto" r:id="rId37">
              <p14:nvContentPartPr>
                <p14:cNvPr id="32" name="Freihand 31">
                  <a:extLst>
                    <a:ext uri="{FF2B5EF4-FFF2-40B4-BE49-F238E27FC236}">
                      <a16:creationId xmlns:a16="http://schemas.microsoft.com/office/drawing/2014/main" id="{16F3991A-F3F5-4A14-8436-700147B2EB64}"/>
                    </a:ext>
                  </a:extLst>
                </p14:cNvPr>
                <p14:cNvContentPartPr/>
                <p14:nvPr/>
              </p14:nvContentPartPr>
              <p14:xfrm>
                <a:off x="5874947" y="4507267"/>
                <a:ext cx="2739960" cy="2027880"/>
              </p14:xfrm>
            </p:contentPart>
          </mc:Choice>
          <mc:Fallback>
            <p:pic>
              <p:nvPicPr>
                <p:cNvPr id="32" name="Freihand 31">
                  <a:extLst>
                    <a:ext uri="{FF2B5EF4-FFF2-40B4-BE49-F238E27FC236}">
                      <a16:creationId xmlns:a16="http://schemas.microsoft.com/office/drawing/2014/main" id="{16F3991A-F3F5-4A14-8436-700147B2EB64}"/>
                    </a:ext>
                  </a:extLst>
                </p:cNvPr>
                <p:cNvPicPr/>
                <p:nvPr/>
              </p:nvPicPr>
              <p:blipFill>
                <a:blip r:embed="rId38"/>
                <a:stretch>
                  <a:fillRect/>
                </a:stretch>
              </p:blipFill>
              <p:spPr>
                <a:xfrm>
                  <a:off x="5870627" y="4502947"/>
                  <a:ext cx="2748600" cy="20365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3" name="Freihand 32">
                  <a:extLst>
                    <a:ext uri="{FF2B5EF4-FFF2-40B4-BE49-F238E27FC236}">
                      <a16:creationId xmlns:a16="http://schemas.microsoft.com/office/drawing/2014/main" id="{4ADF77D5-F9F3-4D0F-AD6B-B6D5A019F02A}"/>
                    </a:ext>
                  </a:extLst>
                </p14:cNvPr>
                <p14:cNvContentPartPr/>
                <p14:nvPr/>
              </p14:nvContentPartPr>
              <p14:xfrm>
                <a:off x="7654787" y="4678267"/>
                <a:ext cx="360" cy="360"/>
              </p14:xfrm>
            </p:contentPart>
          </mc:Choice>
          <mc:Fallback>
            <p:pic>
              <p:nvPicPr>
                <p:cNvPr id="33" name="Freihand 32">
                  <a:extLst>
                    <a:ext uri="{FF2B5EF4-FFF2-40B4-BE49-F238E27FC236}">
                      <a16:creationId xmlns:a16="http://schemas.microsoft.com/office/drawing/2014/main" id="{4ADF77D5-F9F3-4D0F-AD6B-B6D5A019F02A}"/>
                    </a:ext>
                  </a:extLst>
                </p:cNvPr>
                <p:cNvPicPr/>
                <p:nvPr/>
              </p:nvPicPr>
              <p:blipFill>
                <a:blip r:embed="rId28"/>
                <a:stretch>
                  <a:fillRect/>
                </a:stretch>
              </p:blipFill>
              <p:spPr>
                <a:xfrm>
                  <a:off x="7650467" y="4673947"/>
                  <a:ext cx="9000" cy="9000"/>
                </a:xfrm>
                <a:prstGeom prst="rect">
                  <a:avLst/>
                </a:prstGeom>
              </p:spPr>
            </p:pic>
          </mc:Fallback>
        </mc:AlternateContent>
      </p:grpSp>
    </p:spTree>
    <p:extLst>
      <p:ext uri="{BB962C8B-B14F-4D97-AF65-F5344CB8AC3E}">
        <p14:creationId xmlns:p14="http://schemas.microsoft.com/office/powerpoint/2010/main" val="3576029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CA341-B6CC-A2F6-5085-4CAC30145FC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43A983A-A483-0A86-7226-5F8C591C3595}"/>
              </a:ext>
            </a:extLst>
          </p:cNvPr>
          <p:cNvSpPr txBox="1">
            <a:spLocks/>
          </p:cNvSpPr>
          <p:nvPr/>
        </p:nvSpPr>
        <p:spPr>
          <a:xfrm>
            <a:off x="1523999" y="24375"/>
            <a:ext cx="10213675"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 and Trade: New Trade Theory</a:t>
            </a:r>
          </a:p>
        </p:txBody>
      </p:sp>
      <p:sp>
        <p:nvSpPr>
          <p:cNvPr id="9" name="Textfeld 8">
            <a:extLst>
              <a:ext uri="{FF2B5EF4-FFF2-40B4-BE49-F238E27FC236}">
                <a16:creationId xmlns:a16="http://schemas.microsoft.com/office/drawing/2014/main" id="{362852F8-7A00-BF6B-6840-71474CF062C2}"/>
              </a:ext>
            </a:extLst>
          </p:cNvPr>
          <p:cNvSpPr txBox="1"/>
          <p:nvPr/>
        </p:nvSpPr>
        <p:spPr>
          <a:xfrm>
            <a:off x="955119" y="495298"/>
            <a:ext cx="9144000" cy="5519638"/>
          </a:xfrm>
          <a:prstGeom prst="rect">
            <a:avLst/>
          </a:prstGeom>
          <a:noFill/>
        </p:spPr>
        <p:txBody>
          <a:bodyPr wrap="square" rtlCol="0">
            <a:noAutofit/>
          </a:bodyPr>
          <a:lstStyle/>
          <a:p>
            <a:r>
              <a:rPr lang="en-US" sz="2400" dirty="0"/>
              <a:t>Is there trade if countries do not differ in their productivities?</a:t>
            </a:r>
          </a:p>
          <a:p>
            <a:endParaRPr lang="en-US" sz="2400" dirty="0"/>
          </a:p>
          <a:p>
            <a:endParaRPr lang="en-US" sz="2400" dirty="0"/>
          </a:p>
          <a:p>
            <a:r>
              <a:rPr lang="en-US" sz="2400" b="1" dirty="0"/>
              <a:t>New assumption:</a:t>
            </a:r>
          </a:p>
          <a:p>
            <a:endParaRPr lang="en-US" sz="2400" dirty="0"/>
          </a:p>
          <a:p>
            <a:endParaRPr lang="en-US" sz="2400" dirty="0"/>
          </a:p>
          <a:p>
            <a:pPr marL="342900" indent="-342900">
              <a:buFont typeface="Arial" panose="020B0604020202020204" pitchFamily="34" charset="0"/>
              <a:buChar char="•"/>
            </a:pPr>
            <a:r>
              <a:rPr lang="en-US" sz="2400" dirty="0"/>
              <a:t>Increasing returns to scale: Y=F(L) leads e.g. 2L↑ → 3Y↑</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With constant factor prices,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average costs fall as production increases</a:t>
            </a:r>
            <a:endParaRPr lang="de-DE" sz="2400" dirty="0"/>
          </a:p>
          <a:p>
            <a:endParaRPr lang="de-DE" sz="2000" dirty="0"/>
          </a:p>
        </p:txBody>
      </p:sp>
      <p:sp>
        <p:nvSpPr>
          <p:cNvPr id="5" name="Rechteck 4">
            <a:extLst>
              <a:ext uri="{FF2B5EF4-FFF2-40B4-BE49-F238E27FC236}">
                <a16:creationId xmlns:a16="http://schemas.microsoft.com/office/drawing/2014/main" id="{7FDA4914-92E4-C900-05F9-5E8C311BC9A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0BF9B58D-2B5C-449B-BB39-659E9E186224}"/>
                  </a:ext>
                </a:extLst>
              </p14:cNvPr>
              <p14:cNvContentPartPr/>
              <p14:nvPr/>
            </p14:nvContentPartPr>
            <p14:xfrm>
              <a:off x="7700507" y="442867"/>
              <a:ext cx="3011400" cy="70920"/>
            </p14:xfrm>
          </p:contentPart>
        </mc:Choice>
        <mc:Fallback>
          <p:pic>
            <p:nvPicPr>
              <p:cNvPr id="2" name="Freihand 1">
                <a:extLst>
                  <a:ext uri="{FF2B5EF4-FFF2-40B4-BE49-F238E27FC236}">
                    <a16:creationId xmlns:a16="http://schemas.microsoft.com/office/drawing/2014/main" id="{0BF9B58D-2B5C-449B-BB39-659E9E186224}"/>
                  </a:ext>
                </a:extLst>
              </p:cNvPr>
              <p:cNvPicPr/>
              <p:nvPr/>
            </p:nvPicPr>
            <p:blipFill>
              <a:blip r:embed="rId4"/>
              <a:stretch>
                <a:fillRect/>
              </a:stretch>
            </p:blipFill>
            <p:spPr>
              <a:xfrm>
                <a:off x="7696187" y="438547"/>
                <a:ext cx="30200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9148F947-5EC5-4EB8-9B6E-CA5AD2B026FA}"/>
                  </a:ext>
                </a:extLst>
              </p14:cNvPr>
              <p14:cNvContentPartPr/>
              <p14:nvPr/>
            </p14:nvContentPartPr>
            <p14:xfrm>
              <a:off x="1422107" y="3105427"/>
              <a:ext cx="3281760" cy="55440"/>
            </p14:xfrm>
          </p:contentPart>
        </mc:Choice>
        <mc:Fallback>
          <p:pic>
            <p:nvPicPr>
              <p:cNvPr id="3" name="Freihand 2">
                <a:extLst>
                  <a:ext uri="{FF2B5EF4-FFF2-40B4-BE49-F238E27FC236}">
                    <a16:creationId xmlns:a16="http://schemas.microsoft.com/office/drawing/2014/main" id="{9148F947-5EC5-4EB8-9B6E-CA5AD2B026FA}"/>
                  </a:ext>
                </a:extLst>
              </p:cNvPr>
              <p:cNvPicPr/>
              <p:nvPr/>
            </p:nvPicPr>
            <p:blipFill>
              <a:blip r:embed="rId6"/>
              <a:stretch>
                <a:fillRect/>
              </a:stretch>
            </p:blipFill>
            <p:spPr>
              <a:xfrm>
                <a:off x="1417787" y="3101107"/>
                <a:ext cx="329040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D240A838-F3FB-4D3F-A017-209F4AFD171F}"/>
                  </a:ext>
                </a:extLst>
              </p14:cNvPr>
              <p14:cNvContentPartPr/>
              <p14:nvPr/>
            </p14:nvContentPartPr>
            <p14:xfrm>
              <a:off x="6141707" y="932467"/>
              <a:ext cx="2421000" cy="51840"/>
            </p14:xfrm>
          </p:contentPart>
        </mc:Choice>
        <mc:Fallback>
          <p:pic>
            <p:nvPicPr>
              <p:cNvPr id="6" name="Freihand 5">
                <a:extLst>
                  <a:ext uri="{FF2B5EF4-FFF2-40B4-BE49-F238E27FC236}">
                    <a16:creationId xmlns:a16="http://schemas.microsoft.com/office/drawing/2014/main" id="{D240A838-F3FB-4D3F-A017-209F4AFD171F}"/>
                  </a:ext>
                </a:extLst>
              </p:cNvPr>
              <p:cNvPicPr/>
              <p:nvPr/>
            </p:nvPicPr>
            <p:blipFill>
              <a:blip r:embed="rId8"/>
              <a:stretch>
                <a:fillRect/>
              </a:stretch>
            </p:blipFill>
            <p:spPr>
              <a:xfrm>
                <a:off x="6137387" y="928147"/>
                <a:ext cx="242964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4A008BE4-246E-4133-A201-C08B0B0F6B25}"/>
                  </a:ext>
                </a:extLst>
              </p14:cNvPr>
              <p14:cNvContentPartPr/>
              <p14:nvPr/>
            </p14:nvContentPartPr>
            <p14:xfrm>
              <a:off x="2043107" y="3872947"/>
              <a:ext cx="2992680" cy="63360"/>
            </p14:xfrm>
          </p:contentPart>
        </mc:Choice>
        <mc:Fallback>
          <p:pic>
            <p:nvPicPr>
              <p:cNvPr id="7" name="Freihand 6">
                <a:extLst>
                  <a:ext uri="{FF2B5EF4-FFF2-40B4-BE49-F238E27FC236}">
                    <a16:creationId xmlns:a16="http://schemas.microsoft.com/office/drawing/2014/main" id="{4A008BE4-246E-4133-A201-C08B0B0F6B25}"/>
                  </a:ext>
                </a:extLst>
              </p:cNvPr>
              <p:cNvPicPr/>
              <p:nvPr/>
            </p:nvPicPr>
            <p:blipFill>
              <a:blip r:embed="rId10"/>
              <a:stretch>
                <a:fillRect/>
              </a:stretch>
            </p:blipFill>
            <p:spPr>
              <a:xfrm>
                <a:off x="2038787" y="3868627"/>
                <a:ext cx="30013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CFB77DC1-DED0-48F7-959C-73A2D067A69F}"/>
                  </a:ext>
                </a:extLst>
              </p14:cNvPr>
              <p14:cNvContentPartPr/>
              <p14:nvPr/>
            </p14:nvContentPartPr>
            <p14:xfrm>
              <a:off x="1914587" y="3150427"/>
              <a:ext cx="103320" cy="15120"/>
            </p14:xfrm>
          </p:contentPart>
        </mc:Choice>
        <mc:Fallback>
          <p:pic>
            <p:nvPicPr>
              <p:cNvPr id="8" name="Freihand 7">
                <a:extLst>
                  <a:ext uri="{FF2B5EF4-FFF2-40B4-BE49-F238E27FC236}">
                    <a16:creationId xmlns:a16="http://schemas.microsoft.com/office/drawing/2014/main" id="{CFB77DC1-DED0-48F7-959C-73A2D067A69F}"/>
                  </a:ext>
                </a:extLst>
              </p:cNvPr>
              <p:cNvPicPr/>
              <p:nvPr/>
            </p:nvPicPr>
            <p:blipFill>
              <a:blip r:embed="rId12"/>
              <a:stretch>
                <a:fillRect/>
              </a:stretch>
            </p:blipFill>
            <p:spPr>
              <a:xfrm>
                <a:off x="1910267" y="3146107"/>
                <a:ext cx="1119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E1AAA75B-837D-4200-B872-3A79E4867388}"/>
                  </a:ext>
                </a:extLst>
              </p14:cNvPr>
              <p14:cNvContentPartPr/>
              <p14:nvPr/>
            </p14:nvContentPartPr>
            <p14:xfrm>
              <a:off x="4133267" y="3114067"/>
              <a:ext cx="360" cy="360"/>
            </p14:xfrm>
          </p:contentPart>
        </mc:Choice>
        <mc:Fallback>
          <p:pic>
            <p:nvPicPr>
              <p:cNvPr id="10" name="Freihand 9">
                <a:extLst>
                  <a:ext uri="{FF2B5EF4-FFF2-40B4-BE49-F238E27FC236}">
                    <a16:creationId xmlns:a16="http://schemas.microsoft.com/office/drawing/2014/main" id="{E1AAA75B-837D-4200-B872-3A79E4867388}"/>
                  </a:ext>
                </a:extLst>
              </p:cNvPr>
              <p:cNvPicPr/>
              <p:nvPr/>
            </p:nvPicPr>
            <p:blipFill>
              <a:blip r:embed="rId14"/>
              <a:stretch>
                <a:fillRect/>
              </a:stretch>
            </p:blipFill>
            <p:spPr>
              <a:xfrm>
                <a:off x="4128947" y="3109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AE2DD8AE-6BF9-40D0-9536-7D9AB9D93E58}"/>
                  </a:ext>
                </a:extLst>
              </p14:cNvPr>
              <p14:cNvContentPartPr/>
              <p14:nvPr/>
            </p14:nvContentPartPr>
            <p14:xfrm>
              <a:off x="1424987" y="4577107"/>
              <a:ext cx="5175720" cy="68760"/>
            </p14:xfrm>
          </p:contentPart>
        </mc:Choice>
        <mc:Fallback>
          <p:pic>
            <p:nvPicPr>
              <p:cNvPr id="11" name="Freihand 10">
                <a:extLst>
                  <a:ext uri="{FF2B5EF4-FFF2-40B4-BE49-F238E27FC236}">
                    <a16:creationId xmlns:a16="http://schemas.microsoft.com/office/drawing/2014/main" id="{AE2DD8AE-6BF9-40D0-9536-7D9AB9D93E58}"/>
                  </a:ext>
                </a:extLst>
              </p:cNvPr>
              <p:cNvPicPr/>
              <p:nvPr/>
            </p:nvPicPr>
            <p:blipFill>
              <a:blip r:embed="rId16"/>
              <a:stretch>
                <a:fillRect/>
              </a:stretch>
            </p:blipFill>
            <p:spPr>
              <a:xfrm>
                <a:off x="1420667" y="4572787"/>
                <a:ext cx="5184360" cy="77400"/>
              </a:xfrm>
              <a:prstGeom prst="rect">
                <a:avLst/>
              </a:prstGeom>
            </p:spPr>
          </p:pic>
        </mc:Fallback>
      </mc:AlternateContent>
      <p:grpSp>
        <p:nvGrpSpPr>
          <p:cNvPr id="14" name="Gruppieren 13">
            <a:extLst>
              <a:ext uri="{FF2B5EF4-FFF2-40B4-BE49-F238E27FC236}">
                <a16:creationId xmlns:a16="http://schemas.microsoft.com/office/drawing/2014/main" id="{109C6E8C-26AD-49C7-855D-121D55632081}"/>
              </a:ext>
            </a:extLst>
          </p:cNvPr>
          <p:cNvGrpSpPr/>
          <p:nvPr/>
        </p:nvGrpSpPr>
        <p:grpSpPr>
          <a:xfrm>
            <a:off x="4906907" y="3076627"/>
            <a:ext cx="1866240" cy="1294920"/>
            <a:chOff x="4906907" y="3076627"/>
            <a:chExt cx="1866240" cy="1294920"/>
          </a:xfrm>
        </p:grpSpPr>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B7685869-B29A-48C9-8D4A-6D8ABA585D87}"/>
                    </a:ext>
                  </a:extLst>
                </p14:cNvPr>
                <p14:cNvContentPartPr/>
                <p14:nvPr/>
              </p14:nvContentPartPr>
              <p14:xfrm>
                <a:off x="5057387" y="3176347"/>
                <a:ext cx="1715760" cy="1195200"/>
              </p14:xfrm>
            </p:contentPart>
          </mc:Choice>
          <mc:Fallback>
            <p:pic>
              <p:nvPicPr>
                <p:cNvPr id="12" name="Freihand 11">
                  <a:extLst>
                    <a:ext uri="{FF2B5EF4-FFF2-40B4-BE49-F238E27FC236}">
                      <a16:creationId xmlns:a16="http://schemas.microsoft.com/office/drawing/2014/main" id="{B7685869-B29A-48C9-8D4A-6D8ABA585D87}"/>
                    </a:ext>
                  </a:extLst>
                </p:cNvPr>
                <p:cNvPicPr/>
                <p:nvPr/>
              </p:nvPicPr>
              <p:blipFill>
                <a:blip r:embed="rId18"/>
                <a:stretch>
                  <a:fillRect/>
                </a:stretch>
              </p:blipFill>
              <p:spPr>
                <a:xfrm>
                  <a:off x="5053067" y="3172027"/>
                  <a:ext cx="1724400" cy="12038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839DD1C9-1F99-4557-B2FA-ACA0363F7602}"/>
                    </a:ext>
                  </a:extLst>
                </p14:cNvPr>
                <p14:cNvContentPartPr/>
                <p14:nvPr/>
              </p14:nvContentPartPr>
              <p14:xfrm>
                <a:off x="4906907" y="3076627"/>
                <a:ext cx="316800" cy="108000"/>
              </p14:xfrm>
            </p:contentPart>
          </mc:Choice>
          <mc:Fallback>
            <p:pic>
              <p:nvPicPr>
                <p:cNvPr id="13" name="Freihand 12">
                  <a:extLst>
                    <a:ext uri="{FF2B5EF4-FFF2-40B4-BE49-F238E27FC236}">
                      <a16:creationId xmlns:a16="http://schemas.microsoft.com/office/drawing/2014/main" id="{839DD1C9-1F99-4557-B2FA-ACA0363F7602}"/>
                    </a:ext>
                  </a:extLst>
                </p:cNvPr>
                <p:cNvPicPr/>
                <p:nvPr/>
              </p:nvPicPr>
              <p:blipFill>
                <a:blip r:embed="rId20"/>
                <a:stretch>
                  <a:fillRect/>
                </a:stretch>
              </p:blipFill>
              <p:spPr>
                <a:xfrm>
                  <a:off x="4902587" y="3072307"/>
                  <a:ext cx="325440" cy="116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1DD4F98D-7915-446B-B048-0F6C8CF6AF52}"/>
                  </a:ext>
                </a:extLst>
              </p14:cNvPr>
              <p14:cNvContentPartPr/>
              <p14:nvPr/>
            </p14:nvContentPartPr>
            <p14:xfrm>
              <a:off x="1544147" y="4536067"/>
              <a:ext cx="5087520" cy="55080"/>
            </p14:xfrm>
          </p:contentPart>
        </mc:Choice>
        <mc:Fallback>
          <p:pic>
            <p:nvPicPr>
              <p:cNvPr id="15" name="Freihand 14">
                <a:extLst>
                  <a:ext uri="{FF2B5EF4-FFF2-40B4-BE49-F238E27FC236}">
                    <a16:creationId xmlns:a16="http://schemas.microsoft.com/office/drawing/2014/main" id="{1DD4F98D-7915-446B-B048-0F6C8CF6AF52}"/>
                  </a:ext>
                </a:extLst>
              </p:cNvPr>
              <p:cNvPicPr/>
              <p:nvPr/>
            </p:nvPicPr>
            <p:blipFill>
              <a:blip r:embed="rId22"/>
              <a:stretch>
                <a:fillRect/>
              </a:stretch>
            </p:blipFill>
            <p:spPr>
              <a:xfrm>
                <a:off x="1539827" y="4531747"/>
                <a:ext cx="5096160" cy="63720"/>
              </a:xfrm>
              <a:prstGeom prst="rect">
                <a:avLst/>
              </a:prstGeom>
            </p:spPr>
          </p:pic>
        </mc:Fallback>
      </mc:AlternateContent>
    </p:spTree>
    <p:extLst>
      <p:ext uri="{BB962C8B-B14F-4D97-AF65-F5344CB8AC3E}">
        <p14:creationId xmlns:p14="http://schemas.microsoft.com/office/powerpoint/2010/main" val="30002758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F2E3A-0CAA-87AA-835E-728CE64181A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870B44B-7779-1F47-D8AA-3FFB24DFD1B7}"/>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Economies of Scale and Trade</a:t>
            </a:r>
          </a:p>
        </p:txBody>
      </p:sp>
      <p:sp>
        <p:nvSpPr>
          <p:cNvPr id="9" name="Textfeld 8">
            <a:extLst>
              <a:ext uri="{FF2B5EF4-FFF2-40B4-BE49-F238E27FC236}">
                <a16:creationId xmlns:a16="http://schemas.microsoft.com/office/drawing/2014/main" id="{3E520E58-98FF-8227-6EF1-D44223F0FBFF}"/>
              </a:ext>
            </a:extLst>
          </p:cNvPr>
          <p:cNvSpPr txBox="1"/>
          <p:nvPr/>
        </p:nvSpPr>
        <p:spPr>
          <a:xfrm>
            <a:off x="80682" y="404663"/>
            <a:ext cx="11567032" cy="2216575"/>
          </a:xfrm>
          <a:prstGeom prst="rect">
            <a:avLst/>
          </a:prstGeom>
          <a:noFill/>
        </p:spPr>
        <p:txBody>
          <a:bodyPr wrap="square" rtlCol="0">
            <a:noAutofit/>
          </a:bodyPr>
          <a:lstStyle/>
          <a:p>
            <a:pPr marL="342900" indent="-342900">
              <a:buFont typeface="Arial" panose="020B0604020202020204" pitchFamily="34" charset="0"/>
              <a:buChar char="•"/>
            </a:pPr>
            <a:r>
              <a:rPr lang="en-US" sz="2000" dirty="0"/>
              <a:t>Consumers have a preference for the differentiation of a product (variants of a product)</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Each country </a:t>
            </a:r>
            <a:r>
              <a:rPr lang="en-US" sz="2000" dirty="0" err="1"/>
              <a:t>specialises</a:t>
            </a:r>
            <a:r>
              <a:rPr lang="en-US" sz="2000" dirty="0"/>
              <a:t> in one product variant, produces the entire demand for the global market and uses its resources for this.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Due to the increasing economies of scale, the average production costs for each country fall</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endParaRPr lang="en-US" sz="2000" dirty="0"/>
          </a:p>
          <a:p>
            <a:r>
              <a:rPr lang="en-US" sz="2000" dirty="0"/>
              <a:t>		</a:t>
            </a:r>
            <a:endParaRPr lang="de-DE" sz="2400" dirty="0"/>
          </a:p>
          <a:p>
            <a:endParaRPr lang="de-DE" sz="2000" dirty="0"/>
          </a:p>
        </p:txBody>
      </p:sp>
      <p:sp>
        <p:nvSpPr>
          <p:cNvPr id="12" name="Rechteck 11">
            <a:extLst>
              <a:ext uri="{FF2B5EF4-FFF2-40B4-BE49-F238E27FC236}">
                <a16:creationId xmlns:a16="http://schemas.microsoft.com/office/drawing/2014/main" id="{DCD81862-8356-B2FF-6AF6-5EBA31C135A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 name="Textfeld 2">
            <a:extLst>
              <a:ext uri="{FF2B5EF4-FFF2-40B4-BE49-F238E27FC236}">
                <a16:creationId xmlns:a16="http://schemas.microsoft.com/office/drawing/2014/main" id="{0E64957A-C806-B278-2127-6251F36E9B43}"/>
              </a:ext>
            </a:extLst>
          </p:cNvPr>
          <p:cNvSpPr txBox="1"/>
          <p:nvPr/>
        </p:nvSpPr>
        <p:spPr>
          <a:xfrm>
            <a:off x="80682" y="2880169"/>
            <a:ext cx="8312204" cy="3416320"/>
          </a:xfrm>
          <a:prstGeom prst="rect">
            <a:avLst/>
          </a:prstGeom>
          <a:noFill/>
        </p:spPr>
        <p:txBody>
          <a:bodyPr wrap="square">
            <a:spAutoFit/>
          </a:bodyPr>
          <a:lstStyle/>
          <a:p>
            <a:r>
              <a:rPr lang="en-US" sz="1800" b="1" dirty="0"/>
              <a:t>Consequences:</a:t>
            </a:r>
          </a:p>
          <a:p>
            <a:endParaRPr lang="en-US" sz="1800" dirty="0"/>
          </a:p>
          <a:p>
            <a:pPr marL="285750" indent="-285750">
              <a:buFont typeface="Arial" panose="020B0604020202020204" pitchFamily="34" charset="0"/>
              <a:buChar char="•"/>
            </a:pPr>
            <a:r>
              <a:rPr lang="en-US" sz="1800" dirty="0"/>
              <a:t>Each country has </a:t>
            </a:r>
            <a:r>
              <a:rPr lang="en-US" sz="1800" dirty="0" err="1"/>
              <a:t>specialised</a:t>
            </a:r>
            <a:r>
              <a:rPr lang="en-US" sz="1800" dirty="0"/>
              <a:t>, but the number of product variants on the world market has not decreased.</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Overall, global production is produced at lower average costs than when individual countries are self-sufficient and producers can exploit economies of scale</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Due to the economies of scale, a country </a:t>
            </a:r>
            <a:r>
              <a:rPr lang="en-US" sz="1800" dirty="0" err="1"/>
              <a:t>specialises</a:t>
            </a:r>
            <a:r>
              <a:rPr lang="en-US" sz="1800" dirty="0"/>
              <a:t> in the production of some products and imports the others</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r>
              <a:rPr lang="en-US" sz="1800" dirty="0"/>
              <a:t>Trade also takes place between countries with comparable production conditions</a:t>
            </a:r>
            <a:endParaRPr lang="de-DE" sz="2000" dirty="0"/>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9D6E1106-C197-4850-86B1-12C6FB07338B}"/>
                  </a:ext>
                </a:extLst>
              </p14:cNvPr>
              <p14:cNvContentPartPr/>
              <p14:nvPr/>
            </p14:nvContentPartPr>
            <p14:xfrm>
              <a:off x="7222787" y="761827"/>
              <a:ext cx="2272680" cy="53640"/>
            </p14:xfrm>
          </p:contentPart>
        </mc:Choice>
        <mc:Fallback>
          <p:pic>
            <p:nvPicPr>
              <p:cNvPr id="2" name="Freihand 1">
                <a:extLst>
                  <a:ext uri="{FF2B5EF4-FFF2-40B4-BE49-F238E27FC236}">
                    <a16:creationId xmlns:a16="http://schemas.microsoft.com/office/drawing/2014/main" id="{9D6E1106-C197-4850-86B1-12C6FB07338B}"/>
                  </a:ext>
                </a:extLst>
              </p:cNvPr>
              <p:cNvPicPr/>
              <p:nvPr/>
            </p:nvPicPr>
            <p:blipFill>
              <a:blip r:embed="rId4"/>
              <a:stretch>
                <a:fillRect/>
              </a:stretch>
            </p:blipFill>
            <p:spPr>
              <a:xfrm>
                <a:off x="7218467" y="757507"/>
                <a:ext cx="228132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75C00BFE-04D1-458A-80DF-EB4CEFB74B94}"/>
                  </a:ext>
                </a:extLst>
              </p14:cNvPr>
              <p14:cNvContentPartPr/>
              <p14:nvPr/>
            </p14:nvContentPartPr>
            <p14:xfrm>
              <a:off x="2018627" y="3393787"/>
              <a:ext cx="1070280" cy="387720"/>
            </p14:xfrm>
          </p:contentPart>
        </mc:Choice>
        <mc:Fallback>
          <p:pic>
            <p:nvPicPr>
              <p:cNvPr id="5" name="Freihand 4">
                <a:extLst>
                  <a:ext uri="{FF2B5EF4-FFF2-40B4-BE49-F238E27FC236}">
                    <a16:creationId xmlns:a16="http://schemas.microsoft.com/office/drawing/2014/main" id="{75C00BFE-04D1-458A-80DF-EB4CEFB74B94}"/>
                  </a:ext>
                </a:extLst>
              </p:cNvPr>
              <p:cNvPicPr/>
              <p:nvPr/>
            </p:nvPicPr>
            <p:blipFill>
              <a:blip r:embed="rId6"/>
              <a:stretch>
                <a:fillRect/>
              </a:stretch>
            </p:blipFill>
            <p:spPr>
              <a:xfrm>
                <a:off x="2014307" y="3389467"/>
                <a:ext cx="1078920" cy="3963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B7BD948B-6751-4177-8D26-A1801A6B01DE}"/>
                  </a:ext>
                </a:extLst>
              </p14:cNvPr>
              <p14:cNvContentPartPr/>
              <p14:nvPr/>
            </p14:nvContentPartPr>
            <p14:xfrm>
              <a:off x="4887467" y="4529587"/>
              <a:ext cx="1283760" cy="63360"/>
            </p14:xfrm>
          </p:contentPart>
        </mc:Choice>
        <mc:Fallback>
          <p:pic>
            <p:nvPicPr>
              <p:cNvPr id="6" name="Freihand 5">
                <a:extLst>
                  <a:ext uri="{FF2B5EF4-FFF2-40B4-BE49-F238E27FC236}">
                    <a16:creationId xmlns:a16="http://schemas.microsoft.com/office/drawing/2014/main" id="{B7BD948B-6751-4177-8D26-A1801A6B01DE}"/>
                  </a:ext>
                </a:extLst>
              </p:cNvPr>
              <p:cNvPicPr/>
              <p:nvPr/>
            </p:nvPicPr>
            <p:blipFill>
              <a:blip r:embed="rId8"/>
              <a:stretch>
                <a:fillRect/>
              </a:stretch>
            </p:blipFill>
            <p:spPr>
              <a:xfrm>
                <a:off x="4883147" y="4525267"/>
                <a:ext cx="12924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9B7CACE9-D03A-46CF-B5A3-1DF328AD2780}"/>
                  </a:ext>
                </a:extLst>
              </p14:cNvPr>
              <p14:cNvContentPartPr/>
              <p14:nvPr/>
            </p14:nvContentPartPr>
            <p14:xfrm>
              <a:off x="4414067" y="4865107"/>
              <a:ext cx="2913840" cy="85320"/>
            </p14:xfrm>
          </p:contentPart>
        </mc:Choice>
        <mc:Fallback>
          <p:pic>
            <p:nvPicPr>
              <p:cNvPr id="7" name="Freihand 6">
                <a:extLst>
                  <a:ext uri="{FF2B5EF4-FFF2-40B4-BE49-F238E27FC236}">
                    <a16:creationId xmlns:a16="http://schemas.microsoft.com/office/drawing/2014/main" id="{9B7CACE9-D03A-46CF-B5A3-1DF328AD2780}"/>
                  </a:ext>
                </a:extLst>
              </p:cNvPr>
              <p:cNvPicPr/>
              <p:nvPr/>
            </p:nvPicPr>
            <p:blipFill>
              <a:blip r:embed="rId10"/>
              <a:stretch>
                <a:fillRect/>
              </a:stretch>
            </p:blipFill>
            <p:spPr>
              <a:xfrm>
                <a:off x="4409747" y="4860787"/>
                <a:ext cx="292248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45AB6D49-1388-41BD-9DB2-3DFB6CFD5EDF}"/>
                  </a:ext>
                </a:extLst>
              </p14:cNvPr>
              <p14:cNvContentPartPr/>
              <p14:nvPr/>
            </p14:nvContentPartPr>
            <p14:xfrm>
              <a:off x="3394547" y="38227"/>
              <a:ext cx="3488400" cy="522360"/>
            </p14:xfrm>
          </p:contentPart>
        </mc:Choice>
        <mc:Fallback>
          <p:pic>
            <p:nvPicPr>
              <p:cNvPr id="8" name="Freihand 7">
                <a:extLst>
                  <a:ext uri="{FF2B5EF4-FFF2-40B4-BE49-F238E27FC236}">
                    <a16:creationId xmlns:a16="http://schemas.microsoft.com/office/drawing/2014/main" id="{45AB6D49-1388-41BD-9DB2-3DFB6CFD5EDF}"/>
                  </a:ext>
                </a:extLst>
              </p:cNvPr>
              <p:cNvPicPr/>
              <p:nvPr/>
            </p:nvPicPr>
            <p:blipFill>
              <a:blip r:embed="rId12"/>
              <a:stretch>
                <a:fillRect/>
              </a:stretch>
            </p:blipFill>
            <p:spPr>
              <a:xfrm>
                <a:off x="3390227" y="33907"/>
                <a:ext cx="3497040" cy="531000"/>
              </a:xfrm>
              <a:prstGeom prst="rect">
                <a:avLst/>
              </a:prstGeom>
            </p:spPr>
          </p:pic>
        </mc:Fallback>
      </mc:AlternateContent>
      <p:grpSp>
        <p:nvGrpSpPr>
          <p:cNvPr id="33" name="Gruppieren 32">
            <a:extLst>
              <a:ext uri="{FF2B5EF4-FFF2-40B4-BE49-F238E27FC236}">
                <a16:creationId xmlns:a16="http://schemas.microsoft.com/office/drawing/2014/main" id="{FBD18178-A83B-4728-A127-6E32A2F61AB0}"/>
              </a:ext>
            </a:extLst>
          </p:cNvPr>
          <p:cNvGrpSpPr/>
          <p:nvPr/>
        </p:nvGrpSpPr>
        <p:grpSpPr>
          <a:xfrm>
            <a:off x="743867" y="44347"/>
            <a:ext cx="2724480" cy="299160"/>
            <a:chOff x="743867" y="44347"/>
            <a:chExt cx="2724480" cy="299160"/>
          </a:xfrm>
        </p:grpSpPr>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20BDBB85-33A0-4503-8A6B-6FB707CFE7D5}"/>
                    </a:ext>
                  </a:extLst>
                </p14:cNvPr>
                <p14:cNvContentPartPr/>
                <p14:nvPr/>
              </p14:nvContentPartPr>
              <p14:xfrm>
                <a:off x="2961467" y="224707"/>
                <a:ext cx="200880" cy="18000"/>
              </p14:xfrm>
            </p:contentPart>
          </mc:Choice>
          <mc:Fallback>
            <p:pic>
              <p:nvPicPr>
                <p:cNvPr id="10" name="Freihand 9">
                  <a:extLst>
                    <a:ext uri="{FF2B5EF4-FFF2-40B4-BE49-F238E27FC236}">
                      <a16:creationId xmlns:a16="http://schemas.microsoft.com/office/drawing/2014/main" id="{20BDBB85-33A0-4503-8A6B-6FB707CFE7D5}"/>
                    </a:ext>
                  </a:extLst>
                </p:cNvPr>
                <p:cNvPicPr/>
                <p:nvPr/>
              </p:nvPicPr>
              <p:blipFill>
                <a:blip r:embed="rId14"/>
                <a:stretch>
                  <a:fillRect/>
                </a:stretch>
              </p:blipFill>
              <p:spPr>
                <a:xfrm>
                  <a:off x="2957147" y="220387"/>
                  <a:ext cx="20952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8F6F9DE4-D5EF-4BEE-A973-667BA3DA0C81}"/>
                    </a:ext>
                  </a:extLst>
                </p14:cNvPr>
                <p14:cNvContentPartPr/>
                <p14:nvPr/>
              </p14:nvContentPartPr>
              <p14:xfrm>
                <a:off x="3140027" y="184027"/>
                <a:ext cx="205200" cy="134280"/>
              </p14:xfrm>
            </p:contentPart>
          </mc:Choice>
          <mc:Fallback>
            <p:pic>
              <p:nvPicPr>
                <p:cNvPr id="11" name="Freihand 10">
                  <a:extLst>
                    <a:ext uri="{FF2B5EF4-FFF2-40B4-BE49-F238E27FC236}">
                      <a16:creationId xmlns:a16="http://schemas.microsoft.com/office/drawing/2014/main" id="{8F6F9DE4-D5EF-4BEE-A973-667BA3DA0C81}"/>
                    </a:ext>
                  </a:extLst>
                </p:cNvPr>
                <p:cNvPicPr/>
                <p:nvPr/>
              </p:nvPicPr>
              <p:blipFill>
                <a:blip r:embed="rId16"/>
                <a:stretch>
                  <a:fillRect/>
                </a:stretch>
              </p:blipFill>
              <p:spPr>
                <a:xfrm>
                  <a:off x="3135707" y="179707"/>
                  <a:ext cx="21384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F8BD11DE-2609-4C70-9C4A-F6EC2776A356}"/>
                    </a:ext>
                  </a:extLst>
                </p14:cNvPr>
                <p14:cNvContentPartPr/>
                <p14:nvPr/>
              </p14:nvContentPartPr>
              <p14:xfrm>
                <a:off x="837107" y="163147"/>
                <a:ext cx="47520" cy="150840"/>
              </p14:xfrm>
            </p:contentPart>
          </mc:Choice>
          <mc:Fallback>
            <p:pic>
              <p:nvPicPr>
                <p:cNvPr id="14" name="Freihand 13">
                  <a:extLst>
                    <a:ext uri="{FF2B5EF4-FFF2-40B4-BE49-F238E27FC236}">
                      <a16:creationId xmlns:a16="http://schemas.microsoft.com/office/drawing/2014/main" id="{F8BD11DE-2609-4C70-9C4A-F6EC2776A356}"/>
                    </a:ext>
                  </a:extLst>
                </p:cNvPr>
                <p:cNvPicPr/>
                <p:nvPr/>
              </p:nvPicPr>
              <p:blipFill>
                <a:blip r:embed="rId18"/>
                <a:stretch>
                  <a:fillRect/>
                </a:stretch>
              </p:blipFill>
              <p:spPr>
                <a:xfrm>
                  <a:off x="832787" y="158827"/>
                  <a:ext cx="561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CBF397C8-9C0B-4EDF-B546-0DAC99A382F2}"/>
                    </a:ext>
                  </a:extLst>
                </p14:cNvPr>
                <p14:cNvContentPartPr/>
                <p14:nvPr/>
              </p14:nvContentPartPr>
              <p14:xfrm>
                <a:off x="762227" y="282307"/>
                <a:ext cx="169920" cy="21960"/>
              </p14:xfrm>
            </p:contentPart>
          </mc:Choice>
          <mc:Fallback>
            <p:pic>
              <p:nvPicPr>
                <p:cNvPr id="15" name="Freihand 14">
                  <a:extLst>
                    <a:ext uri="{FF2B5EF4-FFF2-40B4-BE49-F238E27FC236}">
                      <a16:creationId xmlns:a16="http://schemas.microsoft.com/office/drawing/2014/main" id="{CBF397C8-9C0B-4EDF-B546-0DAC99A382F2}"/>
                    </a:ext>
                  </a:extLst>
                </p:cNvPr>
                <p:cNvPicPr/>
                <p:nvPr/>
              </p:nvPicPr>
              <p:blipFill>
                <a:blip r:embed="rId20"/>
                <a:stretch>
                  <a:fillRect/>
                </a:stretch>
              </p:blipFill>
              <p:spPr>
                <a:xfrm>
                  <a:off x="757907" y="277987"/>
                  <a:ext cx="17856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91930360-42E5-4520-9330-989469D6B4BB}"/>
                    </a:ext>
                  </a:extLst>
                </p14:cNvPr>
                <p14:cNvContentPartPr/>
                <p14:nvPr/>
              </p14:nvContentPartPr>
              <p14:xfrm>
                <a:off x="743867" y="138307"/>
                <a:ext cx="186840" cy="19080"/>
              </p14:xfrm>
            </p:contentPart>
          </mc:Choice>
          <mc:Fallback>
            <p:pic>
              <p:nvPicPr>
                <p:cNvPr id="16" name="Freihand 15">
                  <a:extLst>
                    <a:ext uri="{FF2B5EF4-FFF2-40B4-BE49-F238E27FC236}">
                      <a16:creationId xmlns:a16="http://schemas.microsoft.com/office/drawing/2014/main" id="{91930360-42E5-4520-9330-989469D6B4BB}"/>
                    </a:ext>
                  </a:extLst>
                </p:cNvPr>
                <p:cNvPicPr/>
                <p:nvPr/>
              </p:nvPicPr>
              <p:blipFill>
                <a:blip r:embed="rId22"/>
                <a:stretch>
                  <a:fillRect/>
                </a:stretch>
              </p:blipFill>
              <p:spPr>
                <a:xfrm>
                  <a:off x="739547" y="133987"/>
                  <a:ext cx="19548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7806324F-94F5-41FF-9097-FB37BBB684A4}"/>
                    </a:ext>
                  </a:extLst>
                </p14:cNvPr>
                <p14:cNvContentPartPr/>
                <p14:nvPr/>
              </p14:nvContentPartPr>
              <p14:xfrm>
                <a:off x="962747" y="237307"/>
                <a:ext cx="133200" cy="66600"/>
              </p14:xfrm>
            </p:contentPart>
          </mc:Choice>
          <mc:Fallback>
            <p:pic>
              <p:nvPicPr>
                <p:cNvPr id="17" name="Freihand 16">
                  <a:extLst>
                    <a:ext uri="{FF2B5EF4-FFF2-40B4-BE49-F238E27FC236}">
                      <a16:creationId xmlns:a16="http://schemas.microsoft.com/office/drawing/2014/main" id="{7806324F-94F5-41FF-9097-FB37BBB684A4}"/>
                    </a:ext>
                  </a:extLst>
                </p:cNvPr>
                <p:cNvPicPr/>
                <p:nvPr/>
              </p:nvPicPr>
              <p:blipFill>
                <a:blip r:embed="rId24"/>
                <a:stretch>
                  <a:fillRect/>
                </a:stretch>
              </p:blipFill>
              <p:spPr>
                <a:xfrm>
                  <a:off x="958427" y="232987"/>
                  <a:ext cx="1418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25E250DB-0F49-49A5-9904-CB19F9ADF3DA}"/>
                    </a:ext>
                  </a:extLst>
                </p14:cNvPr>
                <p14:cNvContentPartPr/>
                <p14:nvPr/>
              </p14:nvContentPartPr>
              <p14:xfrm>
                <a:off x="1103147" y="217867"/>
                <a:ext cx="100080" cy="86400"/>
              </p14:xfrm>
            </p:contentPart>
          </mc:Choice>
          <mc:Fallback>
            <p:pic>
              <p:nvPicPr>
                <p:cNvPr id="18" name="Freihand 17">
                  <a:extLst>
                    <a:ext uri="{FF2B5EF4-FFF2-40B4-BE49-F238E27FC236}">
                      <a16:creationId xmlns:a16="http://schemas.microsoft.com/office/drawing/2014/main" id="{25E250DB-0F49-49A5-9904-CB19F9ADF3DA}"/>
                    </a:ext>
                  </a:extLst>
                </p:cNvPr>
                <p:cNvPicPr/>
                <p:nvPr/>
              </p:nvPicPr>
              <p:blipFill>
                <a:blip r:embed="rId26"/>
                <a:stretch>
                  <a:fillRect/>
                </a:stretch>
              </p:blipFill>
              <p:spPr>
                <a:xfrm>
                  <a:off x="1098827" y="213547"/>
                  <a:ext cx="1087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95D18DE4-A4B7-4517-AB33-3867080F236C}"/>
                    </a:ext>
                  </a:extLst>
                </p14:cNvPr>
                <p14:cNvContentPartPr/>
                <p14:nvPr/>
              </p14:nvContentPartPr>
              <p14:xfrm>
                <a:off x="1234907" y="199147"/>
                <a:ext cx="268920" cy="85680"/>
              </p14:xfrm>
            </p:contentPart>
          </mc:Choice>
          <mc:Fallback>
            <p:pic>
              <p:nvPicPr>
                <p:cNvPr id="19" name="Freihand 18">
                  <a:extLst>
                    <a:ext uri="{FF2B5EF4-FFF2-40B4-BE49-F238E27FC236}">
                      <a16:creationId xmlns:a16="http://schemas.microsoft.com/office/drawing/2014/main" id="{95D18DE4-A4B7-4517-AB33-3867080F236C}"/>
                    </a:ext>
                  </a:extLst>
                </p:cNvPr>
                <p:cNvPicPr/>
                <p:nvPr/>
              </p:nvPicPr>
              <p:blipFill>
                <a:blip r:embed="rId28"/>
                <a:stretch>
                  <a:fillRect/>
                </a:stretch>
              </p:blipFill>
              <p:spPr>
                <a:xfrm>
                  <a:off x="1230587" y="194827"/>
                  <a:ext cx="2775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570CF387-888E-47F9-A97D-CA4E1818B9B0}"/>
                    </a:ext>
                  </a:extLst>
                </p14:cNvPr>
                <p14:cNvContentPartPr/>
                <p14:nvPr/>
              </p14:nvContentPartPr>
              <p14:xfrm>
                <a:off x="1489067" y="190507"/>
                <a:ext cx="307080" cy="78480"/>
              </p14:xfrm>
            </p:contentPart>
          </mc:Choice>
          <mc:Fallback>
            <p:pic>
              <p:nvPicPr>
                <p:cNvPr id="20" name="Freihand 19">
                  <a:extLst>
                    <a:ext uri="{FF2B5EF4-FFF2-40B4-BE49-F238E27FC236}">
                      <a16:creationId xmlns:a16="http://schemas.microsoft.com/office/drawing/2014/main" id="{570CF387-888E-47F9-A97D-CA4E1818B9B0}"/>
                    </a:ext>
                  </a:extLst>
                </p:cNvPr>
                <p:cNvPicPr/>
                <p:nvPr/>
              </p:nvPicPr>
              <p:blipFill>
                <a:blip r:embed="rId30"/>
                <a:stretch>
                  <a:fillRect/>
                </a:stretch>
              </p:blipFill>
              <p:spPr>
                <a:xfrm>
                  <a:off x="1484747" y="186187"/>
                  <a:ext cx="3157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5E7F8F75-0B50-48E8-980F-7EA290CB2D67}"/>
                    </a:ext>
                  </a:extLst>
                </p14:cNvPr>
                <p14:cNvContentPartPr/>
                <p14:nvPr/>
              </p14:nvContentPartPr>
              <p14:xfrm>
                <a:off x="1767347" y="170707"/>
                <a:ext cx="24480" cy="5400"/>
              </p14:xfrm>
            </p:contentPart>
          </mc:Choice>
          <mc:Fallback>
            <p:pic>
              <p:nvPicPr>
                <p:cNvPr id="21" name="Freihand 20">
                  <a:extLst>
                    <a:ext uri="{FF2B5EF4-FFF2-40B4-BE49-F238E27FC236}">
                      <a16:creationId xmlns:a16="http://schemas.microsoft.com/office/drawing/2014/main" id="{5E7F8F75-0B50-48E8-980F-7EA290CB2D67}"/>
                    </a:ext>
                  </a:extLst>
                </p:cNvPr>
                <p:cNvPicPr/>
                <p:nvPr/>
              </p:nvPicPr>
              <p:blipFill>
                <a:blip r:embed="rId32"/>
                <a:stretch>
                  <a:fillRect/>
                </a:stretch>
              </p:blipFill>
              <p:spPr>
                <a:xfrm>
                  <a:off x="1763027" y="166387"/>
                  <a:ext cx="331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1299D4E5-54C9-4165-9CEA-956E63C59990}"/>
                    </a:ext>
                  </a:extLst>
                </p14:cNvPr>
                <p14:cNvContentPartPr/>
                <p14:nvPr/>
              </p14:nvContentPartPr>
              <p14:xfrm>
                <a:off x="1765907" y="190507"/>
                <a:ext cx="109440" cy="153000"/>
              </p14:xfrm>
            </p:contentPart>
          </mc:Choice>
          <mc:Fallback>
            <p:pic>
              <p:nvPicPr>
                <p:cNvPr id="22" name="Freihand 21">
                  <a:extLst>
                    <a:ext uri="{FF2B5EF4-FFF2-40B4-BE49-F238E27FC236}">
                      <a16:creationId xmlns:a16="http://schemas.microsoft.com/office/drawing/2014/main" id="{1299D4E5-54C9-4165-9CEA-956E63C59990}"/>
                    </a:ext>
                  </a:extLst>
                </p:cNvPr>
                <p:cNvPicPr/>
                <p:nvPr/>
              </p:nvPicPr>
              <p:blipFill>
                <a:blip r:embed="rId34"/>
                <a:stretch>
                  <a:fillRect/>
                </a:stretch>
              </p:blipFill>
              <p:spPr>
                <a:xfrm>
                  <a:off x="1761587" y="186187"/>
                  <a:ext cx="1180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7E8DB7EE-C677-4340-A3D7-D37B6FB05BC9}"/>
                    </a:ext>
                  </a:extLst>
                </p14:cNvPr>
                <p14:cNvContentPartPr/>
                <p14:nvPr/>
              </p14:nvContentPartPr>
              <p14:xfrm>
                <a:off x="2003507" y="188347"/>
                <a:ext cx="163440" cy="81000"/>
              </p14:xfrm>
            </p:contentPart>
          </mc:Choice>
          <mc:Fallback>
            <p:pic>
              <p:nvPicPr>
                <p:cNvPr id="23" name="Freihand 22">
                  <a:extLst>
                    <a:ext uri="{FF2B5EF4-FFF2-40B4-BE49-F238E27FC236}">
                      <a16:creationId xmlns:a16="http://schemas.microsoft.com/office/drawing/2014/main" id="{7E8DB7EE-C677-4340-A3D7-D37B6FB05BC9}"/>
                    </a:ext>
                  </a:extLst>
                </p:cNvPr>
                <p:cNvPicPr/>
                <p:nvPr/>
              </p:nvPicPr>
              <p:blipFill>
                <a:blip r:embed="rId36"/>
                <a:stretch>
                  <a:fillRect/>
                </a:stretch>
              </p:blipFill>
              <p:spPr>
                <a:xfrm>
                  <a:off x="1999187" y="184027"/>
                  <a:ext cx="17208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BE69206B-B999-4D3F-BD24-B74C8677E19B}"/>
                    </a:ext>
                  </a:extLst>
                </p14:cNvPr>
                <p14:cNvContentPartPr/>
                <p14:nvPr/>
              </p14:nvContentPartPr>
              <p14:xfrm>
                <a:off x="2152547" y="112027"/>
                <a:ext cx="380160" cy="124920"/>
              </p14:xfrm>
            </p:contentPart>
          </mc:Choice>
          <mc:Fallback>
            <p:pic>
              <p:nvPicPr>
                <p:cNvPr id="24" name="Freihand 23">
                  <a:extLst>
                    <a:ext uri="{FF2B5EF4-FFF2-40B4-BE49-F238E27FC236}">
                      <a16:creationId xmlns:a16="http://schemas.microsoft.com/office/drawing/2014/main" id="{BE69206B-B999-4D3F-BD24-B74C8677E19B}"/>
                    </a:ext>
                  </a:extLst>
                </p:cNvPr>
                <p:cNvPicPr/>
                <p:nvPr/>
              </p:nvPicPr>
              <p:blipFill>
                <a:blip r:embed="rId38"/>
                <a:stretch>
                  <a:fillRect/>
                </a:stretch>
              </p:blipFill>
              <p:spPr>
                <a:xfrm>
                  <a:off x="2148227" y="107707"/>
                  <a:ext cx="3888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5C27BF17-628F-41FE-A8EB-72E3B649D6B3}"/>
                    </a:ext>
                  </a:extLst>
                </p14:cNvPr>
                <p14:cNvContentPartPr/>
                <p14:nvPr/>
              </p14:nvContentPartPr>
              <p14:xfrm>
                <a:off x="2556827" y="176827"/>
                <a:ext cx="72360" cy="69120"/>
              </p14:xfrm>
            </p:contentPart>
          </mc:Choice>
          <mc:Fallback>
            <p:pic>
              <p:nvPicPr>
                <p:cNvPr id="25" name="Freihand 24">
                  <a:extLst>
                    <a:ext uri="{FF2B5EF4-FFF2-40B4-BE49-F238E27FC236}">
                      <a16:creationId xmlns:a16="http://schemas.microsoft.com/office/drawing/2014/main" id="{5C27BF17-628F-41FE-A8EB-72E3B649D6B3}"/>
                    </a:ext>
                  </a:extLst>
                </p:cNvPr>
                <p:cNvPicPr/>
                <p:nvPr/>
              </p:nvPicPr>
              <p:blipFill>
                <a:blip r:embed="rId40"/>
                <a:stretch>
                  <a:fillRect/>
                </a:stretch>
              </p:blipFill>
              <p:spPr>
                <a:xfrm>
                  <a:off x="2552507" y="172507"/>
                  <a:ext cx="810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5ED0C202-6E9C-451E-A7D5-937C9A62DAC2}"/>
                    </a:ext>
                  </a:extLst>
                </p14:cNvPr>
                <p14:cNvContentPartPr/>
                <p14:nvPr/>
              </p14:nvContentPartPr>
              <p14:xfrm>
                <a:off x="2723867" y="106267"/>
                <a:ext cx="164160" cy="124560"/>
              </p14:xfrm>
            </p:contentPart>
          </mc:Choice>
          <mc:Fallback>
            <p:pic>
              <p:nvPicPr>
                <p:cNvPr id="26" name="Freihand 25">
                  <a:extLst>
                    <a:ext uri="{FF2B5EF4-FFF2-40B4-BE49-F238E27FC236}">
                      <a16:creationId xmlns:a16="http://schemas.microsoft.com/office/drawing/2014/main" id="{5ED0C202-6E9C-451E-A7D5-937C9A62DAC2}"/>
                    </a:ext>
                  </a:extLst>
                </p:cNvPr>
                <p:cNvPicPr/>
                <p:nvPr/>
              </p:nvPicPr>
              <p:blipFill>
                <a:blip r:embed="rId42"/>
                <a:stretch>
                  <a:fillRect/>
                </a:stretch>
              </p:blipFill>
              <p:spPr>
                <a:xfrm>
                  <a:off x="2719547" y="101947"/>
                  <a:ext cx="1728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891C7669-8B97-4CB3-8F96-9A83E9A167D9}"/>
                    </a:ext>
                  </a:extLst>
                </p14:cNvPr>
                <p14:cNvContentPartPr/>
                <p14:nvPr/>
              </p14:nvContentPartPr>
              <p14:xfrm>
                <a:off x="2964707" y="123907"/>
                <a:ext cx="72720" cy="83160"/>
              </p14:xfrm>
            </p:contentPart>
          </mc:Choice>
          <mc:Fallback>
            <p:pic>
              <p:nvPicPr>
                <p:cNvPr id="27" name="Freihand 26">
                  <a:extLst>
                    <a:ext uri="{FF2B5EF4-FFF2-40B4-BE49-F238E27FC236}">
                      <a16:creationId xmlns:a16="http://schemas.microsoft.com/office/drawing/2014/main" id="{891C7669-8B97-4CB3-8F96-9A83E9A167D9}"/>
                    </a:ext>
                  </a:extLst>
                </p:cNvPr>
                <p:cNvPicPr/>
                <p:nvPr/>
              </p:nvPicPr>
              <p:blipFill>
                <a:blip r:embed="rId44"/>
                <a:stretch>
                  <a:fillRect/>
                </a:stretch>
              </p:blipFill>
              <p:spPr>
                <a:xfrm>
                  <a:off x="2960387" y="119587"/>
                  <a:ext cx="8136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A7FD1F94-F5AF-4FAB-B4FE-796A9DAFC5B2}"/>
                    </a:ext>
                  </a:extLst>
                </p14:cNvPr>
                <p14:cNvContentPartPr/>
                <p14:nvPr/>
              </p14:nvContentPartPr>
              <p14:xfrm>
                <a:off x="3037787" y="115267"/>
                <a:ext cx="119520" cy="56880"/>
              </p14:xfrm>
            </p:contentPart>
          </mc:Choice>
          <mc:Fallback>
            <p:pic>
              <p:nvPicPr>
                <p:cNvPr id="28" name="Freihand 27">
                  <a:extLst>
                    <a:ext uri="{FF2B5EF4-FFF2-40B4-BE49-F238E27FC236}">
                      <a16:creationId xmlns:a16="http://schemas.microsoft.com/office/drawing/2014/main" id="{A7FD1F94-F5AF-4FAB-B4FE-796A9DAFC5B2}"/>
                    </a:ext>
                  </a:extLst>
                </p:cNvPr>
                <p:cNvPicPr/>
                <p:nvPr/>
              </p:nvPicPr>
              <p:blipFill>
                <a:blip r:embed="rId46"/>
                <a:stretch>
                  <a:fillRect/>
                </a:stretch>
              </p:blipFill>
              <p:spPr>
                <a:xfrm>
                  <a:off x="3033467" y="110947"/>
                  <a:ext cx="12816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FBB76AE5-4141-4313-A75A-13A65EDBC461}"/>
                    </a:ext>
                  </a:extLst>
                </p14:cNvPr>
                <p14:cNvContentPartPr/>
                <p14:nvPr/>
              </p14:nvContentPartPr>
              <p14:xfrm>
                <a:off x="3032387" y="113827"/>
                <a:ext cx="119160" cy="59760"/>
              </p14:xfrm>
            </p:contentPart>
          </mc:Choice>
          <mc:Fallback>
            <p:pic>
              <p:nvPicPr>
                <p:cNvPr id="29" name="Freihand 28">
                  <a:extLst>
                    <a:ext uri="{FF2B5EF4-FFF2-40B4-BE49-F238E27FC236}">
                      <a16:creationId xmlns:a16="http://schemas.microsoft.com/office/drawing/2014/main" id="{FBB76AE5-4141-4313-A75A-13A65EDBC461}"/>
                    </a:ext>
                  </a:extLst>
                </p:cNvPr>
                <p:cNvPicPr/>
                <p:nvPr/>
              </p:nvPicPr>
              <p:blipFill>
                <a:blip r:embed="rId48"/>
                <a:stretch>
                  <a:fillRect/>
                </a:stretch>
              </p:blipFill>
              <p:spPr>
                <a:xfrm>
                  <a:off x="3028067" y="109507"/>
                  <a:ext cx="12780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B5978FDF-A448-4ECA-AFB2-BFF731EBE6C8}"/>
                    </a:ext>
                  </a:extLst>
                </p14:cNvPr>
                <p14:cNvContentPartPr/>
                <p14:nvPr/>
              </p14:nvContentPartPr>
              <p14:xfrm>
                <a:off x="3128147" y="83227"/>
                <a:ext cx="133200" cy="77040"/>
              </p14:xfrm>
            </p:contentPart>
          </mc:Choice>
          <mc:Fallback>
            <p:pic>
              <p:nvPicPr>
                <p:cNvPr id="30" name="Freihand 29">
                  <a:extLst>
                    <a:ext uri="{FF2B5EF4-FFF2-40B4-BE49-F238E27FC236}">
                      <a16:creationId xmlns:a16="http://schemas.microsoft.com/office/drawing/2014/main" id="{B5978FDF-A448-4ECA-AFB2-BFF731EBE6C8}"/>
                    </a:ext>
                  </a:extLst>
                </p:cNvPr>
                <p:cNvPicPr/>
                <p:nvPr/>
              </p:nvPicPr>
              <p:blipFill>
                <a:blip r:embed="rId50"/>
                <a:stretch>
                  <a:fillRect/>
                </a:stretch>
              </p:blipFill>
              <p:spPr>
                <a:xfrm>
                  <a:off x="3123827" y="78907"/>
                  <a:ext cx="1418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D3037FD7-5028-4C6A-A460-740C99895742}"/>
                    </a:ext>
                  </a:extLst>
                </p14:cNvPr>
                <p14:cNvContentPartPr/>
                <p14:nvPr/>
              </p14:nvContentPartPr>
              <p14:xfrm>
                <a:off x="3254147" y="44347"/>
                <a:ext cx="41760" cy="104760"/>
              </p14:xfrm>
            </p:contentPart>
          </mc:Choice>
          <mc:Fallback>
            <p:pic>
              <p:nvPicPr>
                <p:cNvPr id="31" name="Freihand 30">
                  <a:extLst>
                    <a:ext uri="{FF2B5EF4-FFF2-40B4-BE49-F238E27FC236}">
                      <a16:creationId xmlns:a16="http://schemas.microsoft.com/office/drawing/2014/main" id="{D3037FD7-5028-4C6A-A460-740C99895742}"/>
                    </a:ext>
                  </a:extLst>
                </p:cNvPr>
                <p:cNvPicPr/>
                <p:nvPr/>
              </p:nvPicPr>
              <p:blipFill>
                <a:blip r:embed="rId52"/>
                <a:stretch>
                  <a:fillRect/>
                </a:stretch>
              </p:blipFill>
              <p:spPr>
                <a:xfrm>
                  <a:off x="3249827" y="40027"/>
                  <a:ext cx="5040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02E0C8B6-71DF-4AFD-B556-5616EDAE186B}"/>
                    </a:ext>
                  </a:extLst>
                </p14:cNvPr>
                <p14:cNvContentPartPr/>
                <p14:nvPr/>
              </p14:nvContentPartPr>
              <p14:xfrm>
                <a:off x="3299147" y="67387"/>
                <a:ext cx="169200" cy="61920"/>
              </p14:xfrm>
            </p:contentPart>
          </mc:Choice>
          <mc:Fallback>
            <p:pic>
              <p:nvPicPr>
                <p:cNvPr id="32" name="Freihand 31">
                  <a:extLst>
                    <a:ext uri="{FF2B5EF4-FFF2-40B4-BE49-F238E27FC236}">
                      <a16:creationId xmlns:a16="http://schemas.microsoft.com/office/drawing/2014/main" id="{02E0C8B6-71DF-4AFD-B556-5616EDAE186B}"/>
                    </a:ext>
                  </a:extLst>
                </p:cNvPr>
                <p:cNvPicPr/>
                <p:nvPr/>
              </p:nvPicPr>
              <p:blipFill>
                <a:blip r:embed="rId54"/>
                <a:stretch>
                  <a:fillRect/>
                </a:stretch>
              </p:blipFill>
              <p:spPr>
                <a:xfrm>
                  <a:off x="3294827" y="63067"/>
                  <a:ext cx="177840" cy="70560"/>
                </a:xfrm>
                <a:prstGeom prst="rect">
                  <a:avLst/>
                </a:prstGeom>
              </p:spPr>
            </p:pic>
          </mc:Fallback>
        </mc:AlternateContent>
      </p:grpSp>
      <p:grpSp>
        <p:nvGrpSpPr>
          <p:cNvPr id="73" name="Gruppieren 72">
            <a:extLst>
              <a:ext uri="{FF2B5EF4-FFF2-40B4-BE49-F238E27FC236}">
                <a16:creationId xmlns:a16="http://schemas.microsoft.com/office/drawing/2014/main" id="{44261E40-446F-4459-8379-E73A689B4C4F}"/>
              </a:ext>
            </a:extLst>
          </p:cNvPr>
          <p:cNvGrpSpPr/>
          <p:nvPr/>
        </p:nvGrpSpPr>
        <p:grpSpPr>
          <a:xfrm>
            <a:off x="423467" y="5798947"/>
            <a:ext cx="8057520" cy="952200"/>
            <a:chOff x="423467" y="5798947"/>
            <a:chExt cx="8057520" cy="952200"/>
          </a:xfrm>
        </p:grpSpPr>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34AE1E5C-E897-4654-A0D1-96F4016491F8}"/>
                    </a:ext>
                  </a:extLst>
                </p14:cNvPr>
                <p14:cNvContentPartPr/>
                <p14:nvPr/>
              </p14:nvContentPartPr>
              <p14:xfrm>
                <a:off x="1383947" y="6283507"/>
                <a:ext cx="25560" cy="3600"/>
              </p14:xfrm>
            </p:contentPart>
          </mc:Choice>
          <mc:Fallback>
            <p:pic>
              <p:nvPicPr>
                <p:cNvPr id="34" name="Freihand 33">
                  <a:extLst>
                    <a:ext uri="{FF2B5EF4-FFF2-40B4-BE49-F238E27FC236}">
                      <a16:creationId xmlns:a16="http://schemas.microsoft.com/office/drawing/2014/main" id="{34AE1E5C-E897-4654-A0D1-96F4016491F8}"/>
                    </a:ext>
                  </a:extLst>
                </p:cNvPr>
                <p:cNvPicPr/>
                <p:nvPr/>
              </p:nvPicPr>
              <p:blipFill>
                <a:blip r:embed="rId56"/>
                <a:stretch>
                  <a:fillRect/>
                </a:stretch>
              </p:blipFill>
              <p:spPr>
                <a:xfrm>
                  <a:off x="1379627" y="6279187"/>
                  <a:ext cx="3420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11B51670-D004-4111-982F-63EAA79BAA86}"/>
                    </a:ext>
                  </a:extLst>
                </p14:cNvPr>
                <p14:cNvContentPartPr/>
                <p14:nvPr/>
              </p14:nvContentPartPr>
              <p14:xfrm>
                <a:off x="423467" y="6256507"/>
                <a:ext cx="7614360" cy="63720"/>
              </p14:xfrm>
            </p:contentPart>
          </mc:Choice>
          <mc:Fallback>
            <p:pic>
              <p:nvPicPr>
                <p:cNvPr id="35" name="Freihand 34">
                  <a:extLst>
                    <a:ext uri="{FF2B5EF4-FFF2-40B4-BE49-F238E27FC236}">
                      <a16:creationId xmlns:a16="http://schemas.microsoft.com/office/drawing/2014/main" id="{11B51670-D004-4111-982F-63EAA79BAA86}"/>
                    </a:ext>
                  </a:extLst>
                </p:cNvPr>
                <p:cNvPicPr/>
                <p:nvPr/>
              </p:nvPicPr>
              <p:blipFill>
                <a:blip r:embed="rId58"/>
                <a:stretch>
                  <a:fillRect/>
                </a:stretch>
              </p:blipFill>
              <p:spPr>
                <a:xfrm>
                  <a:off x="419147" y="6252187"/>
                  <a:ext cx="762300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7" name="Freihand 36">
                  <a:extLst>
                    <a:ext uri="{FF2B5EF4-FFF2-40B4-BE49-F238E27FC236}">
                      <a16:creationId xmlns:a16="http://schemas.microsoft.com/office/drawing/2014/main" id="{3993B9AE-602C-49BC-A881-8426C90549AF}"/>
                    </a:ext>
                  </a:extLst>
                </p14:cNvPr>
                <p14:cNvContentPartPr/>
                <p14:nvPr/>
              </p14:nvContentPartPr>
              <p14:xfrm>
                <a:off x="4340267" y="5937547"/>
                <a:ext cx="12240" cy="41040"/>
              </p14:xfrm>
            </p:contentPart>
          </mc:Choice>
          <mc:Fallback>
            <p:pic>
              <p:nvPicPr>
                <p:cNvPr id="37" name="Freihand 36">
                  <a:extLst>
                    <a:ext uri="{FF2B5EF4-FFF2-40B4-BE49-F238E27FC236}">
                      <a16:creationId xmlns:a16="http://schemas.microsoft.com/office/drawing/2014/main" id="{3993B9AE-602C-49BC-A881-8426C90549AF}"/>
                    </a:ext>
                  </a:extLst>
                </p:cNvPr>
                <p:cNvPicPr/>
                <p:nvPr/>
              </p:nvPicPr>
              <p:blipFill>
                <a:blip r:embed="rId60"/>
                <a:stretch>
                  <a:fillRect/>
                </a:stretch>
              </p:blipFill>
              <p:spPr>
                <a:xfrm>
                  <a:off x="4335947" y="5933227"/>
                  <a:ext cx="2088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FC34F639-7A21-4D81-9A0F-8D2E9AD99894}"/>
                    </a:ext>
                  </a:extLst>
                </p14:cNvPr>
                <p14:cNvContentPartPr/>
                <p14:nvPr/>
              </p14:nvContentPartPr>
              <p14:xfrm>
                <a:off x="2404187" y="5800387"/>
                <a:ext cx="1861200" cy="696960"/>
              </p14:xfrm>
            </p:contentPart>
          </mc:Choice>
          <mc:Fallback>
            <p:pic>
              <p:nvPicPr>
                <p:cNvPr id="38" name="Freihand 37">
                  <a:extLst>
                    <a:ext uri="{FF2B5EF4-FFF2-40B4-BE49-F238E27FC236}">
                      <a16:creationId xmlns:a16="http://schemas.microsoft.com/office/drawing/2014/main" id="{FC34F639-7A21-4D81-9A0F-8D2E9AD99894}"/>
                    </a:ext>
                  </a:extLst>
                </p:cNvPr>
                <p:cNvPicPr/>
                <p:nvPr/>
              </p:nvPicPr>
              <p:blipFill>
                <a:blip r:embed="rId62"/>
                <a:stretch>
                  <a:fillRect/>
                </a:stretch>
              </p:blipFill>
              <p:spPr>
                <a:xfrm>
                  <a:off x="2399867" y="5796067"/>
                  <a:ext cx="1869840" cy="7056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0" name="Freihand 39">
                  <a:extLst>
                    <a:ext uri="{FF2B5EF4-FFF2-40B4-BE49-F238E27FC236}">
                      <a16:creationId xmlns:a16="http://schemas.microsoft.com/office/drawing/2014/main" id="{D56C1AD5-DE60-4769-9139-BB491D3641E6}"/>
                    </a:ext>
                  </a:extLst>
                </p14:cNvPr>
                <p14:cNvContentPartPr/>
                <p14:nvPr/>
              </p14:nvContentPartPr>
              <p14:xfrm>
                <a:off x="4657787" y="5798947"/>
                <a:ext cx="3436920" cy="570600"/>
              </p14:xfrm>
            </p:contentPart>
          </mc:Choice>
          <mc:Fallback>
            <p:pic>
              <p:nvPicPr>
                <p:cNvPr id="40" name="Freihand 39">
                  <a:extLst>
                    <a:ext uri="{FF2B5EF4-FFF2-40B4-BE49-F238E27FC236}">
                      <a16:creationId xmlns:a16="http://schemas.microsoft.com/office/drawing/2014/main" id="{D56C1AD5-DE60-4769-9139-BB491D3641E6}"/>
                    </a:ext>
                  </a:extLst>
                </p:cNvPr>
                <p:cNvPicPr/>
                <p:nvPr/>
              </p:nvPicPr>
              <p:blipFill>
                <a:blip r:embed="rId64"/>
                <a:stretch>
                  <a:fillRect/>
                </a:stretch>
              </p:blipFill>
              <p:spPr>
                <a:xfrm>
                  <a:off x="4653467" y="5794627"/>
                  <a:ext cx="3445560" cy="5792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2" name="Freihand 41">
                  <a:extLst>
                    <a:ext uri="{FF2B5EF4-FFF2-40B4-BE49-F238E27FC236}">
                      <a16:creationId xmlns:a16="http://schemas.microsoft.com/office/drawing/2014/main" id="{57E2F034-6D25-4CCA-9D35-341E999723BE}"/>
                    </a:ext>
                  </a:extLst>
                </p14:cNvPr>
                <p14:cNvContentPartPr/>
                <p14:nvPr/>
              </p14:nvContentPartPr>
              <p14:xfrm>
                <a:off x="2610107" y="6552067"/>
                <a:ext cx="351000" cy="82080"/>
              </p14:xfrm>
            </p:contentPart>
          </mc:Choice>
          <mc:Fallback>
            <p:pic>
              <p:nvPicPr>
                <p:cNvPr id="42" name="Freihand 41">
                  <a:extLst>
                    <a:ext uri="{FF2B5EF4-FFF2-40B4-BE49-F238E27FC236}">
                      <a16:creationId xmlns:a16="http://schemas.microsoft.com/office/drawing/2014/main" id="{57E2F034-6D25-4CCA-9D35-341E999723BE}"/>
                    </a:ext>
                  </a:extLst>
                </p:cNvPr>
                <p:cNvPicPr/>
                <p:nvPr/>
              </p:nvPicPr>
              <p:blipFill>
                <a:blip r:embed="rId66"/>
                <a:stretch>
                  <a:fillRect/>
                </a:stretch>
              </p:blipFill>
              <p:spPr>
                <a:xfrm>
                  <a:off x="2605787" y="6547747"/>
                  <a:ext cx="3596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3" name="Freihand 42">
                  <a:extLst>
                    <a:ext uri="{FF2B5EF4-FFF2-40B4-BE49-F238E27FC236}">
                      <a16:creationId xmlns:a16="http://schemas.microsoft.com/office/drawing/2014/main" id="{3130E379-50CD-4C6A-B698-A48DF1AB41FB}"/>
                    </a:ext>
                  </a:extLst>
                </p14:cNvPr>
                <p14:cNvContentPartPr/>
                <p14:nvPr/>
              </p14:nvContentPartPr>
              <p14:xfrm>
                <a:off x="2994587" y="6534427"/>
                <a:ext cx="228600" cy="103680"/>
              </p14:xfrm>
            </p:contentPart>
          </mc:Choice>
          <mc:Fallback>
            <p:pic>
              <p:nvPicPr>
                <p:cNvPr id="43" name="Freihand 42">
                  <a:extLst>
                    <a:ext uri="{FF2B5EF4-FFF2-40B4-BE49-F238E27FC236}">
                      <a16:creationId xmlns:a16="http://schemas.microsoft.com/office/drawing/2014/main" id="{3130E379-50CD-4C6A-B698-A48DF1AB41FB}"/>
                    </a:ext>
                  </a:extLst>
                </p:cNvPr>
                <p:cNvPicPr/>
                <p:nvPr/>
              </p:nvPicPr>
              <p:blipFill>
                <a:blip r:embed="rId68"/>
                <a:stretch>
                  <a:fillRect/>
                </a:stretch>
              </p:blipFill>
              <p:spPr>
                <a:xfrm>
                  <a:off x="2990267" y="6530107"/>
                  <a:ext cx="2372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5" name="Freihand 44">
                  <a:extLst>
                    <a:ext uri="{FF2B5EF4-FFF2-40B4-BE49-F238E27FC236}">
                      <a16:creationId xmlns:a16="http://schemas.microsoft.com/office/drawing/2014/main" id="{6A6EEC36-EC02-4AE6-9761-A768E0C761E0}"/>
                    </a:ext>
                  </a:extLst>
                </p14:cNvPr>
                <p14:cNvContentPartPr/>
                <p14:nvPr/>
              </p14:nvContentPartPr>
              <p14:xfrm>
                <a:off x="3402107" y="6540187"/>
                <a:ext cx="102240" cy="165600"/>
              </p14:xfrm>
            </p:contentPart>
          </mc:Choice>
          <mc:Fallback>
            <p:pic>
              <p:nvPicPr>
                <p:cNvPr id="45" name="Freihand 44">
                  <a:extLst>
                    <a:ext uri="{FF2B5EF4-FFF2-40B4-BE49-F238E27FC236}">
                      <a16:creationId xmlns:a16="http://schemas.microsoft.com/office/drawing/2014/main" id="{6A6EEC36-EC02-4AE6-9761-A768E0C761E0}"/>
                    </a:ext>
                  </a:extLst>
                </p:cNvPr>
                <p:cNvPicPr/>
                <p:nvPr/>
              </p:nvPicPr>
              <p:blipFill>
                <a:blip r:embed="rId70"/>
                <a:stretch>
                  <a:fillRect/>
                </a:stretch>
              </p:blipFill>
              <p:spPr>
                <a:xfrm>
                  <a:off x="3397787" y="6535867"/>
                  <a:ext cx="11088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7" name="Freihand 46">
                  <a:extLst>
                    <a:ext uri="{FF2B5EF4-FFF2-40B4-BE49-F238E27FC236}">
                      <a16:creationId xmlns:a16="http://schemas.microsoft.com/office/drawing/2014/main" id="{7F7922C8-647C-4436-92F5-3084205873A1}"/>
                    </a:ext>
                  </a:extLst>
                </p14:cNvPr>
                <p14:cNvContentPartPr/>
                <p14:nvPr/>
              </p14:nvContentPartPr>
              <p14:xfrm>
                <a:off x="3539987" y="6534067"/>
                <a:ext cx="149400" cy="100440"/>
              </p14:xfrm>
            </p:contentPart>
          </mc:Choice>
          <mc:Fallback>
            <p:pic>
              <p:nvPicPr>
                <p:cNvPr id="47" name="Freihand 46">
                  <a:extLst>
                    <a:ext uri="{FF2B5EF4-FFF2-40B4-BE49-F238E27FC236}">
                      <a16:creationId xmlns:a16="http://schemas.microsoft.com/office/drawing/2014/main" id="{7F7922C8-647C-4436-92F5-3084205873A1}"/>
                    </a:ext>
                  </a:extLst>
                </p:cNvPr>
                <p:cNvPicPr/>
                <p:nvPr/>
              </p:nvPicPr>
              <p:blipFill>
                <a:blip r:embed="rId72"/>
                <a:stretch>
                  <a:fillRect/>
                </a:stretch>
              </p:blipFill>
              <p:spPr>
                <a:xfrm>
                  <a:off x="3535667" y="6529747"/>
                  <a:ext cx="1580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9" name="Freihand 48">
                  <a:extLst>
                    <a:ext uri="{FF2B5EF4-FFF2-40B4-BE49-F238E27FC236}">
                      <a16:creationId xmlns:a16="http://schemas.microsoft.com/office/drawing/2014/main" id="{B04FB10C-E40A-4629-A747-C276E284D1D1}"/>
                    </a:ext>
                  </a:extLst>
                </p14:cNvPr>
                <p14:cNvContentPartPr/>
                <p14:nvPr/>
              </p14:nvContentPartPr>
              <p14:xfrm>
                <a:off x="3725747" y="6489427"/>
                <a:ext cx="297720" cy="138960"/>
              </p14:xfrm>
            </p:contentPart>
          </mc:Choice>
          <mc:Fallback>
            <p:pic>
              <p:nvPicPr>
                <p:cNvPr id="49" name="Freihand 48">
                  <a:extLst>
                    <a:ext uri="{FF2B5EF4-FFF2-40B4-BE49-F238E27FC236}">
                      <a16:creationId xmlns:a16="http://schemas.microsoft.com/office/drawing/2014/main" id="{B04FB10C-E40A-4629-A747-C276E284D1D1}"/>
                    </a:ext>
                  </a:extLst>
                </p:cNvPr>
                <p:cNvPicPr/>
                <p:nvPr/>
              </p:nvPicPr>
              <p:blipFill>
                <a:blip r:embed="rId74"/>
                <a:stretch>
                  <a:fillRect/>
                </a:stretch>
              </p:blipFill>
              <p:spPr>
                <a:xfrm>
                  <a:off x="3721427" y="6485107"/>
                  <a:ext cx="3063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0" name="Freihand 49">
                  <a:extLst>
                    <a:ext uri="{FF2B5EF4-FFF2-40B4-BE49-F238E27FC236}">
                      <a16:creationId xmlns:a16="http://schemas.microsoft.com/office/drawing/2014/main" id="{4035DF9C-9784-4538-AA31-B6947D91AFBD}"/>
                    </a:ext>
                  </a:extLst>
                </p14:cNvPr>
                <p14:cNvContentPartPr/>
                <p14:nvPr/>
              </p14:nvContentPartPr>
              <p14:xfrm>
                <a:off x="4056587" y="6518947"/>
                <a:ext cx="360720" cy="199440"/>
              </p14:xfrm>
            </p:contentPart>
          </mc:Choice>
          <mc:Fallback>
            <p:pic>
              <p:nvPicPr>
                <p:cNvPr id="50" name="Freihand 49">
                  <a:extLst>
                    <a:ext uri="{FF2B5EF4-FFF2-40B4-BE49-F238E27FC236}">
                      <a16:creationId xmlns:a16="http://schemas.microsoft.com/office/drawing/2014/main" id="{4035DF9C-9784-4538-AA31-B6947D91AFBD}"/>
                    </a:ext>
                  </a:extLst>
                </p:cNvPr>
                <p:cNvPicPr/>
                <p:nvPr/>
              </p:nvPicPr>
              <p:blipFill>
                <a:blip r:embed="rId76"/>
                <a:stretch>
                  <a:fillRect/>
                </a:stretch>
              </p:blipFill>
              <p:spPr>
                <a:xfrm>
                  <a:off x="4052267" y="6514627"/>
                  <a:ext cx="36936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1" name="Freihand 50">
                  <a:extLst>
                    <a:ext uri="{FF2B5EF4-FFF2-40B4-BE49-F238E27FC236}">
                      <a16:creationId xmlns:a16="http://schemas.microsoft.com/office/drawing/2014/main" id="{4D1ACEDB-58BB-4358-805C-7E3862D8D0AF}"/>
                    </a:ext>
                  </a:extLst>
                </p14:cNvPr>
                <p14:cNvContentPartPr/>
                <p14:nvPr/>
              </p14:nvContentPartPr>
              <p14:xfrm>
                <a:off x="4618187" y="6532267"/>
                <a:ext cx="75240" cy="114120"/>
              </p14:xfrm>
            </p:contentPart>
          </mc:Choice>
          <mc:Fallback>
            <p:pic>
              <p:nvPicPr>
                <p:cNvPr id="51" name="Freihand 50">
                  <a:extLst>
                    <a:ext uri="{FF2B5EF4-FFF2-40B4-BE49-F238E27FC236}">
                      <a16:creationId xmlns:a16="http://schemas.microsoft.com/office/drawing/2014/main" id="{4D1ACEDB-58BB-4358-805C-7E3862D8D0AF}"/>
                    </a:ext>
                  </a:extLst>
                </p:cNvPr>
                <p:cNvPicPr/>
                <p:nvPr/>
              </p:nvPicPr>
              <p:blipFill>
                <a:blip r:embed="rId78"/>
                <a:stretch>
                  <a:fillRect/>
                </a:stretch>
              </p:blipFill>
              <p:spPr>
                <a:xfrm>
                  <a:off x="4613867" y="6527947"/>
                  <a:ext cx="83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2" name="Freihand 51">
                  <a:extLst>
                    <a:ext uri="{FF2B5EF4-FFF2-40B4-BE49-F238E27FC236}">
                      <a16:creationId xmlns:a16="http://schemas.microsoft.com/office/drawing/2014/main" id="{F21B13C1-27DB-49D9-B5B3-7BD2B235BE13}"/>
                    </a:ext>
                  </a:extLst>
                </p14:cNvPr>
                <p14:cNvContentPartPr/>
                <p14:nvPr/>
              </p14:nvContentPartPr>
              <p14:xfrm>
                <a:off x="4746347" y="6561787"/>
                <a:ext cx="320760" cy="66600"/>
              </p14:xfrm>
            </p:contentPart>
          </mc:Choice>
          <mc:Fallback>
            <p:pic>
              <p:nvPicPr>
                <p:cNvPr id="52" name="Freihand 51">
                  <a:extLst>
                    <a:ext uri="{FF2B5EF4-FFF2-40B4-BE49-F238E27FC236}">
                      <a16:creationId xmlns:a16="http://schemas.microsoft.com/office/drawing/2014/main" id="{F21B13C1-27DB-49D9-B5B3-7BD2B235BE13}"/>
                    </a:ext>
                  </a:extLst>
                </p:cNvPr>
                <p:cNvPicPr/>
                <p:nvPr/>
              </p:nvPicPr>
              <p:blipFill>
                <a:blip r:embed="rId80"/>
                <a:stretch>
                  <a:fillRect/>
                </a:stretch>
              </p:blipFill>
              <p:spPr>
                <a:xfrm>
                  <a:off x="4742027" y="6557467"/>
                  <a:ext cx="3294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3" name="Freihand 52">
                  <a:extLst>
                    <a:ext uri="{FF2B5EF4-FFF2-40B4-BE49-F238E27FC236}">
                      <a16:creationId xmlns:a16="http://schemas.microsoft.com/office/drawing/2014/main" id="{F1B7407C-8DBF-43A2-82F3-019C566B8791}"/>
                    </a:ext>
                  </a:extLst>
                </p14:cNvPr>
                <p14:cNvContentPartPr/>
                <p14:nvPr/>
              </p14:nvContentPartPr>
              <p14:xfrm>
                <a:off x="5094467" y="6483307"/>
                <a:ext cx="22680" cy="161280"/>
              </p14:xfrm>
            </p:contentPart>
          </mc:Choice>
          <mc:Fallback>
            <p:pic>
              <p:nvPicPr>
                <p:cNvPr id="53" name="Freihand 52">
                  <a:extLst>
                    <a:ext uri="{FF2B5EF4-FFF2-40B4-BE49-F238E27FC236}">
                      <a16:creationId xmlns:a16="http://schemas.microsoft.com/office/drawing/2014/main" id="{F1B7407C-8DBF-43A2-82F3-019C566B8791}"/>
                    </a:ext>
                  </a:extLst>
                </p:cNvPr>
                <p:cNvPicPr/>
                <p:nvPr/>
              </p:nvPicPr>
              <p:blipFill>
                <a:blip r:embed="rId82"/>
                <a:stretch>
                  <a:fillRect/>
                </a:stretch>
              </p:blipFill>
              <p:spPr>
                <a:xfrm>
                  <a:off x="5090147" y="6478987"/>
                  <a:ext cx="313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4" name="Freihand 53">
                  <a:extLst>
                    <a:ext uri="{FF2B5EF4-FFF2-40B4-BE49-F238E27FC236}">
                      <a16:creationId xmlns:a16="http://schemas.microsoft.com/office/drawing/2014/main" id="{24E2A63C-4B21-485C-9D3D-627FCACFABA1}"/>
                    </a:ext>
                  </a:extLst>
                </p14:cNvPr>
                <p14:cNvContentPartPr/>
                <p14:nvPr/>
              </p14:nvContentPartPr>
              <p14:xfrm>
                <a:off x="5053427" y="6561787"/>
                <a:ext cx="19080" cy="62640"/>
              </p14:xfrm>
            </p:contentPart>
          </mc:Choice>
          <mc:Fallback>
            <p:pic>
              <p:nvPicPr>
                <p:cNvPr id="54" name="Freihand 53">
                  <a:extLst>
                    <a:ext uri="{FF2B5EF4-FFF2-40B4-BE49-F238E27FC236}">
                      <a16:creationId xmlns:a16="http://schemas.microsoft.com/office/drawing/2014/main" id="{24E2A63C-4B21-485C-9D3D-627FCACFABA1}"/>
                    </a:ext>
                  </a:extLst>
                </p:cNvPr>
                <p:cNvPicPr/>
                <p:nvPr/>
              </p:nvPicPr>
              <p:blipFill>
                <a:blip r:embed="rId84"/>
                <a:stretch>
                  <a:fillRect/>
                </a:stretch>
              </p:blipFill>
              <p:spPr>
                <a:xfrm>
                  <a:off x="5049107" y="6557467"/>
                  <a:ext cx="2772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5" name="Freihand 54">
                  <a:extLst>
                    <a:ext uri="{FF2B5EF4-FFF2-40B4-BE49-F238E27FC236}">
                      <a16:creationId xmlns:a16="http://schemas.microsoft.com/office/drawing/2014/main" id="{CAC06FA5-C04E-467F-AA36-5FADC31246CD}"/>
                    </a:ext>
                  </a:extLst>
                </p14:cNvPr>
                <p14:cNvContentPartPr/>
                <p14:nvPr/>
              </p14:nvContentPartPr>
              <p14:xfrm>
                <a:off x="5030747" y="6467827"/>
                <a:ext cx="18000" cy="13680"/>
              </p14:xfrm>
            </p:contentPart>
          </mc:Choice>
          <mc:Fallback>
            <p:pic>
              <p:nvPicPr>
                <p:cNvPr id="55" name="Freihand 54">
                  <a:extLst>
                    <a:ext uri="{FF2B5EF4-FFF2-40B4-BE49-F238E27FC236}">
                      <a16:creationId xmlns:a16="http://schemas.microsoft.com/office/drawing/2014/main" id="{CAC06FA5-C04E-467F-AA36-5FADC31246CD}"/>
                    </a:ext>
                  </a:extLst>
                </p:cNvPr>
                <p:cNvPicPr/>
                <p:nvPr/>
              </p:nvPicPr>
              <p:blipFill>
                <a:blip r:embed="rId86"/>
                <a:stretch>
                  <a:fillRect/>
                </a:stretch>
              </p:blipFill>
              <p:spPr>
                <a:xfrm>
                  <a:off x="5026427" y="6463507"/>
                  <a:ext cx="266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6" name="Freihand 55">
                  <a:extLst>
                    <a:ext uri="{FF2B5EF4-FFF2-40B4-BE49-F238E27FC236}">
                      <a16:creationId xmlns:a16="http://schemas.microsoft.com/office/drawing/2014/main" id="{E2CD3D13-66E0-4207-9D78-9AF3BFFE378C}"/>
                    </a:ext>
                  </a:extLst>
                </p14:cNvPr>
                <p14:cNvContentPartPr/>
                <p14:nvPr/>
              </p14:nvContentPartPr>
              <p14:xfrm>
                <a:off x="5145587" y="6553507"/>
                <a:ext cx="198000" cy="77400"/>
              </p14:xfrm>
            </p:contentPart>
          </mc:Choice>
          <mc:Fallback>
            <p:pic>
              <p:nvPicPr>
                <p:cNvPr id="56" name="Freihand 55">
                  <a:extLst>
                    <a:ext uri="{FF2B5EF4-FFF2-40B4-BE49-F238E27FC236}">
                      <a16:creationId xmlns:a16="http://schemas.microsoft.com/office/drawing/2014/main" id="{E2CD3D13-66E0-4207-9D78-9AF3BFFE378C}"/>
                    </a:ext>
                  </a:extLst>
                </p:cNvPr>
                <p:cNvPicPr/>
                <p:nvPr/>
              </p:nvPicPr>
              <p:blipFill>
                <a:blip r:embed="rId88"/>
                <a:stretch>
                  <a:fillRect/>
                </a:stretch>
              </p:blipFill>
              <p:spPr>
                <a:xfrm>
                  <a:off x="5141267" y="6549187"/>
                  <a:ext cx="2066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7" name="Freihand 56">
                  <a:extLst>
                    <a:ext uri="{FF2B5EF4-FFF2-40B4-BE49-F238E27FC236}">
                      <a16:creationId xmlns:a16="http://schemas.microsoft.com/office/drawing/2014/main" id="{D8E3A7ED-3D5B-4EF5-AF29-724B12DEDEED}"/>
                    </a:ext>
                  </a:extLst>
                </p14:cNvPr>
                <p14:cNvContentPartPr/>
                <p14:nvPr/>
              </p14:nvContentPartPr>
              <p14:xfrm>
                <a:off x="5448707" y="6548107"/>
                <a:ext cx="123480" cy="203040"/>
              </p14:xfrm>
            </p:contentPart>
          </mc:Choice>
          <mc:Fallback>
            <p:pic>
              <p:nvPicPr>
                <p:cNvPr id="57" name="Freihand 56">
                  <a:extLst>
                    <a:ext uri="{FF2B5EF4-FFF2-40B4-BE49-F238E27FC236}">
                      <a16:creationId xmlns:a16="http://schemas.microsoft.com/office/drawing/2014/main" id="{D8E3A7ED-3D5B-4EF5-AF29-724B12DEDEED}"/>
                    </a:ext>
                  </a:extLst>
                </p:cNvPr>
                <p:cNvPicPr/>
                <p:nvPr/>
              </p:nvPicPr>
              <p:blipFill>
                <a:blip r:embed="rId90"/>
                <a:stretch>
                  <a:fillRect/>
                </a:stretch>
              </p:blipFill>
              <p:spPr>
                <a:xfrm>
                  <a:off x="5444387" y="6543787"/>
                  <a:ext cx="13212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8" name="Freihand 57">
                  <a:extLst>
                    <a:ext uri="{FF2B5EF4-FFF2-40B4-BE49-F238E27FC236}">
                      <a16:creationId xmlns:a16="http://schemas.microsoft.com/office/drawing/2014/main" id="{EBE6D3ED-0D9A-47F5-8D26-9ACE017CC507}"/>
                    </a:ext>
                  </a:extLst>
                </p14:cNvPr>
                <p14:cNvContentPartPr/>
                <p14:nvPr/>
              </p14:nvContentPartPr>
              <p14:xfrm>
                <a:off x="5573267" y="6547747"/>
                <a:ext cx="99000" cy="97560"/>
              </p14:xfrm>
            </p:contentPart>
          </mc:Choice>
          <mc:Fallback>
            <p:pic>
              <p:nvPicPr>
                <p:cNvPr id="58" name="Freihand 57">
                  <a:extLst>
                    <a:ext uri="{FF2B5EF4-FFF2-40B4-BE49-F238E27FC236}">
                      <a16:creationId xmlns:a16="http://schemas.microsoft.com/office/drawing/2014/main" id="{EBE6D3ED-0D9A-47F5-8D26-9ACE017CC507}"/>
                    </a:ext>
                  </a:extLst>
                </p:cNvPr>
                <p:cNvPicPr/>
                <p:nvPr/>
              </p:nvPicPr>
              <p:blipFill>
                <a:blip r:embed="rId92"/>
                <a:stretch>
                  <a:fillRect/>
                </a:stretch>
              </p:blipFill>
              <p:spPr>
                <a:xfrm>
                  <a:off x="5568587" y="6543427"/>
                  <a:ext cx="10764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9" name="Freihand 58">
                  <a:extLst>
                    <a:ext uri="{FF2B5EF4-FFF2-40B4-BE49-F238E27FC236}">
                      <a16:creationId xmlns:a16="http://schemas.microsoft.com/office/drawing/2014/main" id="{0E2A0B1D-0951-4552-A11C-684A49FFE141}"/>
                    </a:ext>
                  </a:extLst>
                </p14:cNvPr>
                <p14:cNvContentPartPr/>
                <p14:nvPr/>
              </p14:nvContentPartPr>
              <p14:xfrm>
                <a:off x="5704307" y="6545227"/>
                <a:ext cx="87120" cy="81000"/>
              </p14:xfrm>
            </p:contentPart>
          </mc:Choice>
          <mc:Fallback>
            <p:pic>
              <p:nvPicPr>
                <p:cNvPr id="59" name="Freihand 58">
                  <a:extLst>
                    <a:ext uri="{FF2B5EF4-FFF2-40B4-BE49-F238E27FC236}">
                      <a16:creationId xmlns:a16="http://schemas.microsoft.com/office/drawing/2014/main" id="{0E2A0B1D-0951-4552-A11C-684A49FFE141}"/>
                    </a:ext>
                  </a:extLst>
                </p:cNvPr>
                <p:cNvPicPr/>
                <p:nvPr/>
              </p:nvPicPr>
              <p:blipFill>
                <a:blip r:embed="rId94"/>
                <a:stretch>
                  <a:fillRect/>
                </a:stretch>
              </p:blipFill>
              <p:spPr>
                <a:xfrm>
                  <a:off x="5699987" y="6540907"/>
                  <a:ext cx="957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0" name="Freihand 59">
                  <a:extLst>
                    <a:ext uri="{FF2B5EF4-FFF2-40B4-BE49-F238E27FC236}">
                      <a16:creationId xmlns:a16="http://schemas.microsoft.com/office/drawing/2014/main" id="{B7DA92E9-AE1B-433D-9F8D-7B900FFF10A8}"/>
                    </a:ext>
                  </a:extLst>
                </p14:cNvPr>
                <p14:cNvContentPartPr/>
                <p14:nvPr/>
              </p14:nvContentPartPr>
              <p14:xfrm>
                <a:off x="5809067" y="6475387"/>
                <a:ext cx="167400" cy="149040"/>
              </p14:xfrm>
            </p:contentPart>
          </mc:Choice>
          <mc:Fallback>
            <p:pic>
              <p:nvPicPr>
                <p:cNvPr id="60" name="Freihand 59">
                  <a:extLst>
                    <a:ext uri="{FF2B5EF4-FFF2-40B4-BE49-F238E27FC236}">
                      <a16:creationId xmlns:a16="http://schemas.microsoft.com/office/drawing/2014/main" id="{B7DA92E9-AE1B-433D-9F8D-7B900FFF10A8}"/>
                    </a:ext>
                  </a:extLst>
                </p:cNvPr>
                <p:cNvPicPr/>
                <p:nvPr/>
              </p:nvPicPr>
              <p:blipFill>
                <a:blip r:embed="rId96"/>
                <a:stretch>
                  <a:fillRect/>
                </a:stretch>
              </p:blipFill>
              <p:spPr>
                <a:xfrm>
                  <a:off x="5804747" y="6471067"/>
                  <a:ext cx="17604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1" name="Freihand 60">
                  <a:extLst>
                    <a:ext uri="{FF2B5EF4-FFF2-40B4-BE49-F238E27FC236}">
                      <a16:creationId xmlns:a16="http://schemas.microsoft.com/office/drawing/2014/main" id="{A7E4E942-E788-4DDF-A2AE-722C5AB14B46}"/>
                    </a:ext>
                  </a:extLst>
                </p14:cNvPr>
                <p14:cNvContentPartPr/>
                <p14:nvPr/>
              </p14:nvContentPartPr>
              <p14:xfrm>
                <a:off x="5993027" y="6520747"/>
                <a:ext cx="133200" cy="107280"/>
              </p14:xfrm>
            </p:contentPart>
          </mc:Choice>
          <mc:Fallback>
            <p:pic>
              <p:nvPicPr>
                <p:cNvPr id="61" name="Freihand 60">
                  <a:extLst>
                    <a:ext uri="{FF2B5EF4-FFF2-40B4-BE49-F238E27FC236}">
                      <a16:creationId xmlns:a16="http://schemas.microsoft.com/office/drawing/2014/main" id="{A7E4E942-E788-4DDF-A2AE-722C5AB14B46}"/>
                    </a:ext>
                  </a:extLst>
                </p:cNvPr>
                <p:cNvPicPr/>
                <p:nvPr/>
              </p:nvPicPr>
              <p:blipFill>
                <a:blip r:embed="rId98"/>
                <a:stretch>
                  <a:fillRect/>
                </a:stretch>
              </p:blipFill>
              <p:spPr>
                <a:xfrm>
                  <a:off x="5988707" y="6516427"/>
                  <a:ext cx="14184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2" name="Freihand 61">
                  <a:extLst>
                    <a:ext uri="{FF2B5EF4-FFF2-40B4-BE49-F238E27FC236}">
                      <a16:creationId xmlns:a16="http://schemas.microsoft.com/office/drawing/2014/main" id="{27F0F234-D041-402F-A548-1D99462C082B}"/>
                    </a:ext>
                  </a:extLst>
                </p14:cNvPr>
                <p14:cNvContentPartPr/>
                <p14:nvPr/>
              </p14:nvContentPartPr>
              <p14:xfrm>
                <a:off x="6310547" y="6424987"/>
                <a:ext cx="82440" cy="220320"/>
              </p14:xfrm>
            </p:contentPart>
          </mc:Choice>
          <mc:Fallback>
            <p:pic>
              <p:nvPicPr>
                <p:cNvPr id="62" name="Freihand 61">
                  <a:extLst>
                    <a:ext uri="{FF2B5EF4-FFF2-40B4-BE49-F238E27FC236}">
                      <a16:creationId xmlns:a16="http://schemas.microsoft.com/office/drawing/2014/main" id="{27F0F234-D041-402F-A548-1D99462C082B}"/>
                    </a:ext>
                  </a:extLst>
                </p:cNvPr>
                <p:cNvPicPr/>
                <p:nvPr/>
              </p:nvPicPr>
              <p:blipFill>
                <a:blip r:embed="rId100"/>
                <a:stretch>
                  <a:fillRect/>
                </a:stretch>
              </p:blipFill>
              <p:spPr>
                <a:xfrm>
                  <a:off x="6306227" y="6420667"/>
                  <a:ext cx="9108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3" name="Freihand 62">
                  <a:extLst>
                    <a:ext uri="{FF2B5EF4-FFF2-40B4-BE49-F238E27FC236}">
                      <a16:creationId xmlns:a16="http://schemas.microsoft.com/office/drawing/2014/main" id="{6702712D-A03A-4A19-BC8A-B10DAC8D7E23}"/>
                    </a:ext>
                  </a:extLst>
                </p14:cNvPr>
                <p14:cNvContentPartPr/>
                <p14:nvPr/>
              </p14:nvContentPartPr>
              <p14:xfrm>
                <a:off x="6412067" y="6431467"/>
                <a:ext cx="254160" cy="158400"/>
              </p14:xfrm>
            </p:contentPart>
          </mc:Choice>
          <mc:Fallback>
            <p:pic>
              <p:nvPicPr>
                <p:cNvPr id="63" name="Freihand 62">
                  <a:extLst>
                    <a:ext uri="{FF2B5EF4-FFF2-40B4-BE49-F238E27FC236}">
                      <a16:creationId xmlns:a16="http://schemas.microsoft.com/office/drawing/2014/main" id="{6702712D-A03A-4A19-BC8A-B10DAC8D7E23}"/>
                    </a:ext>
                  </a:extLst>
                </p:cNvPr>
                <p:cNvPicPr/>
                <p:nvPr/>
              </p:nvPicPr>
              <p:blipFill>
                <a:blip r:embed="rId102"/>
                <a:stretch>
                  <a:fillRect/>
                </a:stretch>
              </p:blipFill>
              <p:spPr>
                <a:xfrm>
                  <a:off x="6407747" y="6427147"/>
                  <a:ext cx="2628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4" name="Freihand 63">
                  <a:extLst>
                    <a:ext uri="{FF2B5EF4-FFF2-40B4-BE49-F238E27FC236}">
                      <a16:creationId xmlns:a16="http://schemas.microsoft.com/office/drawing/2014/main" id="{4B14485F-1545-47C8-94BD-5E252FB3CFCF}"/>
                    </a:ext>
                  </a:extLst>
                </p14:cNvPr>
                <p14:cNvContentPartPr/>
                <p14:nvPr/>
              </p14:nvContentPartPr>
              <p14:xfrm>
                <a:off x="6706187" y="6379627"/>
                <a:ext cx="163800" cy="238320"/>
              </p14:xfrm>
            </p:contentPart>
          </mc:Choice>
          <mc:Fallback>
            <p:pic>
              <p:nvPicPr>
                <p:cNvPr id="64" name="Freihand 63">
                  <a:extLst>
                    <a:ext uri="{FF2B5EF4-FFF2-40B4-BE49-F238E27FC236}">
                      <a16:creationId xmlns:a16="http://schemas.microsoft.com/office/drawing/2014/main" id="{4B14485F-1545-47C8-94BD-5E252FB3CFCF}"/>
                    </a:ext>
                  </a:extLst>
                </p:cNvPr>
                <p:cNvPicPr/>
                <p:nvPr/>
              </p:nvPicPr>
              <p:blipFill>
                <a:blip r:embed="rId104"/>
                <a:stretch>
                  <a:fillRect/>
                </a:stretch>
              </p:blipFill>
              <p:spPr>
                <a:xfrm>
                  <a:off x="6701867" y="6375307"/>
                  <a:ext cx="17244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5" name="Freihand 64">
                  <a:extLst>
                    <a:ext uri="{FF2B5EF4-FFF2-40B4-BE49-F238E27FC236}">
                      <a16:creationId xmlns:a16="http://schemas.microsoft.com/office/drawing/2014/main" id="{CF3F0CC5-D086-4C03-B738-3DEFF89FD49C}"/>
                    </a:ext>
                  </a:extLst>
                </p14:cNvPr>
                <p14:cNvContentPartPr/>
                <p14:nvPr/>
              </p14:nvContentPartPr>
              <p14:xfrm>
                <a:off x="6912827" y="6388267"/>
                <a:ext cx="445320" cy="139320"/>
              </p14:xfrm>
            </p:contentPart>
          </mc:Choice>
          <mc:Fallback>
            <p:pic>
              <p:nvPicPr>
                <p:cNvPr id="65" name="Freihand 64">
                  <a:extLst>
                    <a:ext uri="{FF2B5EF4-FFF2-40B4-BE49-F238E27FC236}">
                      <a16:creationId xmlns:a16="http://schemas.microsoft.com/office/drawing/2014/main" id="{CF3F0CC5-D086-4C03-B738-3DEFF89FD49C}"/>
                    </a:ext>
                  </a:extLst>
                </p:cNvPr>
                <p:cNvPicPr/>
                <p:nvPr/>
              </p:nvPicPr>
              <p:blipFill>
                <a:blip r:embed="rId106"/>
                <a:stretch>
                  <a:fillRect/>
                </a:stretch>
              </p:blipFill>
              <p:spPr>
                <a:xfrm>
                  <a:off x="6908507" y="6383947"/>
                  <a:ext cx="45396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6" name="Freihand 65">
                  <a:extLst>
                    <a:ext uri="{FF2B5EF4-FFF2-40B4-BE49-F238E27FC236}">
                      <a16:creationId xmlns:a16="http://schemas.microsoft.com/office/drawing/2014/main" id="{13A489FC-978F-4EB8-B663-3B506AFBEF90}"/>
                    </a:ext>
                  </a:extLst>
                </p14:cNvPr>
                <p14:cNvContentPartPr/>
                <p14:nvPr/>
              </p14:nvContentPartPr>
              <p14:xfrm>
                <a:off x="7269227" y="6424267"/>
                <a:ext cx="166680" cy="68040"/>
              </p14:xfrm>
            </p:contentPart>
          </mc:Choice>
          <mc:Fallback>
            <p:pic>
              <p:nvPicPr>
                <p:cNvPr id="66" name="Freihand 65">
                  <a:extLst>
                    <a:ext uri="{FF2B5EF4-FFF2-40B4-BE49-F238E27FC236}">
                      <a16:creationId xmlns:a16="http://schemas.microsoft.com/office/drawing/2014/main" id="{13A489FC-978F-4EB8-B663-3B506AFBEF90}"/>
                    </a:ext>
                  </a:extLst>
                </p:cNvPr>
                <p:cNvPicPr/>
                <p:nvPr/>
              </p:nvPicPr>
              <p:blipFill>
                <a:blip r:embed="rId108"/>
                <a:stretch>
                  <a:fillRect/>
                </a:stretch>
              </p:blipFill>
              <p:spPr>
                <a:xfrm>
                  <a:off x="7264907" y="6419947"/>
                  <a:ext cx="1753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7" name="Freihand 66">
                  <a:extLst>
                    <a:ext uri="{FF2B5EF4-FFF2-40B4-BE49-F238E27FC236}">
                      <a16:creationId xmlns:a16="http://schemas.microsoft.com/office/drawing/2014/main" id="{1B6FA4DE-1FC4-465C-8E6C-0FEE6E0F94C1}"/>
                    </a:ext>
                  </a:extLst>
                </p14:cNvPr>
                <p14:cNvContentPartPr/>
                <p14:nvPr/>
              </p14:nvContentPartPr>
              <p14:xfrm>
                <a:off x="7481267" y="6397627"/>
                <a:ext cx="403560" cy="124560"/>
              </p14:xfrm>
            </p:contentPart>
          </mc:Choice>
          <mc:Fallback>
            <p:pic>
              <p:nvPicPr>
                <p:cNvPr id="67" name="Freihand 66">
                  <a:extLst>
                    <a:ext uri="{FF2B5EF4-FFF2-40B4-BE49-F238E27FC236}">
                      <a16:creationId xmlns:a16="http://schemas.microsoft.com/office/drawing/2014/main" id="{1B6FA4DE-1FC4-465C-8E6C-0FEE6E0F94C1}"/>
                    </a:ext>
                  </a:extLst>
                </p:cNvPr>
                <p:cNvPicPr/>
                <p:nvPr/>
              </p:nvPicPr>
              <p:blipFill>
                <a:blip r:embed="rId110"/>
                <a:stretch>
                  <a:fillRect/>
                </a:stretch>
              </p:blipFill>
              <p:spPr>
                <a:xfrm>
                  <a:off x="7476947" y="6393307"/>
                  <a:ext cx="4122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8" name="Freihand 67">
                  <a:extLst>
                    <a:ext uri="{FF2B5EF4-FFF2-40B4-BE49-F238E27FC236}">
                      <a16:creationId xmlns:a16="http://schemas.microsoft.com/office/drawing/2014/main" id="{3778D631-F4C3-4465-89DE-241C8FEEE6C7}"/>
                    </a:ext>
                  </a:extLst>
                </p14:cNvPr>
                <p14:cNvContentPartPr/>
                <p14:nvPr/>
              </p14:nvContentPartPr>
              <p14:xfrm>
                <a:off x="7877267" y="6334627"/>
                <a:ext cx="19440" cy="60840"/>
              </p14:xfrm>
            </p:contentPart>
          </mc:Choice>
          <mc:Fallback>
            <p:pic>
              <p:nvPicPr>
                <p:cNvPr id="68" name="Freihand 67">
                  <a:extLst>
                    <a:ext uri="{FF2B5EF4-FFF2-40B4-BE49-F238E27FC236}">
                      <a16:creationId xmlns:a16="http://schemas.microsoft.com/office/drawing/2014/main" id="{3778D631-F4C3-4465-89DE-241C8FEEE6C7}"/>
                    </a:ext>
                  </a:extLst>
                </p:cNvPr>
                <p:cNvPicPr/>
                <p:nvPr/>
              </p:nvPicPr>
              <p:blipFill>
                <a:blip r:embed="rId112"/>
                <a:stretch>
                  <a:fillRect/>
                </a:stretch>
              </p:blipFill>
              <p:spPr>
                <a:xfrm>
                  <a:off x="7872947" y="6330307"/>
                  <a:ext cx="2808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9" name="Freihand 68">
                  <a:extLst>
                    <a:ext uri="{FF2B5EF4-FFF2-40B4-BE49-F238E27FC236}">
                      <a16:creationId xmlns:a16="http://schemas.microsoft.com/office/drawing/2014/main" id="{57262026-5713-4CAF-BA41-709AC565BDE1}"/>
                    </a:ext>
                  </a:extLst>
                </p14:cNvPr>
                <p14:cNvContentPartPr/>
                <p14:nvPr/>
              </p14:nvContentPartPr>
              <p14:xfrm>
                <a:off x="7951787" y="6311587"/>
                <a:ext cx="226800" cy="172440"/>
              </p14:xfrm>
            </p:contentPart>
          </mc:Choice>
          <mc:Fallback>
            <p:pic>
              <p:nvPicPr>
                <p:cNvPr id="69" name="Freihand 68">
                  <a:extLst>
                    <a:ext uri="{FF2B5EF4-FFF2-40B4-BE49-F238E27FC236}">
                      <a16:creationId xmlns:a16="http://schemas.microsoft.com/office/drawing/2014/main" id="{57262026-5713-4CAF-BA41-709AC565BDE1}"/>
                    </a:ext>
                  </a:extLst>
                </p:cNvPr>
                <p:cNvPicPr/>
                <p:nvPr/>
              </p:nvPicPr>
              <p:blipFill>
                <a:blip r:embed="rId114"/>
                <a:stretch>
                  <a:fillRect/>
                </a:stretch>
              </p:blipFill>
              <p:spPr>
                <a:xfrm>
                  <a:off x="7947467" y="6307267"/>
                  <a:ext cx="2354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0" name="Freihand 69">
                  <a:extLst>
                    <a:ext uri="{FF2B5EF4-FFF2-40B4-BE49-F238E27FC236}">
                      <a16:creationId xmlns:a16="http://schemas.microsoft.com/office/drawing/2014/main" id="{944794C5-2EFB-41F8-AAFB-0268BD5B0C5A}"/>
                    </a:ext>
                  </a:extLst>
                </p14:cNvPr>
                <p14:cNvContentPartPr/>
                <p14:nvPr/>
              </p14:nvContentPartPr>
              <p14:xfrm>
                <a:off x="8151947" y="6368827"/>
                <a:ext cx="133560" cy="96120"/>
              </p14:xfrm>
            </p:contentPart>
          </mc:Choice>
          <mc:Fallback>
            <p:pic>
              <p:nvPicPr>
                <p:cNvPr id="70" name="Freihand 69">
                  <a:extLst>
                    <a:ext uri="{FF2B5EF4-FFF2-40B4-BE49-F238E27FC236}">
                      <a16:creationId xmlns:a16="http://schemas.microsoft.com/office/drawing/2014/main" id="{944794C5-2EFB-41F8-AAFB-0268BD5B0C5A}"/>
                    </a:ext>
                  </a:extLst>
                </p:cNvPr>
                <p:cNvPicPr/>
                <p:nvPr/>
              </p:nvPicPr>
              <p:blipFill>
                <a:blip r:embed="rId116"/>
                <a:stretch>
                  <a:fillRect/>
                </a:stretch>
              </p:blipFill>
              <p:spPr>
                <a:xfrm>
                  <a:off x="8147627" y="6364507"/>
                  <a:ext cx="1422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1" name="Freihand 70">
                  <a:extLst>
                    <a:ext uri="{FF2B5EF4-FFF2-40B4-BE49-F238E27FC236}">
                      <a16:creationId xmlns:a16="http://schemas.microsoft.com/office/drawing/2014/main" id="{44A6B413-F190-4AF5-BF28-84262D603D48}"/>
                    </a:ext>
                  </a:extLst>
                </p14:cNvPr>
                <p14:cNvContentPartPr/>
                <p14:nvPr/>
              </p14:nvContentPartPr>
              <p14:xfrm>
                <a:off x="8306027" y="6229147"/>
                <a:ext cx="33480" cy="239760"/>
              </p14:xfrm>
            </p:contentPart>
          </mc:Choice>
          <mc:Fallback>
            <p:pic>
              <p:nvPicPr>
                <p:cNvPr id="71" name="Freihand 70">
                  <a:extLst>
                    <a:ext uri="{FF2B5EF4-FFF2-40B4-BE49-F238E27FC236}">
                      <a16:creationId xmlns:a16="http://schemas.microsoft.com/office/drawing/2014/main" id="{44A6B413-F190-4AF5-BF28-84262D603D48}"/>
                    </a:ext>
                  </a:extLst>
                </p:cNvPr>
                <p:cNvPicPr/>
                <p:nvPr/>
              </p:nvPicPr>
              <p:blipFill>
                <a:blip r:embed="rId118"/>
                <a:stretch>
                  <a:fillRect/>
                </a:stretch>
              </p:blipFill>
              <p:spPr>
                <a:xfrm>
                  <a:off x="8301707" y="6224827"/>
                  <a:ext cx="4212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2" name="Freihand 71">
                  <a:extLst>
                    <a:ext uri="{FF2B5EF4-FFF2-40B4-BE49-F238E27FC236}">
                      <a16:creationId xmlns:a16="http://schemas.microsoft.com/office/drawing/2014/main" id="{693700E1-7853-4B48-ADC3-4035620A4CDC}"/>
                    </a:ext>
                  </a:extLst>
                </p14:cNvPr>
                <p14:cNvContentPartPr/>
                <p14:nvPr/>
              </p14:nvContentPartPr>
              <p14:xfrm>
                <a:off x="8255987" y="6178747"/>
                <a:ext cx="225000" cy="436680"/>
              </p14:xfrm>
            </p:contentPart>
          </mc:Choice>
          <mc:Fallback>
            <p:pic>
              <p:nvPicPr>
                <p:cNvPr id="72" name="Freihand 71">
                  <a:extLst>
                    <a:ext uri="{FF2B5EF4-FFF2-40B4-BE49-F238E27FC236}">
                      <a16:creationId xmlns:a16="http://schemas.microsoft.com/office/drawing/2014/main" id="{693700E1-7853-4B48-ADC3-4035620A4CDC}"/>
                    </a:ext>
                  </a:extLst>
                </p:cNvPr>
                <p:cNvPicPr/>
                <p:nvPr/>
              </p:nvPicPr>
              <p:blipFill>
                <a:blip r:embed="rId120"/>
                <a:stretch>
                  <a:fillRect/>
                </a:stretch>
              </p:blipFill>
              <p:spPr>
                <a:xfrm>
                  <a:off x="8251667" y="6174427"/>
                  <a:ext cx="233640" cy="445320"/>
                </a:xfrm>
                <a:prstGeom prst="rect">
                  <a:avLst/>
                </a:prstGeom>
              </p:spPr>
            </p:pic>
          </mc:Fallback>
        </mc:AlternateContent>
      </p:grpSp>
    </p:spTree>
    <p:extLst>
      <p:ext uri="{BB962C8B-B14F-4D97-AF65-F5344CB8AC3E}">
        <p14:creationId xmlns:p14="http://schemas.microsoft.com/office/powerpoint/2010/main" val="2009757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3C40C-C68B-F6DD-EFA8-07B90DFB034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5DC0E0E-89B3-42FB-8472-6E603BD6C631}"/>
              </a:ext>
            </a:extLst>
          </p:cNvPr>
          <p:cNvSpPr txBox="1">
            <a:spLocks/>
          </p:cNvSpPr>
          <p:nvPr/>
        </p:nvSpPr>
        <p:spPr>
          <a:xfrm>
            <a:off x="-197223" y="-40442"/>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Internal and External Economies of Scale</a:t>
            </a:r>
          </a:p>
        </p:txBody>
      </p:sp>
      <p:sp>
        <p:nvSpPr>
          <p:cNvPr id="9" name="Textfeld 8">
            <a:extLst>
              <a:ext uri="{FF2B5EF4-FFF2-40B4-BE49-F238E27FC236}">
                <a16:creationId xmlns:a16="http://schemas.microsoft.com/office/drawing/2014/main" id="{B3C4C0F8-5E59-BA6D-5544-DE2FB92A36F5}"/>
              </a:ext>
            </a:extLst>
          </p:cNvPr>
          <p:cNvSpPr txBox="1"/>
          <p:nvPr/>
        </p:nvSpPr>
        <p:spPr>
          <a:xfrm>
            <a:off x="0" y="777885"/>
            <a:ext cx="7433534" cy="5967972"/>
          </a:xfrm>
          <a:prstGeom prst="rect">
            <a:avLst/>
          </a:prstGeom>
          <a:noFill/>
        </p:spPr>
        <p:txBody>
          <a:bodyPr wrap="square" rtlCol="0">
            <a:noAutofit/>
          </a:bodyPr>
          <a:lstStyle/>
          <a:p>
            <a:r>
              <a:rPr lang="en-US" sz="2000" b="1" dirty="0"/>
              <a:t>Internal economies of scale:</a:t>
            </a:r>
            <a:r>
              <a:rPr lang="en-US" sz="2000" dirty="0"/>
              <a:t>	</a:t>
            </a:r>
          </a:p>
          <a:p>
            <a:pPr marL="342900" indent="-342900">
              <a:buFont typeface="Arial" panose="020B0604020202020204" pitchFamily="34" charset="0"/>
              <a:buChar char="•"/>
            </a:pPr>
            <a:r>
              <a:rPr lang="en-US" sz="2000" dirty="0"/>
              <a:t>Average costs fall due to the size of the company </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a:t>Due to high fixed costs, a certain size is necessary for efficient production (e.g. car sector/pharmaceutical sector)</a:t>
            </a:r>
          </a:p>
          <a:p>
            <a:pPr marL="342900" indent="-342900">
              <a:buFont typeface="Arial" panose="020B0604020202020204" pitchFamily="34" charset="0"/>
              <a:buChar char="•"/>
            </a:pPr>
            <a:r>
              <a:rPr lang="en-US" sz="2000" dirty="0"/>
              <a:t>Large companies produce differentiated products for which prices can vary.</a:t>
            </a:r>
          </a:p>
          <a:p>
            <a:endParaRPr lang="en-US" sz="2000" dirty="0"/>
          </a:p>
          <a:p>
            <a:r>
              <a:rPr lang="en-US" sz="2000" dirty="0"/>
              <a:t>Competition under monopolistic competition</a:t>
            </a:r>
          </a:p>
          <a:p>
            <a:endParaRPr lang="en-US" sz="2000" dirty="0"/>
          </a:p>
          <a:p>
            <a:r>
              <a:rPr lang="en-US" sz="2000" b="1" dirty="0"/>
              <a:t>External economies of scale:</a:t>
            </a:r>
            <a:r>
              <a:rPr lang="en-US" sz="2000" dirty="0"/>
              <a:t>	</a:t>
            </a:r>
          </a:p>
          <a:p>
            <a:pPr marL="342900" indent="-342900">
              <a:buFont typeface="Arial" panose="020B0604020202020204" pitchFamily="34" charset="0"/>
              <a:buChar char="•"/>
            </a:pPr>
            <a:r>
              <a:rPr lang="en-US" sz="2000" dirty="0"/>
              <a:t>Average costs fall due to the number of companies (depend on the size of the industrial sector)</a:t>
            </a:r>
          </a:p>
          <a:p>
            <a:pPr marL="342900" indent="-342900">
              <a:buFont typeface="Arial" panose="020B0604020202020204" pitchFamily="34" charset="0"/>
              <a:buChar char="•"/>
            </a:pPr>
            <a:r>
              <a:rPr lang="en-US" sz="2000" dirty="0"/>
              <a:t>In principle, small companies that offer the same product under </a:t>
            </a:r>
            <a:r>
              <a:rPr lang="en-US" sz="2000" dirty="0" err="1"/>
              <a:t>favourable</a:t>
            </a:r>
            <a:r>
              <a:rPr lang="en-US" sz="2000" dirty="0"/>
              <a:t> conditions (geography/tax environment) at the same price (clustering of suppliers/e.g. souvenir shops or start-ups for similar products)</a:t>
            </a:r>
          </a:p>
          <a:p>
            <a:pPr marL="342900" indent="-342900">
              <a:buFont typeface="Arial" panose="020B0604020202020204" pitchFamily="34" charset="0"/>
              <a:buChar char="•"/>
            </a:pPr>
            <a:r>
              <a:rPr lang="en-US" sz="2000" dirty="0"/>
              <a:t>Competition under perfect competition</a:t>
            </a:r>
            <a:endParaRPr lang="de-DE" sz="2000" dirty="0"/>
          </a:p>
          <a:p>
            <a:endParaRPr lang="de-DE" sz="2000" dirty="0"/>
          </a:p>
        </p:txBody>
      </p:sp>
      <p:sp>
        <p:nvSpPr>
          <p:cNvPr id="10" name="Rechteck 9">
            <a:extLst>
              <a:ext uri="{FF2B5EF4-FFF2-40B4-BE49-F238E27FC236}">
                <a16:creationId xmlns:a16="http://schemas.microsoft.com/office/drawing/2014/main" id="{E78767AE-A098-A96E-5DB2-79E6B94F070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1C8007A1-6F6D-4E9F-AC94-50059EE5B311}"/>
              </a:ext>
            </a:extLst>
          </p:cNvPr>
          <p:cNvGrpSpPr/>
          <p:nvPr/>
        </p:nvGrpSpPr>
        <p:grpSpPr>
          <a:xfrm>
            <a:off x="1085147" y="454387"/>
            <a:ext cx="3354120" cy="63360"/>
            <a:chOff x="1085147" y="454387"/>
            <a:chExt cx="3354120" cy="6336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C7AE43E0-4715-4B6B-947B-A77370CE54C4}"/>
                    </a:ext>
                  </a:extLst>
                </p14:cNvPr>
                <p14:cNvContentPartPr/>
                <p14:nvPr/>
              </p14:nvContentPartPr>
              <p14:xfrm>
                <a:off x="1085147" y="454387"/>
                <a:ext cx="1254960" cy="63360"/>
              </p14:xfrm>
            </p:contentPart>
          </mc:Choice>
          <mc:Fallback>
            <p:pic>
              <p:nvPicPr>
                <p:cNvPr id="2" name="Freihand 1">
                  <a:extLst>
                    <a:ext uri="{FF2B5EF4-FFF2-40B4-BE49-F238E27FC236}">
                      <a16:creationId xmlns:a16="http://schemas.microsoft.com/office/drawing/2014/main" id="{C7AE43E0-4715-4B6B-947B-A77370CE54C4}"/>
                    </a:ext>
                  </a:extLst>
                </p:cNvPr>
                <p:cNvPicPr/>
                <p:nvPr/>
              </p:nvPicPr>
              <p:blipFill>
                <a:blip r:embed="rId4"/>
                <a:stretch>
                  <a:fillRect/>
                </a:stretch>
              </p:blipFill>
              <p:spPr>
                <a:xfrm>
                  <a:off x="1080827" y="450067"/>
                  <a:ext cx="12636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3DAC0F89-3026-449C-891F-5DFAB20D7A4D}"/>
                    </a:ext>
                  </a:extLst>
                </p14:cNvPr>
                <p14:cNvContentPartPr/>
                <p14:nvPr/>
              </p14:nvContentPartPr>
              <p14:xfrm>
                <a:off x="3149747" y="465547"/>
                <a:ext cx="1289520" cy="49320"/>
              </p14:xfrm>
            </p:contentPart>
          </mc:Choice>
          <mc:Fallback>
            <p:pic>
              <p:nvPicPr>
                <p:cNvPr id="3" name="Freihand 2">
                  <a:extLst>
                    <a:ext uri="{FF2B5EF4-FFF2-40B4-BE49-F238E27FC236}">
                      <a16:creationId xmlns:a16="http://schemas.microsoft.com/office/drawing/2014/main" id="{3DAC0F89-3026-449C-891F-5DFAB20D7A4D}"/>
                    </a:ext>
                  </a:extLst>
                </p:cNvPr>
                <p:cNvPicPr/>
                <p:nvPr/>
              </p:nvPicPr>
              <p:blipFill>
                <a:blip r:embed="rId6"/>
                <a:stretch>
                  <a:fillRect/>
                </a:stretch>
              </p:blipFill>
              <p:spPr>
                <a:xfrm>
                  <a:off x="3145427" y="461227"/>
                  <a:ext cx="1298160" cy="57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7C3B10D9-C65E-4515-BFA7-825358DE56D9}"/>
                  </a:ext>
                </a:extLst>
              </p14:cNvPr>
              <p14:cNvContentPartPr/>
              <p14:nvPr/>
            </p14:nvContentPartPr>
            <p14:xfrm>
              <a:off x="468827" y="1431427"/>
              <a:ext cx="4971960" cy="70920"/>
            </p14:xfrm>
          </p:contentPart>
        </mc:Choice>
        <mc:Fallback>
          <p:pic>
            <p:nvPicPr>
              <p:cNvPr id="6" name="Freihand 5">
                <a:extLst>
                  <a:ext uri="{FF2B5EF4-FFF2-40B4-BE49-F238E27FC236}">
                    <a16:creationId xmlns:a16="http://schemas.microsoft.com/office/drawing/2014/main" id="{7C3B10D9-C65E-4515-BFA7-825358DE56D9}"/>
                  </a:ext>
                </a:extLst>
              </p:cNvPr>
              <p:cNvPicPr/>
              <p:nvPr/>
            </p:nvPicPr>
            <p:blipFill>
              <a:blip r:embed="rId8"/>
              <a:stretch>
                <a:fillRect/>
              </a:stretch>
            </p:blipFill>
            <p:spPr>
              <a:xfrm>
                <a:off x="464507" y="1427107"/>
                <a:ext cx="4980600" cy="79560"/>
              </a:xfrm>
              <a:prstGeom prst="rect">
                <a:avLst/>
              </a:prstGeom>
            </p:spPr>
          </p:pic>
        </mc:Fallback>
      </mc:AlternateContent>
      <p:grpSp>
        <p:nvGrpSpPr>
          <p:cNvPr id="11" name="Gruppieren 10">
            <a:extLst>
              <a:ext uri="{FF2B5EF4-FFF2-40B4-BE49-F238E27FC236}">
                <a16:creationId xmlns:a16="http://schemas.microsoft.com/office/drawing/2014/main" id="{0D36E4F4-FE88-4806-BE40-FACFF4D71AB5}"/>
              </a:ext>
            </a:extLst>
          </p:cNvPr>
          <p:cNvGrpSpPr/>
          <p:nvPr/>
        </p:nvGrpSpPr>
        <p:grpSpPr>
          <a:xfrm>
            <a:off x="5864867" y="1139107"/>
            <a:ext cx="404640" cy="169920"/>
            <a:chOff x="5864867" y="1139107"/>
            <a:chExt cx="404640" cy="169920"/>
          </a:xfrm>
        </p:grpSpPr>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5DD2BA6C-9222-41F9-9B6D-B7BC4A3D5163}"/>
                    </a:ext>
                  </a:extLst>
                </p14:cNvPr>
                <p14:cNvContentPartPr/>
                <p14:nvPr/>
              </p14:nvContentPartPr>
              <p14:xfrm>
                <a:off x="5935067" y="1233427"/>
                <a:ext cx="334440" cy="49320"/>
              </p14:xfrm>
            </p:contentPart>
          </mc:Choice>
          <mc:Fallback>
            <p:pic>
              <p:nvPicPr>
                <p:cNvPr id="7" name="Freihand 6">
                  <a:extLst>
                    <a:ext uri="{FF2B5EF4-FFF2-40B4-BE49-F238E27FC236}">
                      <a16:creationId xmlns:a16="http://schemas.microsoft.com/office/drawing/2014/main" id="{5DD2BA6C-9222-41F9-9B6D-B7BC4A3D5163}"/>
                    </a:ext>
                  </a:extLst>
                </p:cNvPr>
                <p:cNvPicPr/>
                <p:nvPr/>
              </p:nvPicPr>
              <p:blipFill>
                <a:blip r:embed="rId10"/>
                <a:stretch>
                  <a:fillRect/>
                </a:stretch>
              </p:blipFill>
              <p:spPr>
                <a:xfrm>
                  <a:off x="5930747" y="1229107"/>
                  <a:ext cx="3430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Freihand 7">
                  <a:extLst>
                    <a:ext uri="{FF2B5EF4-FFF2-40B4-BE49-F238E27FC236}">
                      <a16:creationId xmlns:a16="http://schemas.microsoft.com/office/drawing/2014/main" id="{B5DC0C8D-4C2E-4E97-BE4C-3CC47F1402F0}"/>
                    </a:ext>
                  </a:extLst>
                </p14:cNvPr>
                <p14:cNvContentPartPr/>
                <p14:nvPr/>
              </p14:nvContentPartPr>
              <p14:xfrm>
                <a:off x="5864867" y="1139107"/>
                <a:ext cx="269280" cy="169920"/>
              </p14:xfrm>
            </p:contentPart>
          </mc:Choice>
          <mc:Fallback>
            <p:pic>
              <p:nvPicPr>
                <p:cNvPr id="8" name="Freihand 7">
                  <a:extLst>
                    <a:ext uri="{FF2B5EF4-FFF2-40B4-BE49-F238E27FC236}">
                      <a16:creationId xmlns:a16="http://schemas.microsoft.com/office/drawing/2014/main" id="{B5DC0C8D-4C2E-4E97-BE4C-3CC47F1402F0}"/>
                    </a:ext>
                  </a:extLst>
                </p:cNvPr>
                <p:cNvPicPr/>
                <p:nvPr/>
              </p:nvPicPr>
              <p:blipFill>
                <a:blip r:embed="rId12"/>
                <a:stretch>
                  <a:fillRect/>
                </a:stretch>
              </p:blipFill>
              <p:spPr>
                <a:xfrm>
                  <a:off x="5860547" y="1134787"/>
                  <a:ext cx="277920" cy="178560"/>
                </a:xfrm>
                <a:prstGeom prst="rect">
                  <a:avLst/>
                </a:prstGeom>
              </p:spPr>
            </p:pic>
          </mc:Fallback>
        </mc:AlternateContent>
      </p:grpSp>
      <p:grpSp>
        <p:nvGrpSpPr>
          <p:cNvPr id="36" name="Gruppieren 35">
            <a:extLst>
              <a:ext uri="{FF2B5EF4-FFF2-40B4-BE49-F238E27FC236}">
                <a16:creationId xmlns:a16="http://schemas.microsoft.com/office/drawing/2014/main" id="{7D85490B-81EA-4934-8D4F-6F41546D2EC9}"/>
              </a:ext>
            </a:extLst>
          </p:cNvPr>
          <p:cNvGrpSpPr/>
          <p:nvPr/>
        </p:nvGrpSpPr>
        <p:grpSpPr>
          <a:xfrm>
            <a:off x="6547787" y="1145947"/>
            <a:ext cx="1126080" cy="248040"/>
            <a:chOff x="6547787" y="1145947"/>
            <a:chExt cx="1126080" cy="248040"/>
          </a:xfrm>
        </p:grpSpPr>
        <mc:AlternateContent xmlns:mc="http://schemas.openxmlformats.org/markup-compatibility/2006">
          <mc:Choice xmlns:p14="http://schemas.microsoft.com/office/powerpoint/2010/main" Requires="p14">
            <p:contentPart p14:bwMode="auto" r:id="rId13">
              <p14:nvContentPartPr>
                <p14:cNvPr id="12" name="Freihand 11">
                  <a:extLst>
                    <a:ext uri="{FF2B5EF4-FFF2-40B4-BE49-F238E27FC236}">
                      <a16:creationId xmlns:a16="http://schemas.microsoft.com/office/drawing/2014/main" id="{53E3A4D3-6205-461B-86BB-BCEA93A692A9}"/>
                    </a:ext>
                  </a:extLst>
                </p14:cNvPr>
                <p14:cNvContentPartPr/>
                <p14:nvPr/>
              </p14:nvContentPartPr>
              <p14:xfrm>
                <a:off x="6547787" y="1182307"/>
                <a:ext cx="122760" cy="97560"/>
              </p14:xfrm>
            </p:contentPart>
          </mc:Choice>
          <mc:Fallback>
            <p:pic>
              <p:nvPicPr>
                <p:cNvPr id="12" name="Freihand 11">
                  <a:extLst>
                    <a:ext uri="{FF2B5EF4-FFF2-40B4-BE49-F238E27FC236}">
                      <a16:creationId xmlns:a16="http://schemas.microsoft.com/office/drawing/2014/main" id="{53E3A4D3-6205-461B-86BB-BCEA93A692A9}"/>
                    </a:ext>
                  </a:extLst>
                </p:cNvPr>
                <p:cNvPicPr/>
                <p:nvPr/>
              </p:nvPicPr>
              <p:blipFill>
                <a:blip r:embed="rId14"/>
                <a:stretch>
                  <a:fillRect/>
                </a:stretch>
              </p:blipFill>
              <p:spPr>
                <a:xfrm>
                  <a:off x="6543467" y="1177987"/>
                  <a:ext cx="13140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3" name="Freihand 12">
                  <a:extLst>
                    <a:ext uri="{FF2B5EF4-FFF2-40B4-BE49-F238E27FC236}">
                      <a16:creationId xmlns:a16="http://schemas.microsoft.com/office/drawing/2014/main" id="{CBAD8299-C3D7-4621-9B36-02C173722705}"/>
                    </a:ext>
                  </a:extLst>
                </p14:cNvPr>
                <p14:cNvContentPartPr/>
                <p14:nvPr/>
              </p14:nvContentPartPr>
              <p14:xfrm>
                <a:off x="6768107" y="1192747"/>
                <a:ext cx="452880" cy="201240"/>
              </p14:xfrm>
            </p:contentPart>
          </mc:Choice>
          <mc:Fallback>
            <p:pic>
              <p:nvPicPr>
                <p:cNvPr id="13" name="Freihand 12">
                  <a:extLst>
                    <a:ext uri="{FF2B5EF4-FFF2-40B4-BE49-F238E27FC236}">
                      <a16:creationId xmlns:a16="http://schemas.microsoft.com/office/drawing/2014/main" id="{CBAD8299-C3D7-4621-9B36-02C173722705}"/>
                    </a:ext>
                  </a:extLst>
                </p:cNvPr>
                <p:cNvPicPr/>
                <p:nvPr/>
              </p:nvPicPr>
              <p:blipFill>
                <a:blip r:embed="rId16"/>
                <a:stretch>
                  <a:fillRect/>
                </a:stretch>
              </p:blipFill>
              <p:spPr>
                <a:xfrm>
                  <a:off x="6763787" y="1188427"/>
                  <a:ext cx="4615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4" name="Freihand 13">
                  <a:extLst>
                    <a:ext uri="{FF2B5EF4-FFF2-40B4-BE49-F238E27FC236}">
                      <a16:creationId xmlns:a16="http://schemas.microsoft.com/office/drawing/2014/main" id="{06A53949-A5A7-4D6D-99C8-A00230325694}"/>
                    </a:ext>
                  </a:extLst>
                </p14:cNvPr>
                <p14:cNvContentPartPr/>
                <p14:nvPr/>
              </p14:nvContentPartPr>
              <p14:xfrm>
                <a:off x="7269947" y="1182667"/>
                <a:ext cx="203040" cy="55800"/>
              </p14:xfrm>
            </p:contentPart>
          </mc:Choice>
          <mc:Fallback>
            <p:pic>
              <p:nvPicPr>
                <p:cNvPr id="14" name="Freihand 13">
                  <a:extLst>
                    <a:ext uri="{FF2B5EF4-FFF2-40B4-BE49-F238E27FC236}">
                      <a16:creationId xmlns:a16="http://schemas.microsoft.com/office/drawing/2014/main" id="{06A53949-A5A7-4D6D-99C8-A00230325694}"/>
                    </a:ext>
                  </a:extLst>
                </p:cNvPr>
                <p:cNvPicPr/>
                <p:nvPr/>
              </p:nvPicPr>
              <p:blipFill>
                <a:blip r:embed="rId18"/>
                <a:stretch>
                  <a:fillRect/>
                </a:stretch>
              </p:blipFill>
              <p:spPr>
                <a:xfrm>
                  <a:off x="7265627" y="1178347"/>
                  <a:ext cx="2116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5" name="Freihand 14">
                  <a:extLst>
                    <a:ext uri="{FF2B5EF4-FFF2-40B4-BE49-F238E27FC236}">
                      <a16:creationId xmlns:a16="http://schemas.microsoft.com/office/drawing/2014/main" id="{40FA84C7-357A-4C09-B0FF-89560841EE12}"/>
                    </a:ext>
                  </a:extLst>
                </p14:cNvPr>
                <p14:cNvContentPartPr/>
                <p14:nvPr/>
              </p14:nvContentPartPr>
              <p14:xfrm>
                <a:off x="7462187" y="1145947"/>
                <a:ext cx="211680" cy="94680"/>
              </p14:xfrm>
            </p:contentPart>
          </mc:Choice>
          <mc:Fallback>
            <p:pic>
              <p:nvPicPr>
                <p:cNvPr id="15" name="Freihand 14">
                  <a:extLst>
                    <a:ext uri="{FF2B5EF4-FFF2-40B4-BE49-F238E27FC236}">
                      <a16:creationId xmlns:a16="http://schemas.microsoft.com/office/drawing/2014/main" id="{40FA84C7-357A-4C09-B0FF-89560841EE12}"/>
                    </a:ext>
                  </a:extLst>
                </p:cNvPr>
                <p:cNvPicPr/>
                <p:nvPr/>
              </p:nvPicPr>
              <p:blipFill>
                <a:blip r:embed="rId20"/>
                <a:stretch>
                  <a:fillRect/>
                </a:stretch>
              </p:blipFill>
              <p:spPr>
                <a:xfrm>
                  <a:off x="7457867" y="1141627"/>
                  <a:ext cx="220320" cy="103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8CC49C3C-E74B-48DA-8D12-17C8D4D71C81}"/>
                  </a:ext>
                </a:extLst>
              </p14:cNvPr>
              <p14:cNvContentPartPr/>
              <p14:nvPr/>
            </p14:nvContentPartPr>
            <p14:xfrm>
              <a:off x="7954307" y="1010227"/>
              <a:ext cx="175320" cy="173880"/>
            </p14:xfrm>
          </p:contentPart>
        </mc:Choice>
        <mc:Fallback>
          <p:pic>
            <p:nvPicPr>
              <p:cNvPr id="16" name="Freihand 15">
                <a:extLst>
                  <a:ext uri="{FF2B5EF4-FFF2-40B4-BE49-F238E27FC236}">
                    <a16:creationId xmlns:a16="http://schemas.microsoft.com/office/drawing/2014/main" id="{8CC49C3C-E74B-48DA-8D12-17C8D4D71C81}"/>
                  </a:ext>
                </a:extLst>
              </p:cNvPr>
              <p:cNvPicPr/>
              <p:nvPr/>
            </p:nvPicPr>
            <p:blipFill>
              <a:blip r:embed="rId22"/>
              <a:stretch>
                <a:fillRect/>
              </a:stretch>
            </p:blipFill>
            <p:spPr>
              <a:xfrm>
                <a:off x="7949987" y="1005907"/>
                <a:ext cx="1839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9AB6E5B8-7DFE-4489-9EDE-9BDC60967900}"/>
                  </a:ext>
                </a:extLst>
              </p14:cNvPr>
              <p14:cNvContentPartPr/>
              <p14:nvPr/>
            </p14:nvContentPartPr>
            <p14:xfrm>
              <a:off x="8151587" y="1002667"/>
              <a:ext cx="177840" cy="190440"/>
            </p14:xfrm>
          </p:contentPart>
        </mc:Choice>
        <mc:Fallback>
          <p:pic>
            <p:nvPicPr>
              <p:cNvPr id="17" name="Freihand 16">
                <a:extLst>
                  <a:ext uri="{FF2B5EF4-FFF2-40B4-BE49-F238E27FC236}">
                    <a16:creationId xmlns:a16="http://schemas.microsoft.com/office/drawing/2014/main" id="{9AB6E5B8-7DFE-4489-9EDE-9BDC60967900}"/>
                  </a:ext>
                </a:extLst>
              </p:cNvPr>
              <p:cNvPicPr/>
              <p:nvPr/>
            </p:nvPicPr>
            <p:blipFill>
              <a:blip r:embed="rId24"/>
              <a:stretch>
                <a:fillRect/>
              </a:stretch>
            </p:blipFill>
            <p:spPr>
              <a:xfrm>
                <a:off x="8147267" y="998347"/>
                <a:ext cx="1864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7DCB6358-468B-4974-8083-0AA45E503F68}"/>
                  </a:ext>
                </a:extLst>
              </p14:cNvPr>
              <p14:cNvContentPartPr/>
              <p14:nvPr/>
            </p14:nvContentPartPr>
            <p14:xfrm>
              <a:off x="8401067" y="956947"/>
              <a:ext cx="141840" cy="277560"/>
            </p14:xfrm>
          </p:contentPart>
        </mc:Choice>
        <mc:Fallback>
          <p:pic>
            <p:nvPicPr>
              <p:cNvPr id="18" name="Freihand 17">
                <a:extLst>
                  <a:ext uri="{FF2B5EF4-FFF2-40B4-BE49-F238E27FC236}">
                    <a16:creationId xmlns:a16="http://schemas.microsoft.com/office/drawing/2014/main" id="{7DCB6358-468B-4974-8083-0AA45E503F68}"/>
                  </a:ext>
                </a:extLst>
              </p:cNvPr>
              <p:cNvPicPr/>
              <p:nvPr/>
            </p:nvPicPr>
            <p:blipFill>
              <a:blip r:embed="rId26"/>
              <a:stretch>
                <a:fillRect/>
              </a:stretch>
            </p:blipFill>
            <p:spPr>
              <a:xfrm>
                <a:off x="8396747" y="952627"/>
                <a:ext cx="15048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5ECD3F8D-A254-4466-A529-D772851B3A20}"/>
                  </a:ext>
                </a:extLst>
              </p14:cNvPr>
              <p14:cNvContentPartPr/>
              <p14:nvPr/>
            </p14:nvContentPartPr>
            <p14:xfrm>
              <a:off x="8463707" y="1085107"/>
              <a:ext cx="132480" cy="35640"/>
            </p14:xfrm>
          </p:contentPart>
        </mc:Choice>
        <mc:Fallback>
          <p:pic>
            <p:nvPicPr>
              <p:cNvPr id="19" name="Freihand 18">
                <a:extLst>
                  <a:ext uri="{FF2B5EF4-FFF2-40B4-BE49-F238E27FC236}">
                    <a16:creationId xmlns:a16="http://schemas.microsoft.com/office/drawing/2014/main" id="{5ECD3F8D-A254-4466-A529-D772851B3A20}"/>
                  </a:ext>
                </a:extLst>
              </p:cNvPr>
              <p:cNvPicPr/>
              <p:nvPr/>
            </p:nvPicPr>
            <p:blipFill>
              <a:blip r:embed="rId28"/>
              <a:stretch>
                <a:fillRect/>
              </a:stretch>
            </p:blipFill>
            <p:spPr>
              <a:xfrm>
                <a:off x="8459387" y="1080787"/>
                <a:ext cx="141120" cy="44280"/>
              </a:xfrm>
              <a:prstGeom prst="rect">
                <a:avLst/>
              </a:prstGeom>
            </p:spPr>
          </p:pic>
        </mc:Fallback>
      </mc:AlternateContent>
      <p:grpSp>
        <p:nvGrpSpPr>
          <p:cNvPr id="42" name="Gruppieren 41">
            <a:extLst>
              <a:ext uri="{FF2B5EF4-FFF2-40B4-BE49-F238E27FC236}">
                <a16:creationId xmlns:a16="http://schemas.microsoft.com/office/drawing/2014/main" id="{4935C4AF-599B-414A-8B2E-D4FC2BEF1E8E}"/>
              </a:ext>
            </a:extLst>
          </p:cNvPr>
          <p:cNvGrpSpPr/>
          <p:nvPr/>
        </p:nvGrpSpPr>
        <p:grpSpPr>
          <a:xfrm>
            <a:off x="8798507" y="853987"/>
            <a:ext cx="2170800" cy="672840"/>
            <a:chOff x="8798507" y="853987"/>
            <a:chExt cx="2170800" cy="672840"/>
          </a:xfrm>
        </p:grpSpPr>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836FBCA9-1FF3-42D9-8532-FDF5D8A4AFC5}"/>
                    </a:ext>
                  </a:extLst>
                </p14:cNvPr>
                <p14:cNvContentPartPr/>
                <p14:nvPr/>
              </p14:nvContentPartPr>
              <p14:xfrm>
                <a:off x="8798507" y="965947"/>
                <a:ext cx="210960" cy="313200"/>
              </p14:xfrm>
            </p:contentPart>
          </mc:Choice>
          <mc:Fallback>
            <p:pic>
              <p:nvPicPr>
                <p:cNvPr id="20" name="Freihand 19">
                  <a:extLst>
                    <a:ext uri="{FF2B5EF4-FFF2-40B4-BE49-F238E27FC236}">
                      <a16:creationId xmlns:a16="http://schemas.microsoft.com/office/drawing/2014/main" id="{836FBCA9-1FF3-42D9-8532-FDF5D8A4AFC5}"/>
                    </a:ext>
                  </a:extLst>
                </p:cNvPr>
                <p:cNvPicPr/>
                <p:nvPr/>
              </p:nvPicPr>
              <p:blipFill>
                <a:blip r:embed="rId30"/>
                <a:stretch>
                  <a:fillRect/>
                </a:stretch>
              </p:blipFill>
              <p:spPr>
                <a:xfrm>
                  <a:off x="8794187" y="961627"/>
                  <a:ext cx="219600" cy="3218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D22EB600-71C0-495C-9138-C7F5C22E4218}"/>
                    </a:ext>
                  </a:extLst>
                </p14:cNvPr>
                <p14:cNvContentPartPr/>
                <p14:nvPr/>
              </p14:nvContentPartPr>
              <p14:xfrm>
                <a:off x="9152027" y="1008067"/>
                <a:ext cx="246960" cy="99720"/>
              </p14:xfrm>
            </p:contentPart>
          </mc:Choice>
          <mc:Fallback>
            <p:pic>
              <p:nvPicPr>
                <p:cNvPr id="21" name="Freihand 20">
                  <a:extLst>
                    <a:ext uri="{FF2B5EF4-FFF2-40B4-BE49-F238E27FC236}">
                      <a16:creationId xmlns:a16="http://schemas.microsoft.com/office/drawing/2014/main" id="{D22EB600-71C0-495C-9138-C7F5C22E4218}"/>
                    </a:ext>
                  </a:extLst>
                </p:cNvPr>
                <p:cNvPicPr/>
                <p:nvPr/>
              </p:nvPicPr>
              <p:blipFill>
                <a:blip r:embed="rId32"/>
                <a:stretch>
                  <a:fillRect/>
                </a:stretch>
              </p:blipFill>
              <p:spPr>
                <a:xfrm>
                  <a:off x="9147707" y="1003747"/>
                  <a:ext cx="2556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C8721AA9-CE6A-4C07-915A-2C87D1C79632}"/>
                    </a:ext>
                  </a:extLst>
                </p14:cNvPr>
                <p14:cNvContentPartPr/>
                <p14:nvPr/>
              </p14:nvContentPartPr>
              <p14:xfrm>
                <a:off x="9323027" y="875227"/>
                <a:ext cx="360" cy="360"/>
              </p14:xfrm>
            </p:contentPart>
          </mc:Choice>
          <mc:Fallback>
            <p:pic>
              <p:nvPicPr>
                <p:cNvPr id="22" name="Freihand 21">
                  <a:extLst>
                    <a:ext uri="{FF2B5EF4-FFF2-40B4-BE49-F238E27FC236}">
                      <a16:creationId xmlns:a16="http://schemas.microsoft.com/office/drawing/2014/main" id="{C8721AA9-CE6A-4C07-915A-2C87D1C79632}"/>
                    </a:ext>
                  </a:extLst>
                </p:cNvPr>
                <p:cNvPicPr/>
                <p:nvPr/>
              </p:nvPicPr>
              <p:blipFill>
                <a:blip r:embed="rId34"/>
                <a:stretch>
                  <a:fillRect/>
                </a:stretch>
              </p:blipFill>
              <p:spPr>
                <a:xfrm>
                  <a:off x="9318707" y="870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EE2AF749-62D9-4B05-9AE4-E2068107121E}"/>
                    </a:ext>
                  </a:extLst>
                </p14:cNvPr>
                <p14:cNvContentPartPr/>
                <p14:nvPr/>
              </p14:nvContentPartPr>
              <p14:xfrm>
                <a:off x="9509147" y="860467"/>
                <a:ext cx="25920" cy="214200"/>
              </p14:xfrm>
            </p:contentPart>
          </mc:Choice>
          <mc:Fallback>
            <p:pic>
              <p:nvPicPr>
                <p:cNvPr id="23" name="Freihand 22">
                  <a:extLst>
                    <a:ext uri="{FF2B5EF4-FFF2-40B4-BE49-F238E27FC236}">
                      <a16:creationId xmlns:a16="http://schemas.microsoft.com/office/drawing/2014/main" id="{EE2AF749-62D9-4B05-9AE4-E2068107121E}"/>
                    </a:ext>
                  </a:extLst>
                </p:cNvPr>
                <p:cNvPicPr/>
                <p:nvPr/>
              </p:nvPicPr>
              <p:blipFill>
                <a:blip r:embed="rId36"/>
                <a:stretch>
                  <a:fillRect/>
                </a:stretch>
              </p:blipFill>
              <p:spPr>
                <a:xfrm>
                  <a:off x="9504827" y="856147"/>
                  <a:ext cx="3456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14ED3C03-BA77-460C-950B-12E6E3F00981}"/>
                    </a:ext>
                  </a:extLst>
                </p14:cNvPr>
                <p14:cNvContentPartPr/>
                <p14:nvPr/>
              </p14:nvContentPartPr>
              <p14:xfrm>
                <a:off x="9526787" y="949387"/>
                <a:ext cx="274320" cy="108360"/>
              </p14:xfrm>
            </p:contentPart>
          </mc:Choice>
          <mc:Fallback>
            <p:pic>
              <p:nvPicPr>
                <p:cNvPr id="24" name="Freihand 23">
                  <a:extLst>
                    <a:ext uri="{FF2B5EF4-FFF2-40B4-BE49-F238E27FC236}">
                      <a16:creationId xmlns:a16="http://schemas.microsoft.com/office/drawing/2014/main" id="{14ED3C03-BA77-460C-950B-12E6E3F00981}"/>
                    </a:ext>
                  </a:extLst>
                </p:cNvPr>
                <p:cNvPicPr/>
                <p:nvPr/>
              </p:nvPicPr>
              <p:blipFill>
                <a:blip r:embed="rId38"/>
                <a:stretch>
                  <a:fillRect/>
                </a:stretch>
              </p:blipFill>
              <p:spPr>
                <a:xfrm>
                  <a:off x="9522467" y="945067"/>
                  <a:ext cx="2829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90F70FF5-6591-4FF6-80A3-0A1E69308712}"/>
                    </a:ext>
                  </a:extLst>
                </p14:cNvPr>
                <p14:cNvContentPartPr/>
                <p14:nvPr/>
              </p14:nvContentPartPr>
              <p14:xfrm>
                <a:off x="9800387" y="955507"/>
                <a:ext cx="118080" cy="90000"/>
              </p14:xfrm>
            </p:contentPart>
          </mc:Choice>
          <mc:Fallback>
            <p:pic>
              <p:nvPicPr>
                <p:cNvPr id="25" name="Freihand 24">
                  <a:extLst>
                    <a:ext uri="{FF2B5EF4-FFF2-40B4-BE49-F238E27FC236}">
                      <a16:creationId xmlns:a16="http://schemas.microsoft.com/office/drawing/2014/main" id="{90F70FF5-6591-4FF6-80A3-0A1E69308712}"/>
                    </a:ext>
                  </a:extLst>
                </p:cNvPr>
                <p:cNvPicPr/>
                <p:nvPr/>
              </p:nvPicPr>
              <p:blipFill>
                <a:blip r:embed="rId40"/>
                <a:stretch>
                  <a:fillRect/>
                </a:stretch>
              </p:blipFill>
              <p:spPr>
                <a:xfrm>
                  <a:off x="9796067" y="951187"/>
                  <a:ext cx="1267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6" name="Freihand 25">
                  <a:extLst>
                    <a:ext uri="{FF2B5EF4-FFF2-40B4-BE49-F238E27FC236}">
                      <a16:creationId xmlns:a16="http://schemas.microsoft.com/office/drawing/2014/main" id="{D4AC7FAC-30DB-465F-A8A9-5B6830BA7908}"/>
                    </a:ext>
                  </a:extLst>
                </p14:cNvPr>
                <p14:cNvContentPartPr/>
                <p14:nvPr/>
              </p14:nvContentPartPr>
              <p14:xfrm>
                <a:off x="9973187" y="853987"/>
                <a:ext cx="304920" cy="209520"/>
              </p14:xfrm>
            </p:contentPart>
          </mc:Choice>
          <mc:Fallback>
            <p:pic>
              <p:nvPicPr>
                <p:cNvPr id="26" name="Freihand 25">
                  <a:extLst>
                    <a:ext uri="{FF2B5EF4-FFF2-40B4-BE49-F238E27FC236}">
                      <a16:creationId xmlns:a16="http://schemas.microsoft.com/office/drawing/2014/main" id="{D4AC7FAC-30DB-465F-A8A9-5B6830BA7908}"/>
                    </a:ext>
                  </a:extLst>
                </p:cNvPr>
                <p:cNvPicPr/>
                <p:nvPr/>
              </p:nvPicPr>
              <p:blipFill>
                <a:blip r:embed="rId42"/>
                <a:stretch>
                  <a:fillRect/>
                </a:stretch>
              </p:blipFill>
              <p:spPr>
                <a:xfrm>
                  <a:off x="9968867" y="849667"/>
                  <a:ext cx="31356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 name="Freihand 26">
                  <a:extLst>
                    <a:ext uri="{FF2B5EF4-FFF2-40B4-BE49-F238E27FC236}">
                      <a16:creationId xmlns:a16="http://schemas.microsoft.com/office/drawing/2014/main" id="{7378F74A-199A-4F24-AB9C-6A7A3A2356DA}"/>
                    </a:ext>
                  </a:extLst>
                </p14:cNvPr>
                <p14:cNvContentPartPr/>
                <p14:nvPr/>
              </p14:nvContentPartPr>
              <p14:xfrm>
                <a:off x="10303667" y="889267"/>
                <a:ext cx="32760" cy="56880"/>
              </p14:xfrm>
            </p:contentPart>
          </mc:Choice>
          <mc:Fallback>
            <p:pic>
              <p:nvPicPr>
                <p:cNvPr id="27" name="Freihand 26">
                  <a:extLst>
                    <a:ext uri="{FF2B5EF4-FFF2-40B4-BE49-F238E27FC236}">
                      <a16:creationId xmlns:a16="http://schemas.microsoft.com/office/drawing/2014/main" id="{7378F74A-199A-4F24-AB9C-6A7A3A2356DA}"/>
                    </a:ext>
                  </a:extLst>
                </p:cNvPr>
                <p:cNvPicPr/>
                <p:nvPr/>
              </p:nvPicPr>
              <p:blipFill>
                <a:blip r:embed="rId44"/>
                <a:stretch>
                  <a:fillRect/>
                </a:stretch>
              </p:blipFill>
              <p:spPr>
                <a:xfrm>
                  <a:off x="10299347" y="884947"/>
                  <a:ext cx="4140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6E0E9B73-E813-482F-B52C-9CE2B3567308}"/>
                    </a:ext>
                  </a:extLst>
                </p14:cNvPr>
                <p14:cNvContentPartPr/>
                <p14:nvPr/>
              </p14:nvContentPartPr>
              <p14:xfrm>
                <a:off x="10364147" y="853987"/>
                <a:ext cx="447840" cy="145440"/>
              </p14:xfrm>
            </p:contentPart>
          </mc:Choice>
          <mc:Fallback>
            <p:pic>
              <p:nvPicPr>
                <p:cNvPr id="28" name="Freihand 27">
                  <a:extLst>
                    <a:ext uri="{FF2B5EF4-FFF2-40B4-BE49-F238E27FC236}">
                      <a16:creationId xmlns:a16="http://schemas.microsoft.com/office/drawing/2014/main" id="{6E0E9B73-E813-482F-B52C-9CE2B3567308}"/>
                    </a:ext>
                  </a:extLst>
                </p:cNvPr>
                <p:cNvPicPr/>
                <p:nvPr/>
              </p:nvPicPr>
              <p:blipFill>
                <a:blip r:embed="rId46"/>
                <a:stretch>
                  <a:fillRect/>
                </a:stretch>
              </p:blipFill>
              <p:spPr>
                <a:xfrm>
                  <a:off x="10359827" y="849667"/>
                  <a:ext cx="45648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E03572CB-8E41-43F0-A2BD-FAEB2AAAF227}"/>
                    </a:ext>
                  </a:extLst>
                </p14:cNvPr>
                <p14:cNvContentPartPr/>
                <p14:nvPr/>
              </p14:nvContentPartPr>
              <p14:xfrm>
                <a:off x="9659987" y="1261867"/>
                <a:ext cx="122040" cy="104040"/>
              </p14:xfrm>
            </p:contentPart>
          </mc:Choice>
          <mc:Fallback>
            <p:pic>
              <p:nvPicPr>
                <p:cNvPr id="29" name="Freihand 28">
                  <a:extLst>
                    <a:ext uri="{FF2B5EF4-FFF2-40B4-BE49-F238E27FC236}">
                      <a16:creationId xmlns:a16="http://schemas.microsoft.com/office/drawing/2014/main" id="{E03572CB-8E41-43F0-A2BD-FAEB2AAAF227}"/>
                    </a:ext>
                  </a:extLst>
                </p:cNvPr>
                <p:cNvPicPr/>
                <p:nvPr/>
              </p:nvPicPr>
              <p:blipFill>
                <a:blip r:embed="rId48"/>
                <a:stretch>
                  <a:fillRect/>
                </a:stretch>
              </p:blipFill>
              <p:spPr>
                <a:xfrm>
                  <a:off x="9655667" y="1257547"/>
                  <a:ext cx="1306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0" name="Freihand 29">
                  <a:extLst>
                    <a:ext uri="{FF2B5EF4-FFF2-40B4-BE49-F238E27FC236}">
                      <a16:creationId xmlns:a16="http://schemas.microsoft.com/office/drawing/2014/main" id="{69FBB96C-9F17-4736-B5BF-AF702EA5F984}"/>
                    </a:ext>
                  </a:extLst>
                </p14:cNvPr>
                <p14:cNvContentPartPr/>
                <p14:nvPr/>
              </p14:nvContentPartPr>
              <p14:xfrm>
                <a:off x="9812267" y="1274107"/>
                <a:ext cx="205200" cy="62280"/>
              </p14:xfrm>
            </p:contentPart>
          </mc:Choice>
          <mc:Fallback>
            <p:pic>
              <p:nvPicPr>
                <p:cNvPr id="30" name="Freihand 29">
                  <a:extLst>
                    <a:ext uri="{FF2B5EF4-FFF2-40B4-BE49-F238E27FC236}">
                      <a16:creationId xmlns:a16="http://schemas.microsoft.com/office/drawing/2014/main" id="{69FBB96C-9F17-4736-B5BF-AF702EA5F984}"/>
                    </a:ext>
                  </a:extLst>
                </p:cNvPr>
                <p:cNvPicPr/>
                <p:nvPr/>
              </p:nvPicPr>
              <p:blipFill>
                <a:blip r:embed="rId50"/>
                <a:stretch>
                  <a:fillRect/>
                </a:stretch>
              </p:blipFill>
              <p:spPr>
                <a:xfrm>
                  <a:off x="9807947" y="1269787"/>
                  <a:ext cx="21384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1" name="Freihand 30">
                  <a:extLst>
                    <a:ext uri="{FF2B5EF4-FFF2-40B4-BE49-F238E27FC236}">
                      <a16:creationId xmlns:a16="http://schemas.microsoft.com/office/drawing/2014/main" id="{C97EE6E1-0EE0-49A4-9422-FCBA3603F838}"/>
                    </a:ext>
                  </a:extLst>
                </p14:cNvPr>
                <p14:cNvContentPartPr/>
                <p14:nvPr/>
              </p14:nvContentPartPr>
              <p14:xfrm>
                <a:off x="10130507" y="1231627"/>
                <a:ext cx="112680" cy="295200"/>
              </p14:xfrm>
            </p:contentPart>
          </mc:Choice>
          <mc:Fallback>
            <p:pic>
              <p:nvPicPr>
                <p:cNvPr id="31" name="Freihand 30">
                  <a:extLst>
                    <a:ext uri="{FF2B5EF4-FFF2-40B4-BE49-F238E27FC236}">
                      <a16:creationId xmlns:a16="http://schemas.microsoft.com/office/drawing/2014/main" id="{C97EE6E1-0EE0-49A4-9422-FCBA3603F838}"/>
                    </a:ext>
                  </a:extLst>
                </p:cNvPr>
                <p:cNvPicPr/>
                <p:nvPr/>
              </p:nvPicPr>
              <p:blipFill>
                <a:blip r:embed="rId52"/>
                <a:stretch>
                  <a:fillRect/>
                </a:stretch>
              </p:blipFill>
              <p:spPr>
                <a:xfrm>
                  <a:off x="10126187" y="1227307"/>
                  <a:ext cx="121320" cy="3038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2" name="Freihand 31">
                  <a:extLst>
                    <a:ext uri="{FF2B5EF4-FFF2-40B4-BE49-F238E27FC236}">
                      <a16:creationId xmlns:a16="http://schemas.microsoft.com/office/drawing/2014/main" id="{ADC40B7D-4CBE-4C0E-A65C-52AF6178BD13}"/>
                    </a:ext>
                  </a:extLst>
                </p14:cNvPr>
                <p14:cNvContentPartPr/>
                <p14:nvPr/>
              </p14:nvContentPartPr>
              <p14:xfrm>
                <a:off x="10269827" y="1251067"/>
                <a:ext cx="211680" cy="73800"/>
              </p14:xfrm>
            </p:contentPart>
          </mc:Choice>
          <mc:Fallback>
            <p:pic>
              <p:nvPicPr>
                <p:cNvPr id="32" name="Freihand 31">
                  <a:extLst>
                    <a:ext uri="{FF2B5EF4-FFF2-40B4-BE49-F238E27FC236}">
                      <a16:creationId xmlns:a16="http://schemas.microsoft.com/office/drawing/2014/main" id="{ADC40B7D-4CBE-4C0E-A65C-52AF6178BD13}"/>
                    </a:ext>
                  </a:extLst>
                </p:cNvPr>
                <p:cNvPicPr/>
                <p:nvPr/>
              </p:nvPicPr>
              <p:blipFill>
                <a:blip r:embed="rId54"/>
                <a:stretch>
                  <a:fillRect/>
                </a:stretch>
              </p:blipFill>
              <p:spPr>
                <a:xfrm>
                  <a:off x="10265507" y="1246747"/>
                  <a:ext cx="22032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7" name="Freihand 36">
                  <a:extLst>
                    <a:ext uri="{FF2B5EF4-FFF2-40B4-BE49-F238E27FC236}">
                      <a16:creationId xmlns:a16="http://schemas.microsoft.com/office/drawing/2014/main" id="{710173B7-21F9-4576-84B8-EDF0DB2CCD77}"/>
                    </a:ext>
                  </a:extLst>
                </p14:cNvPr>
                <p14:cNvContentPartPr/>
                <p14:nvPr/>
              </p14:nvContentPartPr>
              <p14:xfrm>
                <a:off x="10552787" y="1221907"/>
                <a:ext cx="9720" cy="92520"/>
              </p14:xfrm>
            </p:contentPart>
          </mc:Choice>
          <mc:Fallback>
            <p:pic>
              <p:nvPicPr>
                <p:cNvPr id="37" name="Freihand 36">
                  <a:extLst>
                    <a:ext uri="{FF2B5EF4-FFF2-40B4-BE49-F238E27FC236}">
                      <a16:creationId xmlns:a16="http://schemas.microsoft.com/office/drawing/2014/main" id="{710173B7-21F9-4576-84B8-EDF0DB2CCD77}"/>
                    </a:ext>
                  </a:extLst>
                </p:cNvPr>
                <p:cNvPicPr/>
                <p:nvPr/>
              </p:nvPicPr>
              <p:blipFill>
                <a:blip r:embed="rId56"/>
                <a:stretch>
                  <a:fillRect/>
                </a:stretch>
              </p:blipFill>
              <p:spPr>
                <a:xfrm>
                  <a:off x="10548467" y="1217587"/>
                  <a:ext cx="183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8" name="Freihand 37">
                  <a:extLst>
                    <a:ext uri="{FF2B5EF4-FFF2-40B4-BE49-F238E27FC236}">
                      <a16:creationId xmlns:a16="http://schemas.microsoft.com/office/drawing/2014/main" id="{E0B7F961-9D0C-435F-B453-6D316C1A2B0E}"/>
                    </a:ext>
                  </a:extLst>
                </p14:cNvPr>
                <p14:cNvContentPartPr/>
                <p14:nvPr/>
              </p14:nvContentPartPr>
              <p14:xfrm>
                <a:off x="10612907" y="1204627"/>
                <a:ext cx="103680" cy="99360"/>
              </p14:xfrm>
            </p:contentPart>
          </mc:Choice>
          <mc:Fallback>
            <p:pic>
              <p:nvPicPr>
                <p:cNvPr id="38" name="Freihand 37">
                  <a:extLst>
                    <a:ext uri="{FF2B5EF4-FFF2-40B4-BE49-F238E27FC236}">
                      <a16:creationId xmlns:a16="http://schemas.microsoft.com/office/drawing/2014/main" id="{E0B7F961-9D0C-435F-B453-6D316C1A2B0E}"/>
                    </a:ext>
                  </a:extLst>
                </p:cNvPr>
                <p:cNvPicPr/>
                <p:nvPr/>
              </p:nvPicPr>
              <p:blipFill>
                <a:blip r:embed="rId58"/>
                <a:stretch>
                  <a:fillRect/>
                </a:stretch>
              </p:blipFill>
              <p:spPr>
                <a:xfrm>
                  <a:off x="10608587" y="1200307"/>
                  <a:ext cx="1123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9" name="Freihand 38">
                  <a:extLst>
                    <a:ext uri="{FF2B5EF4-FFF2-40B4-BE49-F238E27FC236}">
                      <a16:creationId xmlns:a16="http://schemas.microsoft.com/office/drawing/2014/main" id="{417EF1CD-4CF3-4FC1-A3B0-4E2549E7AF87}"/>
                    </a:ext>
                  </a:extLst>
                </p14:cNvPr>
                <p14:cNvContentPartPr/>
                <p14:nvPr/>
              </p14:nvContentPartPr>
              <p14:xfrm>
                <a:off x="10647827" y="1127947"/>
                <a:ext cx="56160" cy="29520"/>
              </p14:xfrm>
            </p:contentPart>
          </mc:Choice>
          <mc:Fallback>
            <p:pic>
              <p:nvPicPr>
                <p:cNvPr id="39" name="Freihand 38">
                  <a:extLst>
                    <a:ext uri="{FF2B5EF4-FFF2-40B4-BE49-F238E27FC236}">
                      <a16:creationId xmlns:a16="http://schemas.microsoft.com/office/drawing/2014/main" id="{417EF1CD-4CF3-4FC1-A3B0-4E2549E7AF87}"/>
                    </a:ext>
                  </a:extLst>
                </p:cNvPr>
                <p:cNvPicPr/>
                <p:nvPr/>
              </p:nvPicPr>
              <p:blipFill>
                <a:blip r:embed="rId60"/>
                <a:stretch>
                  <a:fillRect/>
                </a:stretch>
              </p:blipFill>
              <p:spPr>
                <a:xfrm>
                  <a:off x="10643507" y="1123627"/>
                  <a:ext cx="648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0" name="Freihand 39">
                  <a:extLst>
                    <a:ext uri="{FF2B5EF4-FFF2-40B4-BE49-F238E27FC236}">
                      <a16:creationId xmlns:a16="http://schemas.microsoft.com/office/drawing/2014/main" id="{2B944DD9-74F2-47E3-B499-BC2C3CEEDB76}"/>
                    </a:ext>
                  </a:extLst>
                </p14:cNvPr>
                <p14:cNvContentPartPr/>
                <p14:nvPr/>
              </p14:nvContentPartPr>
              <p14:xfrm>
                <a:off x="10761947" y="1063867"/>
                <a:ext cx="205560" cy="240840"/>
              </p14:xfrm>
            </p:contentPart>
          </mc:Choice>
          <mc:Fallback>
            <p:pic>
              <p:nvPicPr>
                <p:cNvPr id="40" name="Freihand 39">
                  <a:extLst>
                    <a:ext uri="{FF2B5EF4-FFF2-40B4-BE49-F238E27FC236}">
                      <a16:creationId xmlns:a16="http://schemas.microsoft.com/office/drawing/2014/main" id="{2B944DD9-74F2-47E3-B499-BC2C3CEEDB76}"/>
                    </a:ext>
                  </a:extLst>
                </p:cNvPr>
                <p:cNvPicPr/>
                <p:nvPr/>
              </p:nvPicPr>
              <p:blipFill>
                <a:blip r:embed="rId62"/>
                <a:stretch>
                  <a:fillRect/>
                </a:stretch>
              </p:blipFill>
              <p:spPr>
                <a:xfrm>
                  <a:off x="10757627" y="1059547"/>
                  <a:ext cx="21420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1" name="Freihand 40">
                  <a:extLst>
                    <a:ext uri="{FF2B5EF4-FFF2-40B4-BE49-F238E27FC236}">
                      <a16:creationId xmlns:a16="http://schemas.microsoft.com/office/drawing/2014/main" id="{EB5C1C5B-6BB3-4F99-87A6-32A15D8AAA4F}"/>
                    </a:ext>
                  </a:extLst>
                </p14:cNvPr>
                <p14:cNvContentPartPr/>
                <p14:nvPr/>
              </p14:nvContentPartPr>
              <p14:xfrm>
                <a:off x="10958147" y="1288147"/>
                <a:ext cx="11160" cy="16200"/>
              </p14:xfrm>
            </p:contentPart>
          </mc:Choice>
          <mc:Fallback>
            <p:pic>
              <p:nvPicPr>
                <p:cNvPr id="41" name="Freihand 40">
                  <a:extLst>
                    <a:ext uri="{FF2B5EF4-FFF2-40B4-BE49-F238E27FC236}">
                      <a16:creationId xmlns:a16="http://schemas.microsoft.com/office/drawing/2014/main" id="{EB5C1C5B-6BB3-4F99-87A6-32A15D8AAA4F}"/>
                    </a:ext>
                  </a:extLst>
                </p:cNvPr>
                <p:cNvPicPr/>
                <p:nvPr/>
              </p:nvPicPr>
              <p:blipFill>
                <a:blip r:embed="rId64"/>
                <a:stretch>
                  <a:fillRect/>
                </a:stretch>
              </p:blipFill>
              <p:spPr>
                <a:xfrm>
                  <a:off x="10953827" y="1283827"/>
                  <a:ext cx="19800" cy="24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5">
            <p14:nvContentPartPr>
              <p14:cNvPr id="43" name="Freihand 42">
                <a:extLst>
                  <a:ext uri="{FF2B5EF4-FFF2-40B4-BE49-F238E27FC236}">
                    <a16:creationId xmlns:a16="http://schemas.microsoft.com/office/drawing/2014/main" id="{E82591BE-BD2C-4E4E-B0C0-908C21C1538E}"/>
                  </a:ext>
                </a:extLst>
              </p14:cNvPr>
              <p14:cNvContentPartPr/>
              <p14:nvPr/>
            </p14:nvContentPartPr>
            <p14:xfrm>
              <a:off x="1269827" y="2058547"/>
              <a:ext cx="1513440" cy="14400"/>
            </p14:xfrm>
          </p:contentPart>
        </mc:Choice>
        <mc:Fallback>
          <p:pic>
            <p:nvPicPr>
              <p:cNvPr id="43" name="Freihand 42">
                <a:extLst>
                  <a:ext uri="{FF2B5EF4-FFF2-40B4-BE49-F238E27FC236}">
                    <a16:creationId xmlns:a16="http://schemas.microsoft.com/office/drawing/2014/main" id="{E82591BE-BD2C-4E4E-B0C0-908C21C1538E}"/>
                  </a:ext>
                </a:extLst>
              </p:cNvPr>
              <p:cNvPicPr/>
              <p:nvPr/>
            </p:nvPicPr>
            <p:blipFill>
              <a:blip r:embed="rId66"/>
              <a:stretch>
                <a:fillRect/>
              </a:stretch>
            </p:blipFill>
            <p:spPr>
              <a:xfrm>
                <a:off x="1265507" y="2054227"/>
                <a:ext cx="15220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4" name="Freihand 43">
                <a:extLst>
                  <a:ext uri="{FF2B5EF4-FFF2-40B4-BE49-F238E27FC236}">
                    <a16:creationId xmlns:a16="http://schemas.microsoft.com/office/drawing/2014/main" id="{255C3A93-0C7E-47B5-A02F-4054905C41BD}"/>
                  </a:ext>
                </a:extLst>
              </p14:cNvPr>
              <p14:cNvContentPartPr/>
              <p14:nvPr/>
            </p14:nvContentPartPr>
            <p14:xfrm>
              <a:off x="1239587" y="2055667"/>
              <a:ext cx="1211760" cy="63000"/>
            </p14:xfrm>
          </p:contentPart>
        </mc:Choice>
        <mc:Fallback>
          <p:pic>
            <p:nvPicPr>
              <p:cNvPr id="44" name="Freihand 43">
                <a:extLst>
                  <a:ext uri="{FF2B5EF4-FFF2-40B4-BE49-F238E27FC236}">
                    <a16:creationId xmlns:a16="http://schemas.microsoft.com/office/drawing/2014/main" id="{255C3A93-0C7E-47B5-A02F-4054905C41BD}"/>
                  </a:ext>
                </a:extLst>
              </p:cNvPr>
              <p:cNvPicPr/>
              <p:nvPr/>
            </p:nvPicPr>
            <p:blipFill>
              <a:blip r:embed="rId68"/>
              <a:stretch>
                <a:fillRect/>
              </a:stretch>
            </p:blipFill>
            <p:spPr>
              <a:xfrm>
                <a:off x="1235267" y="2051347"/>
                <a:ext cx="1220400" cy="71640"/>
              </a:xfrm>
              <a:prstGeom prst="rect">
                <a:avLst/>
              </a:prstGeom>
            </p:spPr>
          </p:pic>
        </mc:Fallback>
      </mc:AlternateContent>
      <p:grpSp>
        <p:nvGrpSpPr>
          <p:cNvPr id="47" name="Gruppieren 46">
            <a:extLst>
              <a:ext uri="{FF2B5EF4-FFF2-40B4-BE49-F238E27FC236}">
                <a16:creationId xmlns:a16="http://schemas.microsoft.com/office/drawing/2014/main" id="{4740587D-5882-4DEA-A5BF-8B9CEBF52F2F}"/>
              </a:ext>
            </a:extLst>
          </p:cNvPr>
          <p:cNvGrpSpPr/>
          <p:nvPr/>
        </p:nvGrpSpPr>
        <p:grpSpPr>
          <a:xfrm>
            <a:off x="2527667" y="1444027"/>
            <a:ext cx="807120" cy="424440"/>
            <a:chOff x="2527667" y="1444027"/>
            <a:chExt cx="807120" cy="424440"/>
          </a:xfrm>
        </p:grpSpPr>
        <mc:AlternateContent xmlns:mc="http://schemas.openxmlformats.org/markup-compatibility/2006">
          <mc:Choice xmlns:p14="http://schemas.microsoft.com/office/powerpoint/2010/main" Requires="p14">
            <p:contentPart p14:bwMode="auto" r:id="rId69">
              <p14:nvContentPartPr>
                <p14:cNvPr id="45" name="Freihand 44">
                  <a:extLst>
                    <a:ext uri="{FF2B5EF4-FFF2-40B4-BE49-F238E27FC236}">
                      <a16:creationId xmlns:a16="http://schemas.microsoft.com/office/drawing/2014/main" id="{90067ACB-D0E7-4636-8A37-99392C4AE065}"/>
                    </a:ext>
                  </a:extLst>
                </p14:cNvPr>
                <p14:cNvContentPartPr/>
                <p14:nvPr/>
              </p14:nvContentPartPr>
              <p14:xfrm>
                <a:off x="2527667" y="1534027"/>
                <a:ext cx="611640" cy="334440"/>
              </p14:xfrm>
            </p:contentPart>
          </mc:Choice>
          <mc:Fallback>
            <p:pic>
              <p:nvPicPr>
                <p:cNvPr id="45" name="Freihand 44">
                  <a:extLst>
                    <a:ext uri="{FF2B5EF4-FFF2-40B4-BE49-F238E27FC236}">
                      <a16:creationId xmlns:a16="http://schemas.microsoft.com/office/drawing/2014/main" id="{90067ACB-D0E7-4636-8A37-99392C4AE065}"/>
                    </a:ext>
                  </a:extLst>
                </p:cNvPr>
                <p:cNvPicPr/>
                <p:nvPr/>
              </p:nvPicPr>
              <p:blipFill>
                <a:blip r:embed="rId70"/>
                <a:stretch>
                  <a:fillRect/>
                </a:stretch>
              </p:blipFill>
              <p:spPr>
                <a:xfrm>
                  <a:off x="2523347" y="1529707"/>
                  <a:ext cx="620280" cy="3430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6" name="Freihand 45">
                  <a:extLst>
                    <a:ext uri="{FF2B5EF4-FFF2-40B4-BE49-F238E27FC236}">
                      <a16:creationId xmlns:a16="http://schemas.microsoft.com/office/drawing/2014/main" id="{CE7DCCB8-A306-4271-A84B-2CE0E809F84F}"/>
                    </a:ext>
                  </a:extLst>
                </p14:cNvPr>
                <p14:cNvContentPartPr/>
                <p14:nvPr/>
              </p14:nvContentPartPr>
              <p14:xfrm>
                <a:off x="3080987" y="1444027"/>
                <a:ext cx="253800" cy="144000"/>
              </p14:xfrm>
            </p:contentPart>
          </mc:Choice>
          <mc:Fallback>
            <p:pic>
              <p:nvPicPr>
                <p:cNvPr id="46" name="Freihand 45">
                  <a:extLst>
                    <a:ext uri="{FF2B5EF4-FFF2-40B4-BE49-F238E27FC236}">
                      <a16:creationId xmlns:a16="http://schemas.microsoft.com/office/drawing/2014/main" id="{CE7DCCB8-A306-4271-A84B-2CE0E809F84F}"/>
                    </a:ext>
                  </a:extLst>
                </p:cNvPr>
                <p:cNvPicPr/>
                <p:nvPr/>
              </p:nvPicPr>
              <p:blipFill>
                <a:blip r:embed="rId72"/>
                <a:stretch>
                  <a:fillRect/>
                </a:stretch>
              </p:blipFill>
              <p:spPr>
                <a:xfrm>
                  <a:off x="3076667" y="1439707"/>
                  <a:ext cx="262440" cy="152640"/>
                </a:xfrm>
                <a:prstGeom prst="rect">
                  <a:avLst/>
                </a:prstGeom>
              </p:spPr>
            </p:pic>
          </mc:Fallback>
        </mc:AlternateContent>
      </p:grpSp>
      <p:grpSp>
        <p:nvGrpSpPr>
          <p:cNvPr id="78" name="Gruppieren 77">
            <a:extLst>
              <a:ext uri="{FF2B5EF4-FFF2-40B4-BE49-F238E27FC236}">
                <a16:creationId xmlns:a16="http://schemas.microsoft.com/office/drawing/2014/main" id="{C27ACEBA-8525-4FDB-B1BD-96E51AC9ACAF}"/>
              </a:ext>
            </a:extLst>
          </p:cNvPr>
          <p:cNvGrpSpPr/>
          <p:nvPr/>
        </p:nvGrpSpPr>
        <p:grpSpPr>
          <a:xfrm>
            <a:off x="5861267" y="2112547"/>
            <a:ext cx="509400" cy="192960"/>
            <a:chOff x="5861267" y="2112547"/>
            <a:chExt cx="509400" cy="192960"/>
          </a:xfrm>
        </p:grpSpPr>
        <mc:AlternateContent xmlns:mc="http://schemas.openxmlformats.org/markup-compatibility/2006">
          <mc:Choice xmlns:p14="http://schemas.microsoft.com/office/powerpoint/2010/main" Requires="p14">
            <p:contentPart p14:bwMode="auto" r:id="rId73">
              <p14:nvContentPartPr>
                <p14:cNvPr id="48" name="Freihand 47">
                  <a:extLst>
                    <a:ext uri="{FF2B5EF4-FFF2-40B4-BE49-F238E27FC236}">
                      <a16:creationId xmlns:a16="http://schemas.microsoft.com/office/drawing/2014/main" id="{A6D98434-FC95-4131-934F-11D17FD80F4E}"/>
                    </a:ext>
                  </a:extLst>
                </p14:cNvPr>
                <p14:cNvContentPartPr/>
                <p14:nvPr/>
              </p14:nvContentPartPr>
              <p14:xfrm>
                <a:off x="5973587" y="2189587"/>
                <a:ext cx="397080" cy="42840"/>
              </p14:xfrm>
            </p:contentPart>
          </mc:Choice>
          <mc:Fallback>
            <p:pic>
              <p:nvPicPr>
                <p:cNvPr id="48" name="Freihand 47">
                  <a:extLst>
                    <a:ext uri="{FF2B5EF4-FFF2-40B4-BE49-F238E27FC236}">
                      <a16:creationId xmlns:a16="http://schemas.microsoft.com/office/drawing/2014/main" id="{A6D98434-FC95-4131-934F-11D17FD80F4E}"/>
                    </a:ext>
                  </a:extLst>
                </p:cNvPr>
                <p:cNvPicPr/>
                <p:nvPr/>
              </p:nvPicPr>
              <p:blipFill>
                <a:blip r:embed="rId74"/>
                <a:stretch>
                  <a:fillRect/>
                </a:stretch>
              </p:blipFill>
              <p:spPr>
                <a:xfrm>
                  <a:off x="5969267" y="2185267"/>
                  <a:ext cx="40572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9" name="Freihand 48">
                  <a:extLst>
                    <a:ext uri="{FF2B5EF4-FFF2-40B4-BE49-F238E27FC236}">
                      <a16:creationId xmlns:a16="http://schemas.microsoft.com/office/drawing/2014/main" id="{F6FCF2E8-77BA-468D-8D93-13FF77D393F0}"/>
                    </a:ext>
                  </a:extLst>
                </p14:cNvPr>
                <p14:cNvContentPartPr/>
                <p14:nvPr/>
              </p14:nvContentPartPr>
              <p14:xfrm>
                <a:off x="5861267" y="2112547"/>
                <a:ext cx="324360" cy="192960"/>
              </p14:xfrm>
            </p:contentPart>
          </mc:Choice>
          <mc:Fallback>
            <p:pic>
              <p:nvPicPr>
                <p:cNvPr id="49" name="Freihand 48">
                  <a:extLst>
                    <a:ext uri="{FF2B5EF4-FFF2-40B4-BE49-F238E27FC236}">
                      <a16:creationId xmlns:a16="http://schemas.microsoft.com/office/drawing/2014/main" id="{F6FCF2E8-77BA-468D-8D93-13FF77D393F0}"/>
                    </a:ext>
                  </a:extLst>
                </p:cNvPr>
                <p:cNvPicPr/>
                <p:nvPr/>
              </p:nvPicPr>
              <p:blipFill>
                <a:blip r:embed="rId76"/>
                <a:stretch>
                  <a:fillRect/>
                </a:stretch>
              </p:blipFill>
              <p:spPr>
                <a:xfrm>
                  <a:off x="5856947" y="2108227"/>
                  <a:ext cx="333000" cy="201600"/>
                </a:xfrm>
                <a:prstGeom prst="rect">
                  <a:avLst/>
                </a:prstGeom>
              </p:spPr>
            </p:pic>
          </mc:Fallback>
        </mc:AlternateContent>
      </p:grpSp>
      <p:grpSp>
        <p:nvGrpSpPr>
          <p:cNvPr id="77" name="Gruppieren 76">
            <a:extLst>
              <a:ext uri="{FF2B5EF4-FFF2-40B4-BE49-F238E27FC236}">
                <a16:creationId xmlns:a16="http://schemas.microsoft.com/office/drawing/2014/main" id="{92D1320F-3082-48D2-BA7C-40E0373C784A}"/>
              </a:ext>
            </a:extLst>
          </p:cNvPr>
          <p:cNvGrpSpPr/>
          <p:nvPr/>
        </p:nvGrpSpPr>
        <p:grpSpPr>
          <a:xfrm>
            <a:off x="6755147" y="2007427"/>
            <a:ext cx="339120" cy="296280"/>
            <a:chOff x="6755147" y="2007427"/>
            <a:chExt cx="339120" cy="296280"/>
          </a:xfrm>
        </p:grpSpPr>
        <mc:AlternateContent xmlns:mc="http://schemas.openxmlformats.org/markup-compatibility/2006">
          <mc:Choice xmlns:p14="http://schemas.microsoft.com/office/powerpoint/2010/main" Requires="p14">
            <p:contentPart p14:bwMode="auto" r:id="rId77">
              <p14:nvContentPartPr>
                <p14:cNvPr id="50" name="Freihand 49">
                  <a:extLst>
                    <a:ext uri="{FF2B5EF4-FFF2-40B4-BE49-F238E27FC236}">
                      <a16:creationId xmlns:a16="http://schemas.microsoft.com/office/drawing/2014/main" id="{5DACC54F-B4A4-410E-9B95-771E19295E14}"/>
                    </a:ext>
                  </a:extLst>
                </p14:cNvPr>
                <p14:cNvContentPartPr/>
                <p14:nvPr/>
              </p14:nvContentPartPr>
              <p14:xfrm>
                <a:off x="6755147" y="2007427"/>
                <a:ext cx="151920" cy="296280"/>
              </p14:xfrm>
            </p:contentPart>
          </mc:Choice>
          <mc:Fallback>
            <p:pic>
              <p:nvPicPr>
                <p:cNvPr id="50" name="Freihand 49">
                  <a:extLst>
                    <a:ext uri="{FF2B5EF4-FFF2-40B4-BE49-F238E27FC236}">
                      <a16:creationId xmlns:a16="http://schemas.microsoft.com/office/drawing/2014/main" id="{5DACC54F-B4A4-410E-9B95-771E19295E14}"/>
                    </a:ext>
                  </a:extLst>
                </p:cNvPr>
                <p:cNvPicPr/>
                <p:nvPr/>
              </p:nvPicPr>
              <p:blipFill>
                <a:blip r:embed="rId78"/>
                <a:stretch>
                  <a:fillRect/>
                </a:stretch>
              </p:blipFill>
              <p:spPr>
                <a:xfrm>
                  <a:off x="6750827" y="2003107"/>
                  <a:ext cx="160560" cy="3049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1" name="Freihand 50">
                  <a:extLst>
                    <a:ext uri="{FF2B5EF4-FFF2-40B4-BE49-F238E27FC236}">
                      <a16:creationId xmlns:a16="http://schemas.microsoft.com/office/drawing/2014/main" id="{03A2F636-C5AC-4880-9583-483879C9DAA8}"/>
                    </a:ext>
                  </a:extLst>
                </p14:cNvPr>
                <p14:cNvContentPartPr/>
                <p14:nvPr/>
              </p14:nvContentPartPr>
              <p14:xfrm>
                <a:off x="6945227" y="2109667"/>
                <a:ext cx="149040" cy="110160"/>
              </p14:xfrm>
            </p:contentPart>
          </mc:Choice>
          <mc:Fallback>
            <p:pic>
              <p:nvPicPr>
                <p:cNvPr id="51" name="Freihand 50">
                  <a:extLst>
                    <a:ext uri="{FF2B5EF4-FFF2-40B4-BE49-F238E27FC236}">
                      <a16:creationId xmlns:a16="http://schemas.microsoft.com/office/drawing/2014/main" id="{03A2F636-C5AC-4880-9583-483879C9DAA8}"/>
                    </a:ext>
                  </a:extLst>
                </p:cNvPr>
                <p:cNvPicPr/>
                <p:nvPr/>
              </p:nvPicPr>
              <p:blipFill>
                <a:blip r:embed="rId80"/>
                <a:stretch>
                  <a:fillRect/>
                </a:stretch>
              </p:blipFill>
              <p:spPr>
                <a:xfrm>
                  <a:off x="6940907" y="2105347"/>
                  <a:ext cx="157680" cy="118800"/>
                </a:xfrm>
                <a:prstGeom prst="rect">
                  <a:avLst/>
                </a:prstGeom>
              </p:spPr>
            </p:pic>
          </mc:Fallback>
        </mc:AlternateContent>
      </p:grpSp>
      <p:grpSp>
        <p:nvGrpSpPr>
          <p:cNvPr id="76" name="Gruppieren 75">
            <a:extLst>
              <a:ext uri="{FF2B5EF4-FFF2-40B4-BE49-F238E27FC236}">
                <a16:creationId xmlns:a16="http://schemas.microsoft.com/office/drawing/2014/main" id="{A4A27A55-AEE7-4271-BE5D-8AE8FBC958D2}"/>
              </a:ext>
            </a:extLst>
          </p:cNvPr>
          <p:cNvGrpSpPr/>
          <p:nvPr/>
        </p:nvGrpSpPr>
        <p:grpSpPr>
          <a:xfrm>
            <a:off x="7327547" y="1946947"/>
            <a:ext cx="1020240" cy="406080"/>
            <a:chOff x="7327547" y="1946947"/>
            <a:chExt cx="1020240" cy="406080"/>
          </a:xfrm>
        </p:grpSpPr>
        <mc:AlternateContent xmlns:mc="http://schemas.openxmlformats.org/markup-compatibility/2006">
          <mc:Choice xmlns:p14="http://schemas.microsoft.com/office/powerpoint/2010/main" Requires="p14">
            <p:contentPart p14:bwMode="auto" r:id="rId81">
              <p14:nvContentPartPr>
                <p14:cNvPr id="52" name="Freihand 51">
                  <a:extLst>
                    <a:ext uri="{FF2B5EF4-FFF2-40B4-BE49-F238E27FC236}">
                      <a16:creationId xmlns:a16="http://schemas.microsoft.com/office/drawing/2014/main" id="{2AD64E2E-C25E-41A0-8F7D-87D5D578869F}"/>
                    </a:ext>
                  </a:extLst>
                </p14:cNvPr>
                <p14:cNvContentPartPr/>
                <p14:nvPr/>
              </p14:nvContentPartPr>
              <p14:xfrm>
                <a:off x="7327547" y="1982227"/>
                <a:ext cx="238320" cy="186120"/>
              </p14:xfrm>
            </p:contentPart>
          </mc:Choice>
          <mc:Fallback>
            <p:pic>
              <p:nvPicPr>
                <p:cNvPr id="52" name="Freihand 51">
                  <a:extLst>
                    <a:ext uri="{FF2B5EF4-FFF2-40B4-BE49-F238E27FC236}">
                      <a16:creationId xmlns:a16="http://schemas.microsoft.com/office/drawing/2014/main" id="{2AD64E2E-C25E-41A0-8F7D-87D5D578869F}"/>
                    </a:ext>
                  </a:extLst>
                </p:cNvPr>
                <p:cNvPicPr/>
                <p:nvPr/>
              </p:nvPicPr>
              <p:blipFill>
                <a:blip r:embed="rId82"/>
                <a:stretch>
                  <a:fillRect/>
                </a:stretch>
              </p:blipFill>
              <p:spPr>
                <a:xfrm>
                  <a:off x="7323227" y="1977907"/>
                  <a:ext cx="24696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3" name="Freihand 52">
                  <a:extLst>
                    <a:ext uri="{FF2B5EF4-FFF2-40B4-BE49-F238E27FC236}">
                      <a16:creationId xmlns:a16="http://schemas.microsoft.com/office/drawing/2014/main" id="{4E1F1C56-E3D6-4C8C-85CB-4F252BC2D513}"/>
                    </a:ext>
                  </a:extLst>
                </p14:cNvPr>
                <p14:cNvContentPartPr/>
                <p14:nvPr/>
              </p14:nvContentPartPr>
              <p14:xfrm>
                <a:off x="7537067" y="2003467"/>
                <a:ext cx="58320" cy="13320"/>
              </p14:xfrm>
            </p:contentPart>
          </mc:Choice>
          <mc:Fallback>
            <p:pic>
              <p:nvPicPr>
                <p:cNvPr id="53" name="Freihand 52">
                  <a:extLst>
                    <a:ext uri="{FF2B5EF4-FFF2-40B4-BE49-F238E27FC236}">
                      <a16:creationId xmlns:a16="http://schemas.microsoft.com/office/drawing/2014/main" id="{4E1F1C56-E3D6-4C8C-85CB-4F252BC2D513}"/>
                    </a:ext>
                  </a:extLst>
                </p:cNvPr>
                <p:cNvPicPr/>
                <p:nvPr/>
              </p:nvPicPr>
              <p:blipFill>
                <a:blip r:embed="rId84"/>
                <a:stretch>
                  <a:fillRect/>
                </a:stretch>
              </p:blipFill>
              <p:spPr>
                <a:xfrm>
                  <a:off x="7532747" y="1999147"/>
                  <a:ext cx="669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4" name="Freihand 53">
                  <a:extLst>
                    <a:ext uri="{FF2B5EF4-FFF2-40B4-BE49-F238E27FC236}">
                      <a16:creationId xmlns:a16="http://schemas.microsoft.com/office/drawing/2014/main" id="{4BE9D7B0-7A86-43DC-99BA-2F2184D00AD2}"/>
                    </a:ext>
                  </a:extLst>
                </p14:cNvPr>
                <p14:cNvContentPartPr/>
                <p14:nvPr/>
              </p14:nvContentPartPr>
              <p14:xfrm>
                <a:off x="7577747" y="2054587"/>
                <a:ext cx="136080" cy="114480"/>
              </p14:xfrm>
            </p:contentPart>
          </mc:Choice>
          <mc:Fallback>
            <p:pic>
              <p:nvPicPr>
                <p:cNvPr id="54" name="Freihand 53">
                  <a:extLst>
                    <a:ext uri="{FF2B5EF4-FFF2-40B4-BE49-F238E27FC236}">
                      <a16:creationId xmlns:a16="http://schemas.microsoft.com/office/drawing/2014/main" id="{4BE9D7B0-7A86-43DC-99BA-2F2184D00AD2}"/>
                    </a:ext>
                  </a:extLst>
                </p:cNvPr>
                <p:cNvPicPr/>
                <p:nvPr/>
              </p:nvPicPr>
              <p:blipFill>
                <a:blip r:embed="rId86"/>
                <a:stretch>
                  <a:fillRect/>
                </a:stretch>
              </p:blipFill>
              <p:spPr>
                <a:xfrm>
                  <a:off x="7573427" y="2050267"/>
                  <a:ext cx="14472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5" name="Freihand 54">
                  <a:extLst>
                    <a:ext uri="{FF2B5EF4-FFF2-40B4-BE49-F238E27FC236}">
                      <a16:creationId xmlns:a16="http://schemas.microsoft.com/office/drawing/2014/main" id="{96793CDF-F965-414B-B170-9D054874BDF9}"/>
                    </a:ext>
                  </a:extLst>
                </p14:cNvPr>
                <p14:cNvContentPartPr/>
                <p14:nvPr/>
              </p14:nvContentPartPr>
              <p14:xfrm>
                <a:off x="7407107" y="1946947"/>
                <a:ext cx="21240" cy="129960"/>
              </p14:xfrm>
            </p:contentPart>
          </mc:Choice>
          <mc:Fallback>
            <p:pic>
              <p:nvPicPr>
                <p:cNvPr id="55" name="Freihand 54">
                  <a:extLst>
                    <a:ext uri="{FF2B5EF4-FFF2-40B4-BE49-F238E27FC236}">
                      <a16:creationId xmlns:a16="http://schemas.microsoft.com/office/drawing/2014/main" id="{96793CDF-F965-414B-B170-9D054874BDF9}"/>
                    </a:ext>
                  </a:extLst>
                </p:cNvPr>
                <p:cNvPicPr/>
                <p:nvPr/>
              </p:nvPicPr>
              <p:blipFill>
                <a:blip r:embed="rId88"/>
                <a:stretch>
                  <a:fillRect/>
                </a:stretch>
              </p:blipFill>
              <p:spPr>
                <a:xfrm>
                  <a:off x="7402787" y="1942627"/>
                  <a:ext cx="298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6" name="Freihand 55">
                  <a:extLst>
                    <a:ext uri="{FF2B5EF4-FFF2-40B4-BE49-F238E27FC236}">
                      <a16:creationId xmlns:a16="http://schemas.microsoft.com/office/drawing/2014/main" id="{96296A4A-A969-42E9-AD98-A615EBAE8B53}"/>
                    </a:ext>
                  </a:extLst>
                </p14:cNvPr>
                <p14:cNvContentPartPr/>
                <p14:nvPr/>
              </p14:nvContentPartPr>
              <p14:xfrm>
                <a:off x="7904627" y="2048107"/>
                <a:ext cx="89280" cy="304920"/>
              </p14:xfrm>
            </p:contentPart>
          </mc:Choice>
          <mc:Fallback>
            <p:pic>
              <p:nvPicPr>
                <p:cNvPr id="56" name="Freihand 55">
                  <a:extLst>
                    <a:ext uri="{FF2B5EF4-FFF2-40B4-BE49-F238E27FC236}">
                      <a16:creationId xmlns:a16="http://schemas.microsoft.com/office/drawing/2014/main" id="{96296A4A-A969-42E9-AD98-A615EBAE8B53}"/>
                    </a:ext>
                  </a:extLst>
                </p:cNvPr>
                <p:cNvPicPr/>
                <p:nvPr/>
              </p:nvPicPr>
              <p:blipFill>
                <a:blip r:embed="rId90"/>
                <a:stretch>
                  <a:fillRect/>
                </a:stretch>
              </p:blipFill>
              <p:spPr>
                <a:xfrm>
                  <a:off x="7900307" y="2043787"/>
                  <a:ext cx="97920" cy="3135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7" name="Freihand 56">
                  <a:extLst>
                    <a:ext uri="{FF2B5EF4-FFF2-40B4-BE49-F238E27FC236}">
                      <a16:creationId xmlns:a16="http://schemas.microsoft.com/office/drawing/2014/main" id="{273CC6B6-3074-4AF8-83E4-F5A810596851}"/>
                    </a:ext>
                  </a:extLst>
                </p14:cNvPr>
                <p14:cNvContentPartPr/>
                <p14:nvPr/>
              </p14:nvContentPartPr>
              <p14:xfrm>
                <a:off x="8042507" y="2055667"/>
                <a:ext cx="305280" cy="70200"/>
              </p14:xfrm>
            </p:contentPart>
          </mc:Choice>
          <mc:Fallback>
            <p:pic>
              <p:nvPicPr>
                <p:cNvPr id="57" name="Freihand 56">
                  <a:extLst>
                    <a:ext uri="{FF2B5EF4-FFF2-40B4-BE49-F238E27FC236}">
                      <a16:creationId xmlns:a16="http://schemas.microsoft.com/office/drawing/2014/main" id="{273CC6B6-3074-4AF8-83E4-F5A810596851}"/>
                    </a:ext>
                  </a:extLst>
                </p:cNvPr>
                <p:cNvPicPr/>
                <p:nvPr/>
              </p:nvPicPr>
              <p:blipFill>
                <a:blip r:embed="rId92"/>
                <a:stretch>
                  <a:fillRect/>
                </a:stretch>
              </p:blipFill>
              <p:spPr>
                <a:xfrm>
                  <a:off x="8038187" y="2051347"/>
                  <a:ext cx="313920" cy="78840"/>
                </a:xfrm>
                <a:prstGeom prst="rect">
                  <a:avLst/>
                </a:prstGeom>
              </p:spPr>
            </p:pic>
          </mc:Fallback>
        </mc:AlternateContent>
      </p:grpSp>
      <p:grpSp>
        <p:nvGrpSpPr>
          <p:cNvPr id="75" name="Gruppieren 74">
            <a:extLst>
              <a:ext uri="{FF2B5EF4-FFF2-40B4-BE49-F238E27FC236}">
                <a16:creationId xmlns:a16="http://schemas.microsoft.com/office/drawing/2014/main" id="{DF406918-51B4-4F7B-8785-2B7BF56323A2}"/>
              </a:ext>
            </a:extLst>
          </p:cNvPr>
          <p:cNvGrpSpPr/>
          <p:nvPr/>
        </p:nvGrpSpPr>
        <p:grpSpPr>
          <a:xfrm>
            <a:off x="8544347" y="1910947"/>
            <a:ext cx="631440" cy="209520"/>
            <a:chOff x="8544347" y="1910947"/>
            <a:chExt cx="631440" cy="209520"/>
          </a:xfrm>
        </p:grpSpPr>
        <mc:AlternateContent xmlns:mc="http://schemas.openxmlformats.org/markup-compatibility/2006">
          <mc:Choice xmlns:p14="http://schemas.microsoft.com/office/powerpoint/2010/main" Requires="p14">
            <p:contentPart p14:bwMode="auto" r:id="rId93">
              <p14:nvContentPartPr>
                <p14:cNvPr id="58" name="Freihand 57">
                  <a:extLst>
                    <a:ext uri="{FF2B5EF4-FFF2-40B4-BE49-F238E27FC236}">
                      <a16:creationId xmlns:a16="http://schemas.microsoft.com/office/drawing/2014/main" id="{574C7545-97FE-4352-9A33-1B8DAFB70478}"/>
                    </a:ext>
                  </a:extLst>
                </p14:cNvPr>
                <p14:cNvContentPartPr/>
                <p14:nvPr/>
              </p14:nvContentPartPr>
              <p14:xfrm>
                <a:off x="8544347" y="2019667"/>
                <a:ext cx="161640" cy="100800"/>
              </p14:xfrm>
            </p:contentPart>
          </mc:Choice>
          <mc:Fallback>
            <p:pic>
              <p:nvPicPr>
                <p:cNvPr id="58" name="Freihand 57">
                  <a:extLst>
                    <a:ext uri="{FF2B5EF4-FFF2-40B4-BE49-F238E27FC236}">
                      <a16:creationId xmlns:a16="http://schemas.microsoft.com/office/drawing/2014/main" id="{574C7545-97FE-4352-9A33-1B8DAFB70478}"/>
                    </a:ext>
                  </a:extLst>
                </p:cNvPr>
                <p:cNvPicPr/>
                <p:nvPr/>
              </p:nvPicPr>
              <p:blipFill>
                <a:blip r:embed="rId94"/>
                <a:stretch>
                  <a:fillRect/>
                </a:stretch>
              </p:blipFill>
              <p:spPr>
                <a:xfrm>
                  <a:off x="8540027" y="2015347"/>
                  <a:ext cx="1702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9" name="Freihand 58">
                  <a:extLst>
                    <a:ext uri="{FF2B5EF4-FFF2-40B4-BE49-F238E27FC236}">
                      <a16:creationId xmlns:a16="http://schemas.microsoft.com/office/drawing/2014/main" id="{A8A67077-EC1D-4389-A7DD-E7CBBA9E1E66}"/>
                    </a:ext>
                  </a:extLst>
                </p14:cNvPr>
                <p14:cNvContentPartPr/>
                <p14:nvPr/>
              </p14:nvContentPartPr>
              <p14:xfrm>
                <a:off x="8734427" y="2003467"/>
                <a:ext cx="224640" cy="87840"/>
              </p14:xfrm>
            </p:contentPart>
          </mc:Choice>
          <mc:Fallback>
            <p:pic>
              <p:nvPicPr>
                <p:cNvPr id="59" name="Freihand 58">
                  <a:extLst>
                    <a:ext uri="{FF2B5EF4-FFF2-40B4-BE49-F238E27FC236}">
                      <a16:creationId xmlns:a16="http://schemas.microsoft.com/office/drawing/2014/main" id="{A8A67077-EC1D-4389-A7DD-E7CBBA9E1E66}"/>
                    </a:ext>
                  </a:extLst>
                </p:cNvPr>
                <p:cNvPicPr/>
                <p:nvPr/>
              </p:nvPicPr>
              <p:blipFill>
                <a:blip r:embed="rId96"/>
                <a:stretch>
                  <a:fillRect/>
                </a:stretch>
              </p:blipFill>
              <p:spPr>
                <a:xfrm>
                  <a:off x="8730107" y="1999147"/>
                  <a:ext cx="2332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0" name="Freihand 59">
                  <a:extLst>
                    <a:ext uri="{FF2B5EF4-FFF2-40B4-BE49-F238E27FC236}">
                      <a16:creationId xmlns:a16="http://schemas.microsoft.com/office/drawing/2014/main" id="{B488CD78-0B2B-4019-9283-32E4AA1E27A4}"/>
                    </a:ext>
                  </a:extLst>
                </p14:cNvPr>
                <p14:cNvContentPartPr/>
                <p14:nvPr/>
              </p14:nvContentPartPr>
              <p14:xfrm>
                <a:off x="8992907" y="1910947"/>
                <a:ext cx="182880" cy="162360"/>
              </p14:xfrm>
            </p:contentPart>
          </mc:Choice>
          <mc:Fallback>
            <p:pic>
              <p:nvPicPr>
                <p:cNvPr id="60" name="Freihand 59">
                  <a:extLst>
                    <a:ext uri="{FF2B5EF4-FFF2-40B4-BE49-F238E27FC236}">
                      <a16:creationId xmlns:a16="http://schemas.microsoft.com/office/drawing/2014/main" id="{B488CD78-0B2B-4019-9283-32E4AA1E27A4}"/>
                    </a:ext>
                  </a:extLst>
                </p:cNvPr>
                <p:cNvPicPr/>
                <p:nvPr/>
              </p:nvPicPr>
              <p:blipFill>
                <a:blip r:embed="rId98"/>
                <a:stretch>
                  <a:fillRect/>
                </a:stretch>
              </p:blipFill>
              <p:spPr>
                <a:xfrm>
                  <a:off x="8988227" y="1906627"/>
                  <a:ext cx="191520" cy="171000"/>
                </a:xfrm>
                <a:prstGeom prst="rect">
                  <a:avLst/>
                </a:prstGeom>
              </p:spPr>
            </p:pic>
          </mc:Fallback>
        </mc:AlternateContent>
      </p:grpSp>
      <p:grpSp>
        <p:nvGrpSpPr>
          <p:cNvPr id="74" name="Gruppieren 73">
            <a:extLst>
              <a:ext uri="{FF2B5EF4-FFF2-40B4-BE49-F238E27FC236}">
                <a16:creationId xmlns:a16="http://schemas.microsoft.com/office/drawing/2014/main" id="{2701B817-25E0-4543-97E6-1A1D2EDDF13F}"/>
              </a:ext>
            </a:extLst>
          </p:cNvPr>
          <p:cNvGrpSpPr/>
          <p:nvPr/>
        </p:nvGrpSpPr>
        <p:grpSpPr>
          <a:xfrm>
            <a:off x="9400787" y="1876387"/>
            <a:ext cx="558000" cy="302400"/>
            <a:chOff x="9400787" y="1876387"/>
            <a:chExt cx="558000" cy="302400"/>
          </a:xfrm>
        </p:grpSpPr>
        <mc:AlternateContent xmlns:mc="http://schemas.openxmlformats.org/markup-compatibility/2006">
          <mc:Choice xmlns:p14="http://schemas.microsoft.com/office/powerpoint/2010/main" Requires="p14">
            <p:contentPart p14:bwMode="auto" r:id="rId99">
              <p14:nvContentPartPr>
                <p14:cNvPr id="61" name="Freihand 60">
                  <a:extLst>
                    <a:ext uri="{FF2B5EF4-FFF2-40B4-BE49-F238E27FC236}">
                      <a16:creationId xmlns:a16="http://schemas.microsoft.com/office/drawing/2014/main" id="{7B66FCEB-FBF1-4CCB-B6F6-A6A1BA2A4054}"/>
                    </a:ext>
                  </a:extLst>
                </p14:cNvPr>
                <p14:cNvContentPartPr/>
                <p14:nvPr/>
              </p14:nvContentPartPr>
              <p14:xfrm>
                <a:off x="9400787" y="1876387"/>
                <a:ext cx="127440" cy="209880"/>
              </p14:xfrm>
            </p:contentPart>
          </mc:Choice>
          <mc:Fallback>
            <p:pic>
              <p:nvPicPr>
                <p:cNvPr id="61" name="Freihand 60">
                  <a:extLst>
                    <a:ext uri="{FF2B5EF4-FFF2-40B4-BE49-F238E27FC236}">
                      <a16:creationId xmlns:a16="http://schemas.microsoft.com/office/drawing/2014/main" id="{7B66FCEB-FBF1-4CCB-B6F6-A6A1BA2A4054}"/>
                    </a:ext>
                  </a:extLst>
                </p:cNvPr>
                <p:cNvPicPr/>
                <p:nvPr/>
              </p:nvPicPr>
              <p:blipFill>
                <a:blip r:embed="rId100"/>
                <a:stretch>
                  <a:fillRect/>
                </a:stretch>
              </p:blipFill>
              <p:spPr>
                <a:xfrm>
                  <a:off x="9396467" y="1872067"/>
                  <a:ext cx="13608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2" name="Freihand 61">
                  <a:extLst>
                    <a:ext uri="{FF2B5EF4-FFF2-40B4-BE49-F238E27FC236}">
                      <a16:creationId xmlns:a16="http://schemas.microsoft.com/office/drawing/2014/main" id="{50853A7F-76DF-44DF-85D3-C2365943D80F}"/>
                    </a:ext>
                  </a:extLst>
                </p14:cNvPr>
                <p14:cNvContentPartPr/>
                <p14:nvPr/>
              </p14:nvContentPartPr>
              <p14:xfrm>
                <a:off x="9485027" y="1950907"/>
                <a:ext cx="473760" cy="227880"/>
              </p14:xfrm>
            </p:contentPart>
          </mc:Choice>
          <mc:Fallback>
            <p:pic>
              <p:nvPicPr>
                <p:cNvPr id="62" name="Freihand 61">
                  <a:extLst>
                    <a:ext uri="{FF2B5EF4-FFF2-40B4-BE49-F238E27FC236}">
                      <a16:creationId xmlns:a16="http://schemas.microsoft.com/office/drawing/2014/main" id="{50853A7F-76DF-44DF-85D3-C2365943D80F}"/>
                    </a:ext>
                  </a:extLst>
                </p:cNvPr>
                <p:cNvPicPr/>
                <p:nvPr/>
              </p:nvPicPr>
              <p:blipFill>
                <a:blip r:embed="rId102"/>
                <a:stretch>
                  <a:fillRect/>
                </a:stretch>
              </p:blipFill>
              <p:spPr>
                <a:xfrm>
                  <a:off x="9480707" y="1946587"/>
                  <a:ext cx="482400" cy="236520"/>
                </a:xfrm>
                <a:prstGeom prst="rect">
                  <a:avLst/>
                </a:prstGeom>
              </p:spPr>
            </p:pic>
          </mc:Fallback>
        </mc:AlternateContent>
      </p:grpSp>
      <p:grpSp>
        <p:nvGrpSpPr>
          <p:cNvPr id="73" name="Gruppieren 72">
            <a:extLst>
              <a:ext uri="{FF2B5EF4-FFF2-40B4-BE49-F238E27FC236}">
                <a16:creationId xmlns:a16="http://schemas.microsoft.com/office/drawing/2014/main" id="{3EBF2056-9E04-4637-A038-D25E984A1377}"/>
              </a:ext>
            </a:extLst>
          </p:cNvPr>
          <p:cNvGrpSpPr/>
          <p:nvPr/>
        </p:nvGrpSpPr>
        <p:grpSpPr>
          <a:xfrm>
            <a:off x="10198907" y="1680907"/>
            <a:ext cx="1449720" cy="458640"/>
            <a:chOff x="10198907" y="1680907"/>
            <a:chExt cx="1449720" cy="458640"/>
          </a:xfrm>
        </p:grpSpPr>
        <mc:AlternateContent xmlns:mc="http://schemas.openxmlformats.org/markup-compatibility/2006">
          <mc:Choice xmlns:p14="http://schemas.microsoft.com/office/powerpoint/2010/main" Requires="p14">
            <p:contentPart p14:bwMode="auto" r:id="rId103">
              <p14:nvContentPartPr>
                <p14:cNvPr id="63" name="Freihand 62">
                  <a:extLst>
                    <a:ext uri="{FF2B5EF4-FFF2-40B4-BE49-F238E27FC236}">
                      <a16:creationId xmlns:a16="http://schemas.microsoft.com/office/drawing/2014/main" id="{F619CD1F-CA67-4AD1-A483-91B3B5989C2A}"/>
                    </a:ext>
                  </a:extLst>
                </p14:cNvPr>
                <p14:cNvContentPartPr/>
                <p14:nvPr/>
              </p14:nvContentPartPr>
              <p14:xfrm>
                <a:off x="10198907" y="1928587"/>
                <a:ext cx="104400" cy="122040"/>
              </p14:xfrm>
            </p:contentPart>
          </mc:Choice>
          <mc:Fallback>
            <p:pic>
              <p:nvPicPr>
                <p:cNvPr id="63" name="Freihand 62">
                  <a:extLst>
                    <a:ext uri="{FF2B5EF4-FFF2-40B4-BE49-F238E27FC236}">
                      <a16:creationId xmlns:a16="http://schemas.microsoft.com/office/drawing/2014/main" id="{F619CD1F-CA67-4AD1-A483-91B3B5989C2A}"/>
                    </a:ext>
                  </a:extLst>
                </p:cNvPr>
                <p:cNvPicPr/>
                <p:nvPr/>
              </p:nvPicPr>
              <p:blipFill>
                <a:blip r:embed="rId104"/>
                <a:stretch>
                  <a:fillRect/>
                </a:stretch>
              </p:blipFill>
              <p:spPr>
                <a:xfrm>
                  <a:off x="10194587" y="1924267"/>
                  <a:ext cx="1130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4" name="Freihand 63">
                  <a:extLst>
                    <a:ext uri="{FF2B5EF4-FFF2-40B4-BE49-F238E27FC236}">
                      <a16:creationId xmlns:a16="http://schemas.microsoft.com/office/drawing/2014/main" id="{DECD71C1-E55A-4A77-941F-91476BF4F67E}"/>
                    </a:ext>
                  </a:extLst>
                </p14:cNvPr>
                <p14:cNvContentPartPr/>
                <p14:nvPr/>
              </p14:nvContentPartPr>
              <p14:xfrm>
                <a:off x="10334267" y="1948747"/>
                <a:ext cx="369360" cy="63360"/>
              </p14:xfrm>
            </p:contentPart>
          </mc:Choice>
          <mc:Fallback>
            <p:pic>
              <p:nvPicPr>
                <p:cNvPr id="64" name="Freihand 63">
                  <a:extLst>
                    <a:ext uri="{FF2B5EF4-FFF2-40B4-BE49-F238E27FC236}">
                      <a16:creationId xmlns:a16="http://schemas.microsoft.com/office/drawing/2014/main" id="{DECD71C1-E55A-4A77-941F-91476BF4F67E}"/>
                    </a:ext>
                  </a:extLst>
                </p:cNvPr>
                <p:cNvPicPr/>
                <p:nvPr/>
              </p:nvPicPr>
              <p:blipFill>
                <a:blip r:embed="rId106"/>
                <a:stretch>
                  <a:fillRect/>
                </a:stretch>
              </p:blipFill>
              <p:spPr>
                <a:xfrm>
                  <a:off x="10329947" y="1944427"/>
                  <a:ext cx="378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5" name="Freihand 64">
                  <a:extLst>
                    <a:ext uri="{FF2B5EF4-FFF2-40B4-BE49-F238E27FC236}">
                      <a16:creationId xmlns:a16="http://schemas.microsoft.com/office/drawing/2014/main" id="{EC62148C-A304-4159-A347-36D64BB6902C}"/>
                    </a:ext>
                  </a:extLst>
                </p14:cNvPr>
                <p14:cNvContentPartPr/>
                <p14:nvPr/>
              </p14:nvContentPartPr>
              <p14:xfrm>
                <a:off x="10756547" y="1893667"/>
                <a:ext cx="149040" cy="245880"/>
              </p14:xfrm>
            </p:contentPart>
          </mc:Choice>
          <mc:Fallback>
            <p:pic>
              <p:nvPicPr>
                <p:cNvPr id="65" name="Freihand 64">
                  <a:extLst>
                    <a:ext uri="{FF2B5EF4-FFF2-40B4-BE49-F238E27FC236}">
                      <a16:creationId xmlns:a16="http://schemas.microsoft.com/office/drawing/2014/main" id="{EC62148C-A304-4159-A347-36D64BB6902C}"/>
                    </a:ext>
                  </a:extLst>
                </p:cNvPr>
                <p:cNvPicPr/>
                <p:nvPr/>
              </p:nvPicPr>
              <p:blipFill>
                <a:blip r:embed="rId108"/>
                <a:stretch>
                  <a:fillRect/>
                </a:stretch>
              </p:blipFill>
              <p:spPr>
                <a:xfrm>
                  <a:off x="10752227" y="1889347"/>
                  <a:ext cx="15768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6" name="Freihand 65">
                  <a:extLst>
                    <a:ext uri="{FF2B5EF4-FFF2-40B4-BE49-F238E27FC236}">
                      <a16:creationId xmlns:a16="http://schemas.microsoft.com/office/drawing/2014/main" id="{3A73EBB2-9E70-42AF-A49C-AD8DA2124918}"/>
                    </a:ext>
                  </a:extLst>
                </p14:cNvPr>
                <p14:cNvContentPartPr/>
                <p14:nvPr/>
              </p14:nvContentPartPr>
              <p14:xfrm>
                <a:off x="10924667" y="1927867"/>
                <a:ext cx="92880" cy="59400"/>
              </p14:xfrm>
            </p:contentPart>
          </mc:Choice>
          <mc:Fallback>
            <p:pic>
              <p:nvPicPr>
                <p:cNvPr id="66" name="Freihand 65">
                  <a:extLst>
                    <a:ext uri="{FF2B5EF4-FFF2-40B4-BE49-F238E27FC236}">
                      <a16:creationId xmlns:a16="http://schemas.microsoft.com/office/drawing/2014/main" id="{3A73EBB2-9E70-42AF-A49C-AD8DA2124918}"/>
                    </a:ext>
                  </a:extLst>
                </p:cNvPr>
                <p:cNvPicPr/>
                <p:nvPr/>
              </p:nvPicPr>
              <p:blipFill>
                <a:blip r:embed="rId110"/>
                <a:stretch>
                  <a:fillRect/>
                </a:stretch>
              </p:blipFill>
              <p:spPr>
                <a:xfrm>
                  <a:off x="10920347" y="1923547"/>
                  <a:ext cx="10152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7" name="Freihand 66">
                  <a:extLst>
                    <a:ext uri="{FF2B5EF4-FFF2-40B4-BE49-F238E27FC236}">
                      <a16:creationId xmlns:a16="http://schemas.microsoft.com/office/drawing/2014/main" id="{754DAD5D-99AB-444E-BF25-66DFF68BABD0}"/>
                    </a:ext>
                  </a:extLst>
                </p14:cNvPr>
                <p14:cNvContentPartPr/>
                <p14:nvPr/>
              </p14:nvContentPartPr>
              <p14:xfrm>
                <a:off x="11069747" y="1893667"/>
                <a:ext cx="117360" cy="90720"/>
              </p14:xfrm>
            </p:contentPart>
          </mc:Choice>
          <mc:Fallback>
            <p:pic>
              <p:nvPicPr>
                <p:cNvPr id="67" name="Freihand 66">
                  <a:extLst>
                    <a:ext uri="{FF2B5EF4-FFF2-40B4-BE49-F238E27FC236}">
                      <a16:creationId xmlns:a16="http://schemas.microsoft.com/office/drawing/2014/main" id="{754DAD5D-99AB-444E-BF25-66DFF68BABD0}"/>
                    </a:ext>
                  </a:extLst>
                </p:cNvPr>
                <p:cNvPicPr/>
                <p:nvPr/>
              </p:nvPicPr>
              <p:blipFill>
                <a:blip r:embed="rId112"/>
                <a:stretch>
                  <a:fillRect/>
                </a:stretch>
              </p:blipFill>
              <p:spPr>
                <a:xfrm>
                  <a:off x="11065427" y="1889347"/>
                  <a:ext cx="1260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8" name="Freihand 67">
                  <a:extLst>
                    <a:ext uri="{FF2B5EF4-FFF2-40B4-BE49-F238E27FC236}">
                      <a16:creationId xmlns:a16="http://schemas.microsoft.com/office/drawing/2014/main" id="{10297BE7-5AAF-475D-848E-ECEC450C36E5}"/>
                    </a:ext>
                  </a:extLst>
                </p14:cNvPr>
                <p14:cNvContentPartPr/>
                <p14:nvPr/>
              </p14:nvContentPartPr>
              <p14:xfrm>
                <a:off x="11219867" y="1895107"/>
                <a:ext cx="360" cy="360"/>
              </p14:xfrm>
            </p:contentPart>
          </mc:Choice>
          <mc:Fallback>
            <p:pic>
              <p:nvPicPr>
                <p:cNvPr id="68" name="Freihand 67">
                  <a:extLst>
                    <a:ext uri="{FF2B5EF4-FFF2-40B4-BE49-F238E27FC236}">
                      <a16:creationId xmlns:a16="http://schemas.microsoft.com/office/drawing/2014/main" id="{10297BE7-5AAF-475D-848E-ECEC450C36E5}"/>
                    </a:ext>
                  </a:extLst>
                </p:cNvPr>
                <p:cNvPicPr/>
                <p:nvPr/>
              </p:nvPicPr>
              <p:blipFill>
                <a:blip r:embed="rId34"/>
                <a:stretch>
                  <a:fillRect/>
                </a:stretch>
              </p:blipFill>
              <p:spPr>
                <a:xfrm>
                  <a:off x="11215547" y="1890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9" name="Freihand 68">
                  <a:extLst>
                    <a:ext uri="{FF2B5EF4-FFF2-40B4-BE49-F238E27FC236}">
                      <a16:creationId xmlns:a16="http://schemas.microsoft.com/office/drawing/2014/main" id="{1D4F5764-0C8F-4650-9699-60FA21FB41DB}"/>
                    </a:ext>
                  </a:extLst>
                </p14:cNvPr>
                <p14:cNvContentPartPr/>
                <p14:nvPr/>
              </p14:nvContentPartPr>
              <p14:xfrm>
                <a:off x="11261987" y="1895107"/>
                <a:ext cx="31680" cy="109080"/>
              </p14:xfrm>
            </p:contentPart>
          </mc:Choice>
          <mc:Fallback>
            <p:pic>
              <p:nvPicPr>
                <p:cNvPr id="69" name="Freihand 68">
                  <a:extLst>
                    <a:ext uri="{FF2B5EF4-FFF2-40B4-BE49-F238E27FC236}">
                      <a16:creationId xmlns:a16="http://schemas.microsoft.com/office/drawing/2014/main" id="{1D4F5764-0C8F-4650-9699-60FA21FB41DB}"/>
                    </a:ext>
                  </a:extLst>
                </p:cNvPr>
                <p:cNvPicPr/>
                <p:nvPr/>
              </p:nvPicPr>
              <p:blipFill>
                <a:blip r:embed="rId115"/>
                <a:stretch>
                  <a:fillRect/>
                </a:stretch>
              </p:blipFill>
              <p:spPr>
                <a:xfrm>
                  <a:off x="11257667" y="1890787"/>
                  <a:ext cx="403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0" name="Freihand 69">
                  <a:extLst>
                    <a:ext uri="{FF2B5EF4-FFF2-40B4-BE49-F238E27FC236}">
                      <a16:creationId xmlns:a16="http://schemas.microsoft.com/office/drawing/2014/main" id="{36C08FCE-F46D-4189-8AB0-100FD61836AA}"/>
                    </a:ext>
                  </a:extLst>
                </p14:cNvPr>
                <p14:cNvContentPartPr/>
                <p14:nvPr/>
              </p14:nvContentPartPr>
              <p14:xfrm>
                <a:off x="11321747" y="1834987"/>
                <a:ext cx="103320" cy="151920"/>
              </p14:xfrm>
            </p:contentPart>
          </mc:Choice>
          <mc:Fallback>
            <p:pic>
              <p:nvPicPr>
                <p:cNvPr id="70" name="Freihand 69">
                  <a:extLst>
                    <a:ext uri="{FF2B5EF4-FFF2-40B4-BE49-F238E27FC236}">
                      <a16:creationId xmlns:a16="http://schemas.microsoft.com/office/drawing/2014/main" id="{36C08FCE-F46D-4189-8AB0-100FD61836AA}"/>
                    </a:ext>
                  </a:extLst>
                </p:cNvPr>
                <p:cNvPicPr/>
                <p:nvPr/>
              </p:nvPicPr>
              <p:blipFill>
                <a:blip r:embed="rId117"/>
                <a:stretch>
                  <a:fillRect/>
                </a:stretch>
              </p:blipFill>
              <p:spPr>
                <a:xfrm>
                  <a:off x="11317427" y="1830667"/>
                  <a:ext cx="111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1" name="Freihand 70">
                  <a:extLst>
                    <a:ext uri="{FF2B5EF4-FFF2-40B4-BE49-F238E27FC236}">
                      <a16:creationId xmlns:a16="http://schemas.microsoft.com/office/drawing/2014/main" id="{86E83EAA-794A-4C25-AF22-46078CB0396F}"/>
                    </a:ext>
                  </a:extLst>
                </p14:cNvPr>
                <p14:cNvContentPartPr/>
                <p14:nvPr/>
              </p14:nvContentPartPr>
              <p14:xfrm>
                <a:off x="11441267" y="1858027"/>
                <a:ext cx="133560" cy="135360"/>
              </p14:xfrm>
            </p:contentPart>
          </mc:Choice>
          <mc:Fallback>
            <p:pic>
              <p:nvPicPr>
                <p:cNvPr id="71" name="Freihand 70">
                  <a:extLst>
                    <a:ext uri="{FF2B5EF4-FFF2-40B4-BE49-F238E27FC236}">
                      <a16:creationId xmlns:a16="http://schemas.microsoft.com/office/drawing/2014/main" id="{86E83EAA-794A-4C25-AF22-46078CB0396F}"/>
                    </a:ext>
                  </a:extLst>
                </p:cNvPr>
                <p:cNvPicPr/>
                <p:nvPr/>
              </p:nvPicPr>
              <p:blipFill>
                <a:blip r:embed="rId119"/>
                <a:stretch>
                  <a:fillRect/>
                </a:stretch>
              </p:blipFill>
              <p:spPr>
                <a:xfrm>
                  <a:off x="11436947" y="1853707"/>
                  <a:ext cx="14220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2" name="Freihand 71">
                  <a:extLst>
                    <a:ext uri="{FF2B5EF4-FFF2-40B4-BE49-F238E27FC236}">
                      <a16:creationId xmlns:a16="http://schemas.microsoft.com/office/drawing/2014/main" id="{5FDF5F01-A3AD-4D3E-AFE5-698E78440EB4}"/>
                    </a:ext>
                  </a:extLst>
                </p14:cNvPr>
                <p14:cNvContentPartPr/>
                <p14:nvPr/>
              </p14:nvContentPartPr>
              <p14:xfrm>
                <a:off x="11626667" y="1680907"/>
                <a:ext cx="21960" cy="308520"/>
              </p14:xfrm>
            </p:contentPart>
          </mc:Choice>
          <mc:Fallback>
            <p:pic>
              <p:nvPicPr>
                <p:cNvPr id="72" name="Freihand 71">
                  <a:extLst>
                    <a:ext uri="{FF2B5EF4-FFF2-40B4-BE49-F238E27FC236}">
                      <a16:creationId xmlns:a16="http://schemas.microsoft.com/office/drawing/2014/main" id="{5FDF5F01-A3AD-4D3E-AFE5-698E78440EB4}"/>
                    </a:ext>
                  </a:extLst>
                </p:cNvPr>
                <p:cNvPicPr/>
                <p:nvPr/>
              </p:nvPicPr>
              <p:blipFill>
                <a:blip r:embed="rId121"/>
                <a:stretch>
                  <a:fillRect/>
                </a:stretch>
              </p:blipFill>
              <p:spPr>
                <a:xfrm>
                  <a:off x="11622347" y="1676587"/>
                  <a:ext cx="30600" cy="317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2">
            <p14:nvContentPartPr>
              <p14:cNvPr id="79" name="Freihand 78">
                <a:extLst>
                  <a:ext uri="{FF2B5EF4-FFF2-40B4-BE49-F238E27FC236}">
                    <a16:creationId xmlns:a16="http://schemas.microsoft.com/office/drawing/2014/main" id="{BD685E96-C8F9-414F-B0E1-9AC1C4B5B717}"/>
                  </a:ext>
                </a:extLst>
              </p14:cNvPr>
              <p14:cNvContentPartPr/>
              <p14:nvPr/>
            </p14:nvContentPartPr>
            <p14:xfrm>
              <a:off x="383867" y="2596387"/>
              <a:ext cx="1744560" cy="90360"/>
            </p14:xfrm>
          </p:contentPart>
        </mc:Choice>
        <mc:Fallback>
          <p:pic>
            <p:nvPicPr>
              <p:cNvPr id="79" name="Freihand 78">
                <a:extLst>
                  <a:ext uri="{FF2B5EF4-FFF2-40B4-BE49-F238E27FC236}">
                    <a16:creationId xmlns:a16="http://schemas.microsoft.com/office/drawing/2014/main" id="{BD685E96-C8F9-414F-B0E1-9AC1C4B5B717}"/>
                  </a:ext>
                </a:extLst>
              </p:cNvPr>
              <p:cNvPicPr/>
              <p:nvPr/>
            </p:nvPicPr>
            <p:blipFill>
              <a:blip r:embed="rId123"/>
              <a:stretch>
                <a:fillRect/>
              </a:stretch>
            </p:blipFill>
            <p:spPr>
              <a:xfrm>
                <a:off x="379547" y="2592067"/>
                <a:ext cx="17532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80" name="Freihand 79">
                <a:extLst>
                  <a:ext uri="{FF2B5EF4-FFF2-40B4-BE49-F238E27FC236}">
                    <a16:creationId xmlns:a16="http://schemas.microsoft.com/office/drawing/2014/main" id="{D9B302B5-DA01-4DB3-A8E7-BAEF9215E5B5}"/>
                  </a:ext>
                </a:extLst>
              </p14:cNvPr>
              <p14:cNvContentPartPr/>
              <p14:nvPr/>
            </p14:nvContentPartPr>
            <p14:xfrm>
              <a:off x="3177467" y="2693587"/>
              <a:ext cx="2213640" cy="45360"/>
            </p14:xfrm>
          </p:contentPart>
        </mc:Choice>
        <mc:Fallback>
          <p:pic>
            <p:nvPicPr>
              <p:cNvPr id="80" name="Freihand 79">
                <a:extLst>
                  <a:ext uri="{FF2B5EF4-FFF2-40B4-BE49-F238E27FC236}">
                    <a16:creationId xmlns:a16="http://schemas.microsoft.com/office/drawing/2014/main" id="{D9B302B5-DA01-4DB3-A8E7-BAEF9215E5B5}"/>
                  </a:ext>
                </a:extLst>
              </p:cNvPr>
              <p:cNvPicPr/>
              <p:nvPr/>
            </p:nvPicPr>
            <p:blipFill>
              <a:blip r:embed="rId125"/>
              <a:stretch>
                <a:fillRect/>
              </a:stretch>
            </p:blipFill>
            <p:spPr>
              <a:xfrm>
                <a:off x="3173147" y="2689267"/>
                <a:ext cx="2222280" cy="540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1" name="Freihand 80">
                <a:extLst>
                  <a:ext uri="{FF2B5EF4-FFF2-40B4-BE49-F238E27FC236}">
                    <a16:creationId xmlns:a16="http://schemas.microsoft.com/office/drawing/2014/main" id="{2472A7DE-02F1-41AE-8FE3-C2925D1E2618}"/>
                  </a:ext>
                </a:extLst>
              </p14:cNvPr>
              <p14:cNvContentPartPr/>
              <p14:nvPr/>
            </p14:nvContentPartPr>
            <p14:xfrm>
              <a:off x="2122667" y="3578107"/>
              <a:ext cx="2579760" cy="36000"/>
            </p14:xfrm>
          </p:contentPart>
        </mc:Choice>
        <mc:Fallback>
          <p:pic>
            <p:nvPicPr>
              <p:cNvPr id="81" name="Freihand 80">
                <a:extLst>
                  <a:ext uri="{FF2B5EF4-FFF2-40B4-BE49-F238E27FC236}">
                    <a16:creationId xmlns:a16="http://schemas.microsoft.com/office/drawing/2014/main" id="{2472A7DE-02F1-41AE-8FE3-C2925D1E2618}"/>
                  </a:ext>
                </a:extLst>
              </p:cNvPr>
              <p:cNvPicPr/>
              <p:nvPr/>
            </p:nvPicPr>
            <p:blipFill>
              <a:blip r:embed="rId127"/>
              <a:stretch>
                <a:fillRect/>
              </a:stretch>
            </p:blipFill>
            <p:spPr>
              <a:xfrm>
                <a:off x="2118347" y="3573787"/>
                <a:ext cx="258840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2" name="Freihand 81">
                <a:extLst>
                  <a:ext uri="{FF2B5EF4-FFF2-40B4-BE49-F238E27FC236}">
                    <a16:creationId xmlns:a16="http://schemas.microsoft.com/office/drawing/2014/main" id="{E52A353B-0FAE-4FC1-81C7-A45C87C7E395}"/>
                  </a:ext>
                </a:extLst>
              </p14:cNvPr>
              <p14:cNvContentPartPr/>
              <p14:nvPr/>
            </p14:nvContentPartPr>
            <p14:xfrm>
              <a:off x="143027" y="4132867"/>
              <a:ext cx="862920" cy="47880"/>
            </p14:xfrm>
          </p:contentPart>
        </mc:Choice>
        <mc:Fallback>
          <p:pic>
            <p:nvPicPr>
              <p:cNvPr id="82" name="Freihand 81">
                <a:extLst>
                  <a:ext uri="{FF2B5EF4-FFF2-40B4-BE49-F238E27FC236}">
                    <a16:creationId xmlns:a16="http://schemas.microsoft.com/office/drawing/2014/main" id="{E52A353B-0FAE-4FC1-81C7-A45C87C7E395}"/>
                  </a:ext>
                </a:extLst>
              </p:cNvPr>
              <p:cNvPicPr/>
              <p:nvPr/>
            </p:nvPicPr>
            <p:blipFill>
              <a:blip r:embed="rId129"/>
              <a:stretch>
                <a:fillRect/>
              </a:stretch>
            </p:blipFill>
            <p:spPr>
              <a:xfrm>
                <a:off x="138707" y="4128547"/>
                <a:ext cx="8715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3" name="Freihand 82">
                <a:extLst>
                  <a:ext uri="{FF2B5EF4-FFF2-40B4-BE49-F238E27FC236}">
                    <a16:creationId xmlns:a16="http://schemas.microsoft.com/office/drawing/2014/main" id="{45285533-319D-41E6-9B52-51EE390C01F7}"/>
                  </a:ext>
                </a:extLst>
              </p14:cNvPr>
              <p14:cNvContentPartPr/>
              <p14:nvPr/>
            </p14:nvContentPartPr>
            <p14:xfrm>
              <a:off x="3448907" y="4437067"/>
              <a:ext cx="2126880" cy="30240"/>
            </p14:xfrm>
          </p:contentPart>
        </mc:Choice>
        <mc:Fallback>
          <p:pic>
            <p:nvPicPr>
              <p:cNvPr id="83" name="Freihand 82">
                <a:extLst>
                  <a:ext uri="{FF2B5EF4-FFF2-40B4-BE49-F238E27FC236}">
                    <a16:creationId xmlns:a16="http://schemas.microsoft.com/office/drawing/2014/main" id="{45285533-319D-41E6-9B52-51EE390C01F7}"/>
                  </a:ext>
                </a:extLst>
              </p:cNvPr>
              <p:cNvPicPr/>
              <p:nvPr/>
            </p:nvPicPr>
            <p:blipFill>
              <a:blip r:embed="rId131"/>
              <a:stretch>
                <a:fillRect/>
              </a:stretch>
            </p:blipFill>
            <p:spPr>
              <a:xfrm>
                <a:off x="3444587" y="4432747"/>
                <a:ext cx="213552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4" name="Freihand 83">
                <a:extLst>
                  <a:ext uri="{FF2B5EF4-FFF2-40B4-BE49-F238E27FC236}">
                    <a16:creationId xmlns:a16="http://schemas.microsoft.com/office/drawing/2014/main" id="{C6831068-D81B-4AEB-90F5-F1EDC0E19A8A}"/>
                  </a:ext>
                </a:extLst>
              </p14:cNvPr>
              <p14:cNvContentPartPr/>
              <p14:nvPr/>
            </p14:nvContentPartPr>
            <p14:xfrm>
              <a:off x="1759787" y="5036827"/>
              <a:ext cx="1774440" cy="32400"/>
            </p14:xfrm>
          </p:contentPart>
        </mc:Choice>
        <mc:Fallback>
          <p:pic>
            <p:nvPicPr>
              <p:cNvPr id="84" name="Freihand 83">
                <a:extLst>
                  <a:ext uri="{FF2B5EF4-FFF2-40B4-BE49-F238E27FC236}">
                    <a16:creationId xmlns:a16="http://schemas.microsoft.com/office/drawing/2014/main" id="{C6831068-D81B-4AEB-90F5-F1EDC0E19A8A}"/>
                  </a:ext>
                </a:extLst>
              </p:cNvPr>
              <p:cNvPicPr/>
              <p:nvPr/>
            </p:nvPicPr>
            <p:blipFill>
              <a:blip r:embed="rId133"/>
              <a:stretch>
                <a:fillRect/>
              </a:stretch>
            </p:blipFill>
            <p:spPr>
              <a:xfrm>
                <a:off x="1755467" y="5032507"/>
                <a:ext cx="178308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5" name="Freihand 84">
                <a:extLst>
                  <a:ext uri="{FF2B5EF4-FFF2-40B4-BE49-F238E27FC236}">
                    <a16:creationId xmlns:a16="http://schemas.microsoft.com/office/drawing/2014/main" id="{1CAC0D47-9528-49AD-A45D-F22FEBF0A380}"/>
                  </a:ext>
                </a:extLst>
              </p14:cNvPr>
              <p14:cNvContentPartPr/>
              <p14:nvPr/>
            </p14:nvContentPartPr>
            <p14:xfrm>
              <a:off x="1168667" y="5633707"/>
              <a:ext cx="2125800" cy="52920"/>
            </p14:xfrm>
          </p:contentPart>
        </mc:Choice>
        <mc:Fallback>
          <p:pic>
            <p:nvPicPr>
              <p:cNvPr id="85" name="Freihand 84">
                <a:extLst>
                  <a:ext uri="{FF2B5EF4-FFF2-40B4-BE49-F238E27FC236}">
                    <a16:creationId xmlns:a16="http://schemas.microsoft.com/office/drawing/2014/main" id="{1CAC0D47-9528-49AD-A45D-F22FEBF0A380}"/>
                  </a:ext>
                </a:extLst>
              </p:cNvPr>
              <p:cNvPicPr/>
              <p:nvPr/>
            </p:nvPicPr>
            <p:blipFill>
              <a:blip r:embed="rId135"/>
              <a:stretch>
                <a:fillRect/>
              </a:stretch>
            </p:blipFill>
            <p:spPr>
              <a:xfrm>
                <a:off x="1164347" y="5629387"/>
                <a:ext cx="2134440" cy="61560"/>
              </a:xfrm>
              <a:prstGeom prst="rect">
                <a:avLst/>
              </a:prstGeom>
            </p:spPr>
          </p:pic>
        </mc:Fallback>
      </mc:AlternateContent>
      <p:grpSp>
        <p:nvGrpSpPr>
          <p:cNvPr id="88" name="Gruppieren 87">
            <a:extLst>
              <a:ext uri="{FF2B5EF4-FFF2-40B4-BE49-F238E27FC236}">
                <a16:creationId xmlns:a16="http://schemas.microsoft.com/office/drawing/2014/main" id="{9E0DEF2F-E2EE-458C-9D31-0C5B62C8865E}"/>
              </a:ext>
            </a:extLst>
          </p:cNvPr>
          <p:cNvGrpSpPr/>
          <p:nvPr/>
        </p:nvGrpSpPr>
        <p:grpSpPr>
          <a:xfrm>
            <a:off x="4056227" y="5717947"/>
            <a:ext cx="2580120" cy="46080"/>
            <a:chOff x="4056227" y="5717947"/>
            <a:chExt cx="2580120" cy="46080"/>
          </a:xfrm>
        </p:grpSpPr>
        <mc:AlternateContent xmlns:mc="http://schemas.openxmlformats.org/markup-compatibility/2006">
          <mc:Choice xmlns:p14="http://schemas.microsoft.com/office/powerpoint/2010/main" Requires="p14">
            <p:contentPart p14:bwMode="auto" r:id="rId136">
              <p14:nvContentPartPr>
                <p14:cNvPr id="86" name="Freihand 85">
                  <a:extLst>
                    <a:ext uri="{FF2B5EF4-FFF2-40B4-BE49-F238E27FC236}">
                      <a16:creationId xmlns:a16="http://schemas.microsoft.com/office/drawing/2014/main" id="{C87B59C9-8DF3-4984-AD1F-B8722AAB2D93}"/>
                    </a:ext>
                  </a:extLst>
                </p14:cNvPr>
                <p14:cNvContentPartPr/>
                <p14:nvPr/>
              </p14:nvContentPartPr>
              <p14:xfrm>
                <a:off x="4056227" y="5743507"/>
                <a:ext cx="1355760" cy="20520"/>
              </p14:xfrm>
            </p:contentPart>
          </mc:Choice>
          <mc:Fallback>
            <p:pic>
              <p:nvPicPr>
                <p:cNvPr id="86" name="Freihand 85">
                  <a:extLst>
                    <a:ext uri="{FF2B5EF4-FFF2-40B4-BE49-F238E27FC236}">
                      <a16:creationId xmlns:a16="http://schemas.microsoft.com/office/drawing/2014/main" id="{C87B59C9-8DF3-4984-AD1F-B8722AAB2D93}"/>
                    </a:ext>
                  </a:extLst>
                </p:cNvPr>
                <p:cNvPicPr/>
                <p:nvPr/>
              </p:nvPicPr>
              <p:blipFill>
                <a:blip r:embed="rId137"/>
                <a:stretch>
                  <a:fillRect/>
                </a:stretch>
              </p:blipFill>
              <p:spPr>
                <a:xfrm>
                  <a:off x="4051907" y="5739187"/>
                  <a:ext cx="13644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7" name="Freihand 86">
                  <a:extLst>
                    <a:ext uri="{FF2B5EF4-FFF2-40B4-BE49-F238E27FC236}">
                      <a16:creationId xmlns:a16="http://schemas.microsoft.com/office/drawing/2014/main" id="{2FBAC815-35EF-4147-A4F8-A96022F8BA41}"/>
                    </a:ext>
                  </a:extLst>
                </p14:cNvPr>
                <p14:cNvContentPartPr/>
                <p14:nvPr/>
              </p14:nvContentPartPr>
              <p14:xfrm>
                <a:off x="5828507" y="5717947"/>
                <a:ext cx="807840" cy="17280"/>
              </p14:xfrm>
            </p:contentPart>
          </mc:Choice>
          <mc:Fallback>
            <p:pic>
              <p:nvPicPr>
                <p:cNvPr id="87" name="Freihand 86">
                  <a:extLst>
                    <a:ext uri="{FF2B5EF4-FFF2-40B4-BE49-F238E27FC236}">
                      <a16:creationId xmlns:a16="http://schemas.microsoft.com/office/drawing/2014/main" id="{2FBAC815-35EF-4147-A4F8-A96022F8BA41}"/>
                    </a:ext>
                  </a:extLst>
                </p:cNvPr>
                <p:cNvPicPr/>
                <p:nvPr/>
              </p:nvPicPr>
              <p:blipFill>
                <a:blip r:embed="rId139"/>
                <a:stretch>
                  <a:fillRect/>
                </a:stretch>
              </p:blipFill>
              <p:spPr>
                <a:xfrm>
                  <a:off x="5824187" y="5713627"/>
                  <a:ext cx="816480" cy="25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0">
            <p14:nvContentPartPr>
              <p14:cNvPr id="89" name="Freihand 88">
                <a:extLst>
                  <a:ext uri="{FF2B5EF4-FFF2-40B4-BE49-F238E27FC236}">
                    <a16:creationId xmlns:a16="http://schemas.microsoft.com/office/drawing/2014/main" id="{C7C1E9E8-2064-4D35-A1F4-93643184A850}"/>
                  </a:ext>
                </a:extLst>
              </p14:cNvPr>
              <p14:cNvContentPartPr/>
              <p14:nvPr/>
            </p14:nvContentPartPr>
            <p14:xfrm>
              <a:off x="475307" y="6370627"/>
              <a:ext cx="4069080" cy="23760"/>
            </p14:xfrm>
          </p:contentPart>
        </mc:Choice>
        <mc:Fallback>
          <p:pic>
            <p:nvPicPr>
              <p:cNvPr id="89" name="Freihand 88">
                <a:extLst>
                  <a:ext uri="{FF2B5EF4-FFF2-40B4-BE49-F238E27FC236}">
                    <a16:creationId xmlns:a16="http://schemas.microsoft.com/office/drawing/2014/main" id="{C7C1E9E8-2064-4D35-A1F4-93643184A850}"/>
                  </a:ext>
                </a:extLst>
              </p:cNvPr>
              <p:cNvPicPr/>
              <p:nvPr/>
            </p:nvPicPr>
            <p:blipFill>
              <a:blip r:embed="rId141"/>
              <a:stretch>
                <a:fillRect/>
              </a:stretch>
            </p:blipFill>
            <p:spPr>
              <a:xfrm>
                <a:off x="470987" y="6366307"/>
                <a:ext cx="407772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90" name="Freihand 89">
                <a:extLst>
                  <a:ext uri="{FF2B5EF4-FFF2-40B4-BE49-F238E27FC236}">
                    <a16:creationId xmlns:a16="http://schemas.microsoft.com/office/drawing/2014/main" id="{E1B6F5AB-D426-4819-B607-0AC0F327E47E}"/>
                  </a:ext>
                </a:extLst>
              </p14:cNvPr>
              <p14:cNvContentPartPr/>
              <p14:nvPr/>
            </p14:nvContentPartPr>
            <p14:xfrm>
              <a:off x="3637547" y="6459907"/>
              <a:ext cx="211320" cy="155880"/>
            </p14:xfrm>
          </p:contentPart>
        </mc:Choice>
        <mc:Fallback>
          <p:pic>
            <p:nvPicPr>
              <p:cNvPr id="90" name="Freihand 89">
                <a:extLst>
                  <a:ext uri="{FF2B5EF4-FFF2-40B4-BE49-F238E27FC236}">
                    <a16:creationId xmlns:a16="http://schemas.microsoft.com/office/drawing/2014/main" id="{E1B6F5AB-D426-4819-B607-0AC0F327E47E}"/>
                  </a:ext>
                </a:extLst>
              </p:cNvPr>
              <p:cNvPicPr/>
              <p:nvPr/>
            </p:nvPicPr>
            <p:blipFill>
              <a:blip r:embed="rId143"/>
              <a:stretch>
                <a:fillRect/>
              </a:stretch>
            </p:blipFill>
            <p:spPr>
              <a:xfrm>
                <a:off x="3633227" y="6455587"/>
                <a:ext cx="2199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1" name="Freihand 90">
                <a:extLst>
                  <a:ext uri="{FF2B5EF4-FFF2-40B4-BE49-F238E27FC236}">
                    <a16:creationId xmlns:a16="http://schemas.microsoft.com/office/drawing/2014/main" id="{7139BEB8-BBD7-4236-BB48-7C8341878B56}"/>
                  </a:ext>
                </a:extLst>
              </p14:cNvPr>
              <p14:cNvContentPartPr/>
              <p14:nvPr/>
            </p14:nvContentPartPr>
            <p14:xfrm>
              <a:off x="3825467" y="6499867"/>
              <a:ext cx="189360" cy="176040"/>
            </p14:xfrm>
          </p:contentPart>
        </mc:Choice>
        <mc:Fallback>
          <p:pic>
            <p:nvPicPr>
              <p:cNvPr id="91" name="Freihand 90">
                <a:extLst>
                  <a:ext uri="{FF2B5EF4-FFF2-40B4-BE49-F238E27FC236}">
                    <a16:creationId xmlns:a16="http://schemas.microsoft.com/office/drawing/2014/main" id="{7139BEB8-BBD7-4236-BB48-7C8341878B56}"/>
                  </a:ext>
                </a:extLst>
              </p:cNvPr>
              <p:cNvPicPr/>
              <p:nvPr/>
            </p:nvPicPr>
            <p:blipFill>
              <a:blip r:embed="rId145"/>
              <a:stretch>
                <a:fillRect/>
              </a:stretch>
            </p:blipFill>
            <p:spPr>
              <a:xfrm>
                <a:off x="3821147" y="6495547"/>
                <a:ext cx="19800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3" name="Freihand 92">
                <a:extLst>
                  <a:ext uri="{FF2B5EF4-FFF2-40B4-BE49-F238E27FC236}">
                    <a16:creationId xmlns:a16="http://schemas.microsoft.com/office/drawing/2014/main" id="{DC67B4A6-BAD1-46B0-9FAA-5B333A974E93}"/>
                  </a:ext>
                </a:extLst>
              </p14:cNvPr>
              <p14:cNvContentPartPr/>
              <p14:nvPr/>
            </p14:nvContentPartPr>
            <p14:xfrm>
              <a:off x="4198067" y="6401227"/>
              <a:ext cx="174600" cy="222120"/>
            </p14:xfrm>
          </p:contentPart>
        </mc:Choice>
        <mc:Fallback>
          <p:pic>
            <p:nvPicPr>
              <p:cNvPr id="93" name="Freihand 92">
                <a:extLst>
                  <a:ext uri="{FF2B5EF4-FFF2-40B4-BE49-F238E27FC236}">
                    <a16:creationId xmlns:a16="http://schemas.microsoft.com/office/drawing/2014/main" id="{DC67B4A6-BAD1-46B0-9FAA-5B333A974E93}"/>
                  </a:ext>
                </a:extLst>
              </p:cNvPr>
              <p:cNvPicPr/>
              <p:nvPr/>
            </p:nvPicPr>
            <p:blipFill>
              <a:blip r:embed="rId147"/>
              <a:stretch>
                <a:fillRect/>
              </a:stretch>
            </p:blipFill>
            <p:spPr>
              <a:xfrm>
                <a:off x="4193747" y="6396907"/>
                <a:ext cx="18324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4" name="Freihand 93">
                <a:extLst>
                  <a:ext uri="{FF2B5EF4-FFF2-40B4-BE49-F238E27FC236}">
                    <a16:creationId xmlns:a16="http://schemas.microsoft.com/office/drawing/2014/main" id="{54FDAB85-5A5D-4113-A3B8-26ADDBE3A3E9}"/>
                  </a:ext>
                </a:extLst>
              </p14:cNvPr>
              <p14:cNvContentPartPr/>
              <p14:nvPr/>
            </p14:nvContentPartPr>
            <p14:xfrm>
              <a:off x="4417667" y="6525067"/>
              <a:ext cx="193320" cy="87840"/>
            </p14:xfrm>
          </p:contentPart>
        </mc:Choice>
        <mc:Fallback>
          <p:pic>
            <p:nvPicPr>
              <p:cNvPr id="94" name="Freihand 93">
                <a:extLst>
                  <a:ext uri="{FF2B5EF4-FFF2-40B4-BE49-F238E27FC236}">
                    <a16:creationId xmlns:a16="http://schemas.microsoft.com/office/drawing/2014/main" id="{54FDAB85-5A5D-4113-A3B8-26ADDBE3A3E9}"/>
                  </a:ext>
                </a:extLst>
              </p:cNvPr>
              <p:cNvPicPr/>
              <p:nvPr/>
            </p:nvPicPr>
            <p:blipFill>
              <a:blip r:embed="rId149"/>
              <a:stretch>
                <a:fillRect/>
              </a:stretch>
            </p:blipFill>
            <p:spPr>
              <a:xfrm>
                <a:off x="4413347" y="6520747"/>
                <a:ext cx="2019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5" name="Freihand 94">
                <a:extLst>
                  <a:ext uri="{FF2B5EF4-FFF2-40B4-BE49-F238E27FC236}">
                    <a16:creationId xmlns:a16="http://schemas.microsoft.com/office/drawing/2014/main" id="{7171B50C-21AD-46EE-BDBB-E564BB607C86}"/>
                  </a:ext>
                </a:extLst>
              </p14:cNvPr>
              <p14:cNvContentPartPr/>
              <p14:nvPr/>
            </p14:nvContentPartPr>
            <p14:xfrm>
              <a:off x="4592627" y="6392947"/>
              <a:ext cx="176040" cy="214200"/>
            </p14:xfrm>
          </p:contentPart>
        </mc:Choice>
        <mc:Fallback>
          <p:pic>
            <p:nvPicPr>
              <p:cNvPr id="95" name="Freihand 94">
                <a:extLst>
                  <a:ext uri="{FF2B5EF4-FFF2-40B4-BE49-F238E27FC236}">
                    <a16:creationId xmlns:a16="http://schemas.microsoft.com/office/drawing/2014/main" id="{7171B50C-21AD-46EE-BDBB-E564BB607C86}"/>
                  </a:ext>
                </a:extLst>
              </p:cNvPr>
              <p:cNvPicPr/>
              <p:nvPr/>
            </p:nvPicPr>
            <p:blipFill>
              <a:blip r:embed="rId151"/>
              <a:stretch>
                <a:fillRect/>
              </a:stretch>
            </p:blipFill>
            <p:spPr>
              <a:xfrm>
                <a:off x="4588307" y="6388627"/>
                <a:ext cx="184680" cy="222840"/>
              </a:xfrm>
              <a:prstGeom prst="rect">
                <a:avLst/>
              </a:prstGeom>
            </p:spPr>
          </p:pic>
        </mc:Fallback>
      </mc:AlternateContent>
      <p:grpSp>
        <p:nvGrpSpPr>
          <p:cNvPr id="146" name="Gruppieren 145">
            <a:extLst>
              <a:ext uri="{FF2B5EF4-FFF2-40B4-BE49-F238E27FC236}">
                <a16:creationId xmlns:a16="http://schemas.microsoft.com/office/drawing/2014/main" id="{69B64892-F5D3-4A92-B73A-20EF21C32D44}"/>
              </a:ext>
            </a:extLst>
          </p:cNvPr>
          <p:cNvGrpSpPr/>
          <p:nvPr/>
        </p:nvGrpSpPr>
        <p:grpSpPr>
          <a:xfrm>
            <a:off x="4886387" y="5995147"/>
            <a:ext cx="3677040" cy="790200"/>
            <a:chOff x="4886387" y="5995147"/>
            <a:chExt cx="3677040" cy="790200"/>
          </a:xfrm>
        </p:grpSpPr>
        <mc:AlternateContent xmlns:mc="http://schemas.openxmlformats.org/markup-compatibility/2006">
          <mc:Choice xmlns:p14="http://schemas.microsoft.com/office/powerpoint/2010/main" Requires="p14">
            <p:contentPart p14:bwMode="auto" r:id="rId152">
              <p14:nvContentPartPr>
                <p14:cNvPr id="97" name="Freihand 96">
                  <a:extLst>
                    <a:ext uri="{FF2B5EF4-FFF2-40B4-BE49-F238E27FC236}">
                      <a16:creationId xmlns:a16="http://schemas.microsoft.com/office/drawing/2014/main" id="{CF020B7D-3C3F-47B7-B1BC-02D93E0CBC33}"/>
                    </a:ext>
                  </a:extLst>
                </p14:cNvPr>
                <p14:cNvContentPartPr/>
                <p14:nvPr/>
              </p14:nvContentPartPr>
              <p14:xfrm>
                <a:off x="4886387" y="6473947"/>
                <a:ext cx="269640" cy="115920"/>
              </p14:xfrm>
            </p:contentPart>
          </mc:Choice>
          <mc:Fallback>
            <p:pic>
              <p:nvPicPr>
                <p:cNvPr id="97" name="Freihand 96">
                  <a:extLst>
                    <a:ext uri="{FF2B5EF4-FFF2-40B4-BE49-F238E27FC236}">
                      <a16:creationId xmlns:a16="http://schemas.microsoft.com/office/drawing/2014/main" id="{CF020B7D-3C3F-47B7-B1BC-02D93E0CBC33}"/>
                    </a:ext>
                  </a:extLst>
                </p:cNvPr>
                <p:cNvPicPr/>
                <p:nvPr/>
              </p:nvPicPr>
              <p:blipFill>
                <a:blip r:embed="rId153"/>
                <a:stretch>
                  <a:fillRect/>
                </a:stretch>
              </p:blipFill>
              <p:spPr>
                <a:xfrm>
                  <a:off x="4882067" y="6469627"/>
                  <a:ext cx="2782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8" name="Freihand 97">
                  <a:extLst>
                    <a:ext uri="{FF2B5EF4-FFF2-40B4-BE49-F238E27FC236}">
                      <a16:creationId xmlns:a16="http://schemas.microsoft.com/office/drawing/2014/main" id="{3E3711EC-68E5-474F-A6FA-396C8ECD02EE}"/>
                    </a:ext>
                  </a:extLst>
                </p14:cNvPr>
                <p14:cNvContentPartPr/>
                <p14:nvPr/>
              </p14:nvContentPartPr>
              <p14:xfrm>
                <a:off x="5177267" y="6442987"/>
                <a:ext cx="7560" cy="14040"/>
              </p14:xfrm>
            </p:contentPart>
          </mc:Choice>
          <mc:Fallback>
            <p:pic>
              <p:nvPicPr>
                <p:cNvPr id="98" name="Freihand 97">
                  <a:extLst>
                    <a:ext uri="{FF2B5EF4-FFF2-40B4-BE49-F238E27FC236}">
                      <a16:creationId xmlns:a16="http://schemas.microsoft.com/office/drawing/2014/main" id="{3E3711EC-68E5-474F-A6FA-396C8ECD02EE}"/>
                    </a:ext>
                  </a:extLst>
                </p:cNvPr>
                <p:cNvPicPr/>
                <p:nvPr/>
              </p:nvPicPr>
              <p:blipFill>
                <a:blip r:embed="rId155"/>
                <a:stretch>
                  <a:fillRect/>
                </a:stretch>
              </p:blipFill>
              <p:spPr>
                <a:xfrm>
                  <a:off x="5172947" y="6438667"/>
                  <a:ext cx="162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100" name="Freihand 99">
                  <a:extLst>
                    <a:ext uri="{FF2B5EF4-FFF2-40B4-BE49-F238E27FC236}">
                      <a16:creationId xmlns:a16="http://schemas.microsoft.com/office/drawing/2014/main" id="{9968BA44-CB8B-4C8B-93C8-A54D43D20411}"/>
                    </a:ext>
                  </a:extLst>
                </p14:cNvPr>
                <p14:cNvContentPartPr/>
                <p14:nvPr/>
              </p14:nvContentPartPr>
              <p14:xfrm>
                <a:off x="5233427" y="6361627"/>
                <a:ext cx="114840" cy="183240"/>
              </p14:xfrm>
            </p:contentPart>
          </mc:Choice>
          <mc:Fallback>
            <p:pic>
              <p:nvPicPr>
                <p:cNvPr id="100" name="Freihand 99">
                  <a:extLst>
                    <a:ext uri="{FF2B5EF4-FFF2-40B4-BE49-F238E27FC236}">
                      <a16:creationId xmlns:a16="http://schemas.microsoft.com/office/drawing/2014/main" id="{9968BA44-CB8B-4C8B-93C8-A54D43D20411}"/>
                    </a:ext>
                  </a:extLst>
                </p:cNvPr>
                <p:cNvPicPr/>
                <p:nvPr/>
              </p:nvPicPr>
              <p:blipFill>
                <a:blip r:embed="rId157"/>
                <a:stretch>
                  <a:fillRect/>
                </a:stretch>
              </p:blipFill>
              <p:spPr>
                <a:xfrm>
                  <a:off x="5229107" y="6357307"/>
                  <a:ext cx="1234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101" name="Freihand 100">
                  <a:extLst>
                    <a:ext uri="{FF2B5EF4-FFF2-40B4-BE49-F238E27FC236}">
                      <a16:creationId xmlns:a16="http://schemas.microsoft.com/office/drawing/2014/main" id="{F8F156F4-EDA0-457E-92C0-E897006D9EEE}"/>
                    </a:ext>
                  </a:extLst>
                </p14:cNvPr>
                <p14:cNvContentPartPr/>
                <p14:nvPr/>
              </p14:nvContentPartPr>
              <p14:xfrm>
                <a:off x="5154227" y="6295387"/>
                <a:ext cx="20160" cy="3240"/>
              </p14:xfrm>
            </p:contentPart>
          </mc:Choice>
          <mc:Fallback>
            <p:pic>
              <p:nvPicPr>
                <p:cNvPr id="101" name="Freihand 100">
                  <a:extLst>
                    <a:ext uri="{FF2B5EF4-FFF2-40B4-BE49-F238E27FC236}">
                      <a16:creationId xmlns:a16="http://schemas.microsoft.com/office/drawing/2014/main" id="{F8F156F4-EDA0-457E-92C0-E897006D9EEE}"/>
                    </a:ext>
                  </a:extLst>
                </p:cNvPr>
                <p:cNvPicPr/>
                <p:nvPr/>
              </p:nvPicPr>
              <p:blipFill>
                <a:blip r:embed="rId159"/>
                <a:stretch>
                  <a:fillRect/>
                </a:stretch>
              </p:blipFill>
              <p:spPr>
                <a:xfrm>
                  <a:off x="5149907" y="6291067"/>
                  <a:ext cx="2880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103" name="Freihand 102">
                  <a:extLst>
                    <a:ext uri="{FF2B5EF4-FFF2-40B4-BE49-F238E27FC236}">
                      <a16:creationId xmlns:a16="http://schemas.microsoft.com/office/drawing/2014/main" id="{858D9922-3316-489C-AD00-4FFC51A50A5E}"/>
                    </a:ext>
                  </a:extLst>
                </p14:cNvPr>
                <p14:cNvContentPartPr/>
                <p14:nvPr/>
              </p14:nvContentPartPr>
              <p14:xfrm>
                <a:off x="5514947" y="6446227"/>
                <a:ext cx="157680" cy="76320"/>
              </p14:xfrm>
            </p:contentPart>
          </mc:Choice>
          <mc:Fallback>
            <p:pic>
              <p:nvPicPr>
                <p:cNvPr id="103" name="Freihand 102">
                  <a:extLst>
                    <a:ext uri="{FF2B5EF4-FFF2-40B4-BE49-F238E27FC236}">
                      <a16:creationId xmlns:a16="http://schemas.microsoft.com/office/drawing/2014/main" id="{858D9922-3316-489C-AD00-4FFC51A50A5E}"/>
                    </a:ext>
                  </a:extLst>
                </p:cNvPr>
                <p:cNvPicPr/>
                <p:nvPr/>
              </p:nvPicPr>
              <p:blipFill>
                <a:blip r:embed="rId161"/>
                <a:stretch>
                  <a:fillRect/>
                </a:stretch>
              </p:blipFill>
              <p:spPr>
                <a:xfrm>
                  <a:off x="5510627" y="6441907"/>
                  <a:ext cx="16632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104" name="Freihand 103">
                  <a:extLst>
                    <a:ext uri="{FF2B5EF4-FFF2-40B4-BE49-F238E27FC236}">
                      <a16:creationId xmlns:a16="http://schemas.microsoft.com/office/drawing/2014/main" id="{EE7F962D-C305-4B71-9DB7-FF98E27519CC}"/>
                    </a:ext>
                  </a:extLst>
                </p14:cNvPr>
                <p14:cNvContentPartPr/>
                <p14:nvPr/>
              </p14:nvContentPartPr>
              <p14:xfrm>
                <a:off x="5661827" y="6378547"/>
                <a:ext cx="30960" cy="14400"/>
              </p14:xfrm>
            </p:contentPart>
          </mc:Choice>
          <mc:Fallback>
            <p:pic>
              <p:nvPicPr>
                <p:cNvPr id="104" name="Freihand 103">
                  <a:extLst>
                    <a:ext uri="{FF2B5EF4-FFF2-40B4-BE49-F238E27FC236}">
                      <a16:creationId xmlns:a16="http://schemas.microsoft.com/office/drawing/2014/main" id="{EE7F962D-C305-4B71-9DB7-FF98E27519CC}"/>
                    </a:ext>
                  </a:extLst>
                </p:cNvPr>
                <p:cNvPicPr/>
                <p:nvPr/>
              </p:nvPicPr>
              <p:blipFill>
                <a:blip r:embed="rId163"/>
                <a:stretch>
                  <a:fillRect/>
                </a:stretch>
              </p:blipFill>
              <p:spPr>
                <a:xfrm>
                  <a:off x="5657507" y="6374227"/>
                  <a:ext cx="396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105" name="Freihand 104">
                  <a:extLst>
                    <a:ext uri="{FF2B5EF4-FFF2-40B4-BE49-F238E27FC236}">
                      <a16:creationId xmlns:a16="http://schemas.microsoft.com/office/drawing/2014/main" id="{CA9D786D-D05D-437C-84E2-0497D8F3AF44}"/>
                    </a:ext>
                  </a:extLst>
                </p14:cNvPr>
                <p14:cNvContentPartPr/>
                <p14:nvPr/>
              </p14:nvContentPartPr>
              <p14:xfrm>
                <a:off x="5726267" y="6420667"/>
                <a:ext cx="95400" cy="74160"/>
              </p14:xfrm>
            </p:contentPart>
          </mc:Choice>
          <mc:Fallback>
            <p:pic>
              <p:nvPicPr>
                <p:cNvPr id="105" name="Freihand 104">
                  <a:extLst>
                    <a:ext uri="{FF2B5EF4-FFF2-40B4-BE49-F238E27FC236}">
                      <a16:creationId xmlns:a16="http://schemas.microsoft.com/office/drawing/2014/main" id="{CA9D786D-D05D-437C-84E2-0497D8F3AF44}"/>
                    </a:ext>
                  </a:extLst>
                </p:cNvPr>
                <p:cNvPicPr/>
                <p:nvPr/>
              </p:nvPicPr>
              <p:blipFill>
                <a:blip r:embed="rId165"/>
                <a:stretch>
                  <a:fillRect/>
                </a:stretch>
              </p:blipFill>
              <p:spPr>
                <a:xfrm>
                  <a:off x="5721947" y="6416347"/>
                  <a:ext cx="1040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6" name="Freihand 105">
                  <a:extLst>
                    <a:ext uri="{FF2B5EF4-FFF2-40B4-BE49-F238E27FC236}">
                      <a16:creationId xmlns:a16="http://schemas.microsoft.com/office/drawing/2014/main" id="{7FB0899D-E3F3-436D-A741-41A1E57140C8}"/>
                    </a:ext>
                  </a:extLst>
                </p14:cNvPr>
                <p14:cNvContentPartPr/>
                <p14:nvPr/>
              </p14:nvContentPartPr>
              <p14:xfrm>
                <a:off x="5825987" y="6396907"/>
                <a:ext cx="163080" cy="90720"/>
              </p14:xfrm>
            </p:contentPart>
          </mc:Choice>
          <mc:Fallback>
            <p:pic>
              <p:nvPicPr>
                <p:cNvPr id="106" name="Freihand 105">
                  <a:extLst>
                    <a:ext uri="{FF2B5EF4-FFF2-40B4-BE49-F238E27FC236}">
                      <a16:creationId xmlns:a16="http://schemas.microsoft.com/office/drawing/2014/main" id="{7FB0899D-E3F3-436D-A741-41A1E57140C8}"/>
                    </a:ext>
                  </a:extLst>
                </p:cNvPr>
                <p:cNvPicPr/>
                <p:nvPr/>
              </p:nvPicPr>
              <p:blipFill>
                <a:blip r:embed="rId167"/>
                <a:stretch>
                  <a:fillRect/>
                </a:stretch>
              </p:blipFill>
              <p:spPr>
                <a:xfrm>
                  <a:off x="5821667" y="6392587"/>
                  <a:ext cx="1717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7" name="Freihand 106">
                  <a:extLst>
                    <a:ext uri="{FF2B5EF4-FFF2-40B4-BE49-F238E27FC236}">
                      <a16:creationId xmlns:a16="http://schemas.microsoft.com/office/drawing/2014/main" id="{47BE5A88-19FE-492F-BB72-61CD43553255}"/>
                    </a:ext>
                  </a:extLst>
                </p14:cNvPr>
                <p14:cNvContentPartPr/>
                <p14:nvPr/>
              </p14:nvContentPartPr>
              <p14:xfrm>
                <a:off x="5978627" y="6406627"/>
                <a:ext cx="132480" cy="46080"/>
              </p14:xfrm>
            </p:contentPart>
          </mc:Choice>
          <mc:Fallback>
            <p:pic>
              <p:nvPicPr>
                <p:cNvPr id="107" name="Freihand 106">
                  <a:extLst>
                    <a:ext uri="{FF2B5EF4-FFF2-40B4-BE49-F238E27FC236}">
                      <a16:creationId xmlns:a16="http://schemas.microsoft.com/office/drawing/2014/main" id="{47BE5A88-19FE-492F-BB72-61CD43553255}"/>
                    </a:ext>
                  </a:extLst>
                </p:cNvPr>
                <p:cNvPicPr/>
                <p:nvPr/>
              </p:nvPicPr>
              <p:blipFill>
                <a:blip r:embed="rId169"/>
                <a:stretch>
                  <a:fillRect/>
                </a:stretch>
              </p:blipFill>
              <p:spPr>
                <a:xfrm>
                  <a:off x="5974307" y="6402307"/>
                  <a:ext cx="14112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8" name="Freihand 107">
                  <a:extLst>
                    <a:ext uri="{FF2B5EF4-FFF2-40B4-BE49-F238E27FC236}">
                      <a16:creationId xmlns:a16="http://schemas.microsoft.com/office/drawing/2014/main" id="{99B044A9-D0E5-4BBB-857E-2A79F9C5C589}"/>
                    </a:ext>
                  </a:extLst>
                </p14:cNvPr>
                <p14:cNvContentPartPr/>
                <p14:nvPr/>
              </p14:nvContentPartPr>
              <p14:xfrm>
                <a:off x="6075467" y="6365227"/>
                <a:ext cx="297000" cy="94680"/>
              </p14:xfrm>
            </p:contentPart>
          </mc:Choice>
          <mc:Fallback>
            <p:pic>
              <p:nvPicPr>
                <p:cNvPr id="108" name="Freihand 107">
                  <a:extLst>
                    <a:ext uri="{FF2B5EF4-FFF2-40B4-BE49-F238E27FC236}">
                      <a16:creationId xmlns:a16="http://schemas.microsoft.com/office/drawing/2014/main" id="{99B044A9-D0E5-4BBB-857E-2A79F9C5C589}"/>
                    </a:ext>
                  </a:extLst>
                </p:cNvPr>
                <p:cNvPicPr/>
                <p:nvPr/>
              </p:nvPicPr>
              <p:blipFill>
                <a:blip r:embed="rId171"/>
                <a:stretch>
                  <a:fillRect/>
                </a:stretch>
              </p:blipFill>
              <p:spPr>
                <a:xfrm>
                  <a:off x="6071147" y="6360907"/>
                  <a:ext cx="3056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9" name="Freihand 108">
                  <a:extLst>
                    <a:ext uri="{FF2B5EF4-FFF2-40B4-BE49-F238E27FC236}">
                      <a16:creationId xmlns:a16="http://schemas.microsoft.com/office/drawing/2014/main" id="{F87A7563-7899-4814-9144-30A3D99D4428}"/>
                    </a:ext>
                  </a:extLst>
                </p14:cNvPr>
                <p14:cNvContentPartPr/>
                <p14:nvPr/>
              </p14:nvContentPartPr>
              <p14:xfrm>
                <a:off x="6358787" y="6349387"/>
                <a:ext cx="76680" cy="189360"/>
              </p14:xfrm>
            </p:contentPart>
          </mc:Choice>
          <mc:Fallback>
            <p:pic>
              <p:nvPicPr>
                <p:cNvPr id="109" name="Freihand 108">
                  <a:extLst>
                    <a:ext uri="{FF2B5EF4-FFF2-40B4-BE49-F238E27FC236}">
                      <a16:creationId xmlns:a16="http://schemas.microsoft.com/office/drawing/2014/main" id="{F87A7563-7899-4814-9144-30A3D99D4428}"/>
                    </a:ext>
                  </a:extLst>
                </p:cNvPr>
                <p:cNvPicPr/>
                <p:nvPr/>
              </p:nvPicPr>
              <p:blipFill>
                <a:blip r:embed="rId173"/>
                <a:stretch>
                  <a:fillRect/>
                </a:stretch>
              </p:blipFill>
              <p:spPr>
                <a:xfrm>
                  <a:off x="6354467" y="6345067"/>
                  <a:ext cx="853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10" name="Freihand 109">
                  <a:extLst>
                    <a:ext uri="{FF2B5EF4-FFF2-40B4-BE49-F238E27FC236}">
                      <a16:creationId xmlns:a16="http://schemas.microsoft.com/office/drawing/2014/main" id="{8AA35D05-FEAC-41F7-9A94-EF434C516D7C}"/>
                    </a:ext>
                  </a:extLst>
                </p14:cNvPr>
                <p14:cNvContentPartPr/>
                <p14:nvPr/>
              </p14:nvContentPartPr>
              <p14:xfrm>
                <a:off x="6353747" y="6239227"/>
                <a:ext cx="20880" cy="26640"/>
              </p14:xfrm>
            </p:contentPart>
          </mc:Choice>
          <mc:Fallback>
            <p:pic>
              <p:nvPicPr>
                <p:cNvPr id="110" name="Freihand 109">
                  <a:extLst>
                    <a:ext uri="{FF2B5EF4-FFF2-40B4-BE49-F238E27FC236}">
                      <a16:creationId xmlns:a16="http://schemas.microsoft.com/office/drawing/2014/main" id="{8AA35D05-FEAC-41F7-9A94-EF434C516D7C}"/>
                    </a:ext>
                  </a:extLst>
                </p:cNvPr>
                <p:cNvPicPr/>
                <p:nvPr/>
              </p:nvPicPr>
              <p:blipFill>
                <a:blip r:embed="rId175"/>
                <a:stretch>
                  <a:fillRect/>
                </a:stretch>
              </p:blipFill>
              <p:spPr>
                <a:xfrm>
                  <a:off x="6349427" y="6234907"/>
                  <a:ext cx="2952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11" name="Freihand 110">
                  <a:extLst>
                    <a:ext uri="{FF2B5EF4-FFF2-40B4-BE49-F238E27FC236}">
                      <a16:creationId xmlns:a16="http://schemas.microsoft.com/office/drawing/2014/main" id="{4A7B0AD9-305B-4C08-BF61-59B5C23DDBDC}"/>
                    </a:ext>
                  </a:extLst>
                </p14:cNvPr>
                <p14:cNvContentPartPr/>
                <p14:nvPr/>
              </p14:nvContentPartPr>
              <p14:xfrm>
                <a:off x="6606107" y="6296827"/>
                <a:ext cx="179280" cy="93240"/>
              </p14:xfrm>
            </p:contentPart>
          </mc:Choice>
          <mc:Fallback>
            <p:pic>
              <p:nvPicPr>
                <p:cNvPr id="111" name="Freihand 110">
                  <a:extLst>
                    <a:ext uri="{FF2B5EF4-FFF2-40B4-BE49-F238E27FC236}">
                      <a16:creationId xmlns:a16="http://schemas.microsoft.com/office/drawing/2014/main" id="{4A7B0AD9-305B-4C08-BF61-59B5C23DDBDC}"/>
                    </a:ext>
                  </a:extLst>
                </p:cNvPr>
                <p:cNvPicPr/>
                <p:nvPr/>
              </p:nvPicPr>
              <p:blipFill>
                <a:blip r:embed="rId177"/>
                <a:stretch>
                  <a:fillRect/>
                </a:stretch>
              </p:blipFill>
              <p:spPr>
                <a:xfrm>
                  <a:off x="6601787" y="6292507"/>
                  <a:ext cx="1879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12" name="Freihand 111">
                  <a:extLst>
                    <a:ext uri="{FF2B5EF4-FFF2-40B4-BE49-F238E27FC236}">
                      <a16:creationId xmlns:a16="http://schemas.microsoft.com/office/drawing/2014/main" id="{9CD244C6-1392-4FCF-88B9-44C4E5D31498}"/>
                    </a:ext>
                  </a:extLst>
                </p14:cNvPr>
                <p14:cNvContentPartPr/>
                <p14:nvPr/>
              </p14:nvContentPartPr>
              <p14:xfrm>
                <a:off x="6769907" y="6174427"/>
                <a:ext cx="384840" cy="187560"/>
              </p14:xfrm>
            </p:contentPart>
          </mc:Choice>
          <mc:Fallback>
            <p:pic>
              <p:nvPicPr>
                <p:cNvPr id="112" name="Freihand 111">
                  <a:extLst>
                    <a:ext uri="{FF2B5EF4-FFF2-40B4-BE49-F238E27FC236}">
                      <a16:creationId xmlns:a16="http://schemas.microsoft.com/office/drawing/2014/main" id="{9CD244C6-1392-4FCF-88B9-44C4E5D31498}"/>
                    </a:ext>
                  </a:extLst>
                </p:cNvPr>
                <p:cNvPicPr/>
                <p:nvPr/>
              </p:nvPicPr>
              <p:blipFill>
                <a:blip r:embed="rId179"/>
                <a:stretch>
                  <a:fillRect/>
                </a:stretch>
              </p:blipFill>
              <p:spPr>
                <a:xfrm>
                  <a:off x="6765587" y="6170107"/>
                  <a:ext cx="39348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13" name="Freihand 112">
                  <a:extLst>
                    <a:ext uri="{FF2B5EF4-FFF2-40B4-BE49-F238E27FC236}">
                      <a16:creationId xmlns:a16="http://schemas.microsoft.com/office/drawing/2014/main" id="{F71D62A6-37DA-405D-8CC0-EBA459969EFB}"/>
                    </a:ext>
                  </a:extLst>
                </p14:cNvPr>
                <p14:cNvContentPartPr/>
                <p14:nvPr/>
              </p14:nvContentPartPr>
              <p14:xfrm>
                <a:off x="7179587" y="6229147"/>
                <a:ext cx="79920" cy="90000"/>
              </p14:xfrm>
            </p:contentPart>
          </mc:Choice>
          <mc:Fallback>
            <p:pic>
              <p:nvPicPr>
                <p:cNvPr id="113" name="Freihand 112">
                  <a:extLst>
                    <a:ext uri="{FF2B5EF4-FFF2-40B4-BE49-F238E27FC236}">
                      <a16:creationId xmlns:a16="http://schemas.microsoft.com/office/drawing/2014/main" id="{F71D62A6-37DA-405D-8CC0-EBA459969EFB}"/>
                    </a:ext>
                  </a:extLst>
                </p:cNvPr>
                <p:cNvPicPr/>
                <p:nvPr/>
              </p:nvPicPr>
              <p:blipFill>
                <a:blip r:embed="rId181"/>
                <a:stretch>
                  <a:fillRect/>
                </a:stretch>
              </p:blipFill>
              <p:spPr>
                <a:xfrm>
                  <a:off x="7175267" y="6224827"/>
                  <a:ext cx="885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4" name="Freihand 113">
                  <a:extLst>
                    <a:ext uri="{FF2B5EF4-FFF2-40B4-BE49-F238E27FC236}">
                      <a16:creationId xmlns:a16="http://schemas.microsoft.com/office/drawing/2014/main" id="{50A397EC-1E0F-402F-8927-A629FE2A46F2}"/>
                    </a:ext>
                  </a:extLst>
                </p14:cNvPr>
                <p14:cNvContentPartPr/>
                <p14:nvPr/>
              </p14:nvContentPartPr>
              <p14:xfrm>
                <a:off x="7305947" y="6099907"/>
                <a:ext cx="108360" cy="198720"/>
              </p14:xfrm>
            </p:contentPart>
          </mc:Choice>
          <mc:Fallback>
            <p:pic>
              <p:nvPicPr>
                <p:cNvPr id="114" name="Freihand 113">
                  <a:extLst>
                    <a:ext uri="{FF2B5EF4-FFF2-40B4-BE49-F238E27FC236}">
                      <a16:creationId xmlns:a16="http://schemas.microsoft.com/office/drawing/2014/main" id="{50A397EC-1E0F-402F-8927-A629FE2A46F2}"/>
                    </a:ext>
                  </a:extLst>
                </p:cNvPr>
                <p:cNvPicPr/>
                <p:nvPr/>
              </p:nvPicPr>
              <p:blipFill>
                <a:blip r:embed="rId183"/>
                <a:stretch>
                  <a:fillRect/>
                </a:stretch>
              </p:blipFill>
              <p:spPr>
                <a:xfrm>
                  <a:off x="7301627" y="6095587"/>
                  <a:ext cx="11700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5" name="Freihand 114">
                  <a:extLst>
                    <a:ext uri="{FF2B5EF4-FFF2-40B4-BE49-F238E27FC236}">
                      <a16:creationId xmlns:a16="http://schemas.microsoft.com/office/drawing/2014/main" id="{2EC51F75-A2E7-4233-9E3E-FB9228909A9A}"/>
                    </a:ext>
                  </a:extLst>
                </p14:cNvPr>
                <p14:cNvContentPartPr/>
                <p14:nvPr/>
              </p14:nvContentPartPr>
              <p14:xfrm>
                <a:off x="7423307" y="6167227"/>
                <a:ext cx="93960" cy="99000"/>
              </p14:xfrm>
            </p:contentPart>
          </mc:Choice>
          <mc:Fallback>
            <p:pic>
              <p:nvPicPr>
                <p:cNvPr id="115" name="Freihand 114">
                  <a:extLst>
                    <a:ext uri="{FF2B5EF4-FFF2-40B4-BE49-F238E27FC236}">
                      <a16:creationId xmlns:a16="http://schemas.microsoft.com/office/drawing/2014/main" id="{2EC51F75-A2E7-4233-9E3E-FB9228909A9A}"/>
                    </a:ext>
                  </a:extLst>
                </p:cNvPr>
                <p:cNvPicPr/>
                <p:nvPr/>
              </p:nvPicPr>
              <p:blipFill>
                <a:blip r:embed="rId185"/>
                <a:stretch>
                  <a:fillRect/>
                </a:stretch>
              </p:blipFill>
              <p:spPr>
                <a:xfrm>
                  <a:off x="7418987" y="6162907"/>
                  <a:ext cx="1026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6" name="Freihand 115">
                  <a:extLst>
                    <a:ext uri="{FF2B5EF4-FFF2-40B4-BE49-F238E27FC236}">
                      <a16:creationId xmlns:a16="http://schemas.microsoft.com/office/drawing/2014/main" id="{5681CEC3-35A8-4EC9-8EAD-6AF12337C174}"/>
                    </a:ext>
                  </a:extLst>
                </p14:cNvPr>
                <p14:cNvContentPartPr/>
                <p14:nvPr/>
              </p14:nvContentPartPr>
              <p14:xfrm>
                <a:off x="7681067" y="6106027"/>
                <a:ext cx="88920" cy="99360"/>
              </p14:xfrm>
            </p:contentPart>
          </mc:Choice>
          <mc:Fallback>
            <p:pic>
              <p:nvPicPr>
                <p:cNvPr id="116" name="Freihand 115">
                  <a:extLst>
                    <a:ext uri="{FF2B5EF4-FFF2-40B4-BE49-F238E27FC236}">
                      <a16:creationId xmlns:a16="http://schemas.microsoft.com/office/drawing/2014/main" id="{5681CEC3-35A8-4EC9-8EAD-6AF12337C174}"/>
                    </a:ext>
                  </a:extLst>
                </p:cNvPr>
                <p:cNvPicPr/>
                <p:nvPr/>
              </p:nvPicPr>
              <p:blipFill>
                <a:blip r:embed="rId187"/>
                <a:stretch>
                  <a:fillRect/>
                </a:stretch>
              </p:blipFill>
              <p:spPr>
                <a:xfrm>
                  <a:off x="7676747" y="6101707"/>
                  <a:ext cx="975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7" name="Freihand 116">
                  <a:extLst>
                    <a:ext uri="{FF2B5EF4-FFF2-40B4-BE49-F238E27FC236}">
                      <a16:creationId xmlns:a16="http://schemas.microsoft.com/office/drawing/2014/main" id="{C8A4F5FD-AE9E-4C29-8A46-28544A830DC5}"/>
                    </a:ext>
                  </a:extLst>
                </p14:cNvPr>
                <p14:cNvContentPartPr/>
                <p14:nvPr/>
              </p14:nvContentPartPr>
              <p14:xfrm>
                <a:off x="7793747" y="6106027"/>
                <a:ext cx="133200" cy="63720"/>
              </p14:xfrm>
            </p:contentPart>
          </mc:Choice>
          <mc:Fallback>
            <p:pic>
              <p:nvPicPr>
                <p:cNvPr id="117" name="Freihand 116">
                  <a:extLst>
                    <a:ext uri="{FF2B5EF4-FFF2-40B4-BE49-F238E27FC236}">
                      <a16:creationId xmlns:a16="http://schemas.microsoft.com/office/drawing/2014/main" id="{C8A4F5FD-AE9E-4C29-8A46-28544A830DC5}"/>
                    </a:ext>
                  </a:extLst>
                </p:cNvPr>
                <p:cNvPicPr/>
                <p:nvPr/>
              </p:nvPicPr>
              <p:blipFill>
                <a:blip r:embed="rId189"/>
                <a:stretch>
                  <a:fillRect/>
                </a:stretch>
              </p:blipFill>
              <p:spPr>
                <a:xfrm>
                  <a:off x="7789427" y="6101707"/>
                  <a:ext cx="1418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8" name="Freihand 117">
                  <a:extLst>
                    <a:ext uri="{FF2B5EF4-FFF2-40B4-BE49-F238E27FC236}">
                      <a16:creationId xmlns:a16="http://schemas.microsoft.com/office/drawing/2014/main" id="{20CFD0BF-02CA-4743-8725-8120203E9402}"/>
                    </a:ext>
                  </a:extLst>
                </p14:cNvPr>
                <p14:cNvContentPartPr/>
                <p14:nvPr/>
              </p14:nvContentPartPr>
              <p14:xfrm>
                <a:off x="7906787" y="6096307"/>
                <a:ext cx="32760" cy="61200"/>
              </p14:xfrm>
            </p:contentPart>
          </mc:Choice>
          <mc:Fallback>
            <p:pic>
              <p:nvPicPr>
                <p:cNvPr id="118" name="Freihand 117">
                  <a:extLst>
                    <a:ext uri="{FF2B5EF4-FFF2-40B4-BE49-F238E27FC236}">
                      <a16:creationId xmlns:a16="http://schemas.microsoft.com/office/drawing/2014/main" id="{20CFD0BF-02CA-4743-8725-8120203E9402}"/>
                    </a:ext>
                  </a:extLst>
                </p:cNvPr>
                <p:cNvPicPr/>
                <p:nvPr/>
              </p:nvPicPr>
              <p:blipFill>
                <a:blip r:embed="rId191"/>
                <a:stretch>
                  <a:fillRect/>
                </a:stretch>
              </p:blipFill>
              <p:spPr>
                <a:xfrm>
                  <a:off x="7902467" y="6091987"/>
                  <a:ext cx="4140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20" name="Freihand 119">
                  <a:extLst>
                    <a:ext uri="{FF2B5EF4-FFF2-40B4-BE49-F238E27FC236}">
                      <a16:creationId xmlns:a16="http://schemas.microsoft.com/office/drawing/2014/main" id="{DC58B2F3-8845-48D7-AB39-8C166EC3537C}"/>
                    </a:ext>
                  </a:extLst>
                </p14:cNvPr>
                <p14:cNvContentPartPr/>
                <p14:nvPr/>
              </p14:nvContentPartPr>
              <p14:xfrm>
                <a:off x="7879787" y="5995147"/>
                <a:ext cx="415080" cy="174240"/>
              </p14:xfrm>
            </p:contentPart>
          </mc:Choice>
          <mc:Fallback>
            <p:pic>
              <p:nvPicPr>
                <p:cNvPr id="120" name="Freihand 119">
                  <a:extLst>
                    <a:ext uri="{FF2B5EF4-FFF2-40B4-BE49-F238E27FC236}">
                      <a16:creationId xmlns:a16="http://schemas.microsoft.com/office/drawing/2014/main" id="{DC58B2F3-8845-48D7-AB39-8C166EC3537C}"/>
                    </a:ext>
                  </a:extLst>
                </p:cNvPr>
                <p:cNvPicPr/>
                <p:nvPr/>
              </p:nvPicPr>
              <p:blipFill>
                <a:blip r:embed="rId193"/>
                <a:stretch>
                  <a:fillRect/>
                </a:stretch>
              </p:blipFill>
              <p:spPr>
                <a:xfrm>
                  <a:off x="7875467" y="5990827"/>
                  <a:ext cx="4237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21" name="Freihand 120">
                  <a:extLst>
                    <a:ext uri="{FF2B5EF4-FFF2-40B4-BE49-F238E27FC236}">
                      <a16:creationId xmlns:a16="http://schemas.microsoft.com/office/drawing/2014/main" id="{768E4977-92A8-4811-A2C0-D1696A930139}"/>
                    </a:ext>
                  </a:extLst>
                </p14:cNvPr>
                <p14:cNvContentPartPr/>
                <p14:nvPr/>
              </p14:nvContentPartPr>
              <p14:xfrm>
                <a:off x="5418107" y="6609307"/>
                <a:ext cx="359640" cy="159480"/>
              </p14:xfrm>
            </p:contentPart>
          </mc:Choice>
          <mc:Fallback>
            <p:pic>
              <p:nvPicPr>
                <p:cNvPr id="121" name="Freihand 120">
                  <a:extLst>
                    <a:ext uri="{FF2B5EF4-FFF2-40B4-BE49-F238E27FC236}">
                      <a16:creationId xmlns:a16="http://schemas.microsoft.com/office/drawing/2014/main" id="{768E4977-92A8-4811-A2C0-D1696A930139}"/>
                    </a:ext>
                  </a:extLst>
                </p:cNvPr>
                <p:cNvPicPr/>
                <p:nvPr/>
              </p:nvPicPr>
              <p:blipFill>
                <a:blip r:embed="rId195"/>
                <a:stretch>
                  <a:fillRect/>
                </a:stretch>
              </p:blipFill>
              <p:spPr>
                <a:xfrm>
                  <a:off x="5413787" y="6604987"/>
                  <a:ext cx="3682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23" name="Freihand 122">
                  <a:extLst>
                    <a:ext uri="{FF2B5EF4-FFF2-40B4-BE49-F238E27FC236}">
                      <a16:creationId xmlns:a16="http://schemas.microsoft.com/office/drawing/2014/main" id="{3D3B6DE9-98E1-40F7-AA24-1C57E6F269EE}"/>
                    </a:ext>
                  </a:extLst>
                </p14:cNvPr>
                <p14:cNvContentPartPr/>
                <p14:nvPr/>
              </p14:nvContentPartPr>
              <p14:xfrm>
                <a:off x="5852987" y="6638467"/>
                <a:ext cx="155880" cy="69480"/>
              </p14:xfrm>
            </p:contentPart>
          </mc:Choice>
          <mc:Fallback>
            <p:pic>
              <p:nvPicPr>
                <p:cNvPr id="123" name="Freihand 122">
                  <a:extLst>
                    <a:ext uri="{FF2B5EF4-FFF2-40B4-BE49-F238E27FC236}">
                      <a16:creationId xmlns:a16="http://schemas.microsoft.com/office/drawing/2014/main" id="{3D3B6DE9-98E1-40F7-AA24-1C57E6F269EE}"/>
                    </a:ext>
                  </a:extLst>
                </p:cNvPr>
                <p:cNvPicPr/>
                <p:nvPr/>
              </p:nvPicPr>
              <p:blipFill>
                <a:blip r:embed="rId197"/>
                <a:stretch>
                  <a:fillRect/>
                </a:stretch>
              </p:blipFill>
              <p:spPr>
                <a:xfrm>
                  <a:off x="5848667" y="6634147"/>
                  <a:ext cx="1645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24" name="Freihand 123">
                  <a:extLst>
                    <a:ext uri="{FF2B5EF4-FFF2-40B4-BE49-F238E27FC236}">
                      <a16:creationId xmlns:a16="http://schemas.microsoft.com/office/drawing/2014/main" id="{F338AD74-E01A-4DBD-8990-36F15AF18808}"/>
                    </a:ext>
                  </a:extLst>
                </p14:cNvPr>
                <p14:cNvContentPartPr/>
                <p14:nvPr/>
              </p14:nvContentPartPr>
              <p14:xfrm>
                <a:off x="6004187" y="6563587"/>
                <a:ext cx="17640" cy="39600"/>
              </p14:xfrm>
            </p:contentPart>
          </mc:Choice>
          <mc:Fallback>
            <p:pic>
              <p:nvPicPr>
                <p:cNvPr id="124" name="Freihand 123">
                  <a:extLst>
                    <a:ext uri="{FF2B5EF4-FFF2-40B4-BE49-F238E27FC236}">
                      <a16:creationId xmlns:a16="http://schemas.microsoft.com/office/drawing/2014/main" id="{F338AD74-E01A-4DBD-8990-36F15AF18808}"/>
                    </a:ext>
                  </a:extLst>
                </p:cNvPr>
                <p:cNvPicPr/>
                <p:nvPr/>
              </p:nvPicPr>
              <p:blipFill>
                <a:blip r:embed="rId199"/>
                <a:stretch>
                  <a:fillRect/>
                </a:stretch>
              </p:blipFill>
              <p:spPr>
                <a:xfrm>
                  <a:off x="5999867" y="6559267"/>
                  <a:ext cx="2628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25" name="Freihand 124">
                  <a:extLst>
                    <a:ext uri="{FF2B5EF4-FFF2-40B4-BE49-F238E27FC236}">
                      <a16:creationId xmlns:a16="http://schemas.microsoft.com/office/drawing/2014/main" id="{1128F936-85E9-4ACB-AFB8-6B9D7ABC752E}"/>
                    </a:ext>
                  </a:extLst>
                </p14:cNvPr>
                <p14:cNvContentPartPr/>
                <p14:nvPr/>
              </p14:nvContentPartPr>
              <p14:xfrm>
                <a:off x="6067907" y="6616867"/>
                <a:ext cx="52920" cy="106200"/>
              </p14:xfrm>
            </p:contentPart>
          </mc:Choice>
          <mc:Fallback>
            <p:pic>
              <p:nvPicPr>
                <p:cNvPr id="125" name="Freihand 124">
                  <a:extLst>
                    <a:ext uri="{FF2B5EF4-FFF2-40B4-BE49-F238E27FC236}">
                      <a16:creationId xmlns:a16="http://schemas.microsoft.com/office/drawing/2014/main" id="{1128F936-85E9-4ACB-AFB8-6B9D7ABC752E}"/>
                    </a:ext>
                  </a:extLst>
                </p:cNvPr>
                <p:cNvPicPr/>
                <p:nvPr/>
              </p:nvPicPr>
              <p:blipFill>
                <a:blip r:embed="rId201"/>
                <a:stretch>
                  <a:fillRect/>
                </a:stretch>
              </p:blipFill>
              <p:spPr>
                <a:xfrm>
                  <a:off x="6063587" y="6612547"/>
                  <a:ext cx="6156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6" name="Freihand 125">
                  <a:extLst>
                    <a:ext uri="{FF2B5EF4-FFF2-40B4-BE49-F238E27FC236}">
                      <a16:creationId xmlns:a16="http://schemas.microsoft.com/office/drawing/2014/main" id="{1D833DDC-E3BD-446E-928D-E8FFD0295504}"/>
                    </a:ext>
                  </a:extLst>
                </p14:cNvPr>
                <p14:cNvContentPartPr/>
                <p14:nvPr/>
              </p14:nvContentPartPr>
              <p14:xfrm>
                <a:off x="6070787" y="6610027"/>
                <a:ext cx="78480" cy="116280"/>
              </p14:xfrm>
            </p:contentPart>
          </mc:Choice>
          <mc:Fallback>
            <p:pic>
              <p:nvPicPr>
                <p:cNvPr id="126" name="Freihand 125">
                  <a:extLst>
                    <a:ext uri="{FF2B5EF4-FFF2-40B4-BE49-F238E27FC236}">
                      <a16:creationId xmlns:a16="http://schemas.microsoft.com/office/drawing/2014/main" id="{1D833DDC-E3BD-446E-928D-E8FFD0295504}"/>
                    </a:ext>
                  </a:extLst>
                </p:cNvPr>
                <p:cNvPicPr/>
                <p:nvPr/>
              </p:nvPicPr>
              <p:blipFill>
                <a:blip r:embed="rId203"/>
                <a:stretch>
                  <a:fillRect/>
                </a:stretch>
              </p:blipFill>
              <p:spPr>
                <a:xfrm>
                  <a:off x="6066467" y="6605707"/>
                  <a:ext cx="8712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7" name="Freihand 126">
                  <a:extLst>
                    <a:ext uri="{FF2B5EF4-FFF2-40B4-BE49-F238E27FC236}">
                      <a16:creationId xmlns:a16="http://schemas.microsoft.com/office/drawing/2014/main" id="{ED628AF1-970A-4614-82B5-CB32B673F6F2}"/>
                    </a:ext>
                  </a:extLst>
                </p14:cNvPr>
                <p14:cNvContentPartPr/>
                <p14:nvPr/>
              </p14:nvContentPartPr>
              <p14:xfrm>
                <a:off x="6182747" y="6636307"/>
                <a:ext cx="215280" cy="75960"/>
              </p14:xfrm>
            </p:contentPart>
          </mc:Choice>
          <mc:Fallback>
            <p:pic>
              <p:nvPicPr>
                <p:cNvPr id="127" name="Freihand 126">
                  <a:extLst>
                    <a:ext uri="{FF2B5EF4-FFF2-40B4-BE49-F238E27FC236}">
                      <a16:creationId xmlns:a16="http://schemas.microsoft.com/office/drawing/2014/main" id="{ED628AF1-970A-4614-82B5-CB32B673F6F2}"/>
                    </a:ext>
                  </a:extLst>
                </p:cNvPr>
                <p:cNvPicPr/>
                <p:nvPr/>
              </p:nvPicPr>
              <p:blipFill>
                <a:blip r:embed="rId205"/>
                <a:stretch>
                  <a:fillRect/>
                </a:stretch>
              </p:blipFill>
              <p:spPr>
                <a:xfrm>
                  <a:off x="6178427" y="6631987"/>
                  <a:ext cx="223920" cy="8460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128" name="Freihand 127">
                  <a:extLst>
                    <a:ext uri="{FF2B5EF4-FFF2-40B4-BE49-F238E27FC236}">
                      <a16:creationId xmlns:a16="http://schemas.microsoft.com/office/drawing/2014/main" id="{C530C335-AE03-4ECF-9F9B-C4FFF12B61F5}"/>
                    </a:ext>
                  </a:extLst>
                </p14:cNvPr>
                <p14:cNvContentPartPr/>
                <p14:nvPr/>
              </p14:nvContentPartPr>
              <p14:xfrm>
                <a:off x="6361307" y="6524707"/>
                <a:ext cx="321120" cy="148680"/>
              </p14:xfrm>
            </p:contentPart>
          </mc:Choice>
          <mc:Fallback>
            <p:pic>
              <p:nvPicPr>
                <p:cNvPr id="128" name="Freihand 127">
                  <a:extLst>
                    <a:ext uri="{FF2B5EF4-FFF2-40B4-BE49-F238E27FC236}">
                      <a16:creationId xmlns:a16="http://schemas.microsoft.com/office/drawing/2014/main" id="{C530C335-AE03-4ECF-9F9B-C4FFF12B61F5}"/>
                    </a:ext>
                  </a:extLst>
                </p:cNvPr>
                <p:cNvPicPr/>
                <p:nvPr/>
              </p:nvPicPr>
              <p:blipFill>
                <a:blip r:embed="rId207"/>
                <a:stretch>
                  <a:fillRect/>
                </a:stretch>
              </p:blipFill>
              <p:spPr>
                <a:xfrm>
                  <a:off x="6356987" y="6520387"/>
                  <a:ext cx="32976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129" name="Freihand 128">
                  <a:extLst>
                    <a:ext uri="{FF2B5EF4-FFF2-40B4-BE49-F238E27FC236}">
                      <a16:creationId xmlns:a16="http://schemas.microsoft.com/office/drawing/2014/main" id="{628184B5-F4AD-4B70-B970-82698AFBAC49}"/>
                    </a:ext>
                  </a:extLst>
                </p14:cNvPr>
                <p14:cNvContentPartPr/>
                <p14:nvPr/>
              </p14:nvContentPartPr>
              <p14:xfrm>
                <a:off x="6655067" y="6496987"/>
                <a:ext cx="35280" cy="52560"/>
              </p14:xfrm>
            </p:contentPart>
          </mc:Choice>
          <mc:Fallback>
            <p:pic>
              <p:nvPicPr>
                <p:cNvPr id="129" name="Freihand 128">
                  <a:extLst>
                    <a:ext uri="{FF2B5EF4-FFF2-40B4-BE49-F238E27FC236}">
                      <a16:creationId xmlns:a16="http://schemas.microsoft.com/office/drawing/2014/main" id="{628184B5-F4AD-4B70-B970-82698AFBAC49}"/>
                    </a:ext>
                  </a:extLst>
                </p:cNvPr>
                <p:cNvPicPr/>
                <p:nvPr/>
              </p:nvPicPr>
              <p:blipFill>
                <a:blip r:embed="rId209"/>
                <a:stretch>
                  <a:fillRect/>
                </a:stretch>
              </p:blipFill>
              <p:spPr>
                <a:xfrm>
                  <a:off x="6650747" y="6492667"/>
                  <a:ext cx="439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0" name="Freihand 129">
                  <a:extLst>
                    <a:ext uri="{FF2B5EF4-FFF2-40B4-BE49-F238E27FC236}">
                      <a16:creationId xmlns:a16="http://schemas.microsoft.com/office/drawing/2014/main" id="{A0F6E3DF-F422-41D0-B058-F0DFD7819198}"/>
                    </a:ext>
                  </a:extLst>
                </p14:cNvPr>
                <p14:cNvContentPartPr/>
                <p14:nvPr/>
              </p14:nvContentPartPr>
              <p14:xfrm>
                <a:off x="6707267" y="6555667"/>
                <a:ext cx="172440" cy="49680"/>
              </p14:xfrm>
            </p:contentPart>
          </mc:Choice>
          <mc:Fallback>
            <p:pic>
              <p:nvPicPr>
                <p:cNvPr id="130" name="Freihand 129">
                  <a:extLst>
                    <a:ext uri="{FF2B5EF4-FFF2-40B4-BE49-F238E27FC236}">
                      <a16:creationId xmlns:a16="http://schemas.microsoft.com/office/drawing/2014/main" id="{A0F6E3DF-F422-41D0-B058-F0DFD7819198}"/>
                    </a:ext>
                  </a:extLst>
                </p:cNvPr>
                <p:cNvPicPr/>
                <p:nvPr/>
              </p:nvPicPr>
              <p:blipFill>
                <a:blip r:embed="rId211"/>
                <a:stretch>
                  <a:fillRect/>
                </a:stretch>
              </p:blipFill>
              <p:spPr>
                <a:xfrm>
                  <a:off x="6702947" y="6551347"/>
                  <a:ext cx="18108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1" name="Freihand 130">
                  <a:extLst>
                    <a:ext uri="{FF2B5EF4-FFF2-40B4-BE49-F238E27FC236}">
                      <a16:creationId xmlns:a16="http://schemas.microsoft.com/office/drawing/2014/main" id="{00F1592A-253F-480B-9909-D4519868253F}"/>
                    </a:ext>
                  </a:extLst>
                </p14:cNvPr>
                <p14:cNvContentPartPr/>
                <p14:nvPr/>
              </p14:nvContentPartPr>
              <p14:xfrm>
                <a:off x="7024067" y="6509587"/>
                <a:ext cx="233640" cy="57240"/>
              </p14:xfrm>
            </p:contentPart>
          </mc:Choice>
          <mc:Fallback>
            <p:pic>
              <p:nvPicPr>
                <p:cNvPr id="131" name="Freihand 130">
                  <a:extLst>
                    <a:ext uri="{FF2B5EF4-FFF2-40B4-BE49-F238E27FC236}">
                      <a16:creationId xmlns:a16="http://schemas.microsoft.com/office/drawing/2014/main" id="{00F1592A-253F-480B-9909-D4519868253F}"/>
                    </a:ext>
                  </a:extLst>
                </p:cNvPr>
                <p:cNvPicPr/>
                <p:nvPr/>
              </p:nvPicPr>
              <p:blipFill>
                <a:blip r:embed="rId213"/>
                <a:stretch>
                  <a:fillRect/>
                </a:stretch>
              </p:blipFill>
              <p:spPr>
                <a:xfrm>
                  <a:off x="7019747" y="6505267"/>
                  <a:ext cx="24228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32" name="Freihand 131">
                  <a:extLst>
                    <a:ext uri="{FF2B5EF4-FFF2-40B4-BE49-F238E27FC236}">
                      <a16:creationId xmlns:a16="http://schemas.microsoft.com/office/drawing/2014/main" id="{ECF1C266-089F-4034-89F2-B077D988C1C8}"/>
                    </a:ext>
                  </a:extLst>
                </p14:cNvPr>
                <p14:cNvContentPartPr/>
                <p14:nvPr/>
              </p14:nvContentPartPr>
              <p14:xfrm>
                <a:off x="7298387" y="6425347"/>
                <a:ext cx="133560" cy="107280"/>
              </p14:xfrm>
            </p:contentPart>
          </mc:Choice>
          <mc:Fallback>
            <p:pic>
              <p:nvPicPr>
                <p:cNvPr id="132" name="Freihand 131">
                  <a:extLst>
                    <a:ext uri="{FF2B5EF4-FFF2-40B4-BE49-F238E27FC236}">
                      <a16:creationId xmlns:a16="http://schemas.microsoft.com/office/drawing/2014/main" id="{ECF1C266-089F-4034-89F2-B077D988C1C8}"/>
                    </a:ext>
                  </a:extLst>
                </p:cNvPr>
                <p:cNvPicPr/>
                <p:nvPr/>
              </p:nvPicPr>
              <p:blipFill>
                <a:blip r:embed="rId215"/>
                <a:stretch>
                  <a:fillRect/>
                </a:stretch>
              </p:blipFill>
              <p:spPr>
                <a:xfrm>
                  <a:off x="7294067" y="6421027"/>
                  <a:ext cx="1422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133" name="Freihand 132">
                  <a:extLst>
                    <a:ext uri="{FF2B5EF4-FFF2-40B4-BE49-F238E27FC236}">
                      <a16:creationId xmlns:a16="http://schemas.microsoft.com/office/drawing/2014/main" id="{4512FC7D-834E-4EB4-A3FC-77A954406E7E}"/>
                    </a:ext>
                  </a:extLst>
                </p14:cNvPr>
                <p14:cNvContentPartPr/>
                <p14:nvPr/>
              </p14:nvContentPartPr>
              <p14:xfrm>
                <a:off x="7570187" y="6418507"/>
                <a:ext cx="95040" cy="101160"/>
              </p14:xfrm>
            </p:contentPart>
          </mc:Choice>
          <mc:Fallback>
            <p:pic>
              <p:nvPicPr>
                <p:cNvPr id="133" name="Freihand 132">
                  <a:extLst>
                    <a:ext uri="{FF2B5EF4-FFF2-40B4-BE49-F238E27FC236}">
                      <a16:creationId xmlns:a16="http://schemas.microsoft.com/office/drawing/2014/main" id="{4512FC7D-834E-4EB4-A3FC-77A954406E7E}"/>
                    </a:ext>
                  </a:extLst>
                </p:cNvPr>
                <p:cNvPicPr/>
                <p:nvPr/>
              </p:nvPicPr>
              <p:blipFill>
                <a:blip r:embed="rId217"/>
                <a:stretch>
                  <a:fillRect/>
                </a:stretch>
              </p:blipFill>
              <p:spPr>
                <a:xfrm>
                  <a:off x="7565867" y="6414187"/>
                  <a:ext cx="1036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4" name="Freihand 133">
                  <a:extLst>
                    <a:ext uri="{FF2B5EF4-FFF2-40B4-BE49-F238E27FC236}">
                      <a16:creationId xmlns:a16="http://schemas.microsoft.com/office/drawing/2014/main" id="{CBEF5F00-F833-42F0-8F59-13F40CBEF3B4}"/>
                    </a:ext>
                  </a:extLst>
                </p14:cNvPr>
                <p14:cNvContentPartPr/>
                <p14:nvPr/>
              </p14:nvContentPartPr>
              <p14:xfrm>
                <a:off x="7693667" y="6404107"/>
                <a:ext cx="92880" cy="218160"/>
              </p14:xfrm>
            </p:contentPart>
          </mc:Choice>
          <mc:Fallback>
            <p:pic>
              <p:nvPicPr>
                <p:cNvPr id="134" name="Freihand 133">
                  <a:extLst>
                    <a:ext uri="{FF2B5EF4-FFF2-40B4-BE49-F238E27FC236}">
                      <a16:creationId xmlns:a16="http://schemas.microsoft.com/office/drawing/2014/main" id="{CBEF5F00-F833-42F0-8F59-13F40CBEF3B4}"/>
                    </a:ext>
                  </a:extLst>
                </p:cNvPr>
                <p:cNvPicPr/>
                <p:nvPr/>
              </p:nvPicPr>
              <p:blipFill>
                <a:blip r:embed="rId219"/>
                <a:stretch>
                  <a:fillRect/>
                </a:stretch>
              </p:blipFill>
              <p:spPr>
                <a:xfrm>
                  <a:off x="7689347" y="6399787"/>
                  <a:ext cx="10152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5" name="Freihand 134">
                  <a:extLst>
                    <a:ext uri="{FF2B5EF4-FFF2-40B4-BE49-F238E27FC236}">
                      <a16:creationId xmlns:a16="http://schemas.microsoft.com/office/drawing/2014/main" id="{A35EAF69-66BA-4431-8BF0-D3571AE6B0E1}"/>
                    </a:ext>
                  </a:extLst>
                </p14:cNvPr>
                <p14:cNvContentPartPr/>
                <p14:nvPr/>
              </p14:nvContentPartPr>
              <p14:xfrm>
                <a:off x="7827587" y="6377107"/>
                <a:ext cx="48600" cy="85320"/>
              </p14:xfrm>
            </p:contentPart>
          </mc:Choice>
          <mc:Fallback>
            <p:pic>
              <p:nvPicPr>
                <p:cNvPr id="135" name="Freihand 134">
                  <a:extLst>
                    <a:ext uri="{FF2B5EF4-FFF2-40B4-BE49-F238E27FC236}">
                      <a16:creationId xmlns:a16="http://schemas.microsoft.com/office/drawing/2014/main" id="{A35EAF69-66BA-4431-8BF0-D3571AE6B0E1}"/>
                    </a:ext>
                  </a:extLst>
                </p:cNvPr>
                <p:cNvPicPr/>
                <p:nvPr/>
              </p:nvPicPr>
              <p:blipFill>
                <a:blip r:embed="rId221"/>
                <a:stretch>
                  <a:fillRect/>
                </a:stretch>
              </p:blipFill>
              <p:spPr>
                <a:xfrm>
                  <a:off x="7823267" y="6372787"/>
                  <a:ext cx="5724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6" name="Freihand 135">
                  <a:extLst>
                    <a:ext uri="{FF2B5EF4-FFF2-40B4-BE49-F238E27FC236}">
                      <a16:creationId xmlns:a16="http://schemas.microsoft.com/office/drawing/2014/main" id="{D9CF10ED-8AFD-407F-8E0A-58CB3EB069BD}"/>
                    </a:ext>
                  </a:extLst>
                </p14:cNvPr>
                <p14:cNvContentPartPr/>
                <p14:nvPr/>
              </p14:nvContentPartPr>
              <p14:xfrm>
                <a:off x="7896707" y="6311947"/>
                <a:ext cx="79920" cy="120960"/>
              </p14:xfrm>
            </p:contentPart>
          </mc:Choice>
          <mc:Fallback>
            <p:pic>
              <p:nvPicPr>
                <p:cNvPr id="136" name="Freihand 135">
                  <a:extLst>
                    <a:ext uri="{FF2B5EF4-FFF2-40B4-BE49-F238E27FC236}">
                      <a16:creationId xmlns:a16="http://schemas.microsoft.com/office/drawing/2014/main" id="{D9CF10ED-8AFD-407F-8E0A-58CB3EB069BD}"/>
                    </a:ext>
                  </a:extLst>
                </p:cNvPr>
                <p:cNvPicPr/>
                <p:nvPr/>
              </p:nvPicPr>
              <p:blipFill>
                <a:blip r:embed="rId223"/>
                <a:stretch>
                  <a:fillRect/>
                </a:stretch>
              </p:blipFill>
              <p:spPr>
                <a:xfrm>
                  <a:off x="7892387" y="6307627"/>
                  <a:ext cx="8856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7" name="Freihand 136">
                  <a:extLst>
                    <a:ext uri="{FF2B5EF4-FFF2-40B4-BE49-F238E27FC236}">
                      <a16:creationId xmlns:a16="http://schemas.microsoft.com/office/drawing/2014/main" id="{39AD692F-74EC-4A68-8602-25718D64A00E}"/>
                    </a:ext>
                  </a:extLst>
                </p14:cNvPr>
                <p14:cNvContentPartPr/>
                <p14:nvPr/>
              </p14:nvContentPartPr>
              <p14:xfrm>
                <a:off x="7768547" y="6245347"/>
                <a:ext cx="45720" cy="26640"/>
              </p14:xfrm>
            </p:contentPart>
          </mc:Choice>
          <mc:Fallback>
            <p:pic>
              <p:nvPicPr>
                <p:cNvPr id="137" name="Freihand 136">
                  <a:extLst>
                    <a:ext uri="{FF2B5EF4-FFF2-40B4-BE49-F238E27FC236}">
                      <a16:creationId xmlns:a16="http://schemas.microsoft.com/office/drawing/2014/main" id="{39AD692F-74EC-4A68-8602-25718D64A00E}"/>
                    </a:ext>
                  </a:extLst>
                </p:cNvPr>
                <p:cNvPicPr/>
                <p:nvPr/>
              </p:nvPicPr>
              <p:blipFill>
                <a:blip r:embed="rId225"/>
                <a:stretch>
                  <a:fillRect/>
                </a:stretch>
              </p:blipFill>
              <p:spPr>
                <a:xfrm>
                  <a:off x="7764227" y="6241027"/>
                  <a:ext cx="5436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38" name="Freihand 137">
                  <a:extLst>
                    <a:ext uri="{FF2B5EF4-FFF2-40B4-BE49-F238E27FC236}">
                      <a16:creationId xmlns:a16="http://schemas.microsoft.com/office/drawing/2014/main" id="{487C0B53-0569-42E4-9EFF-8B04EB7217C5}"/>
                    </a:ext>
                  </a:extLst>
                </p14:cNvPr>
                <p14:cNvContentPartPr/>
                <p14:nvPr/>
              </p14:nvContentPartPr>
              <p14:xfrm>
                <a:off x="8091827" y="6253267"/>
                <a:ext cx="351000" cy="147240"/>
              </p14:xfrm>
            </p:contentPart>
          </mc:Choice>
          <mc:Fallback>
            <p:pic>
              <p:nvPicPr>
                <p:cNvPr id="138" name="Freihand 137">
                  <a:extLst>
                    <a:ext uri="{FF2B5EF4-FFF2-40B4-BE49-F238E27FC236}">
                      <a16:creationId xmlns:a16="http://schemas.microsoft.com/office/drawing/2014/main" id="{487C0B53-0569-42E4-9EFF-8B04EB7217C5}"/>
                    </a:ext>
                  </a:extLst>
                </p:cNvPr>
                <p:cNvPicPr/>
                <p:nvPr/>
              </p:nvPicPr>
              <p:blipFill>
                <a:blip r:embed="rId227"/>
                <a:stretch>
                  <a:fillRect/>
                </a:stretch>
              </p:blipFill>
              <p:spPr>
                <a:xfrm>
                  <a:off x="8087507" y="6248947"/>
                  <a:ext cx="35964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9" name="Freihand 138">
                  <a:extLst>
                    <a:ext uri="{FF2B5EF4-FFF2-40B4-BE49-F238E27FC236}">
                      <a16:creationId xmlns:a16="http://schemas.microsoft.com/office/drawing/2014/main" id="{2C36ACFE-DC33-4056-BD55-C384BF694657}"/>
                    </a:ext>
                  </a:extLst>
                </p14:cNvPr>
                <p14:cNvContentPartPr/>
                <p14:nvPr/>
              </p14:nvContentPartPr>
              <p14:xfrm>
                <a:off x="7432667" y="6640987"/>
                <a:ext cx="154080" cy="118440"/>
              </p14:xfrm>
            </p:contentPart>
          </mc:Choice>
          <mc:Fallback>
            <p:pic>
              <p:nvPicPr>
                <p:cNvPr id="139" name="Freihand 138">
                  <a:extLst>
                    <a:ext uri="{FF2B5EF4-FFF2-40B4-BE49-F238E27FC236}">
                      <a16:creationId xmlns:a16="http://schemas.microsoft.com/office/drawing/2014/main" id="{2C36ACFE-DC33-4056-BD55-C384BF694657}"/>
                    </a:ext>
                  </a:extLst>
                </p:cNvPr>
                <p:cNvPicPr/>
                <p:nvPr/>
              </p:nvPicPr>
              <p:blipFill>
                <a:blip r:embed="rId229"/>
                <a:stretch>
                  <a:fillRect/>
                </a:stretch>
              </p:blipFill>
              <p:spPr>
                <a:xfrm>
                  <a:off x="7428347" y="6636667"/>
                  <a:ext cx="1627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40" name="Freihand 139">
                  <a:extLst>
                    <a:ext uri="{FF2B5EF4-FFF2-40B4-BE49-F238E27FC236}">
                      <a16:creationId xmlns:a16="http://schemas.microsoft.com/office/drawing/2014/main" id="{943AF15C-4B98-499A-AE56-6943E9536E0F}"/>
                    </a:ext>
                  </a:extLst>
                </p14:cNvPr>
                <p14:cNvContentPartPr/>
                <p14:nvPr/>
              </p14:nvContentPartPr>
              <p14:xfrm>
                <a:off x="7616627" y="6561427"/>
                <a:ext cx="287640" cy="214560"/>
              </p14:xfrm>
            </p:contentPart>
          </mc:Choice>
          <mc:Fallback>
            <p:pic>
              <p:nvPicPr>
                <p:cNvPr id="140" name="Freihand 139">
                  <a:extLst>
                    <a:ext uri="{FF2B5EF4-FFF2-40B4-BE49-F238E27FC236}">
                      <a16:creationId xmlns:a16="http://schemas.microsoft.com/office/drawing/2014/main" id="{943AF15C-4B98-499A-AE56-6943E9536E0F}"/>
                    </a:ext>
                  </a:extLst>
                </p:cNvPr>
                <p:cNvPicPr/>
                <p:nvPr/>
              </p:nvPicPr>
              <p:blipFill>
                <a:blip r:embed="rId231"/>
                <a:stretch>
                  <a:fillRect/>
                </a:stretch>
              </p:blipFill>
              <p:spPr>
                <a:xfrm>
                  <a:off x="7612307" y="6557107"/>
                  <a:ext cx="29628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41" name="Freihand 140">
                  <a:extLst>
                    <a:ext uri="{FF2B5EF4-FFF2-40B4-BE49-F238E27FC236}">
                      <a16:creationId xmlns:a16="http://schemas.microsoft.com/office/drawing/2014/main" id="{24E353ED-FE5B-49A4-A9C1-1A0DC6DFC6A3}"/>
                    </a:ext>
                  </a:extLst>
                </p14:cNvPr>
                <p14:cNvContentPartPr/>
                <p14:nvPr/>
              </p14:nvContentPartPr>
              <p14:xfrm>
                <a:off x="7912547" y="6595267"/>
                <a:ext cx="115920" cy="71640"/>
              </p14:xfrm>
            </p:contentPart>
          </mc:Choice>
          <mc:Fallback>
            <p:pic>
              <p:nvPicPr>
                <p:cNvPr id="141" name="Freihand 140">
                  <a:extLst>
                    <a:ext uri="{FF2B5EF4-FFF2-40B4-BE49-F238E27FC236}">
                      <a16:creationId xmlns:a16="http://schemas.microsoft.com/office/drawing/2014/main" id="{24E353ED-FE5B-49A4-A9C1-1A0DC6DFC6A3}"/>
                    </a:ext>
                  </a:extLst>
                </p:cNvPr>
                <p:cNvPicPr/>
                <p:nvPr/>
              </p:nvPicPr>
              <p:blipFill>
                <a:blip r:embed="rId233"/>
                <a:stretch>
                  <a:fillRect/>
                </a:stretch>
              </p:blipFill>
              <p:spPr>
                <a:xfrm>
                  <a:off x="7908227" y="6590947"/>
                  <a:ext cx="12456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42" name="Freihand 141">
                  <a:extLst>
                    <a:ext uri="{FF2B5EF4-FFF2-40B4-BE49-F238E27FC236}">
                      <a16:creationId xmlns:a16="http://schemas.microsoft.com/office/drawing/2014/main" id="{78EB45A1-6E60-41A6-849E-AD73E169E82E}"/>
                    </a:ext>
                  </a:extLst>
                </p14:cNvPr>
                <p14:cNvContentPartPr/>
                <p14:nvPr/>
              </p14:nvContentPartPr>
              <p14:xfrm>
                <a:off x="7988147" y="6485827"/>
                <a:ext cx="131040" cy="169200"/>
              </p14:xfrm>
            </p:contentPart>
          </mc:Choice>
          <mc:Fallback>
            <p:pic>
              <p:nvPicPr>
                <p:cNvPr id="142" name="Freihand 141">
                  <a:extLst>
                    <a:ext uri="{FF2B5EF4-FFF2-40B4-BE49-F238E27FC236}">
                      <a16:creationId xmlns:a16="http://schemas.microsoft.com/office/drawing/2014/main" id="{78EB45A1-6E60-41A6-849E-AD73E169E82E}"/>
                    </a:ext>
                  </a:extLst>
                </p:cNvPr>
                <p:cNvPicPr/>
                <p:nvPr/>
              </p:nvPicPr>
              <p:blipFill>
                <a:blip r:embed="rId235"/>
                <a:stretch>
                  <a:fillRect/>
                </a:stretch>
              </p:blipFill>
              <p:spPr>
                <a:xfrm>
                  <a:off x="7983827" y="6481507"/>
                  <a:ext cx="13968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43" name="Freihand 142">
                  <a:extLst>
                    <a:ext uri="{FF2B5EF4-FFF2-40B4-BE49-F238E27FC236}">
                      <a16:creationId xmlns:a16="http://schemas.microsoft.com/office/drawing/2014/main" id="{92BDE82F-01E7-4A40-82B7-8439BCE129E7}"/>
                    </a:ext>
                  </a:extLst>
                </p14:cNvPr>
                <p14:cNvContentPartPr/>
                <p14:nvPr/>
              </p14:nvContentPartPr>
              <p14:xfrm>
                <a:off x="8104787" y="6513907"/>
                <a:ext cx="140400" cy="123120"/>
              </p14:xfrm>
            </p:contentPart>
          </mc:Choice>
          <mc:Fallback>
            <p:pic>
              <p:nvPicPr>
                <p:cNvPr id="143" name="Freihand 142">
                  <a:extLst>
                    <a:ext uri="{FF2B5EF4-FFF2-40B4-BE49-F238E27FC236}">
                      <a16:creationId xmlns:a16="http://schemas.microsoft.com/office/drawing/2014/main" id="{92BDE82F-01E7-4A40-82B7-8439BCE129E7}"/>
                    </a:ext>
                  </a:extLst>
                </p:cNvPr>
                <p:cNvPicPr/>
                <p:nvPr/>
              </p:nvPicPr>
              <p:blipFill>
                <a:blip r:embed="rId237"/>
                <a:stretch>
                  <a:fillRect/>
                </a:stretch>
              </p:blipFill>
              <p:spPr>
                <a:xfrm>
                  <a:off x="8100467" y="6509587"/>
                  <a:ext cx="14904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45" name="Freihand 144">
                  <a:extLst>
                    <a:ext uri="{FF2B5EF4-FFF2-40B4-BE49-F238E27FC236}">
                      <a16:creationId xmlns:a16="http://schemas.microsoft.com/office/drawing/2014/main" id="{DA28921E-0B78-404F-82E1-16F3198C0578}"/>
                    </a:ext>
                  </a:extLst>
                </p14:cNvPr>
                <p14:cNvContentPartPr/>
                <p14:nvPr/>
              </p14:nvContentPartPr>
              <p14:xfrm>
                <a:off x="7299827" y="6153187"/>
                <a:ext cx="1263600" cy="632160"/>
              </p14:xfrm>
            </p:contentPart>
          </mc:Choice>
          <mc:Fallback>
            <p:pic>
              <p:nvPicPr>
                <p:cNvPr id="145" name="Freihand 144">
                  <a:extLst>
                    <a:ext uri="{FF2B5EF4-FFF2-40B4-BE49-F238E27FC236}">
                      <a16:creationId xmlns:a16="http://schemas.microsoft.com/office/drawing/2014/main" id="{DA28921E-0B78-404F-82E1-16F3198C0578}"/>
                    </a:ext>
                  </a:extLst>
                </p:cNvPr>
                <p:cNvPicPr/>
                <p:nvPr/>
              </p:nvPicPr>
              <p:blipFill>
                <a:blip r:embed="rId239"/>
                <a:stretch>
                  <a:fillRect/>
                </a:stretch>
              </p:blipFill>
              <p:spPr>
                <a:xfrm>
                  <a:off x="7295507" y="6148867"/>
                  <a:ext cx="1272240" cy="640800"/>
                </a:xfrm>
                <a:prstGeom prst="rect">
                  <a:avLst/>
                </a:prstGeom>
              </p:spPr>
            </p:pic>
          </mc:Fallback>
        </mc:AlternateContent>
      </p:grpSp>
    </p:spTree>
    <p:extLst>
      <p:ext uri="{BB962C8B-B14F-4D97-AF65-F5344CB8AC3E}">
        <p14:creationId xmlns:p14="http://schemas.microsoft.com/office/powerpoint/2010/main" val="713756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B0E20-7626-9E03-31FD-6630EE59304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7687E71-DDE7-720B-6DB3-B8BB04F6EA58}"/>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Internal Economies of Scale</a:t>
            </a:r>
          </a:p>
        </p:txBody>
      </p:sp>
      <p:sp>
        <p:nvSpPr>
          <p:cNvPr id="9" name="Textfeld 8">
            <a:extLst>
              <a:ext uri="{FF2B5EF4-FFF2-40B4-BE49-F238E27FC236}">
                <a16:creationId xmlns:a16="http://schemas.microsoft.com/office/drawing/2014/main" id="{E0C1B830-5859-70C5-6BC0-0CBA23F72139}"/>
              </a:ext>
            </a:extLst>
          </p:cNvPr>
          <p:cNvSpPr txBox="1"/>
          <p:nvPr/>
        </p:nvSpPr>
        <p:spPr>
          <a:xfrm>
            <a:off x="631116" y="868985"/>
            <a:ext cx="6947647" cy="5519638"/>
          </a:xfrm>
          <a:prstGeom prst="rect">
            <a:avLst/>
          </a:prstGeom>
          <a:noFill/>
        </p:spPr>
        <p:txBody>
          <a:bodyPr wrap="square" rtlCol="0">
            <a:noAutofit/>
          </a:bodyPr>
          <a:lstStyle/>
          <a:p>
            <a:pPr algn="ctr"/>
            <a:r>
              <a:rPr lang="de-DE" sz="2400" b="1" dirty="0" err="1"/>
              <a:t>Cost</a:t>
            </a:r>
            <a:r>
              <a:rPr lang="de-DE" sz="2400" b="1" dirty="0"/>
              <a:t> </a:t>
            </a:r>
            <a:r>
              <a:rPr lang="de-DE" sz="2400" b="1" dirty="0" err="1"/>
              <a:t>function</a:t>
            </a:r>
            <a:r>
              <a:rPr lang="de-DE" sz="2400" b="1" dirty="0"/>
              <a:t>:</a:t>
            </a:r>
          </a:p>
          <a:p>
            <a:endParaRPr lang="de-DE" sz="2400" dirty="0"/>
          </a:p>
          <a:p>
            <a:r>
              <a:rPr lang="de-DE" sz="2400" dirty="0"/>
              <a:t>Costs = Fixed </a:t>
            </a:r>
            <a:r>
              <a:rPr lang="de-DE" sz="2400" dirty="0" err="1"/>
              <a:t>costs</a:t>
            </a:r>
            <a:r>
              <a:rPr lang="de-DE" sz="2400" dirty="0"/>
              <a:t> + variable </a:t>
            </a:r>
            <a:r>
              <a:rPr lang="de-DE" sz="2400" dirty="0" err="1"/>
              <a:t>costs</a:t>
            </a:r>
            <a:endParaRPr lang="de-DE" sz="2400" dirty="0"/>
          </a:p>
          <a:p>
            <a:endParaRPr lang="de-DE" sz="2400" dirty="0"/>
          </a:p>
          <a:p>
            <a:pPr algn="ctr"/>
            <a:r>
              <a:rPr lang="de-DE" sz="2400" b="1" dirty="0"/>
              <a:t>K(x)=</a:t>
            </a:r>
            <a:r>
              <a:rPr lang="de-DE" sz="2400" b="1" dirty="0" err="1"/>
              <a:t>KF+k∙x</a:t>
            </a:r>
            <a:endParaRPr lang="de-DE" sz="2400" b="1" dirty="0"/>
          </a:p>
          <a:p>
            <a:pPr algn="ctr"/>
            <a:endParaRPr lang="de-DE" sz="2400" dirty="0"/>
          </a:p>
          <a:p>
            <a:r>
              <a:rPr lang="de-DE" sz="2400" dirty="0"/>
              <a:t>Average </a:t>
            </a:r>
            <a:r>
              <a:rPr lang="de-DE" sz="2400" dirty="0" err="1"/>
              <a:t>costs</a:t>
            </a:r>
            <a:r>
              <a:rPr lang="de-DE" sz="2400" dirty="0"/>
              <a:t> =</a:t>
            </a:r>
          </a:p>
          <a:p>
            <a:endParaRPr lang="de-DE" sz="2400" dirty="0"/>
          </a:p>
          <a:p>
            <a:pPr algn="ctr"/>
            <a:r>
              <a:rPr lang="de-DE" sz="2400" b="1" dirty="0"/>
              <a:t>DK(x)=KF/</a:t>
            </a:r>
            <a:r>
              <a:rPr lang="de-DE" sz="2400" b="1" dirty="0" err="1"/>
              <a:t>x+k</a:t>
            </a:r>
            <a:endParaRPr lang="de-DE" sz="2400" b="1" dirty="0"/>
          </a:p>
          <a:p>
            <a:endParaRPr lang="de-DE" sz="2400" dirty="0"/>
          </a:p>
          <a:p>
            <a:r>
              <a:rPr lang="de-DE" sz="2400" dirty="0" err="1"/>
              <a:t>Marinal</a:t>
            </a:r>
            <a:r>
              <a:rPr lang="de-DE" sz="2400" dirty="0"/>
              <a:t> </a:t>
            </a:r>
            <a:r>
              <a:rPr lang="de-DE" sz="2400" dirty="0" err="1"/>
              <a:t>costs</a:t>
            </a:r>
            <a:r>
              <a:rPr lang="de-DE" sz="2400" dirty="0"/>
              <a:t> =</a:t>
            </a:r>
          </a:p>
          <a:p>
            <a:endParaRPr lang="de-DE" sz="2400" dirty="0"/>
          </a:p>
          <a:p>
            <a:pPr algn="ctr"/>
            <a:r>
              <a:rPr lang="de-DE" sz="2400" b="1" dirty="0"/>
              <a:t>GK=</a:t>
            </a:r>
            <a:r>
              <a:rPr lang="de-DE" sz="2400" b="1" dirty="0" err="1"/>
              <a:t>dK</a:t>
            </a:r>
            <a:r>
              <a:rPr lang="de-DE" sz="2400" b="1" dirty="0"/>
              <a:t>/dx=K‘(x)=k</a:t>
            </a:r>
          </a:p>
          <a:p>
            <a:endParaRPr lang="de-DE" sz="2000" dirty="0"/>
          </a:p>
        </p:txBody>
      </p:sp>
      <p:sp>
        <p:nvSpPr>
          <p:cNvPr id="10" name="Rechteck 9">
            <a:extLst>
              <a:ext uri="{FF2B5EF4-FFF2-40B4-BE49-F238E27FC236}">
                <a16:creationId xmlns:a16="http://schemas.microsoft.com/office/drawing/2014/main" id="{3BC93030-3C21-7553-1E41-D5718B97BEB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A3390A26-1764-4121-81EB-17E17C41B984}"/>
              </a:ext>
            </a:extLst>
          </p:cNvPr>
          <p:cNvGrpSpPr/>
          <p:nvPr/>
        </p:nvGrpSpPr>
        <p:grpSpPr>
          <a:xfrm>
            <a:off x="652067" y="1984747"/>
            <a:ext cx="4498200" cy="108000"/>
            <a:chOff x="652067" y="1984747"/>
            <a:chExt cx="4498200" cy="10800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51BDF17-6F6D-4643-BE10-D317B80D8E71}"/>
                    </a:ext>
                  </a:extLst>
                </p14:cNvPr>
                <p14:cNvContentPartPr/>
                <p14:nvPr/>
              </p14:nvContentPartPr>
              <p14:xfrm>
                <a:off x="652067" y="2003827"/>
                <a:ext cx="644040" cy="37080"/>
              </p14:xfrm>
            </p:contentPart>
          </mc:Choice>
          <mc:Fallback>
            <p:pic>
              <p:nvPicPr>
                <p:cNvPr id="2" name="Freihand 1">
                  <a:extLst>
                    <a:ext uri="{FF2B5EF4-FFF2-40B4-BE49-F238E27FC236}">
                      <a16:creationId xmlns:a16="http://schemas.microsoft.com/office/drawing/2014/main" id="{E51BDF17-6F6D-4643-BE10-D317B80D8E71}"/>
                    </a:ext>
                  </a:extLst>
                </p:cNvPr>
                <p:cNvPicPr/>
                <p:nvPr/>
              </p:nvPicPr>
              <p:blipFill>
                <a:blip r:embed="rId4"/>
                <a:stretch>
                  <a:fillRect/>
                </a:stretch>
              </p:blipFill>
              <p:spPr>
                <a:xfrm>
                  <a:off x="647747" y="1999507"/>
                  <a:ext cx="65268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55D1826A-52AF-4C9E-99BF-41162FF625BC}"/>
                    </a:ext>
                  </a:extLst>
                </p14:cNvPr>
                <p14:cNvContentPartPr/>
                <p14:nvPr/>
              </p14:nvContentPartPr>
              <p14:xfrm>
                <a:off x="1734947" y="2020747"/>
                <a:ext cx="1149480" cy="23760"/>
              </p14:xfrm>
            </p:contentPart>
          </mc:Choice>
          <mc:Fallback>
            <p:pic>
              <p:nvPicPr>
                <p:cNvPr id="3" name="Freihand 2">
                  <a:extLst>
                    <a:ext uri="{FF2B5EF4-FFF2-40B4-BE49-F238E27FC236}">
                      <a16:creationId xmlns:a16="http://schemas.microsoft.com/office/drawing/2014/main" id="{55D1826A-52AF-4C9E-99BF-41162FF625BC}"/>
                    </a:ext>
                  </a:extLst>
                </p:cNvPr>
                <p:cNvPicPr/>
                <p:nvPr/>
              </p:nvPicPr>
              <p:blipFill>
                <a:blip r:embed="rId6"/>
                <a:stretch>
                  <a:fillRect/>
                </a:stretch>
              </p:blipFill>
              <p:spPr>
                <a:xfrm>
                  <a:off x="1730627" y="2016427"/>
                  <a:ext cx="115812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7F04C485-13C1-40BB-B5CF-0CFAD2556B00}"/>
                    </a:ext>
                  </a:extLst>
                </p14:cNvPr>
                <p14:cNvContentPartPr/>
                <p14:nvPr/>
              </p14:nvContentPartPr>
              <p14:xfrm>
                <a:off x="3398147" y="1984747"/>
                <a:ext cx="1752120" cy="108000"/>
              </p14:xfrm>
            </p:contentPart>
          </mc:Choice>
          <mc:Fallback>
            <p:pic>
              <p:nvPicPr>
                <p:cNvPr id="6" name="Freihand 5">
                  <a:extLst>
                    <a:ext uri="{FF2B5EF4-FFF2-40B4-BE49-F238E27FC236}">
                      <a16:creationId xmlns:a16="http://schemas.microsoft.com/office/drawing/2014/main" id="{7F04C485-13C1-40BB-B5CF-0CFAD2556B00}"/>
                    </a:ext>
                  </a:extLst>
                </p:cNvPr>
                <p:cNvPicPr/>
                <p:nvPr/>
              </p:nvPicPr>
              <p:blipFill>
                <a:blip r:embed="rId8"/>
                <a:stretch>
                  <a:fillRect/>
                </a:stretch>
              </p:blipFill>
              <p:spPr>
                <a:xfrm>
                  <a:off x="3393827" y="1980427"/>
                  <a:ext cx="1760760" cy="116640"/>
                </a:xfrm>
                <a:prstGeom prst="rect">
                  <a:avLst/>
                </a:prstGeom>
              </p:spPr>
            </p:pic>
          </mc:Fallback>
        </mc:AlternateContent>
      </p:grpSp>
      <p:grpSp>
        <p:nvGrpSpPr>
          <p:cNvPr id="12" name="Gruppieren 11">
            <a:extLst>
              <a:ext uri="{FF2B5EF4-FFF2-40B4-BE49-F238E27FC236}">
                <a16:creationId xmlns:a16="http://schemas.microsoft.com/office/drawing/2014/main" id="{D6C7AB36-AE7D-437B-8A75-1E047ADBCC16}"/>
              </a:ext>
            </a:extLst>
          </p:cNvPr>
          <p:cNvGrpSpPr/>
          <p:nvPr/>
        </p:nvGrpSpPr>
        <p:grpSpPr>
          <a:xfrm>
            <a:off x="4077827" y="4171387"/>
            <a:ext cx="1020600" cy="111960"/>
            <a:chOff x="4077827" y="4171387"/>
            <a:chExt cx="1020600" cy="11196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87E5C7BD-98D9-4146-81D6-8CC13A0C5740}"/>
                    </a:ext>
                  </a:extLst>
                </p14:cNvPr>
                <p14:cNvContentPartPr/>
                <p14:nvPr/>
              </p14:nvContentPartPr>
              <p14:xfrm>
                <a:off x="4077827" y="4210987"/>
                <a:ext cx="536040" cy="72360"/>
              </p14:xfrm>
            </p:contentPart>
          </mc:Choice>
          <mc:Fallback>
            <p:pic>
              <p:nvPicPr>
                <p:cNvPr id="8" name="Freihand 7">
                  <a:extLst>
                    <a:ext uri="{FF2B5EF4-FFF2-40B4-BE49-F238E27FC236}">
                      <a16:creationId xmlns:a16="http://schemas.microsoft.com/office/drawing/2014/main" id="{87E5C7BD-98D9-4146-81D6-8CC13A0C5740}"/>
                    </a:ext>
                  </a:extLst>
                </p:cNvPr>
                <p:cNvPicPr/>
                <p:nvPr/>
              </p:nvPicPr>
              <p:blipFill>
                <a:blip r:embed="rId10"/>
                <a:stretch>
                  <a:fillRect/>
                </a:stretch>
              </p:blipFill>
              <p:spPr>
                <a:xfrm>
                  <a:off x="4073507" y="4206667"/>
                  <a:ext cx="54468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6871AD9B-76BC-4831-90F5-8063098E581C}"/>
                    </a:ext>
                  </a:extLst>
                </p14:cNvPr>
                <p14:cNvContentPartPr/>
                <p14:nvPr/>
              </p14:nvContentPartPr>
              <p14:xfrm>
                <a:off x="4816547" y="4171387"/>
                <a:ext cx="281880" cy="47520"/>
              </p14:xfrm>
            </p:contentPart>
          </mc:Choice>
          <mc:Fallback>
            <p:pic>
              <p:nvPicPr>
                <p:cNvPr id="11" name="Freihand 10">
                  <a:extLst>
                    <a:ext uri="{FF2B5EF4-FFF2-40B4-BE49-F238E27FC236}">
                      <a16:creationId xmlns:a16="http://schemas.microsoft.com/office/drawing/2014/main" id="{6871AD9B-76BC-4831-90F5-8063098E581C}"/>
                    </a:ext>
                  </a:extLst>
                </p:cNvPr>
                <p:cNvPicPr/>
                <p:nvPr/>
              </p:nvPicPr>
              <p:blipFill>
                <a:blip r:embed="rId12"/>
                <a:stretch>
                  <a:fillRect/>
                </a:stretch>
              </p:blipFill>
              <p:spPr>
                <a:xfrm>
                  <a:off x="4812227" y="4167067"/>
                  <a:ext cx="290520" cy="56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13" name="Freihand 12">
                <a:extLst>
                  <a:ext uri="{FF2B5EF4-FFF2-40B4-BE49-F238E27FC236}">
                    <a16:creationId xmlns:a16="http://schemas.microsoft.com/office/drawing/2014/main" id="{5536AAB8-D767-45FC-A612-7AFE9578A863}"/>
                  </a:ext>
                </a:extLst>
              </p14:cNvPr>
              <p14:cNvContentPartPr/>
              <p14:nvPr/>
            </p14:nvContentPartPr>
            <p14:xfrm>
              <a:off x="4394987" y="2243227"/>
              <a:ext cx="324720" cy="523080"/>
            </p14:xfrm>
          </p:contentPart>
        </mc:Choice>
        <mc:Fallback>
          <p:pic>
            <p:nvPicPr>
              <p:cNvPr id="13" name="Freihand 12">
                <a:extLst>
                  <a:ext uri="{FF2B5EF4-FFF2-40B4-BE49-F238E27FC236}">
                    <a16:creationId xmlns:a16="http://schemas.microsoft.com/office/drawing/2014/main" id="{5536AAB8-D767-45FC-A612-7AFE9578A863}"/>
                  </a:ext>
                </a:extLst>
              </p:cNvPr>
              <p:cNvPicPr/>
              <p:nvPr/>
            </p:nvPicPr>
            <p:blipFill>
              <a:blip r:embed="rId14"/>
              <a:stretch>
                <a:fillRect/>
              </a:stretch>
            </p:blipFill>
            <p:spPr>
              <a:xfrm>
                <a:off x="4390667" y="2238907"/>
                <a:ext cx="333360" cy="5317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 name="Freihand 13">
                <a:extLst>
                  <a:ext uri="{FF2B5EF4-FFF2-40B4-BE49-F238E27FC236}">
                    <a16:creationId xmlns:a16="http://schemas.microsoft.com/office/drawing/2014/main" id="{239E190C-C35F-481B-AFA5-1E71DCB9F21C}"/>
                  </a:ext>
                </a:extLst>
              </p14:cNvPr>
              <p14:cNvContentPartPr/>
              <p14:nvPr/>
            </p14:nvContentPartPr>
            <p14:xfrm>
              <a:off x="4326227" y="5690227"/>
              <a:ext cx="606960" cy="82800"/>
            </p14:xfrm>
          </p:contentPart>
        </mc:Choice>
        <mc:Fallback>
          <p:pic>
            <p:nvPicPr>
              <p:cNvPr id="14" name="Freihand 13">
                <a:extLst>
                  <a:ext uri="{FF2B5EF4-FFF2-40B4-BE49-F238E27FC236}">
                    <a16:creationId xmlns:a16="http://schemas.microsoft.com/office/drawing/2014/main" id="{239E190C-C35F-481B-AFA5-1E71DCB9F21C}"/>
                  </a:ext>
                </a:extLst>
              </p:cNvPr>
              <p:cNvPicPr/>
              <p:nvPr/>
            </p:nvPicPr>
            <p:blipFill>
              <a:blip r:embed="rId16"/>
              <a:stretch>
                <a:fillRect/>
              </a:stretch>
            </p:blipFill>
            <p:spPr>
              <a:xfrm>
                <a:off x="4321907" y="5685907"/>
                <a:ext cx="6156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0" name="Freihand 19">
                <a:extLst>
                  <a:ext uri="{FF2B5EF4-FFF2-40B4-BE49-F238E27FC236}">
                    <a16:creationId xmlns:a16="http://schemas.microsoft.com/office/drawing/2014/main" id="{603AF042-EC7A-4E2E-8889-F2AD615C8BE8}"/>
                  </a:ext>
                </a:extLst>
              </p14:cNvPr>
              <p14:cNvContentPartPr/>
              <p14:nvPr/>
            </p14:nvContentPartPr>
            <p14:xfrm>
              <a:off x="5034347" y="5266867"/>
              <a:ext cx="326160" cy="448920"/>
            </p14:xfrm>
          </p:contentPart>
        </mc:Choice>
        <mc:Fallback>
          <p:pic>
            <p:nvPicPr>
              <p:cNvPr id="20" name="Freihand 19">
                <a:extLst>
                  <a:ext uri="{FF2B5EF4-FFF2-40B4-BE49-F238E27FC236}">
                    <a16:creationId xmlns:a16="http://schemas.microsoft.com/office/drawing/2014/main" id="{603AF042-EC7A-4E2E-8889-F2AD615C8BE8}"/>
                  </a:ext>
                </a:extLst>
              </p:cNvPr>
              <p:cNvPicPr/>
              <p:nvPr/>
            </p:nvPicPr>
            <p:blipFill>
              <a:blip r:embed="rId18"/>
              <a:stretch>
                <a:fillRect/>
              </a:stretch>
            </p:blipFill>
            <p:spPr>
              <a:xfrm>
                <a:off x="5030027" y="5262547"/>
                <a:ext cx="334800" cy="4575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72" name="Freihand 71">
                <a:extLst>
                  <a:ext uri="{FF2B5EF4-FFF2-40B4-BE49-F238E27FC236}">
                    <a16:creationId xmlns:a16="http://schemas.microsoft.com/office/drawing/2014/main" id="{02CCBFFD-92ED-48B5-ACE4-D8848EE0DAC8}"/>
                  </a:ext>
                </a:extLst>
              </p14:cNvPr>
              <p14:cNvContentPartPr/>
              <p14:nvPr/>
            </p14:nvContentPartPr>
            <p14:xfrm>
              <a:off x="8319347" y="832747"/>
              <a:ext cx="3060720" cy="1413720"/>
            </p14:xfrm>
          </p:contentPart>
        </mc:Choice>
        <mc:Fallback>
          <p:pic>
            <p:nvPicPr>
              <p:cNvPr id="72" name="Freihand 71">
                <a:extLst>
                  <a:ext uri="{FF2B5EF4-FFF2-40B4-BE49-F238E27FC236}">
                    <a16:creationId xmlns:a16="http://schemas.microsoft.com/office/drawing/2014/main" id="{02CCBFFD-92ED-48B5-ACE4-D8848EE0DAC8}"/>
                  </a:ext>
                </a:extLst>
              </p:cNvPr>
              <p:cNvPicPr/>
              <p:nvPr/>
            </p:nvPicPr>
            <p:blipFill>
              <a:blip r:embed="rId20"/>
              <a:stretch>
                <a:fillRect/>
              </a:stretch>
            </p:blipFill>
            <p:spPr>
              <a:xfrm>
                <a:off x="8315027" y="828427"/>
                <a:ext cx="3069360" cy="1422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64" name="Freihand 63">
                <a:extLst>
                  <a:ext uri="{FF2B5EF4-FFF2-40B4-BE49-F238E27FC236}">
                    <a16:creationId xmlns:a16="http://schemas.microsoft.com/office/drawing/2014/main" id="{631A60CA-4A2E-4F4E-8EC2-D01E427FD798}"/>
                  </a:ext>
                </a:extLst>
              </p14:cNvPr>
              <p14:cNvContentPartPr/>
              <p14:nvPr/>
            </p14:nvContentPartPr>
            <p14:xfrm>
              <a:off x="7825787" y="657427"/>
              <a:ext cx="273960" cy="245160"/>
            </p14:xfrm>
          </p:contentPart>
        </mc:Choice>
        <mc:Fallback>
          <p:pic>
            <p:nvPicPr>
              <p:cNvPr id="64" name="Freihand 63">
                <a:extLst>
                  <a:ext uri="{FF2B5EF4-FFF2-40B4-BE49-F238E27FC236}">
                    <a16:creationId xmlns:a16="http://schemas.microsoft.com/office/drawing/2014/main" id="{631A60CA-4A2E-4F4E-8EC2-D01E427FD798}"/>
                  </a:ext>
                </a:extLst>
              </p:cNvPr>
              <p:cNvPicPr/>
              <p:nvPr/>
            </p:nvPicPr>
            <p:blipFill>
              <a:blip r:embed="rId22"/>
              <a:stretch>
                <a:fillRect/>
              </a:stretch>
            </p:blipFill>
            <p:spPr>
              <a:xfrm>
                <a:off x="7821467" y="653107"/>
                <a:ext cx="282600" cy="253800"/>
              </a:xfrm>
              <a:prstGeom prst="rect">
                <a:avLst/>
              </a:prstGeom>
            </p:spPr>
          </p:pic>
        </mc:Fallback>
      </mc:AlternateContent>
      <p:grpSp>
        <p:nvGrpSpPr>
          <p:cNvPr id="97" name="Gruppieren 96">
            <a:extLst>
              <a:ext uri="{FF2B5EF4-FFF2-40B4-BE49-F238E27FC236}">
                <a16:creationId xmlns:a16="http://schemas.microsoft.com/office/drawing/2014/main" id="{3624B37B-BA33-4279-99F0-75033A56C965}"/>
              </a:ext>
            </a:extLst>
          </p:cNvPr>
          <p:cNvGrpSpPr/>
          <p:nvPr/>
        </p:nvGrpSpPr>
        <p:grpSpPr>
          <a:xfrm>
            <a:off x="7274987" y="617827"/>
            <a:ext cx="4459680" cy="2802600"/>
            <a:chOff x="7274987" y="617827"/>
            <a:chExt cx="4459680" cy="2802600"/>
          </a:xfrm>
        </p:grpSpPr>
        <mc:AlternateContent xmlns:mc="http://schemas.openxmlformats.org/markup-compatibility/2006">
          <mc:Choice xmlns:p14="http://schemas.microsoft.com/office/powerpoint/2010/main" Requires="p14">
            <p:contentPart p14:bwMode="auto" r:id="rId23">
              <p14:nvContentPartPr>
                <p14:cNvPr id="21" name="Freihand 20">
                  <a:extLst>
                    <a:ext uri="{FF2B5EF4-FFF2-40B4-BE49-F238E27FC236}">
                      <a16:creationId xmlns:a16="http://schemas.microsoft.com/office/drawing/2014/main" id="{FD2F9C71-68F9-48F5-87B8-AE22FA9EB36C}"/>
                    </a:ext>
                  </a:extLst>
                </p14:cNvPr>
                <p14:cNvContentPartPr/>
                <p14:nvPr/>
              </p14:nvContentPartPr>
              <p14:xfrm>
                <a:off x="7883747" y="835987"/>
                <a:ext cx="118800" cy="2298960"/>
              </p14:xfrm>
            </p:contentPart>
          </mc:Choice>
          <mc:Fallback>
            <p:pic>
              <p:nvPicPr>
                <p:cNvPr id="21" name="Freihand 20">
                  <a:extLst>
                    <a:ext uri="{FF2B5EF4-FFF2-40B4-BE49-F238E27FC236}">
                      <a16:creationId xmlns:a16="http://schemas.microsoft.com/office/drawing/2014/main" id="{FD2F9C71-68F9-48F5-87B8-AE22FA9EB36C}"/>
                    </a:ext>
                  </a:extLst>
                </p:cNvPr>
                <p:cNvPicPr/>
                <p:nvPr/>
              </p:nvPicPr>
              <p:blipFill>
                <a:blip r:embed="rId24"/>
                <a:stretch>
                  <a:fillRect/>
                </a:stretch>
              </p:blipFill>
              <p:spPr>
                <a:xfrm>
                  <a:off x="7879427" y="831667"/>
                  <a:ext cx="127440" cy="23076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2" name="Freihand 21">
                  <a:extLst>
                    <a:ext uri="{FF2B5EF4-FFF2-40B4-BE49-F238E27FC236}">
                      <a16:creationId xmlns:a16="http://schemas.microsoft.com/office/drawing/2014/main" id="{C8A4460F-7FC5-4ADC-B39E-CEE430A9038C}"/>
                    </a:ext>
                  </a:extLst>
                </p14:cNvPr>
                <p14:cNvContentPartPr/>
                <p14:nvPr/>
              </p14:nvContentPartPr>
              <p14:xfrm>
                <a:off x="7481267" y="2994907"/>
                <a:ext cx="3867840" cy="126720"/>
              </p14:xfrm>
            </p:contentPart>
          </mc:Choice>
          <mc:Fallback>
            <p:pic>
              <p:nvPicPr>
                <p:cNvPr id="22" name="Freihand 21">
                  <a:extLst>
                    <a:ext uri="{FF2B5EF4-FFF2-40B4-BE49-F238E27FC236}">
                      <a16:creationId xmlns:a16="http://schemas.microsoft.com/office/drawing/2014/main" id="{C8A4460F-7FC5-4ADC-B39E-CEE430A9038C}"/>
                    </a:ext>
                  </a:extLst>
                </p:cNvPr>
                <p:cNvPicPr/>
                <p:nvPr/>
              </p:nvPicPr>
              <p:blipFill>
                <a:blip r:embed="rId26"/>
                <a:stretch>
                  <a:fillRect/>
                </a:stretch>
              </p:blipFill>
              <p:spPr>
                <a:xfrm>
                  <a:off x="7476947" y="2990587"/>
                  <a:ext cx="387648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3" name="Freihand 22">
                  <a:extLst>
                    <a:ext uri="{FF2B5EF4-FFF2-40B4-BE49-F238E27FC236}">
                      <a16:creationId xmlns:a16="http://schemas.microsoft.com/office/drawing/2014/main" id="{1AB25F04-F331-4764-B68A-80FE8E791559}"/>
                    </a:ext>
                  </a:extLst>
                </p14:cNvPr>
                <p14:cNvContentPartPr/>
                <p14:nvPr/>
              </p14:nvContentPartPr>
              <p14:xfrm>
                <a:off x="11328227" y="2972587"/>
                <a:ext cx="200520" cy="178560"/>
              </p14:xfrm>
            </p:contentPart>
          </mc:Choice>
          <mc:Fallback>
            <p:pic>
              <p:nvPicPr>
                <p:cNvPr id="23" name="Freihand 22">
                  <a:extLst>
                    <a:ext uri="{FF2B5EF4-FFF2-40B4-BE49-F238E27FC236}">
                      <a16:creationId xmlns:a16="http://schemas.microsoft.com/office/drawing/2014/main" id="{1AB25F04-F331-4764-B68A-80FE8E791559}"/>
                    </a:ext>
                  </a:extLst>
                </p:cNvPr>
                <p:cNvPicPr/>
                <p:nvPr/>
              </p:nvPicPr>
              <p:blipFill>
                <a:blip r:embed="rId28"/>
                <a:stretch>
                  <a:fillRect/>
                </a:stretch>
              </p:blipFill>
              <p:spPr>
                <a:xfrm>
                  <a:off x="11323907" y="2968267"/>
                  <a:ext cx="20916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65" name="Freihand 64">
                  <a:extLst>
                    <a:ext uri="{FF2B5EF4-FFF2-40B4-BE49-F238E27FC236}">
                      <a16:creationId xmlns:a16="http://schemas.microsoft.com/office/drawing/2014/main" id="{35B288F1-F5DB-408C-B7FD-3F4C54B6166B}"/>
                    </a:ext>
                  </a:extLst>
                </p14:cNvPr>
                <p14:cNvContentPartPr/>
                <p14:nvPr/>
              </p14:nvContentPartPr>
              <p14:xfrm>
                <a:off x="7274987" y="628267"/>
                <a:ext cx="81000" cy="181080"/>
              </p14:xfrm>
            </p:contentPart>
          </mc:Choice>
          <mc:Fallback>
            <p:pic>
              <p:nvPicPr>
                <p:cNvPr id="65" name="Freihand 64">
                  <a:extLst>
                    <a:ext uri="{FF2B5EF4-FFF2-40B4-BE49-F238E27FC236}">
                      <a16:creationId xmlns:a16="http://schemas.microsoft.com/office/drawing/2014/main" id="{35B288F1-F5DB-408C-B7FD-3F4C54B6166B}"/>
                    </a:ext>
                  </a:extLst>
                </p:cNvPr>
                <p:cNvPicPr/>
                <p:nvPr/>
              </p:nvPicPr>
              <p:blipFill>
                <a:blip r:embed="rId30"/>
                <a:stretch>
                  <a:fillRect/>
                </a:stretch>
              </p:blipFill>
              <p:spPr>
                <a:xfrm>
                  <a:off x="7270667" y="623947"/>
                  <a:ext cx="8964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66" name="Freihand 65">
                  <a:extLst>
                    <a:ext uri="{FF2B5EF4-FFF2-40B4-BE49-F238E27FC236}">
                      <a16:creationId xmlns:a16="http://schemas.microsoft.com/office/drawing/2014/main" id="{6F39D57B-42D1-46E1-BDD3-241B8A71A3F1}"/>
                    </a:ext>
                  </a:extLst>
                </p14:cNvPr>
                <p14:cNvContentPartPr/>
                <p14:nvPr/>
              </p14:nvContentPartPr>
              <p14:xfrm>
                <a:off x="7307747" y="647707"/>
                <a:ext cx="90720" cy="156240"/>
              </p14:xfrm>
            </p:contentPart>
          </mc:Choice>
          <mc:Fallback>
            <p:pic>
              <p:nvPicPr>
                <p:cNvPr id="66" name="Freihand 65">
                  <a:extLst>
                    <a:ext uri="{FF2B5EF4-FFF2-40B4-BE49-F238E27FC236}">
                      <a16:creationId xmlns:a16="http://schemas.microsoft.com/office/drawing/2014/main" id="{6F39D57B-42D1-46E1-BDD3-241B8A71A3F1}"/>
                    </a:ext>
                  </a:extLst>
                </p:cNvPr>
                <p:cNvPicPr/>
                <p:nvPr/>
              </p:nvPicPr>
              <p:blipFill>
                <a:blip r:embed="rId32"/>
                <a:stretch>
                  <a:fillRect/>
                </a:stretch>
              </p:blipFill>
              <p:spPr>
                <a:xfrm>
                  <a:off x="7303427" y="643387"/>
                  <a:ext cx="993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67" name="Freihand 66">
                  <a:extLst>
                    <a:ext uri="{FF2B5EF4-FFF2-40B4-BE49-F238E27FC236}">
                      <a16:creationId xmlns:a16="http://schemas.microsoft.com/office/drawing/2014/main" id="{CFF3720E-2196-4ACE-8C56-4BEE0F44DCD7}"/>
                    </a:ext>
                  </a:extLst>
                </p14:cNvPr>
                <p14:cNvContentPartPr/>
                <p14:nvPr/>
              </p14:nvContentPartPr>
              <p14:xfrm>
                <a:off x="7420067" y="618907"/>
                <a:ext cx="136440" cy="165960"/>
              </p14:xfrm>
            </p:contentPart>
          </mc:Choice>
          <mc:Fallback>
            <p:pic>
              <p:nvPicPr>
                <p:cNvPr id="67" name="Freihand 66">
                  <a:extLst>
                    <a:ext uri="{FF2B5EF4-FFF2-40B4-BE49-F238E27FC236}">
                      <a16:creationId xmlns:a16="http://schemas.microsoft.com/office/drawing/2014/main" id="{CFF3720E-2196-4ACE-8C56-4BEE0F44DCD7}"/>
                    </a:ext>
                  </a:extLst>
                </p:cNvPr>
                <p:cNvPicPr/>
                <p:nvPr/>
              </p:nvPicPr>
              <p:blipFill>
                <a:blip r:embed="rId34"/>
                <a:stretch>
                  <a:fillRect/>
                </a:stretch>
              </p:blipFill>
              <p:spPr>
                <a:xfrm>
                  <a:off x="7415747" y="614587"/>
                  <a:ext cx="1450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69" name="Freihand 68">
                  <a:extLst>
                    <a:ext uri="{FF2B5EF4-FFF2-40B4-BE49-F238E27FC236}">
                      <a16:creationId xmlns:a16="http://schemas.microsoft.com/office/drawing/2014/main" id="{7A3B1A3A-4D37-4192-851C-C3A55CF3EFD6}"/>
                    </a:ext>
                  </a:extLst>
                </p14:cNvPr>
                <p14:cNvContentPartPr/>
                <p14:nvPr/>
              </p14:nvContentPartPr>
              <p14:xfrm>
                <a:off x="7298747" y="914107"/>
                <a:ext cx="176040" cy="205560"/>
              </p14:xfrm>
            </p:contentPart>
          </mc:Choice>
          <mc:Fallback>
            <p:pic>
              <p:nvPicPr>
                <p:cNvPr id="69" name="Freihand 68">
                  <a:extLst>
                    <a:ext uri="{FF2B5EF4-FFF2-40B4-BE49-F238E27FC236}">
                      <a16:creationId xmlns:a16="http://schemas.microsoft.com/office/drawing/2014/main" id="{7A3B1A3A-4D37-4192-851C-C3A55CF3EFD6}"/>
                    </a:ext>
                  </a:extLst>
                </p:cNvPr>
                <p:cNvPicPr/>
                <p:nvPr/>
              </p:nvPicPr>
              <p:blipFill>
                <a:blip r:embed="rId36"/>
                <a:stretch>
                  <a:fillRect/>
                </a:stretch>
              </p:blipFill>
              <p:spPr>
                <a:xfrm>
                  <a:off x="7294427" y="909787"/>
                  <a:ext cx="18468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70" name="Freihand 69">
                  <a:extLst>
                    <a:ext uri="{FF2B5EF4-FFF2-40B4-BE49-F238E27FC236}">
                      <a16:creationId xmlns:a16="http://schemas.microsoft.com/office/drawing/2014/main" id="{BF87D5EC-3A56-4036-9787-C2364BA36005}"/>
                    </a:ext>
                  </a:extLst>
                </p14:cNvPr>
                <p14:cNvContentPartPr/>
                <p14:nvPr/>
              </p14:nvContentPartPr>
              <p14:xfrm>
                <a:off x="7503227" y="899347"/>
                <a:ext cx="156960" cy="139320"/>
              </p14:xfrm>
            </p:contentPart>
          </mc:Choice>
          <mc:Fallback>
            <p:pic>
              <p:nvPicPr>
                <p:cNvPr id="70" name="Freihand 69">
                  <a:extLst>
                    <a:ext uri="{FF2B5EF4-FFF2-40B4-BE49-F238E27FC236}">
                      <a16:creationId xmlns:a16="http://schemas.microsoft.com/office/drawing/2014/main" id="{BF87D5EC-3A56-4036-9787-C2364BA36005}"/>
                    </a:ext>
                  </a:extLst>
                </p:cNvPr>
                <p:cNvPicPr/>
                <p:nvPr/>
              </p:nvPicPr>
              <p:blipFill>
                <a:blip r:embed="rId38"/>
                <a:stretch>
                  <a:fillRect/>
                </a:stretch>
              </p:blipFill>
              <p:spPr>
                <a:xfrm>
                  <a:off x="7498907" y="895027"/>
                  <a:ext cx="16560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73" name="Freihand 72">
                  <a:extLst>
                    <a:ext uri="{FF2B5EF4-FFF2-40B4-BE49-F238E27FC236}">
                      <a16:creationId xmlns:a16="http://schemas.microsoft.com/office/drawing/2014/main" id="{2518CFAA-EDA7-4894-8509-A42CA9A944E0}"/>
                    </a:ext>
                  </a:extLst>
                </p14:cNvPr>
                <p14:cNvContentPartPr/>
                <p14:nvPr/>
              </p14:nvContentPartPr>
              <p14:xfrm>
                <a:off x="8010467" y="979987"/>
                <a:ext cx="2833560" cy="1834560"/>
              </p14:xfrm>
            </p:contentPart>
          </mc:Choice>
          <mc:Fallback>
            <p:pic>
              <p:nvPicPr>
                <p:cNvPr id="73" name="Freihand 72">
                  <a:extLst>
                    <a:ext uri="{FF2B5EF4-FFF2-40B4-BE49-F238E27FC236}">
                      <a16:creationId xmlns:a16="http://schemas.microsoft.com/office/drawing/2014/main" id="{2518CFAA-EDA7-4894-8509-A42CA9A944E0}"/>
                    </a:ext>
                  </a:extLst>
                </p:cNvPr>
                <p:cNvPicPr/>
                <p:nvPr/>
              </p:nvPicPr>
              <p:blipFill>
                <a:blip r:embed="rId40"/>
                <a:stretch>
                  <a:fillRect/>
                </a:stretch>
              </p:blipFill>
              <p:spPr>
                <a:xfrm>
                  <a:off x="8006147" y="975667"/>
                  <a:ext cx="2842200" cy="18432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74" name="Freihand 73">
                  <a:extLst>
                    <a:ext uri="{FF2B5EF4-FFF2-40B4-BE49-F238E27FC236}">
                      <a16:creationId xmlns:a16="http://schemas.microsoft.com/office/drawing/2014/main" id="{A82563D2-4EC0-4687-8522-AED2355474DC}"/>
                    </a:ext>
                  </a:extLst>
                </p14:cNvPr>
                <p14:cNvContentPartPr/>
                <p14:nvPr/>
              </p14:nvContentPartPr>
              <p14:xfrm>
                <a:off x="10784627" y="648067"/>
                <a:ext cx="115920" cy="159120"/>
              </p14:xfrm>
            </p:contentPart>
          </mc:Choice>
          <mc:Fallback>
            <p:pic>
              <p:nvPicPr>
                <p:cNvPr id="74" name="Freihand 73">
                  <a:extLst>
                    <a:ext uri="{FF2B5EF4-FFF2-40B4-BE49-F238E27FC236}">
                      <a16:creationId xmlns:a16="http://schemas.microsoft.com/office/drawing/2014/main" id="{A82563D2-4EC0-4687-8522-AED2355474DC}"/>
                    </a:ext>
                  </a:extLst>
                </p:cNvPr>
                <p:cNvPicPr/>
                <p:nvPr/>
              </p:nvPicPr>
              <p:blipFill>
                <a:blip r:embed="rId42"/>
                <a:stretch>
                  <a:fillRect/>
                </a:stretch>
              </p:blipFill>
              <p:spPr>
                <a:xfrm>
                  <a:off x="10780307" y="643747"/>
                  <a:ext cx="1245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75" name="Freihand 74">
                  <a:extLst>
                    <a:ext uri="{FF2B5EF4-FFF2-40B4-BE49-F238E27FC236}">
                      <a16:creationId xmlns:a16="http://schemas.microsoft.com/office/drawing/2014/main" id="{26E2FBB5-E2B8-4D67-A2CC-B81459209334}"/>
                    </a:ext>
                  </a:extLst>
                </p14:cNvPr>
                <p14:cNvContentPartPr/>
                <p14:nvPr/>
              </p14:nvContentPartPr>
              <p14:xfrm>
                <a:off x="10927547" y="617827"/>
                <a:ext cx="99360" cy="148680"/>
              </p14:xfrm>
            </p:contentPart>
          </mc:Choice>
          <mc:Fallback>
            <p:pic>
              <p:nvPicPr>
                <p:cNvPr id="75" name="Freihand 74">
                  <a:extLst>
                    <a:ext uri="{FF2B5EF4-FFF2-40B4-BE49-F238E27FC236}">
                      <a16:creationId xmlns:a16="http://schemas.microsoft.com/office/drawing/2014/main" id="{26E2FBB5-E2B8-4D67-A2CC-B81459209334}"/>
                    </a:ext>
                  </a:extLst>
                </p:cNvPr>
                <p:cNvPicPr/>
                <p:nvPr/>
              </p:nvPicPr>
              <p:blipFill>
                <a:blip r:embed="rId44"/>
                <a:stretch>
                  <a:fillRect/>
                </a:stretch>
              </p:blipFill>
              <p:spPr>
                <a:xfrm>
                  <a:off x="10923227" y="613507"/>
                  <a:ext cx="1080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77" name="Freihand 76">
                  <a:extLst>
                    <a:ext uri="{FF2B5EF4-FFF2-40B4-BE49-F238E27FC236}">
                      <a16:creationId xmlns:a16="http://schemas.microsoft.com/office/drawing/2014/main" id="{00AF02E8-6AF5-4F7C-8CC2-50A8AF9CE58B}"/>
                    </a:ext>
                  </a:extLst>
                </p14:cNvPr>
                <p14:cNvContentPartPr/>
                <p14:nvPr/>
              </p14:nvContentPartPr>
              <p14:xfrm>
                <a:off x="11462507" y="832027"/>
                <a:ext cx="80640" cy="168480"/>
              </p14:xfrm>
            </p:contentPart>
          </mc:Choice>
          <mc:Fallback>
            <p:pic>
              <p:nvPicPr>
                <p:cNvPr id="77" name="Freihand 76">
                  <a:extLst>
                    <a:ext uri="{FF2B5EF4-FFF2-40B4-BE49-F238E27FC236}">
                      <a16:creationId xmlns:a16="http://schemas.microsoft.com/office/drawing/2014/main" id="{00AF02E8-6AF5-4F7C-8CC2-50A8AF9CE58B}"/>
                    </a:ext>
                  </a:extLst>
                </p:cNvPr>
                <p:cNvPicPr/>
                <p:nvPr/>
              </p:nvPicPr>
              <p:blipFill>
                <a:blip r:embed="rId46"/>
                <a:stretch>
                  <a:fillRect/>
                </a:stretch>
              </p:blipFill>
              <p:spPr>
                <a:xfrm>
                  <a:off x="11458187" y="827707"/>
                  <a:ext cx="8928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78" name="Freihand 77">
                  <a:extLst>
                    <a:ext uri="{FF2B5EF4-FFF2-40B4-BE49-F238E27FC236}">
                      <a16:creationId xmlns:a16="http://schemas.microsoft.com/office/drawing/2014/main" id="{DC105156-AF03-4264-9E07-8C69D9D49F85}"/>
                    </a:ext>
                  </a:extLst>
                </p14:cNvPr>
                <p14:cNvContentPartPr/>
                <p14:nvPr/>
              </p14:nvContentPartPr>
              <p14:xfrm>
                <a:off x="11501747" y="801787"/>
                <a:ext cx="94320" cy="178200"/>
              </p14:xfrm>
            </p:contentPart>
          </mc:Choice>
          <mc:Fallback>
            <p:pic>
              <p:nvPicPr>
                <p:cNvPr id="78" name="Freihand 77">
                  <a:extLst>
                    <a:ext uri="{FF2B5EF4-FFF2-40B4-BE49-F238E27FC236}">
                      <a16:creationId xmlns:a16="http://schemas.microsoft.com/office/drawing/2014/main" id="{DC105156-AF03-4264-9E07-8C69D9D49F85}"/>
                    </a:ext>
                  </a:extLst>
                </p:cNvPr>
                <p:cNvPicPr/>
                <p:nvPr/>
              </p:nvPicPr>
              <p:blipFill>
                <a:blip r:embed="rId48"/>
                <a:stretch>
                  <a:fillRect/>
                </a:stretch>
              </p:blipFill>
              <p:spPr>
                <a:xfrm>
                  <a:off x="11497427" y="797467"/>
                  <a:ext cx="1029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79" name="Freihand 78">
                  <a:extLst>
                    <a:ext uri="{FF2B5EF4-FFF2-40B4-BE49-F238E27FC236}">
                      <a16:creationId xmlns:a16="http://schemas.microsoft.com/office/drawing/2014/main" id="{599E2CF6-AFB9-4857-81FB-DE3B840E6A20}"/>
                    </a:ext>
                  </a:extLst>
                </p14:cNvPr>
                <p14:cNvContentPartPr/>
                <p14:nvPr/>
              </p14:nvContentPartPr>
              <p14:xfrm>
                <a:off x="11623427" y="817627"/>
                <a:ext cx="111240" cy="115200"/>
              </p14:xfrm>
            </p:contentPart>
          </mc:Choice>
          <mc:Fallback>
            <p:pic>
              <p:nvPicPr>
                <p:cNvPr id="79" name="Freihand 78">
                  <a:extLst>
                    <a:ext uri="{FF2B5EF4-FFF2-40B4-BE49-F238E27FC236}">
                      <a16:creationId xmlns:a16="http://schemas.microsoft.com/office/drawing/2014/main" id="{599E2CF6-AFB9-4857-81FB-DE3B840E6A20}"/>
                    </a:ext>
                  </a:extLst>
                </p:cNvPr>
                <p:cNvPicPr/>
                <p:nvPr/>
              </p:nvPicPr>
              <p:blipFill>
                <a:blip r:embed="rId50"/>
                <a:stretch>
                  <a:fillRect/>
                </a:stretch>
              </p:blipFill>
              <p:spPr>
                <a:xfrm>
                  <a:off x="11619107" y="813307"/>
                  <a:ext cx="11988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80" name="Freihand 79">
                  <a:extLst>
                    <a:ext uri="{FF2B5EF4-FFF2-40B4-BE49-F238E27FC236}">
                      <a16:creationId xmlns:a16="http://schemas.microsoft.com/office/drawing/2014/main" id="{D9F62540-598A-43D9-9AEF-4FB66A8A1C45}"/>
                    </a:ext>
                  </a:extLst>
                </p14:cNvPr>
                <p14:cNvContentPartPr/>
                <p14:nvPr/>
              </p14:nvContentPartPr>
              <p14:xfrm>
                <a:off x="11277827" y="3237187"/>
                <a:ext cx="115560" cy="183240"/>
              </p14:xfrm>
            </p:contentPart>
          </mc:Choice>
          <mc:Fallback>
            <p:pic>
              <p:nvPicPr>
                <p:cNvPr id="80" name="Freihand 79">
                  <a:extLst>
                    <a:ext uri="{FF2B5EF4-FFF2-40B4-BE49-F238E27FC236}">
                      <a16:creationId xmlns:a16="http://schemas.microsoft.com/office/drawing/2014/main" id="{D9F62540-598A-43D9-9AEF-4FB66A8A1C45}"/>
                    </a:ext>
                  </a:extLst>
                </p:cNvPr>
                <p:cNvPicPr/>
                <p:nvPr/>
              </p:nvPicPr>
              <p:blipFill>
                <a:blip r:embed="rId52"/>
                <a:stretch>
                  <a:fillRect/>
                </a:stretch>
              </p:blipFill>
              <p:spPr>
                <a:xfrm>
                  <a:off x="11273507" y="3232867"/>
                  <a:ext cx="12420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81" name="Freihand 80">
                  <a:extLst>
                    <a:ext uri="{FF2B5EF4-FFF2-40B4-BE49-F238E27FC236}">
                      <a16:creationId xmlns:a16="http://schemas.microsoft.com/office/drawing/2014/main" id="{949926F1-15ED-413B-A33F-2768A87A3FD8}"/>
                    </a:ext>
                  </a:extLst>
                </p14:cNvPr>
                <p14:cNvContentPartPr/>
                <p14:nvPr/>
              </p14:nvContentPartPr>
              <p14:xfrm>
                <a:off x="11300507" y="3239347"/>
                <a:ext cx="172080" cy="129240"/>
              </p14:xfrm>
            </p:contentPart>
          </mc:Choice>
          <mc:Fallback>
            <p:pic>
              <p:nvPicPr>
                <p:cNvPr id="81" name="Freihand 80">
                  <a:extLst>
                    <a:ext uri="{FF2B5EF4-FFF2-40B4-BE49-F238E27FC236}">
                      <a16:creationId xmlns:a16="http://schemas.microsoft.com/office/drawing/2014/main" id="{949926F1-15ED-413B-A33F-2768A87A3FD8}"/>
                    </a:ext>
                  </a:extLst>
                </p:cNvPr>
                <p:cNvPicPr/>
                <p:nvPr/>
              </p:nvPicPr>
              <p:blipFill>
                <a:blip r:embed="rId54"/>
                <a:stretch>
                  <a:fillRect/>
                </a:stretch>
              </p:blipFill>
              <p:spPr>
                <a:xfrm>
                  <a:off x="11296187" y="3235027"/>
                  <a:ext cx="1807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85" name="Freihand 84">
                  <a:extLst>
                    <a:ext uri="{FF2B5EF4-FFF2-40B4-BE49-F238E27FC236}">
                      <a16:creationId xmlns:a16="http://schemas.microsoft.com/office/drawing/2014/main" id="{6790A5FD-8AFB-48D1-9771-462DCA40DB7B}"/>
                    </a:ext>
                  </a:extLst>
                </p14:cNvPr>
                <p14:cNvContentPartPr/>
                <p14:nvPr/>
              </p14:nvContentPartPr>
              <p14:xfrm>
                <a:off x="9641267" y="2880067"/>
                <a:ext cx="18000" cy="170280"/>
              </p14:xfrm>
            </p:contentPart>
          </mc:Choice>
          <mc:Fallback>
            <p:pic>
              <p:nvPicPr>
                <p:cNvPr id="85" name="Freihand 84">
                  <a:extLst>
                    <a:ext uri="{FF2B5EF4-FFF2-40B4-BE49-F238E27FC236}">
                      <a16:creationId xmlns:a16="http://schemas.microsoft.com/office/drawing/2014/main" id="{6790A5FD-8AFB-48D1-9771-462DCA40DB7B}"/>
                    </a:ext>
                  </a:extLst>
                </p:cNvPr>
                <p:cNvPicPr/>
                <p:nvPr/>
              </p:nvPicPr>
              <p:blipFill>
                <a:blip r:embed="rId56"/>
                <a:stretch>
                  <a:fillRect/>
                </a:stretch>
              </p:blipFill>
              <p:spPr>
                <a:xfrm>
                  <a:off x="9636947" y="2875747"/>
                  <a:ext cx="266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83" name="Freihand 82">
                  <a:extLst>
                    <a:ext uri="{FF2B5EF4-FFF2-40B4-BE49-F238E27FC236}">
                      <a16:creationId xmlns:a16="http://schemas.microsoft.com/office/drawing/2014/main" id="{B53028B3-9965-47CF-83C5-AD06F848EB2C}"/>
                    </a:ext>
                  </a:extLst>
                </p14:cNvPr>
                <p14:cNvContentPartPr/>
                <p14:nvPr/>
              </p14:nvContentPartPr>
              <p14:xfrm>
                <a:off x="9682307" y="2254747"/>
                <a:ext cx="9720" cy="189360"/>
              </p14:xfrm>
            </p:contentPart>
          </mc:Choice>
          <mc:Fallback>
            <p:pic>
              <p:nvPicPr>
                <p:cNvPr id="83" name="Freihand 82">
                  <a:extLst>
                    <a:ext uri="{FF2B5EF4-FFF2-40B4-BE49-F238E27FC236}">
                      <a16:creationId xmlns:a16="http://schemas.microsoft.com/office/drawing/2014/main" id="{B53028B3-9965-47CF-83C5-AD06F848EB2C}"/>
                    </a:ext>
                  </a:extLst>
                </p:cNvPr>
                <p:cNvPicPr/>
                <p:nvPr/>
              </p:nvPicPr>
              <p:blipFill>
                <a:blip r:embed="rId58"/>
                <a:stretch>
                  <a:fillRect/>
                </a:stretch>
              </p:blipFill>
              <p:spPr>
                <a:xfrm>
                  <a:off x="9677987" y="2250427"/>
                  <a:ext cx="1836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84" name="Freihand 83">
                  <a:extLst>
                    <a:ext uri="{FF2B5EF4-FFF2-40B4-BE49-F238E27FC236}">
                      <a16:creationId xmlns:a16="http://schemas.microsoft.com/office/drawing/2014/main" id="{2C03F3B9-3B0F-4574-831D-7440CE3AC868}"/>
                    </a:ext>
                  </a:extLst>
                </p14:cNvPr>
                <p14:cNvContentPartPr/>
                <p14:nvPr/>
              </p14:nvContentPartPr>
              <p14:xfrm>
                <a:off x="9659627" y="2610067"/>
                <a:ext cx="16920" cy="113760"/>
              </p14:xfrm>
            </p:contentPart>
          </mc:Choice>
          <mc:Fallback>
            <p:pic>
              <p:nvPicPr>
                <p:cNvPr id="84" name="Freihand 83">
                  <a:extLst>
                    <a:ext uri="{FF2B5EF4-FFF2-40B4-BE49-F238E27FC236}">
                      <a16:creationId xmlns:a16="http://schemas.microsoft.com/office/drawing/2014/main" id="{2C03F3B9-3B0F-4574-831D-7440CE3AC868}"/>
                    </a:ext>
                  </a:extLst>
                </p:cNvPr>
                <p:cNvPicPr/>
                <p:nvPr/>
              </p:nvPicPr>
              <p:blipFill>
                <a:blip r:embed="rId60"/>
                <a:stretch>
                  <a:fillRect/>
                </a:stretch>
              </p:blipFill>
              <p:spPr>
                <a:xfrm>
                  <a:off x="9655307" y="2605747"/>
                  <a:ext cx="255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86" name="Freihand 85">
                  <a:extLst>
                    <a:ext uri="{FF2B5EF4-FFF2-40B4-BE49-F238E27FC236}">
                      <a16:creationId xmlns:a16="http://schemas.microsoft.com/office/drawing/2014/main" id="{256046EA-C6CE-4399-8602-2A50B96D66F6}"/>
                    </a:ext>
                  </a:extLst>
                </p14:cNvPr>
                <p14:cNvContentPartPr/>
                <p14:nvPr/>
              </p14:nvContentPartPr>
              <p14:xfrm>
                <a:off x="9825227" y="2348707"/>
                <a:ext cx="111960" cy="129960"/>
              </p14:xfrm>
            </p:contentPart>
          </mc:Choice>
          <mc:Fallback>
            <p:pic>
              <p:nvPicPr>
                <p:cNvPr id="86" name="Freihand 85">
                  <a:extLst>
                    <a:ext uri="{FF2B5EF4-FFF2-40B4-BE49-F238E27FC236}">
                      <a16:creationId xmlns:a16="http://schemas.microsoft.com/office/drawing/2014/main" id="{256046EA-C6CE-4399-8602-2A50B96D66F6}"/>
                    </a:ext>
                  </a:extLst>
                </p:cNvPr>
                <p:cNvPicPr/>
                <p:nvPr/>
              </p:nvPicPr>
              <p:blipFill>
                <a:blip r:embed="rId62"/>
                <a:stretch>
                  <a:fillRect/>
                </a:stretch>
              </p:blipFill>
              <p:spPr>
                <a:xfrm>
                  <a:off x="9820907" y="2344387"/>
                  <a:ext cx="1206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87" name="Freihand 86">
                  <a:extLst>
                    <a:ext uri="{FF2B5EF4-FFF2-40B4-BE49-F238E27FC236}">
                      <a16:creationId xmlns:a16="http://schemas.microsoft.com/office/drawing/2014/main" id="{8E1DC094-DF9A-4ABC-8508-BC87349D3205}"/>
                    </a:ext>
                  </a:extLst>
                </p14:cNvPr>
                <p14:cNvContentPartPr/>
                <p14:nvPr/>
              </p14:nvContentPartPr>
              <p14:xfrm>
                <a:off x="9751067" y="2300107"/>
                <a:ext cx="172080" cy="96840"/>
              </p14:xfrm>
            </p:contentPart>
          </mc:Choice>
          <mc:Fallback>
            <p:pic>
              <p:nvPicPr>
                <p:cNvPr id="87" name="Freihand 86">
                  <a:extLst>
                    <a:ext uri="{FF2B5EF4-FFF2-40B4-BE49-F238E27FC236}">
                      <a16:creationId xmlns:a16="http://schemas.microsoft.com/office/drawing/2014/main" id="{8E1DC094-DF9A-4ABC-8508-BC87349D3205}"/>
                    </a:ext>
                  </a:extLst>
                </p:cNvPr>
                <p:cNvPicPr/>
                <p:nvPr/>
              </p:nvPicPr>
              <p:blipFill>
                <a:blip r:embed="rId64"/>
                <a:stretch>
                  <a:fillRect/>
                </a:stretch>
              </p:blipFill>
              <p:spPr>
                <a:xfrm>
                  <a:off x="9746747" y="2295787"/>
                  <a:ext cx="1807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89" name="Freihand 88">
                  <a:extLst>
                    <a:ext uri="{FF2B5EF4-FFF2-40B4-BE49-F238E27FC236}">
                      <a16:creationId xmlns:a16="http://schemas.microsoft.com/office/drawing/2014/main" id="{F25CCC84-B527-4A41-9110-F2C24DE714D6}"/>
                    </a:ext>
                  </a:extLst>
                </p14:cNvPr>
                <p14:cNvContentPartPr/>
                <p14:nvPr/>
              </p14:nvContentPartPr>
              <p14:xfrm>
                <a:off x="10112867" y="2391187"/>
                <a:ext cx="333720" cy="172800"/>
              </p14:xfrm>
            </p:contentPart>
          </mc:Choice>
          <mc:Fallback>
            <p:pic>
              <p:nvPicPr>
                <p:cNvPr id="89" name="Freihand 88">
                  <a:extLst>
                    <a:ext uri="{FF2B5EF4-FFF2-40B4-BE49-F238E27FC236}">
                      <a16:creationId xmlns:a16="http://schemas.microsoft.com/office/drawing/2014/main" id="{F25CCC84-B527-4A41-9110-F2C24DE714D6}"/>
                    </a:ext>
                  </a:extLst>
                </p:cNvPr>
                <p:cNvPicPr/>
                <p:nvPr/>
              </p:nvPicPr>
              <p:blipFill>
                <a:blip r:embed="rId66"/>
                <a:stretch>
                  <a:fillRect/>
                </a:stretch>
              </p:blipFill>
              <p:spPr>
                <a:xfrm>
                  <a:off x="10108547" y="2386867"/>
                  <a:ext cx="3423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90" name="Freihand 89">
                  <a:extLst>
                    <a:ext uri="{FF2B5EF4-FFF2-40B4-BE49-F238E27FC236}">
                      <a16:creationId xmlns:a16="http://schemas.microsoft.com/office/drawing/2014/main" id="{3F2FBC66-0971-42A4-B5D1-75CC40450106}"/>
                    </a:ext>
                  </a:extLst>
                </p14:cNvPr>
                <p14:cNvContentPartPr/>
                <p14:nvPr/>
              </p14:nvContentPartPr>
              <p14:xfrm>
                <a:off x="10363067" y="2355547"/>
                <a:ext cx="7920" cy="21960"/>
              </p14:xfrm>
            </p:contentPart>
          </mc:Choice>
          <mc:Fallback>
            <p:pic>
              <p:nvPicPr>
                <p:cNvPr id="90" name="Freihand 89">
                  <a:extLst>
                    <a:ext uri="{FF2B5EF4-FFF2-40B4-BE49-F238E27FC236}">
                      <a16:creationId xmlns:a16="http://schemas.microsoft.com/office/drawing/2014/main" id="{3F2FBC66-0971-42A4-B5D1-75CC40450106}"/>
                    </a:ext>
                  </a:extLst>
                </p:cNvPr>
                <p:cNvPicPr/>
                <p:nvPr/>
              </p:nvPicPr>
              <p:blipFill>
                <a:blip r:embed="rId68"/>
                <a:stretch>
                  <a:fillRect/>
                </a:stretch>
              </p:blipFill>
              <p:spPr>
                <a:xfrm>
                  <a:off x="10358747" y="2351227"/>
                  <a:ext cx="1656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91" name="Freihand 90">
                  <a:extLst>
                    <a:ext uri="{FF2B5EF4-FFF2-40B4-BE49-F238E27FC236}">
                      <a16:creationId xmlns:a16="http://schemas.microsoft.com/office/drawing/2014/main" id="{E4AE8A6D-C354-4EA7-98FF-0A090E410CF7}"/>
                    </a:ext>
                  </a:extLst>
                </p14:cNvPr>
                <p14:cNvContentPartPr/>
                <p14:nvPr/>
              </p14:nvContentPartPr>
              <p14:xfrm>
                <a:off x="10461707" y="2454907"/>
                <a:ext cx="237240" cy="78120"/>
              </p14:xfrm>
            </p:contentPart>
          </mc:Choice>
          <mc:Fallback>
            <p:pic>
              <p:nvPicPr>
                <p:cNvPr id="91" name="Freihand 90">
                  <a:extLst>
                    <a:ext uri="{FF2B5EF4-FFF2-40B4-BE49-F238E27FC236}">
                      <a16:creationId xmlns:a16="http://schemas.microsoft.com/office/drawing/2014/main" id="{E4AE8A6D-C354-4EA7-98FF-0A090E410CF7}"/>
                    </a:ext>
                  </a:extLst>
                </p:cNvPr>
                <p:cNvPicPr/>
                <p:nvPr/>
              </p:nvPicPr>
              <p:blipFill>
                <a:blip r:embed="rId70"/>
                <a:stretch>
                  <a:fillRect/>
                </a:stretch>
              </p:blipFill>
              <p:spPr>
                <a:xfrm>
                  <a:off x="10457387" y="2450587"/>
                  <a:ext cx="2458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92" name="Freihand 91">
                  <a:extLst>
                    <a:ext uri="{FF2B5EF4-FFF2-40B4-BE49-F238E27FC236}">
                      <a16:creationId xmlns:a16="http://schemas.microsoft.com/office/drawing/2014/main" id="{D722F8A2-4406-4061-BBE5-0AFC2228BD6B}"/>
                    </a:ext>
                  </a:extLst>
                </p14:cNvPr>
                <p14:cNvContentPartPr/>
                <p14:nvPr/>
              </p14:nvContentPartPr>
              <p14:xfrm>
                <a:off x="10679507" y="2412067"/>
                <a:ext cx="129600" cy="47880"/>
              </p14:xfrm>
            </p:contentPart>
          </mc:Choice>
          <mc:Fallback>
            <p:pic>
              <p:nvPicPr>
                <p:cNvPr id="92" name="Freihand 91">
                  <a:extLst>
                    <a:ext uri="{FF2B5EF4-FFF2-40B4-BE49-F238E27FC236}">
                      <a16:creationId xmlns:a16="http://schemas.microsoft.com/office/drawing/2014/main" id="{D722F8A2-4406-4061-BBE5-0AFC2228BD6B}"/>
                    </a:ext>
                  </a:extLst>
                </p:cNvPr>
                <p:cNvPicPr/>
                <p:nvPr/>
              </p:nvPicPr>
              <p:blipFill>
                <a:blip r:embed="rId72"/>
                <a:stretch>
                  <a:fillRect/>
                </a:stretch>
              </p:blipFill>
              <p:spPr>
                <a:xfrm>
                  <a:off x="10675187" y="2407747"/>
                  <a:ext cx="13824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93" name="Freihand 92">
                  <a:extLst>
                    <a:ext uri="{FF2B5EF4-FFF2-40B4-BE49-F238E27FC236}">
                      <a16:creationId xmlns:a16="http://schemas.microsoft.com/office/drawing/2014/main" id="{63ACDDB0-9F83-4B45-BBE6-A20C10A06212}"/>
                    </a:ext>
                  </a:extLst>
                </p14:cNvPr>
                <p14:cNvContentPartPr/>
                <p14:nvPr/>
              </p14:nvContentPartPr>
              <p14:xfrm>
                <a:off x="10820267" y="2322427"/>
                <a:ext cx="170640" cy="304560"/>
              </p14:xfrm>
            </p:contentPart>
          </mc:Choice>
          <mc:Fallback>
            <p:pic>
              <p:nvPicPr>
                <p:cNvPr id="93" name="Freihand 92">
                  <a:extLst>
                    <a:ext uri="{FF2B5EF4-FFF2-40B4-BE49-F238E27FC236}">
                      <a16:creationId xmlns:a16="http://schemas.microsoft.com/office/drawing/2014/main" id="{63ACDDB0-9F83-4B45-BBE6-A20C10A06212}"/>
                    </a:ext>
                  </a:extLst>
                </p:cNvPr>
                <p:cNvPicPr/>
                <p:nvPr/>
              </p:nvPicPr>
              <p:blipFill>
                <a:blip r:embed="rId74"/>
                <a:stretch>
                  <a:fillRect/>
                </a:stretch>
              </p:blipFill>
              <p:spPr>
                <a:xfrm>
                  <a:off x="10815947" y="2318107"/>
                  <a:ext cx="179280" cy="3132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94" name="Freihand 93">
                  <a:extLst>
                    <a:ext uri="{FF2B5EF4-FFF2-40B4-BE49-F238E27FC236}">
                      <a16:creationId xmlns:a16="http://schemas.microsoft.com/office/drawing/2014/main" id="{EF5DBBA5-5AEC-4E2B-A8A7-25959D86AAEB}"/>
                    </a:ext>
                  </a:extLst>
                </p14:cNvPr>
                <p14:cNvContentPartPr/>
                <p14:nvPr/>
              </p14:nvContentPartPr>
              <p14:xfrm>
                <a:off x="11133467" y="2281747"/>
                <a:ext cx="121320" cy="155520"/>
              </p14:xfrm>
            </p:contentPart>
          </mc:Choice>
          <mc:Fallback>
            <p:pic>
              <p:nvPicPr>
                <p:cNvPr id="94" name="Freihand 93">
                  <a:extLst>
                    <a:ext uri="{FF2B5EF4-FFF2-40B4-BE49-F238E27FC236}">
                      <a16:creationId xmlns:a16="http://schemas.microsoft.com/office/drawing/2014/main" id="{EF5DBBA5-5AEC-4E2B-A8A7-25959D86AAEB}"/>
                    </a:ext>
                  </a:extLst>
                </p:cNvPr>
                <p:cNvPicPr/>
                <p:nvPr/>
              </p:nvPicPr>
              <p:blipFill>
                <a:blip r:embed="rId76"/>
                <a:stretch>
                  <a:fillRect/>
                </a:stretch>
              </p:blipFill>
              <p:spPr>
                <a:xfrm>
                  <a:off x="11129147" y="2277427"/>
                  <a:ext cx="1299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95" name="Freihand 94">
                  <a:extLst>
                    <a:ext uri="{FF2B5EF4-FFF2-40B4-BE49-F238E27FC236}">
                      <a16:creationId xmlns:a16="http://schemas.microsoft.com/office/drawing/2014/main" id="{D8810CBB-F802-4558-AD6D-0C71E609B60C}"/>
                    </a:ext>
                  </a:extLst>
                </p14:cNvPr>
                <p14:cNvContentPartPr/>
                <p14:nvPr/>
              </p14:nvContentPartPr>
              <p14:xfrm>
                <a:off x="11164067" y="2349427"/>
                <a:ext cx="158040" cy="28080"/>
              </p14:xfrm>
            </p:contentPart>
          </mc:Choice>
          <mc:Fallback>
            <p:pic>
              <p:nvPicPr>
                <p:cNvPr id="95" name="Freihand 94">
                  <a:extLst>
                    <a:ext uri="{FF2B5EF4-FFF2-40B4-BE49-F238E27FC236}">
                      <a16:creationId xmlns:a16="http://schemas.microsoft.com/office/drawing/2014/main" id="{D8810CBB-F802-4558-AD6D-0C71E609B60C}"/>
                    </a:ext>
                  </a:extLst>
                </p:cNvPr>
                <p:cNvPicPr/>
                <p:nvPr/>
              </p:nvPicPr>
              <p:blipFill>
                <a:blip r:embed="rId78"/>
                <a:stretch>
                  <a:fillRect/>
                </a:stretch>
              </p:blipFill>
              <p:spPr>
                <a:xfrm>
                  <a:off x="11159747" y="2345107"/>
                  <a:ext cx="16668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96" name="Freihand 95">
                  <a:extLst>
                    <a:ext uri="{FF2B5EF4-FFF2-40B4-BE49-F238E27FC236}">
                      <a16:creationId xmlns:a16="http://schemas.microsoft.com/office/drawing/2014/main" id="{C645410D-61AF-480B-8181-72CBE638BCED}"/>
                    </a:ext>
                  </a:extLst>
                </p14:cNvPr>
                <p14:cNvContentPartPr/>
                <p14:nvPr/>
              </p14:nvContentPartPr>
              <p14:xfrm>
                <a:off x="11312387" y="2291107"/>
                <a:ext cx="154800" cy="145440"/>
              </p14:xfrm>
            </p:contentPart>
          </mc:Choice>
          <mc:Fallback>
            <p:pic>
              <p:nvPicPr>
                <p:cNvPr id="96" name="Freihand 95">
                  <a:extLst>
                    <a:ext uri="{FF2B5EF4-FFF2-40B4-BE49-F238E27FC236}">
                      <a16:creationId xmlns:a16="http://schemas.microsoft.com/office/drawing/2014/main" id="{C645410D-61AF-480B-8181-72CBE638BCED}"/>
                    </a:ext>
                  </a:extLst>
                </p:cNvPr>
                <p:cNvPicPr/>
                <p:nvPr/>
              </p:nvPicPr>
              <p:blipFill>
                <a:blip r:embed="rId80"/>
                <a:stretch>
                  <a:fillRect/>
                </a:stretch>
              </p:blipFill>
              <p:spPr>
                <a:xfrm>
                  <a:off x="11308067" y="2286787"/>
                  <a:ext cx="163440" cy="154080"/>
                </a:xfrm>
                <a:prstGeom prst="rect">
                  <a:avLst/>
                </a:prstGeom>
              </p:spPr>
            </p:pic>
          </mc:Fallback>
        </mc:AlternateContent>
      </p:grpSp>
      <p:grpSp>
        <p:nvGrpSpPr>
          <p:cNvPr id="99" name="Gruppieren 98">
            <a:extLst>
              <a:ext uri="{FF2B5EF4-FFF2-40B4-BE49-F238E27FC236}">
                <a16:creationId xmlns:a16="http://schemas.microsoft.com/office/drawing/2014/main" id="{F77EE364-FCB8-4E64-A5C9-0562EBA776F5}"/>
              </a:ext>
            </a:extLst>
          </p:cNvPr>
          <p:cNvGrpSpPr/>
          <p:nvPr/>
        </p:nvGrpSpPr>
        <p:grpSpPr>
          <a:xfrm>
            <a:off x="4359347" y="1553107"/>
            <a:ext cx="2505240" cy="1528920"/>
            <a:chOff x="4359347" y="1553107"/>
            <a:chExt cx="2505240" cy="1528920"/>
          </a:xfrm>
        </p:grpSpPr>
        <mc:AlternateContent xmlns:mc="http://schemas.openxmlformats.org/markup-compatibility/2006">
          <mc:Choice xmlns:p14="http://schemas.microsoft.com/office/powerpoint/2010/main" Requires="p14">
            <p:contentPart p14:bwMode="auto" r:id="rId81">
              <p14:nvContentPartPr>
                <p14:cNvPr id="15" name="Freihand 14">
                  <a:extLst>
                    <a:ext uri="{FF2B5EF4-FFF2-40B4-BE49-F238E27FC236}">
                      <a16:creationId xmlns:a16="http://schemas.microsoft.com/office/drawing/2014/main" id="{32C84A96-21B5-4A5D-8FF8-435D3C6F7314}"/>
                    </a:ext>
                  </a:extLst>
                </p14:cNvPr>
                <p14:cNvContentPartPr/>
                <p14:nvPr/>
              </p14:nvContentPartPr>
              <p14:xfrm>
                <a:off x="4359347" y="2224147"/>
                <a:ext cx="585000" cy="705960"/>
              </p14:xfrm>
            </p:contentPart>
          </mc:Choice>
          <mc:Fallback>
            <p:pic>
              <p:nvPicPr>
                <p:cNvPr id="15" name="Freihand 14">
                  <a:extLst>
                    <a:ext uri="{FF2B5EF4-FFF2-40B4-BE49-F238E27FC236}">
                      <a16:creationId xmlns:a16="http://schemas.microsoft.com/office/drawing/2014/main" id="{32C84A96-21B5-4A5D-8FF8-435D3C6F7314}"/>
                    </a:ext>
                  </a:extLst>
                </p:cNvPr>
                <p:cNvPicPr/>
                <p:nvPr/>
              </p:nvPicPr>
              <p:blipFill>
                <a:blip r:embed="rId82"/>
                <a:stretch>
                  <a:fillRect/>
                </a:stretch>
              </p:blipFill>
              <p:spPr>
                <a:xfrm>
                  <a:off x="4355027" y="2219827"/>
                  <a:ext cx="593640" cy="7146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6" name="Freihand 15">
                  <a:extLst>
                    <a:ext uri="{FF2B5EF4-FFF2-40B4-BE49-F238E27FC236}">
                      <a16:creationId xmlns:a16="http://schemas.microsoft.com/office/drawing/2014/main" id="{62BE49D9-ACAC-4C12-8A5F-749029F71B31}"/>
                    </a:ext>
                  </a:extLst>
                </p14:cNvPr>
                <p14:cNvContentPartPr/>
                <p14:nvPr/>
              </p14:nvContentPartPr>
              <p14:xfrm>
                <a:off x="4577507" y="2904187"/>
                <a:ext cx="353880" cy="177840"/>
              </p14:xfrm>
            </p:contentPart>
          </mc:Choice>
          <mc:Fallback>
            <p:pic>
              <p:nvPicPr>
                <p:cNvPr id="16" name="Freihand 15">
                  <a:extLst>
                    <a:ext uri="{FF2B5EF4-FFF2-40B4-BE49-F238E27FC236}">
                      <a16:creationId xmlns:a16="http://schemas.microsoft.com/office/drawing/2014/main" id="{62BE49D9-ACAC-4C12-8A5F-749029F71B31}"/>
                    </a:ext>
                  </a:extLst>
                </p:cNvPr>
                <p:cNvPicPr/>
                <p:nvPr/>
              </p:nvPicPr>
              <p:blipFill>
                <a:blip r:embed="rId84"/>
                <a:stretch>
                  <a:fillRect/>
                </a:stretch>
              </p:blipFill>
              <p:spPr>
                <a:xfrm>
                  <a:off x="4573187" y="2899867"/>
                  <a:ext cx="3625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7" name="Freihand 16">
                  <a:extLst>
                    <a:ext uri="{FF2B5EF4-FFF2-40B4-BE49-F238E27FC236}">
                      <a16:creationId xmlns:a16="http://schemas.microsoft.com/office/drawing/2014/main" id="{2E05AD13-27BE-4351-ABD4-CB7D7034F1C7}"/>
                    </a:ext>
                  </a:extLst>
                </p14:cNvPr>
                <p14:cNvContentPartPr/>
                <p14:nvPr/>
              </p14:nvContentPartPr>
              <p14:xfrm>
                <a:off x="4905827" y="2803387"/>
                <a:ext cx="20520" cy="13320"/>
              </p14:xfrm>
            </p:contentPart>
          </mc:Choice>
          <mc:Fallback>
            <p:pic>
              <p:nvPicPr>
                <p:cNvPr id="17" name="Freihand 16">
                  <a:extLst>
                    <a:ext uri="{FF2B5EF4-FFF2-40B4-BE49-F238E27FC236}">
                      <a16:creationId xmlns:a16="http://schemas.microsoft.com/office/drawing/2014/main" id="{2E05AD13-27BE-4351-ABD4-CB7D7034F1C7}"/>
                    </a:ext>
                  </a:extLst>
                </p:cNvPr>
                <p:cNvPicPr/>
                <p:nvPr/>
              </p:nvPicPr>
              <p:blipFill>
                <a:blip r:embed="rId86"/>
                <a:stretch>
                  <a:fillRect/>
                </a:stretch>
              </p:blipFill>
              <p:spPr>
                <a:xfrm>
                  <a:off x="4901507" y="2799067"/>
                  <a:ext cx="2916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8" name="Freihand 17">
                  <a:extLst>
                    <a:ext uri="{FF2B5EF4-FFF2-40B4-BE49-F238E27FC236}">
                      <a16:creationId xmlns:a16="http://schemas.microsoft.com/office/drawing/2014/main" id="{5C7F5634-2FBA-4D40-A5B1-598F33B42592}"/>
                    </a:ext>
                  </a:extLst>
                </p14:cNvPr>
                <p14:cNvContentPartPr/>
                <p14:nvPr/>
              </p14:nvContentPartPr>
              <p14:xfrm>
                <a:off x="4999067" y="2669827"/>
                <a:ext cx="310320" cy="234000"/>
              </p14:xfrm>
            </p:contentPart>
          </mc:Choice>
          <mc:Fallback>
            <p:pic>
              <p:nvPicPr>
                <p:cNvPr id="18" name="Freihand 17">
                  <a:extLst>
                    <a:ext uri="{FF2B5EF4-FFF2-40B4-BE49-F238E27FC236}">
                      <a16:creationId xmlns:a16="http://schemas.microsoft.com/office/drawing/2014/main" id="{5C7F5634-2FBA-4D40-A5B1-598F33B42592}"/>
                    </a:ext>
                  </a:extLst>
                </p:cNvPr>
                <p:cNvPicPr/>
                <p:nvPr/>
              </p:nvPicPr>
              <p:blipFill>
                <a:blip r:embed="rId88"/>
                <a:stretch>
                  <a:fillRect/>
                </a:stretch>
              </p:blipFill>
              <p:spPr>
                <a:xfrm>
                  <a:off x="4994747" y="2665507"/>
                  <a:ext cx="31896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5" name="Freihand 24">
                  <a:extLst>
                    <a:ext uri="{FF2B5EF4-FFF2-40B4-BE49-F238E27FC236}">
                      <a16:creationId xmlns:a16="http://schemas.microsoft.com/office/drawing/2014/main" id="{B78A2F92-35E1-4F52-9AB1-CD9A27A8B99C}"/>
                    </a:ext>
                  </a:extLst>
                </p14:cNvPr>
                <p14:cNvContentPartPr/>
                <p14:nvPr/>
              </p14:nvContentPartPr>
              <p14:xfrm>
                <a:off x="4387427" y="2166907"/>
                <a:ext cx="635040" cy="731520"/>
              </p14:xfrm>
            </p:contentPart>
          </mc:Choice>
          <mc:Fallback>
            <p:pic>
              <p:nvPicPr>
                <p:cNvPr id="25" name="Freihand 24">
                  <a:extLst>
                    <a:ext uri="{FF2B5EF4-FFF2-40B4-BE49-F238E27FC236}">
                      <a16:creationId xmlns:a16="http://schemas.microsoft.com/office/drawing/2014/main" id="{B78A2F92-35E1-4F52-9AB1-CD9A27A8B99C}"/>
                    </a:ext>
                  </a:extLst>
                </p:cNvPr>
                <p:cNvPicPr/>
                <p:nvPr/>
              </p:nvPicPr>
              <p:blipFill>
                <a:blip r:embed="rId90"/>
                <a:stretch>
                  <a:fillRect/>
                </a:stretch>
              </p:blipFill>
              <p:spPr>
                <a:xfrm>
                  <a:off x="4383107" y="2162587"/>
                  <a:ext cx="643680" cy="7401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6" name="Freihand 25">
                  <a:extLst>
                    <a:ext uri="{FF2B5EF4-FFF2-40B4-BE49-F238E27FC236}">
                      <a16:creationId xmlns:a16="http://schemas.microsoft.com/office/drawing/2014/main" id="{B37B4040-7B70-4D6A-B6F5-E566AB084610}"/>
                    </a:ext>
                  </a:extLst>
                </p14:cNvPr>
                <p14:cNvContentPartPr/>
                <p14:nvPr/>
              </p14:nvContentPartPr>
              <p14:xfrm>
                <a:off x="5051267" y="1960267"/>
                <a:ext cx="330840" cy="239040"/>
              </p14:xfrm>
            </p:contentPart>
          </mc:Choice>
          <mc:Fallback>
            <p:pic>
              <p:nvPicPr>
                <p:cNvPr id="26" name="Freihand 25">
                  <a:extLst>
                    <a:ext uri="{FF2B5EF4-FFF2-40B4-BE49-F238E27FC236}">
                      <a16:creationId xmlns:a16="http://schemas.microsoft.com/office/drawing/2014/main" id="{B37B4040-7B70-4D6A-B6F5-E566AB084610}"/>
                    </a:ext>
                  </a:extLst>
                </p:cNvPr>
                <p:cNvPicPr/>
                <p:nvPr/>
              </p:nvPicPr>
              <p:blipFill>
                <a:blip r:embed="rId92"/>
                <a:stretch>
                  <a:fillRect/>
                </a:stretch>
              </p:blipFill>
              <p:spPr>
                <a:xfrm>
                  <a:off x="5046947" y="1955947"/>
                  <a:ext cx="33948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7" name="Freihand 26">
                  <a:extLst>
                    <a:ext uri="{FF2B5EF4-FFF2-40B4-BE49-F238E27FC236}">
                      <a16:creationId xmlns:a16="http://schemas.microsoft.com/office/drawing/2014/main" id="{18918A1C-B590-48B4-B800-CCB8090C5D69}"/>
                    </a:ext>
                  </a:extLst>
                </p14:cNvPr>
                <p14:cNvContentPartPr/>
                <p14:nvPr/>
              </p14:nvContentPartPr>
              <p14:xfrm>
                <a:off x="5569667" y="1735267"/>
                <a:ext cx="196560" cy="309240"/>
              </p14:xfrm>
            </p:contentPart>
          </mc:Choice>
          <mc:Fallback>
            <p:pic>
              <p:nvPicPr>
                <p:cNvPr id="27" name="Freihand 26">
                  <a:extLst>
                    <a:ext uri="{FF2B5EF4-FFF2-40B4-BE49-F238E27FC236}">
                      <a16:creationId xmlns:a16="http://schemas.microsoft.com/office/drawing/2014/main" id="{18918A1C-B590-48B4-B800-CCB8090C5D69}"/>
                    </a:ext>
                  </a:extLst>
                </p:cNvPr>
                <p:cNvPicPr/>
                <p:nvPr/>
              </p:nvPicPr>
              <p:blipFill>
                <a:blip r:embed="rId94"/>
                <a:stretch>
                  <a:fillRect/>
                </a:stretch>
              </p:blipFill>
              <p:spPr>
                <a:xfrm>
                  <a:off x="5565347" y="1730947"/>
                  <a:ext cx="205200" cy="3178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8" name="Freihand 27">
                  <a:extLst>
                    <a:ext uri="{FF2B5EF4-FFF2-40B4-BE49-F238E27FC236}">
                      <a16:creationId xmlns:a16="http://schemas.microsoft.com/office/drawing/2014/main" id="{19092BAF-7A56-46B4-8404-15EF0665EC8F}"/>
                    </a:ext>
                  </a:extLst>
                </p14:cNvPr>
                <p14:cNvContentPartPr/>
                <p14:nvPr/>
              </p14:nvContentPartPr>
              <p14:xfrm>
                <a:off x="5793947" y="1707187"/>
                <a:ext cx="172080" cy="86040"/>
              </p14:xfrm>
            </p:contentPart>
          </mc:Choice>
          <mc:Fallback>
            <p:pic>
              <p:nvPicPr>
                <p:cNvPr id="28" name="Freihand 27">
                  <a:extLst>
                    <a:ext uri="{FF2B5EF4-FFF2-40B4-BE49-F238E27FC236}">
                      <a16:creationId xmlns:a16="http://schemas.microsoft.com/office/drawing/2014/main" id="{19092BAF-7A56-46B4-8404-15EF0665EC8F}"/>
                    </a:ext>
                  </a:extLst>
                </p:cNvPr>
                <p:cNvPicPr/>
                <p:nvPr/>
              </p:nvPicPr>
              <p:blipFill>
                <a:blip r:embed="rId96"/>
                <a:stretch>
                  <a:fillRect/>
                </a:stretch>
              </p:blipFill>
              <p:spPr>
                <a:xfrm>
                  <a:off x="5789627" y="1702867"/>
                  <a:ext cx="1807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9" name="Freihand 28">
                  <a:extLst>
                    <a:ext uri="{FF2B5EF4-FFF2-40B4-BE49-F238E27FC236}">
                      <a16:creationId xmlns:a16="http://schemas.microsoft.com/office/drawing/2014/main" id="{CC90F5BC-6D6C-459B-9430-1D28EE55AED5}"/>
                    </a:ext>
                  </a:extLst>
                </p14:cNvPr>
                <p14:cNvContentPartPr/>
                <p14:nvPr/>
              </p14:nvContentPartPr>
              <p14:xfrm>
                <a:off x="5997347" y="1617547"/>
                <a:ext cx="178920" cy="87840"/>
              </p14:xfrm>
            </p:contentPart>
          </mc:Choice>
          <mc:Fallback>
            <p:pic>
              <p:nvPicPr>
                <p:cNvPr id="29" name="Freihand 28">
                  <a:extLst>
                    <a:ext uri="{FF2B5EF4-FFF2-40B4-BE49-F238E27FC236}">
                      <a16:creationId xmlns:a16="http://schemas.microsoft.com/office/drawing/2014/main" id="{CC90F5BC-6D6C-459B-9430-1D28EE55AED5}"/>
                    </a:ext>
                  </a:extLst>
                </p:cNvPr>
                <p:cNvPicPr/>
                <p:nvPr/>
              </p:nvPicPr>
              <p:blipFill>
                <a:blip r:embed="rId98"/>
                <a:stretch>
                  <a:fillRect/>
                </a:stretch>
              </p:blipFill>
              <p:spPr>
                <a:xfrm>
                  <a:off x="5993027" y="1613227"/>
                  <a:ext cx="1875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30" name="Freihand 29">
                  <a:extLst>
                    <a:ext uri="{FF2B5EF4-FFF2-40B4-BE49-F238E27FC236}">
                      <a16:creationId xmlns:a16="http://schemas.microsoft.com/office/drawing/2014/main" id="{538CCF2D-6815-4D22-AF71-1DECCBF011C7}"/>
                    </a:ext>
                  </a:extLst>
                </p14:cNvPr>
                <p14:cNvContentPartPr/>
                <p14:nvPr/>
              </p14:nvContentPartPr>
              <p14:xfrm>
                <a:off x="6194267" y="1553107"/>
                <a:ext cx="193320" cy="100080"/>
              </p14:xfrm>
            </p:contentPart>
          </mc:Choice>
          <mc:Fallback>
            <p:pic>
              <p:nvPicPr>
                <p:cNvPr id="30" name="Freihand 29">
                  <a:extLst>
                    <a:ext uri="{FF2B5EF4-FFF2-40B4-BE49-F238E27FC236}">
                      <a16:creationId xmlns:a16="http://schemas.microsoft.com/office/drawing/2014/main" id="{538CCF2D-6815-4D22-AF71-1DECCBF011C7}"/>
                    </a:ext>
                  </a:extLst>
                </p:cNvPr>
                <p:cNvPicPr/>
                <p:nvPr/>
              </p:nvPicPr>
              <p:blipFill>
                <a:blip r:embed="rId100"/>
                <a:stretch>
                  <a:fillRect/>
                </a:stretch>
              </p:blipFill>
              <p:spPr>
                <a:xfrm>
                  <a:off x="6189947" y="1548787"/>
                  <a:ext cx="2019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38" name="Freihand 37">
                  <a:extLst>
                    <a:ext uri="{FF2B5EF4-FFF2-40B4-BE49-F238E27FC236}">
                      <a16:creationId xmlns:a16="http://schemas.microsoft.com/office/drawing/2014/main" id="{B874B510-1450-496F-A911-1E4EB650F98E}"/>
                    </a:ext>
                  </a:extLst>
                </p14:cNvPr>
                <p14:cNvContentPartPr/>
                <p14:nvPr/>
              </p14:nvContentPartPr>
              <p14:xfrm>
                <a:off x="6074387" y="1951627"/>
                <a:ext cx="122400" cy="144720"/>
              </p14:xfrm>
            </p:contentPart>
          </mc:Choice>
          <mc:Fallback>
            <p:pic>
              <p:nvPicPr>
                <p:cNvPr id="38" name="Freihand 37">
                  <a:extLst>
                    <a:ext uri="{FF2B5EF4-FFF2-40B4-BE49-F238E27FC236}">
                      <a16:creationId xmlns:a16="http://schemas.microsoft.com/office/drawing/2014/main" id="{B874B510-1450-496F-A911-1E4EB650F98E}"/>
                    </a:ext>
                  </a:extLst>
                </p:cNvPr>
                <p:cNvPicPr/>
                <p:nvPr/>
              </p:nvPicPr>
              <p:blipFill>
                <a:blip r:embed="rId102"/>
                <a:stretch>
                  <a:fillRect/>
                </a:stretch>
              </p:blipFill>
              <p:spPr>
                <a:xfrm>
                  <a:off x="6070067" y="1947307"/>
                  <a:ext cx="1310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39" name="Freihand 38">
                  <a:extLst>
                    <a:ext uri="{FF2B5EF4-FFF2-40B4-BE49-F238E27FC236}">
                      <a16:creationId xmlns:a16="http://schemas.microsoft.com/office/drawing/2014/main" id="{E2F65EFE-6FE3-4C97-BA2D-25AD7986F4FA}"/>
                    </a:ext>
                  </a:extLst>
                </p14:cNvPr>
                <p14:cNvContentPartPr/>
                <p14:nvPr/>
              </p14:nvContentPartPr>
              <p14:xfrm>
                <a:off x="6210107" y="1997347"/>
                <a:ext cx="78840" cy="89640"/>
              </p14:xfrm>
            </p:contentPart>
          </mc:Choice>
          <mc:Fallback>
            <p:pic>
              <p:nvPicPr>
                <p:cNvPr id="39" name="Freihand 38">
                  <a:extLst>
                    <a:ext uri="{FF2B5EF4-FFF2-40B4-BE49-F238E27FC236}">
                      <a16:creationId xmlns:a16="http://schemas.microsoft.com/office/drawing/2014/main" id="{E2F65EFE-6FE3-4C97-BA2D-25AD7986F4FA}"/>
                    </a:ext>
                  </a:extLst>
                </p:cNvPr>
                <p:cNvPicPr/>
                <p:nvPr/>
              </p:nvPicPr>
              <p:blipFill>
                <a:blip r:embed="rId104"/>
                <a:stretch>
                  <a:fillRect/>
                </a:stretch>
              </p:blipFill>
              <p:spPr>
                <a:xfrm>
                  <a:off x="6205787" y="1993027"/>
                  <a:ext cx="8748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40" name="Freihand 39">
                  <a:extLst>
                    <a:ext uri="{FF2B5EF4-FFF2-40B4-BE49-F238E27FC236}">
                      <a16:creationId xmlns:a16="http://schemas.microsoft.com/office/drawing/2014/main" id="{130106F2-FA97-459C-B239-4F0C10B4ED4A}"/>
                    </a:ext>
                  </a:extLst>
                </p14:cNvPr>
                <p14:cNvContentPartPr/>
                <p14:nvPr/>
              </p14:nvContentPartPr>
              <p14:xfrm>
                <a:off x="6330707" y="1838227"/>
                <a:ext cx="118440" cy="168480"/>
              </p14:xfrm>
            </p:contentPart>
          </mc:Choice>
          <mc:Fallback>
            <p:pic>
              <p:nvPicPr>
                <p:cNvPr id="40" name="Freihand 39">
                  <a:extLst>
                    <a:ext uri="{FF2B5EF4-FFF2-40B4-BE49-F238E27FC236}">
                      <a16:creationId xmlns:a16="http://schemas.microsoft.com/office/drawing/2014/main" id="{130106F2-FA97-459C-B239-4F0C10B4ED4A}"/>
                    </a:ext>
                  </a:extLst>
                </p:cNvPr>
                <p:cNvPicPr/>
                <p:nvPr/>
              </p:nvPicPr>
              <p:blipFill>
                <a:blip r:embed="rId106"/>
                <a:stretch>
                  <a:fillRect/>
                </a:stretch>
              </p:blipFill>
              <p:spPr>
                <a:xfrm>
                  <a:off x="6326387" y="1833907"/>
                  <a:ext cx="12708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41" name="Freihand 40">
                  <a:extLst>
                    <a:ext uri="{FF2B5EF4-FFF2-40B4-BE49-F238E27FC236}">
                      <a16:creationId xmlns:a16="http://schemas.microsoft.com/office/drawing/2014/main" id="{4BD29361-2ADE-42C0-A02F-8ABEA6E9DF6A}"/>
                    </a:ext>
                  </a:extLst>
                </p14:cNvPr>
                <p14:cNvContentPartPr/>
                <p14:nvPr/>
              </p14:nvContentPartPr>
              <p14:xfrm>
                <a:off x="6425747" y="1833547"/>
                <a:ext cx="106560" cy="146520"/>
              </p14:xfrm>
            </p:contentPart>
          </mc:Choice>
          <mc:Fallback>
            <p:pic>
              <p:nvPicPr>
                <p:cNvPr id="41" name="Freihand 40">
                  <a:extLst>
                    <a:ext uri="{FF2B5EF4-FFF2-40B4-BE49-F238E27FC236}">
                      <a16:creationId xmlns:a16="http://schemas.microsoft.com/office/drawing/2014/main" id="{4BD29361-2ADE-42C0-A02F-8ABEA6E9DF6A}"/>
                    </a:ext>
                  </a:extLst>
                </p:cNvPr>
                <p:cNvPicPr/>
                <p:nvPr/>
              </p:nvPicPr>
              <p:blipFill>
                <a:blip r:embed="rId108"/>
                <a:stretch>
                  <a:fillRect/>
                </a:stretch>
              </p:blipFill>
              <p:spPr>
                <a:xfrm>
                  <a:off x="6421427" y="1829227"/>
                  <a:ext cx="11520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42" name="Freihand 41">
                  <a:extLst>
                    <a:ext uri="{FF2B5EF4-FFF2-40B4-BE49-F238E27FC236}">
                      <a16:creationId xmlns:a16="http://schemas.microsoft.com/office/drawing/2014/main" id="{BD23DA9A-90E6-4AB3-9625-0AC02D3B2774}"/>
                    </a:ext>
                  </a:extLst>
                </p14:cNvPr>
                <p14:cNvContentPartPr/>
                <p14:nvPr/>
              </p14:nvContentPartPr>
              <p14:xfrm>
                <a:off x="6526187" y="1742467"/>
                <a:ext cx="144720" cy="270000"/>
              </p14:xfrm>
            </p:contentPart>
          </mc:Choice>
          <mc:Fallback>
            <p:pic>
              <p:nvPicPr>
                <p:cNvPr id="42" name="Freihand 41">
                  <a:extLst>
                    <a:ext uri="{FF2B5EF4-FFF2-40B4-BE49-F238E27FC236}">
                      <a16:creationId xmlns:a16="http://schemas.microsoft.com/office/drawing/2014/main" id="{BD23DA9A-90E6-4AB3-9625-0AC02D3B2774}"/>
                    </a:ext>
                  </a:extLst>
                </p:cNvPr>
                <p:cNvPicPr/>
                <p:nvPr/>
              </p:nvPicPr>
              <p:blipFill>
                <a:blip r:embed="rId110"/>
                <a:stretch>
                  <a:fillRect/>
                </a:stretch>
              </p:blipFill>
              <p:spPr>
                <a:xfrm>
                  <a:off x="6521867" y="1738147"/>
                  <a:ext cx="15336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44" name="Freihand 43">
                  <a:extLst>
                    <a:ext uri="{FF2B5EF4-FFF2-40B4-BE49-F238E27FC236}">
                      <a16:creationId xmlns:a16="http://schemas.microsoft.com/office/drawing/2014/main" id="{72661F30-6742-46E9-A976-337608FA07B6}"/>
                    </a:ext>
                  </a:extLst>
                </p14:cNvPr>
                <p14:cNvContentPartPr/>
                <p14:nvPr/>
              </p14:nvContentPartPr>
              <p14:xfrm>
                <a:off x="5467787" y="2292547"/>
                <a:ext cx="84600" cy="137520"/>
              </p14:xfrm>
            </p:contentPart>
          </mc:Choice>
          <mc:Fallback>
            <p:pic>
              <p:nvPicPr>
                <p:cNvPr id="44" name="Freihand 43">
                  <a:extLst>
                    <a:ext uri="{FF2B5EF4-FFF2-40B4-BE49-F238E27FC236}">
                      <a16:creationId xmlns:a16="http://schemas.microsoft.com/office/drawing/2014/main" id="{72661F30-6742-46E9-A976-337608FA07B6}"/>
                    </a:ext>
                  </a:extLst>
                </p:cNvPr>
                <p:cNvPicPr/>
                <p:nvPr/>
              </p:nvPicPr>
              <p:blipFill>
                <a:blip r:embed="rId112"/>
                <a:stretch>
                  <a:fillRect/>
                </a:stretch>
              </p:blipFill>
              <p:spPr>
                <a:xfrm>
                  <a:off x="5463467" y="2288227"/>
                  <a:ext cx="932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45" name="Freihand 44">
                  <a:extLst>
                    <a:ext uri="{FF2B5EF4-FFF2-40B4-BE49-F238E27FC236}">
                      <a16:creationId xmlns:a16="http://schemas.microsoft.com/office/drawing/2014/main" id="{7D60625F-6CFD-482D-B175-8F5A2EFA41DB}"/>
                    </a:ext>
                  </a:extLst>
                </p14:cNvPr>
                <p14:cNvContentPartPr/>
                <p14:nvPr/>
              </p14:nvContentPartPr>
              <p14:xfrm>
                <a:off x="5563187" y="2381827"/>
                <a:ext cx="45000" cy="16560"/>
              </p14:xfrm>
            </p:contentPart>
          </mc:Choice>
          <mc:Fallback>
            <p:pic>
              <p:nvPicPr>
                <p:cNvPr id="45" name="Freihand 44">
                  <a:extLst>
                    <a:ext uri="{FF2B5EF4-FFF2-40B4-BE49-F238E27FC236}">
                      <a16:creationId xmlns:a16="http://schemas.microsoft.com/office/drawing/2014/main" id="{7D60625F-6CFD-482D-B175-8F5A2EFA41DB}"/>
                    </a:ext>
                  </a:extLst>
                </p:cNvPr>
                <p:cNvPicPr/>
                <p:nvPr/>
              </p:nvPicPr>
              <p:blipFill>
                <a:blip r:embed="rId114"/>
                <a:stretch>
                  <a:fillRect/>
                </a:stretch>
              </p:blipFill>
              <p:spPr>
                <a:xfrm>
                  <a:off x="5558867" y="2377507"/>
                  <a:ext cx="536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46" name="Freihand 45">
                  <a:extLst>
                    <a:ext uri="{FF2B5EF4-FFF2-40B4-BE49-F238E27FC236}">
                      <a16:creationId xmlns:a16="http://schemas.microsoft.com/office/drawing/2014/main" id="{E48E9D9F-6B4C-44ED-973B-9F03F2C2E5D1}"/>
                    </a:ext>
                  </a:extLst>
                </p14:cNvPr>
                <p14:cNvContentPartPr/>
                <p14:nvPr/>
              </p14:nvContentPartPr>
              <p14:xfrm>
                <a:off x="5596307" y="2222347"/>
                <a:ext cx="102240" cy="170640"/>
              </p14:xfrm>
            </p:contentPart>
          </mc:Choice>
          <mc:Fallback>
            <p:pic>
              <p:nvPicPr>
                <p:cNvPr id="46" name="Freihand 45">
                  <a:extLst>
                    <a:ext uri="{FF2B5EF4-FFF2-40B4-BE49-F238E27FC236}">
                      <a16:creationId xmlns:a16="http://schemas.microsoft.com/office/drawing/2014/main" id="{E48E9D9F-6B4C-44ED-973B-9F03F2C2E5D1}"/>
                    </a:ext>
                  </a:extLst>
                </p:cNvPr>
                <p:cNvPicPr/>
                <p:nvPr/>
              </p:nvPicPr>
              <p:blipFill>
                <a:blip r:embed="rId116"/>
                <a:stretch>
                  <a:fillRect/>
                </a:stretch>
              </p:blipFill>
              <p:spPr>
                <a:xfrm>
                  <a:off x="5591987" y="2218027"/>
                  <a:ext cx="11088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47" name="Freihand 46">
                  <a:extLst>
                    <a:ext uri="{FF2B5EF4-FFF2-40B4-BE49-F238E27FC236}">
                      <a16:creationId xmlns:a16="http://schemas.microsoft.com/office/drawing/2014/main" id="{C8F3861A-9D0F-405E-B7C2-16179D3D2519}"/>
                    </a:ext>
                  </a:extLst>
                </p14:cNvPr>
                <p14:cNvContentPartPr/>
                <p14:nvPr/>
              </p14:nvContentPartPr>
              <p14:xfrm>
                <a:off x="5672987" y="2214427"/>
                <a:ext cx="33480" cy="125640"/>
              </p14:xfrm>
            </p:contentPart>
          </mc:Choice>
          <mc:Fallback>
            <p:pic>
              <p:nvPicPr>
                <p:cNvPr id="47" name="Freihand 46">
                  <a:extLst>
                    <a:ext uri="{FF2B5EF4-FFF2-40B4-BE49-F238E27FC236}">
                      <a16:creationId xmlns:a16="http://schemas.microsoft.com/office/drawing/2014/main" id="{C8F3861A-9D0F-405E-B7C2-16179D3D2519}"/>
                    </a:ext>
                  </a:extLst>
                </p:cNvPr>
                <p:cNvPicPr/>
                <p:nvPr/>
              </p:nvPicPr>
              <p:blipFill>
                <a:blip r:embed="rId118"/>
                <a:stretch>
                  <a:fillRect/>
                </a:stretch>
              </p:blipFill>
              <p:spPr>
                <a:xfrm>
                  <a:off x="5668667" y="2210107"/>
                  <a:ext cx="421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49" name="Freihand 48">
                  <a:extLst>
                    <a:ext uri="{FF2B5EF4-FFF2-40B4-BE49-F238E27FC236}">
                      <a16:creationId xmlns:a16="http://schemas.microsoft.com/office/drawing/2014/main" id="{BBD549C8-9208-49F1-B6ED-4CFDAAF8128C}"/>
                    </a:ext>
                  </a:extLst>
                </p14:cNvPr>
                <p14:cNvContentPartPr/>
                <p14:nvPr/>
              </p14:nvContentPartPr>
              <p14:xfrm>
                <a:off x="5750387" y="2196067"/>
                <a:ext cx="74880" cy="56160"/>
              </p14:xfrm>
            </p:contentPart>
          </mc:Choice>
          <mc:Fallback>
            <p:pic>
              <p:nvPicPr>
                <p:cNvPr id="49" name="Freihand 48">
                  <a:extLst>
                    <a:ext uri="{FF2B5EF4-FFF2-40B4-BE49-F238E27FC236}">
                      <a16:creationId xmlns:a16="http://schemas.microsoft.com/office/drawing/2014/main" id="{BBD549C8-9208-49F1-B6ED-4CFDAAF8128C}"/>
                    </a:ext>
                  </a:extLst>
                </p:cNvPr>
                <p:cNvPicPr/>
                <p:nvPr/>
              </p:nvPicPr>
              <p:blipFill>
                <a:blip r:embed="rId120"/>
                <a:stretch>
                  <a:fillRect/>
                </a:stretch>
              </p:blipFill>
              <p:spPr>
                <a:xfrm>
                  <a:off x="5746067" y="2191747"/>
                  <a:ext cx="835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50" name="Freihand 49">
                  <a:extLst>
                    <a:ext uri="{FF2B5EF4-FFF2-40B4-BE49-F238E27FC236}">
                      <a16:creationId xmlns:a16="http://schemas.microsoft.com/office/drawing/2014/main" id="{C56C81F9-2FA2-42CD-BE66-EC915A3AED82}"/>
                    </a:ext>
                  </a:extLst>
                </p14:cNvPr>
                <p14:cNvContentPartPr/>
                <p14:nvPr/>
              </p14:nvContentPartPr>
              <p14:xfrm>
                <a:off x="5776667" y="2228827"/>
                <a:ext cx="60840" cy="42840"/>
              </p14:xfrm>
            </p:contentPart>
          </mc:Choice>
          <mc:Fallback>
            <p:pic>
              <p:nvPicPr>
                <p:cNvPr id="50" name="Freihand 49">
                  <a:extLst>
                    <a:ext uri="{FF2B5EF4-FFF2-40B4-BE49-F238E27FC236}">
                      <a16:creationId xmlns:a16="http://schemas.microsoft.com/office/drawing/2014/main" id="{C56C81F9-2FA2-42CD-BE66-EC915A3AED82}"/>
                    </a:ext>
                  </a:extLst>
                </p:cNvPr>
                <p:cNvPicPr/>
                <p:nvPr/>
              </p:nvPicPr>
              <p:blipFill>
                <a:blip r:embed="rId122"/>
                <a:stretch>
                  <a:fillRect/>
                </a:stretch>
              </p:blipFill>
              <p:spPr>
                <a:xfrm>
                  <a:off x="5772347" y="2224507"/>
                  <a:ext cx="694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51" name="Freihand 50">
                  <a:extLst>
                    <a:ext uri="{FF2B5EF4-FFF2-40B4-BE49-F238E27FC236}">
                      <a16:creationId xmlns:a16="http://schemas.microsoft.com/office/drawing/2014/main" id="{1C5C8921-3A04-48F6-98EF-E4FE5EBE8977}"/>
                    </a:ext>
                  </a:extLst>
                </p14:cNvPr>
                <p14:cNvContentPartPr/>
                <p14:nvPr/>
              </p14:nvContentPartPr>
              <p14:xfrm>
                <a:off x="5868467" y="2119747"/>
                <a:ext cx="81720" cy="84240"/>
              </p14:xfrm>
            </p:contentPart>
          </mc:Choice>
          <mc:Fallback>
            <p:pic>
              <p:nvPicPr>
                <p:cNvPr id="51" name="Freihand 50">
                  <a:extLst>
                    <a:ext uri="{FF2B5EF4-FFF2-40B4-BE49-F238E27FC236}">
                      <a16:creationId xmlns:a16="http://schemas.microsoft.com/office/drawing/2014/main" id="{1C5C8921-3A04-48F6-98EF-E4FE5EBE8977}"/>
                    </a:ext>
                  </a:extLst>
                </p:cNvPr>
                <p:cNvPicPr/>
                <p:nvPr/>
              </p:nvPicPr>
              <p:blipFill>
                <a:blip r:embed="rId124"/>
                <a:stretch>
                  <a:fillRect/>
                </a:stretch>
              </p:blipFill>
              <p:spPr>
                <a:xfrm>
                  <a:off x="5864147" y="2115427"/>
                  <a:ext cx="903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52" name="Freihand 51">
                  <a:extLst>
                    <a:ext uri="{FF2B5EF4-FFF2-40B4-BE49-F238E27FC236}">
                      <a16:creationId xmlns:a16="http://schemas.microsoft.com/office/drawing/2014/main" id="{1AA74C0E-DF30-46CA-A96F-402EB4C95C27}"/>
                    </a:ext>
                  </a:extLst>
                </p14:cNvPr>
                <p14:cNvContentPartPr/>
                <p14:nvPr/>
              </p14:nvContentPartPr>
              <p14:xfrm>
                <a:off x="5957387" y="2140627"/>
                <a:ext cx="41040" cy="135720"/>
              </p14:xfrm>
            </p:contentPart>
          </mc:Choice>
          <mc:Fallback>
            <p:pic>
              <p:nvPicPr>
                <p:cNvPr id="52" name="Freihand 51">
                  <a:extLst>
                    <a:ext uri="{FF2B5EF4-FFF2-40B4-BE49-F238E27FC236}">
                      <a16:creationId xmlns:a16="http://schemas.microsoft.com/office/drawing/2014/main" id="{1AA74C0E-DF30-46CA-A96F-402EB4C95C27}"/>
                    </a:ext>
                  </a:extLst>
                </p:cNvPr>
                <p:cNvPicPr/>
                <p:nvPr/>
              </p:nvPicPr>
              <p:blipFill>
                <a:blip r:embed="rId126"/>
                <a:stretch>
                  <a:fillRect/>
                </a:stretch>
              </p:blipFill>
              <p:spPr>
                <a:xfrm>
                  <a:off x="5953067" y="2136307"/>
                  <a:ext cx="496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53" name="Freihand 52">
                  <a:extLst>
                    <a:ext uri="{FF2B5EF4-FFF2-40B4-BE49-F238E27FC236}">
                      <a16:creationId xmlns:a16="http://schemas.microsoft.com/office/drawing/2014/main" id="{E2F72363-E9B4-4E67-ACCC-35B46CB34995}"/>
                    </a:ext>
                  </a:extLst>
                </p14:cNvPr>
                <p14:cNvContentPartPr/>
                <p14:nvPr/>
              </p14:nvContentPartPr>
              <p14:xfrm>
                <a:off x="5919587" y="2048467"/>
                <a:ext cx="127440" cy="200520"/>
              </p14:xfrm>
            </p:contentPart>
          </mc:Choice>
          <mc:Fallback>
            <p:pic>
              <p:nvPicPr>
                <p:cNvPr id="53" name="Freihand 52">
                  <a:extLst>
                    <a:ext uri="{FF2B5EF4-FFF2-40B4-BE49-F238E27FC236}">
                      <a16:creationId xmlns:a16="http://schemas.microsoft.com/office/drawing/2014/main" id="{E2F72363-E9B4-4E67-ACCC-35B46CB34995}"/>
                    </a:ext>
                  </a:extLst>
                </p:cNvPr>
                <p:cNvPicPr/>
                <p:nvPr/>
              </p:nvPicPr>
              <p:blipFill>
                <a:blip r:embed="rId128"/>
                <a:stretch>
                  <a:fillRect/>
                </a:stretch>
              </p:blipFill>
              <p:spPr>
                <a:xfrm>
                  <a:off x="5915267" y="2044147"/>
                  <a:ext cx="13608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54" name="Freihand 53">
                  <a:extLst>
                    <a:ext uri="{FF2B5EF4-FFF2-40B4-BE49-F238E27FC236}">
                      <a16:creationId xmlns:a16="http://schemas.microsoft.com/office/drawing/2014/main" id="{70B5A75F-FF39-4FAA-A576-79BAE78F725B}"/>
                    </a:ext>
                  </a:extLst>
                </p14:cNvPr>
                <p14:cNvContentPartPr/>
                <p14:nvPr/>
              </p14:nvContentPartPr>
              <p14:xfrm>
                <a:off x="5997347" y="2086987"/>
                <a:ext cx="59760" cy="47160"/>
              </p14:xfrm>
            </p:contentPart>
          </mc:Choice>
          <mc:Fallback>
            <p:pic>
              <p:nvPicPr>
                <p:cNvPr id="54" name="Freihand 53">
                  <a:extLst>
                    <a:ext uri="{FF2B5EF4-FFF2-40B4-BE49-F238E27FC236}">
                      <a16:creationId xmlns:a16="http://schemas.microsoft.com/office/drawing/2014/main" id="{70B5A75F-FF39-4FAA-A576-79BAE78F725B}"/>
                    </a:ext>
                  </a:extLst>
                </p:cNvPr>
                <p:cNvPicPr/>
                <p:nvPr/>
              </p:nvPicPr>
              <p:blipFill>
                <a:blip r:embed="rId130"/>
                <a:stretch>
                  <a:fillRect/>
                </a:stretch>
              </p:blipFill>
              <p:spPr>
                <a:xfrm>
                  <a:off x="5993027" y="2082667"/>
                  <a:ext cx="6840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56" name="Freihand 55">
                  <a:extLst>
                    <a:ext uri="{FF2B5EF4-FFF2-40B4-BE49-F238E27FC236}">
                      <a16:creationId xmlns:a16="http://schemas.microsoft.com/office/drawing/2014/main" id="{08FC0BA2-94AA-48F2-8962-630B50DA1D38}"/>
                    </a:ext>
                  </a:extLst>
                </p14:cNvPr>
                <p14:cNvContentPartPr/>
                <p14:nvPr/>
              </p14:nvContentPartPr>
              <p14:xfrm>
                <a:off x="6479027" y="2193187"/>
                <a:ext cx="63360" cy="257400"/>
              </p14:xfrm>
            </p:contentPart>
          </mc:Choice>
          <mc:Fallback>
            <p:pic>
              <p:nvPicPr>
                <p:cNvPr id="56" name="Freihand 55">
                  <a:extLst>
                    <a:ext uri="{FF2B5EF4-FFF2-40B4-BE49-F238E27FC236}">
                      <a16:creationId xmlns:a16="http://schemas.microsoft.com/office/drawing/2014/main" id="{08FC0BA2-94AA-48F2-8962-630B50DA1D38}"/>
                    </a:ext>
                  </a:extLst>
                </p:cNvPr>
                <p:cNvPicPr/>
                <p:nvPr/>
              </p:nvPicPr>
              <p:blipFill>
                <a:blip r:embed="rId132"/>
                <a:stretch>
                  <a:fillRect/>
                </a:stretch>
              </p:blipFill>
              <p:spPr>
                <a:xfrm>
                  <a:off x="6474707" y="2188867"/>
                  <a:ext cx="7200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57" name="Freihand 56">
                  <a:extLst>
                    <a:ext uri="{FF2B5EF4-FFF2-40B4-BE49-F238E27FC236}">
                      <a16:creationId xmlns:a16="http://schemas.microsoft.com/office/drawing/2014/main" id="{829AA240-CCA3-47C3-A2C8-BA34379D5793}"/>
                    </a:ext>
                  </a:extLst>
                </p14:cNvPr>
                <p14:cNvContentPartPr/>
                <p14:nvPr/>
              </p14:nvContentPartPr>
              <p14:xfrm>
                <a:off x="6357707" y="2064667"/>
                <a:ext cx="195840" cy="180000"/>
              </p14:xfrm>
            </p:contentPart>
          </mc:Choice>
          <mc:Fallback>
            <p:pic>
              <p:nvPicPr>
                <p:cNvPr id="57" name="Freihand 56">
                  <a:extLst>
                    <a:ext uri="{FF2B5EF4-FFF2-40B4-BE49-F238E27FC236}">
                      <a16:creationId xmlns:a16="http://schemas.microsoft.com/office/drawing/2014/main" id="{829AA240-CCA3-47C3-A2C8-BA34379D5793}"/>
                    </a:ext>
                  </a:extLst>
                </p:cNvPr>
                <p:cNvPicPr/>
                <p:nvPr/>
              </p:nvPicPr>
              <p:blipFill>
                <a:blip r:embed="rId134"/>
                <a:stretch>
                  <a:fillRect/>
                </a:stretch>
              </p:blipFill>
              <p:spPr>
                <a:xfrm>
                  <a:off x="6353387" y="2060347"/>
                  <a:ext cx="20448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59" name="Freihand 58">
                  <a:extLst>
                    <a:ext uri="{FF2B5EF4-FFF2-40B4-BE49-F238E27FC236}">
                      <a16:creationId xmlns:a16="http://schemas.microsoft.com/office/drawing/2014/main" id="{FD275A1D-F049-49A1-B808-38601D709199}"/>
                    </a:ext>
                  </a:extLst>
                </p14:cNvPr>
                <p14:cNvContentPartPr/>
                <p14:nvPr/>
              </p14:nvContentPartPr>
              <p14:xfrm>
                <a:off x="6346187" y="2578027"/>
                <a:ext cx="62280" cy="119880"/>
              </p14:xfrm>
            </p:contentPart>
          </mc:Choice>
          <mc:Fallback>
            <p:pic>
              <p:nvPicPr>
                <p:cNvPr id="59" name="Freihand 58">
                  <a:extLst>
                    <a:ext uri="{FF2B5EF4-FFF2-40B4-BE49-F238E27FC236}">
                      <a16:creationId xmlns:a16="http://schemas.microsoft.com/office/drawing/2014/main" id="{FD275A1D-F049-49A1-B808-38601D709199}"/>
                    </a:ext>
                  </a:extLst>
                </p:cNvPr>
                <p:cNvPicPr/>
                <p:nvPr/>
              </p:nvPicPr>
              <p:blipFill>
                <a:blip r:embed="rId136"/>
                <a:stretch>
                  <a:fillRect/>
                </a:stretch>
              </p:blipFill>
              <p:spPr>
                <a:xfrm>
                  <a:off x="6341867" y="2573707"/>
                  <a:ext cx="7092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60" name="Freihand 59">
                  <a:extLst>
                    <a:ext uri="{FF2B5EF4-FFF2-40B4-BE49-F238E27FC236}">
                      <a16:creationId xmlns:a16="http://schemas.microsoft.com/office/drawing/2014/main" id="{98DA9361-534E-4F94-B507-81CAF6AE7150}"/>
                    </a:ext>
                  </a:extLst>
                </p14:cNvPr>
                <p14:cNvContentPartPr/>
                <p14:nvPr/>
              </p14:nvContentPartPr>
              <p14:xfrm>
                <a:off x="6439427" y="2554267"/>
                <a:ext cx="181440" cy="101880"/>
              </p14:xfrm>
            </p:contentPart>
          </mc:Choice>
          <mc:Fallback>
            <p:pic>
              <p:nvPicPr>
                <p:cNvPr id="60" name="Freihand 59">
                  <a:extLst>
                    <a:ext uri="{FF2B5EF4-FFF2-40B4-BE49-F238E27FC236}">
                      <a16:creationId xmlns:a16="http://schemas.microsoft.com/office/drawing/2014/main" id="{98DA9361-534E-4F94-B507-81CAF6AE7150}"/>
                    </a:ext>
                  </a:extLst>
                </p:cNvPr>
                <p:cNvPicPr/>
                <p:nvPr/>
              </p:nvPicPr>
              <p:blipFill>
                <a:blip r:embed="rId138"/>
                <a:stretch>
                  <a:fillRect/>
                </a:stretch>
              </p:blipFill>
              <p:spPr>
                <a:xfrm>
                  <a:off x="6435107" y="2549947"/>
                  <a:ext cx="1900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61" name="Freihand 60">
                  <a:extLst>
                    <a:ext uri="{FF2B5EF4-FFF2-40B4-BE49-F238E27FC236}">
                      <a16:creationId xmlns:a16="http://schemas.microsoft.com/office/drawing/2014/main" id="{98A19A1B-71EB-4C31-8C53-A8D88526391B}"/>
                    </a:ext>
                  </a:extLst>
                </p14:cNvPr>
                <p14:cNvContentPartPr/>
                <p14:nvPr/>
              </p14:nvContentPartPr>
              <p14:xfrm>
                <a:off x="6632747" y="2480107"/>
                <a:ext cx="117720" cy="100440"/>
              </p14:xfrm>
            </p:contentPart>
          </mc:Choice>
          <mc:Fallback>
            <p:pic>
              <p:nvPicPr>
                <p:cNvPr id="61" name="Freihand 60">
                  <a:extLst>
                    <a:ext uri="{FF2B5EF4-FFF2-40B4-BE49-F238E27FC236}">
                      <a16:creationId xmlns:a16="http://schemas.microsoft.com/office/drawing/2014/main" id="{98A19A1B-71EB-4C31-8C53-A8D88526391B}"/>
                    </a:ext>
                  </a:extLst>
                </p:cNvPr>
                <p:cNvPicPr/>
                <p:nvPr/>
              </p:nvPicPr>
              <p:blipFill>
                <a:blip r:embed="rId140"/>
                <a:stretch>
                  <a:fillRect/>
                </a:stretch>
              </p:blipFill>
              <p:spPr>
                <a:xfrm>
                  <a:off x="6628427" y="2475787"/>
                  <a:ext cx="1263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62" name="Freihand 61">
                  <a:extLst>
                    <a:ext uri="{FF2B5EF4-FFF2-40B4-BE49-F238E27FC236}">
                      <a16:creationId xmlns:a16="http://schemas.microsoft.com/office/drawing/2014/main" id="{3F611688-DDB3-4341-9034-EE1319799DC0}"/>
                    </a:ext>
                  </a:extLst>
                </p14:cNvPr>
                <p14:cNvContentPartPr/>
                <p14:nvPr/>
              </p14:nvContentPartPr>
              <p14:xfrm>
                <a:off x="6761627" y="2434027"/>
                <a:ext cx="102960" cy="129960"/>
              </p14:xfrm>
            </p:contentPart>
          </mc:Choice>
          <mc:Fallback>
            <p:pic>
              <p:nvPicPr>
                <p:cNvPr id="62" name="Freihand 61">
                  <a:extLst>
                    <a:ext uri="{FF2B5EF4-FFF2-40B4-BE49-F238E27FC236}">
                      <a16:creationId xmlns:a16="http://schemas.microsoft.com/office/drawing/2014/main" id="{3F611688-DDB3-4341-9034-EE1319799DC0}"/>
                    </a:ext>
                  </a:extLst>
                </p:cNvPr>
                <p:cNvPicPr/>
                <p:nvPr/>
              </p:nvPicPr>
              <p:blipFill>
                <a:blip r:embed="rId142"/>
                <a:stretch>
                  <a:fillRect/>
                </a:stretch>
              </p:blipFill>
              <p:spPr>
                <a:xfrm>
                  <a:off x="6757307" y="2429707"/>
                  <a:ext cx="1116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8" name="Freihand 97">
                  <a:extLst>
                    <a:ext uri="{FF2B5EF4-FFF2-40B4-BE49-F238E27FC236}">
                      <a16:creationId xmlns:a16="http://schemas.microsoft.com/office/drawing/2014/main" id="{390C2E84-CDCE-4DCF-963D-99CE9F5685B7}"/>
                    </a:ext>
                  </a:extLst>
                </p14:cNvPr>
                <p14:cNvContentPartPr/>
                <p14:nvPr/>
              </p14:nvContentPartPr>
              <p14:xfrm>
                <a:off x="4416947" y="2729947"/>
                <a:ext cx="642960" cy="150480"/>
              </p14:xfrm>
            </p:contentPart>
          </mc:Choice>
          <mc:Fallback>
            <p:pic>
              <p:nvPicPr>
                <p:cNvPr id="98" name="Freihand 97">
                  <a:extLst>
                    <a:ext uri="{FF2B5EF4-FFF2-40B4-BE49-F238E27FC236}">
                      <a16:creationId xmlns:a16="http://schemas.microsoft.com/office/drawing/2014/main" id="{390C2E84-CDCE-4DCF-963D-99CE9F5685B7}"/>
                    </a:ext>
                  </a:extLst>
                </p:cNvPr>
                <p:cNvPicPr/>
                <p:nvPr/>
              </p:nvPicPr>
              <p:blipFill>
                <a:blip r:embed="rId144"/>
                <a:stretch>
                  <a:fillRect/>
                </a:stretch>
              </p:blipFill>
              <p:spPr>
                <a:xfrm>
                  <a:off x="4412627" y="2725627"/>
                  <a:ext cx="651600" cy="159120"/>
                </a:xfrm>
                <a:prstGeom prst="rect">
                  <a:avLst/>
                </a:prstGeom>
              </p:spPr>
            </p:pic>
          </mc:Fallback>
        </mc:AlternateContent>
      </p:grpSp>
    </p:spTree>
    <p:extLst>
      <p:ext uri="{BB962C8B-B14F-4D97-AF65-F5344CB8AC3E}">
        <p14:creationId xmlns:p14="http://schemas.microsoft.com/office/powerpoint/2010/main" val="7740451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BFD89-799B-CE58-7170-6B77A6E112A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B80BE2B-0C34-F965-8EE1-666487D9B16E}"/>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Internal Economies of Scale</a:t>
            </a:r>
          </a:p>
        </p:txBody>
      </p:sp>
      <p:sp>
        <p:nvSpPr>
          <p:cNvPr id="9" name="Textfeld 8">
            <a:extLst>
              <a:ext uri="{FF2B5EF4-FFF2-40B4-BE49-F238E27FC236}">
                <a16:creationId xmlns:a16="http://schemas.microsoft.com/office/drawing/2014/main" id="{DA1E2B85-F77D-7831-79B0-FD2AE1DCB5E6}"/>
              </a:ext>
            </a:extLst>
          </p:cNvPr>
          <p:cNvSpPr txBox="1"/>
          <p:nvPr/>
        </p:nvSpPr>
        <p:spPr>
          <a:xfrm>
            <a:off x="242048" y="5044392"/>
            <a:ext cx="8553036" cy="856137"/>
          </a:xfrm>
          <a:prstGeom prst="rect">
            <a:avLst/>
          </a:prstGeom>
          <a:noFill/>
        </p:spPr>
        <p:txBody>
          <a:bodyPr wrap="square" rtlCol="0">
            <a:noAutofit/>
          </a:bodyPr>
          <a:lstStyle/>
          <a:p>
            <a:r>
              <a:rPr lang="en-US" sz="2400" dirty="0"/>
              <a:t>Due to the fixed cost degression, the average costs decrease with increasing output quantity, but are above the marginal costs (e.g. with constant marginal costs).</a:t>
            </a:r>
            <a:endParaRPr lang="de-DE" sz="2000" dirty="0"/>
          </a:p>
        </p:txBody>
      </p:sp>
      <p:cxnSp>
        <p:nvCxnSpPr>
          <p:cNvPr id="6" name="Gerade Verbindung mit Pfeil 5">
            <a:extLst>
              <a:ext uri="{FF2B5EF4-FFF2-40B4-BE49-F238E27FC236}">
                <a16:creationId xmlns:a16="http://schemas.microsoft.com/office/drawing/2014/main" id="{9471CEEE-8C3E-C436-726E-B7996E1A1F9F}"/>
              </a:ext>
            </a:extLst>
          </p:cNvPr>
          <p:cNvCxnSpPr/>
          <p:nvPr/>
        </p:nvCxnSpPr>
        <p:spPr>
          <a:xfrm flipV="1">
            <a:off x="2999656" y="889966"/>
            <a:ext cx="0" cy="367240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EB3C7951-6F1B-AD95-A4C1-8ADC5291F093}"/>
              </a:ext>
            </a:extLst>
          </p:cNvPr>
          <p:cNvCxnSpPr>
            <a:cxnSpLocks/>
          </p:cNvCxnSpPr>
          <p:nvPr/>
        </p:nvCxnSpPr>
        <p:spPr>
          <a:xfrm>
            <a:off x="2999656" y="4562374"/>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r Verbinder 7">
            <a:extLst>
              <a:ext uri="{FF2B5EF4-FFF2-40B4-BE49-F238E27FC236}">
                <a16:creationId xmlns:a16="http://schemas.microsoft.com/office/drawing/2014/main" id="{DD22FB98-5831-54E6-5336-912C090D1B59}"/>
              </a:ext>
            </a:extLst>
          </p:cNvPr>
          <p:cNvCxnSpPr>
            <a:cxnSpLocks/>
          </p:cNvCxnSpPr>
          <p:nvPr/>
        </p:nvCxnSpPr>
        <p:spPr>
          <a:xfrm flipV="1">
            <a:off x="3004430" y="3408886"/>
            <a:ext cx="4387715" cy="65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Freihandform: Form 9">
            <a:extLst>
              <a:ext uri="{FF2B5EF4-FFF2-40B4-BE49-F238E27FC236}">
                <a16:creationId xmlns:a16="http://schemas.microsoft.com/office/drawing/2014/main" id="{D4472508-26EF-952C-5484-4537143EFEEA}"/>
              </a:ext>
            </a:extLst>
          </p:cNvPr>
          <p:cNvSpPr/>
          <p:nvPr/>
        </p:nvSpPr>
        <p:spPr>
          <a:xfrm>
            <a:off x="3112168" y="1155033"/>
            <a:ext cx="3657600" cy="2081463"/>
          </a:xfrm>
          <a:custGeom>
            <a:avLst/>
            <a:gdLst>
              <a:gd name="connsiteX0" fmla="*/ 0 w 3657600"/>
              <a:gd name="connsiteY0" fmla="*/ 0 h 2081463"/>
              <a:gd name="connsiteX1" fmla="*/ 1251285 w 3657600"/>
              <a:gd name="connsiteY1" fmla="*/ 1600200 h 2081463"/>
              <a:gd name="connsiteX2" fmla="*/ 3657600 w 3657600"/>
              <a:gd name="connsiteY2" fmla="*/ 2081463 h 2081463"/>
            </a:gdLst>
            <a:ahLst/>
            <a:cxnLst>
              <a:cxn ang="0">
                <a:pos x="connsiteX0" y="connsiteY0"/>
              </a:cxn>
              <a:cxn ang="0">
                <a:pos x="connsiteX1" y="connsiteY1"/>
              </a:cxn>
              <a:cxn ang="0">
                <a:pos x="connsiteX2" y="connsiteY2"/>
              </a:cxn>
            </a:cxnLst>
            <a:rect l="l" t="t" r="r" b="b"/>
            <a:pathLst>
              <a:path w="3657600" h="2081463">
                <a:moveTo>
                  <a:pt x="0" y="0"/>
                </a:moveTo>
                <a:cubicBezTo>
                  <a:pt x="320842" y="626645"/>
                  <a:pt x="641685" y="1253290"/>
                  <a:pt x="1251285" y="1600200"/>
                </a:cubicBezTo>
                <a:cubicBezTo>
                  <a:pt x="1860885" y="1947110"/>
                  <a:pt x="2759242" y="2014286"/>
                  <a:pt x="3657600" y="20814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95CD0452-FF52-D78E-2222-569097CC6E8B}"/>
              </a:ext>
            </a:extLst>
          </p:cNvPr>
          <p:cNvSpPr txBox="1"/>
          <p:nvPr/>
        </p:nvSpPr>
        <p:spPr>
          <a:xfrm>
            <a:off x="5323019" y="2726170"/>
            <a:ext cx="2416432" cy="369332"/>
          </a:xfrm>
          <a:prstGeom prst="rect">
            <a:avLst/>
          </a:prstGeom>
          <a:noFill/>
        </p:spPr>
        <p:txBody>
          <a:bodyPr wrap="none" rtlCol="0">
            <a:spAutoFit/>
          </a:bodyPr>
          <a:lstStyle/>
          <a:p>
            <a:pPr algn="ctr"/>
            <a:r>
              <a:rPr lang="de-DE" b="1" dirty="0"/>
              <a:t>DK(x)=KF/</a:t>
            </a:r>
            <a:r>
              <a:rPr lang="de-DE" b="1" dirty="0" err="1"/>
              <a:t>x+k</a:t>
            </a:r>
            <a:r>
              <a:rPr lang="de-DE" b="1" dirty="0"/>
              <a:t>=KF/</a:t>
            </a:r>
            <a:r>
              <a:rPr lang="de-DE" b="1" dirty="0" err="1"/>
              <a:t>x+GK</a:t>
            </a:r>
            <a:endParaRPr lang="de-DE" b="1" dirty="0"/>
          </a:p>
        </p:txBody>
      </p:sp>
      <p:sp>
        <p:nvSpPr>
          <p:cNvPr id="12" name="Textfeld 11">
            <a:extLst>
              <a:ext uri="{FF2B5EF4-FFF2-40B4-BE49-F238E27FC236}">
                <a16:creationId xmlns:a16="http://schemas.microsoft.com/office/drawing/2014/main" id="{EAE70BFC-4F58-4E73-0D66-2909C4BF55AE}"/>
              </a:ext>
            </a:extLst>
          </p:cNvPr>
          <p:cNvSpPr txBox="1"/>
          <p:nvPr/>
        </p:nvSpPr>
        <p:spPr>
          <a:xfrm>
            <a:off x="7449984" y="3224220"/>
            <a:ext cx="2823570" cy="369332"/>
          </a:xfrm>
          <a:prstGeom prst="rect">
            <a:avLst/>
          </a:prstGeom>
          <a:noFill/>
        </p:spPr>
        <p:txBody>
          <a:bodyPr wrap="square" rtlCol="0">
            <a:spAutoFit/>
          </a:bodyPr>
          <a:lstStyle/>
          <a:p>
            <a:r>
              <a:rPr lang="de-DE" b="1" dirty="0"/>
              <a:t>GK=</a:t>
            </a:r>
            <a:r>
              <a:rPr lang="de-DE" b="1" dirty="0" err="1"/>
              <a:t>dK</a:t>
            </a:r>
            <a:r>
              <a:rPr lang="de-DE" b="1" dirty="0"/>
              <a:t>/dx=K‘(x)=k</a:t>
            </a:r>
          </a:p>
        </p:txBody>
      </p:sp>
      <p:sp>
        <p:nvSpPr>
          <p:cNvPr id="13" name="Textfeld 12">
            <a:extLst>
              <a:ext uri="{FF2B5EF4-FFF2-40B4-BE49-F238E27FC236}">
                <a16:creationId xmlns:a16="http://schemas.microsoft.com/office/drawing/2014/main" id="{7B051857-B798-E99C-5271-2A32EA878E5B}"/>
              </a:ext>
            </a:extLst>
          </p:cNvPr>
          <p:cNvSpPr txBox="1"/>
          <p:nvPr/>
        </p:nvSpPr>
        <p:spPr>
          <a:xfrm>
            <a:off x="7763544" y="4551131"/>
            <a:ext cx="284052" cy="369332"/>
          </a:xfrm>
          <a:prstGeom prst="rect">
            <a:avLst/>
          </a:prstGeom>
          <a:noFill/>
        </p:spPr>
        <p:txBody>
          <a:bodyPr wrap="none" rtlCol="0">
            <a:spAutoFit/>
          </a:bodyPr>
          <a:lstStyle/>
          <a:p>
            <a:r>
              <a:rPr lang="de-DE" dirty="0"/>
              <a:t>x</a:t>
            </a:r>
          </a:p>
        </p:txBody>
      </p:sp>
      <p:sp>
        <p:nvSpPr>
          <p:cNvPr id="14" name="Textfeld 13">
            <a:extLst>
              <a:ext uri="{FF2B5EF4-FFF2-40B4-BE49-F238E27FC236}">
                <a16:creationId xmlns:a16="http://schemas.microsoft.com/office/drawing/2014/main" id="{DA16DBFE-6E3C-094D-1E97-54152A507D4E}"/>
              </a:ext>
            </a:extLst>
          </p:cNvPr>
          <p:cNvSpPr txBox="1"/>
          <p:nvPr/>
        </p:nvSpPr>
        <p:spPr>
          <a:xfrm>
            <a:off x="2548892" y="926351"/>
            <a:ext cx="450764" cy="646331"/>
          </a:xfrm>
          <a:prstGeom prst="rect">
            <a:avLst/>
          </a:prstGeom>
          <a:noFill/>
        </p:spPr>
        <p:txBody>
          <a:bodyPr wrap="none" rtlCol="0">
            <a:spAutoFit/>
          </a:bodyPr>
          <a:lstStyle/>
          <a:p>
            <a:r>
              <a:rPr lang="de-DE" dirty="0"/>
              <a:t>DK</a:t>
            </a:r>
          </a:p>
          <a:p>
            <a:r>
              <a:rPr lang="de-DE" dirty="0"/>
              <a:t>GK</a:t>
            </a:r>
          </a:p>
        </p:txBody>
      </p:sp>
      <p:sp>
        <p:nvSpPr>
          <p:cNvPr id="17" name="Rechteck 16">
            <a:extLst>
              <a:ext uri="{FF2B5EF4-FFF2-40B4-BE49-F238E27FC236}">
                <a16:creationId xmlns:a16="http://schemas.microsoft.com/office/drawing/2014/main" id="{EA1518CE-E3A6-5D2D-BAA3-DDE3B1BE428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41" name="Gruppieren 40">
            <a:extLst>
              <a:ext uri="{FF2B5EF4-FFF2-40B4-BE49-F238E27FC236}">
                <a16:creationId xmlns:a16="http://schemas.microsoft.com/office/drawing/2014/main" id="{1BA7B37A-DBB9-432D-A498-2D6D4B300D49}"/>
              </a:ext>
            </a:extLst>
          </p:cNvPr>
          <p:cNvGrpSpPr/>
          <p:nvPr/>
        </p:nvGrpSpPr>
        <p:grpSpPr>
          <a:xfrm>
            <a:off x="6574067" y="364027"/>
            <a:ext cx="4501440" cy="2269080"/>
            <a:chOff x="6574067" y="364027"/>
            <a:chExt cx="4501440" cy="2269080"/>
          </a:xfrm>
        </p:grpSpPr>
        <mc:AlternateContent xmlns:mc="http://schemas.openxmlformats.org/markup-compatibility/2006">
          <mc:Choice xmlns:p14="http://schemas.microsoft.com/office/powerpoint/2010/main" Requires="p14">
            <p:contentPart p14:bwMode="auto" r:id="rId3">
              <p14:nvContentPartPr>
                <p14:cNvPr id="16" name="Freihand 15">
                  <a:extLst>
                    <a:ext uri="{FF2B5EF4-FFF2-40B4-BE49-F238E27FC236}">
                      <a16:creationId xmlns:a16="http://schemas.microsoft.com/office/drawing/2014/main" id="{718BE591-061E-496E-9019-A6793233DD59}"/>
                    </a:ext>
                  </a:extLst>
                </p14:cNvPr>
                <p14:cNvContentPartPr/>
                <p14:nvPr/>
              </p14:nvContentPartPr>
              <p14:xfrm>
                <a:off x="6859547" y="1580107"/>
                <a:ext cx="378000" cy="229680"/>
              </p14:xfrm>
            </p:contentPart>
          </mc:Choice>
          <mc:Fallback>
            <p:pic>
              <p:nvPicPr>
                <p:cNvPr id="16" name="Freihand 15">
                  <a:extLst>
                    <a:ext uri="{FF2B5EF4-FFF2-40B4-BE49-F238E27FC236}">
                      <a16:creationId xmlns:a16="http://schemas.microsoft.com/office/drawing/2014/main" id="{718BE591-061E-496E-9019-A6793233DD59}"/>
                    </a:ext>
                  </a:extLst>
                </p:cNvPr>
                <p:cNvPicPr/>
                <p:nvPr/>
              </p:nvPicPr>
              <p:blipFill>
                <a:blip r:embed="rId4"/>
                <a:stretch>
                  <a:fillRect/>
                </a:stretch>
              </p:blipFill>
              <p:spPr>
                <a:xfrm>
                  <a:off x="6855227" y="1575787"/>
                  <a:ext cx="38664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8" name="Freihand 17">
                  <a:extLst>
                    <a:ext uri="{FF2B5EF4-FFF2-40B4-BE49-F238E27FC236}">
                      <a16:creationId xmlns:a16="http://schemas.microsoft.com/office/drawing/2014/main" id="{0F40CC3E-82EA-48DD-B477-64E37F7E5F3A}"/>
                    </a:ext>
                  </a:extLst>
                </p14:cNvPr>
                <p14:cNvContentPartPr/>
                <p14:nvPr/>
              </p14:nvContentPartPr>
              <p14:xfrm>
                <a:off x="7223867" y="1373467"/>
                <a:ext cx="256320" cy="244080"/>
              </p14:xfrm>
            </p:contentPart>
          </mc:Choice>
          <mc:Fallback>
            <p:pic>
              <p:nvPicPr>
                <p:cNvPr id="18" name="Freihand 17">
                  <a:extLst>
                    <a:ext uri="{FF2B5EF4-FFF2-40B4-BE49-F238E27FC236}">
                      <a16:creationId xmlns:a16="http://schemas.microsoft.com/office/drawing/2014/main" id="{0F40CC3E-82EA-48DD-B477-64E37F7E5F3A}"/>
                    </a:ext>
                  </a:extLst>
                </p:cNvPr>
                <p:cNvPicPr/>
                <p:nvPr/>
              </p:nvPicPr>
              <p:blipFill>
                <a:blip r:embed="rId6"/>
                <a:stretch>
                  <a:fillRect/>
                </a:stretch>
              </p:blipFill>
              <p:spPr>
                <a:xfrm>
                  <a:off x="7219547" y="1369147"/>
                  <a:ext cx="26496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 name="Freihand 1">
                  <a:extLst>
                    <a:ext uri="{FF2B5EF4-FFF2-40B4-BE49-F238E27FC236}">
                      <a16:creationId xmlns:a16="http://schemas.microsoft.com/office/drawing/2014/main" id="{CB4ADD2E-FA52-43F1-8577-4167A8548CF1}"/>
                    </a:ext>
                  </a:extLst>
                </p14:cNvPr>
                <p14:cNvContentPartPr/>
                <p14:nvPr/>
              </p14:nvContentPartPr>
              <p14:xfrm>
                <a:off x="6733907" y="2267347"/>
                <a:ext cx="386640" cy="309960"/>
              </p14:xfrm>
            </p:contentPart>
          </mc:Choice>
          <mc:Fallback>
            <p:pic>
              <p:nvPicPr>
                <p:cNvPr id="2" name="Freihand 1">
                  <a:extLst>
                    <a:ext uri="{FF2B5EF4-FFF2-40B4-BE49-F238E27FC236}">
                      <a16:creationId xmlns:a16="http://schemas.microsoft.com/office/drawing/2014/main" id="{CB4ADD2E-FA52-43F1-8577-4167A8548CF1}"/>
                    </a:ext>
                  </a:extLst>
                </p:cNvPr>
                <p:cNvPicPr/>
                <p:nvPr/>
              </p:nvPicPr>
              <p:blipFill>
                <a:blip r:embed="rId8"/>
                <a:stretch>
                  <a:fillRect/>
                </a:stretch>
              </p:blipFill>
              <p:spPr>
                <a:xfrm>
                  <a:off x="6729587" y="2263027"/>
                  <a:ext cx="395280" cy="3186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3" name="Freihand 2">
                  <a:extLst>
                    <a:ext uri="{FF2B5EF4-FFF2-40B4-BE49-F238E27FC236}">
                      <a16:creationId xmlns:a16="http://schemas.microsoft.com/office/drawing/2014/main" id="{759EE885-3FFF-47DF-89F7-EA03B5BC3D62}"/>
                    </a:ext>
                  </a:extLst>
                </p14:cNvPr>
                <p14:cNvContentPartPr/>
                <p14:nvPr/>
              </p14:nvContentPartPr>
              <p14:xfrm>
                <a:off x="6574067" y="2333947"/>
                <a:ext cx="379080" cy="299160"/>
              </p14:xfrm>
            </p:contentPart>
          </mc:Choice>
          <mc:Fallback>
            <p:pic>
              <p:nvPicPr>
                <p:cNvPr id="3" name="Freihand 2">
                  <a:extLst>
                    <a:ext uri="{FF2B5EF4-FFF2-40B4-BE49-F238E27FC236}">
                      <a16:creationId xmlns:a16="http://schemas.microsoft.com/office/drawing/2014/main" id="{759EE885-3FFF-47DF-89F7-EA03B5BC3D62}"/>
                    </a:ext>
                  </a:extLst>
                </p:cNvPr>
                <p:cNvPicPr/>
                <p:nvPr/>
              </p:nvPicPr>
              <p:blipFill>
                <a:blip r:embed="rId10"/>
                <a:stretch>
                  <a:fillRect/>
                </a:stretch>
              </p:blipFill>
              <p:spPr>
                <a:xfrm>
                  <a:off x="6569747" y="2329627"/>
                  <a:ext cx="38772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 name="Freihand 4">
                  <a:extLst>
                    <a:ext uri="{FF2B5EF4-FFF2-40B4-BE49-F238E27FC236}">
                      <a16:creationId xmlns:a16="http://schemas.microsoft.com/office/drawing/2014/main" id="{C7D584A7-7368-4133-81A5-32389F2103FB}"/>
                    </a:ext>
                  </a:extLst>
                </p14:cNvPr>
                <p14:cNvContentPartPr/>
                <p14:nvPr/>
              </p14:nvContentPartPr>
              <p14:xfrm>
                <a:off x="7480907" y="2021467"/>
                <a:ext cx="15120" cy="167400"/>
              </p14:xfrm>
            </p:contentPart>
          </mc:Choice>
          <mc:Fallback>
            <p:pic>
              <p:nvPicPr>
                <p:cNvPr id="5" name="Freihand 4">
                  <a:extLst>
                    <a:ext uri="{FF2B5EF4-FFF2-40B4-BE49-F238E27FC236}">
                      <a16:creationId xmlns:a16="http://schemas.microsoft.com/office/drawing/2014/main" id="{C7D584A7-7368-4133-81A5-32389F2103FB}"/>
                    </a:ext>
                  </a:extLst>
                </p:cNvPr>
                <p:cNvPicPr/>
                <p:nvPr/>
              </p:nvPicPr>
              <p:blipFill>
                <a:blip r:embed="rId12"/>
                <a:stretch>
                  <a:fillRect/>
                </a:stretch>
              </p:blipFill>
              <p:spPr>
                <a:xfrm>
                  <a:off x="7476587" y="2017147"/>
                  <a:ext cx="237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5" name="Freihand 14">
                  <a:extLst>
                    <a:ext uri="{FF2B5EF4-FFF2-40B4-BE49-F238E27FC236}">
                      <a16:creationId xmlns:a16="http://schemas.microsoft.com/office/drawing/2014/main" id="{51632BFD-5142-4E55-8F3F-BA8F1B837D1C}"/>
                    </a:ext>
                  </a:extLst>
                </p14:cNvPr>
                <p14:cNvContentPartPr/>
                <p14:nvPr/>
              </p14:nvContentPartPr>
              <p14:xfrm>
                <a:off x="7345547" y="1963507"/>
                <a:ext cx="250560" cy="221400"/>
              </p14:xfrm>
            </p:contentPart>
          </mc:Choice>
          <mc:Fallback>
            <p:pic>
              <p:nvPicPr>
                <p:cNvPr id="15" name="Freihand 14">
                  <a:extLst>
                    <a:ext uri="{FF2B5EF4-FFF2-40B4-BE49-F238E27FC236}">
                      <a16:creationId xmlns:a16="http://schemas.microsoft.com/office/drawing/2014/main" id="{51632BFD-5142-4E55-8F3F-BA8F1B837D1C}"/>
                    </a:ext>
                  </a:extLst>
                </p:cNvPr>
                <p:cNvPicPr/>
                <p:nvPr/>
              </p:nvPicPr>
              <p:blipFill>
                <a:blip r:embed="rId14"/>
                <a:stretch>
                  <a:fillRect/>
                </a:stretch>
              </p:blipFill>
              <p:spPr>
                <a:xfrm>
                  <a:off x="7341227" y="1959187"/>
                  <a:ext cx="25920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9" name="Freihand 18">
                  <a:extLst>
                    <a:ext uri="{FF2B5EF4-FFF2-40B4-BE49-F238E27FC236}">
                      <a16:creationId xmlns:a16="http://schemas.microsoft.com/office/drawing/2014/main" id="{D16979C4-C89C-4367-A33D-15D336290817}"/>
                    </a:ext>
                  </a:extLst>
                </p14:cNvPr>
                <p14:cNvContentPartPr/>
                <p14:nvPr/>
              </p14:nvContentPartPr>
              <p14:xfrm>
                <a:off x="7660547" y="1939027"/>
                <a:ext cx="136440" cy="136440"/>
              </p14:xfrm>
            </p:contentPart>
          </mc:Choice>
          <mc:Fallback>
            <p:pic>
              <p:nvPicPr>
                <p:cNvPr id="19" name="Freihand 18">
                  <a:extLst>
                    <a:ext uri="{FF2B5EF4-FFF2-40B4-BE49-F238E27FC236}">
                      <a16:creationId xmlns:a16="http://schemas.microsoft.com/office/drawing/2014/main" id="{D16979C4-C89C-4367-A33D-15D336290817}"/>
                    </a:ext>
                  </a:extLst>
                </p:cNvPr>
                <p:cNvPicPr/>
                <p:nvPr/>
              </p:nvPicPr>
              <p:blipFill>
                <a:blip r:embed="rId16"/>
                <a:stretch>
                  <a:fillRect/>
                </a:stretch>
              </p:blipFill>
              <p:spPr>
                <a:xfrm>
                  <a:off x="7656227" y="1934707"/>
                  <a:ext cx="1450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2" name="Freihand 21">
                  <a:extLst>
                    <a:ext uri="{FF2B5EF4-FFF2-40B4-BE49-F238E27FC236}">
                      <a16:creationId xmlns:a16="http://schemas.microsoft.com/office/drawing/2014/main" id="{13295364-7F8B-4AC6-BEE7-2B1B547318F6}"/>
                    </a:ext>
                  </a:extLst>
                </p14:cNvPr>
                <p14:cNvContentPartPr/>
                <p14:nvPr/>
              </p14:nvContentPartPr>
              <p14:xfrm>
                <a:off x="7835867" y="1891507"/>
                <a:ext cx="104040" cy="89280"/>
              </p14:xfrm>
            </p:contentPart>
          </mc:Choice>
          <mc:Fallback>
            <p:pic>
              <p:nvPicPr>
                <p:cNvPr id="22" name="Freihand 21">
                  <a:extLst>
                    <a:ext uri="{FF2B5EF4-FFF2-40B4-BE49-F238E27FC236}">
                      <a16:creationId xmlns:a16="http://schemas.microsoft.com/office/drawing/2014/main" id="{13295364-7F8B-4AC6-BEE7-2B1B547318F6}"/>
                    </a:ext>
                  </a:extLst>
                </p:cNvPr>
                <p:cNvPicPr/>
                <p:nvPr/>
              </p:nvPicPr>
              <p:blipFill>
                <a:blip r:embed="rId18"/>
                <a:stretch>
                  <a:fillRect/>
                </a:stretch>
              </p:blipFill>
              <p:spPr>
                <a:xfrm>
                  <a:off x="7831547" y="1887187"/>
                  <a:ext cx="1126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3" name="Freihand 22">
                  <a:extLst>
                    <a:ext uri="{FF2B5EF4-FFF2-40B4-BE49-F238E27FC236}">
                      <a16:creationId xmlns:a16="http://schemas.microsoft.com/office/drawing/2014/main" id="{4D5349DC-06EA-4775-935F-25991339C805}"/>
                    </a:ext>
                  </a:extLst>
                </p14:cNvPr>
                <p14:cNvContentPartPr/>
                <p14:nvPr/>
              </p14:nvContentPartPr>
              <p14:xfrm>
                <a:off x="7964747" y="1765147"/>
                <a:ext cx="217800" cy="165960"/>
              </p14:xfrm>
            </p:contentPart>
          </mc:Choice>
          <mc:Fallback>
            <p:pic>
              <p:nvPicPr>
                <p:cNvPr id="23" name="Freihand 22">
                  <a:extLst>
                    <a:ext uri="{FF2B5EF4-FFF2-40B4-BE49-F238E27FC236}">
                      <a16:creationId xmlns:a16="http://schemas.microsoft.com/office/drawing/2014/main" id="{4D5349DC-06EA-4775-935F-25991339C805}"/>
                    </a:ext>
                  </a:extLst>
                </p:cNvPr>
                <p:cNvPicPr/>
                <p:nvPr/>
              </p:nvPicPr>
              <p:blipFill>
                <a:blip r:embed="rId20"/>
                <a:stretch>
                  <a:fillRect/>
                </a:stretch>
              </p:blipFill>
              <p:spPr>
                <a:xfrm>
                  <a:off x="7960427" y="1760827"/>
                  <a:ext cx="22644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4" name="Freihand 23">
                  <a:extLst>
                    <a:ext uri="{FF2B5EF4-FFF2-40B4-BE49-F238E27FC236}">
                      <a16:creationId xmlns:a16="http://schemas.microsoft.com/office/drawing/2014/main" id="{DCF7F8F5-E793-4AF0-91FE-DED3A48C5320}"/>
                    </a:ext>
                  </a:extLst>
                </p14:cNvPr>
                <p14:cNvContentPartPr/>
                <p14:nvPr/>
              </p14:nvContentPartPr>
              <p14:xfrm>
                <a:off x="8186867" y="1719427"/>
                <a:ext cx="127080" cy="106920"/>
              </p14:xfrm>
            </p:contentPart>
          </mc:Choice>
          <mc:Fallback>
            <p:pic>
              <p:nvPicPr>
                <p:cNvPr id="24" name="Freihand 23">
                  <a:extLst>
                    <a:ext uri="{FF2B5EF4-FFF2-40B4-BE49-F238E27FC236}">
                      <a16:creationId xmlns:a16="http://schemas.microsoft.com/office/drawing/2014/main" id="{DCF7F8F5-E793-4AF0-91FE-DED3A48C5320}"/>
                    </a:ext>
                  </a:extLst>
                </p:cNvPr>
                <p:cNvPicPr/>
                <p:nvPr/>
              </p:nvPicPr>
              <p:blipFill>
                <a:blip r:embed="rId22"/>
                <a:stretch>
                  <a:fillRect/>
                </a:stretch>
              </p:blipFill>
              <p:spPr>
                <a:xfrm>
                  <a:off x="8182547" y="1715107"/>
                  <a:ext cx="1357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5" name="Freihand 24">
                  <a:extLst>
                    <a:ext uri="{FF2B5EF4-FFF2-40B4-BE49-F238E27FC236}">
                      <a16:creationId xmlns:a16="http://schemas.microsoft.com/office/drawing/2014/main" id="{16DCD206-0E32-4E3B-84AC-B007F4D3E87A}"/>
                    </a:ext>
                  </a:extLst>
                </p14:cNvPr>
                <p14:cNvContentPartPr/>
                <p14:nvPr/>
              </p14:nvContentPartPr>
              <p14:xfrm>
                <a:off x="8335547" y="1636987"/>
                <a:ext cx="221760" cy="83520"/>
              </p14:xfrm>
            </p:contentPart>
          </mc:Choice>
          <mc:Fallback>
            <p:pic>
              <p:nvPicPr>
                <p:cNvPr id="25" name="Freihand 24">
                  <a:extLst>
                    <a:ext uri="{FF2B5EF4-FFF2-40B4-BE49-F238E27FC236}">
                      <a16:creationId xmlns:a16="http://schemas.microsoft.com/office/drawing/2014/main" id="{16DCD206-0E32-4E3B-84AC-B007F4D3E87A}"/>
                    </a:ext>
                  </a:extLst>
                </p:cNvPr>
                <p:cNvPicPr/>
                <p:nvPr/>
              </p:nvPicPr>
              <p:blipFill>
                <a:blip r:embed="rId24"/>
                <a:stretch>
                  <a:fillRect/>
                </a:stretch>
              </p:blipFill>
              <p:spPr>
                <a:xfrm>
                  <a:off x="8331227" y="1632667"/>
                  <a:ext cx="23040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7" name="Freihand 26">
                  <a:extLst>
                    <a:ext uri="{FF2B5EF4-FFF2-40B4-BE49-F238E27FC236}">
                      <a16:creationId xmlns:a16="http://schemas.microsoft.com/office/drawing/2014/main" id="{C2CFE2AC-C1E9-4DA5-BB3E-51355FDD8BA3}"/>
                    </a:ext>
                  </a:extLst>
                </p14:cNvPr>
                <p14:cNvContentPartPr/>
                <p14:nvPr/>
              </p14:nvContentPartPr>
              <p14:xfrm>
                <a:off x="8624267" y="1549147"/>
                <a:ext cx="164520" cy="228240"/>
              </p14:xfrm>
            </p:contentPart>
          </mc:Choice>
          <mc:Fallback>
            <p:pic>
              <p:nvPicPr>
                <p:cNvPr id="27" name="Freihand 26">
                  <a:extLst>
                    <a:ext uri="{FF2B5EF4-FFF2-40B4-BE49-F238E27FC236}">
                      <a16:creationId xmlns:a16="http://schemas.microsoft.com/office/drawing/2014/main" id="{C2CFE2AC-C1E9-4DA5-BB3E-51355FDD8BA3}"/>
                    </a:ext>
                  </a:extLst>
                </p:cNvPr>
                <p:cNvPicPr/>
                <p:nvPr/>
              </p:nvPicPr>
              <p:blipFill>
                <a:blip r:embed="rId26"/>
                <a:stretch>
                  <a:fillRect/>
                </a:stretch>
              </p:blipFill>
              <p:spPr>
                <a:xfrm>
                  <a:off x="8619947" y="1544827"/>
                  <a:ext cx="17316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8" name="Freihand 27">
                  <a:extLst>
                    <a:ext uri="{FF2B5EF4-FFF2-40B4-BE49-F238E27FC236}">
                      <a16:creationId xmlns:a16="http://schemas.microsoft.com/office/drawing/2014/main" id="{F5F63E33-3463-4D72-8D40-195E23406353}"/>
                    </a:ext>
                  </a:extLst>
                </p14:cNvPr>
                <p14:cNvContentPartPr/>
                <p14:nvPr/>
              </p14:nvContentPartPr>
              <p14:xfrm>
                <a:off x="9059507" y="1277347"/>
                <a:ext cx="114120" cy="165960"/>
              </p14:xfrm>
            </p:contentPart>
          </mc:Choice>
          <mc:Fallback>
            <p:pic>
              <p:nvPicPr>
                <p:cNvPr id="28" name="Freihand 27">
                  <a:extLst>
                    <a:ext uri="{FF2B5EF4-FFF2-40B4-BE49-F238E27FC236}">
                      <a16:creationId xmlns:a16="http://schemas.microsoft.com/office/drawing/2014/main" id="{F5F63E33-3463-4D72-8D40-195E23406353}"/>
                    </a:ext>
                  </a:extLst>
                </p:cNvPr>
                <p:cNvPicPr/>
                <p:nvPr/>
              </p:nvPicPr>
              <p:blipFill>
                <a:blip r:embed="rId28"/>
                <a:stretch>
                  <a:fillRect/>
                </a:stretch>
              </p:blipFill>
              <p:spPr>
                <a:xfrm>
                  <a:off x="9055187" y="1273027"/>
                  <a:ext cx="12276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9" name="Freihand 28">
                  <a:extLst>
                    <a:ext uri="{FF2B5EF4-FFF2-40B4-BE49-F238E27FC236}">
                      <a16:creationId xmlns:a16="http://schemas.microsoft.com/office/drawing/2014/main" id="{E46907B3-779D-48F6-95C5-7CDEA9BF9A7F}"/>
                    </a:ext>
                  </a:extLst>
                </p14:cNvPr>
                <p14:cNvContentPartPr/>
                <p14:nvPr/>
              </p14:nvContentPartPr>
              <p14:xfrm>
                <a:off x="9226907" y="1207507"/>
                <a:ext cx="151200" cy="143640"/>
              </p14:xfrm>
            </p:contentPart>
          </mc:Choice>
          <mc:Fallback>
            <p:pic>
              <p:nvPicPr>
                <p:cNvPr id="29" name="Freihand 28">
                  <a:extLst>
                    <a:ext uri="{FF2B5EF4-FFF2-40B4-BE49-F238E27FC236}">
                      <a16:creationId xmlns:a16="http://schemas.microsoft.com/office/drawing/2014/main" id="{E46907B3-779D-48F6-95C5-7CDEA9BF9A7F}"/>
                    </a:ext>
                  </a:extLst>
                </p:cNvPr>
                <p:cNvPicPr/>
                <p:nvPr/>
              </p:nvPicPr>
              <p:blipFill>
                <a:blip r:embed="rId30"/>
                <a:stretch>
                  <a:fillRect/>
                </a:stretch>
              </p:blipFill>
              <p:spPr>
                <a:xfrm>
                  <a:off x="9222587" y="1203187"/>
                  <a:ext cx="15984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30" name="Freihand 29">
                  <a:extLst>
                    <a:ext uri="{FF2B5EF4-FFF2-40B4-BE49-F238E27FC236}">
                      <a16:creationId xmlns:a16="http://schemas.microsoft.com/office/drawing/2014/main" id="{A3A71CCA-8A18-404D-903D-BDDF7D6CCF05}"/>
                    </a:ext>
                  </a:extLst>
                </p14:cNvPr>
                <p14:cNvContentPartPr/>
                <p14:nvPr/>
              </p14:nvContentPartPr>
              <p14:xfrm>
                <a:off x="9463067" y="1141267"/>
                <a:ext cx="127440" cy="71640"/>
              </p14:xfrm>
            </p:contentPart>
          </mc:Choice>
          <mc:Fallback>
            <p:pic>
              <p:nvPicPr>
                <p:cNvPr id="30" name="Freihand 29">
                  <a:extLst>
                    <a:ext uri="{FF2B5EF4-FFF2-40B4-BE49-F238E27FC236}">
                      <a16:creationId xmlns:a16="http://schemas.microsoft.com/office/drawing/2014/main" id="{A3A71CCA-8A18-404D-903D-BDDF7D6CCF05}"/>
                    </a:ext>
                  </a:extLst>
                </p:cNvPr>
                <p:cNvPicPr/>
                <p:nvPr/>
              </p:nvPicPr>
              <p:blipFill>
                <a:blip r:embed="rId32"/>
                <a:stretch>
                  <a:fillRect/>
                </a:stretch>
              </p:blipFill>
              <p:spPr>
                <a:xfrm>
                  <a:off x="9458747" y="1136947"/>
                  <a:ext cx="13608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1" name="Freihand 30">
                  <a:extLst>
                    <a:ext uri="{FF2B5EF4-FFF2-40B4-BE49-F238E27FC236}">
                      <a16:creationId xmlns:a16="http://schemas.microsoft.com/office/drawing/2014/main" id="{D08C248B-91C0-4157-A25D-00E4C1CC4ABD}"/>
                    </a:ext>
                  </a:extLst>
                </p14:cNvPr>
                <p14:cNvContentPartPr/>
                <p14:nvPr/>
              </p14:nvContentPartPr>
              <p14:xfrm>
                <a:off x="9627227" y="966667"/>
                <a:ext cx="325440" cy="265320"/>
              </p14:xfrm>
            </p:contentPart>
          </mc:Choice>
          <mc:Fallback>
            <p:pic>
              <p:nvPicPr>
                <p:cNvPr id="31" name="Freihand 30">
                  <a:extLst>
                    <a:ext uri="{FF2B5EF4-FFF2-40B4-BE49-F238E27FC236}">
                      <a16:creationId xmlns:a16="http://schemas.microsoft.com/office/drawing/2014/main" id="{D08C248B-91C0-4157-A25D-00E4C1CC4ABD}"/>
                    </a:ext>
                  </a:extLst>
                </p:cNvPr>
                <p:cNvPicPr/>
                <p:nvPr/>
              </p:nvPicPr>
              <p:blipFill>
                <a:blip r:embed="rId34"/>
                <a:stretch>
                  <a:fillRect/>
                </a:stretch>
              </p:blipFill>
              <p:spPr>
                <a:xfrm>
                  <a:off x="9622907" y="962347"/>
                  <a:ext cx="33408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2" name="Freihand 31">
                  <a:extLst>
                    <a:ext uri="{FF2B5EF4-FFF2-40B4-BE49-F238E27FC236}">
                      <a16:creationId xmlns:a16="http://schemas.microsoft.com/office/drawing/2014/main" id="{7AC4A665-C8E7-430E-A2F3-C788DDA880F2}"/>
                    </a:ext>
                  </a:extLst>
                </p14:cNvPr>
                <p14:cNvContentPartPr/>
                <p14:nvPr/>
              </p14:nvContentPartPr>
              <p14:xfrm>
                <a:off x="9962747" y="936067"/>
                <a:ext cx="106200" cy="70920"/>
              </p14:xfrm>
            </p:contentPart>
          </mc:Choice>
          <mc:Fallback>
            <p:pic>
              <p:nvPicPr>
                <p:cNvPr id="32" name="Freihand 31">
                  <a:extLst>
                    <a:ext uri="{FF2B5EF4-FFF2-40B4-BE49-F238E27FC236}">
                      <a16:creationId xmlns:a16="http://schemas.microsoft.com/office/drawing/2014/main" id="{7AC4A665-C8E7-430E-A2F3-C788DDA880F2}"/>
                    </a:ext>
                  </a:extLst>
                </p:cNvPr>
                <p:cNvPicPr/>
                <p:nvPr/>
              </p:nvPicPr>
              <p:blipFill>
                <a:blip r:embed="rId36"/>
                <a:stretch>
                  <a:fillRect/>
                </a:stretch>
              </p:blipFill>
              <p:spPr>
                <a:xfrm>
                  <a:off x="9958427" y="931747"/>
                  <a:ext cx="1148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33" name="Freihand 32">
                  <a:extLst>
                    <a:ext uri="{FF2B5EF4-FFF2-40B4-BE49-F238E27FC236}">
                      <a16:creationId xmlns:a16="http://schemas.microsoft.com/office/drawing/2014/main" id="{17D22467-B99E-4FC5-BBD7-EDAC7CE79091}"/>
                    </a:ext>
                  </a:extLst>
                </p14:cNvPr>
                <p14:cNvContentPartPr/>
                <p14:nvPr/>
              </p14:nvContentPartPr>
              <p14:xfrm>
                <a:off x="10108547" y="775147"/>
                <a:ext cx="171360" cy="172440"/>
              </p14:xfrm>
            </p:contentPart>
          </mc:Choice>
          <mc:Fallback>
            <p:pic>
              <p:nvPicPr>
                <p:cNvPr id="33" name="Freihand 32">
                  <a:extLst>
                    <a:ext uri="{FF2B5EF4-FFF2-40B4-BE49-F238E27FC236}">
                      <a16:creationId xmlns:a16="http://schemas.microsoft.com/office/drawing/2014/main" id="{17D22467-B99E-4FC5-BBD7-EDAC7CE79091}"/>
                    </a:ext>
                  </a:extLst>
                </p:cNvPr>
                <p:cNvPicPr/>
                <p:nvPr/>
              </p:nvPicPr>
              <p:blipFill>
                <a:blip r:embed="rId38"/>
                <a:stretch>
                  <a:fillRect/>
                </a:stretch>
              </p:blipFill>
              <p:spPr>
                <a:xfrm>
                  <a:off x="10104227" y="770827"/>
                  <a:ext cx="1800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34" name="Freihand 33">
                  <a:extLst>
                    <a:ext uri="{FF2B5EF4-FFF2-40B4-BE49-F238E27FC236}">
                      <a16:creationId xmlns:a16="http://schemas.microsoft.com/office/drawing/2014/main" id="{976F7437-6B69-4729-BAB6-06C8345A7792}"/>
                    </a:ext>
                  </a:extLst>
                </p14:cNvPr>
                <p14:cNvContentPartPr/>
                <p14:nvPr/>
              </p14:nvContentPartPr>
              <p14:xfrm>
                <a:off x="10211507" y="749947"/>
                <a:ext cx="60480" cy="42480"/>
              </p14:xfrm>
            </p:contentPart>
          </mc:Choice>
          <mc:Fallback>
            <p:pic>
              <p:nvPicPr>
                <p:cNvPr id="34" name="Freihand 33">
                  <a:extLst>
                    <a:ext uri="{FF2B5EF4-FFF2-40B4-BE49-F238E27FC236}">
                      <a16:creationId xmlns:a16="http://schemas.microsoft.com/office/drawing/2014/main" id="{976F7437-6B69-4729-BAB6-06C8345A7792}"/>
                    </a:ext>
                  </a:extLst>
                </p:cNvPr>
                <p:cNvPicPr/>
                <p:nvPr/>
              </p:nvPicPr>
              <p:blipFill>
                <a:blip r:embed="rId40"/>
                <a:stretch>
                  <a:fillRect/>
                </a:stretch>
              </p:blipFill>
              <p:spPr>
                <a:xfrm>
                  <a:off x="10207187" y="745627"/>
                  <a:ext cx="6912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35" name="Freihand 34">
                  <a:extLst>
                    <a:ext uri="{FF2B5EF4-FFF2-40B4-BE49-F238E27FC236}">
                      <a16:creationId xmlns:a16="http://schemas.microsoft.com/office/drawing/2014/main" id="{E7C728FE-3E09-425D-A11A-31ED5E07911F}"/>
                    </a:ext>
                  </a:extLst>
                </p14:cNvPr>
                <p14:cNvContentPartPr/>
                <p14:nvPr/>
              </p14:nvContentPartPr>
              <p14:xfrm>
                <a:off x="10309427" y="778747"/>
                <a:ext cx="218880" cy="54720"/>
              </p14:xfrm>
            </p:contentPart>
          </mc:Choice>
          <mc:Fallback>
            <p:pic>
              <p:nvPicPr>
                <p:cNvPr id="35" name="Freihand 34">
                  <a:extLst>
                    <a:ext uri="{FF2B5EF4-FFF2-40B4-BE49-F238E27FC236}">
                      <a16:creationId xmlns:a16="http://schemas.microsoft.com/office/drawing/2014/main" id="{E7C728FE-3E09-425D-A11A-31ED5E07911F}"/>
                    </a:ext>
                  </a:extLst>
                </p:cNvPr>
                <p:cNvPicPr/>
                <p:nvPr/>
              </p:nvPicPr>
              <p:blipFill>
                <a:blip r:embed="rId42"/>
                <a:stretch>
                  <a:fillRect/>
                </a:stretch>
              </p:blipFill>
              <p:spPr>
                <a:xfrm>
                  <a:off x="10305107" y="774427"/>
                  <a:ext cx="22752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6" name="Freihand 35">
                  <a:extLst>
                    <a:ext uri="{FF2B5EF4-FFF2-40B4-BE49-F238E27FC236}">
                      <a16:creationId xmlns:a16="http://schemas.microsoft.com/office/drawing/2014/main" id="{D767F567-A3E2-4208-AA90-97DF5C6DABDD}"/>
                    </a:ext>
                  </a:extLst>
                </p14:cNvPr>
                <p14:cNvContentPartPr/>
                <p14:nvPr/>
              </p14:nvContentPartPr>
              <p14:xfrm>
                <a:off x="10664387" y="488587"/>
                <a:ext cx="122400" cy="302400"/>
              </p14:xfrm>
            </p:contentPart>
          </mc:Choice>
          <mc:Fallback>
            <p:pic>
              <p:nvPicPr>
                <p:cNvPr id="36" name="Freihand 35">
                  <a:extLst>
                    <a:ext uri="{FF2B5EF4-FFF2-40B4-BE49-F238E27FC236}">
                      <a16:creationId xmlns:a16="http://schemas.microsoft.com/office/drawing/2014/main" id="{D767F567-A3E2-4208-AA90-97DF5C6DABDD}"/>
                    </a:ext>
                  </a:extLst>
                </p:cNvPr>
                <p:cNvPicPr/>
                <p:nvPr/>
              </p:nvPicPr>
              <p:blipFill>
                <a:blip r:embed="rId44"/>
                <a:stretch>
                  <a:fillRect/>
                </a:stretch>
              </p:blipFill>
              <p:spPr>
                <a:xfrm>
                  <a:off x="10660067" y="484267"/>
                  <a:ext cx="131040" cy="3110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9" name="Freihand 38">
                  <a:extLst>
                    <a:ext uri="{FF2B5EF4-FFF2-40B4-BE49-F238E27FC236}">
                      <a16:creationId xmlns:a16="http://schemas.microsoft.com/office/drawing/2014/main" id="{5F09B336-0746-404E-B6A9-6D0DDDD57059}"/>
                    </a:ext>
                  </a:extLst>
                </p14:cNvPr>
                <p14:cNvContentPartPr/>
                <p14:nvPr/>
              </p14:nvContentPartPr>
              <p14:xfrm>
                <a:off x="7728227" y="2240707"/>
                <a:ext cx="110520" cy="43920"/>
              </p14:xfrm>
            </p:contentPart>
          </mc:Choice>
          <mc:Fallback>
            <p:pic>
              <p:nvPicPr>
                <p:cNvPr id="39" name="Freihand 38">
                  <a:extLst>
                    <a:ext uri="{FF2B5EF4-FFF2-40B4-BE49-F238E27FC236}">
                      <a16:creationId xmlns:a16="http://schemas.microsoft.com/office/drawing/2014/main" id="{5F09B336-0746-404E-B6A9-6D0DDDD57059}"/>
                    </a:ext>
                  </a:extLst>
                </p:cNvPr>
                <p:cNvPicPr/>
                <p:nvPr/>
              </p:nvPicPr>
              <p:blipFill>
                <a:blip r:embed="rId46"/>
                <a:stretch>
                  <a:fillRect/>
                </a:stretch>
              </p:blipFill>
              <p:spPr>
                <a:xfrm>
                  <a:off x="7723907" y="2236387"/>
                  <a:ext cx="11916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40" name="Freihand 39">
                  <a:extLst>
                    <a:ext uri="{FF2B5EF4-FFF2-40B4-BE49-F238E27FC236}">
                      <a16:creationId xmlns:a16="http://schemas.microsoft.com/office/drawing/2014/main" id="{7D0171DA-B2A4-4F81-8FED-5D090C038527}"/>
                    </a:ext>
                  </a:extLst>
                </p14:cNvPr>
                <p14:cNvContentPartPr/>
                <p14:nvPr/>
              </p14:nvContentPartPr>
              <p14:xfrm>
                <a:off x="7075907" y="364027"/>
                <a:ext cx="3999600" cy="2091600"/>
              </p14:xfrm>
            </p:contentPart>
          </mc:Choice>
          <mc:Fallback>
            <p:pic>
              <p:nvPicPr>
                <p:cNvPr id="40" name="Freihand 39">
                  <a:extLst>
                    <a:ext uri="{FF2B5EF4-FFF2-40B4-BE49-F238E27FC236}">
                      <a16:creationId xmlns:a16="http://schemas.microsoft.com/office/drawing/2014/main" id="{7D0171DA-B2A4-4F81-8FED-5D090C038527}"/>
                    </a:ext>
                  </a:extLst>
                </p:cNvPr>
                <p:cNvPicPr/>
                <p:nvPr/>
              </p:nvPicPr>
              <p:blipFill>
                <a:blip r:embed="rId48"/>
                <a:stretch>
                  <a:fillRect/>
                </a:stretch>
              </p:blipFill>
              <p:spPr>
                <a:xfrm>
                  <a:off x="7071587" y="359707"/>
                  <a:ext cx="4008240" cy="2100240"/>
                </a:xfrm>
                <a:prstGeom prst="rect">
                  <a:avLst/>
                </a:prstGeom>
              </p:spPr>
            </p:pic>
          </mc:Fallback>
        </mc:AlternateContent>
      </p:grpSp>
    </p:spTree>
    <p:extLst>
      <p:ext uri="{BB962C8B-B14F-4D97-AF65-F5344CB8AC3E}">
        <p14:creationId xmlns:p14="http://schemas.microsoft.com/office/powerpoint/2010/main" val="2775184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5BD20-3E3D-04E3-EAA4-D0A3B2C1B04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E87E96B-B7C1-3AC4-2AB5-692CEF72A261}"/>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err="1">
                <a:solidFill>
                  <a:sysClr val="windowText" lastClr="000000"/>
                </a:solidFill>
              </a:rPr>
              <a:t>Monoplistic</a:t>
            </a:r>
            <a:r>
              <a:rPr lang="en-US" sz="2800" dirty="0">
                <a:solidFill>
                  <a:sysClr val="windowText" lastClr="000000"/>
                </a:solidFill>
              </a:rPr>
              <a:t> competition</a:t>
            </a:r>
          </a:p>
        </p:txBody>
      </p:sp>
      <p:sp>
        <p:nvSpPr>
          <p:cNvPr id="9" name="Textfeld 8">
            <a:extLst>
              <a:ext uri="{FF2B5EF4-FFF2-40B4-BE49-F238E27FC236}">
                <a16:creationId xmlns:a16="http://schemas.microsoft.com/office/drawing/2014/main" id="{334E7E5F-0723-F4E9-8D6B-542367304F55}"/>
              </a:ext>
            </a:extLst>
          </p:cNvPr>
          <p:cNvSpPr txBox="1"/>
          <p:nvPr/>
        </p:nvSpPr>
        <p:spPr>
          <a:xfrm>
            <a:off x="235789" y="355681"/>
            <a:ext cx="8453816" cy="5519638"/>
          </a:xfrm>
          <a:prstGeom prst="rect">
            <a:avLst/>
          </a:prstGeom>
          <a:noFill/>
        </p:spPr>
        <p:txBody>
          <a:bodyPr wrap="square" rtlCol="0">
            <a:noAutofit/>
          </a:bodyPr>
          <a:lstStyle/>
          <a:p>
            <a:pPr algn="ctr"/>
            <a:r>
              <a:rPr lang="en-US" sz="2200" dirty="0"/>
              <a:t>Assumptions:</a:t>
            </a:r>
          </a:p>
          <a:p>
            <a:pPr algn="ctr"/>
            <a:endParaRPr lang="en-US" sz="2200" dirty="0"/>
          </a:p>
          <a:p>
            <a:pPr algn="ctr"/>
            <a:r>
              <a:rPr lang="en-US" sz="2200" dirty="0"/>
              <a:t>Few companies produce different product variants</a:t>
            </a:r>
          </a:p>
          <a:p>
            <a:pPr algn="ctr"/>
            <a:endParaRPr lang="en-US" sz="2200" dirty="0"/>
          </a:p>
          <a:p>
            <a:pPr algn="ctr"/>
            <a:r>
              <a:rPr lang="en-US" sz="2200" dirty="0"/>
              <a:t>Quasi-monopolies in the product variant (cf. monopoly)</a:t>
            </a:r>
          </a:p>
          <a:p>
            <a:pPr algn="ctr"/>
            <a:endParaRPr lang="en-US" sz="2200" dirty="0"/>
          </a:p>
          <a:p>
            <a:pPr algn="ctr"/>
            <a:r>
              <a:rPr lang="en-US" sz="2200" dirty="0"/>
              <a:t>However, the price is based on the industry average </a:t>
            </a:r>
          </a:p>
          <a:p>
            <a:pPr algn="ctr"/>
            <a:endParaRPr lang="en-US" sz="2200" dirty="0"/>
          </a:p>
          <a:p>
            <a:pPr algn="ctr"/>
            <a:r>
              <a:rPr lang="en-US" sz="2200" dirty="0"/>
              <a:t>Different and independent prices</a:t>
            </a:r>
          </a:p>
          <a:p>
            <a:pPr algn="ctr"/>
            <a:endParaRPr lang="en-US" sz="2200" dirty="0"/>
          </a:p>
          <a:p>
            <a:pPr algn="ctr"/>
            <a:r>
              <a:rPr lang="en-US" sz="2200" dirty="0"/>
              <a:t>Each company takes the prices of the other companies as given (cf. Cournot competition)</a:t>
            </a:r>
          </a:p>
          <a:p>
            <a:pPr algn="ctr"/>
            <a:endParaRPr lang="en-US" sz="2200" dirty="0"/>
          </a:p>
          <a:p>
            <a:pPr algn="ctr"/>
            <a:r>
              <a:rPr lang="en-US" sz="2200" dirty="0"/>
              <a:t>All companies have the same cost structure and face the same demand structure, even if they produce differentiated products</a:t>
            </a:r>
            <a:endParaRPr lang="de-DE" sz="2200" dirty="0"/>
          </a:p>
          <a:p>
            <a:endParaRPr lang="de-DE" sz="2000" dirty="0"/>
          </a:p>
        </p:txBody>
      </p:sp>
      <p:sp>
        <p:nvSpPr>
          <p:cNvPr id="11" name="Rechteck 10">
            <a:extLst>
              <a:ext uri="{FF2B5EF4-FFF2-40B4-BE49-F238E27FC236}">
                <a16:creationId xmlns:a16="http://schemas.microsoft.com/office/drawing/2014/main" id="{727F5538-E296-A55A-8388-9D656F4DB7A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1" name="Gruppieren 20">
            <a:extLst>
              <a:ext uri="{FF2B5EF4-FFF2-40B4-BE49-F238E27FC236}">
                <a16:creationId xmlns:a16="http://schemas.microsoft.com/office/drawing/2014/main" id="{4FB39692-0A04-4644-9DCC-C648A8022C62}"/>
              </a:ext>
            </a:extLst>
          </p:cNvPr>
          <p:cNvGrpSpPr/>
          <p:nvPr/>
        </p:nvGrpSpPr>
        <p:grpSpPr>
          <a:xfrm>
            <a:off x="1511387" y="640507"/>
            <a:ext cx="3284280" cy="323640"/>
            <a:chOff x="1511387" y="640507"/>
            <a:chExt cx="3284280" cy="32364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E85FB089-9B70-42D9-B3BF-3B66B30F2D6D}"/>
                    </a:ext>
                  </a:extLst>
                </p14:cNvPr>
                <p14:cNvContentPartPr/>
                <p14:nvPr/>
              </p14:nvContentPartPr>
              <p14:xfrm>
                <a:off x="1635227" y="729067"/>
                <a:ext cx="44280" cy="155520"/>
              </p14:xfrm>
            </p:contentPart>
          </mc:Choice>
          <mc:Fallback>
            <p:pic>
              <p:nvPicPr>
                <p:cNvPr id="2" name="Freihand 1">
                  <a:extLst>
                    <a:ext uri="{FF2B5EF4-FFF2-40B4-BE49-F238E27FC236}">
                      <a16:creationId xmlns:a16="http://schemas.microsoft.com/office/drawing/2014/main" id="{E85FB089-9B70-42D9-B3BF-3B66B30F2D6D}"/>
                    </a:ext>
                  </a:extLst>
                </p:cNvPr>
                <p:cNvPicPr/>
                <p:nvPr/>
              </p:nvPicPr>
              <p:blipFill>
                <a:blip r:embed="rId4"/>
                <a:stretch>
                  <a:fillRect/>
                </a:stretch>
              </p:blipFill>
              <p:spPr>
                <a:xfrm>
                  <a:off x="1630907" y="724747"/>
                  <a:ext cx="5292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C29A92E5-23D3-49D3-9705-E3AA9A36F1A2}"/>
                    </a:ext>
                  </a:extLst>
                </p14:cNvPr>
                <p14:cNvContentPartPr/>
                <p14:nvPr/>
              </p14:nvContentPartPr>
              <p14:xfrm>
                <a:off x="1511387" y="732307"/>
                <a:ext cx="213840" cy="156240"/>
              </p14:xfrm>
            </p:contentPart>
          </mc:Choice>
          <mc:Fallback>
            <p:pic>
              <p:nvPicPr>
                <p:cNvPr id="3" name="Freihand 2">
                  <a:extLst>
                    <a:ext uri="{FF2B5EF4-FFF2-40B4-BE49-F238E27FC236}">
                      <a16:creationId xmlns:a16="http://schemas.microsoft.com/office/drawing/2014/main" id="{C29A92E5-23D3-49D3-9705-E3AA9A36F1A2}"/>
                    </a:ext>
                  </a:extLst>
                </p:cNvPr>
                <p:cNvPicPr/>
                <p:nvPr/>
              </p:nvPicPr>
              <p:blipFill>
                <a:blip r:embed="rId6"/>
                <a:stretch>
                  <a:fillRect/>
                </a:stretch>
              </p:blipFill>
              <p:spPr>
                <a:xfrm>
                  <a:off x="1507067" y="727987"/>
                  <a:ext cx="22248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BE47C5C8-2CD0-4131-AB9E-511F4C7C3F98}"/>
                    </a:ext>
                  </a:extLst>
                </p14:cNvPr>
                <p14:cNvContentPartPr/>
                <p14:nvPr/>
              </p14:nvContentPartPr>
              <p14:xfrm>
                <a:off x="1701827" y="782707"/>
                <a:ext cx="194400" cy="96480"/>
              </p14:xfrm>
            </p:contentPart>
          </mc:Choice>
          <mc:Fallback>
            <p:pic>
              <p:nvPicPr>
                <p:cNvPr id="5" name="Freihand 4">
                  <a:extLst>
                    <a:ext uri="{FF2B5EF4-FFF2-40B4-BE49-F238E27FC236}">
                      <a16:creationId xmlns:a16="http://schemas.microsoft.com/office/drawing/2014/main" id="{BE47C5C8-2CD0-4131-AB9E-511F4C7C3F98}"/>
                    </a:ext>
                  </a:extLst>
                </p:cNvPr>
                <p:cNvPicPr/>
                <p:nvPr/>
              </p:nvPicPr>
              <p:blipFill>
                <a:blip r:embed="rId8"/>
                <a:stretch>
                  <a:fillRect/>
                </a:stretch>
              </p:blipFill>
              <p:spPr>
                <a:xfrm>
                  <a:off x="1697507" y="778387"/>
                  <a:ext cx="2030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6" name="Freihand 5">
                  <a:extLst>
                    <a:ext uri="{FF2B5EF4-FFF2-40B4-BE49-F238E27FC236}">
                      <a16:creationId xmlns:a16="http://schemas.microsoft.com/office/drawing/2014/main" id="{1ECF5FCB-6842-465D-A59D-8762D321571D}"/>
                    </a:ext>
                  </a:extLst>
                </p14:cNvPr>
                <p14:cNvContentPartPr/>
                <p14:nvPr/>
              </p14:nvContentPartPr>
              <p14:xfrm>
                <a:off x="1911347" y="694147"/>
                <a:ext cx="322200" cy="148320"/>
              </p14:xfrm>
            </p:contentPart>
          </mc:Choice>
          <mc:Fallback>
            <p:pic>
              <p:nvPicPr>
                <p:cNvPr id="6" name="Freihand 5">
                  <a:extLst>
                    <a:ext uri="{FF2B5EF4-FFF2-40B4-BE49-F238E27FC236}">
                      <a16:creationId xmlns:a16="http://schemas.microsoft.com/office/drawing/2014/main" id="{1ECF5FCB-6842-465D-A59D-8762D321571D}"/>
                    </a:ext>
                  </a:extLst>
                </p:cNvPr>
                <p:cNvPicPr/>
                <p:nvPr/>
              </p:nvPicPr>
              <p:blipFill>
                <a:blip r:embed="rId10"/>
                <a:stretch>
                  <a:fillRect/>
                </a:stretch>
              </p:blipFill>
              <p:spPr>
                <a:xfrm>
                  <a:off x="1907027" y="689827"/>
                  <a:ext cx="3308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7" name="Freihand 6">
                  <a:extLst>
                    <a:ext uri="{FF2B5EF4-FFF2-40B4-BE49-F238E27FC236}">
                      <a16:creationId xmlns:a16="http://schemas.microsoft.com/office/drawing/2014/main" id="{EB11819D-0D0F-44EF-BEC9-691EC99B968F}"/>
                    </a:ext>
                  </a:extLst>
                </p14:cNvPr>
                <p14:cNvContentPartPr/>
                <p14:nvPr/>
              </p14:nvContentPartPr>
              <p14:xfrm>
                <a:off x="2245427" y="659227"/>
                <a:ext cx="289080" cy="165960"/>
              </p14:xfrm>
            </p:contentPart>
          </mc:Choice>
          <mc:Fallback>
            <p:pic>
              <p:nvPicPr>
                <p:cNvPr id="7" name="Freihand 6">
                  <a:extLst>
                    <a:ext uri="{FF2B5EF4-FFF2-40B4-BE49-F238E27FC236}">
                      <a16:creationId xmlns:a16="http://schemas.microsoft.com/office/drawing/2014/main" id="{EB11819D-0D0F-44EF-BEC9-691EC99B968F}"/>
                    </a:ext>
                  </a:extLst>
                </p:cNvPr>
                <p:cNvPicPr/>
                <p:nvPr/>
              </p:nvPicPr>
              <p:blipFill>
                <a:blip r:embed="rId12"/>
                <a:stretch>
                  <a:fillRect/>
                </a:stretch>
              </p:blipFill>
              <p:spPr>
                <a:xfrm>
                  <a:off x="2241107" y="654907"/>
                  <a:ext cx="2977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8" name="Freihand 7">
                  <a:extLst>
                    <a:ext uri="{FF2B5EF4-FFF2-40B4-BE49-F238E27FC236}">
                      <a16:creationId xmlns:a16="http://schemas.microsoft.com/office/drawing/2014/main" id="{A7BD8ADF-2108-47DE-B87F-CA60248E57E3}"/>
                    </a:ext>
                  </a:extLst>
                </p14:cNvPr>
                <p14:cNvContentPartPr/>
                <p14:nvPr/>
              </p14:nvContentPartPr>
              <p14:xfrm>
                <a:off x="2736467" y="748507"/>
                <a:ext cx="119160" cy="93240"/>
              </p14:xfrm>
            </p:contentPart>
          </mc:Choice>
          <mc:Fallback>
            <p:pic>
              <p:nvPicPr>
                <p:cNvPr id="8" name="Freihand 7">
                  <a:extLst>
                    <a:ext uri="{FF2B5EF4-FFF2-40B4-BE49-F238E27FC236}">
                      <a16:creationId xmlns:a16="http://schemas.microsoft.com/office/drawing/2014/main" id="{A7BD8ADF-2108-47DE-B87F-CA60248E57E3}"/>
                    </a:ext>
                  </a:extLst>
                </p:cNvPr>
                <p:cNvPicPr/>
                <p:nvPr/>
              </p:nvPicPr>
              <p:blipFill>
                <a:blip r:embed="rId14"/>
                <a:stretch>
                  <a:fillRect/>
                </a:stretch>
              </p:blipFill>
              <p:spPr>
                <a:xfrm>
                  <a:off x="2732147" y="744187"/>
                  <a:ext cx="1278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0" name="Freihand 9">
                  <a:extLst>
                    <a:ext uri="{FF2B5EF4-FFF2-40B4-BE49-F238E27FC236}">
                      <a16:creationId xmlns:a16="http://schemas.microsoft.com/office/drawing/2014/main" id="{E9415C6F-DA13-4915-9376-B915C0A0AD6A}"/>
                    </a:ext>
                  </a:extLst>
                </p14:cNvPr>
                <p14:cNvContentPartPr/>
                <p14:nvPr/>
              </p14:nvContentPartPr>
              <p14:xfrm>
                <a:off x="2882627" y="762187"/>
                <a:ext cx="101520" cy="64800"/>
              </p14:xfrm>
            </p:contentPart>
          </mc:Choice>
          <mc:Fallback>
            <p:pic>
              <p:nvPicPr>
                <p:cNvPr id="10" name="Freihand 9">
                  <a:extLst>
                    <a:ext uri="{FF2B5EF4-FFF2-40B4-BE49-F238E27FC236}">
                      <a16:creationId xmlns:a16="http://schemas.microsoft.com/office/drawing/2014/main" id="{E9415C6F-DA13-4915-9376-B915C0A0AD6A}"/>
                    </a:ext>
                  </a:extLst>
                </p:cNvPr>
                <p:cNvPicPr/>
                <p:nvPr/>
              </p:nvPicPr>
              <p:blipFill>
                <a:blip r:embed="rId16"/>
                <a:stretch>
                  <a:fillRect/>
                </a:stretch>
              </p:blipFill>
              <p:spPr>
                <a:xfrm>
                  <a:off x="2878307" y="757867"/>
                  <a:ext cx="1101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804E92AC-DE64-4920-86A8-C32CADD4ED6E}"/>
                    </a:ext>
                  </a:extLst>
                </p14:cNvPr>
                <p14:cNvContentPartPr/>
                <p14:nvPr/>
              </p14:nvContentPartPr>
              <p14:xfrm>
                <a:off x="3014387" y="783787"/>
                <a:ext cx="516240" cy="53640"/>
              </p14:xfrm>
            </p:contentPart>
          </mc:Choice>
          <mc:Fallback>
            <p:pic>
              <p:nvPicPr>
                <p:cNvPr id="12" name="Freihand 11">
                  <a:extLst>
                    <a:ext uri="{FF2B5EF4-FFF2-40B4-BE49-F238E27FC236}">
                      <a16:creationId xmlns:a16="http://schemas.microsoft.com/office/drawing/2014/main" id="{804E92AC-DE64-4920-86A8-C32CADD4ED6E}"/>
                    </a:ext>
                  </a:extLst>
                </p:cNvPr>
                <p:cNvPicPr/>
                <p:nvPr/>
              </p:nvPicPr>
              <p:blipFill>
                <a:blip r:embed="rId18"/>
                <a:stretch>
                  <a:fillRect/>
                </a:stretch>
              </p:blipFill>
              <p:spPr>
                <a:xfrm>
                  <a:off x="3010067" y="779467"/>
                  <a:ext cx="5248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06B94B18-B290-4719-8A2E-0D0390EA7950}"/>
                    </a:ext>
                  </a:extLst>
                </p14:cNvPr>
                <p14:cNvContentPartPr/>
                <p14:nvPr/>
              </p14:nvContentPartPr>
              <p14:xfrm>
                <a:off x="3546467" y="778387"/>
                <a:ext cx="97200" cy="54720"/>
              </p14:xfrm>
            </p:contentPart>
          </mc:Choice>
          <mc:Fallback>
            <p:pic>
              <p:nvPicPr>
                <p:cNvPr id="13" name="Freihand 12">
                  <a:extLst>
                    <a:ext uri="{FF2B5EF4-FFF2-40B4-BE49-F238E27FC236}">
                      <a16:creationId xmlns:a16="http://schemas.microsoft.com/office/drawing/2014/main" id="{06B94B18-B290-4719-8A2E-0D0390EA7950}"/>
                    </a:ext>
                  </a:extLst>
                </p:cNvPr>
                <p:cNvPicPr/>
                <p:nvPr/>
              </p:nvPicPr>
              <p:blipFill>
                <a:blip r:embed="rId20"/>
                <a:stretch>
                  <a:fillRect/>
                </a:stretch>
              </p:blipFill>
              <p:spPr>
                <a:xfrm>
                  <a:off x="3542147" y="774067"/>
                  <a:ext cx="10584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6815DFC0-D22F-4375-B86E-9DB56EC0A0A0}"/>
                    </a:ext>
                  </a:extLst>
                </p14:cNvPr>
                <p14:cNvContentPartPr/>
                <p14:nvPr/>
              </p14:nvContentPartPr>
              <p14:xfrm>
                <a:off x="3646187" y="779827"/>
                <a:ext cx="108000" cy="55440"/>
              </p14:xfrm>
            </p:contentPart>
          </mc:Choice>
          <mc:Fallback>
            <p:pic>
              <p:nvPicPr>
                <p:cNvPr id="14" name="Freihand 13">
                  <a:extLst>
                    <a:ext uri="{FF2B5EF4-FFF2-40B4-BE49-F238E27FC236}">
                      <a16:creationId xmlns:a16="http://schemas.microsoft.com/office/drawing/2014/main" id="{6815DFC0-D22F-4375-B86E-9DB56EC0A0A0}"/>
                    </a:ext>
                  </a:extLst>
                </p:cNvPr>
                <p:cNvPicPr/>
                <p:nvPr/>
              </p:nvPicPr>
              <p:blipFill>
                <a:blip r:embed="rId22"/>
                <a:stretch>
                  <a:fillRect/>
                </a:stretch>
              </p:blipFill>
              <p:spPr>
                <a:xfrm>
                  <a:off x="3641867" y="775507"/>
                  <a:ext cx="11664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B2B6F350-E5C2-43DA-A41C-BBCFB0AFC01A}"/>
                    </a:ext>
                  </a:extLst>
                </p14:cNvPr>
                <p14:cNvContentPartPr/>
                <p14:nvPr/>
              </p14:nvContentPartPr>
              <p14:xfrm>
                <a:off x="3581747" y="640507"/>
                <a:ext cx="360" cy="360"/>
              </p14:xfrm>
            </p:contentPart>
          </mc:Choice>
          <mc:Fallback>
            <p:pic>
              <p:nvPicPr>
                <p:cNvPr id="15" name="Freihand 14">
                  <a:extLst>
                    <a:ext uri="{FF2B5EF4-FFF2-40B4-BE49-F238E27FC236}">
                      <a16:creationId xmlns:a16="http://schemas.microsoft.com/office/drawing/2014/main" id="{B2B6F350-E5C2-43DA-A41C-BBCFB0AFC01A}"/>
                    </a:ext>
                  </a:extLst>
                </p:cNvPr>
                <p:cNvPicPr/>
                <p:nvPr/>
              </p:nvPicPr>
              <p:blipFill>
                <a:blip r:embed="rId24"/>
                <a:stretch>
                  <a:fillRect/>
                </a:stretch>
              </p:blipFill>
              <p:spPr>
                <a:xfrm>
                  <a:off x="3577427" y="636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CB84FDF2-3DDC-429F-B5E4-EC948175C843}"/>
                    </a:ext>
                  </a:extLst>
                </p14:cNvPr>
                <p14:cNvContentPartPr/>
                <p14:nvPr/>
              </p14:nvContentPartPr>
              <p14:xfrm>
                <a:off x="3890627" y="754987"/>
                <a:ext cx="205560" cy="209160"/>
              </p14:xfrm>
            </p:contentPart>
          </mc:Choice>
          <mc:Fallback>
            <p:pic>
              <p:nvPicPr>
                <p:cNvPr id="17" name="Freihand 16">
                  <a:extLst>
                    <a:ext uri="{FF2B5EF4-FFF2-40B4-BE49-F238E27FC236}">
                      <a16:creationId xmlns:a16="http://schemas.microsoft.com/office/drawing/2014/main" id="{CB84FDF2-3DDC-429F-B5E4-EC948175C843}"/>
                    </a:ext>
                  </a:extLst>
                </p:cNvPr>
                <p:cNvPicPr/>
                <p:nvPr/>
              </p:nvPicPr>
              <p:blipFill>
                <a:blip r:embed="rId26"/>
                <a:stretch>
                  <a:fillRect/>
                </a:stretch>
              </p:blipFill>
              <p:spPr>
                <a:xfrm>
                  <a:off x="3886307" y="750667"/>
                  <a:ext cx="21420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C4391442-8EB1-4837-AECF-455880B5792B}"/>
                    </a:ext>
                  </a:extLst>
                </p14:cNvPr>
                <p14:cNvContentPartPr/>
                <p14:nvPr/>
              </p14:nvContentPartPr>
              <p14:xfrm>
                <a:off x="4225427" y="788467"/>
                <a:ext cx="87840" cy="75240"/>
              </p14:xfrm>
            </p:contentPart>
          </mc:Choice>
          <mc:Fallback>
            <p:pic>
              <p:nvPicPr>
                <p:cNvPr id="18" name="Freihand 17">
                  <a:extLst>
                    <a:ext uri="{FF2B5EF4-FFF2-40B4-BE49-F238E27FC236}">
                      <a16:creationId xmlns:a16="http://schemas.microsoft.com/office/drawing/2014/main" id="{C4391442-8EB1-4837-AECF-455880B5792B}"/>
                    </a:ext>
                  </a:extLst>
                </p:cNvPr>
                <p:cNvPicPr/>
                <p:nvPr/>
              </p:nvPicPr>
              <p:blipFill>
                <a:blip r:embed="rId28"/>
                <a:stretch>
                  <a:fillRect/>
                </a:stretch>
              </p:blipFill>
              <p:spPr>
                <a:xfrm>
                  <a:off x="4221107" y="784147"/>
                  <a:ext cx="9648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9" name="Freihand 18">
                  <a:extLst>
                    <a:ext uri="{FF2B5EF4-FFF2-40B4-BE49-F238E27FC236}">
                      <a16:creationId xmlns:a16="http://schemas.microsoft.com/office/drawing/2014/main" id="{8447485C-3AB1-4C54-AF54-222EF447B3E6}"/>
                    </a:ext>
                  </a:extLst>
                </p14:cNvPr>
                <p14:cNvContentPartPr/>
                <p14:nvPr/>
              </p14:nvContentPartPr>
              <p14:xfrm>
                <a:off x="4350707" y="801787"/>
                <a:ext cx="73800" cy="39600"/>
              </p14:xfrm>
            </p:contentPart>
          </mc:Choice>
          <mc:Fallback>
            <p:pic>
              <p:nvPicPr>
                <p:cNvPr id="19" name="Freihand 18">
                  <a:extLst>
                    <a:ext uri="{FF2B5EF4-FFF2-40B4-BE49-F238E27FC236}">
                      <a16:creationId xmlns:a16="http://schemas.microsoft.com/office/drawing/2014/main" id="{8447485C-3AB1-4C54-AF54-222EF447B3E6}"/>
                    </a:ext>
                  </a:extLst>
                </p:cNvPr>
                <p:cNvPicPr/>
                <p:nvPr/>
              </p:nvPicPr>
              <p:blipFill>
                <a:blip r:embed="rId30"/>
                <a:stretch>
                  <a:fillRect/>
                </a:stretch>
              </p:blipFill>
              <p:spPr>
                <a:xfrm>
                  <a:off x="4346387" y="797467"/>
                  <a:ext cx="8244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0" name="Freihand 19">
                  <a:extLst>
                    <a:ext uri="{FF2B5EF4-FFF2-40B4-BE49-F238E27FC236}">
                      <a16:creationId xmlns:a16="http://schemas.microsoft.com/office/drawing/2014/main" id="{4BF4C273-D0E0-4499-848D-091FB7F084DE}"/>
                    </a:ext>
                  </a:extLst>
                </p14:cNvPr>
                <p14:cNvContentPartPr/>
                <p14:nvPr/>
              </p14:nvContentPartPr>
              <p14:xfrm>
                <a:off x="4460147" y="751387"/>
                <a:ext cx="335520" cy="97560"/>
              </p14:xfrm>
            </p:contentPart>
          </mc:Choice>
          <mc:Fallback>
            <p:pic>
              <p:nvPicPr>
                <p:cNvPr id="20" name="Freihand 19">
                  <a:extLst>
                    <a:ext uri="{FF2B5EF4-FFF2-40B4-BE49-F238E27FC236}">
                      <a16:creationId xmlns:a16="http://schemas.microsoft.com/office/drawing/2014/main" id="{4BF4C273-D0E0-4499-848D-091FB7F084DE}"/>
                    </a:ext>
                  </a:extLst>
                </p:cNvPr>
                <p:cNvPicPr/>
                <p:nvPr/>
              </p:nvPicPr>
              <p:blipFill>
                <a:blip r:embed="rId32"/>
                <a:stretch>
                  <a:fillRect/>
                </a:stretch>
              </p:blipFill>
              <p:spPr>
                <a:xfrm>
                  <a:off x="4455827" y="747067"/>
                  <a:ext cx="344160" cy="106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FEFD117C-8145-4668-8832-79512D1E5E2B}"/>
                  </a:ext>
                </a:extLst>
              </p14:cNvPr>
              <p14:cNvContentPartPr/>
              <p14:nvPr/>
            </p14:nvContentPartPr>
            <p14:xfrm>
              <a:off x="1491947" y="1468507"/>
              <a:ext cx="1781280" cy="24840"/>
            </p14:xfrm>
          </p:contentPart>
        </mc:Choice>
        <mc:Fallback>
          <p:pic>
            <p:nvPicPr>
              <p:cNvPr id="22" name="Freihand 21">
                <a:extLst>
                  <a:ext uri="{FF2B5EF4-FFF2-40B4-BE49-F238E27FC236}">
                    <a16:creationId xmlns:a16="http://schemas.microsoft.com/office/drawing/2014/main" id="{FEFD117C-8145-4668-8832-79512D1E5E2B}"/>
                  </a:ext>
                </a:extLst>
              </p:cNvPr>
              <p:cNvPicPr/>
              <p:nvPr/>
            </p:nvPicPr>
            <p:blipFill>
              <a:blip r:embed="rId34"/>
              <a:stretch>
                <a:fillRect/>
              </a:stretch>
            </p:blipFill>
            <p:spPr>
              <a:xfrm>
                <a:off x="1487627" y="1464187"/>
                <a:ext cx="178992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6" name="Freihand 25">
                <a:extLst>
                  <a:ext uri="{FF2B5EF4-FFF2-40B4-BE49-F238E27FC236}">
                    <a16:creationId xmlns:a16="http://schemas.microsoft.com/office/drawing/2014/main" id="{4D3A6EE4-0FE2-40FC-9CCE-5F70A5509571}"/>
                  </a:ext>
                </a:extLst>
              </p14:cNvPr>
              <p14:cNvContentPartPr/>
              <p14:nvPr/>
            </p14:nvContentPartPr>
            <p14:xfrm>
              <a:off x="932867" y="1575427"/>
              <a:ext cx="2630160" cy="788400"/>
            </p14:xfrm>
          </p:contentPart>
        </mc:Choice>
        <mc:Fallback>
          <p:pic>
            <p:nvPicPr>
              <p:cNvPr id="26" name="Freihand 25">
                <a:extLst>
                  <a:ext uri="{FF2B5EF4-FFF2-40B4-BE49-F238E27FC236}">
                    <a16:creationId xmlns:a16="http://schemas.microsoft.com/office/drawing/2014/main" id="{4D3A6EE4-0FE2-40FC-9CCE-5F70A5509571}"/>
                  </a:ext>
                </a:extLst>
              </p:cNvPr>
              <p:cNvPicPr/>
              <p:nvPr/>
            </p:nvPicPr>
            <p:blipFill>
              <a:blip r:embed="rId36"/>
              <a:stretch>
                <a:fillRect/>
              </a:stretch>
            </p:blipFill>
            <p:spPr>
              <a:xfrm>
                <a:off x="928547" y="1571107"/>
                <a:ext cx="2638800" cy="7970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62" name="Freihand 61">
                <a:extLst>
                  <a:ext uri="{FF2B5EF4-FFF2-40B4-BE49-F238E27FC236}">
                    <a16:creationId xmlns:a16="http://schemas.microsoft.com/office/drawing/2014/main" id="{6ACBC9AC-ED6D-4A53-856B-2B31BC750401}"/>
                  </a:ext>
                </a:extLst>
              </p14:cNvPr>
              <p14:cNvContentPartPr/>
              <p14:nvPr/>
            </p14:nvContentPartPr>
            <p14:xfrm>
              <a:off x="2457827" y="3427987"/>
              <a:ext cx="4389480" cy="44280"/>
            </p14:xfrm>
          </p:contentPart>
        </mc:Choice>
        <mc:Fallback>
          <p:pic>
            <p:nvPicPr>
              <p:cNvPr id="62" name="Freihand 61">
                <a:extLst>
                  <a:ext uri="{FF2B5EF4-FFF2-40B4-BE49-F238E27FC236}">
                    <a16:creationId xmlns:a16="http://schemas.microsoft.com/office/drawing/2014/main" id="{6ACBC9AC-ED6D-4A53-856B-2B31BC750401}"/>
                  </a:ext>
                </a:extLst>
              </p:cNvPr>
              <p:cNvPicPr/>
              <p:nvPr/>
            </p:nvPicPr>
            <p:blipFill>
              <a:blip r:embed="rId38"/>
              <a:stretch>
                <a:fillRect/>
              </a:stretch>
            </p:blipFill>
            <p:spPr>
              <a:xfrm>
                <a:off x="2453507" y="3423667"/>
                <a:ext cx="4398120" cy="52920"/>
              </a:xfrm>
              <a:prstGeom prst="rect">
                <a:avLst/>
              </a:prstGeom>
            </p:spPr>
          </p:pic>
        </mc:Fallback>
      </mc:AlternateContent>
      <p:grpSp>
        <p:nvGrpSpPr>
          <p:cNvPr id="64" name="Gruppieren 63">
            <a:extLst>
              <a:ext uri="{FF2B5EF4-FFF2-40B4-BE49-F238E27FC236}">
                <a16:creationId xmlns:a16="http://schemas.microsoft.com/office/drawing/2014/main" id="{83CCA4D9-246E-45A6-A860-5EBE62113D1E}"/>
              </a:ext>
            </a:extLst>
          </p:cNvPr>
          <p:cNvGrpSpPr/>
          <p:nvPr/>
        </p:nvGrpSpPr>
        <p:grpSpPr>
          <a:xfrm>
            <a:off x="4176827" y="1017427"/>
            <a:ext cx="7015680" cy="1866600"/>
            <a:chOff x="4176827" y="1017427"/>
            <a:chExt cx="7015680" cy="1866600"/>
          </a:xfrm>
        </p:grpSpPr>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DFF42C9A-5CAF-47E2-BDA0-50B412F781E9}"/>
                    </a:ext>
                  </a:extLst>
                </p14:cNvPr>
                <p14:cNvContentPartPr/>
                <p14:nvPr/>
              </p14:nvContentPartPr>
              <p14:xfrm>
                <a:off x="4176827" y="2122267"/>
                <a:ext cx="1596600" cy="58680"/>
              </p14:xfrm>
            </p:contentPart>
          </mc:Choice>
          <mc:Fallback>
            <p:pic>
              <p:nvPicPr>
                <p:cNvPr id="27" name="Freihand 26">
                  <a:extLst>
                    <a:ext uri="{FF2B5EF4-FFF2-40B4-BE49-F238E27FC236}">
                      <a16:creationId xmlns:a16="http://schemas.microsoft.com/office/drawing/2014/main" id="{DFF42C9A-5CAF-47E2-BDA0-50B412F781E9}"/>
                    </a:ext>
                  </a:extLst>
                </p:cNvPr>
                <p:cNvPicPr/>
                <p:nvPr/>
              </p:nvPicPr>
              <p:blipFill>
                <a:blip r:embed="rId40"/>
                <a:stretch>
                  <a:fillRect/>
                </a:stretch>
              </p:blipFill>
              <p:spPr>
                <a:xfrm>
                  <a:off x="4172507" y="2117947"/>
                  <a:ext cx="160524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3" name="Freihand 22">
                  <a:extLst>
                    <a:ext uri="{FF2B5EF4-FFF2-40B4-BE49-F238E27FC236}">
                      <a16:creationId xmlns:a16="http://schemas.microsoft.com/office/drawing/2014/main" id="{DCB2AD4C-0F09-4245-AE4F-14C39732FA53}"/>
                    </a:ext>
                  </a:extLst>
                </p14:cNvPr>
                <p14:cNvContentPartPr/>
                <p14:nvPr/>
              </p14:nvContentPartPr>
              <p14:xfrm>
                <a:off x="4555547" y="1486147"/>
                <a:ext cx="2355480" cy="59760"/>
              </p14:xfrm>
            </p:contentPart>
          </mc:Choice>
          <mc:Fallback>
            <p:pic>
              <p:nvPicPr>
                <p:cNvPr id="23" name="Freihand 22">
                  <a:extLst>
                    <a:ext uri="{FF2B5EF4-FFF2-40B4-BE49-F238E27FC236}">
                      <a16:creationId xmlns:a16="http://schemas.microsoft.com/office/drawing/2014/main" id="{DCB2AD4C-0F09-4245-AE4F-14C39732FA53}"/>
                    </a:ext>
                  </a:extLst>
                </p:cNvPr>
                <p:cNvPicPr/>
                <p:nvPr/>
              </p:nvPicPr>
              <p:blipFill>
                <a:blip r:embed="rId42"/>
                <a:stretch>
                  <a:fillRect/>
                </a:stretch>
              </p:blipFill>
              <p:spPr>
                <a:xfrm>
                  <a:off x="4551227" y="1481827"/>
                  <a:ext cx="236412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4" name="Freihand 23">
                  <a:extLst>
                    <a:ext uri="{FF2B5EF4-FFF2-40B4-BE49-F238E27FC236}">
                      <a16:creationId xmlns:a16="http://schemas.microsoft.com/office/drawing/2014/main" id="{B34377A5-4215-459E-9B47-1747DA32BF2C}"/>
                    </a:ext>
                  </a:extLst>
                </p14:cNvPr>
                <p14:cNvContentPartPr/>
                <p14:nvPr/>
              </p14:nvContentPartPr>
              <p14:xfrm>
                <a:off x="6447707" y="1017427"/>
                <a:ext cx="1130040" cy="532080"/>
              </p14:xfrm>
            </p:contentPart>
          </mc:Choice>
          <mc:Fallback>
            <p:pic>
              <p:nvPicPr>
                <p:cNvPr id="24" name="Freihand 23">
                  <a:extLst>
                    <a:ext uri="{FF2B5EF4-FFF2-40B4-BE49-F238E27FC236}">
                      <a16:creationId xmlns:a16="http://schemas.microsoft.com/office/drawing/2014/main" id="{B34377A5-4215-459E-9B47-1747DA32BF2C}"/>
                    </a:ext>
                  </a:extLst>
                </p:cNvPr>
                <p:cNvPicPr/>
                <p:nvPr/>
              </p:nvPicPr>
              <p:blipFill>
                <a:blip r:embed="rId44"/>
                <a:stretch>
                  <a:fillRect/>
                </a:stretch>
              </p:blipFill>
              <p:spPr>
                <a:xfrm>
                  <a:off x="6443387" y="1013107"/>
                  <a:ext cx="1138680" cy="5407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8" name="Freihand 27">
                  <a:extLst>
                    <a:ext uri="{FF2B5EF4-FFF2-40B4-BE49-F238E27FC236}">
                      <a16:creationId xmlns:a16="http://schemas.microsoft.com/office/drawing/2014/main" id="{115D3F3C-BD91-4BF6-A919-68FD1ACAF1BC}"/>
                    </a:ext>
                  </a:extLst>
                </p14:cNvPr>
                <p14:cNvContentPartPr/>
                <p14:nvPr/>
              </p14:nvContentPartPr>
              <p14:xfrm>
                <a:off x="5603507" y="1510267"/>
                <a:ext cx="2317680" cy="318240"/>
              </p14:xfrm>
            </p:contentPart>
          </mc:Choice>
          <mc:Fallback>
            <p:pic>
              <p:nvPicPr>
                <p:cNvPr id="28" name="Freihand 27">
                  <a:extLst>
                    <a:ext uri="{FF2B5EF4-FFF2-40B4-BE49-F238E27FC236}">
                      <a16:creationId xmlns:a16="http://schemas.microsoft.com/office/drawing/2014/main" id="{115D3F3C-BD91-4BF6-A919-68FD1ACAF1BC}"/>
                    </a:ext>
                  </a:extLst>
                </p:cNvPr>
                <p:cNvPicPr/>
                <p:nvPr/>
              </p:nvPicPr>
              <p:blipFill>
                <a:blip r:embed="rId46"/>
                <a:stretch>
                  <a:fillRect/>
                </a:stretch>
              </p:blipFill>
              <p:spPr>
                <a:xfrm>
                  <a:off x="5599187" y="1505947"/>
                  <a:ext cx="2326320" cy="3268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9" name="Freihand 28">
                  <a:extLst>
                    <a:ext uri="{FF2B5EF4-FFF2-40B4-BE49-F238E27FC236}">
                      <a16:creationId xmlns:a16="http://schemas.microsoft.com/office/drawing/2014/main" id="{DA05749F-8421-4E3F-8F67-7B98132BECA2}"/>
                    </a:ext>
                  </a:extLst>
                </p14:cNvPr>
                <p14:cNvContentPartPr/>
                <p14:nvPr/>
              </p14:nvContentPartPr>
              <p14:xfrm>
                <a:off x="5505587" y="1629427"/>
                <a:ext cx="479520" cy="258840"/>
              </p14:xfrm>
            </p:contentPart>
          </mc:Choice>
          <mc:Fallback>
            <p:pic>
              <p:nvPicPr>
                <p:cNvPr id="29" name="Freihand 28">
                  <a:extLst>
                    <a:ext uri="{FF2B5EF4-FFF2-40B4-BE49-F238E27FC236}">
                      <a16:creationId xmlns:a16="http://schemas.microsoft.com/office/drawing/2014/main" id="{DA05749F-8421-4E3F-8F67-7B98132BECA2}"/>
                    </a:ext>
                  </a:extLst>
                </p:cNvPr>
                <p:cNvPicPr/>
                <p:nvPr/>
              </p:nvPicPr>
              <p:blipFill>
                <a:blip r:embed="rId48"/>
                <a:stretch>
                  <a:fillRect/>
                </a:stretch>
              </p:blipFill>
              <p:spPr>
                <a:xfrm>
                  <a:off x="5501267" y="1625107"/>
                  <a:ext cx="48816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1" name="Freihand 30">
                  <a:extLst>
                    <a:ext uri="{FF2B5EF4-FFF2-40B4-BE49-F238E27FC236}">
                      <a16:creationId xmlns:a16="http://schemas.microsoft.com/office/drawing/2014/main" id="{F406CE2F-B4FE-46FA-801E-E4554CB418E1}"/>
                    </a:ext>
                  </a:extLst>
                </p14:cNvPr>
                <p14:cNvContentPartPr/>
                <p14:nvPr/>
              </p14:nvContentPartPr>
              <p14:xfrm>
                <a:off x="8130347" y="1386067"/>
                <a:ext cx="109440" cy="205200"/>
              </p14:xfrm>
            </p:contentPart>
          </mc:Choice>
          <mc:Fallback>
            <p:pic>
              <p:nvPicPr>
                <p:cNvPr id="31" name="Freihand 30">
                  <a:extLst>
                    <a:ext uri="{FF2B5EF4-FFF2-40B4-BE49-F238E27FC236}">
                      <a16:creationId xmlns:a16="http://schemas.microsoft.com/office/drawing/2014/main" id="{F406CE2F-B4FE-46FA-801E-E4554CB418E1}"/>
                    </a:ext>
                  </a:extLst>
                </p:cNvPr>
                <p:cNvPicPr/>
                <p:nvPr/>
              </p:nvPicPr>
              <p:blipFill>
                <a:blip r:embed="rId50"/>
                <a:stretch>
                  <a:fillRect/>
                </a:stretch>
              </p:blipFill>
              <p:spPr>
                <a:xfrm>
                  <a:off x="8126027" y="1381747"/>
                  <a:ext cx="11808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2" name="Freihand 31">
                  <a:extLst>
                    <a:ext uri="{FF2B5EF4-FFF2-40B4-BE49-F238E27FC236}">
                      <a16:creationId xmlns:a16="http://schemas.microsoft.com/office/drawing/2014/main" id="{DAF13414-CB5B-4873-97A4-B20506A0A01A}"/>
                    </a:ext>
                  </a:extLst>
                </p14:cNvPr>
                <p14:cNvContentPartPr/>
                <p14:nvPr/>
              </p14:nvContentPartPr>
              <p14:xfrm>
                <a:off x="8274347" y="1359427"/>
                <a:ext cx="232920" cy="197280"/>
              </p14:xfrm>
            </p:contentPart>
          </mc:Choice>
          <mc:Fallback>
            <p:pic>
              <p:nvPicPr>
                <p:cNvPr id="32" name="Freihand 31">
                  <a:extLst>
                    <a:ext uri="{FF2B5EF4-FFF2-40B4-BE49-F238E27FC236}">
                      <a16:creationId xmlns:a16="http://schemas.microsoft.com/office/drawing/2014/main" id="{DAF13414-CB5B-4873-97A4-B20506A0A01A}"/>
                    </a:ext>
                  </a:extLst>
                </p:cNvPr>
                <p:cNvPicPr/>
                <p:nvPr/>
              </p:nvPicPr>
              <p:blipFill>
                <a:blip r:embed="rId52"/>
                <a:stretch>
                  <a:fillRect/>
                </a:stretch>
              </p:blipFill>
              <p:spPr>
                <a:xfrm>
                  <a:off x="8270027" y="1355107"/>
                  <a:ext cx="2415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3" name="Freihand 32">
                  <a:extLst>
                    <a:ext uri="{FF2B5EF4-FFF2-40B4-BE49-F238E27FC236}">
                      <a16:creationId xmlns:a16="http://schemas.microsoft.com/office/drawing/2014/main" id="{B8F80400-F4C5-4B71-8029-10085014D7FA}"/>
                    </a:ext>
                  </a:extLst>
                </p14:cNvPr>
                <p14:cNvContentPartPr/>
                <p14:nvPr/>
              </p14:nvContentPartPr>
              <p14:xfrm>
                <a:off x="8707067" y="1452307"/>
                <a:ext cx="300600" cy="71280"/>
              </p14:xfrm>
            </p:contentPart>
          </mc:Choice>
          <mc:Fallback>
            <p:pic>
              <p:nvPicPr>
                <p:cNvPr id="33" name="Freihand 32">
                  <a:extLst>
                    <a:ext uri="{FF2B5EF4-FFF2-40B4-BE49-F238E27FC236}">
                      <a16:creationId xmlns:a16="http://schemas.microsoft.com/office/drawing/2014/main" id="{B8F80400-F4C5-4B71-8029-10085014D7FA}"/>
                    </a:ext>
                  </a:extLst>
                </p:cNvPr>
                <p:cNvPicPr/>
                <p:nvPr/>
              </p:nvPicPr>
              <p:blipFill>
                <a:blip r:embed="rId54"/>
                <a:stretch>
                  <a:fillRect/>
                </a:stretch>
              </p:blipFill>
              <p:spPr>
                <a:xfrm>
                  <a:off x="8702747" y="1447987"/>
                  <a:ext cx="3092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4" name="Freihand 33">
                  <a:extLst>
                    <a:ext uri="{FF2B5EF4-FFF2-40B4-BE49-F238E27FC236}">
                      <a16:creationId xmlns:a16="http://schemas.microsoft.com/office/drawing/2014/main" id="{D26D7C7C-C3AE-48F8-A296-07D161A617B1}"/>
                    </a:ext>
                  </a:extLst>
                </p14:cNvPr>
                <p14:cNvContentPartPr/>
                <p14:nvPr/>
              </p14:nvContentPartPr>
              <p14:xfrm>
                <a:off x="9037547" y="1348267"/>
                <a:ext cx="150840" cy="316800"/>
              </p14:xfrm>
            </p:contentPart>
          </mc:Choice>
          <mc:Fallback>
            <p:pic>
              <p:nvPicPr>
                <p:cNvPr id="34" name="Freihand 33">
                  <a:extLst>
                    <a:ext uri="{FF2B5EF4-FFF2-40B4-BE49-F238E27FC236}">
                      <a16:creationId xmlns:a16="http://schemas.microsoft.com/office/drawing/2014/main" id="{D26D7C7C-C3AE-48F8-A296-07D161A617B1}"/>
                    </a:ext>
                  </a:extLst>
                </p:cNvPr>
                <p:cNvPicPr/>
                <p:nvPr/>
              </p:nvPicPr>
              <p:blipFill>
                <a:blip r:embed="rId56"/>
                <a:stretch>
                  <a:fillRect/>
                </a:stretch>
              </p:blipFill>
              <p:spPr>
                <a:xfrm>
                  <a:off x="9033227" y="1343947"/>
                  <a:ext cx="159480" cy="3254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5" name="Freihand 34">
                  <a:extLst>
                    <a:ext uri="{FF2B5EF4-FFF2-40B4-BE49-F238E27FC236}">
                      <a16:creationId xmlns:a16="http://schemas.microsoft.com/office/drawing/2014/main" id="{CF46BA45-C4BD-49DE-8F2B-832F217D3D6F}"/>
                    </a:ext>
                  </a:extLst>
                </p14:cNvPr>
                <p14:cNvContentPartPr/>
                <p14:nvPr/>
              </p14:nvContentPartPr>
              <p14:xfrm>
                <a:off x="9388547" y="1395067"/>
                <a:ext cx="218160" cy="97920"/>
              </p14:xfrm>
            </p:contentPart>
          </mc:Choice>
          <mc:Fallback>
            <p:pic>
              <p:nvPicPr>
                <p:cNvPr id="35" name="Freihand 34">
                  <a:extLst>
                    <a:ext uri="{FF2B5EF4-FFF2-40B4-BE49-F238E27FC236}">
                      <a16:creationId xmlns:a16="http://schemas.microsoft.com/office/drawing/2014/main" id="{CF46BA45-C4BD-49DE-8F2B-832F217D3D6F}"/>
                    </a:ext>
                  </a:extLst>
                </p:cNvPr>
                <p:cNvPicPr/>
                <p:nvPr/>
              </p:nvPicPr>
              <p:blipFill>
                <a:blip r:embed="rId58"/>
                <a:stretch>
                  <a:fillRect/>
                </a:stretch>
              </p:blipFill>
              <p:spPr>
                <a:xfrm>
                  <a:off x="9384227" y="1390747"/>
                  <a:ext cx="2268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6" name="Freihand 35">
                  <a:extLst>
                    <a:ext uri="{FF2B5EF4-FFF2-40B4-BE49-F238E27FC236}">
                      <a16:creationId xmlns:a16="http://schemas.microsoft.com/office/drawing/2014/main" id="{30A5CA89-6A89-4BD1-AF05-77EFF475E938}"/>
                    </a:ext>
                  </a:extLst>
                </p14:cNvPr>
                <p14:cNvContentPartPr/>
                <p14:nvPr/>
              </p14:nvContentPartPr>
              <p14:xfrm>
                <a:off x="9589067" y="1293547"/>
                <a:ext cx="27360" cy="18720"/>
              </p14:xfrm>
            </p:contentPart>
          </mc:Choice>
          <mc:Fallback>
            <p:pic>
              <p:nvPicPr>
                <p:cNvPr id="36" name="Freihand 35">
                  <a:extLst>
                    <a:ext uri="{FF2B5EF4-FFF2-40B4-BE49-F238E27FC236}">
                      <a16:creationId xmlns:a16="http://schemas.microsoft.com/office/drawing/2014/main" id="{30A5CA89-6A89-4BD1-AF05-77EFF475E938}"/>
                    </a:ext>
                  </a:extLst>
                </p:cNvPr>
                <p:cNvPicPr/>
                <p:nvPr/>
              </p:nvPicPr>
              <p:blipFill>
                <a:blip r:embed="rId60"/>
                <a:stretch>
                  <a:fillRect/>
                </a:stretch>
              </p:blipFill>
              <p:spPr>
                <a:xfrm>
                  <a:off x="9584747" y="1289227"/>
                  <a:ext cx="3600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7" name="Freihand 36">
                  <a:extLst>
                    <a:ext uri="{FF2B5EF4-FFF2-40B4-BE49-F238E27FC236}">
                      <a16:creationId xmlns:a16="http://schemas.microsoft.com/office/drawing/2014/main" id="{821CF796-EDB5-42D3-95A8-D9A6EA63F881}"/>
                    </a:ext>
                  </a:extLst>
                </p14:cNvPr>
                <p14:cNvContentPartPr/>
                <p14:nvPr/>
              </p14:nvContentPartPr>
              <p14:xfrm>
                <a:off x="9785987" y="1374547"/>
                <a:ext cx="99720" cy="88920"/>
              </p14:xfrm>
            </p:contentPart>
          </mc:Choice>
          <mc:Fallback>
            <p:pic>
              <p:nvPicPr>
                <p:cNvPr id="37" name="Freihand 36">
                  <a:extLst>
                    <a:ext uri="{FF2B5EF4-FFF2-40B4-BE49-F238E27FC236}">
                      <a16:creationId xmlns:a16="http://schemas.microsoft.com/office/drawing/2014/main" id="{821CF796-EDB5-42D3-95A8-D9A6EA63F881}"/>
                    </a:ext>
                  </a:extLst>
                </p:cNvPr>
                <p:cNvPicPr/>
                <p:nvPr/>
              </p:nvPicPr>
              <p:blipFill>
                <a:blip r:embed="rId62"/>
                <a:stretch>
                  <a:fillRect/>
                </a:stretch>
              </p:blipFill>
              <p:spPr>
                <a:xfrm>
                  <a:off x="9781667" y="1370227"/>
                  <a:ext cx="10836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8" name="Freihand 37">
                  <a:extLst>
                    <a:ext uri="{FF2B5EF4-FFF2-40B4-BE49-F238E27FC236}">
                      <a16:creationId xmlns:a16="http://schemas.microsoft.com/office/drawing/2014/main" id="{07E5D6C1-1F5C-4CD1-ADE6-558D5D19C8DC}"/>
                    </a:ext>
                  </a:extLst>
                </p14:cNvPr>
                <p14:cNvContentPartPr/>
                <p14:nvPr/>
              </p14:nvContentPartPr>
              <p14:xfrm>
                <a:off x="10155707" y="1324867"/>
                <a:ext cx="107640" cy="139680"/>
              </p14:xfrm>
            </p:contentPart>
          </mc:Choice>
          <mc:Fallback>
            <p:pic>
              <p:nvPicPr>
                <p:cNvPr id="38" name="Freihand 37">
                  <a:extLst>
                    <a:ext uri="{FF2B5EF4-FFF2-40B4-BE49-F238E27FC236}">
                      <a16:creationId xmlns:a16="http://schemas.microsoft.com/office/drawing/2014/main" id="{07E5D6C1-1F5C-4CD1-ADE6-558D5D19C8DC}"/>
                    </a:ext>
                  </a:extLst>
                </p:cNvPr>
                <p:cNvPicPr/>
                <p:nvPr/>
              </p:nvPicPr>
              <p:blipFill>
                <a:blip r:embed="rId64"/>
                <a:stretch>
                  <a:fillRect/>
                </a:stretch>
              </p:blipFill>
              <p:spPr>
                <a:xfrm>
                  <a:off x="10151387" y="1320547"/>
                  <a:ext cx="1162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9" name="Freihand 38">
                  <a:extLst>
                    <a:ext uri="{FF2B5EF4-FFF2-40B4-BE49-F238E27FC236}">
                      <a16:creationId xmlns:a16="http://schemas.microsoft.com/office/drawing/2014/main" id="{002B0E7C-6768-41F5-BFA2-18815D66CBD9}"/>
                    </a:ext>
                  </a:extLst>
                </p14:cNvPr>
                <p14:cNvContentPartPr/>
                <p14:nvPr/>
              </p14:nvContentPartPr>
              <p14:xfrm>
                <a:off x="10298627" y="1349707"/>
                <a:ext cx="290880" cy="77760"/>
              </p14:xfrm>
            </p:contentPart>
          </mc:Choice>
          <mc:Fallback>
            <p:pic>
              <p:nvPicPr>
                <p:cNvPr id="39" name="Freihand 38">
                  <a:extLst>
                    <a:ext uri="{FF2B5EF4-FFF2-40B4-BE49-F238E27FC236}">
                      <a16:creationId xmlns:a16="http://schemas.microsoft.com/office/drawing/2014/main" id="{002B0E7C-6768-41F5-BFA2-18815D66CBD9}"/>
                    </a:ext>
                  </a:extLst>
                </p:cNvPr>
                <p:cNvPicPr/>
                <p:nvPr/>
              </p:nvPicPr>
              <p:blipFill>
                <a:blip r:embed="rId66"/>
                <a:stretch>
                  <a:fillRect/>
                </a:stretch>
              </p:blipFill>
              <p:spPr>
                <a:xfrm>
                  <a:off x="10294307" y="1345387"/>
                  <a:ext cx="2995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0" name="Freihand 39">
                  <a:extLst>
                    <a:ext uri="{FF2B5EF4-FFF2-40B4-BE49-F238E27FC236}">
                      <a16:creationId xmlns:a16="http://schemas.microsoft.com/office/drawing/2014/main" id="{B4B1DA6E-3534-4544-A061-443C8A790FA7}"/>
                    </a:ext>
                  </a:extLst>
                </p14:cNvPr>
                <p14:cNvContentPartPr/>
                <p14:nvPr/>
              </p14:nvContentPartPr>
              <p14:xfrm>
                <a:off x="10586987" y="1225147"/>
                <a:ext cx="374040" cy="189000"/>
              </p14:xfrm>
            </p:contentPart>
          </mc:Choice>
          <mc:Fallback>
            <p:pic>
              <p:nvPicPr>
                <p:cNvPr id="40" name="Freihand 39">
                  <a:extLst>
                    <a:ext uri="{FF2B5EF4-FFF2-40B4-BE49-F238E27FC236}">
                      <a16:creationId xmlns:a16="http://schemas.microsoft.com/office/drawing/2014/main" id="{B4B1DA6E-3534-4544-A061-443C8A790FA7}"/>
                    </a:ext>
                  </a:extLst>
                </p:cNvPr>
                <p:cNvPicPr/>
                <p:nvPr/>
              </p:nvPicPr>
              <p:blipFill>
                <a:blip r:embed="rId68"/>
                <a:stretch>
                  <a:fillRect/>
                </a:stretch>
              </p:blipFill>
              <p:spPr>
                <a:xfrm>
                  <a:off x="10582667" y="1220827"/>
                  <a:ext cx="38268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3" name="Freihand 42">
                  <a:extLst>
                    <a:ext uri="{FF2B5EF4-FFF2-40B4-BE49-F238E27FC236}">
                      <a16:creationId xmlns:a16="http://schemas.microsoft.com/office/drawing/2014/main" id="{B1F9BE17-AD1B-43A9-92CD-70B7DE5F2F86}"/>
                    </a:ext>
                  </a:extLst>
                </p14:cNvPr>
                <p14:cNvContentPartPr/>
                <p14:nvPr/>
              </p14:nvContentPartPr>
              <p14:xfrm>
                <a:off x="10018187" y="1468507"/>
                <a:ext cx="65880" cy="97560"/>
              </p14:xfrm>
            </p:contentPart>
          </mc:Choice>
          <mc:Fallback>
            <p:pic>
              <p:nvPicPr>
                <p:cNvPr id="43" name="Freihand 42">
                  <a:extLst>
                    <a:ext uri="{FF2B5EF4-FFF2-40B4-BE49-F238E27FC236}">
                      <a16:creationId xmlns:a16="http://schemas.microsoft.com/office/drawing/2014/main" id="{B1F9BE17-AD1B-43A9-92CD-70B7DE5F2F86}"/>
                    </a:ext>
                  </a:extLst>
                </p:cNvPr>
                <p:cNvPicPr/>
                <p:nvPr/>
              </p:nvPicPr>
              <p:blipFill>
                <a:blip r:embed="rId70"/>
                <a:stretch>
                  <a:fillRect/>
                </a:stretch>
              </p:blipFill>
              <p:spPr>
                <a:xfrm>
                  <a:off x="10013867" y="1464187"/>
                  <a:ext cx="7452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4" name="Freihand 43">
                  <a:extLst>
                    <a:ext uri="{FF2B5EF4-FFF2-40B4-BE49-F238E27FC236}">
                      <a16:creationId xmlns:a16="http://schemas.microsoft.com/office/drawing/2014/main" id="{9AC7EE12-B354-4B0C-BF25-43C9EB8AC25A}"/>
                    </a:ext>
                  </a:extLst>
                </p14:cNvPr>
                <p14:cNvContentPartPr/>
                <p14:nvPr/>
              </p14:nvContentPartPr>
              <p14:xfrm>
                <a:off x="11014667" y="1131187"/>
                <a:ext cx="94680" cy="87480"/>
              </p14:xfrm>
            </p:contentPart>
          </mc:Choice>
          <mc:Fallback>
            <p:pic>
              <p:nvPicPr>
                <p:cNvPr id="44" name="Freihand 43">
                  <a:extLst>
                    <a:ext uri="{FF2B5EF4-FFF2-40B4-BE49-F238E27FC236}">
                      <a16:creationId xmlns:a16="http://schemas.microsoft.com/office/drawing/2014/main" id="{9AC7EE12-B354-4B0C-BF25-43C9EB8AC25A}"/>
                    </a:ext>
                  </a:extLst>
                </p:cNvPr>
                <p:cNvPicPr/>
                <p:nvPr/>
              </p:nvPicPr>
              <p:blipFill>
                <a:blip r:embed="rId72"/>
                <a:stretch>
                  <a:fillRect/>
                </a:stretch>
              </p:blipFill>
              <p:spPr>
                <a:xfrm>
                  <a:off x="11010347" y="1126867"/>
                  <a:ext cx="1033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6" name="Freihand 45">
                  <a:extLst>
                    <a:ext uri="{FF2B5EF4-FFF2-40B4-BE49-F238E27FC236}">
                      <a16:creationId xmlns:a16="http://schemas.microsoft.com/office/drawing/2014/main" id="{1BBF0C3D-845B-49C2-9E7B-1BAEA0038EEB}"/>
                    </a:ext>
                  </a:extLst>
                </p14:cNvPr>
                <p14:cNvContentPartPr/>
                <p14:nvPr/>
              </p14:nvContentPartPr>
              <p14:xfrm>
                <a:off x="9387467" y="1807987"/>
                <a:ext cx="107640" cy="276120"/>
              </p14:xfrm>
            </p:contentPart>
          </mc:Choice>
          <mc:Fallback>
            <p:pic>
              <p:nvPicPr>
                <p:cNvPr id="46" name="Freihand 45">
                  <a:extLst>
                    <a:ext uri="{FF2B5EF4-FFF2-40B4-BE49-F238E27FC236}">
                      <a16:creationId xmlns:a16="http://schemas.microsoft.com/office/drawing/2014/main" id="{1BBF0C3D-845B-49C2-9E7B-1BAEA0038EEB}"/>
                    </a:ext>
                  </a:extLst>
                </p:cNvPr>
                <p:cNvPicPr/>
                <p:nvPr/>
              </p:nvPicPr>
              <p:blipFill>
                <a:blip r:embed="rId74"/>
                <a:stretch>
                  <a:fillRect/>
                </a:stretch>
              </p:blipFill>
              <p:spPr>
                <a:xfrm>
                  <a:off x="9383147" y="1803667"/>
                  <a:ext cx="11628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7" name="Freihand 46">
                  <a:extLst>
                    <a:ext uri="{FF2B5EF4-FFF2-40B4-BE49-F238E27FC236}">
                      <a16:creationId xmlns:a16="http://schemas.microsoft.com/office/drawing/2014/main" id="{0FEC2704-094E-4BDC-9B35-11B5256E7ED7}"/>
                    </a:ext>
                  </a:extLst>
                </p14:cNvPr>
                <p14:cNvContentPartPr/>
                <p14:nvPr/>
              </p14:nvContentPartPr>
              <p14:xfrm>
                <a:off x="9537587" y="1798627"/>
                <a:ext cx="167040" cy="111960"/>
              </p14:xfrm>
            </p:contentPart>
          </mc:Choice>
          <mc:Fallback>
            <p:pic>
              <p:nvPicPr>
                <p:cNvPr id="47" name="Freihand 46">
                  <a:extLst>
                    <a:ext uri="{FF2B5EF4-FFF2-40B4-BE49-F238E27FC236}">
                      <a16:creationId xmlns:a16="http://schemas.microsoft.com/office/drawing/2014/main" id="{0FEC2704-094E-4BDC-9B35-11B5256E7ED7}"/>
                    </a:ext>
                  </a:extLst>
                </p:cNvPr>
                <p:cNvPicPr/>
                <p:nvPr/>
              </p:nvPicPr>
              <p:blipFill>
                <a:blip r:embed="rId76"/>
                <a:stretch>
                  <a:fillRect/>
                </a:stretch>
              </p:blipFill>
              <p:spPr>
                <a:xfrm>
                  <a:off x="9533267" y="1794307"/>
                  <a:ext cx="1756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8" name="Freihand 47">
                  <a:extLst>
                    <a:ext uri="{FF2B5EF4-FFF2-40B4-BE49-F238E27FC236}">
                      <a16:creationId xmlns:a16="http://schemas.microsoft.com/office/drawing/2014/main" id="{8CCD3E30-D577-40EC-A4B7-8263A2E87B56}"/>
                    </a:ext>
                  </a:extLst>
                </p14:cNvPr>
                <p14:cNvContentPartPr/>
                <p14:nvPr/>
              </p14:nvContentPartPr>
              <p14:xfrm>
                <a:off x="9677987" y="1727707"/>
                <a:ext cx="162720" cy="153720"/>
              </p14:xfrm>
            </p:contentPart>
          </mc:Choice>
          <mc:Fallback>
            <p:pic>
              <p:nvPicPr>
                <p:cNvPr id="48" name="Freihand 47">
                  <a:extLst>
                    <a:ext uri="{FF2B5EF4-FFF2-40B4-BE49-F238E27FC236}">
                      <a16:creationId xmlns:a16="http://schemas.microsoft.com/office/drawing/2014/main" id="{8CCD3E30-D577-40EC-A4B7-8263A2E87B56}"/>
                    </a:ext>
                  </a:extLst>
                </p:cNvPr>
                <p:cNvPicPr/>
                <p:nvPr/>
              </p:nvPicPr>
              <p:blipFill>
                <a:blip r:embed="rId78"/>
                <a:stretch>
                  <a:fillRect/>
                </a:stretch>
              </p:blipFill>
              <p:spPr>
                <a:xfrm>
                  <a:off x="9673667" y="1723387"/>
                  <a:ext cx="17136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9" name="Freihand 48">
                  <a:extLst>
                    <a:ext uri="{FF2B5EF4-FFF2-40B4-BE49-F238E27FC236}">
                      <a16:creationId xmlns:a16="http://schemas.microsoft.com/office/drawing/2014/main" id="{1D611BE3-6121-45A3-A278-A11763E51B7A}"/>
                    </a:ext>
                  </a:extLst>
                </p14:cNvPr>
                <p14:cNvContentPartPr/>
                <p14:nvPr/>
              </p14:nvContentPartPr>
              <p14:xfrm>
                <a:off x="9857987" y="1802587"/>
                <a:ext cx="98280" cy="83160"/>
              </p14:xfrm>
            </p:contentPart>
          </mc:Choice>
          <mc:Fallback>
            <p:pic>
              <p:nvPicPr>
                <p:cNvPr id="49" name="Freihand 48">
                  <a:extLst>
                    <a:ext uri="{FF2B5EF4-FFF2-40B4-BE49-F238E27FC236}">
                      <a16:creationId xmlns:a16="http://schemas.microsoft.com/office/drawing/2014/main" id="{1D611BE3-6121-45A3-A278-A11763E51B7A}"/>
                    </a:ext>
                  </a:extLst>
                </p:cNvPr>
                <p:cNvPicPr/>
                <p:nvPr/>
              </p:nvPicPr>
              <p:blipFill>
                <a:blip r:embed="rId80"/>
                <a:stretch>
                  <a:fillRect/>
                </a:stretch>
              </p:blipFill>
              <p:spPr>
                <a:xfrm>
                  <a:off x="9853667" y="1798267"/>
                  <a:ext cx="10692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0" name="Freihand 49">
                  <a:extLst>
                    <a:ext uri="{FF2B5EF4-FFF2-40B4-BE49-F238E27FC236}">
                      <a16:creationId xmlns:a16="http://schemas.microsoft.com/office/drawing/2014/main" id="{AFF8255F-1FAF-4D00-AE12-A23B315ADC55}"/>
                    </a:ext>
                  </a:extLst>
                </p14:cNvPr>
                <p14:cNvContentPartPr/>
                <p14:nvPr/>
              </p14:nvContentPartPr>
              <p14:xfrm>
                <a:off x="10220507" y="1773787"/>
                <a:ext cx="232920" cy="92520"/>
              </p14:xfrm>
            </p:contentPart>
          </mc:Choice>
          <mc:Fallback>
            <p:pic>
              <p:nvPicPr>
                <p:cNvPr id="50" name="Freihand 49">
                  <a:extLst>
                    <a:ext uri="{FF2B5EF4-FFF2-40B4-BE49-F238E27FC236}">
                      <a16:creationId xmlns:a16="http://schemas.microsoft.com/office/drawing/2014/main" id="{AFF8255F-1FAF-4D00-AE12-A23B315ADC55}"/>
                    </a:ext>
                  </a:extLst>
                </p:cNvPr>
                <p:cNvPicPr/>
                <p:nvPr/>
              </p:nvPicPr>
              <p:blipFill>
                <a:blip r:embed="rId82"/>
                <a:stretch>
                  <a:fillRect/>
                </a:stretch>
              </p:blipFill>
              <p:spPr>
                <a:xfrm>
                  <a:off x="10216187" y="1769467"/>
                  <a:ext cx="2415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1" name="Freihand 50">
                  <a:extLst>
                    <a:ext uri="{FF2B5EF4-FFF2-40B4-BE49-F238E27FC236}">
                      <a16:creationId xmlns:a16="http://schemas.microsoft.com/office/drawing/2014/main" id="{71FF7F10-3888-41DF-A438-5B32185CB069}"/>
                    </a:ext>
                  </a:extLst>
                </p14:cNvPr>
                <p14:cNvContentPartPr/>
                <p14:nvPr/>
              </p14:nvContentPartPr>
              <p14:xfrm>
                <a:off x="10484747" y="1674427"/>
                <a:ext cx="377280" cy="156960"/>
              </p14:xfrm>
            </p:contentPart>
          </mc:Choice>
          <mc:Fallback>
            <p:pic>
              <p:nvPicPr>
                <p:cNvPr id="51" name="Freihand 50">
                  <a:extLst>
                    <a:ext uri="{FF2B5EF4-FFF2-40B4-BE49-F238E27FC236}">
                      <a16:creationId xmlns:a16="http://schemas.microsoft.com/office/drawing/2014/main" id="{71FF7F10-3888-41DF-A438-5B32185CB069}"/>
                    </a:ext>
                  </a:extLst>
                </p:cNvPr>
                <p:cNvPicPr/>
                <p:nvPr/>
              </p:nvPicPr>
              <p:blipFill>
                <a:blip r:embed="rId84"/>
                <a:stretch>
                  <a:fillRect/>
                </a:stretch>
              </p:blipFill>
              <p:spPr>
                <a:xfrm>
                  <a:off x="10480427" y="1670107"/>
                  <a:ext cx="38592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2" name="Freihand 51">
                  <a:extLst>
                    <a:ext uri="{FF2B5EF4-FFF2-40B4-BE49-F238E27FC236}">
                      <a16:creationId xmlns:a16="http://schemas.microsoft.com/office/drawing/2014/main" id="{8E8D62D9-341D-4D5A-AE23-D2728661CBA0}"/>
                    </a:ext>
                  </a:extLst>
                </p14:cNvPr>
                <p14:cNvContentPartPr/>
                <p14:nvPr/>
              </p14:nvContentPartPr>
              <p14:xfrm>
                <a:off x="10843307" y="1626547"/>
                <a:ext cx="267120" cy="171360"/>
              </p14:xfrm>
            </p:contentPart>
          </mc:Choice>
          <mc:Fallback>
            <p:pic>
              <p:nvPicPr>
                <p:cNvPr id="52" name="Freihand 51">
                  <a:extLst>
                    <a:ext uri="{FF2B5EF4-FFF2-40B4-BE49-F238E27FC236}">
                      <a16:creationId xmlns:a16="http://schemas.microsoft.com/office/drawing/2014/main" id="{8E8D62D9-341D-4D5A-AE23-D2728661CBA0}"/>
                    </a:ext>
                  </a:extLst>
                </p:cNvPr>
                <p:cNvPicPr/>
                <p:nvPr/>
              </p:nvPicPr>
              <p:blipFill>
                <a:blip r:embed="rId86"/>
                <a:stretch>
                  <a:fillRect/>
                </a:stretch>
              </p:blipFill>
              <p:spPr>
                <a:xfrm>
                  <a:off x="10838987" y="1622227"/>
                  <a:ext cx="27576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3" name="Freihand 52">
                  <a:extLst>
                    <a:ext uri="{FF2B5EF4-FFF2-40B4-BE49-F238E27FC236}">
                      <a16:creationId xmlns:a16="http://schemas.microsoft.com/office/drawing/2014/main" id="{B8295C2C-551B-4EA8-AE1F-A204DC2F0A4C}"/>
                    </a:ext>
                  </a:extLst>
                </p14:cNvPr>
                <p14:cNvContentPartPr/>
                <p14:nvPr/>
              </p14:nvContentPartPr>
              <p14:xfrm>
                <a:off x="11175587" y="1549147"/>
                <a:ext cx="16920" cy="164880"/>
              </p14:xfrm>
            </p:contentPart>
          </mc:Choice>
          <mc:Fallback>
            <p:pic>
              <p:nvPicPr>
                <p:cNvPr id="53" name="Freihand 52">
                  <a:extLst>
                    <a:ext uri="{FF2B5EF4-FFF2-40B4-BE49-F238E27FC236}">
                      <a16:creationId xmlns:a16="http://schemas.microsoft.com/office/drawing/2014/main" id="{B8295C2C-551B-4EA8-AE1F-A204DC2F0A4C}"/>
                    </a:ext>
                  </a:extLst>
                </p:cNvPr>
                <p:cNvPicPr/>
                <p:nvPr/>
              </p:nvPicPr>
              <p:blipFill>
                <a:blip r:embed="rId88"/>
                <a:stretch>
                  <a:fillRect/>
                </a:stretch>
              </p:blipFill>
              <p:spPr>
                <a:xfrm>
                  <a:off x="11171267" y="1544827"/>
                  <a:ext cx="255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4" name="Freihand 53">
                  <a:extLst>
                    <a:ext uri="{FF2B5EF4-FFF2-40B4-BE49-F238E27FC236}">
                      <a16:creationId xmlns:a16="http://schemas.microsoft.com/office/drawing/2014/main" id="{EF5A4DD1-3DA2-44AD-8CAB-9DA7C020CEB2}"/>
                    </a:ext>
                  </a:extLst>
                </p14:cNvPr>
                <p14:cNvContentPartPr/>
                <p14:nvPr/>
              </p14:nvContentPartPr>
              <p14:xfrm>
                <a:off x="11163707" y="1815547"/>
                <a:ext cx="11160" cy="44280"/>
              </p14:xfrm>
            </p:contentPart>
          </mc:Choice>
          <mc:Fallback>
            <p:pic>
              <p:nvPicPr>
                <p:cNvPr id="54" name="Freihand 53">
                  <a:extLst>
                    <a:ext uri="{FF2B5EF4-FFF2-40B4-BE49-F238E27FC236}">
                      <a16:creationId xmlns:a16="http://schemas.microsoft.com/office/drawing/2014/main" id="{EF5A4DD1-3DA2-44AD-8CAB-9DA7C020CEB2}"/>
                    </a:ext>
                  </a:extLst>
                </p:cNvPr>
                <p:cNvPicPr/>
                <p:nvPr/>
              </p:nvPicPr>
              <p:blipFill>
                <a:blip r:embed="rId90"/>
                <a:stretch>
                  <a:fillRect/>
                </a:stretch>
              </p:blipFill>
              <p:spPr>
                <a:xfrm>
                  <a:off x="11159387" y="1811227"/>
                  <a:ext cx="198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7" name="Freihand 56">
                  <a:extLst>
                    <a:ext uri="{FF2B5EF4-FFF2-40B4-BE49-F238E27FC236}">
                      <a16:creationId xmlns:a16="http://schemas.microsoft.com/office/drawing/2014/main" id="{DEEB5F0F-4493-41F7-BA84-CDA1C8042A59}"/>
                    </a:ext>
                  </a:extLst>
                </p14:cNvPr>
                <p14:cNvContentPartPr/>
                <p14:nvPr/>
              </p14:nvContentPartPr>
              <p14:xfrm>
                <a:off x="10191347" y="1858027"/>
                <a:ext cx="913680" cy="72000"/>
              </p14:xfrm>
            </p:contentPart>
          </mc:Choice>
          <mc:Fallback>
            <p:pic>
              <p:nvPicPr>
                <p:cNvPr id="57" name="Freihand 56">
                  <a:extLst>
                    <a:ext uri="{FF2B5EF4-FFF2-40B4-BE49-F238E27FC236}">
                      <a16:creationId xmlns:a16="http://schemas.microsoft.com/office/drawing/2014/main" id="{DEEB5F0F-4493-41F7-BA84-CDA1C8042A59}"/>
                    </a:ext>
                  </a:extLst>
                </p:cNvPr>
                <p:cNvPicPr/>
                <p:nvPr/>
              </p:nvPicPr>
              <p:blipFill>
                <a:blip r:embed="rId92"/>
                <a:stretch>
                  <a:fillRect/>
                </a:stretch>
              </p:blipFill>
              <p:spPr>
                <a:xfrm>
                  <a:off x="10187027" y="1853707"/>
                  <a:ext cx="9223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9" name="Freihand 58">
                  <a:extLst>
                    <a:ext uri="{FF2B5EF4-FFF2-40B4-BE49-F238E27FC236}">
                      <a16:creationId xmlns:a16="http://schemas.microsoft.com/office/drawing/2014/main" id="{7AA10339-5D82-4D53-B9C1-79250CA99866}"/>
                    </a:ext>
                  </a:extLst>
                </p14:cNvPr>
                <p14:cNvContentPartPr/>
                <p14:nvPr/>
              </p14:nvContentPartPr>
              <p14:xfrm>
                <a:off x="7732187" y="2028307"/>
                <a:ext cx="2755800" cy="610920"/>
              </p14:xfrm>
            </p:contentPart>
          </mc:Choice>
          <mc:Fallback>
            <p:pic>
              <p:nvPicPr>
                <p:cNvPr id="59" name="Freihand 58">
                  <a:extLst>
                    <a:ext uri="{FF2B5EF4-FFF2-40B4-BE49-F238E27FC236}">
                      <a16:creationId xmlns:a16="http://schemas.microsoft.com/office/drawing/2014/main" id="{7AA10339-5D82-4D53-B9C1-79250CA99866}"/>
                    </a:ext>
                  </a:extLst>
                </p:cNvPr>
                <p:cNvPicPr/>
                <p:nvPr/>
              </p:nvPicPr>
              <p:blipFill>
                <a:blip r:embed="rId94"/>
                <a:stretch>
                  <a:fillRect/>
                </a:stretch>
              </p:blipFill>
              <p:spPr>
                <a:xfrm>
                  <a:off x="7727867" y="2023987"/>
                  <a:ext cx="2764440" cy="6195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0" name="Freihand 59">
                  <a:extLst>
                    <a:ext uri="{FF2B5EF4-FFF2-40B4-BE49-F238E27FC236}">
                      <a16:creationId xmlns:a16="http://schemas.microsoft.com/office/drawing/2014/main" id="{720594E7-8CAC-4E25-A9F5-EE120F917836}"/>
                    </a:ext>
                  </a:extLst>
                </p14:cNvPr>
                <p14:cNvContentPartPr/>
                <p14:nvPr/>
              </p14:nvContentPartPr>
              <p14:xfrm>
                <a:off x="7499987" y="2503147"/>
                <a:ext cx="446400" cy="208440"/>
              </p14:xfrm>
            </p:contentPart>
          </mc:Choice>
          <mc:Fallback>
            <p:pic>
              <p:nvPicPr>
                <p:cNvPr id="60" name="Freihand 59">
                  <a:extLst>
                    <a:ext uri="{FF2B5EF4-FFF2-40B4-BE49-F238E27FC236}">
                      <a16:creationId xmlns:a16="http://schemas.microsoft.com/office/drawing/2014/main" id="{720594E7-8CAC-4E25-A9F5-EE120F917836}"/>
                    </a:ext>
                  </a:extLst>
                </p:cNvPr>
                <p:cNvPicPr/>
                <p:nvPr/>
              </p:nvPicPr>
              <p:blipFill>
                <a:blip r:embed="rId96"/>
                <a:stretch>
                  <a:fillRect/>
                </a:stretch>
              </p:blipFill>
              <p:spPr>
                <a:xfrm>
                  <a:off x="7495667" y="2498827"/>
                  <a:ext cx="45504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3" name="Freihand 62">
                  <a:extLst>
                    <a:ext uri="{FF2B5EF4-FFF2-40B4-BE49-F238E27FC236}">
                      <a16:creationId xmlns:a16="http://schemas.microsoft.com/office/drawing/2014/main" id="{AFD55ADB-2A50-4B95-AE94-EBB38A6C2519}"/>
                    </a:ext>
                  </a:extLst>
                </p14:cNvPr>
                <p14:cNvContentPartPr/>
                <p14:nvPr/>
              </p14:nvContentPartPr>
              <p14:xfrm>
                <a:off x="6373187" y="2347627"/>
                <a:ext cx="1307880" cy="536400"/>
              </p14:xfrm>
            </p:contentPart>
          </mc:Choice>
          <mc:Fallback>
            <p:pic>
              <p:nvPicPr>
                <p:cNvPr id="63" name="Freihand 62">
                  <a:extLst>
                    <a:ext uri="{FF2B5EF4-FFF2-40B4-BE49-F238E27FC236}">
                      <a16:creationId xmlns:a16="http://schemas.microsoft.com/office/drawing/2014/main" id="{AFD55ADB-2A50-4B95-AE94-EBB38A6C2519}"/>
                    </a:ext>
                  </a:extLst>
                </p:cNvPr>
                <p:cNvPicPr/>
                <p:nvPr/>
              </p:nvPicPr>
              <p:blipFill>
                <a:blip r:embed="rId98"/>
                <a:stretch>
                  <a:fillRect/>
                </a:stretch>
              </p:blipFill>
              <p:spPr>
                <a:xfrm>
                  <a:off x="6368867" y="2343307"/>
                  <a:ext cx="1316520" cy="545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9">
            <p14:nvContentPartPr>
              <p14:cNvPr id="65" name="Freihand 64">
                <a:extLst>
                  <a:ext uri="{FF2B5EF4-FFF2-40B4-BE49-F238E27FC236}">
                    <a16:creationId xmlns:a16="http://schemas.microsoft.com/office/drawing/2014/main" id="{B6623875-206A-47E9-8355-E0CE283B4204}"/>
                  </a:ext>
                </a:extLst>
              </p14:cNvPr>
              <p14:cNvContentPartPr/>
              <p14:nvPr/>
            </p14:nvContentPartPr>
            <p14:xfrm>
              <a:off x="3405707" y="4045387"/>
              <a:ext cx="835920" cy="52920"/>
            </p14:xfrm>
          </p:contentPart>
        </mc:Choice>
        <mc:Fallback>
          <p:pic>
            <p:nvPicPr>
              <p:cNvPr id="65" name="Freihand 64">
                <a:extLst>
                  <a:ext uri="{FF2B5EF4-FFF2-40B4-BE49-F238E27FC236}">
                    <a16:creationId xmlns:a16="http://schemas.microsoft.com/office/drawing/2014/main" id="{B6623875-206A-47E9-8355-E0CE283B4204}"/>
                  </a:ext>
                </a:extLst>
              </p:cNvPr>
              <p:cNvPicPr/>
              <p:nvPr/>
            </p:nvPicPr>
            <p:blipFill>
              <a:blip r:embed="rId100"/>
              <a:stretch>
                <a:fillRect/>
              </a:stretch>
            </p:blipFill>
            <p:spPr>
              <a:xfrm>
                <a:off x="3401387" y="4041067"/>
                <a:ext cx="84456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6" name="Freihand 65">
                <a:extLst>
                  <a:ext uri="{FF2B5EF4-FFF2-40B4-BE49-F238E27FC236}">
                    <a16:creationId xmlns:a16="http://schemas.microsoft.com/office/drawing/2014/main" id="{87C3821E-CA51-4346-8C03-D4927DBEBADE}"/>
                  </a:ext>
                </a:extLst>
              </p14:cNvPr>
              <p14:cNvContentPartPr/>
              <p14:nvPr/>
            </p14:nvContentPartPr>
            <p14:xfrm>
              <a:off x="3272507" y="4444627"/>
              <a:ext cx="2220120" cy="62640"/>
            </p14:xfrm>
          </p:contentPart>
        </mc:Choice>
        <mc:Fallback>
          <p:pic>
            <p:nvPicPr>
              <p:cNvPr id="66" name="Freihand 65">
                <a:extLst>
                  <a:ext uri="{FF2B5EF4-FFF2-40B4-BE49-F238E27FC236}">
                    <a16:creationId xmlns:a16="http://schemas.microsoft.com/office/drawing/2014/main" id="{87C3821E-CA51-4346-8C03-D4927DBEBADE}"/>
                  </a:ext>
                </a:extLst>
              </p:cNvPr>
              <p:cNvPicPr/>
              <p:nvPr/>
            </p:nvPicPr>
            <p:blipFill>
              <a:blip r:embed="rId102"/>
              <a:stretch>
                <a:fillRect/>
              </a:stretch>
            </p:blipFill>
            <p:spPr>
              <a:xfrm>
                <a:off x="3268187" y="4440307"/>
                <a:ext cx="2228760" cy="71280"/>
              </a:xfrm>
              <a:prstGeom prst="rect">
                <a:avLst/>
              </a:prstGeom>
            </p:spPr>
          </p:pic>
        </mc:Fallback>
      </mc:AlternateContent>
      <p:grpSp>
        <p:nvGrpSpPr>
          <p:cNvPr id="69" name="Gruppieren 68">
            <a:extLst>
              <a:ext uri="{FF2B5EF4-FFF2-40B4-BE49-F238E27FC236}">
                <a16:creationId xmlns:a16="http://schemas.microsoft.com/office/drawing/2014/main" id="{CFEB2681-A536-4274-8CBE-E001181AC713}"/>
              </a:ext>
            </a:extLst>
          </p:cNvPr>
          <p:cNvGrpSpPr/>
          <p:nvPr/>
        </p:nvGrpSpPr>
        <p:grpSpPr>
          <a:xfrm>
            <a:off x="3907907" y="3500347"/>
            <a:ext cx="3331440" cy="744480"/>
            <a:chOff x="3907907" y="3500347"/>
            <a:chExt cx="3331440" cy="744480"/>
          </a:xfrm>
        </p:grpSpPr>
        <mc:AlternateContent xmlns:mc="http://schemas.openxmlformats.org/markup-compatibility/2006">
          <mc:Choice xmlns:p14="http://schemas.microsoft.com/office/powerpoint/2010/main" Requires="p14">
            <p:contentPart p14:bwMode="auto" r:id="rId103">
              <p14:nvContentPartPr>
                <p14:cNvPr id="67" name="Freihand 66">
                  <a:extLst>
                    <a:ext uri="{FF2B5EF4-FFF2-40B4-BE49-F238E27FC236}">
                      <a16:creationId xmlns:a16="http://schemas.microsoft.com/office/drawing/2014/main" id="{27AD98D2-52AA-4A9E-933D-FB86C8096A18}"/>
                    </a:ext>
                  </a:extLst>
                </p14:cNvPr>
                <p14:cNvContentPartPr/>
                <p14:nvPr/>
              </p14:nvContentPartPr>
              <p14:xfrm>
                <a:off x="4014107" y="3500347"/>
                <a:ext cx="3225240" cy="688680"/>
              </p14:xfrm>
            </p:contentPart>
          </mc:Choice>
          <mc:Fallback>
            <p:pic>
              <p:nvPicPr>
                <p:cNvPr id="67" name="Freihand 66">
                  <a:extLst>
                    <a:ext uri="{FF2B5EF4-FFF2-40B4-BE49-F238E27FC236}">
                      <a16:creationId xmlns:a16="http://schemas.microsoft.com/office/drawing/2014/main" id="{27AD98D2-52AA-4A9E-933D-FB86C8096A18}"/>
                    </a:ext>
                  </a:extLst>
                </p:cNvPr>
                <p:cNvPicPr/>
                <p:nvPr/>
              </p:nvPicPr>
              <p:blipFill>
                <a:blip r:embed="rId104"/>
                <a:stretch>
                  <a:fillRect/>
                </a:stretch>
              </p:blipFill>
              <p:spPr>
                <a:xfrm>
                  <a:off x="4009787" y="3496027"/>
                  <a:ext cx="3233880" cy="6973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8" name="Freihand 67">
                  <a:extLst>
                    <a:ext uri="{FF2B5EF4-FFF2-40B4-BE49-F238E27FC236}">
                      <a16:creationId xmlns:a16="http://schemas.microsoft.com/office/drawing/2014/main" id="{F74B0F8A-76D6-41D6-9B0E-63D6CB801E0F}"/>
                    </a:ext>
                  </a:extLst>
                </p14:cNvPr>
                <p14:cNvContentPartPr/>
                <p14:nvPr/>
              </p14:nvContentPartPr>
              <p14:xfrm>
                <a:off x="3907907" y="3994627"/>
                <a:ext cx="598680" cy="250200"/>
              </p14:xfrm>
            </p:contentPart>
          </mc:Choice>
          <mc:Fallback>
            <p:pic>
              <p:nvPicPr>
                <p:cNvPr id="68" name="Freihand 67">
                  <a:extLst>
                    <a:ext uri="{FF2B5EF4-FFF2-40B4-BE49-F238E27FC236}">
                      <a16:creationId xmlns:a16="http://schemas.microsoft.com/office/drawing/2014/main" id="{F74B0F8A-76D6-41D6-9B0E-63D6CB801E0F}"/>
                    </a:ext>
                  </a:extLst>
                </p:cNvPr>
                <p:cNvPicPr/>
                <p:nvPr/>
              </p:nvPicPr>
              <p:blipFill>
                <a:blip r:embed="rId106"/>
                <a:stretch>
                  <a:fillRect/>
                </a:stretch>
              </p:blipFill>
              <p:spPr>
                <a:xfrm>
                  <a:off x="3903587" y="3990307"/>
                  <a:ext cx="607320" cy="258840"/>
                </a:xfrm>
                <a:prstGeom prst="rect">
                  <a:avLst/>
                </a:prstGeom>
              </p:spPr>
            </p:pic>
          </mc:Fallback>
        </mc:AlternateContent>
      </p:grpSp>
      <p:grpSp>
        <p:nvGrpSpPr>
          <p:cNvPr id="85" name="Gruppieren 84">
            <a:extLst>
              <a:ext uri="{FF2B5EF4-FFF2-40B4-BE49-F238E27FC236}">
                <a16:creationId xmlns:a16="http://schemas.microsoft.com/office/drawing/2014/main" id="{B176B180-AF2F-4155-B89C-804A0A46C3E0}"/>
              </a:ext>
            </a:extLst>
          </p:cNvPr>
          <p:cNvGrpSpPr/>
          <p:nvPr/>
        </p:nvGrpSpPr>
        <p:grpSpPr>
          <a:xfrm>
            <a:off x="7514387" y="2845147"/>
            <a:ext cx="2710800" cy="754920"/>
            <a:chOff x="7514387" y="2845147"/>
            <a:chExt cx="2710800" cy="754920"/>
          </a:xfrm>
        </p:grpSpPr>
        <mc:AlternateContent xmlns:mc="http://schemas.openxmlformats.org/markup-compatibility/2006">
          <mc:Choice xmlns:p14="http://schemas.microsoft.com/office/powerpoint/2010/main" Requires="p14">
            <p:contentPart p14:bwMode="auto" r:id="rId107">
              <p14:nvContentPartPr>
                <p14:cNvPr id="70" name="Freihand 69">
                  <a:extLst>
                    <a:ext uri="{FF2B5EF4-FFF2-40B4-BE49-F238E27FC236}">
                      <a16:creationId xmlns:a16="http://schemas.microsoft.com/office/drawing/2014/main" id="{190B27F3-C340-4BEC-8497-72114B36F3BC}"/>
                    </a:ext>
                  </a:extLst>
                </p14:cNvPr>
                <p14:cNvContentPartPr/>
                <p14:nvPr/>
              </p14:nvContentPartPr>
              <p14:xfrm>
                <a:off x="7514387" y="3365707"/>
                <a:ext cx="123840" cy="234360"/>
              </p14:xfrm>
            </p:contentPart>
          </mc:Choice>
          <mc:Fallback>
            <p:pic>
              <p:nvPicPr>
                <p:cNvPr id="70" name="Freihand 69">
                  <a:extLst>
                    <a:ext uri="{FF2B5EF4-FFF2-40B4-BE49-F238E27FC236}">
                      <a16:creationId xmlns:a16="http://schemas.microsoft.com/office/drawing/2014/main" id="{190B27F3-C340-4BEC-8497-72114B36F3BC}"/>
                    </a:ext>
                  </a:extLst>
                </p:cNvPr>
                <p:cNvPicPr/>
                <p:nvPr/>
              </p:nvPicPr>
              <p:blipFill>
                <a:blip r:embed="rId108"/>
                <a:stretch>
                  <a:fillRect/>
                </a:stretch>
              </p:blipFill>
              <p:spPr>
                <a:xfrm>
                  <a:off x="7510067" y="3361387"/>
                  <a:ext cx="13248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1" name="Freihand 70">
                  <a:extLst>
                    <a:ext uri="{FF2B5EF4-FFF2-40B4-BE49-F238E27FC236}">
                      <a16:creationId xmlns:a16="http://schemas.microsoft.com/office/drawing/2014/main" id="{BB0E64B8-C983-423A-9D7A-B3854C41424E}"/>
                    </a:ext>
                  </a:extLst>
                </p14:cNvPr>
                <p14:cNvContentPartPr/>
                <p14:nvPr/>
              </p14:nvContentPartPr>
              <p14:xfrm>
                <a:off x="7703747" y="3339067"/>
                <a:ext cx="127440" cy="109440"/>
              </p14:xfrm>
            </p:contentPart>
          </mc:Choice>
          <mc:Fallback>
            <p:pic>
              <p:nvPicPr>
                <p:cNvPr id="71" name="Freihand 70">
                  <a:extLst>
                    <a:ext uri="{FF2B5EF4-FFF2-40B4-BE49-F238E27FC236}">
                      <a16:creationId xmlns:a16="http://schemas.microsoft.com/office/drawing/2014/main" id="{BB0E64B8-C983-423A-9D7A-B3854C41424E}"/>
                    </a:ext>
                  </a:extLst>
                </p:cNvPr>
                <p:cNvPicPr/>
                <p:nvPr/>
              </p:nvPicPr>
              <p:blipFill>
                <a:blip r:embed="rId110"/>
                <a:stretch>
                  <a:fillRect/>
                </a:stretch>
              </p:blipFill>
              <p:spPr>
                <a:xfrm>
                  <a:off x="7699427" y="3334747"/>
                  <a:ext cx="13608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2" name="Freihand 71">
                  <a:extLst>
                    <a:ext uri="{FF2B5EF4-FFF2-40B4-BE49-F238E27FC236}">
                      <a16:creationId xmlns:a16="http://schemas.microsoft.com/office/drawing/2014/main" id="{BF25E523-3EBA-4A4F-8AAB-415A2E6E9E70}"/>
                    </a:ext>
                  </a:extLst>
                </p14:cNvPr>
                <p14:cNvContentPartPr/>
                <p14:nvPr/>
              </p14:nvContentPartPr>
              <p14:xfrm>
                <a:off x="7832267" y="3326827"/>
                <a:ext cx="317160" cy="119160"/>
              </p14:xfrm>
            </p:contentPart>
          </mc:Choice>
          <mc:Fallback>
            <p:pic>
              <p:nvPicPr>
                <p:cNvPr id="72" name="Freihand 71">
                  <a:extLst>
                    <a:ext uri="{FF2B5EF4-FFF2-40B4-BE49-F238E27FC236}">
                      <a16:creationId xmlns:a16="http://schemas.microsoft.com/office/drawing/2014/main" id="{BF25E523-3EBA-4A4F-8AAB-415A2E6E9E70}"/>
                    </a:ext>
                  </a:extLst>
                </p:cNvPr>
                <p:cNvPicPr/>
                <p:nvPr/>
              </p:nvPicPr>
              <p:blipFill>
                <a:blip r:embed="rId112"/>
                <a:stretch>
                  <a:fillRect/>
                </a:stretch>
              </p:blipFill>
              <p:spPr>
                <a:xfrm>
                  <a:off x="7827947" y="3322507"/>
                  <a:ext cx="3258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3" name="Freihand 72">
                  <a:extLst>
                    <a:ext uri="{FF2B5EF4-FFF2-40B4-BE49-F238E27FC236}">
                      <a16:creationId xmlns:a16="http://schemas.microsoft.com/office/drawing/2014/main" id="{DB8D8793-7954-4E5A-8FB4-A34FDDC0DAE9}"/>
                    </a:ext>
                  </a:extLst>
                </p14:cNvPr>
                <p14:cNvContentPartPr/>
                <p14:nvPr/>
              </p14:nvContentPartPr>
              <p14:xfrm>
                <a:off x="8128187" y="3246547"/>
                <a:ext cx="175320" cy="137520"/>
              </p14:xfrm>
            </p:contentPart>
          </mc:Choice>
          <mc:Fallback>
            <p:pic>
              <p:nvPicPr>
                <p:cNvPr id="73" name="Freihand 72">
                  <a:extLst>
                    <a:ext uri="{FF2B5EF4-FFF2-40B4-BE49-F238E27FC236}">
                      <a16:creationId xmlns:a16="http://schemas.microsoft.com/office/drawing/2014/main" id="{DB8D8793-7954-4E5A-8FB4-A34FDDC0DAE9}"/>
                    </a:ext>
                  </a:extLst>
                </p:cNvPr>
                <p:cNvPicPr/>
                <p:nvPr/>
              </p:nvPicPr>
              <p:blipFill>
                <a:blip r:embed="rId114"/>
                <a:stretch>
                  <a:fillRect/>
                </a:stretch>
              </p:blipFill>
              <p:spPr>
                <a:xfrm>
                  <a:off x="8123867" y="3242227"/>
                  <a:ext cx="1839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5" name="Freihand 74">
                  <a:extLst>
                    <a:ext uri="{FF2B5EF4-FFF2-40B4-BE49-F238E27FC236}">
                      <a16:creationId xmlns:a16="http://schemas.microsoft.com/office/drawing/2014/main" id="{7112D42F-3286-481A-9718-0E60417996F6}"/>
                    </a:ext>
                  </a:extLst>
                </p14:cNvPr>
                <p14:cNvContentPartPr/>
                <p14:nvPr/>
              </p14:nvContentPartPr>
              <p14:xfrm>
                <a:off x="8213507" y="3254107"/>
                <a:ext cx="199440" cy="127080"/>
              </p14:xfrm>
            </p:contentPart>
          </mc:Choice>
          <mc:Fallback>
            <p:pic>
              <p:nvPicPr>
                <p:cNvPr id="75" name="Freihand 74">
                  <a:extLst>
                    <a:ext uri="{FF2B5EF4-FFF2-40B4-BE49-F238E27FC236}">
                      <a16:creationId xmlns:a16="http://schemas.microsoft.com/office/drawing/2014/main" id="{7112D42F-3286-481A-9718-0E60417996F6}"/>
                    </a:ext>
                  </a:extLst>
                </p:cNvPr>
                <p:cNvPicPr/>
                <p:nvPr/>
              </p:nvPicPr>
              <p:blipFill>
                <a:blip r:embed="rId116"/>
                <a:stretch>
                  <a:fillRect/>
                </a:stretch>
              </p:blipFill>
              <p:spPr>
                <a:xfrm>
                  <a:off x="8209187" y="3249787"/>
                  <a:ext cx="2080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7" name="Freihand 76">
                  <a:extLst>
                    <a:ext uri="{FF2B5EF4-FFF2-40B4-BE49-F238E27FC236}">
                      <a16:creationId xmlns:a16="http://schemas.microsoft.com/office/drawing/2014/main" id="{C9E851FB-4614-40DE-BF03-00D2ED637B00}"/>
                    </a:ext>
                  </a:extLst>
                </p14:cNvPr>
                <p14:cNvContentPartPr/>
                <p14:nvPr/>
              </p14:nvContentPartPr>
              <p14:xfrm>
                <a:off x="8393147" y="3161587"/>
                <a:ext cx="224280" cy="179280"/>
              </p14:xfrm>
            </p:contentPart>
          </mc:Choice>
          <mc:Fallback>
            <p:pic>
              <p:nvPicPr>
                <p:cNvPr id="77" name="Freihand 76">
                  <a:extLst>
                    <a:ext uri="{FF2B5EF4-FFF2-40B4-BE49-F238E27FC236}">
                      <a16:creationId xmlns:a16="http://schemas.microsoft.com/office/drawing/2014/main" id="{C9E851FB-4614-40DE-BF03-00D2ED637B00}"/>
                    </a:ext>
                  </a:extLst>
                </p:cNvPr>
                <p:cNvPicPr/>
                <p:nvPr/>
              </p:nvPicPr>
              <p:blipFill>
                <a:blip r:embed="rId118"/>
                <a:stretch>
                  <a:fillRect/>
                </a:stretch>
              </p:blipFill>
              <p:spPr>
                <a:xfrm>
                  <a:off x="8388827" y="3157267"/>
                  <a:ext cx="2329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8" name="Freihand 77">
                  <a:extLst>
                    <a:ext uri="{FF2B5EF4-FFF2-40B4-BE49-F238E27FC236}">
                      <a16:creationId xmlns:a16="http://schemas.microsoft.com/office/drawing/2014/main" id="{51EC3A0B-FCAB-4507-931D-430C926F3F69}"/>
                    </a:ext>
                  </a:extLst>
                </p14:cNvPr>
                <p14:cNvContentPartPr/>
                <p14:nvPr/>
              </p14:nvContentPartPr>
              <p14:xfrm>
                <a:off x="8544707" y="3197587"/>
                <a:ext cx="65160" cy="16560"/>
              </p14:xfrm>
            </p:contentPart>
          </mc:Choice>
          <mc:Fallback>
            <p:pic>
              <p:nvPicPr>
                <p:cNvPr id="78" name="Freihand 77">
                  <a:extLst>
                    <a:ext uri="{FF2B5EF4-FFF2-40B4-BE49-F238E27FC236}">
                      <a16:creationId xmlns:a16="http://schemas.microsoft.com/office/drawing/2014/main" id="{51EC3A0B-FCAB-4507-931D-430C926F3F69}"/>
                    </a:ext>
                  </a:extLst>
                </p:cNvPr>
                <p:cNvPicPr/>
                <p:nvPr/>
              </p:nvPicPr>
              <p:blipFill>
                <a:blip r:embed="rId120"/>
                <a:stretch>
                  <a:fillRect/>
                </a:stretch>
              </p:blipFill>
              <p:spPr>
                <a:xfrm>
                  <a:off x="8540387" y="3193267"/>
                  <a:ext cx="7380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9" name="Freihand 78">
                  <a:extLst>
                    <a:ext uri="{FF2B5EF4-FFF2-40B4-BE49-F238E27FC236}">
                      <a16:creationId xmlns:a16="http://schemas.microsoft.com/office/drawing/2014/main" id="{F6755CEC-046A-4F48-9B17-D05B6C74E4DC}"/>
                    </a:ext>
                  </a:extLst>
                </p14:cNvPr>
                <p14:cNvContentPartPr/>
                <p14:nvPr/>
              </p14:nvContentPartPr>
              <p14:xfrm>
                <a:off x="8632187" y="3229987"/>
                <a:ext cx="64080" cy="100080"/>
              </p14:xfrm>
            </p:contentPart>
          </mc:Choice>
          <mc:Fallback>
            <p:pic>
              <p:nvPicPr>
                <p:cNvPr id="79" name="Freihand 78">
                  <a:extLst>
                    <a:ext uri="{FF2B5EF4-FFF2-40B4-BE49-F238E27FC236}">
                      <a16:creationId xmlns:a16="http://schemas.microsoft.com/office/drawing/2014/main" id="{F6755CEC-046A-4F48-9B17-D05B6C74E4DC}"/>
                    </a:ext>
                  </a:extLst>
                </p:cNvPr>
                <p:cNvPicPr/>
                <p:nvPr/>
              </p:nvPicPr>
              <p:blipFill>
                <a:blip r:embed="rId122"/>
                <a:stretch>
                  <a:fillRect/>
                </a:stretch>
              </p:blipFill>
              <p:spPr>
                <a:xfrm>
                  <a:off x="8627867" y="3225667"/>
                  <a:ext cx="7272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0" name="Freihand 79">
                  <a:extLst>
                    <a:ext uri="{FF2B5EF4-FFF2-40B4-BE49-F238E27FC236}">
                      <a16:creationId xmlns:a16="http://schemas.microsoft.com/office/drawing/2014/main" id="{132446D7-EB4D-413E-B13C-DD2C4C5D4019}"/>
                    </a:ext>
                  </a:extLst>
                </p14:cNvPr>
                <p14:cNvContentPartPr/>
                <p14:nvPr/>
              </p14:nvContentPartPr>
              <p14:xfrm>
                <a:off x="8936747" y="3190387"/>
                <a:ext cx="183240" cy="108720"/>
              </p14:xfrm>
            </p:contentPart>
          </mc:Choice>
          <mc:Fallback>
            <p:pic>
              <p:nvPicPr>
                <p:cNvPr id="80" name="Freihand 79">
                  <a:extLst>
                    <a:ext uri="{FF2B5EF4-FFF2-40B4-BE49-F238E27FC236}">
                      <a16:creationId xmlns:a16="http://schemas.microsoft.com/office/drawing/2014/main" id="{132446D7-EB4D-413E-B13C-DD2C4C5D4019}"/>
                    </a:ext>
                  </a:extLst>
                </p:cNvPr>
                <p:cNvPicPr/>
                <p:nvPr/>
              </p:nvPicPr>
              <p:blipFill>
                <a:blip r:embed="rId124"/>
                <a:stretch>
                  <a:fillRect/>
                </a:stretch>
              </p:blipFill>
              <p:spPr>
                <a:xfrm>
                  <a:off x="8932427" y="3186067"/>
                  <a:ext cx="1918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1" name="Freihand 80">
                  <a:extLst>
                    <a:ext uri="{FF2B5EF4-FFF2-40B4-BE49-F238E27FC236}">
                      <a16:creationId xmlns:a16="http://schemas.microsoft.com/office/drawing/2014/main" id="{6621BDAA-DDD6-4FA7-9195-66FEE3787C12}"/>
                    </a:ext>
                  </a:extLst>
                </p14:cNvPr>
                <p14:cNvContentPartPr/>
                <p14:nvPr/>
              </p14:nvContentPartPr>
              <p14:xfrm>
                <a:off x="9105587" y="3170947"/>
                <a:ext cx="114840" cy="123480"/>
              </p14:xfrm>
            </p:contentPart>
          </mc:Choice>
          <mc:Fallback>
            <p:pic>
              <p:nvPicPr>
                <p:cNvPr id="81" name="Freihand 80">
                  <a:extLst>
                    <a:ext uri="{FF2B5EF4-FFF2-40B4-BE49-F238E27FC236}">
                      <a16:creationId xmlns:a16="http://schemas.microsoft.com/office/drawing/2014/main" id="{6621BDAA-DDD6-4FA7-9195-66FEE3787C12}"/>
                    </a:ext>
                  </a:extLst>
                </p:cNvPr>
                <p:cNvPicPr/>
                <p:nvPr/>
              </p:nvPicPr>
              <p:blipFill>
                <a:blip r:embed="rId126"/>
                <a:stretch>
                  <a:fillRect/>
                </a:stretch>
              </p:blipFill>
              <p:spPr>
                <a:xfrm>
                  <a:off x="9101267" y="3166627"/>
                  <a:ext cx="12348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82" name="Freihand 81">
                  <a:extLst>
                    <a:ext uri="{FF2B5EF4-FFF2-40B4-BE49-F238E27FC236}">
                      <a16:creationId xmlns:a16="http://schemas.microsoft.com/office/drawing/2014/main" id="{8C2D69FD-5066-4C1B-9ADF-9ACA684C44D1}"/>
                    </a:ext>
                  </a:extLst>
                </p14:cNvPr>
                <p14:cNvContentPartPr/>
                <p14:nvPr/>
              </p14:nvContentPartPr>
              <p14:xfrm>
                <a:off x="9409067" y="3087427"/>
                <a:ext cx="691200" cy="375480"/>
              </p14:xfrm>
            </p:contentPart>
          </mc:Choice>
          <mc:Fallback>
            <p:pic>
              <p:nvPicPr>
                <p:cNvPr id="82" name="Freihand 81">
                  <a:extLst>
                    <a:ext uri="{FF2B5EF4-FFF2-40B4-BE49-F238E27FC236}">
                      <a16:creationId xmlns:a16="http://schemas.microsoft.com/office/drawing/2014/main" id="{8C2D69FD-5066-4C1B-9ADF-9ACA684C44D1}"/>
                    </a:ext>
                  </a:extLst>
                </p:cNvPr>
                <p:cNvPicPr/>
                <p:nvPr/>
              </p:nvPicPr>
              <p:blipFill>
                <a:blip r:embed="rId128"/>
                <a:stretch>
                  <a:fillRect/>
                </a:stretch>
              </p:blipFill>
              <p:spPr>
                <a:xfrm>
                  <a:off x="9404747" y="3083107"/>
                  <a:ext cx="699840" cy="3841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3" name="Freihand 82">
                  <a:extLst>
                    <a:ext uri="{FF2B5EF4-FFF2-40B4-BE49-F238E27FC236}">
                      <a16:creationId xmlns:a16="http://schemas.microsoft.com/office/drawing/2014/main" id="{683B06C1-9769-4F12-871F-7E6BB04670CC}"/>
                    </a:ext>
                  </a:extLst>
                </p14:cNvPr>
                <p14:cNvContentPartPr/>
                <p14:nvPr/>
              </p14:nvContentPartPr>
              <p14:xfrm>
                <a:off x="9758987" y="2895907"/>
                <a:ext cx="66600" cy="3240"/>
              </p14:xfrm>
            </p:contentPart>
          </mc:Choice>
          <mc:Fallback>
            <p:pic>
              <p:nvPicPr>
                <p:cNvPr id="83" name="Freihand 82">
                  <a:extLst>
                    <a:ext uri="{FF2B5EF4-FFF2-40B4-BE49-F238E27FC236}">
                      <a16:creationId xmlns:a16="http://schemas.microsoft.com/office/drawing/2014/main" id="{683B06C1-9769-4F12-871F-7E6BB04670CC}"/>
                    </a:ext>
                  </a:extLst>
                </p:cNvPr>
                <p:cNvPicPr/>
                <p:nvPr/>
              </p:nvPicPr>
              <p:blipFill>
                <a:blip r:embed="rId130"/>
                <a:stretch>
                  <a:fillRect/>
                </a:stretch>
              </p:blipFill>
              <p:spPr>
                <a:xfrm>
                  <a:off x="9754667" y="2891587"/>
                  <a:ext cx="7524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4" name="Freihand 83">
                  <a:extLst>
                    <a:ext uri="{FF2B5EF4-FFF2-40B4-BE49-F238E27FC236}">
                      <a16:creationId xmlns:a16="http://schemas.microsoft.com/office/drawing/2014/main" id="{C3B23606-DE1E-4A6F-97F1-B638454BEC41}"/>
                    </a:ext>
                  </a:extLst>
                </p14:cNvPr>
                <p14:cNvContentPartPr/>
                <p14:nvPr/>
              </p14:nvContentPartPr>
              <p14:xfrm>
                <a:off x="10192427" y="2845147"/>
                <a:ext cx="32760" cy="307440"/>
              </p14:xfrm>
            </p:contentPart>
          </mc:Choice>
          <mc:Fallback>
            <p:pic>
              <p:nvPicPr>
                <p:cNvPr id="84" name="Freihand 83">
                  <a:extLst>
                    <a:ext uri="{FF2B5EF4-FFF2-40B4-BE49-F238E27FC236}">
                      <a16:creationId xmlns:a16="http://schemas.microsoft.com/office/drawing/2014/main" id="{C3B23606-DE1E-4A6F-97F1-B638454BEC41}"/>
                    </a:ext>
                  </a:extLst>
                </p:cNvPr>
                <p:cNvPicPr/>
                <p:nvPr/>
              </p:nvPicPr>
              <p:blipFill>
                <a:blip r:embed="rId132"/>
                <a:stretch>
                  <a:fillRect/>
                </a:stretch>
              </p:blipFill>
              <p:spPr>
                <a:xfrm>
                  <a:off x="10188107" y="2840827"/>
                  <a:ext cx="41400" cy="316080"/>
                </a:xfrm>
                <a:prstGeom prst="rect">
                  <a:avLst/>
                </a:prstGeom>
              </p:spPr>
            </p:pic>
          </mc:Fallback>
        </mc:AlternateContent>
      </p:grpSp>
      <p:grpSp>
        <p:nvGrpSpPr>
          <p:cNvPr id="88" name="Gruppieren 87">
            <a:extLst>
              <a:ext uri="{FF2B5EF4-FFF2-40B4-BE49-F238E27FC236}">
                <a16:creationId xmlns:a16="http://schemas.microsoft.com/office/drawing/2014/main" id="{48A6CF07-B98C-49D7-9B23-6DFAFCCC0FE5}"/>
              </a:ext>
            </a:extLst>
          </p:cNvPr>
          <p:cNvGrpSpPr/>
          <p:nvPr/>
        </p:nvGrpSpPr>
        <p:grpSpPr>
          <a:xfrm>
            <a:off x="557747" y="4915147"/>
            <a:ext cx="7674120" cy="751320"/>
            <a:chOff x="557747" y="4915147"/>
            <a:chExt cx="7674120" cy="751320"/>
          </a:xfrm>
        </p:grpSpPr>
        <mc:AlternateContent xmlns:mc="http://schemas.openxmlformats.org/markup-compatibility/2006">
          <mc:Choice xmlns:p14="http://schemas.microsoft.com/office/powerpoint/2010/main" Requires="p14">
            <p:contentPart p14:bwMode="auto" r:id="rId133">
              <p14:nvContentPartPr>
                <p14:cNvPr id="86" name="Freihand 85">
                  <a:extLst>
                    <a:ext uri="{FF2B5EF4-FFF2-40B4-BE49-F238E27FC236}">
                      <a16:creationId xmlns:a16="http://schemas.microsoft.com/office/drawing/2014/main" id="{CD53E438-9D84-4C4C-9EEA-E18DE1BF7168}"/>
                    </a:ext>
                  </a:extLst>
                </p14:cNvPr>
                <p14:cNvContentPartPr/>
                <p14:nvPr/>
              </p14:nvContentPartPr>
              <p14:xfrm>
                <a:off x="557747" y="5085427"/>
                <a:ext cx="7616520" cy="82440"/>
              </p14:xfrm>
            </p:contentPart>
          </mc:Choice>
          <mc:Fallback>
            <p:pic>
              <p:nvPicPr>
                <p:cNvPr id="86" name="Freihand 85">
                  <a:extLst>
                    <a:ext uri="{FF2B5EF4-FFF2-40B4-BE49-F238E27FC236}">
                      <a16:creationId xmlns:a16="http://schemas.microsoft.com/office/drawing/2014/main" id="{CD53E438-9D84-4C4C-9EEA-E18DE1BF7168}"/>
                    </a:ext>
                  </a:extLst>
                </p:cNvPr>
                <p:cNvPicPr/>
                <p:nvPr/>
              </p:nvPicPr>
              <p:blipFill>
                <a:blip r:embed="rId134"/>
                <a:stretch>
                  <a:fillRect/>
                </a:stretch>
              </p:blipFill>
              <p:spPr>
                <a:xfrm>
                  <a:off x="553427" y="5081107"/>
                  <a:ext cx="76251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7" name="Freihand 86">
                  <a:extLst>
                    <a:ext uri="{FF2B5EF4-FFF2-40B4-BE49-F238E27FC236}">
                      <a16:creationId xmlns:a16="http://schemas.microsoft.com/office/drawing/2014/main" id="{0DEED54A-5D39-457D-A4B3-9EB3CA352965}"/>
                    </a:ext>
                  </a:extLst>
                </p14:cNvPr>
                <p14:cNvContentPartPr/>
                <p14:nvPr/>
              </p14:nvContentPartPr>
              <p14:xfrm>
                <a:off x="4766507" y="4915147"/>
                <a:ext cx="3465360" cy="751320"/>
              </p14:xfrm>
            </p:contentPart>
          </mc:Choice>
          <mc:Fallback>
            <p:pic>
              <p:nvPicPr>
                <p:cNvPr id="87" name="Freihand 86">
                  <a:extLst>
                    <a:ext uri="{FF2B5EF4-FFF2-40B4-BE49-F238E27FC236}">
                      <a16:creationId xmlns:a16="http://schemas.microsoft.com/office/drawing/2014/main" id="{0DEED54A-5D39-457D-A4B3-9EB3CA352965}"/>
                    </a:ext>
                  </a:extLst>
                </p:cNvPr>
                <p:cNvPicPr/>
                <p:nvPr/>
              </p:nvPicPr>
              <p:blipFill>
                <a:blip r:embed="rId136"/>
                <a:stretch>
                  <a:fillRect/>
                </a:stretch>
              </p:blipFill>
              <p:spPr>
                <a:xfrm>
                  <a:off x="4762187" y="4910827"/>
                  <a:ext cx="3474000" cy="759960"/>
                </a:xfrm>
                <a:prstGeom prst="rect">
                  <a:avLst/>
                </a:prstGeom>
              </p:spPr>
            </p:pic>
          </mc:Fallback>
        </mc:AlternateContent>
      </p:grpSp>
    </p:spTree>
    <p:extLst>
      <p:ext uri="{BB962C8B-B14F-4D97-AF65-F5344CB8AC3E}">
        <p14:creationId xmlns:p14="http://schemas.microsoft.com/office/powerpoint/2010/main" val="1291569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7B46B-5C81-617E-D076-4039A913136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19D3D1C-A4CD-AC96-3DE8-FAD740117959}"/>
              </a:ext>
            </a:extLst>
          </p:cNvPr>
          <p:cNvSpPr txBox="1">
            <a:spLocks/>
          </p:cNvSpPr>
          <p:nvPr/>
        </p:nvSpPr>
        <p:spPr>
          <a:xfrm>
            <a:off x="1938720" y="249482"/>
            <a:ext cx="7464960" cy="640485"/>
          </a:xfrm>
          <a:prstGeom prst="rect">
            <a:avLst/>
          </a:prstGeom>
        </p:spPr>
        <p:txBody>
          <a:bodyPr>
            <a:normAutofit fontScale="77500" lnSpcReduction="2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 and Currency markets</a:t>
            </a:r>
          </a:p>
        </p:txBody>
      </p:sp>
      <p:sp>
        <p:nvSpPr>
          <p:cNvPr id="8" name="Textfeld 7">
            <a:extLst>
              <a:ext uri="{FF2B5EF4-FFF2-40B4-BE49-F238E27FC236}">
                <a16:creationId xmlns:a16="http://schemas.microsoft.com/office/drawing/2014/main" id="{1C64C7C9-8DAE-5F29-C8F2-7185C7706154}"/>
              </a:ext>
            </a:extLst>
          </p:cNvPr>
          <p:cNvSpPr txBox="1"/>
          <p:nvPr/>
        </p:nvSpPr>
        <p:spPr>
          <a:xfrm>
            <a:off x="434898" y="854131"/>
            <a:ext cx="8109662" cy="5684781"/>
          </a:xfrm>
          <a:prstGeom prst="rect">
            <a:avLst/>
          </a:prstGeom>
          <a:noFill/>
          <a:ln>
            <a:noFill/>
          </a:ln>
        </p:spPr>
        <p:txBody>
          <a:bodyPr vert="horz" wrap="square" lIns="81639" tIns="40820" rIns="81639" bIns="40820" anchorCtr="0" compatLnSpc="0">
            <a:noAutofit/>
          </a:bodyPr>
          <a:lstStyle/>
          <a:p>
            <a:r>
              <a:rPr lang="en-US" sz="2000" dirty="0"/>
              <a:t>The exchange rate of two currencies describes the exchange ratio between these currencies, i.e. the price of one currency expressed in another currency.</a:t>
            </a:r>
            <a:endParaRPr lang="de-DE" sz="2000" dirty="0">
              <a:latin typeface="Arial"/>
            </a:endParaRPr>
          </a:p>
          <a:p>
            <a:endParaRPr lang="de-DE" sz="2000" dirty="0">
              <a:latin typeface="Arial"/>
            </a:endParaRPr>
          </a:p>
          <a:p>
            <a:r>
              <a:rPr lang="en-US" sz="2000" b="1" dirty="0"/>
              <a:t>Quantity quotation:</a:t>
            </a:r>
          </a:p>
          <a:p>
            <a:r>
              <a:rPr lang="en-US" sz="2000" dirty="0"/>
              <a:t>The quantity quotation indicates how many units of foreign currency you get for one unit of domestic currency (e.g. 1€ = 1.37$)</a:t>
            </a:r>
            <a:endParaRPr lang="de-DE" sz="2000" dirty="0"/>
          </a:p>
          <a:p>
            <a:endParaRPr lang="de-DE" sz="2000" b="1" dirty="0"/>
          </a:p>
          <a:p>
            <a:r>
              <a:rPr lang="de-DE" sz="2000" b="1" dirty="0"/>
              <a:t>Price Quotation:</a:t>
            </a:r>
          </a:p>
          <a:p>
            <a:r>
              <a:rPr lang="en-US" sz="2000" dirty="0"/>
              <a:t>The price quotation indicates how many units of the domestic currency one unit of the foreign currency costs (e.g. 1$ = 0.73€)</a:t>
            </a:r>
          </a:p>
          <a:p>
            <a:endParaRPr lang="de-DE" sz="2000" dirty="0"/>
          </a:p>
          <a:p>
            <a:r>
              <a:rPr lang="en-US" sz="2000" dirty="0"/>
              <a:t>We usually specify the exchange rate of the euro in price quotation. Attention: The USA does the same → reciprocal value!</a:t>
            </a:r>
            <a:endParaRPr lang="de-DE" sz="2000" dirty="0"/>
          </a:p>
          <a:p>
            <a:endParaRPr lang="de-DE" sz="2000" dirty="0"/>
          </a:p>
          <a:p>
            <a:endParaRPr lang="de-DE" sz="2000" dirty="0"/>
          </a:p>
        </p:txBody>
      </p:sp>
      <p:sp>
        <p:nvSpPr>
          <p:cNvPr id="5" name="Rechteck 4">
            <a:extLst>
              <a:ext uri="{FF2B5EF4-FFF2-40B4-BE49-F238E27FC236}">
                <a16:creationId xmlns:a16="http://schemas.microsoft.com/office/drawing/2014/main" id="{E01BBA0D-3F2B-8F1D-044E-4E7A80707F3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9237B6D-52C4-4228-AFF2-0551E30028B6}"/>
                  </a:ext>
                </a:extLst>
              </p14:cNvPr>
              <p14:cNvContentPartPr/>
              <p14:nvPr/>
            </p14:nvContentPartPr>
            <p14:xfrm>
              <a:off x="5718347" y="1154587"/>
              <a:ext cx="1565280" cy="57240"/>
            </p14:xfrm>
          </p:contentPart>
        </mc:Choice>
        <mc:Fallback xmlns="">
          <p:pic>
            <p:nvPicPr>
              <p:cNvPr id="2" name="Freihand 1">
                <a:extLst>
                  <a:ext uri="{FF2B5EF4-FFF2-40B4-BE49-F238E27FC236}">
                    <a16:creationId xmlns:a16="http://schemas.microsoft.com/office/drawing/2014/main" id="{F9237B6D-52C4-4228-AFF2-0551E30028B6}"/>
                  </a:ext>
                </a:extLst>
              </p:cNvPr>
              <p:cNvPicPr/>
              <p:nvPr/>
            </p:nvPicPr>
            <p:blipFill>
              <a:blip r:embed="rId4"/>
              <a:stretch>
                <a:fillRect/>
              </a:stretch>
            </p:blipFill>
            <p:spPr>
              <a:xfrm>
                <a:off x="5714027" y="1150267"/>
                <a:ext cx="157392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B830FBA1-F806-4A65-9C1D-F614623D398F}"/>
                  </a:ext>
                </a:extLst>
              </p14:cNvPr>
              <p14:cNvContentPartPr/>
              <p14:nvPr/>
            </p14:nvContentPartPr>
            <p14:xfrm>
              <a:off x="530387" y="1518547"/>
              <a:ext cx="1560240" cy="125640"/>
            </p14:xfrm>
          </p:contentPart>
        </mc:Choice>
        <mc:Fallback xmlns="">
          <p:pic>
            <p:nvPicPr>
              <p:cNvPr id="3" name="Freihand 2">
                <a:extLst>
                  <a:ext uri="{FF2B5EF4-FFF2-40B4-BE49-F238E27FC236}">
                    <a16:creationId xmlns:a16="http://schemas.microsoft.com/office/drawing/2014/main" id="{B830FBA1-F806-4A65-9C1D-F614623D398F}"/>
                  </a:ext>
                </a:extLst>
              </p:cNvPr>
              <p:cNvPicPr/>
              <p:nvPr/>
            </p:nvPicPr>
            <p:blipFill>
              <a:blip r:embed="rId6"/>
              <a:stretch>
                <a:fillRect/>
              </a:stretch>
            </p:blipFill>
            <p:spPr>
              <a:xfrm>
                <a:off x="526067" y="1514227"/>
                <a:ext cx="1568880" cy="134280"/>
              </a:xfrm>
              <a:prstGeom prst="rect">
                <a:avLst/>
              </a:prstGeom>
            </p:spPr>
          </p:pic>
        </mc:Fallback>
      </mc:AlternateContent>
      <p:grpSp>
        <p:nvGrpSpPr>
          <p:cNvPr id="10" name="Gruppieren 9">
            <a:extLst>
              <a:ext uri="{FF2B5EF4-FFF2-40B4-BE49-F238E27FC236}">
                <a16:creationId xmlns:a16="http://schemas.microsoft.com/office/drawing/2014/main" id="{6CCF8AB4-426E-4C72-AE5E-8362B9B9C4B8}"/>
              </a:ext>
            </a:extLst>
          </p:cNvPr>
          <p:cNvGrpSpPr/>
          <p:nvPr/>
        </p:nvGrpSpPr>
        <p:grpSpPr>
          <a:xfrm>
            <a:off x="8136467" y="1312627"/>
            <a:ext cx="493560" cy="192600"/>
            <a:chOff x="8136467" y="1312627"/>
            <a:chExt cx="493560" cy="192600"/>
          </a:xfrm>
        </p:grpSpPr>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BCBF51F0-735B-45D4-99B9-C436B56E1A82}"/>
                    </a:ext>
                  </a:extLst>
                </p14:cNvPr>
                <p14:cNvContentPartPr/>
                <p14:nvPr/>
              </p14:nvContentPartPr>
              <p14:xfrm>
                <a:off x="8136467" y="1396147"/>
                <a:ext cx="53280" cy="109080"/>
              </p14:xfrm>
            </p:contentPart>
          </mc:Choice>
          <mc:Fallback xmlns="">
            <p:pic>
              <p:nvPicPr>
                <p:cNvPr id="6" name="Freihand 5">
                  <a:extLst>
                    <a:ext uri="{FF2B5EF4-FFF2-40B4-BE49-F238E27FC236}">
                      <a16:creationId xmlns:a16="http://schemas.microsoft.com/office/drawing/2014/main" id="{BCBF51F0-735B-45D4-99B9-C436B56E1A82}"/>
                    </a:ext>
                  </a:extLst>
                </p:cNvPr>
                <p:cNvPicPr/>
                <p:nvPr/>
              </p:nvPicPr>
              <p:blipFill>
                <a:blip r:embed="rId8"/>
                <a:stretch>
                  <a:fillRect/>
                </a:stretch>
              </p:blipFill>
              <p:spPr>
                <a:xfrm>
                  <a:off x="8132147" y="1391827"/>
                  <a:ext cx="619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Freihand 6">
                  <a:extLst>
                    <a:ext uri="{FF2B5EF4-FFF2-40B4-BE49-F238E27FC236}">
                      <a16:creationId xmlns:a16="http://schemas.microsoft.com/office/drawing/2014/main" id="{F72131C3-BE9E-4975-98CD-C0409659F99E}"/>
                    </a:ext>
                  </a:extLst>
                </p14:cNvPr>
                <p14:cNvContentPartPr/>
                <p14:nvPr/>
              </p14:nvContentPartPr>
              <p14:xfrm>
                <a:off x="8180387" y="1312627"/>
                <a:ext cx="158040" cy="143280"/>
              </p14:xfrm>
            </p:contentPart>
          </mc:Choice>
          <mc:Fallback xmlns="">
            <p:pic>
              <p:nvPicPr>
                <p:cNvPr id="7" name="Freihand 6">
                  <a:extLst>
                    <a:ext uri="{FF2B5EF4-FFF2-40B4-BE49-F238E27FC236}">
                      <a16:creationId xmlns:a16="http://schemas.microsoft.com/office/drawing/2014/main" id="{F72131C3-BE9E-4975-98CD-C0409659F99E}"/>
                    </a:ext>
                  </a:extLst>
                </p:cNvPr>
                <p:cNvPicPr/>
                <p:nvPr/>
              </p:nvPicPr>
              <p:blipFill>
                <a:blip r:embed="rId10"/>
                <a:stretch>
                  <a:fillRect/>
                </a:stretch>
              </p:blipFill>
              <p:spPr>
                <a:xfrm>
                  <a:off x="8176067" y="1308307"/>
                  <a:ext cx="16668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16949E3A-0111-4D33-B328-065A0C3C4870}"/>
                    </a:ext>
                  </a:extLst>
                </p14:cNvPr>
                <p14:cNvContentPartPr/>
                <p14:nvPr/>
              </p14:nvContentPartPr>
              <p14:xfrm>
                <a:off x="8444627" y="1324867"/>
                <a:ext cx="185400" cy="157320"/>
              </p14:xfrm>
            </p:contentPart>
          </mc:Choice>
          <mc:Fallback xmlns="">
            <p:pic>
              <p:nvPicPr>
                <p:cNvPr id="9" name="Freihand 8">
                  <a:extLst>
                    <a:ext uri="{FF2B5EF4-FFF2-40B4-BE49-F238E27FC236}">
                      <a16:creationId xmlns:a16="http://schemas.microsoft.com/office/drawing/2014/main" id="{16949E3A-0111-4D33-B328-065A0C3C4870}"/>
                    </a:ext>
                  </a:extLst>
                </p:cNvPr>
                <p:cNvPicPr/>
                <p:nvPr/>
              </p:nvPicPr>
              <p:blipFill>
                <a:blip r:embed="rId12"/>
                <a:stretch>
                  <a:fillRect/>
                </a:stretch>
              </p:blipFill>
              <p:spPr>
                <a:xfrm>
                  <a:off x="8440307" y="1320547"/>
                  <a:ext cx="194040" cy="165960"/>
                </a:xfrm>
                <a:prstGeom prst="rect">
                  <a:avLst/>
                </a:prstGeom>
              </p:spPr>
            </p:pic>
          </mc:Fallback>
        </mc:AlternateContent>
      </p:grpSp>
      <p:grpSp>
        <p:nvGrpSpPr>
          <p:cNvPr id="20" name="Gruppieren 19">
            <a:extLst>
              <a:ext uri="{FF2B5EF4-FFF2-40B4-BE49-F238E27FC236}">
                <a16:creationId xmlns:a16="http://schemas.microsoft.com/office/drawing/2014/main" id="{2FC798BD-3BFC-41E0-A33B-50FD1E6CB6E9}"/>
              </a:ext>
            </a:extLst>
          </p:cNvPr>
          <p:cNvGrpSpPr/>
          <p:nvPr/>
        </p:nvGrpSpPr>
        <p:grpSpPr>
          <a:xfrm>
            <a:off x="9148067" y="1226947"/>
            <a:ext cx="718920" cy="192600"/>
            <a:chOff x="9148067" y="1226947"/>
            <a:chExt cx="718920" cy="192600"/>
          </a:xfrm>
        </p:grpSpPr>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209D7536-DC2C-4FE1-A0A1-1FB89E8DE12D}"/>
                    </a:ext>
                  </a:extLst>
                </p14:cNvPr>
                <p14:cNvContentPartPr/>
                <p14:nvPr/>
              </p14:nvContentPartPr>
              <p14:xfrm>
                <a:off x="9244187" y="1228747"/>
                <a:ext cx="131760" cy="158400"/>
              </p14:xfrm>
            </p:contentPart>
          </mc:Choice>
          <mc:Fallback xmlns="">
            <p:pic>
              <p:nvPicPr>
                <p:cNvPr id="11" name="Freihand 10">
                  <a:extLst>
                    <a:ext uri="{FF2B5EF4-FFF2-40B4-BE49-F238E27FC236}">
                      <a16:creationId xmlns:a16="http://schemas.microsoft.com/office/drawing/2014/main" id="{209D7536-DC2C-4FE1-A0A1-1FB89E8DE12D}"/>
                    </a:ext>
                  </a:extLst>
                </p:cNvPr>
                <p:cNvPicPr/>
                <p:nvPr/>
              </p:nvPicPr>
              <p:blipFill>
                <a:blip r:embed="rId14"/>
                <a:stretch>
                  <a:fillRect/>
                </a:stretch>
              </p:blipFill>
              <p:spPr>
                <a:xfrm>
                  <a:off x="9239867" y="1224427"/>
                  <a:ext cx="1404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E3871E41-60E7-414D-9723-51D1E86D6E2A}"/>
                    </a:ext>
                  </a:extLst>
                </p14:cNvPr>
                <p14:cNvContentPartPr/>
                <p14:nvPr/>
              </p14:nvContentPartPr>
              <p14:xfrm>
                <a:off x="9148427" y="1300027"/>
                <a:ext cx="206280" cy="2880"/>
              </p14:xfrm>
            </p:contentPart>
          </mc:Choice>
          <mc:Fallback xmlns="">
            <p:pic>
              <p:nvPicPr>
                <p:cNvPr id="12" name="Freihand 11">
                  <a:extLst>
                    <a:ext uri="{FF2B5EF4-FFF2-40B4-BE49-F238E27FC236}">
                      <a16:creationId xmlns:a16="http://schemas.microsoft.com/office/drawing/2014/main" id="{E3871E41-60E7-414D-9723-51D1E86D6E2A}"/>
                    </a:ext>
                  </a:extLst>
                </p:cNvPr>
                <p:cNvPicPr/>
                <p:nvPr/>
              </p:nvPicPr>
              <p:blipFill>
                <a:blip r:embed="rId16"/>
                <a:stretch>
                  <a:fillRect/>
                </a:stretch>
              </p:blipFill>
              <p:spPr>
                <a:xfrm>
                  <a:off x="9144107" y="1295707"/>
                  <a:ext cx="2149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E54D0E40-13B2-459D-84C1-021D638D0317}"/>
                    </a:ext>
                  </a:extLst>
                </p14:cNvPr>
                <p14:cNvContentPartPr/>
                <p14:nvPr/>
              </p14:nvContentPartPr>
              <p14:xfrm>
                <a:off x="9148067" y="1337467"/>
                <a:ext cx="228240" cy="13320"/>
              </p14:xfrm>
            </p:contentPart>
          </mc:Choice>
          <mc:Fallback xmlns="">
            <p:pic>
              <p:nvPicPr>
                <p:cNvPr id="13" name="Freihand 12">
                  <a:extLst>
                    <a:ext uri="{FF2B5EF4-FFF2-40B4-BE49-F238E27FC236}">
                      <a16:creationId xmlns:a16="http://schemas.microsoft.com/office/drawing/2014/main" id="{E54D0E40-13B2-459D-84C1-021D638D0317}"/>
                    </a:ext>
                  </a:extLst>
                </p:cNvPr>
                <p:cNvPicPr/>
                <p:nvPr/>
              </p:nvPicPr>
              <p:blipFill>
                <a:blip r:embed="rId18"/>
                <a:stretch>
                  <a:fillRect/>
                </a:stretch>
              </p:blipFill>
              <p:spPr>
                <a:xfrm>
                  <a:off x="9143747" y="1333147"/>
                  <a:ext cx="2368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4" name="Freihand 13">
                  <a:extLst>
                    <a:ext uri="{FF2B5EF4-FFF2-40B4-BE49-F238E27FC236}">
                      <a16:creationId xmlns:a16="http://schemas.microsoft.com/office/drawing/2014/main" id="{4D0B75BE-D841-4D59-B691-31CB58036D27}"/>
                    </a:ext>
                  </a:extLst>
                </p14:cNvPr>
                <p14:cNvContentPartPr/>
                <p14:nvPr/>
              </p14:nvContentPartPr>
              <p14:xfrm>
                <a:off x="9617147" y="1297867"/>
                <a:ext cx="227880" cy="16200"/>
              </p14:xfrm>
            </p:contentPart>
          </mc:Choice>
          <mc:Fallback xmlns="">
            <p:pic>
              <p:nvPicPr>
                <p:cNvPr id="14" name="Freihand 13">
                  <a:extLst>
                    <a:ext uri="{FF2B5EF4-FFF2-40B4-BE49-F238E27FC236}">
                      <a16:creationId xmlns:a16="http://schemas.microsoft.com/office/drawing/2014/main" id="{4D0B75BE-D841-4D59-B691-31CB58036D27}"/>
                    </a:ext>
                  </a:extLst>
                </p:cNvPr>
                <p:cNvPicPr/>
                <p:nvPr/>
              </p:nvPicPr>
              <p:blipFill>
                <a:blip r:embed="rId20"/>
                <a:stretch>
                  <a:fillRect/>
                </a:stretch>
              </p:blipFill>
              <p:spPr>
                <a:xfrm>
                  <a:off x="9612827" y="1293547"/>
                  <a:ext cx="23652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5" name="Freihand 14">
                  <a:extLst>
                    <a:ext uri="{FF2B5EF4-FFF2-40B4-BE49-F238E27FC236}">
                      <a16:creationId xmlns:a16="http://schemas.microsoft.com/office/drawing/2014/main" id="{DA51A2E0-2FDA-484C-A402-F1EEA0B12A24}"/>
                    </a:ext>
                  </a:extLst>
                </p14:cNvPr>
                <p14:cNvContentPartPr/>
                <p14:nvPr/>
              </p14:nvContentPartPr>
              <p14:xfrm>
                <a:off x="9733067" y="1229467"/>
                <a:ext cx="133920" cy="131760"/>
              </p14:xfrm>
            </p:contentPart>
          </mc:Choice>
          <mc:Fallback xmlns="">
            <p:pic>
              <p:nvPicPr>
                <p:cNvPr id="15" name="Freihand 14">
                  <a:extLst>
                    <a:ext uri="{FF2B5EF4-FFF2-40B4-BE49-F238E27FC236}">
                      <a16:creationId xmlns:a16="http://schemas.microsoft.com/office/drawing/2014/main" id="{DA51A2E0-2FDA-484C-A402-F1EEA0B12A24}"/>
                    </a:ext>
                  </a:extLst>
                </p:cNvPr>
                <p:cNvPicPr/>
                <p:nvPr/>
              </p:nvPicPr>
              <p:blipFill>
                <a:blip r:embed="rId22"/>
                <a:stretch>
                  <a:fillRect/>
                </a:stretch>
              </p:blipFill>
              <p:spPr>
                <a:xfrm>
                  <a:off x="9728747" y="1225147"/>
                  <a:ext cx="1425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 name="Freihand 15">
                  <a:extLst>
                    <a:ext uri="{FF2B5EF4-FFF2-40B4-BE49-F238E27FC236}">
                      <a16:creationId xmlns:a16="http://schemas.microsoft.com/office/drawing/2014/main" id="{14FFB9BB-5907-47DC-A072-EF804E251203}"/>
                    </a:ext>
                  </a:extLst>
                </p14:cNvPr>
                <p14:cNvContentPartPr/>
                <p14:nvPr/>
              </p14:nvContentPartPr>
              <p14:xfrm>
                <a:off x="9469547" y="1226947"/>
                <a:ext cx="159120" cy="192600"/>
              </p14:xfrm>
            </p:contentPart>
          </mc:Choice>
          <mc:Fallback xmlns="">
            <p:pic>
              <p:nvPicPr>
                <p:cNvPr id="16" name="Freihand 15">
                  <a:extLst>
                    <a:ext uri="{FF2B5EF4-FFF2-40B4-BE49-F238E27FC236}">
                      <a16:creationId xmlns:a16="http://schemas.microsoft.com/office/drawing/2014/main" id="{14FFB9BB-5907-47DC-A072-EF804E251203}"/>
                    </a:ext>
                  </a:extLst>
                </p:cNvPr>
                <p:cNvPicPr/>
                <p:nvPr/>
              </p:nvPicPr>
              <p:blipFill>
                <a:blip r:embed="rId24"/>
                <a:stretch>
                  <a:fillRect/>
                </a:stretch>
              </p:blipFill>
              <p:spPr>
                <a:xfrm>
                  <a:off x="9465227" y="1222627"/>
                  <a:ext cx="167760" cy="201240"/>
                </a:xfrm>
                <a:prstGeom prst="rect">
                  <a:avLst/>
                </a:prstGeom>
              </p:spPr>
            </p:pic>
          </mc:Fallback>
        </mc:AlternateContent>
      </p:grpSp>
      <p:grpSp>
        <p:nvGrpSpPr>
          <p:cNvPr id="19" name="Gruppieren 18">
            <a:extLst>
              <a:ext uri="{FF2B5EF4-FFF2-40B4-BE49-F238E27FC236}">
                <a16:creationId xmlns:a16="http://schemas.microsoft.com/office/drawing/2014/main" id="{BF95FBEF-9BE6-426E-8B99-B98668CD00B0}"/>
              </a:ext>
            </a:extLst>
          </p:cNvPr>
          <p:cNvGrpSpPr/>
          <p:nvPr/>
        </p:nvGrpSpPr>
        <p:grpSpPr>
          <a:xfrm>
            <a:off x="10052387" y="1140907"/>
            <a:ext cx="144000" cy="264600"/>
            <a:chOff x="10052387" y="1140907"/>
            <a:chExt cx="144000" cy="264600"/>
          </a:xfrm>
        </p:grpSpPr>
        <mc:AlternateContent xmlns:mc="http://schemas.openxmlformats.org/markup-compatibility/2006" xmlns:p14="http://schemas.microsoft.com/office/powerpoint/2010/main">
          <mc:Choice Requires="p14">
            <p:contentPart p14:bwMode="auto" r:id="rId25">
              <p14:nvContentPartPr>
                <p14:cNvPr id="17" name="Freihand 16">
                  <a:extLst>
                    <a:ext uri="{FF2B5EF4-FFF2-40B4-BE49-F238E27FC236}">
                      <a16:creationId xmlns:a16="http://schemas.microsoft.com/office/drawing/2014/main" id="{7E483CBB-D399-4EE5-B4D7-135D691B81FD}"/>
                    </a:ext>
                  </a:extLst>
                </p14:cNvPr>
                <p14:cNvContentPartPr/>
                <p14:nvPr/>
              </p14:nvContentPartPr>
              <p14:xfrm>
                <a:off x="10052387" y="1217227"/>
                <a:ext cx="137160" cy="166680"/>
              </p14:xfrm>
            </p:contentPart>
          </mc:Choice>
          <mc:Fallback xmlns="">
            <p:pic>
              <p:nvPicPr>
                <p:cNvPr id="17" name="Freihand 16">
                  <a:extLst>
                    <a:ext uri="{FF2B5EF4-FFF2-40B4-BE49-F238E27FC236}">
                      <a16:creationId xmlns:a16="http://schemas.microsoft.com/office/drawing/2014/main" id="{7E483CBB-D399-4EE5-B4D7-135D691B81FD}"/>
                    </a:ext>
                  </a:extLst>
                </p:cNvPr>
                <p:cNvPicPr/>
                <p:nvPr/>
              </p:nvPicPr>
              <p:blipFill>
                <a:blip r:embed="rId26"/>
                <a:stretch>
                  <a:fillRect/>
                </a:stretch>
              </p:blipFill>
              <p:spPr>
                <a:xfrm>
                  <a:off x="10048067" y="1212907"/>
                  <a:ext cx="1458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8" name="Freihand 17">
                  <a:extLst>
                    <a:ext uri="{FF2B5EF4-FFF2-40B4-BE49-F238E27FC236}">
                      <a16:creationId xmlns:a16="http://schemas.microsoft.com/office/drawing/2014/main" id="{A6BED4E2-3884-4D1E-A40E-7C42AA936EDE}"/>
                    </a:ext>
                  </a:extLst>
                </p14:cNvPr>
                <p14:cNvContentPartPr/>
                <p14:nvPr/>
              </p14:nvContentPartPr>
              <p14:xfrm>
                <a:off x="10060307" y="1140907"/>
                <a:ext cx="136080" cy="264600"/>
              </p14:xfrm>
            </p:contentPart>
          </mc:Choice>
          <mc:Fallback xmlns="">
            <p:pic>
              <p:nvPicPr>
                <p:cNvPr id="18" name="Freihand 17">
                  <a:extLst>
                    <a:ext uri="{FF2B5EF4-FFF2-40B4-BE49-F238E27FC236}">
                      <a16:creationId xmlns:a16="http://schemas.microsoft.com/office/drawing/2014/main" id="{A6BED4E2-3884-4D1E-A40E-7C42AA936EDE}"/>
                    </a:ext>
                  </a:extLst>
                </p:cNvPr>
                <p:cNvPicPr/>
                <p:nvPr/>
              </p:nvPicPr>
              <p:blipFill>
                <a:blip r:embed="rId28"/>
                <a:stretch>
                  <a:fillRect/>
                </a:stretch>
              </p:blipFill>
              <p:spPr>
                <a:xfrm>
                  <a:off x="10055987" y="1136587"/>
                  <a:ext cx="144720" cy="273240"/>
                </a:xfrm>
                <a:prstGeom prst="rect">
                  <a:avLst/>
                </a:prstGeom>
              </p:spPr>
            </p:pic>
          </mc:Fallback>
        </mc:AlternateContent>
      </p:grpSp>
      <p:grpSp>
        <p:nvGrpSpPr>
          <p:cNvPr id="29" name="Gruppieren 28">
            <a:extLst>
              <a:ext uri="{FF2B5EF4-FFF2-40B4-BE49-F238E27FC236}">
                <a16:creationId xmlns:a16="http://schemas.microsoft.com/office/drawing/2014/main" id="{18D67691-BBB2-4792-AB5E-444FD78B0444}"/>
              </a:ext>
            </a:extLst>
          </p:cNvPr>
          <p:cNvGrpSpPr/>
          <p:nvPr/>
        </p:nvGrpSpPr>
        <p:grpSpPr>
          <a:xfrm>
            <a:off x="2816387" y="2076187"/>
            <a:ext cx="1115280" cy="264240"/>
            <a:chOff x="2816387" y="2076187"/>
            <a:chExt cx="1115280" cy="264240"/>
          </a:xfrm>
        </p:grpSpPr>
        <mc:AlternateContent xmlns:mc="http://schemas.openxmlformats.org/markup-compatibility/2006" xmlns:p14="http://schemas.microsoft.com/office/powerpoint/2010/main">
          <mc:Choice Requires="p14">
            <p:contentPart p14:bwMode="auto" r:id="rId29">
              <p14:nvContentPartPr>
                <p14:cNvPr id="21" name="Freihand 20">
                  <a:extLst>
                    <a:ext uri="{FF2B5EF4-FFF2-40B4-BE49-F238E27FC236}">
                      <a16:creationId xmlns:a16="http://schemas.microsoft.com/office/drawing/2014/main" id="{EC504EB0-BF78-4250-89CE-93AC0B33C863}"/>
                    </a:ext>
                  </a:extLst>
                </p14:cNvPr>
                <p14:cNvContentPartPr/>
                <p14:nvPr/>
              </p14:nvContentPartPr>
              <p14:xfrm>
                <a:off x="2816387" y="2171947"/>
                <a:ext cx="86400" cy="168480"/>
              </p14:xfrm>
            </p:contentPart>
          </mc:Choice>
          <mc:Fallback xmlns="">
            <p:pic>
              <p:nvPicPr>
                <p:cNvPr id="21" name="Freihand 20">
                  <a:extLst>
                    <a:ext uri="{FF2B5EF4-FFF2-40B4-BE49-F238E27FC236}">
                      <a16:creationId xmlns:a16="http://schemas.microsoft.com/office/drawing/2014/main" id="{EC504EB0-BF78-4250-89CE-93AC0B33C863}"/>
                    </a:ext>
                  </a:extLst>
                </p:cNvPr>
                <p:cNvPicPr/>
                <p:nvPr/>
              </p:nvPicPr>
              <p:blipFill>
                <a:blip r:embed="rId30"/>
                <a:stretch>
                  <a:fillRect/>
                </a:stretch>
              </p:blipFill>
              <p:spPr>
                <a:xfrm>
                  <a:off x="2812067" y="2167627"/>
                  <a:ext cx="9504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2" name="Freihand 21">
                  <a:extLst>
                    <a:ext uri="{FF2B5EF4-FFF2-40B4-BE49-F238E27FC236}">
                      <a16:creationId xmlns:a16="http://schemas.microsoft.com/office/drawing/2014/main" id="{69623E41-688F-4CCC-A723-7DAFBE496C1A}"/>
                    </a:ext>
                  </a:extLst>
                </p14:cNvPr>
                <p14:cNvContentPartPr/>
                <p14:nvPr/>
              </p14:nvContentPartPr>
              <p14:xfrm>
                <a:off x="2961827" y="2227387"/>
                <a:ext cx="212760" cy="76680"/>
              </p14:xfrm>
            </p:contentPart>
          </mc:Choice>
          <mc:Fallback xmlns="">
            <p:pic>
              <p:nvPicPr>
                <p:cNvPr id="22" name="Freihand 21">
                  <a:extLst>
                    <a:ext uri="{FF2B5EF4-FFF2-40B4-BE49-F238E27FC236}">
                      <a16:creationId xmlns:a16="http://schemas.microsoft.com/office/drawing/2014/main" id="{69623E41-688F-4CCC-A723-7DAFBE496C1A}"/>
                    </a:ext>
                  </a:extLst>
                </p:cNvPr>
                <p:cNvPicPr/>
                <p:nvPr/>
              </p:nvPicPr>
              <p:blipFill>
                <a:blip r:embed="rId32"/>
                <a:stretch>
                  <a:fillRect/>
                </a:stretch>
              </p:blipFill>
              <p:spPr>
                <a:xfrm>
                  <a:off x="2957507" y="2223067"/>
                  <a:ext cx="2214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3" name="Freihand 22">
                  <a:extLst>
                    <a:ext uri="{FF2B5EF4-FFF2-40B4-BE49-F238E27FC236}">
                      <a16:creationId xmlns:a16="http://schemas.microsoft.com/office/drawing/2014/main" id="{CDF49B48-09BE-4940-9A67-C6D4F5104984}"/>
                    </a:ext>
                  </a:extLst>
                </p14:cNvPr>
                <p14:cNvContentPartPr/>
                <p14:nvPr/>
              </p14:nvContentPartPr>
              <p14:xfrm>
                <a:off x="3173147" y="2167627"/>
                <a:ext cx="29160" cy="10080"/>
              </p14:xfrm>
            </p:contentPart>
          </mc:Choice>
          <mc:Fallback xmlns="">
            <p:pic>
              <p:nvPicPr>
                <p:cNvPr id="23" name="Freihand 22">
                  <a:extLst>
                    <a:ext uri="{FF2B5EF4-FFF2-40B4-BE49-F238E27FC236}">
                      <a16:creationId xmlns:a16="http://schemas.microsoft.com/office/drawing/2014/main" id="{CDF49B48-09BE-4940-9A67-C6D4F5104984}"/>
                    </a:ext>
                  </a:extLst>
                </p:cNvPr>
                <p:cNvPicPr/>
                <p:nvPr/>
              </p:nvPicPr>
              <p:blipFill>
                <a:blip r:embed="rId34"/>
                <a:stretch>
                  <a:fillRect/>
                </a:stretch>
              </p:blipFill>
              <p:spPr>
                <a:xfrm>
                  <a:off x="3168827" y="2163307"/>
                  <a:ext cx="37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4" name="Freihand 23">
                  <a:extLst>
                    <a:ext uri="{FF2B5EF4-FFF2-40B4-BE49-F238E27FC236}">
                      <a16:creationId xmlns:a16="http://schemas.microsoft.com/office/drawing/2014/main" id="{92EF1F0D-5FA3-493D-9191-1E9AE51DAEB6}"/>
                    </a:ext>
                  </a:extLst>
                </p14:cNvPr>
                <p14:cNvContentPartPr/>
                <p14:nvPr/>
              </p14:nvContentPartPr>
              <p14:xfrm>
                <a:off x="3237587" y="2164747"/>
                <a:ext cx="209160" cy="130320"/>
              </p14:xfrm>
            </p:contentPart>
          </mc:Choice>
          <mc:Fallback xmlns="">
            <p:pic>
              <p:nvPicPr>
                <p:cNvPr id="24" name="Freihand 23">
                  <a:extLst>
                    <a:ext uri="{FF2B5EF4-FFF2-40B4-BE49-F238E27FC236}">
                      <a16:creationId xmlns:a16="http://schemas.microsoft.com/office/drawing/2014/main" id="{92EF1F0D-5FA3-493D-9191-1E9AE51DAEB6}"/>
                    </a:ext>
                  </a:extLst>
                </p:cNvPr>
                <p:cNvPicPr/>
                <p:nvPr/>
              </p:nvPicPr>
              <p:blipFill>
                <a:blip r:embed="rId36"/>
                <a:stretch>
                  <a:fillRect/>
                </a:stretch>
              </p:blipFill>
              <p:spPr>
                <a:xfrm>
                  <a:off x="3233267" y="2160427"/>
                  <a:ext cx="21780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7DDA7290-A29D-48FF-A93C-104046F18C9B}"/>
                    </a:ext>
                  </a:extLst>
                </p14:cNvPr>
                <p14:cNvContentPartPr/>
                <p14:nvPr/>
              </p14:nvContentPartPr>
              <p14:xfrm>
                <a:off x="3457907" y="2210107"/>
                <a:ext cx="245880" cy="85680"/>
              </p14:xfrm>
            </p:contentPart>
          </mc:Choice>
          <mc:Fallback xmlns="">
            <p:pic>
              <p:nvPicPr>
                <p:cNvPr id="25" name="Freihand 24">
                  <a:extLst>
                    <a:ext uri="{FF2B5EF4-FFF2-40B4-BE49-F238E27FC236}">
                      <a16:creationId xmlns:a16="http://schemas.microsoft.com/office/drawing/2014/main" id="{7DDA7290-A29D-48FF-A93C-104046F18C9B}"/>
                    </a:ext>
                  </a:extLst>
                </p:cNvPr>
                <p:cNvPicPr/>
                <p:nvPr/>
              </p:nvPicPr>
              <p:blipFill>
                <a:blip r:embed="rId38"/>
                <a:stretch>
                  <a:fillRect/>
                </a:stretch>
              </p:blipFill>
              <p:spPr>
                <a:xfrm>
                  <a:off x="3453587" y="2205787"/>
                  <a:ext cx="2545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6" name="Freihand 25">
                  <a:extLst>
                    <a:ext uri="{FF2B5EF4-FFF2-40B4-BE49-F238E27FC236}">
                      <a16:creationId xmlns:a16="http://schemas.microsoft.com/office/drawing/2014/main" id="{2AC55C63-3149-415A-8D8A-373DA4FCED25}"/>
                    </a:ext>
                  </a:extLst>
                </p14:cNvPr>
                <p14:cNvContentPartPr/>
                <p14:nvPr/>
              </p14:nvContentPartPr>
              <p14:xfrm>
                <a:off x="3734027" y="2209027"/>
                <a:ext cx="86040" cy="65160"/>
              </p14:xfrm>
            </p:contentPart>
          </mc:Choice>
          <mc:Fallback xmlns="">
            <p:pic>
              <p:nvPicPr>
                <p:cNvPr id="26" name="Freihand 25">
                  <a:extLst>
                    <a:ext uri="{FF2B5EF4-FFF2-40B4-BE49-F238E27FC236}">
                      <a16:creationId xmlns:a16="http://schemas.microsoft.com/office/drawing/2014/main" id="{2AC55C63-3149-415A-8D8A-373DA4FCED25}"/>
                    </a:ext>
                  </a:extLst>
                </p:cNvPr>
                <p:cNvPicPr/>
                <p:nvPr/>
              </p:nvPicPr>
              <p:blipFill>
                <a:blip r:embed="rId40"/>
                <a:stretch>
                  <a:fillRect/>
                </a:stretch>
              </p:blipFill>
              <p:spPr>
                <a:xfrm>
                  <a:off x="3729707" y="2204707"/>
                  <a:ext cx="9468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7" name="Freihand 26">
                  <a:extLst>
                    <a:ext uri="{FF2B5EF4-FFF2-40B4-BE49-F238E27FC236}">
                      <a16:creationId xmlns:a16="http://schemas.microsoft.com/office/drawing/2014/main" id="{EF2031BF-FED1-402C-9724-A2424E4DB7EA}"/>
                    </a:ext>
                  </a:extLst>
                </p14:cNvPr>
                <p14:cNvContentPartPr/>
                <p14:nvPr/>
              </p14:nvContentPartPr>
              <p14:xfrm>
                <a:off x="3831227" y="2117227"/>
                <a:ext cx="100440" cy="174960"/>
              </p14:xfrm>
            </p:contentPart>
          </mc:Choice>
          <mc:Fallback xmlns="">
            <p:pic>
              <p:nvPicPr>
                <p:cNvPr id="27" name="Freihand 26">
                  <a:extLst>
                    <a:ext uri="{FF2B5EF4-FFF2-40B4-BE49-F238E27FC236}">
                      <a16:creationId xmlns:a16="http://schemas.microsoft.com/office/drawing/2014/main" id="{EF2031BF-FED1-402C-9724-A2424E4DB7EA}"/>
                    </a:ext>
                  </a:extLst>
                </p:cNvPr>
                <p:cNvPicPr/>
                <p:nvPr/>
              </p:nvPicPr>
              <p:blipFill>
                <a:blip r:embed="rId42"/>
                <a:stretch>
                  <a:fillRect/>
                </a:stretch>
              </p:blipFill>
              <p:spPr>
                <a:xfrm>
                  <a:off x="3826907" y="2112907"/>
                  <a:ext cx="10908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8" name="Freihand 27">
                  <a:extLst>
                    <a:ext uri="{FF2B5EF4-FFF2-40B4-BE49-F238E27FC236}">
                      <a16:creationId xmlns:a16="http://schemas.microsoft.com/office/drawing/2014/main" id="{ECE25CF2-DEE5-4B23-9682-F92BFCAE8BF0}"/>
                    </a:ext>
                  </a:extLst>
                </p14:cNvPr>
                <p14:cNvContentPartPr/>
                <p14:nvPr/>
              </p14:nvContentPartPr>
              <p14:xfrm>
                <a:off x="3741227" y="2076187"/>
                <a:ext cx="34920" cy="6120"/>
              </p14:xfrm>
            </p:contentPart>
          </mc:Choice>
          <mc:Fallback xmlns="">
            <p:pic>
              <p:nvPicPr>
                <p:cNvPr id="28" name="Freihand 27">
                  <a:extLst>
                    <a:ext uri="{FF2B5EF4-FFF2-40B4-BE49-F238E27FC236}">
                      <a16:creationId xmlns:a16="http://schemas.microsoft.com/office/drawing/2014/main" id="{ECE25CF2-DEE5-4B23-9682-F92BFCAE8BF0}"/>
                    </a:ext>
                  </a:extLst>
                </p:cNvPr>
                <p:cNvPicPr/>
                <p:nvPr/>
              </p:nvPicPr>
              <p:blipFill>
                <a:blip r:embed="rId44"/>
                <a:stretch>
                  <a:fillRect/>
                </a:stretch>
              </p:blipFill>
              <p:spPr>
                <a:xfrm>
                  <a:off x="3736907" y="2071867"/>
                  <a:ext cx="43560" cy="14760"/>
                </a:xfrm>
                <a:prstGeom prst="rect">
                  <a:avLst/>
                </a:prstGeom>
              </p:spPr>
            </p:pic>
          </mc:Fallback>
        </mc:AlternateContent>
      </p:grpSp>
      <p:grpSp>
        <p:nvGrpSpPr>
          <p:cNvPr id="42" name="Gruppieren 41">
            <a:extLst>
              <a:ext uri="{FF2B5EF4-FFF2-40B4-BE49-F238E27FC236}">
                <a16:creationId xmlns:a16="http://schemas.microsoft.com/office/drawing/2014/main" id="{25B259A6-3E9B-4AE0-8950-EFDC01D15FC9}"/>
              </a:ext>
            </a:extLst>
          </p:cNvPr>
          <p:cNvGrpSpPr/>
          <p:nvPr/>
        </p:nvGrpSpPr>
        <p:grpSpPr>
          <a:xfrm>
            <a:off x="4165667" y="1989067"/>
            <a:ext cx="1269360" cy="372960"/>
            <a:chOff x="4165667" y="1989067"/>
            <a:chExt cx="1269360" cy="372960"/>
          </a:xfrm>
        </p:grpSpPr>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043F4E89-1729-4150-952F-ADD35DB6E266}"/>
                    </a:ext>
                  </a:extLst>
                </p14:cNvPr>
                <p14:cNvContentPartPr/>
                <p14:nvPr/>
              </p14:nvContentPartPr>
              <p14:xfrm>
                <a:off x="4165667" y="2178427"/>
                <a:ext cx="110520" cy="183600"/>
              </p14:xfrm>
            </p:contentPart>
          </mc:Choice>
          <mc:Fallback xmlns="">
            <p:pic>
              <p:nvPicPr>
                <p:cNvPr id="30" name="Freihand 29">
                  <a:extLst>
                    <a:ext uri="{FF2B5EF4-FFF2-40B4-BE49-F238E27FC236}">
                      <a16:creationId xmlns:a16="http://schemas.microsoft.com/office/drawing/2014/main" id="{043F4E89-1729-4150-952F-ADD35DB6E266}"/>
                    </a:ext>
                  </a:extLst>
                </p:cNvPr>
                <p:cNvPicPr/>
                <p:nvPr/>
              </p:nvPicPr>
              <p:blipFill>
                <a:blip r:embed="rId46"/>
                <a:stretch>
                  <a:fillRect/>
                </a:stretch>
              </p:blipFill>
              <p:spPr>
                <a:xfrm>
                  <a:off x="4161347" y="2174107"/>
                  <a:ext cx="11916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EF144897-D44D-4F0F-863C-4D83BC4BE34A}"/>
                    </a:ext>
                  </a:extLst>
                </p14:cNvPr>
                <p14:cNvContentPartPr/>
                <p14:nvPr/>
              </p14:nvContentPartPr>
              <p14:xfrm>
                <a:off x="4285187" y="2193547"/>
                <a:ext cx="171000" cy="73800"/>
              </p14:xfrm>
            </p:contentPart>
          </mc:Choice>
          <mc:Fallback xmlns="">
            <p:pic>
              <p:nvPicPr>
                <p:cNvPr id="31" name="Freihand 30">
                  <a:extLst>
                    <a:ext uri="{FF2B5EF4-FFF2-40B4-BE49-F238E27FC236}">
                      <a16:creationId xmlns:a16="http://schemas.microsoft.com/office/drawing/2014/main" id="{EF144897-D44D-4F0F-863C-4D83BC4BE34A}"/>
                    </a:ext>
                  </a:extLst>
                </p:cNvPr>
                <p:cNvPicPr/>
                <p:nvPr/>
              </p:nvPicPr>
              <p:blipFill>
                <a:blip r:embed="rId48"/>
                <a:stretch>
                  <a:fillRect/>
                </a:stretch>
              </p:blipFill>
              <p:spPr>
                <a:xfrm>
                  <a:off x="4280867" y="2189227"/>
                  <a:ext cx="1796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2" name="Freihand 31">
                  <a:extLst>
                    <a:ext uri="{FF2B5EF4-FFF2-40B4-BE49-F238E27FC236}">
                      <a16:creationId xmlns:a16="http://schemas.microsoft.com/office/drawing/2014/main" id="{A6832F88-F3B7-4205-8010-A426BB574531}"/>
                    </a:ext>
                  </a:extLst>
                </p14:cNvPr>
                <p14:cNvContentPartPr/>
                <p14:nvPr/>
              </p14:nvContentPartPr>
              <p14:xfrm>
                <a:off x="4431707" y="2108587"/>
                <a:ext cx="281520" cy="159480"/>
              </p14:xfrm>
            </p:contentPart>
          </mc:Choice>
          <mc:Fallback xmlns="">
            <p:pic>
              <p:nvPicPr>
                <p:cNvPr id="32" name="Freihand 31">
                  <a:extLst>
                    <a:ext uri="{FF2B5EF4-FFF2-40B4-BE49-F238E27FC236}">
                      <a16:creationId xmlns:a16="http://schemas.microsoft.com/office/drawing/2014/main" id="{A6832F88-F3B7-4205-8010-A426BB574531}"/>
                    </a:ext>
                  </a:extLst>
                </p:cNvPr>
                <p:cNvPicPr/>
                <p:nvPr/>
              </p:nvPicPr>
              <p:blipFill>
                <a:blip r:embed="rId50"/>
                <a:stretch>
                  <a:fillRect/>
                </a:stretch>
              </p:blipFill>
              <p:spPr>
                <a:xfrm>
                  <a:off x="4427387" y="2104267"/>
                  <a:ext cx="2901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3" name="Freihand 32">
                  <a:extLst>
                    <a:ext uri="{FF2B5EF4-FFF2-40B4-BE49-F238E27FC236}">
                      <a16:creationId xmlns:a16="http://schemas.microsoft.com/office/drawing/2014/main" id="{57C9299E-337E-41BC-A049-D2877BB06301}"/>
                    </a:ext>
                  </a:extLst>
                </p14:cNvPr>
                <p14:cNvContentPartPr/>
                <p14:nvPr/>
              </p14:nvContentPartPr>
              <p14:xfrm>
                <a:off x="4716467" y="2125507"/>
                <a:ext cx="9360" cy="38520"/>
              </p14:xfrm>
            </p:contentPart>
          </mc:Choice>
          <mc:Fallback xmlns="">
            <p:pic>
              <p:nvPicPr>
                <p:cNvPr id="33" name="Freihand 32">
                  <a:extLst>
                    <a:ext uri="{FF2B5EF4-FFF2-40B4-BE49-F238E27FC236}">
                      <a16:creationId xmlns:a16="http://schemas.microsoft.com/office/drawing/2014/main" id="{57C9299E-337E-41BC-A049-D2877BB06301}"/>
                    </a:ext>
                  </a:extLst>
                </p:cNvPr>
                <p:cNvPicPr/>
                <p:nvPr/>
              </p:nvPicPr>
              <p:blipFill>
                <a:blip r:embed="rId52"/>
                <a:stretch>
                  <a:fillRect/>
                </a:stretch>
              </p:blipFill>
              <p:spPr>
                <a:xfrm>
                  <a:off x="4712147" y="2121187"/>
                  <a:ext cx="180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4" name="Freihand 33">
                  <a:extLst>
                    <a:ext uri="{FF2B5EF4-FFF2-40B4-BE49-F238E27FC236}">
                      <a16:creationId xmlns:a16="http://schemas.microsoft.com/office/drawing/2014/main" id="{4BF4DDCF-BD38-4C6B-8D38-B603A2DC6333}"/>
                    </a:ext>
                  </a:extLst>
                </p14:cNvPr>
                <p14:cNvContentPartPr/>
                <p14:nvPr/>
              </p14:nvContentPartPr>
              <p14:xfrm>
                <a:off x="4742387" y="2188507"/>
                <a:ext cx="227520" cy="41760"/>
              </p14:xfrm>
            </p:contentPart>
          </mc:Choice>
          <mc:Fallback xmlns="">
            <p:pic>
              <p:nvPicPr>
                <p:cNvPr id="34" name="Freihand 33">
                  <a:extLst>
                    <a:ext uri="{FF2B5EF4-FFF2-40B4-BE49-F238E27FC236}">
                      <a16:creationId xmlns:a16="http://schemas.microsoft.com/office/drawing/2014/main" id="{4BF4DDCF-BD38-4C6B-8D38-B603A2DC6333}"/>
                    </a:ext>
                  </a:extLst>
                </p:cNvPr>
                <p:cNvPicPr/>
                <p:nvPr/>
              </p:nvPicPr>
              <p:blipFill>
                <a:blip r:embed="rId54"/>
                <a:stretch>
                  <a:fillRect/>
                </a:stretch>
              </p:blipFill>
              <p:spPr>
                <a:xfrm>
                  <a:off x="4738067" y="2184187"/>
                  <a:ext cx="23616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36" name="Freihand 35">
                  <a:extLst>
                    <a:ext uri="{FF2B5EF4-FFF2-40B4-BE49-F238E27FC236}">
                      <a16:creationId xmlns:a16="http://schemas.microsoft.com/office/drawing/2014/main" id="{E5DB75B1-8D8A-4AF8-A867-D88D1F878AED}"/>
                    </a:ext>
                  </a:extLst>
                </p14:cNvPr>
                <p14:cNvContentPartPr/>
                <p14:nvPr/>
              </p14:nvContentPartPr>
              <p14:xfrm>
                <a:off x="4680107" y="2158627"/>
                <a:ext cx="110880" cy="113400"/>
              </p14:xfrm>
            </p:contentPart>
          </mc:Choice>
          <mc:Fallback xmlns="">
            <p:pic>
              <p:nvPicPr>
                <p:cNvPr id="36" name="Freihand 35">
                  <a:extLst>
                    <a:ext uri="{FF2B5EF4-FFF2-40B4-BE49-F238E27FC236}">
                      <a16:creationId xmlns:a16="http://schemas.microsoft.com/office/drawing/2014/main" id="{E5DB75B1-8D8A-4AF8-A867-D88D1F878AED}"/>
                    </a:ext>
                  </a:extLst>
                </p:cNvPr>
                <p:cNvPicPr/>
                <p:nvPr/>
              </p:nvPicPr>
              <p:blipFill>
                <a:blip r:embed="rId56"/>
                <a:stretch>
                  <a:fillRect/>
                </a:stretch>
              </p:blipFill>
              <p:spPr>
                <a:xfrm>
                  <a:off x="4675787" y="2154307"/>
                  <a:ext cx="11952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7" name="Freihand 36">
                  <a:extLst>
                    <a:ext uri="{FF2B5EF4-FFF2-40B4-BE49-F238E27FC236}">
                      <a16:creationId xmlns:a16="http://schemas.microsoft.com/office/drawing/2014/main" id="{53D84A7F-0777-47CF-83C0-DD3C96283275}"/>
                    </a:ext>
                  </a:extLst>
                </p14:cNvPr>
                <p14:cNvContentPartPr/>
                <p14:nvPr/>
              </p14:nvContentPartPr>
              <p14:xfrm>
                <a:off x="4842827" y="2060707"/>
                <a:ext cx="167400" cy="184320"/>
              </p14:xfrm>
            </p:contentPart>
          </mc:Choice>
          <mc:Fallback xmlns="">
            <p:pic>
              <p:nvPicPr>
                <p:cNvPr id="37" name="Freihand 36">
                  <a:extLst>
                    <a:ext uri="{FF2B5EF4-FFF2-40B4-BE49-F238E27FC236}">
                      <a16:creationId xmlns:a16="http://schemas.microsoft.com/office/drawing/2014/main" id="{53D84A7F-0777-47CF-83C0-DD3C96283275}"/>
                    </a:ext>
                  </a:extLst>
                </p:cNvPr>
                <p:cNvPicPr/>
                <p:nvPr/>
              </p:nvPicPr>
              <p:blipFill>
                <a:blip r:embed="rId58"/>
                <a:stretch>
                  <a:fillRect/>
                </a:stretch>
              </p:blipFill>
              <p:spPr>
                <a:xfrm>
                  <a:off x="4838507" y="2056387"/>
                  <a:ext cx="1760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38" name="Freihand 37">
                  <a:extLst>
                    <a:ext uri="{FF2B5EF4-FFF2-40B4-BE49-F238E27FC236}">
                      <a16:creationId xmlns:a16="http://schemas.microsoft.com/office/drawing/2014/main" id="{10CAE568-BD4B-4F84-B7A9-18F0EC7B2042}"/>
                    </a:ext>
                  </a:extLst>
                </p14:cNvPr>
                <p14:cNvContentPartPr/>
                <p14:nvPr/>
              </p14:nvContentPartPr>
              <p14:xfrm>
                <a:off x="5018507" y="2078707"/>
                <a:ext cx="12600" cy="32400"/>
              </p14:xfrm>
            </p:contentPart>
          </mc:Choice>
          <mc:Fallback xmlns="">
            <p:pic>
              <p:nvPicPr>
                <p:cNvPr id="38" name="Freihand 37">
                  <a:extLst>
                    <a:ext uri="{FF2B5EF4-FFF2-40B4-BE49-F238E27FC236}">
                      <a16:creationId xmlns:a16="http://schemas.microsoft.com/office/drawing/2014/main" id="{10CAE568-BD4B-4F84-B7A9-18F0EC7B2042}"/>
                    </a:ext>
                  </a:extLst>
                </p:cNvPr>
                <p:cNvPicPr/>
                <p:nvPr/>
              </p:nvPicPr>
              <p:blipFill>
                <a:blip r:embed="rId60"/>
                <a:stretch>
                  <a:fillRect/>
                </a:stretch>
              </p:blipFill>
              <p:spPr>
                <a:xfrm>
                  <a:off x="5014187" y="2074387"/>
                  <a:ext cx="2124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39" name="Freihand 38">
                  <a:extLst>
                    <a:ext uri="{FF2B5EF4-FFF2-40B4-BE49-F238E27FC236}">
                      <a16:creationId xmlns:a16="http://schemas.microsoft.com/office/drawing/2014/main" id="{B5A1C34B-FB22-4C4E-A824-E6F02250754A}"/>
                    </a:ext>
                  </a:extLst>
                </p14:cNvPr>
                <p14:cNvContentPartPr/>
                <p14:nvPr/>
              </p14:nvContentPartPr>
              <p14:xfrm>
                <a:off x="5069627" y="2138107"/>
                <a:ext cx="162000" cy="68040"/>
              </p14:xfrm>
            </p:contentPart>
          </mc:Choice>
          <mc:Fallback xmlns="">
            <p:pic>
              <p:nvPicPr>
                <p:cNvPr id="39" name="Freihand 38">
                  <a:extLst>
                    <a:ext uri="{FF2B5EF4-FFF2-40B4-BE49-F238E27FC236}">
                      <a16:creationId xmlns:a16="http://schemas.microsoft.com/office/drawing/2014/main" id="{B5A1C34B-FB22-4C4E-A824-E6F02250754A}"/>
                    </a:ext>
                  </a:extLst>
                </p:cNvPr>
                <p:cNvPicPr/>
                <p:nvPr/>
              </p:nvPicPr>
              <p:blipFill>
                <a:blip r:embed="rId62"/>
                <a:stretch>
                  <a:fillRect/>
                </a:stretch>
              </p:blipFill>
              <p:spPr>
                <a:xfrm>
                  <a:off x="5065307" y="2133787"/>
                  <a:ext cx="1706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1" name="Freihand 40">
                  <a:extLst>
                    <a:ext uri="{FF2B5EF4-FFF2-40B4-BE49-F238E27FC236}">
                      <a16:creationId xmlns:a16="http://schemas.microsoft.com/office/drawing/2014/main" id="{2B09EABE-CE4C-4072-9640-58D0D27BD502}"/>
                    </a:ext>
                  </a:extLst>
                </p14:cNvPr>
                <p14:cNvContentPartPr/>
                <p14:nvPr/>
              </p14:nvContentPartPr>
              <p14:xfrm>
                <a:off x="5331707" y="1989067"/>
                <a:ext cx="103320" cy="310320"/>
              </p14:xfrm>
            </p:contentPart>
          </mc:Choice>
          <mc:Fallback xmlns="">
            <p:pic>
              <p:nvPicPr>
                <p:cNvPr id="41" name="Freihand 40">
                  <a:extLst>
                    <a:ext uri="{FF2B5EF4-FFF2-40B4-BE49-F238E27FC236}">
                      <a16:creationId xmlns:a16="http://schemas.microsoft.com/office/drawing/2014/main" id="{2B09EABE-CE4C-4072-9640-58D0D27BD502}"/>
                    </a:ext>
                  </a:extLst>
                </p:cNvPr>
                <p:cNvPicPr/>
                <p:nvPr/>
              </p:nvPicPr>
              <p:blipFill>
                <a:blip r:embed="rId64"/>
                <a:stretch>
                  <a:fillRect/>
                </a:stretch>
              </p:blipFill>
              <p:spPr>
                <a:xfrm>
                  <a:off x="5327387" y="1984747"/>
                  <a:ext cx="111960" cy="318960"/>
                </a:xfrm>
                <a:prstGeom prst="rect">
                  <a:avLst/>
                </a:prstGeom>
              </p:spPr>
            </p:pic>
          </mc:Fallback>
        </mc:AlternateContent>
      </p:grpSp>
      <p:grpSp>
        <p:nvGrpSpPr>
          <p:cNvPr id="60" name="Gruppieren 59">
            <a:extLst>
              <a:ext uri="{FF2B5EF4-FFF2-40B4-BE49-F238E27FC236}">
                <a16:creationId xmlns:a16="http://schemas.microsoft.com/office/drawing/2014/main" id="{9520A599-EA76-471C-8680-6999EC000705}"/>
              </a:ext>
            </a:extLst>
          </p:cNvPr>
          <p:cNvGrpSpPr/>
          <p:nvPr/>
        </p:nvGrpSpPr>
        <p:grpSpPr>
          <a:xfrm>
            <a:off x="5656427" y="1873867"/>
            <a:ext cx="3255480" cy="405000"/>
            <a:chOff x="5656427" y="1873867"/>
            <a:chExt cx="3255480" cy="405000"/>
          </a:xfrm>
        </p:grpSpPr>
        <mc:AlternateContent xmlns:mc="http://schemas.openxmlformats.org/markup-compatibility/2006" xmlns:p14="http://schemas.microsoft.com/office/powerpoint/2010/main">
          <mc:Choice Requires="p14">
            <p:contentPart p14:bwMode="auto" r:id="rId65">
              <p14:nvContentPartPr>
                <p14:cNvPr id="43" name="Freihand 42">
                  <a:extLst>
                    <a:ext uri="{FF2B5EF4-FFF2-40B4-BE49-F238E27FC236}">
                      <a16:creationId xmlns:a16="http://schemas.microsoft.com/office/drawing/2014/main" id="{5049A7B7-922D-475F-973C-B51F54EF768A}"/>
                    </a:ext>
                  </a:extLst>
                </p14:cNvPr>
                <p14:cNvContentPartPr/>
                <p14:nvPr/>
              </p14:nvContentPartPr>
              <p14:xfrm>
                <a:off x="5656427" y="1969267"/>
                <a:ext cx="149760" cy="309600"/>
              </p14:xfrm>
            </p:contentPart>
          </mc:Choice>
          <mc:Fallback xmlns="">
            <p:pic>
              <p:nvPicPr>
                <p:cNvPr id="43" name="Freihand 42">
                  <a:extLst>
                    <a:ext uri="{FF2B5EF4-FFF2-40B4-BE49-F238E27FC236}">
                      <a16:creationId xmlns:a16="http://schemas.microsoft.com/office/drawing/2014/main" id="{5049A7B7-922D-475F-973C-B51F54EF768A}"/>
                    </a:ext>
                  </a:extLst>
                </p:cNvPr>
                <p:cNvPicPr/>
                <p:nvPr/>
              </p:nvPicPr>
              <p:blipFill>
                <a:blip r:embed="rId66"/>
                <a:stretch>
                  <a:fillRect/>
                </a:stretch>
              </p:blipFill>
              <p:spPr>
                <a:xfrm>
                  <a:off x="5652107" y="1964947"/>
                  <a:ext cx="158400" cy="31824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4" name="Freihand 43">
                  <a:extLst>
                    <a:ext uri="{FF2B5EF4-FFF2-40B4-BE49-F238E27FC236}">
                      <a16:creationId xmlns:a16="http://schemas.microsoft.com/office/drawing/2014/main" id="{DE06A039-0EDB-419E-A40D-A06EB5902D5F}"/>
                    </a:ext>
                  </a:extLst>
                </p14:cNvPr>
                <p14:cNvContentPartPr/>
                <p14:nvPr/>
              </p14:nvContentPartPr>
              <p14:xfrm>
                <a:off x="5805467" y="2092747"/>
                <a:ext cx="334800" cy="82800"/>
              </p14:xfrm>
            </p:contentPart>
          </mc:Choice>
          <mc:Fallback xmlns="">
            <p:pic>
              <p:nvPicPr>
                <p:cNvPr id="44" name="Freihand 43">
                  <a:extLst>
                    <a:ext uri="{FF2B5EF4-FFF2-40B4-BE49-F238E27FC236}">
                      <a16:creationId xmlns:a16="http://schemas.microsoft.com/office/drawing/2014/main" id="{DE06A039-0EDB-419E-A40D-A06EB5902D5F}"/>
                    </a:ext>
                  </a:extLst>
                </p:cNvPr>
                <p:cNvPicPr/>
                <p:nvPr/>
              </p:nvPicPr>
              <p:blipFill>
                <a:blip r:embed="rId68"/>
                <a:stretch>
                  <a:fillRect/>
                </a:stretch>
              </p:blipFill>
              <p:spPr>
                <a:xfrm>
                  <a:off x="5801147" y="2088427"/>
                  <a:ext cx="3434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E448BB92-AEB5-4D44-87E1-88B9F582DD84}"/>
                    </a:ext>
                  </a:extLst>
                </p14:cNvPr>
                <p14:cNvContentPartPr/>
                <p14:nvPr/>
              </p14:nvContentPartPr>
              <p14:xfrm>
                <a:off x="6362027" y="2012467"/>
                <a:ext cx="234720" cy="168120"/>
              </p14:xfrm>
            </p:contentPart>
          </mc:Choice>
          <mc:Fallback xmlns="">
            <p:pic>
              <p:nvPicPr>
                <p:cNvPr id="46" name="Freihand 45">
                  <a:extLst>
                    <a:ext uri="{FF2B5EF4-FFF2-40B4-BE49-F238E27FC236}">
                      <a16:creationId xmlns:a16="http://schemas.microsoft.com/office/drawing/2014/main" id="{E448BB92-AEB5-4D44-87E1-88B9F582DD84}"/>
                    </a:ext>
                  </a:extLst>
                </p:cNvPr>
                <p:cNvPicPr/>
                <p:nvPr/>
              </p:nvPicPr>
              <p:blipFill>
                <a:blip r:embed="rId70"/>
                <a:stretch>
                  <a:fillRect/>
                </a:stretch>
              </p:blipFill>
              <p:spPr>
                <a:xfrm>
                  <a:off x="6357707" y="2008147"/>
                  <a:ext cx="24336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8DF33E64-D5D1-4F7D-8AD0-3A44214577C1}"/>
                    </a:ext>
                  </a:extLst>
                </p14:cNvPr>
                <p14:cNvContentPartPr/>
                <p14:nvPr/>
              </p14:nvContentPartPr>
              <p14:xfrm>
                <a:off x="6764507" y="2048107"/>
                <a:ext cx="324360" cy="93960"/>
              </p14:xfrm>
            </p:contentPart>
          </mc:Choice>
          <mc:Fallback xmlns="">
            <p:pic>
              <p:nvPicPr>
                <p:cNvPr id="47" name="Freihand 46">
                  <a:extLst>
                    <a:ext uri="{FF2B5EF4-FFF2-40B4-BE49-F238E27FC236}">
                      <a16:creationId xmlns:a16="http://schemas.microsoft.com/office/drawing/2014/main" id="{8DF33E64-D5D1-4F7D-8AD0-3A44214577C1}"/>
                    </a:ext>
                  </a:extLst>
                </p:cNvPr>
                <p:cNvPicPr/>
                <p:nvPr/>
              </p:nvPicPr>
              <p:blipFill>
                <a:blip r:embed="rId72"/>
                <a:stretch>
                  <a:fillRect/>
                </a:stretch>
              </p:blipFill>
              <p:spPr>
                <a:xfrm>
                  <a:off x="6760187" y="2043787"/>
                  <a:ext cx="3330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E31DE4E3-F152-4F6A-A4A3-7A24DED7D978}"/>
                    </a:ext>
                  </a:extLst>
                </p14:cNvPr>
                <p14:cNvContentPartPr/>
                <p14:nvPr/>
              </p14:nvContentPartPr>
              <p14:xfrm>
                <a:off x="7107587" y="2066467"/>
                <a:ext cx="59040" cy="53640"/>
              </p14:xfrm>
            </p:contentPart>
          </mc:Choice>
          <mc:Fallback xmlns="">
            <p:pic>
              <p:nvPicPr>
                <p:cNvPr id="48" name="Freihand 47">
                  <a:extLst>
                    <a:ext uri="{FF2B5EF4-FFF2-40B4-BE49-F238E27FC236}">
                      <a16:creationId xmlns:a16="http://schemas.microsoft.com/office/drawing/2014/main" id="{E31DE4E3-F152-4F6A-A4A3-7A24DED7D978}"/>
                    </a:ext>
                  </a:extLst>
                </p:cNvPr>
                <p:cNvPicPr/>
                <p:nvPr/>
              </p:nvPicPr>
              <p:blipFill>
                <a:blip r:embed="rId74"/>
                <a:stretch>
                  <a:fillRect/>
                </a:stretch>
              </p:blipFill>
              <p:spPr>
                <a:xfrm>
                  <a:off x="7103267" y="2062147"/>
                  <a:ext cx="67680" cy="62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9" name="Freihand 48">
                  <a:extLst>
                    <a:ext uri="{FF2B5EF4-FFF2-40B4-BE49-F238E27FC236}">
                      <a16:creationId xmlns:a16="http://schemas.microsoft.com/office/drawing/2014/main" id="{AF32573A-4E82-4119-8A42-CF68040389FA}"/>
                    </a:ext>
                  </a:extLst>
                </p14:cNvPr>
                <p14:cNvContentPartPr/>
                <p14:nvPr/>
              </p14:nvContentPartPr>
              <p14:xfrm>
                <a:off x="7129547" y="2058187"/>
                <a:ext cx="122760" cy="199080"/>
              </p14:xfrm>
            </p:contentPart>
          </mc:Choice>
          <mc:Fallback xmlns="">
            <p:pic>
              <p:nvPicPr>
                <p:cNvPr id="49" name="Freihand 48">
                  <a:extLst>
                    <a:ext uri="{FF2B5EF4-FFF2-40B4-BE49-F238E27FC236}">
                      <a16:creationId xmlns:a16="http://schemas.microsoft.com/office/drawing/2014/main" id="{AF32573A-4E82-4119-8A42-CF68040389FA}"/>
                    </a:ext>
                  </a:extLst>
                </p:cNvPr>
                <p:cNvPicPr/>
                <p:nvPr/>
              </p:nvPicPr>
              <p:blipFill>
                <a:blip r:embed="rId76"/>
                <a:stretch>
                  <a:fillRect/>
                </a:stretch>
              </p:blipFill>
              <p:spPr>
                <a:xfrm>
                  <a:off x="7125227" y="2053867"/>
                  <a:ext cx="13140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0" name="Freihand 49">
                  <a:extLst>
                    <a:ext uri="{FF2B5EF4-FFF2-40B4-BE49-F238E27FC236}">
                      <a16:creationId xmlns:a16="http://schemas.microsoft.com/office/drawing/2014/main" id="{39620785-2396-41C6-9756-CE8012976EDC}"/>
                    </a:ext>
                  </a:extLst>
                </p14:cNvPr>
                <p14:cNvContentPartPr/>
                <p14:nvPr/>
              </p14:nvContentPartPr>
              <p14:xfrm>
                <a:off x="7296947" y="2062867"/>
                <a:ext cx="65520" cy="77040"/>
              </p14:xfrm>
            </p:contentPart>
          </mc:Choice>
          <mc:Fallback xmlns="">
            <p:pic>
              <p:nvPicPr>
                <p:cNvPr id="50" name="Freihand 49">
                  <a:extLst>
                    <a:ext uri="{FF2B5EF4-FFF2-40B4-BE49-F238E27FC236}">
                      <a16:creationId xmlns:a16="http://schemas.microsoft.com/office/drawing/2014/main" id="{39620785-2396-41C6-9756-CE8012976EDC}"/>
                    </a:ext>
                  </a:extLst>
                </p:cNvPr>
                <p:cNvPicPr/>
                <p:nvPr/>
              </p:nvPicPr>
              <p:blipFill>
                <a:blip r:embed="rId78"/>
                <a:stretch>
                  <a:fillRect/>
                </a:stretch>
              </p:blipFill>
              <p:spPr>
                <a:xfrm>
                  <a:off x="7292627" y="2058547"/>
                  <a:ext cx="7416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1" name="Freihand 50">
                  <a:extLst>
                    <a:ext uri="{FF2B5EF4-FFF2-40B4-BE49-F238E27FC236}">
                      <a16:creationId xmlns:a16="http://schemas.microsoft.com/office/drawing/2014/main" id="{C4FC7637-29A3-437F-BDCC-0F7A55BBA8B9}"/>
                    </a:ext>
                  </a:extLst>
                </p14:cNvPr>
                <p14:cNvContentPartPr/>
                <p14:nvPr/>
              </p14:nvContentPartPr>
              <p14:xfrm>
                <a:off x="7379387" y="2071507"/>
                <a:ext cx="210240" cy="64440"/>
              </p14:xfrm>
            </p:contentPart>
          </mc:Choice>
          <mc:Fallback xmlns="">
            <p:pic>
              <p:nvPicPr>
                <p:cNvPr id="51" name="Freihand 50">
                  <a:extLst>
                    <a:ext uri="{FF2B5EF4-FFF2-40B4-BE49-F238E27FC236}">
                      <a16:creationId xmlns:a16="http://schemas.microsoft.com/office/drawing/2014/main" id="{C4FC7637-29A3-437F-BDCC-0F7A55BBA8B9}"/>
                    </a:ext>
                  </a:extLst>
                </p:cNvPr>
                <p:cNvPicPr/>
                <p:nvPr/>
              </p:nvPicPr>
              <p:blipFill>
                <a:blip r:embed="rId80"/>
                <a:stretch>
                  <a:fillRect/>
                </a:stretch>
              </p:blipFill>
              <p:spPr>
                <a:xfrm>
                  <a:off x="7375067" y="2067187"/>
                  <a:ext cx="2188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2" name="Freihand 51">
                  <a:extLst>
                    <a:ext uri="{FF2B5EF4-FFF2-40B4-BE49-F238E27FC236}">
                      <a16:creationId xmlns:a16="http://schemas.microsoft.com/office/drawing/2014/main" id="{47F69B91-A382-4AD0-B168-1624A880F1B0}"/>
                    </a:ext>
                  </a:extLst>
                </p14:cNvPr>
                <p14:cNvContentPartPr/>
                <p14:nvPr/>
              </p14:nvContentPartPr>
              <p14:xfrm>
                <a:off x="7748387" y="2046667"/>
                <a:ext cx="103680" cy="155160"/>
              </p14:xfrm>
            </p:contentPart>
          </mc:Choice>
          <mc:Fallback xmlns="">
            <p:pic>
              <p:nvPicPr>
                <p:cNvPr id="52" name="Freihand 51">
                  <a:extLst>
                    <a:ext uri="{FF2B5EF4-FFF2-40B4-BE49-F238E27FC236}">
                      <a16:creationId xmlns:a16="http://schemas.microsoft.com/office/drawing/2014/main" id="{47F69B91-A382-4AD0-B168-1624A880F1B0}"/>
                    </a:ext>
                  </a:extLst>
                </p:cNvPr>
                <p:cNvPicPr/>
                <p:nvPr/>
              </p:nvPicPr>
              <p:blipFill>
                <a:blip r:embed="rId82"/>
                <a:stretch>
                  <a:fillRect/>
                </a:stretch>
              </p:blipFill>
              <p:spPr>
                <a:xfrm>
                  <a:off x="7744067" y="2042347"/>
                  <a:ext cx="1123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53" name="Freihand 52">
                  <a:extLst>
                    <a:ext uri="{FF2B5EF4-FFF2-40B4-BE49-F238E27FC236}">
                      <a16:creationId xmlns:a16="http://schemas.microsoft.com/office/drawing/2014/main" id="{98C5632C-5DD4-4406-B382-05852CE0E72F}"/>
                    </a:ext>
                  </a:extLst>
                </p14:cNvPr>
                <p14:cNvContentPartPr/>
                <p14:nvPr/>
              </p14:nvContentPartPr>
              <p14:xfrm>
                <a:off x="7871867" y="2021467"/>
                <a:ext cx="280800" cy="107640"/>
              </p14:xfrm>
            </p:contentPart>
          </mc:Choice>
          <mc:Fallback xmlns="">
            <p:pic>
              <p:nvPicPr>
                <p:cNvPr id="53" name="Freihand 52">
                  <a:extLst>
                    <a:ext uri="{FF2B5EF4-FFF2-40B4-BE49-F238E27FC236}">
                      <a16:creationId xmlns:a16="http://schemas.microsoft.com/office/drawing/2014/main" id="{98C5632C-5DD4-4406-B382-05852CE0E72F}"/>
                    </a:ext>
                  </a:extLst>
                </p:cNvPr>
                <p:cNvPicPr/>
                <p:nvPr/>
              </p:nvPicPr>
              <p:blipFill>
                <a:blip r:embed="rId84"/>
                <a:stretch>
                  <a:fillRect/>
                </a:stretch>
              </p:blipFill>
              <p:spPr>
                <a:xfrm>
                  <a:off x="7867547" y="2017147"/>
                  <a:ext cx="28944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4" name="Freihand 53">
                  <a:extLst>
                    <a:ext uri="{FF2B5EF4-FFF2-40B4-BE49-F238E27FC236}">
                      <a16:creationId xmlns:a16="http://schemas.microsoft.com/office/drawing/2014/main" id="{5626CCB3-24A9-451F-87CD-E41DF445E487}"/>
                    </a:ext>
                  </a:extLst>
                </p14:cNvPr>
                <p14:cNvContentPartPr/>
                <p14:nvPr/>
              </p14:nvContentPartPr>
              <p14:xfrm>
                <a:off x="8133587" y="2016787"/>
                <a:ext cx="138960" cy="204120"/>
              </p14:xfrm>
            </p:contentPart>
          </mc:Choice>
          <mc:Fallback xmlns="">
            <p:pic>
              <p:nvPicPr>
                <p:cNvPr id="54" name="Freihand 53">
                  <a:extLst>
                    <a:ext uri="{FF2B5EF4-FFF2-40B4-BE49-F238E27FC236}">
                      <a16:creationId xmlns:a16="http://schemas.microsoft.com/office/drawing/2014/main" id="{5626CCB3-24A9-451F-87CD-E41DF445E487}"/>
                    </a:ext>
                  </a:extLst>
                </p:cNvPr>
                <p:cNvPicPr/>
                <p:nvPr/>
              </p:nvPicPr>
              <p:blipFill>
                <a:blip r:embed="rId86"/>
                <a:stretch>
                  <a:fillRect/>
                </a:stretch>
              </p:blipFill>
              <p:spPr>
                <a:xfrm>
                  <a:off x="8129267" y="2012467"/>
                  <a:ext cx="14760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5" name="Freihand 54">
                  <a:extLst>
                    <a:ext uri="{FF2B5EF4-FFF2-40B4-BE49-F238E27FC236}">
                      <a16:creationId xmlns:a16="http://schemas.microsoft.com/office/drawing/2014/main" id="{9D228CCC-2C24-4EA1-8CDD-EA6918592D49}"/>
                    </a:ext>
                  </a:extLst>
                </p14:cNvPr>
                <p14:cNvContentPartPr/>
                <p14:nvPr/>
              </p14:nvContentPartPr>
              <p14:xfrm>
                <a:off x="8276147" y="2017867"/>
                <a:ext cx="90720" cy="65160"/>
              </p14:xfrm>
            </p:contentPart>
          </mc:Choice>
          <mc:Fallback xmlns="">
            <p:pic>
              <p:nvPicPr>
                <p:cNvPr id="55" name="Freihand 54">
                  <a:extLst>
                    <a:ext uri="{FF2B5EF4-FFF2-40B4-BE49-F238E27FC236}">
                      <a16:creationId xmlns:a16="http://schemas.microsoft.com/office/drawing/2014/main" id="{9D228CCC-2C24-4EA1-8CDD-EA6918592D49}"/>
                    </a:ext>
                  </a:extLst>
                </p:cNvPr>
                <p:cNvPicPr/>
                <p:nvPr/>
              </p:nvPicPr>
              <p:blipFill>
                <a:blip r:embed="rId88"/>
                <a:stretch>
                  <a:fillRect/>
                </a:stretch>
              </p:blipFill>
              <p:spPr>
                <a:xfrm>
                  <a:off x="8271827" y="2013547"/>
                  <a:ext cx="9936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6" name="Freihand 55">
                  <a:extLst>
                    <a:ext uri="{FF2B5EF4-FFF2-40B4-BE49-F238E27FC236}">
                      <a16:creationId xmlns:a16="http://schemas.microsoft.com/office/drawing/2014/main" id="{44CB6FBB-1BBC-46EC-B152-9918C84741BE}"/>
                    </a:ext>
                  </a:extLst>
                </p14:cNvPr>
                <p14:cNvContentPartPr/>
                <p14:nvPr/>
              </p14:nvContentPartPr>
              <p14:xfrm>
                <a:off x="8372627" y="2031547"/>
                <a:ext cx="110880" cy="51840"/>
              </p14:xfrm>
            </p:contentPart>
          </mc:Choice>
          <mc:Fallback xmlns="">
            <p:pic>
              <p:nvPicPr>
                <p:cNvPr id="56" name="Freihand 55">
                  <a:extLst>
                    <a:ext uri="{FF2B5EF4-FFF2-40B4-BE49-F238E27FC236}">
                      <a16:creationId xmlns:a16="http://schemas.microsoft.com/office/drawing/2014/main" id="{44CB6FBB-1BBC-46EC-B152-9918C84741BE}"/>
                    </a:ext>
                  </a:extLst>
                </p:cNvPr>
                <p:cNvPicPr/>
                <p:nvPr/>
              </p:nvPicPr>
              <p:blipFill>
                <a:blip r:embed="rId90"/>
                <a:stretch>
                  <a:fillRect/>
                </a:stretch>
              </p:blipFill>
              <p:spPr>
                <a:xfrm>
                  <a:off x="8368307" y="2027227"/>
                  <a:ext cx="11952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7" name="Freihand 56">
                  <a:extLst>
                    <a:ext uri="{FF2B5EF4-FFF2-40B4-BE49-F238E27FC236}">
                      <a16:creationId xmlns:a16="http://schemas.microsoft.com/office/drawing/2014/main" id="{1857DD8B-803A-4936-9F84-D28D3D41B2FD}"/>
                    </a:ext>
                  </a:extLst>
                </p14:cNvPr>
                <p14:cNvContentPartPr/>
                <p14:nvPr/>
              </p14:nvContentPartPr>
              <p14:xfrm>
                <a:off x="8506187" y="1873867"/>
                <a:ext cx="136080" cy="201600"/>
              </p14:xfrm>
            </p:contentPart>
          </mc:Choice>
          <mc:Fallback xmlns="">
            <p:pic>
              <p:nvPicPr>
                <p:cNvPr id="57" name="Freihand 56">
                  <a:extLst>
                    <a:ext uri="{FF2B5EF4-FFF2-40B4-BE49-F238E27FC236}">
                      <a16:creationId xmlns:a16="http://schemas.microsoft.com/office/drawing/2014/main" id="{1857DD8B-803A-4936-9F84-D28D3D41B2FD}"/>
                    </a:ext>
                  </a:extLst>
                </p:cNvPr>
                <p:cNvPicPr/>
                <p:nvPr/>
              </p:nvPicPr>
              <p:blipFill>
                <a:blip r:embed="rId92"/>
                <a:stretch>
                  <a:fillRect/>
                </a:stretch>
              </p:blipFill>
              <p:spPr>
                <a:xfrm>
                  <a:off x="8501867" y="1869547"/>
                  <a:ext cx="14472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8" name="Freihand 57">
                  <a:extLst>
                    <a:ext uri="{FF2B5EF4-FFF2-40B4-BE49-F238E27FC236}">
                      <a16:creationId xmlns:a16="http://schemas.microsoft.com/office/drawing/2014/main" id="{1E488312-0AA3-423D-8EBC-B574400E099E}"/>
                    </a:ext>
                  </a:extLst>
                </p14:cNvPr>
                <p14:cNvContentPartPr/>
                <p14:nvPr/>
              </p14:nvContentPartPr>
              <p14:xfrm>
                <a:off x="8636147" y="1919227"/>
                <a:ext cx="32040" cy="25560"/>
              </p14:xfrm>
            </p:contentPart>
          </mc:Choice>
          <mc:Fallback xmlns="">
            <p:pic>
              <p:nvPicPr>
                <p:cNvPr id="58" name="Freihand 57">
                  <a:extLst>
                    <a:ext uri="{FF2B5EF4-FFF2-40B4-BE49-F238E27FC236}">
                      <a16:creationId xmlns:a16="http://schemas.microsoft.com/office/drawing/2014/main" id="{1E488312-0AA3-423D-8EBC-B574400E099E}"/>
                    </a:ext>
                  </a:extLst>
                </p:cNvPr>
                <p:cNvPicPr/>
                <p:nvPr/>
              </p:nvPicPr>
              <p:blipFill>
                <a:blip r:embed="rId94"/>
                <a:stretch>
                  <a:fillRect/>
                </a:stretch>
              </p:blipFill>
              <p:spPr>
                <a:xfrm>
                  <a:off x="8631827" y="1914907"/>
                  <a:ext cx="4068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59" name="Freihand 58">
                  <a:extLst>
                    <a:ext uri="{FF2B5EF4-FFF2-40B4-BE49-F238E27FC236}">
                      <a16:creationId xmlns:a16="http://schemas.microsoft.com/office/drawing/2014/main" id="{6805DE70-622F-427B-95FA-9672690470C8}"/>
                    </a:ext>
                  </a:extLst>
                </p14:cNvPr>
                <p14:cNvContentPartPr/>
                <p14:nvPr/>
              </p14:nvContentPartPr>
              <p14:xfrm>
                <a:off x="8673947" y="1964227"/>
                <a:ext cx="237960" cy="127080"/>
              </p14:xfrm>
            </p:contentPart>
          </mc:Choice>
          <mc:Fallback xmlns="">
            <p:pic>
              <p:nvPicPr>
                <p:cNvPr id="59" name="Freihand 58">
                  <a:extLst>
                    <a:ext uri="{FF2B5EF4-FFF2-40B4-BE49-F238E27FC236}">
                      <a16:creationId xmlns:a16="http://schemas.microsoft.com/office/drawing/2014/main" id="{6805DE70-622F-427B-95FA-9672690470C8}"/>
                    </a:ext>
                  </a:extLst>
                </p:cNvPr>
                <p:cNvPicPr/>
                <p:nvPr/>
              </p:nvPicPr>
              <p:blipFill>
                <a:blip r:embed="rId96"/>
                <a:stretch>
                  <a:fillRect/>
                </a:stretch>
              </p:blipFill>
              <p:spPr>
                <a:xfrm>
                  <a:off x="8669627" y="1959907"/>
                  <a:ext cx="246600" cy="135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7">
            <p14:nvContentPartPr>
              <p14:cNvPr id="61" name="Freihand 60">
                <a:extLst>
                  <a:ext uri="{FF2B5EF4-FFF2-40B4-BE49-F238E27FC236}">
                    <a16:creationId xmlns:a16="http://schemas.microsoft.com/office/drawing/2014/main" id="{B2590CA3-6F2A-4B94-B476-1474A386E86A}"/>
                  </a:ext>
                </a:extLst>
              </p14:cNvPr>
              <p14:cNvContentPartPr/>
              <p14:nvPr/>
            </p14:nvContentPartPr>
            <p14:xfrm>
              <a:off x="4495067" y="3064747"/>
              <a:ext cx="319320" cy="53280"/>
            </p14:xfrm>
          </p:contentPart>
        </mc:Choice>
        <mc:Fallback xmlns="">
          <p:pic>
            <p:nvPicPr>
              <p:cNvPr id="61" name="Freihand 60">
                <a:extLst>
                  <a:ext uri="{FF2B5EF4-FFF2-40B4-BE49-F238E27FC236}">
                    <a16:creationId xmlns:a16="http://schemas.microsoft.com/office/drawing/2014/main" id="{B2590CA3-6F2A-4B94-B476-1474A386E86A}"/>
                  </a:ext>
                </a:extLst>
              </p:cNvPr>
              <p:cNvPicPr/>
              <p:nvPr/>
            </p:nvPicPr>
            <p:blipFill>
              <a:blip r:embed="rId98"/>
              <a:stretch>
                <a:fillRect/>
              </a:stretch>
            </p:blipFill>
            <p:spPr>
              <a:xfrm>
                <a:off x="4490747" y="3060427"/>
                <a:ext cx="327960" cy="61920"/>
              </a:xfrm>
              <a:prstGeom prst="rect">
                <a:avLst/>
              </a:prstGeom>
            </p:spPr>
          </p:pic>
        </mc:Fallback>
      </mc:AlternateContent>
      <p:grpSp>
        <p:nvGrpSpPr>
          <p:cNvPr id="70" name="Gruppieren 69">
            <a:extLst>
              <a:ext uri="{FF2B5EF4-FFF2-40B4-BE49-F238E27FC236}">
                <a16:creationId xmlns:a16="http://schemas.microsoft.com/office/drawing/2014/main" id="{2126B48C-1CB0-4663-B4C6-4828F7DB6A7A}"/>
              </a:ext>
            </a:extLst>
          </p:cNvPr>
          <p:cNvGrpSpPr/>
          <p:nvPr/>
        </p:nvGrpSpPr>
        <p:grpSpPr>
          <a:xfrm>
            <a:off x="2405987" y="3363187"/>
            <a:ext cx="1756080" cy="302400"/>
            <a:chOff x="2405987" y="3363187"/>
            <a:chExt cx="1756080" cy="302400"/>
          </a:xfrm>
        </p:grpSpPr>
        <mc:AlternateContent xmlns:mc="http://schemas.openxmlformats.org/markup-compatibility/2006" xmlns:p14="http://schemas.microsoft.com/office/powerpoint/2010/main">
          <mc:Choice Requires="p14">
            <p:contentPart p14:bwMode="auto" r:id="rId99">
              <p14:nvContentPartPr>
                <p14:cNvPr id="62" name="Freihand 61">
                  <a:extLst>
                    <a:ext uri="{FF2B5EF4-FFF2-40B4-BE49-F238E27FC236}">
                      <a16:creationId xmlns:a16="http://schemas.microsoft.com/office/drawing/2014/main" id="{EE9280D9-4600-4581-BE65-A3C0BFF88538}"/>
                    </a:ext>
                  </a:extLst>
                </p14:cNvPr>
                <p14:cNvContentPartPr/>
                <p14:nvPr/>
              </p14:nvContentPartPr>
              <p14:xfrm>
                <a:off x="2405987" y="3387667"/>
                <a:ext cx="215640" cy="198360"/>
              </p14:xfrm>
            </p:contentPart>
          </mc:Choice>
          <mc:Fallback xmlns="">
            <p:pic>
              <p:nvPicPr>
                <p:cNvPr id="62" name="Freihand 61">
                  <a:extLst>
                    <a:ext uri="{FF2B5EF4-FFF2-40B4-BE49-F238E27FC236}">
                      <a16:creationId xmlns:a16="http://schemas.microsoft.com/office/drawing/2014/main" id="{EE9280D9-4600-4581-BE65-A3C0BFF88538}"/>
                    </a:ext>
                  </a:extLst>
                </p:cNvPr>
                <p:cNvPicPr/>
                <p:nvPr/>
              </p:nvPicPr>
              <p:blipFill>
                <a:blip r:embed="rId100"/>
                <a:stretch>
                  <a:fillRect/>
                </a:stretch>
              </p:blipFill>
              <p:spPr>
                <a:xfrm>
                  <a:off x="2401667" y="3383347"/>
                  <a:ext cx="22428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63" name="Freihand 62">
                  <a:extLst>
                    <a:ext uri="{FF2B5EF4-FFF2-40B4-BE49-F238E27FC236}">
                      <a16:creationId xmlns:a16="http://schemas.microsoft.com/office/drawing/2014/main" id="{11E4058B-2A8B-4339-86AF-6602DED990C0}"/>
                    </a:ext>
                  </a:extLst>
                </p14:cNvPr>
                <p14:cNvContentPartPr/>
                <p14:nvPr/>
              </p14:nvContentPartPr>
              <p14:xfrm>
                <a:off x="2640707" y="3454987"/>
                <a:ext cx="185400" cy="100080"/>
              </p14:xfrm>
            </p:contentPart>
          </mc:Choice>
          <mc:Fallback xmlns="">
            <p:pic>
              <p:nvPicPr>
                <p:cNvPr id="63" name="Freihand 62">
                  <a:extLst>
                    <a:ext uri="{FF2B5EF4-FFF2-40B4-BE49-F238E27FC236}">
                      <a16:creationId xmlns:a16="http://schemas.microsoft.com/office/drawing/2014/main" id="{11E4058B-2A8B-4339-86AF-6602DED990C0}"/>
                    </a:ext>
                  </a:extLst>
                </p:cNvPr>
                <p:cNvPicPr/>
                <p:nvPr/>
              </p:nvPicPr>
              <p:blipFill>
                <a:blip r:embed="rId102"/>
                <a:stretch>
                  <a:fillRect/>
                </a:stretch>
              </p:blipFill>
              <p:spPr>
                <a:xfrm>
                  <a:off x="2636387" y="3450667"/>
                  <a:ext cx="1940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64" name="Freihand 63">
                  <a:extLst>
                    <a:ext uri="{FF2B5EF4-FFF2-40B4-BE49-F238E27FC236}">
                      <a16:creationId xmlns:a16="http://schemas.microsoft.com/office/drawing/2014/main" id="{BA8C3C66-0645-4A86-8910-8134910F5578}"/>
                    </a:ext>
                  </a:extLst>
                </p14:cNvPr>
                <p14:cNvContentPartPr/>
                <p14:nvPr/>
              </p14:nvContentPartPr>
              <p14:xfrm>
                <a:off x="2841587" y="3470827"/>
                <a:ext cx="118440" cy="92520"/>
              </p14:xfrm>
            </p:contentPart>
          </mc:Choice>
          <mc:Fallback xmlns="">
            <p:pic>
              <p:nvPicPr>
                <p:cNvPr id="64" name="Freihand 63">
                  <a:extLst>
                    <a:ext uri="{FF2B5EF4-FFF2-40B4-BE49-F238E27FC236}">
                      <a16:creationId xmlns:a16="http://schemas.microsoft.com/office/drawing/2014/main" id="{BA8C3C66-0645-4A86-8910-8134910F5578}"/>
                    </a:ext>
                  </a:extLst>
                </p:cNvPr>
                <p:cNvPicPr/>
                <p:nvPr/>
              </p:nvPicPr>
              <p:blipFill>
                <a:blip r:embed="rId104"/>
                <a:stretch>
                  <a:fillRect/>
                </a:stretch>
              </p:blipFill>
              <p:spPr>
                <a:xfrm>
                  <a:off x="2837267" y="3466507"/>
                  <a:ext cx="12708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65" name="Freihand 64">
                  <a:extLst>
                    <a:ext uri="{FF2B5EF4-FFF2-40B4-BE49-F238E27FC236}">
                      <a16:creationId xmlns:a16="http://schemas.microsoft.com/office/drawing/2014/main" id="{D0B255F4-AD9E-4EAC-A196-86CF345952AE}"/>
                    </a:ext>
                  </a:extLst>
                </p14:cNvPr>
                <p14:cNvContentPartPr/>
                <p14:nvPr/>
              </p14:nvContentPartPr>
              <p14:xfrm>
                <a:off x="2954987" y="3379387"/>
                <a:ext cx="126000" cy="169920"/>
              </p14:xfrm>
            </p:contentPart>
          </mc:Choice>
          <mc:Fallback xmlns="">
            <p:pic>
              <p:nvPicPr>
                <p:cNvPr id="65" name="Freihand 64">
                  <a:extLst>
                    <a:ext uri="{FF2B5EF4-FFF2-40B4-BE49-F238E27FC236}">
                      <a16:creationId xmlns:a16="http://schemas.microsoft.com/office/drawing/2014/main" id="{D0B255F4-AD9E-4EAC-A196-86CF345952AE}"/>
                    </a:ext>
                  </a:extLst>
                </p:cNvPr>
                <p:cNvPicPr/>
                <p:nvPr/>
              </p:nvPicPr>
              <p:blipFill>
                <a:blip r:embed="rId106"/>
                <a:stretch>
                  <a:fillRect/>
                </a:stretch>
              </p:blipFill>
              <p:spPr>
                <a:xfrm>
                  <a:off x="2950667" y="3375067"/>
                  <a:ext cx="13464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66" name="Freihand 65">
                  <a:extLst>
                    <a:ext uri="{FF2B5EF4-FFF2-40B4-BE49-F238E27FC236}">
                      <a16:creationId xmlns:a16="http://schemas.microsoft.com/office/drawing/2014/main" id="{B59BFCCB-FB82-4B22-B5BD-523EF2F3CB2C}"/>
                    </a:ext>
                  </a:extLst>
                </p14:cNvPr>
                <p14:cNvContentPartPr/>
                <p14:nvPr/>
              </p14:nvContentPartPr>
              <p14:xfrm>
                <a:off x="3125267" y="3448507"/>
                <a:ext cx="91080" cy="217080"/>
              </p14:xfrm>
            </p:contentPart>
          </mc:Choice>
          <mc:Fallback xmlns="">
            <p:pic>
              <p:nvPicPr>
                <p:cNvPr id="66" name="Freihand 65">
                  <a:extLst>
                    <a:ext uri="{FF2B5EF4-FFF2-40B4-BE49-F238E27FC236}">
                      <a16:creationId xmlns:a16="http://schemas.microsoft.com/office/drawing/2014/main" id="{B59BFCCB-FB82-4B22-B5BD-523EF2F3CB2C}"/>
                    </a:ext>
                  </a:extLst>
                </p:cNvPr>
                <p:cNvPicPr/>
                <p:nvPr/>
              </p:nvPicPr>
              <p:blipFill>
                <a:blip r:embed="rId108"/>
                <a:stretch>
                  <a:fillRect/>
                </a:stretch>
              </p:blipFill>
              <p:spPr>
                <a:xfrm>
                  <a:off x="3120947" y="3444187"/>
                  <a:ext cx="9972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67" name="Freihand 66">
                  <a:extLst>
                    <a:ext uri="{FF2B5EF4-FFF2-40B4-BE49-F238E27FC236}">
                      <a16:creationId xmlns:a16="http://schemas.microsoft.com/office/drawing/2014/main" id="{87AD81C9-1623-495F-B55C-73D7CF23F6CF}"/>
                    </a:ext>
                  </a:extLst>
                </p14:cNvPr>
                <p14:cNvContentPartPr/>
                <p14:nvPr/>
              </p14:nvContentPartPr>
              <p14:xfrm>
                <a:off x="3240827" y="3456787"/>
                <a:ext cx="167760" cy="105120"/>
              </p14:xfrm>
            </p:contentPart>
          </mc:Choice>
          <mc:Fallback xmlns="">
            <p:pic>
              <p:nvPicPr>
                <p:cNvPr id="67" name="Freihand 66">
                  <a:extLst>
                    <a:ext uri="{FF2B5EF4-FFF2-40B4-BE49-F238E27FC236}">
                      <a16:creationId xmlns:a16="http://schemas.microsoft.com/office/drawing/2014/main" id="{87AD81C9-1623-495F-B55C-73D7CF23F6CF}"/>
                    </a:ext>
                  </a:extLst>
                </p:cNvPr>
                <p:cNvPicPr/>
                <p:nvPr/>
              </p:nvPicPr>
              <p:blipFill>
                <a:blip r:embed="rId110"/>
                <a:stretch>
                  <a:fillRect/>
                </a:stretch>
              </p:blipFill>
              <p:spPr>
                <a:xfrm>
                  <a:off x="3236507" y="3452467"/>
                  <a:ext cx="1764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68" name="Freihand 67">
                  <a:extLst>
                    <a:ext uri="{FF2B5EF4-FFF2-40B4-BE49-F238E27FC236}">
                      <a16:creationId xmlns:a16="http://schemas.microsoft.com/office/drawing/2014/main" id="{DECC30A4-E398-4C0D-81A2-96EFCD272961}"/>
                    </a:ext>
                  </a:extLst>
                </p14:cNvPr>
                <p14:cNvContentPartPr/>
                <p14:nvPr/>
              </p14:nvContentPartPr>
              <p14:xfrm>
                <a:off x="3402827" y="3363187"/>
                <a:ext cx="548280" cy="186840"/>
              </p14:xfrm>
            </p:contentPart>
          </mc:Choice>
          <mc:Fallback xmlns="">
            <p:pic>
              <p:nvPicPr>
                <p:cNvPr id="68" name="Freihand 67">
                  <a:extLst>
                    <a:ext uri="{FF2B5EF4-FFF2-40B4-BE49-F238E27FC236}">
                      <a16:creationId xmlns:a16="http://schemas.microsoft.com/office/drawing/2014/main" id="{DECC30A4-E398-4C0D-81A2-96EFCD272961}"/>
                    </a:ext>
                  </a:extLst>
                </p:cNvPr>
                <p:cNvPicPr/>
                <p:nvPr/>
              </p:nvPicPr>
              <p:blipFill>
                <a:blip r:embed="rId112"/>
                <a:stretch>
                  <a:fillRect/>
                </a:stretch>
              </p:blipFill>
              <p:spPr>
                <a:xfrm>
                  <a:off x="3398507" y="3358867"/>
                  <a:ext cx="55692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69" name="Freihand 68">
                  <a:extLst>
                    <a:ext uri="{FF2B5EF4-FFF2-40B4-BE49-F238E27FC236}">
                      <a16:creationId xmlns:a16="http://schemas.microsoft.com/office/drawing/2014/main" id="{AEE5935F-CECC-476C-9925-6BC821C4DB11}"/>
                    </a:ext>
                  </a:extLst>
                </p14:cNvPr>
                <p14:cNvContentPartPr/>
                <p14:nvPr/>
              </p14:nvContentPartPr>
              <p14:xfrm>
                <a:off x="3950027" y="3383707"/>
                <a:ext cx="212040" cy="119880"/>
              </p14:xfrm>
            </p:contentPart>
          </mc:Choice>
          <mc:Fallback xmlns="">
            <p:pic>
              <p:nvPicPr>
                <p:cNvPr id="69" name="Freihand 68">
                  <a:extLst>
                    <a:ext uri="{FF2B5EF4-FFF2-40B4-BE49-F238E27FC236}">
                      <a16:creationId xmlns:a16="http://schemas.microsoft.com/office/drawing/2014/main" id="{AEE5935F-CECC-476C-9925-6BC821C4DB11}"/>
                    </a:ext>
                  </a:extLst>
                </p:cNvPr>
                <p:cNvPicPr/>
                <p:nvPr/>
              </p:nvPicPr>
              <p:blipFill>
                <a:blip r:embed="rId114"/>
                <a:stretch>
                  <a:fillRect/>
                </a:stretch>
              </p:blipFill>
              <p:spPr>
                <a:xfrm>
                  <a:off x="3945707" y="3379387"/>
                  <a:ext cx="220680" cy="128520"/>
                </a:xfrm>
                <a:prstGeom prst="rect">
                  <a:avLst/>
                </a:prstGeom>
              </p:spPr>
            </p:pic>
          </mc:Fallback>
        </mc:AlternateContent>
      </p:grpSp>
      <p:grpSp>
        <p:nvGrpSpPr>
          <p:cNvPr id="74" name="Gruppieren 73">
            <a:extLst>
              <a:ext uri="{FF2B5EF4-FFF2-40B4-BE49-F238E27FC236}">
                <a16:creationId xmlns:a16="http://schemas.microsoft.com/office/drawing/2014/main" id="{BCDE71C9-51A6-4493-B6FC-281DB43A155E}"/>
              </a:ext>
            </a:extLst>
          </p:cNvPr>
          <p:cNvGrpSpPr/>
          <p:nvPr/>
        </p:nvGrpSpPr>
        <p:grpSpPr>
          <a:xfrm>
            <a:off x="5005187" y="4301707"/>
            <a:ext cx="694800" cy="23760"/>
            <a:chOff x="5005187" y="4301707"/>
            <a:chExt cx="694800" cy="23760"/>
          </a:xfrm>
        </p:grpSpPr>
        <mc:AlternateContent xmlns:mc="http://schemas.openxmlformats.org/markup-compatibility/2006" xmlns:p14="http://schemas.microsoft.com/office/powerpoint/2010/main">
          <mc:Choice Requires="p14">
            <p:contentPart p14:bwMode="auto" r:id="rId115">
              <p14:nvContentPartPr>
                <p14:cNvPr id="71" name="Freihand 70">
                  <a:extLst>
                    <a:ext uri="{FF2B5EF4-FFF2-40B4-BE49-F238E27FC236}">
                      <a16:creationId xmlns:a16="http://schemas.microsoft.com/office/drawing/2014/main" id="{D6022C7E-B56A-446D-80C4-3F5F43F18C4D}"/>
                    </a:ext>
                  </a:extLst>
                </p14:cNvPr>
                <p14:cNvContentPartPr/>
                <p14:nvPr/>
              </p14:nvContentPartPr>
              <p14:xfrm>
                <a:off x="5138387" y="4313227"/>
                <a:ext cx="360" cy="360"/>
              </p14:xfrm>
            </p:contentPart>
          </mc:Choice>
          <mc:Fallback xmlns="">
            <p:pic>
              <p:nvPicPr>
                <p:cNvPr id="71" name="Freihand 70">
                  <a:extLst>
                    <a:ext uri="{FF2B5EF4-FFF2-40B4-BE49-F238E27FC236}">
                      <a16:creationId xmlns:a16="http://schemas.microsoft.com/office/drawing/2014/main" id="{D6022C7E-B56A-446D-80C4-3F5F43F18C4D}"/>
                    </a:ext>
                  </a:extLst>
                </p:cNvPr>
                <p:cNvPicPr/>
                <p:nvPr/>
              </p:nvPicPr>
              <p:blipFill>
                <a:blip r:embed="rId116"/>
                <a:stretch>
                  <a:fillRect/>
                </a:stretch>
              </p:blipFill>
              <p:spPr>
                <a:xfrm>
                  <a:off x="5134067" y="4308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72" name="Freihand 71">
                  <a:extLst>
                    <a:ext uri="{FF2B5EF4-FFF2-40B4-BE49-F238E27FC236}">
                      <a16:creationId xmlns:a16="http://schemas.microsoft.com/office/drawing/2014/main" id="{407D52A4-377B-43E4-87B1-806E31FC3622}"/>
                    </a:ext>
                  </a:extLst>
                </p14:cNvPr>
                <p14:cNvContentPartPr/>
                <p14:nvPr/>
              </p14:nvContentPartPr>
              <p14:xfrm>
                <a:off x="5005187" y="4301707"/>
                <a:ext cx="694800" cy="23760"/>
              </p14:xfrm>
            </p:contentPart>
          </mc:Choice>
          <mc:Fallback xmlns="">
            <p:pic>
              <p:nvPicPr>
                <p:cNvPr id="72" name="Freihand 71">
                  <a:extLst>
                    <a:ext uri="{FF2B5EF4-FFF2-40B4-BE49-F238E27FC236}">
                      <a16:creationId xmlns:a16="http://schemas.microsoft.com/office/drawing/2014/main" id="{407D52A4-377B-43E4-87B1-806E31FC3622}"/>
                    </a:ext>
                  </a:extLst>
                </p:cNvPr>
                <p:cNvPicPr/>
                <p:nvPr/>
              </p:nvPicPr>
              <p:blipFill>
                <a:blip r:embed="rId118"/>
                <a:stretch>
                  <a:fillRect/>
                </a:stretch>
              </p:blipFill>
              <p:spPr>
                <a:xfrm>
                  <a:off x="5000867" y="4297387"/>
                  <a:ext cx="703440" cy="3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19">
            <p14:nvContentPartPr>
              <p14:cNvPr id="73" name="Freihand 72">
                <a:extLst>
                  <a:ext uri="{FF2B5EF4-FFF2-40B4-BE49-F238E27FC236}">
                    <a16:creationId xmlns:a16="http://schemas.microsoft.com/office/drawing/2014/main" id="{8C376E52-9D08-46B3-AC44-4D66601EB972}"/>
                  </a:ext>
                </a:extLst>
              </p14:cNvPr>
              <p14:cNvContentPartPr/>
              <p14:nvPr/>
            </p14:nvContentPartPr>
            <p14:xfrm>
              <a:off x="4455827" y="4326187"/>
              <a:ext cx="309240" cy="39600"/>
            </p14:xfrm>
          </p:contentPart>
        </mc:Choice>
        <mc:Fallback xmlns="">
          <p:pic>
            <p:nvPicPr>
              <p:cNvPr id="73" name="Freihand 72">
                <a:extLst>
                  <a:ext uri="{FF2B5EF4-FFF2-40B4-BE49-F238E27FC236}">
                    <a16:creationId xmlns:a16="http://schemas.microsoft.com/office/drawing/2014/main" id="{8C376E52-9D08-46B3-AC44-4D66601EB972}"/>
                  </a:ext>
                </a:extLst>
              </p:cNvPr>
              <p:cNvPicPr/>
              <p:nvPr/>
            </p:nvPicPr>
            <p:blipFill>
              <a:blip r:embed="rId120"/>
              <a:stretch>
                <a:fillRect/>
              </a:stretch>
            </p:blipFill>
            <p:spPr>
              <a:xfrm>
                <a:off x="4451507" y="4321867"/>
                <a:ext cx="31788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5" name="Freihand 74">
                <a:extLst>
                  <a:ext uri="{FF2B5EF4-FFF2-40B4-BE49-F238E27FC236}">
                    <a16:creationId xmlns:a16="http://schemas.microsoft.com/office/drawing/2014/main" id="{5BB57D88-5E87-4791-9266-C324ABE06691}"/>
                  </a:ext>
                </a:extLst>
              </p14:cNvPr>
              <p14:cNvContentPartPr/>
              <p14:nvPr/>
            </p14:nvContentPartPr>
            <p14:xfrm>
              <a:off x="1723787" y="5283787"/>
              <a:ext cx="5396400" cy="67680"/>
            </p14:xfrm>
          </p:contentPart>
        </mc:Choice>
        <mc:Fallback xmlns="">
          <p:pic>
            <p:nvPicPr>
              <p:cNvPr id="75" name="Freihand 74">
                <a:extLst>
                  <a:ext uri="{FF2B5EF4-FFF2-40B4-BE49-F238E27FC236}">
                    <a16:creationId xmlns:a16="http://schemas.microsoft.com/office/drawing/2014/main" id="{5BB57D88-5E87-4791-9266-C324ABE06691}"/>
                  </a:ext>
                </a:extLst>
              </p:cNvPr>
              <p:cNvPicPr/>
              <p:nvPr/>
            </p:nvPicPr>
            <p:blipFill>
              <a:blip r:embed="rId122"/>
              <a:stretch>
                <a:fillRect/>
              </a:stretch>
            </p:blipFill>
            <p:spPr>
              <a:xfrm>
                <a:off x="1719467" y="5279467"/>
                <a:ext cx="5405040" cy="76320"/>
              </a:xfrm>
              <a:prstGeom prst="rect">
                <a:avLst/>
              </a:prstGeom>
            </p:spPr>
          </p:pic>
        </mc:Fallback>
      </mc:AlternateContent>
    </p:spTree>
    <p:extLst>
      <p:ext uri="{BB962C8B-B14F-4D97-AF65-F5344CB8AC3E}">
        <p14:creationId xmlns:p14="http://schemas.microsoft.com/office/powerpoint/2010/main" val="83190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3CCE4-F10D-ECBD-E25A-C9246E81587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EDBCCBB-1499-70E0-C6A2-14D85C5AA7C7}"/>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a:t>
            </a:r>
          </a:p>
        </p:txBody>
      </p:sp>
      <p:sp>
        <p:nvSpPr>
          <p:cNvPr id="9" name="Textfeld 8">
            <a:extLst>
              <a:ext uri="{FF2B5EF4-FFF2-40B4-BE49-F238E27FC236}">
                <a16:creationId xmlns:a16="http://schemas.microsoft.com/office/drawing/2014/main" id="{7C1C3C18-61E2-6F7D-6D30-CCED06BD7A20}"/>
              </a:ext>
            </a:extLst>
          </p:cNvPr>
          <p:cNvSpPr txBox="1"/>
          <p:nvPr/>
        </p:nvSpPr>
        <p:spPr>
          <a:xfrm>
            <a:off x="0" y="357992"/>
            <a:ext cx="12019878" cy="6048186"/>
          </a:xfrm>
          <a:prstGeom prst="rect">
            <a:avLst/>
          </a:prstGeom>
          <a:noFill/>
        </p:spPr>
        <p:txBody>
          <a:bodyPr wrap="square" rtlCol="0">
            <a:noAutofit/>
          </a:bodyPr>
          <a:lstStyle/>
          <a:p>
            <a:r>
              <a:rPr lang="de-DE" sz="2000" dirty="0"/>
              <a:t>Demand</a:t>
            </a:r>
          </a:p>
          <a:p>
            <a:endParaRPr lang="de-DE" sz="2000" dirty="0"/>
          </a:p>
          <a:p>
            <a:r>
              <a:rPr lang="de-DE" sz="2000" dirty="0"/>
              <a:t>x = S(1/n –b(p-P))</a:t>
            </a:r>
          </a:p>
          <a:p>
            <a:endParaRPr lang="de-DE" sz="2000" dirty="0"/>
          </a:p>
          <a:p>
            <a:endParaRPr lang="de-DE" sz="2000" dirty="0"/>
          </a:p>
          <a:p>
            <a:pPr marL="342900" indent="-342900">
              <a:buFont typeface="Arial" panose="020B0604020202020204" pitchFamily="34" charset="0"/>
              <a:buChar char="•"/>
            </a:pPr>
            <a:r>
              <a:rPr lang="en-US" sz="2000" dirty="0"/>
              <a:t>Demand of the sector in increasing in (S): </a:t>
            </a:r>
          </a:p>
          <a:p>
            <a:endParaRPr lang="en-US" sz="2000" dirty="0"/>
          </a:p>
          <a:p>
            <a:pPr marL="342900" indent="-342900">
              <a:buFont typeface="Arial" panose="020B0604020202020204" pitchFamily="34" charset="0"/>
              <a:buChar char="•"/>
            </a:pPr>
            <a:r>
              <a:rPr lang="en-US" sz="2000" dirty="0"/>
              <a:t>Demand increases if the Average Price (P) increases (other firms). </a:t>
            </a:r>
          </a:p>
          <a:p>
            <a:endParaRPr lang="en-US" sz="2000" dirty="0"/>
          </a:p>
          <a:p>
            <a:pPr marL="342900" indent="-342900">
              <a:buFont typeface="Arial" panose="020B0604020202020204" pitchFamily="34" charset="0"/>
              <a:buChar char="•"/>
            </a:pPr>
            <a:r>
              <a:rPr lang="en-US" sz="2000" dirty="0"/>
              <a:t>if p = P, ever firms sells the same share S/n</a:t>
            </a:r>
          </a:p>
          <a:p>
            <a:endParaRPr lang="en-US" sz="2000" dirty="0"/>
          </a:p>
          <a:p>
            <a:pPr marL="342900" indent="-342900">
              <a:buFont typeface="Arial" panose="020B0604020202020204" pitchFamily="34" charset="0"/>
              <a:buChar char="•"/>
            </a:pPr>
            <a:r>
              <a:rPr lang="en-US" sz="2000" dirty="0"/>
              <a:t>The more (p) overtakes (P) the less is the market share of the firm. </a:t>
            </a:r>
          </a:p>
          <a:p>
            <a:endParaRPr lang="en-US" sz="2000" dirty="0"/>
          </a:p>
          <a:p>
            <a:endParaRPr lang="en-US" sz="2000" dirty="0"/>
          </a:p>
          <a:p>
            <a:pPr marL="342900" indent="-342900">
              <a:buFont typeface="Arial" panose="020B0604020202020204" pitchFamily="34" charset="0"/>
              <a:buChar char="•"/>
            </a:pPr>
            <a:r>
              <a:rPr lang="en-US" sz="2000" dirty="0"/>
              <a:t>The size of the sector(S) is not price dependent</a:t>
            </a:r>
            <a:endParaRPr lang="de-DE" sz="2000" dirty="0"/>
          </a:p>
        </p:txBody>
      </p:sp>
      <p:sp>
        <p:nvSpPr>
          <p:cNvPr id="2" name="Textfeld 1">
            <a:extLst>
              <a:ext uri="{FF2B5EF4-FFF2-40B4-BE49-F238E27FC236}">
                <a16:creationId xmlns:a16="http://schemas.microsoft.com/office/drawing/2014/main" id="{3F69B118-9F0D-2C1D-8E49-37794F08195E}"/>
              </a:ext>
            </a:extLst>
          </p:cNvPr>
          <p:cNvSpPr txBox="1"/>
          <p:nvPr/>
        </p:nvSpPr>
        <p:spPr>
          <a:xfrm>
            <a:off x="2260650" y="745269"/>
            <a:ext cx="2768194" cy="923330"/>
          </a:xfrm>
          <a:prstGeom prst="rect">
            <a:avLst/>
          </a:prstGeom>
          <a:noFill/>
        </p:spPr>
        <p:txBody>
          <a:bodyPr wrap="none" rtlCol="0">
            <a:spAutoFit/>
          </a:bodyPr>
          <a:lstStyle/>
          <a:p>
            <a:r>
              <a:rPr lang="en-US" dirty="0"/>
              <a:t>x = Quantity of a single firm</a:t>
            </a:r>
          </a:p>
          <a:p>
            <a:r>
              <a:rPr lang="en-US" dirty="0"/>
              <a:t>S = Size of the sector</a:t>
            </a:r>
          </a:p>
          <a:p>
            <a:r>
              <a:rPr lang="en-US" dirty="0"/>
              <a:t>n = Number of the firms</a:t>
            </a:r>
          </a:p>
        </p:txBody>
      </p:sp>
      <p:sp>
        <p:nvSpPr>
          <p:cNvPr id="6" name="Rechteck 5">
            <a:extLst>
              <a:ext uri="{FF2B5EF4-FFF2-40B4-BE49-F238E27FC236}">
                <a16:creationId xmlns:a16="http://schemas.microsoft.com/office/drawing/2014/main" id="{4C895CF0-574C-C4BC-FC7E-93C9A7A5D881}"/>
              </a:ext>
            </a:extLst>
          </p:cNvPr>
          <p:cNvSpPr/>
          <p:nvPr/>
        </p:nvSpPr>
        <p:spPr>
          <a:xfrm>
            <a:off x="6096000" y="752865"/>
            <a:ext cx="6096000" cy="923330"/>
          </a:xfrm>
          <a:prstGeom prst="rect">
            <a:avLst/>
          </a:prstGeom>
        </p:spPr>
        <p:txBody>
          <a:bodyPr>
            <a:spAutoFit/>
          </a:bodyPr>
          <a:lstStyle/>
          <a:p>
            <a:r>
              <a:rPr lang="en-US" dirty="0"/>
              <a:t>p = Price of a single firm</a:t>
            </a:r>
          </a:p>
          <a:p>
            <a:r>
              <a:rPr lang="en-US" dirty="0"/>
              <a:t>P = Average price of the sector</a:t>
            </a:r>
          </a:p>
          <a:p>
            <a:r>
              <a:rPr lang="en-US" dirty="0"/>
              <a:t>b = </a:t>
            </a:r>
            <a:r>
              <a:rPr lang="en-US" dirty="0" err="1"/>
              <a:t>Pricesensivity</a:t>
            </a:r>
            <a:endParaRPr lang="de-DE" dirty="0"/>
          </a:p>
        </p:txBody>
      </p:sp>
      <p:sp>
        <p:nvSpPr>
          <p:cNvPr id="26" name="Rechteck 25">
            <a:extLst>
              <a:ext uri="{FF2B5EF4-FFF2-40B4-BE49-F238E27FC236}">
                <a16:creationId xmlns:a16="http://schemas.microsoft.com/office/drawing/2014/main" id="{4DA2D498-03AA-3CD5-A522-07FF1D1174C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E76ABBD5-CE28-4FA4-BE05-34B5DBD7DF4D}"/>
                  </a:ext>
                </a:extLst>
              </p14:cNvPr>
              <p14:cNvContentPartPr/>
              <p14:nvPr/>
            </p14:nvContentPartPr>
            <p14:xfrm>
              <a:off x="30707" y="1336387"/>
              <a:ext cx="154080" cy="17280"/>
            </p14:xfrm>
          </p:contentPart>
        </mc:Choice>
        <mc:Fallback>
          <p:pic>
            <p:nvPicPr>
              <p:cNvPr id="3" name="Freihand 2">
                <a:extLst>
                  <a:ext uri="{FF2B5EF4-FFF2-40B4-BE49-F238E27FC236}">
                    <a16:creationId xmlns:a16="http://schemas.microsoft.com/office/drawing/2014/main" id="{E76ABBD5-CE28-4FA4-BE05-34B5DBD7DF4D}"/>
                  </a:ext>
                </a:extLst>
              </p:cNvPr>
              <p:cNvPicPr/>
              <p:nvPr/>
            </p:nvPicPr>
            <p:blipFill>
              <a:blip r:embed="rId4"/>
              <a:stretch>
                <a:fillRect/>
              </a:stretch>
            </p:blipFill>
            <p:spPr>
              <a:xfrm>
                <a:off x="26387" y="1332067"/>
                <a:ext cx="16272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C7A46357-AF13-4F44-A4FD-1F1FE8228FF0}"/>
                  </a:ext>
                </a:extLst>
              </p14:cNvPr>
              <p14:cNvContentPartPr/>
              <p14:nvPr/>
            </p14:nvContentPartPr>
            <p14:xfrm>
              <a:off x="3924467" y="1002307"/>
              <a:ext cx="1030680" cy="49680"/>
            </p14:xfrm>
          </p:contentPart>
        </mc:Choice>
        <mc:Fallback>
          <p:pic>
            <p:nvPicPr>
              <p:cNvPr id="5" name="Freihand 4">
                <a:extLst>
                  <a:ext uri="{FF2B5EF4-FFF2-40B4-BE49-F238E27FC236}">
                    <a16:creationId xmlns:a16="http://schemas.microsoft.com/office/drawing/2014/main" id="{C7A46357-AF13-4F44-A4FD-1F1FE8228FF0}"/>
                  </a:ext>
                </a:extLst>
              </p:cNvPr>
              <p:cNvPicPr/>
              <p:nvPr/>
            </p:nvPicPr>
            <p:blipFill>
              <a:blip r:embed="rId6"/>
              <a:stretch>
                <a:fillRect/>
              </a:stretch>
            </p:blipFill>
            <p:spPr>
              <a:xfrm>
                <a:off x="3920147" y="997987"/>
                <a:ext cx="103932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2B11BF3E-B01B-4729-B993-A3A24190513A}"/>
                  </a:ext>
                </a:extLst>
              </p14:cNvPr>
              <p14:cNvContentPartPr/>
              <p14:nvPr/>
            </p14:nvContentPartPr>
            <p14:xfrm>
              <a:off x="415547" y="1310467"/>
              <a:ext cx="150480" cy="26640"/>
            </p14:xfrm>
          </p:contentPart>
        </mc:Choice>
        <mc:Fallback>
          <p:pic>
            <p:nvPicPr>
              <p:cNvPr id="7" name="Freihand 6">
                <a:extLst>
                  <a:ext uri="{FF2B5EF4-FFF2-40B4-BE49-F238E27FC236}">
                    <a16:creationId xmlns:a16="http://schemas.microsoft.com/office/drawing/2014/main" id="{2B11BF3E-B01B-4729-B993-A3A24190513A}"/>
                  </a:ext>
                </a:extLst>
              </p:cNvPr>
              <p:cNvPicPr/>
              <p:nvPr/>
            </p:nvPicPr>
            <p:blipFill>
              <a:blip r:embed="rId8"/>
              <a:stretch>
                <a:fillRect/>
              </a:stretch>
            </p:blipFill>
            <p:spPr>
              <a:xfrm>
                <a:off x="411227" y="1306147"/>
                <a:ext cx="15912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8A3FF473-1F56-4D3E-8666-A79F79B52525}"/>
                  </a:ext>
                </a:extLst>
              </p14:cNvPr>
              <p14:cNvContentPartPr/>
              <p14:nvPr/>
            </p14:nvContentPartPr>
            <p14:xfrm>
              <a:off x="2687147" y="1335307"/>
              <a:ext cx="1555200" cy="36360"/>
            </p14:xfrm>
          </p:contentPart>
        </mc:Choice>
        <mc:Fallback>
          <p:pic>
            <p:nvPicPr>
              <p:cNvPr id="8" name="Freihand 7">
                <a:extLst>
                  <a:ext uri="{FF2B5EF4-FFF2-40B4-BE49-F238E27FC236}">
                    <a16:creationId xmlns:a16="http://schemas.microsoft.com/office/drawing/2014/main" id="{8A3FF473-1F56-4D3E-8666-A79F79B52525}"/>
                  </a:ext>
                </a:extLst>
              </p:cNvPr>
              <p:cNvPicPr/>
              <p:nvPr/>
            </p:nvPicPr>
            <p:blipFill>
              <a:blip r:embed="rId10"/>
              <a:stretch>
                <a:fillRect/>
              </a:stretch>
            </p:blipFill>
            <p:spPr>
              <a:xfrm>
                <a:off x="2682827" y="1330987"/>
                <a:ext cx="156384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2" name="Freihand 21">
                <a:extLst>
                  <a:ext uri="{FF2B5EF4-FFF2-40B4-BE49-F238E27FC236}">
                    <a16:creationId xmlns:a16="http://schemas.microsoft.com/office/drawing/2014/main" id="{AFDA67AB-0D30-4CCE-B547-2FC5DA0D1CE0}"/>
                  </a:ext>
                </a:extLst>
              </p14:cNvPr>
              <p14:cNvContentPartPr/>
              <p14:nvPr/>
            </p14:nvContentPartPr>
            <p14:xfrm>
              <a:off x="2702987" y="1601347"/>
              <a:ext cx="2003040" cy="55800"/>
            </p14:xfrm>
          </p:contentPart>
        </mc:Choice>
        <mc:Fallback>
          <p:pic>
            <p:nvPicPr>
              <p:cNvPr id="22" name="Freihand 21">
                <a:extLst>
                  <a:ext uri="{FF2B5EF4-FFF2-40B4-BE49-F238E27FC236}">
                    <a16:creationId xmlns:a16="http://schemas.microsoft.com/office/drawing/2014/main" id="{AFDA67AB-0D30-4CCE-B547-2FC5DA0D1CE0}"/>
                  </a:ext>
                </a:extLst>
              </p:cNvPr>
              <p:cNvPicPr/>
              <p:nvPr/>
            </p:nvPicPr>
            <p:blipFill>
              <a:blip r:embed="rId12"/>
              <a:stretch>
                <a:fillRect/>
              </a:stretch>
            </p:blipFill>
            <p:spPr>
              <a:xfrm>
                <a:off x="2698667" y="1597027"/>
                <a:ext cx="20116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3" name="Freihand 22">
                <a:extLst>
                  <a:ext uri="{FF2B5EF4-FFF2-40B4-BE49-F238E27FC236}">
                    <a16:creationId xmlns:a16="http://schemas.microsoft.com/office/drawing/2014/main" id="{233209CD-E1EF-41A5-9280-8BD5BE9A6639}"/>
                  </a:ext>
                </a:extLst>
              </p14:cNvPr>
              <p14:cNvContentPartPr/>
              <p14:nvPr/>
            </p14:nvContentPartPr>
            <p14:xfrm>
              <a:off x="7435547" y="1022827"/>
              <a:ext cx="933840" cy="58320"/>
            </p14:xfrm>
          </p:contentPart>
        </mc:Choice>
        <mc:Fallback>
          <p:pic>
            <p:nvPicPr>
              <p:cNvPr id="23" name="Freihand 22">
                <a:extLst>
                  <a:ext uri="{FF2B5EF4-FFF2-40B4-BE49-F238E27FC236}">
                    <a16:creationId xmlns:a16="http://schemas.microsoft.com/office/drawing/2014/main" id="{233209CD-E1EF-41A5-9280-8BD5BE9A6639}"/>
                  </a:ext>
                </a:extLst>
              </p:cNvPr>
              <p:cNvPicPr/>
              <p:nvPr/>
            </p:nvPicPr>
            <p:blipFill>
              <a:blip r:embed="rId14"/>
              <a:stretch>
                <a:fillRect/>
              </a:stretch>
            </p:blipFill>
            <p:spPr>
              <a:xfrm>
                <a:off x="7431227" y="1018507"/>
                <a:ext cx="942480" cy="66960"/>
              </a:xfrm>
              <a:prstGeom prst="rect">
                <a:avLst/>
              </a:prstGeom>
            </p:spPr>
          </p:pic>
        </mc:Fallback>
      </mc:AlternateContent>
      <p:grpSp>
        <p:nvGrpSpPr>
          <p:cNvPr id="32" name="Gruppieren 31">
            <a:extLst>
              <a:ext uri="{FF2B5EF4-FFF2-40B4-BE49-F238E27FC236}">
                <a16:creationId xmlns:a16="http://schemas.microsoft.com/office/drawing/2014/main" id="{44F16149-5996-4E3D-8D35-3C4FA7EA94BA}"/>
              </a:ext>
            </a:extLst>
          </p:cNvPr>
          <p:cNvGrpSpPr/>
          <p:nvPr/>
        </p:nvGrpSpPr>
        <p:grpSpPr>
          <a:xfrm>
            <a:off x="7189667" y="605587"/>
            <a:ext cx="1114560" cy="171360"/>
            <a:chOff x="7189667" y="605587"/>
            <a:chExt cx="1114560" cy="171360"/>
          </a:xfrm>
        </p:grpSpPr>
        <mc:AlternateContent xmlns:mc="http://schemas.openxmlformats.org/markup-compatibility/2006">
          <mc:Choice xmlns:p14="http://schemas.microsoft.com/office/powerpoint/2010/main" Requires="p14">
            <p:contentPart p14:bwMode="auto" r:id="rId15">
              <p14:nvContentPartPr>
                <p14:cNvPr id="24" name="Freihand 23">
                  <a:extLst>
                    <a:ext uri="{FF2B5EF4-FFF2-40B4-BE49-F238E27FC236}">
                      <a16:creationId xmlns:a16="http://schemas.microsoft.com/office/drawing/2014/main" id="{A4AB5B67-C3EA-45F1-BC39-E5CEB791ABAD}"/>
                    </a:ext>
                  </a:extLst>
                </p14:cNvPr>
                <p14:cNvContentPartPr/>
                <p14:nvPr/>
              </p14:nvContentPartPr>
              <p14:xfrm>
                <a:off x="7189667" y="689467"/>
                <a:ext cx="436680" cy="87480"/>
              </p14:xfrm>
            </p:contentPart>
          </mc:Choice>
          <mc:Fallback>
            <p:pic>
              <p:nvPicPr>
                <p:cNvPr id="24" name="Freihand 23">
                  <a:extLst>
                    <a:ext uri="{FF2B5EF4-FFF2-40B4-BE49-F238E27FC236}">
                      <a16:creationId xmlns:a16="http://schemas.microsoft.com/office/drawing/2014/main" id="{A4AB5B67-C3EA-45F1-BC39-E5CEB791ABAD}"/>
                    </a:ext>
                  </a:extLst>
                </p:cNvPr>
                <p:cNvPicPr/>
                <p:nvPr/>
              </p:nvPicPr>
              <p:blipFill>
                <a:blip r:embed="rId16"/>
                <a:stretch>
                  <a:fillRect/>
                </a:stretch>
              </p:blipFill>
              <p:spPr>
                <a:xfrm>
                  <a:off x="7185347" y="685147"/>
                  <a:ext cx="4453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5" name="Freihand 24">
                  <a:extLst>
                    <a:ext uri="{FF2B5EF4-FFF2-40B4-BE49-F238E27FC236}">
                      <a16:creationId xmlns:a16="http://schemas.microsoft.com/office/drawing/2014/main" id="{AFDB5481-557E-4C6E-AB9F-245F5BFC55F6}"/>
                    </a:ext>
                  </a:extLst>
                </p14:cNvPr>
                <p14:cNvContentPartPr/>
                <p14:nvPr/>
              </p14:nvContentPartPr>
              <p14:xfrm>
                <a:off x="7782587" y="636187"/>
                <a:ext cx="22320" cy="129240"/>
              </p14:xfrm>
            </p:contentPart>
          </mc:Choice>
          <mc:Fallback>
            <p:pic>
              <p:nvPicPr>
                <p:cNvPr id="25" name="Freihand 24">
                  <a:extLst>
                    <a:ext uri="{FF2B5EF4-FFF2-40B4-BE49-F238E27FC236}">
                      <a16:creationId xmlns:a16="http://schemas.microsoft.com/office/drawing/2014/main" id="{AFDB5481-557E-4C6E-AB9F-245F5BFC55F6}"/>
                    </a:ext>
                  </a:extLst>
                </p:cNvPr>
                <p:cNvPicPr/>
                <p:nvPr/>
              </p:nvPicPr>
              <p:blipFill>
                <a:blip r:embed="rId18"/>
                <a:stretch>
                  <a:fillRect/>
                </a:stretch>
              </p:blipFill>
              <p:spPr>
                <a:xfrm>
                  <a:off x="7778267" y="631867"/>
                  <a:ext cx="3096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7" name="Freihand 26">
                  <a:extLst>
                    <a:ext uri="{FF2B5EF4-FFF2-40B4-BE49-F238E27FC236}">
                      <a16:creationId xmlns:a16="http://schemas.microsoft.com/office/drawing/2014/main" id="{6DCBE2A2-A176-40B8-BBBA-C21B5CAD4B96}"/>
                    </a:ext>
                  </a:extLst>
                </p14:cNvPr>
                <p14:cNvContentPartPr/>
                <p14:nvPr/>
              </p14:nvContentPartPr>
              <p14:xfrm>
                <a:off x="7712747" y="611707"/>
                <a:ext cx="116640" cy="88560"/>
              </p14:xfrm>
            </p:contentPart>
          </mc:Choice>
          <mc:Fallback>
            <p:pic>
              <p:nvPicPr>
                <p:cNvPr id="27" name="Freihand 26">
                  <a:extLst>
                    <a:ext uri="{FF2B5EF4-FFF2-40B4-BE49-F238E27FC236}">
                      <a16:creationId xmlns:a16="http://schemas.microsoft.com/office/drawing/2014/main" id="{6DCBE2A2-A176-40B8-BBBA-C21B5CAD4B96}"/>
                    </a:ext>
                  </a:extLst>
                </p:cNvPr>
                <p:cNvPicPr/>
                <p:nvPr/>
              </p:nvPicPr>
              <p:blipFill>
                <a:blip r:embed="rId20"/>
                <a:stretch>
                  <a:fillRect/>
                </a:stretch>
              </p:blipFill>
              <p:spPr>
                <a:xfrm>
                  <a:off x="7708427" y="607387"/>
                  <a:ext cx="1252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8" name="Freihand 27">
                  <a:extLst>
                    <a:ext uri="{FF2B5EF4-FFF2-40B4-BE49-F238E27FC236}">
                      <a16:creationId xmlns:a16="http://schemas.microsoft.com/office/drawing/2014/main" id="{4989C5D5-4F7A-490E-9183-3DE472B22247}"/>
                    </a:ext>
                  </a:extLst>
                </p14:cNvPr>
                <p14:cNvContentPartPr/>
                <p14:nvPr/>
              </p14:nvContentPartPr>
              <p14:xfrm>
                <a:off x="7831187" y="655987"/>
                <a:ext cx="176040" cy="79920"/>
              </p14:xfrm>
            </p:contentPart>
          </mc:Choice>
          <mc:Fallback>
            <p:pic>
              <p:nvPicPr>
                <p:cNvPr id="28" name="Freihand 27">
                  <a:extLst>
                    <a:ext uri="{FF2B5EF4-FFF2-40B4-BE49-F238E27FC236}">
                      <a16:creationId xmlns:a16="http://schemas.microsoft.com/office/drawing/2014/main" id="{4989C5D5-4F7A-490E-9183-3DE472B22247}"/>
                    </a:ext>
                  </a:extLst>
                </p:cNvPr>
                <p:cNvPicPr/>
                <p:nvPr/>
              </p:nvPicPr>
              <p:blipFill>
                <a:blip r:embed="rId22"/>
                <a:stretch>
                  <a:fillRect/>
                </a:stretch>
              </p:blipFill>
              <p:spPr>
                <a:xfrm>
                  <a:off x="7826867" y="651667"/>
                  <a:ext cx="1846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9" name="Freihand 28">
                  <a:extLst>
                    <a:ext uri="{FF2B5EF4-FFF2-40B4-BE49-F238E27FC236}">
                      <a16:creationId xmlns:a16="http://schemas.microsoft.com/office/drawing/2014/main" id="{7E414F7D-843A-4B79-AC8B-6DCD339C5DB9}"/>
                    </a:ext>
                  </a:extLst>
                </p14:cNvPr>
                <p14:cNvContentPartPr/>
                <p14:nvPr/>
              </p14:nvContentPartPr>
              <p14:xfrm>
                <a:off x="8001107" y="605587"/>
                <a:ext cx="109080" cy="91080"/>
              </p14:xfrm>
            </p:contentPart>
          </mc:Choice>
          <mc:Fallback>
            <p:pic>
              <p:nvPicPr>
                <p:cNvPr id="29" name="Freihand 28">
                  <a:extLst>
                    <a:ext uri="{FF2B5EF4-FFF2-40B4-BE49-F238E27FC236}">
                      <a16:creationId xmlns:a16="http://schemas.microsoft.com/office/drawing/2014/main" id="{7E414F7D-843A-4B79-AC8B-6DCD339C5DB9}"/>
                    </a:ext>
                  </a:extLst>
                </p:cNvPr>
                <p:cNvPicPr/>
                <p:nvPr/>
              </p:nvPicPr>
              <p:blipFill>
                <a:blip r:embed="rId24"/>
                <a:stretch>
                  <a:fillRect/>
                </a:stretch>
              </p:blipFill>
              <p:spPr>
                <a:xfrm>
                  <a:off x="7996787" y="601267"/>
                  <a:ext cx="1177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30" name="Freihand 29">
                  <a:extLst>
                    <a:ext uri="{FF2B5EF4-FFF2-40B4-BE49-F238E27FC236}">
                      <a16:creationId xmlns:a16="http://schemas.microsoft.com/office/drawing/2014/main" id="{037AB1D0-2D17-4F1C-98D7-C42C1BEB2ABD}"/>
                    </a:ext>
                  </a:extLst>
                </p14:cNvPr>
                <p14:cNvContentPartPr/>
                <p14:nvPr/>
              </p14:nvContentPartPr>
              <p14:xfrm>
                <a:off x="8159867" y="624307"/>
                <a:ext cx="144360" cy="71280"/>
              </p14:xfrm>
            </p:contentPart>
          </mc:Choice>
          <mc:Fallback>
            <p:pic>
              <p:nvPicPr>
                <p:cNvPr id="30" name="Freihand 29">
                  <a:extLst>
                    <a:ext uri="{FF2B5EF4-FFF2-40B4-BE49-F238E27FC236}">
                      <a16:creationId xmlns:a16="http://schemas.microsoft.com/office/drawing/2014/main" id="{037AB1D0-2D17-4F1C-98D7-C42C1BEB2ABD}"/>
                    </a:ext>
                  </a:extLst>
                </p:cNvPr>
                <p:cNvPicPr/>
                <p:nvPr/>
              </p:nvPicPr>
              <p:blipFill>
                <a:blip r:embed="rId26"/>
                <a:stretch>
                  <a:fillRect/>
                </a:stretch>
              </p:blipFill>
              <p:spPr>
                <a:xfrm>
                  <a:off x="8155547" y="619987"/>
                  <a:ext cx="153000" cy="79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
            <p14:nvContentPartPr>
              <p14:cNvPr id="31" name="Freihand 30">
                <a:extLst>
                  <a:ext uri="{FF2B5EF4-FFF2-40B4-BE49-F238E27FC236}">
                    <a16:creationId xmlns:a16="http://schemas.microsoft.com/office/drawing/2014/main" id="{B7955115-9D4F-4D14-81E9-235570ED9F55}"/>
                  </a:ext>
                </a:extLst>
              </p14:cNvPr>
              <p14:cNvContentPartPr/>
              <p14:nvPr/>
            </p14:nvContentPartPr>
            <p14:xfrm>
              <a:off x="6466787" y="1331347"/>
              <a:ext cx="848160" cy="40320"/>
            </p14:xfrm>
          </p:contentPart>
        </mc:Choice>
        <mc:Fallback>
          <p:pic>
            <p:nvPicPr>
              <p:cNvPr id="31" name="Freihand 30">
                <a:extLst>
                  <a:ext uri="{FF2B5EF4-FFF2-40B4-BE49-F238E27FC236}">
                    <a16:creationId xmlns:a16="http://schemas.microsoft.com/office/drawing/2014/main" id="{B7955115-9D4F-4D14-81E9-235570ED9F55}"/>
                  </a:ext>
                </a:extLst>
              </p:cNvPr>
              <p:cNvPicPr/>
              <p:nvPr/>
            </p:nvPicPr>
            <p:blipFill>
              <a:blip r:embed="rId28"/>
              <a:stretch>
                <a:fillRect/>
              </a:stretch>
            </p:blipFill>
            <p:spPr>
              <a:xfrm>
                <a:off x="6462467" y="1327027"/>
                <a:ext cx="856800" cy="489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3" name="Freihand 32">
                <a:extLst>
                  <a:ext uri="{FF2B5EF4-FFF2-40B4-BE49-F238E27FC236}">
                    <a16:creationId xmlns:a16="http://schemas.microsoft.com/office/drawing/2014/main" id="{E56FD915-7AFD-4519-B8C5-4467D0C68E9B}"/>
                  </a:ext>
                </a:extLst>
              </p14:cNvPr>
              <p14:cNvContentPartPr/>
              <p14:nvPr/>
            </p14:nvContentPartPr>
            <p14:xfrm>
              <a:off x="1349387" y="1004107"/>
              <a:ext cx="376200" cy="352440"/>
            </p14:xfrm>
          </p:contentPart>
        </mc:Choice>
        <mc:Fallback>
          <p:pic>
            <p:nvPicPr>
              <p:cNvPr id="33" name="Freihand 32">
                <a:extLst>
                  <a:ext uri="{FF2B5EF4-FFF2-40B4-BE49-F238E27FC236}">
                    <a16:creationId xmlns:a16="http://schemas.microsoft.com/office/drawing/2014/main" id="{E56FD915-7AFD-4519-B8C5-4467D0C68E9B}"/>
                  </a:ext>
                </a:extLst>
              </p:cNvPr>
              <p:cNvPicPr/>
              <p:nvPr/>
            </p:nvPicPr>
            <p:blipFill>
              <a:blip r:embed="rId30"/>
              <a:stretch>
                <a:fillRect/>
              </a:stretch>
            </p:blipFill>
            <p:spPr>
              <a:xfrm>
                <a:off x="1345067" y="999787"/>
                <a:ext cx="384840" cy="361080"/>
              </a:xfrm>
              <a:prstGeom prst="rect">
                <a:avLst/>
              </a:prstGeom>
            </p:spPr>
          </p:pic>
        </mc:Fallback>
      </mc:AlternateContent>
      <p:grpSp>
        <p:nvGrpSpPr>
          <p:cNvPr id="37" name="Gruppieren 36">
            <a:extLst>
              <a:ext uri="{FF2B5EF4-FFF2-40B4-BE49-F238E27FC236}">
                <a16:creationId xmlns:a16="http://schemas.microsoft.com/office/drawing/2014/main" id="{6DAC3CD7-5455-44BC-9483-1AED61B67444}"/>
              </a:ext>
            </a:extLst>
          </p:cNvPr>
          <p:cNvGrpSpPr/>
          <p:nvPr/>
        </p:nvGrpSpPr>
        <p:grpSpPr>
          <a:xfrm>
            <a:off x="7958627" y="1407667"/>
            <a:ext cx="611280" cy="147240"/>
            <a:chOff x="7958627" y="1407667"/>
            <a:chExt cx="611280" cy="147240"/>
          </a:xfrm>
        </p:grpSpPr>
        <mc:AlternateContent xmlns:mc="http://schemas.openxmlformats.org/markup-compatibility/2006">
          <mc:Choice xmlns:p14="http://schemas.microsoft.com/office/powerpoint/2010/main" Requires="p14">
            <p:contentPart p14:bwMode="auto" r:id="rId31">
              <p14:nvContentPartPr>
                <p14:cNvPr id="34" name="Freihand 33">
                  <a:extLst>
                    <a:ext uri="{FF2B5EF4-FFF2-40B4-BE49-F238E27FC236}">
                      <a16:creationId xmlns:a16="http://schemas.microsoft.com/office/drawing/2014/main" id="{641EBB09-7BBA-4AAE-B8DE-108C9461FE77}"/>
                    </a:ext>
                  </a:extLst>
                </p14:cNvPr>
                <p14:cNvContentPartPr/>
                <p14:nvPr/>
              </p14:nvContentPartPr>
              <p14:xfrm>
                <a:off x="7958627" y="1407667"/>
                <a:ext cx="115920" cy="145800"/>
              </p14:xfrm>
            </p:contentPart>
          </mc:Choice>
          <mc:Fallback>
            <p:pic>
              <p:nvPicPr>
                <p:cNvPr id="34" name="Freihand 33">
                  <a:extLst>
                    <a:ext uri="{FF2B5EF4-FFF2-40B4-BE49-F238E27FC236}">
                      <a16:creationId xmlns:a16="http://schemas.microsoft.com/office/drawing/2014/main" id="{641EBB09-7BBA-4AAE-B8DE-108C9461FE77}"/>
                    </a:ext>
                  </a:extLst>
                </p:cNvPr>
                <p:cNvPicPr/>
                <p:nvPr/>
              </p:nvPicPr>
              <p:blipFill>
                <a:blip r:embed="rId32"/>
                <a:stretch>
                  <a:fillRect/>
                </a:stretch>
              </p:blipFill>
              <p:spPr>
                <a:xfrm>
                  <a:off x="7954307" y="1403347"/>
                  <a:ext cx="12456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35" name="Freihand 34">
                  <a:extLst>
                    <a:ext uri="{FF2B5EF4-FFF2-40B4-BE49-F238E27FC236}">
                      <a16:creationId xmlns:a16="http://schemas.microsoft.com/office/drawing/2014/main" id="{D8C9CE11-6876-4D40-A867-8D79FC3A309D}"/>
                    </a:ext>
                  </a:extLst>
                </p14:cNvPr>
                <p14:cNvContentPartPr/>
                <p14:nvPr/>
              </p14:nvContentPartPr>
              <p14:xfrm>
                <a:off x="8188667" y="1462747"/>
                <a:ext cx="119520" cy="92160"/>
              </p14:xfrm>
            </p:contentPart>
          </mc:Choice>
          <mc:Fallback>
            <p:pic>
              <p:nvPicPr>
                <p:cNvPr id="35" name="Freihand 34">
                  <a:extLst>
                    <a:ext uri="{FF2B5EF4-FFF2-40B4-BE49-F238E27FC236}">
                      <a16:creationId xmlns:a16="http://schemas.microsoft.com/office/drawing/2014/main" id="{D8C9CE11-6876-4D40-A867-8D79FC3A309D}"/>
                    </a:ext>
                  </a:extLst>
                </p:cNvPr>
                <p:cNvPicPr/>
                <p:nvPr/>
              </p:nvPicPr>
              <p:blipFill>
                <a:blip r:embed="rId34"/>
                <a:stretch>
                  <a:fillRect/>
                </a:stretch>
              </p:blipFill>
              <p:spPr>
                <a:xfrm>
                  <a:off x="8184347" y="1458427"/>
                  <a:ext cx="1281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36" name="Freihand 35">
                  <a:extLst>
                    <a:ext uri="{FF2B5EF4-FFF2-40B4-BE49-F238E27FC236}">
                      <a16:creationId xmlns:a16="http://schemas.microsoft.com/office/drawing/2014/main" id="{3B81F669-7E15-442D-87C9-A59FBB8D87E3}"/>
                    </a:ext>
                  </a:extLst>
                </p14:cNvPr>
                <p14:cNvContentPartPr/>
                <p14:nvPr/>
              </p14:nvContentPartPr>
              <p14:xfrm>
                <a:off x="8419427" y="1440067"/>
                <a:ext cx="150480" cy="103680"/>
              </p14:xfrm>
            </p:contentPart>
          </mc:Choice>
          <mc:Fallback>
            <p:pic>
              <p:nvPicPr>
                <p:cNvPr id="36" name="Freihand 35">
                  <a:extLst>
                    <a:ext uri="{FF2B5EF4-FFF2-40B4-BE49-F238E27FC236}">
                      <a16:creationId xmlns:a16="http://schemas.microsoft.com/office/drawing/2014/main" id="{3B81F669-7E15-442D-87C9-A59FBB8D87E3}"/>
                    </a:ext>
                  </a:extLst>
                </p:cNvPr>
                <p:cNvPicPr/>
                <p:nvPr/>
              </p:nvPicPr>
              <p:blipFill>
                <a:blip r:embed="rId36"/>
                <a:stretch>
                  <a:fillRect/>
                </a:stretch>
              </p:blipFill>
              <p:spPr>
                <a:xfrm>
                  <a:off x="8415107" y="1435747"/>
                  <a:ext cx="159120" cy="112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
            <p14:nvContentPartPr>
              <p14:cNvPr id="58" name="Freihand 57">
                <a:extLst>
                  <a:ext uri="{FF2B5EF4-FFF2-40B4-BE49-F238E27FC236}">
                    <a16:creationId xmlns:a16="http://schemas.microsoft.com/office/drawing/2014/main" id="{A061B4BA-43C1-4532-BAD0-A485FF388EF7}"/>
                  </a:ext>
                </a:extLst>
              </p14:cNvPr>
              <p14:cNvContentPartPr/>
              <p14:nvPr/>
            </p14:nvContentPartPr>
            <p14:xfrm>
              <a:off x="949787" y="952987"/>
              <a:ext cx="411120" cy="387360"/>
            </p14:xfrm>
          </p:contentPart>
        </mc:Choice>
        <mc:Fallback>
          <p:pic>
            <p:nvPicPr>
              <p:cNvPr id="58" name="Freihand 57">
                <a:extLst>
                  <a:ext uri="{FF2B5EF4-FFF2-40B4-BE49-F238E27FC236}">
                    <a16:creationId xmlns:a16="http://schemas.microsoft.com/office/drawing/2014/main" id="{A061B4BA-43C1-4532-BAD0-A485FF388EF7}"/>
                  </a:ext>
                </a:extLst>
              </p:cNvPr>
              <p:cNvPicPr/>
              <p:nvPr/>
            </p:nvPicPr>
            <p:blipFill>
              <a:blip r:embed="rId38"/>
              <a:stretch>
                <a:fillRect/>
              </a:stretch>
            </p:blipFill>
            <p:spPr>
              <a:xfrm>
                <a:off x="945467" y="948667"/>
                <a:ext cx="419760" cy="396000"/>
              </a:xfrm>
              <a:prstGeom prst="rect">
                <a:avLst/>
              </a:prstGeom>
            </p:spPr>
          </p:pic>
        </mc:Fallback>
      </mc:AlternateContent>
      <p:grpSp>
        <p:nvGrpSpPr>
          <p:cNvPr id="84" name="Gruppieren 83">
            <a:extLst>
              <a:ext uri="{FF2B5EF4-FFF2-40B4-BE49-F238E27FC236}">
                <a16:creationId xmlns:a16="http://schemas.microsoft.com/office/drawing/2014/main" id="{689E4607-C6AE-4750-A2BA-3A4300C6C99B}"/>
              </a:ext>
            </a:extLst>
          </p:cNvPr>
          <p:cNvGrpSpPr/>
          <p:nvPr/>
        </p:nvGrpSpPr>
        <p:grpSpPr>
          <a:xfrm>
            <a:off x="1482227" y="61267"/>
            <a:ext cx="4750560" cy="1267200"/>
            <a:chOff x="1482227" y="61267"/>
            <a:chExt cx="4750560" cy="1267200"/>
          </a:xfrm>
        </p:grpSpPr>
        <mc:AlternateContent xmlns:mc="http://schemas.openxmlformats.org/markup-compatibility/2006">
          <mc:Choice xmlns:p14="http://schemas.microsoft.com/office/powerpoint/2010/main" Requires="p14">
            <p:contentPart p14:bwMode="auto" r:id="rId39">
              <p14:nvContentPartPr>
                <p14:cNvPr id="10" name="Freihand 9">
                  <a:extLst>
                    <a:ext uri="{FF2B5EF4-FFF2-40B4-BE49-F238E27FC236}">
                      <a16:creationId xmlns:a16="http://schemas.microsoft.com/office/drawing/2014/main" id="{803024CC-4AEA-4608-A67E-3D13DBD503CE}"/>
                    </a:ext>
                  </a:extLst>
                </p14:cNvPr>
                <p14:cNvContentPartPr/>
                <p14:nvPr/>
              </p14:nvContentPartPr>
              <p14:xfrm>
                <a:off x="4357547" y="1210747"/>
                <a:ext cx="203040" cy="30600"/>
              </p14:xfrm>
            </p:contentPart>
          </mc:Choice>
          <mc:Fallback>
            <p:pic>
              <p:nvPicPr>
                <p:cNvPr id="10" name="Freihand 9">
                  <a:extLst>
                    <a:ext uri="{FF2B5EF4-FFF2-40B4-BE49-F238E27FC236}">
                      <a16:creationId xmlns:a16="http://schemas.microsoft.com/office/drawing/2014/main" id="{803024CC-4AEA-4608-A67E-3D13DBD503CE}"/>
                    </a:ext>
                  </a:extLst>
                </p:cNvPr>
                <p:cNvPicPr/>
                <p:nvPr/>
              </p:nvPicPr>
              <p:blipFill>
                <a:blip r:embed="rId40"/>
                <a:stretch>
                  <a:fillRect/>
                </a:stretch>
              </p:blipFill>
              <p:spPr>
                <a:xfrm>
                  <a:off x="4353227" y="1206427"/>
                  <a:ext cx="21168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1" name="Freihand 10">
                  <a:extLst>
                    <a:ext uri="{FF2B5EF4-FFF2-40B4-BE49-F238E27FC236}">
                      <a16:creationId xmlns:a16="http://schemas.microsoft.com/office/drawing/2014/main" id="{2C9F9801-7AFE-4F03-962F-2C2A7FA131CD}"/>
                    </a:ext>
                  </a:extLst>
                </p14:cNvPr>
                <p14:cNvContentPartPr/>
                <p14:nvPr/>
              </p14:nvContentPartPr>
              <p14:xfrm>
                <a:off x="4280147" y="1176547"/>
                <a:ext cx="210600" cy="107640"/>
              </p14:xfrm>
            </p:contentPart>
          </mc:Choice>
          <mc:Fallback>
            <p:pic>
              <p:nvPicPr>
                <p:cNvPr id="11" name="Freihand 10">
                  <a:extLst>
                    <a:ext uri="{FF2B5EF4-FFF2-40B4-BE49-F238E27FC236}">
                      <a16:creationId xmlns:a16="http://schemas.microsoft.com/office/drawing/2014/main" id="{2C9F9801-7AFE-4F03-962F-2C2A7FA131CD}"/>
                    </a:ext>
                  </a:extLst>
                </p:cNvPr>
                <p:cNvPicPr/>
                <p:nvPr/>
              </p:nvPicPr>
              <p:blipFill>
                <a:blip r:embed="rId42"/>
                <a:stretch>
                  <a:fillRect/>
                </a:stretch>
              </p:blipFill>
              <p:spPr>
                <a:xfrm>
                  <a:off x="4275827" y="1172227"/>
                  <a:ext cx="2192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2" name="Freihand 11">
                  <a:extLst>
                    <a:ext uri="{FF2B5EF4-FFF2-40B4-BE49-F238E27FC236}">
                      <a16:creationId xmlns:a16="http://schemas.microsoft.com/office/drawing/2014/main" id="{9092138C-0F1F-4BA6-94D1-2585A23859EF}"/>
                    </a:ext>
                  </a:extLst>
                </p14:cNvPr>
                <p14:cNvContentPartPr/>
                <p14:nvPr/>
              </p14:nvContentPartPr>
              <p14:xfrm>
                <a:off x="4619267" y="1166467"/>
                <a:ext cx="155160" cy="162000"/>
              </p14:xfrm>
            </p:contentPart>
          </mc:Choice>
          <mc:Fallback>
            <p:pic>
              <p:nvPicPr>
                <p:cNvPr id="12" name="Freihand 11">
                  <a:extLst>
                    <a:ext uri="{FF2B5EF4-FFF2-40B4-BE49-F238E27FC236}">
                      <a16:creationId xmlns:a16="http://schemas.microsoft.com/office/drawing/2014/main" id="{9092138C-0F1F-4BA6-94D1-2585A23859EF}"/>
                    </a:ext>
                  </a:extLst>
                </p:cNvPr>
                <p:cNvPicPr/>
                <p:nvPr/>
              </p:nvPicPr>
              <p:blipFill>
                <a:blip r:embed="rId44"/>
                <a:stretch>
                  <a:fillRect/>
                </a:stretch>
              </p:blipFill>
              <p:spPr>
                <a:xfrm>
                  <a:off x="4614947" y="1162147"/>
                  <a:ext cx="16380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3" name="Freihand 12">
                  <a:extLst>
                    <a:ext uri="{FF2B5EF4-FFF2-40B4-BE49-F238E27FC236}">
                      <a16:creationId xmlns:a16="http://schemas.microsoft.com/office/drawing/2014/main" id="{40C66A6E-967F-4FBF-888C-F947C6C56385}"/>
                    </a:ext>
                  </a:extLst>
                </p14:cNvPr>
                <p14:cNvContentPartPr/>
                <p14:nvPr/>
              </p14:nvContentPartPr>
              <p14:xfrm>
                <a:off x="4755347" y="1101667"/>
                <a:ext cx="66960" cy="106560"/>
              </p14:xfrm>
            </p:contentPart>
          </mc:Choice>
          <mc:Fallback>
            <p:pic>
              <p:nvPicPr>
                <p:cNvPr id="13" name="Freihand 12">
                  <a:extLst>
                    <a:ext uri="{FF2B5EF4-FFF2-40B4-BE49-F238E27FC236}">
                      <a16:creationId xmlns:a16="http://schemas.microsoft.com/office/drawing/2014/main" id="{40C66A6E-967F-4FBF-888C-F947C6C56385}"/>
                    </a:ext>
                  </a:extLst>
                </p:cNvPr>
                <p:cNvPicPr/>
                <p:nvPr/>
              </p:nvPicPr>
              <p:blipFill>
                <a:blip r:embed="rId46"/>
                <a:stretch>
                  <a:fillRect/>
                </a:stretch>
              </p:blipFill>
              <p:spPr>
                <a:xfrm>
                  <a:off x="4751027" y="1097347"/>
                  <a:ext cx="756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4" name="Freihand 13">
                  <a:extLst>
                    <a:ext uri="{FF2B5EF4-FFF2-40B4-BE49-F238E27FC236}">
                      <a16:creationId xmlns:a16="http://schemas.microsoft.com/office/drawing/2014/main" id="{B988E5D6-A711-4309-9C84-5B3241DB244D}"/>
                    </a:ext>
                  </a:extLst>
                </p14:cNvPr>
                <p14:cNvContentPartPr/>
                <p14:nvPr/>
              </p14:nvContentPartPr>
              <p14:xfrm>
                <a:off x="4809347" y="1150267"/>
                <a:ext cx="108000" cy="63360"/>
              </p14:xfrm>
            </p:contentPart>
          </mc:Choice>
          <mc:Fallback>
            <p:pic>
              <p:nvPicPr>
                <p:cNvPr id="14" name="Freihand 13">
                  <a:extLst>
                    <a:ext uri="{FF2B5EF4-FFF2-40B4-BE49-F238E27FC236}">
                      <a16:creationId xmlns:a16="http://schemas.microsoft.com/office/drawing/2014/main" id="{B988E5D6-A711-4309-9C84-5B3241DB244D}"/>
                    </a:ext>
                  </a:extLst>
                </p:cNvPr>
                <p:cNvPicPr/>
                <p:nvPr/>
              </p:nvPicPr>
              <p:blipFill>
                <a:blip r:embed="rId48"/>
                <a:stretch>
                  <a:fillRect/>
                </a:stretch>
              </p:blipFill>
              <p:spPr>
                <a:xfrm>
                  <a:off x="4805027" y="1145947"/>
                  <a:ext cx="11664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5" name="Freihand 14">
                  <a:extLst>
                    <a:ext uri="{FF2B5EF4-FFF2-40B4-BE49-F238E27FC236}">
                      <a16:creationId xmlns:a16="http://schemas.microsoft.com/office/drawing/2014/main" id="{90BB92B2-F6B8-4689-ADAF-19DE90DFA3CF}"/>
                    </a:ext>
                  </a:extLst>
                </p14:cNvPr>
                <p14:cNvContentPartPr/>
                <p14:nvPr/>
              </p14:nvContentPartPr>
              <p14:xfrm>
                <a:off x="4936067" y="1076107"/>
                <a:ext cx="78480" cy="136800"/>
              </p14:xfrm>
            </p:contentPart>
          </mc:Choice>
          <mc:Fallback>
            <p:pic>
              <p:nvPicPr>
                <p:cNvPr id="15" name="Freihand 14">
                  <a:extLst>
                    <a:ext uri="{FF2B5EF4-FFF2-40B4-BE49-F238E27FC236}">
                      <a16:creationId xmlns:a16="http://schemas.microsoft.com/office/drawing/2014/main" id="{90BB92B2-F6B8-4689-ADAF-19DE90DFA3CF}"/>
                    </a:ext>
                  </a:extLst>
                </p:cNvPr>
                <p:cNvPicPr/>
                <p:nvPr/>
              </p:nvPicPr>
              <p:blipFill>
                <a:blip r:embed="rId50"/>
                <a:stretch>
                  <a:fillRect/>
                </a:stretch>
              </p:blipFill>
              <p:spPr>
                <a:xfrm>
                  <a:off x="4931747" y="1071787"/>
                  <a:ext cx="8712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6" name="Freihand 15">
                  <a:extLst>
                    <a:ext uri="{FF2B5EF4-FFF2-40B4-BE49-F238E27FC236}">
                      <a16:creationId xmlns:a16="http://schemas.microsoft.com/office/drawing/2014/main" id="{31FC39F6-136B-4D45-BDAB-FB85D4A44B8D}"/>
                    </a:ext>
                  </a:extLst>
                </p14:cNvPr>
                <p14:cNvContentPartPr/>
                <p14:nvPr/>
              </p14:nvContentPartPr>
              <p14:xfrm>
                <a:off x="5046587" y="1060627"/>
                <a:ext cx="217800" cy="120600"/>
              </p14:xfrm>
            </p:contentPart>
          </mc:Choice>
          <mc:Fallback>
            <p:pic>
              <p:nvPicPr>
                <p:cNvPr id="16" name="Freihand 15">
                  <a:extLst>
                    <a:ext uri="{FF2B5EF4-FFF2-40B4-BE49-F238E27FC236}">
                      <a16:creationId xmlns:a16="http://schemas.microsoft.com/office/drawing/2014/main" id="{31FC39F6-136B-4D45-BDAB-FB85D4A44B8D}"/>
                    </a:ext>
                  </a:extLst>
                </p:cNvPr>
                <p:cNvPicPr/>
                <p:nvPr/>
              </p:nvPicPr>
              <p:blipFill>
                <a:blip r:embed="rId52"/>
                <a:stretch>
                  <a:fillRect/>
                </a:stretch>
              </p:blipFill>
              <p:spPr>
                <a:xfrm>
                  <a:off x="5042267" y="1056307"/>
                  <a:ext cx="2264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7" name="Freihand 16">
                  <a:extLst>
                    <a:ext uri="{FF2B5EF4-FFF2-40B4-BE49-F238E27FC236}">
                      <a16:creationId xmlns:a16="http://schemas.microsoft.com/office/drawing/2014/main" id="{D1E983AD-8433-4FC8-957B-E573F29BD604}"/>
                    </a:ext>
                  </a:extLst>
                </p14:cNvPr>
                <p14:cNvContentPartPr/>
                <p14:nvPr/>
              </p14:nvContentPartPr>
              <p14:xfrm>
                <a:off x="5293907" y="1031107"/>
                <a:ext cx="131760" cy="140760"/>
              </p14:xfrm>
            </p:contentPart>
          </mc:Choice>
          <mc:Fallback>
            <p:pic>
              <p:nvPicPr>
                <p:cNvPr id="17" name="Freihand 16">
                  <a:extLst>
                    <a:ext uri="{FF2B5EF4-FFF2-40B4-BE49-F238E27FC236}">
                      <a16:creationId xmlns:a16="http://schemas.microsoft.com/office/drawing/2014/main" id="{D1E983AD-8433-4FC8-957B-E573F29BD604}"/>
                    </a:ext>
                  </a:extLst>
                </p:cNvPr>
                <p:cNvPicPr/>
                <p:nvPr/>
              </p:nvPicPr>
              <p:blipFill>
                <a:blip r:embed="rId54"/>
                <a:stretch>
                  <a:fillRect/>
                </a:stretch>
              </p:blipFill>
              <p:spPr>
                <a:xfrm>
                  <a:off x="5289587" y="1026787"/>
                  <a:ext cx="1404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8" name="Freihand 17">
                  <a:extLst>
                    <a:ext uri="{FF2B5EF4-FFF2-40B4-BE49-F238E27FC236}">
                      <a16:creationId xmlns:a16="http://schemas.microsoft.com/office/drawing/2014/main" id="{55BA10AD-3989-4F8B-8989-3D28CDF90939}"/>
                    </a:ext>
                  </a:extLst>
                </p14:cNvPr>
                <p14:cNvContentPartPr/>
                <p14:nvPr/>
              </p14:nvContentPartPr>
              <p14:xfrm>
                <a:off x="5426747" y="989347"/>
                <a:ext cx="176760" cy="150480"/>
              </p14:xfrm>
            </p:contentPart>
          </mc:Choice>
          <mc:Fallback>
            <p:pic>
              <p:nvPicPr>
                <p:cNvPr id="18" name="Freihand 17">
                  <a:extLst>
                    <a:ext uri="{FF2B5EF4-FFF2-40B4-BE49-F238E27FC236}">
                      <a16:creationId xmlns:a16="http://schemas.microsoft.com/office/drawing/2014/main" id="{55BA10AD-3989-4F8B-8989-3D28CDF90939}"/>
                    </a:ext>
                  </a:extLst>
                </p:cNvPr>
                <p:cNvPicPr/>
                <p:nvPr/>
              </p:nvPicPr>
              <p:blipFill>
                <a:blip r:embed="rId56"/>
                <a:stretch>
                  <a:fillRect/>
                </a:stretch>
              </p:blipFill>
              <p:spPr>
                <a:xfrm>
                  <a:off x="5422427" y="985027"/>
                  <a:ext cx="1854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9" name="Freihand 18">
                  <a:extLst>
                    <a:ext uri="{FF2B5EF4-FFF2-40B4-BE49-F238E27FC236}">
                      <a16:creationId xmlns:a16="http://schemas.microsoft.com/office/drawing/2014/main" id="{CAF07992-B621-428B-83A3-4F81BAFAB685}"/>
                    </a:ext>
                  </a:extLst>
                </p14:cNvPr>
                <p14:cNvContentPartPr/>
                <p14:nvPr/>
              </p14:nvContentPartPr>
              <p14:xfrm>
                <a:off x="5581547" y="1090147"/>
                <a:ext cx="69840" cy="38880"/>
              </p14:xfrm>
            </p:contentPart>
          </mc:Choice>
          <mc:Fallback>
            <p:pic>
              <p:nvPicPr>
                <p:cNvPr id="19" name="Freihand 18">
                  <a:extLst>
                    <a:ext uri="{FF2B5EF4-FFF2-40B4-BE49-F238E27FC236}">
                      <a16:creationId xmlns:a16="http://schemas.microsoft.com/office/drawing/2014/main" id="{CAF07992-B621-428B-83A3-4F81BAFAB685}"/>
                    </a:ext>
                  </a:extLst>
                </p:cNvPr>
                <p:cNvPicPr/>
                <p:nvPr/>
              </p:nvPicPr>
              <p:blipFill>
                <a:blip r:embed="rId58"/>
                <a:stretch>
                  <a:fillRect/>
                </a:stretch>
              </p:blipFill>
              <p:spPr>
                <a:xfrm>
                  <a:off x="5577227" y="1085827"/>
                  <a:ext cx="7848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0" name="Freihand 19">
                  <a:extLst>
                    <a:ext uri="{FF2B5EF4-FFF2-40B4-BE49-F238E27FC236}">
                      <a16:creationId xmlns:a16="http://schemas.microsoft.com/office/drawing/2014/main" id="{B6C051AF-930A-4D64-AA35-05AB1331484D}"/>
                    </a:ext>
                  </a:extLst>
                </p14:cNvPr>
                <p14:cNvContentPartPr/>
                <p14:nvPr/>
              </p14:nvContentPartPr>
              <p14:xfrm>
                <a:off x="5630507" y="982147"/>
                <a:ext cx="292320" cy="162360"/>
              </p14:xfrm>
            </p:contentPart>
          </mc:Choice>
          <mc:Fallback>
            <p:pic>
              <p:nvPicPr>
                <p:cNvPr id="20" name="Freihand 19">
                  <a:extLst>
                    <a:ext uri="{FF2B5EF4-FFF2-40B4-BE49-F238E27FC236}">
                      <a16:creationId xmlns:a16="http://schemas.microsoft.com/office/drawing/2014/main" id="{B6C051AF-930A-4D64-AA35-05AB1331484D}"/>
                    </a:ext>
                  </a:extLst>
                </p:cNvPr>
                <p:cNvPicPr/>
                <p:nvPr/>
              </p:nvPicPr>
              <p:blipFill>
                <a:blip r:embed="rId60"/>
                <a:stretch>
                  <a:fillRect/>
                </a:stretch>
              </p:blipFill>
              <p:spPr>
                <a:xfrm>
                  <a:off x="5626187" y="977827"/>
                  <a:ext cx="30096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0" name="Freihand 39">
                  <a:extLst>
                    <a:ext uri="{FF2B5EF4-FFF2-40B4-BE49-F238E27FC236}">
                      <a16:creationId xmlns:a16="http://schemas.microsoft.com/office/drawing/2014/main" id="{2D1F3DDE-1F8F-470C-BAC0-57AF1E06E9CC}"/>
                    </a:ext>
                  </a:extLst>
                </p14:cNvPr>
                <p14:cNvContentPartPr/>
                <p14:nvPr/>
              </p14:nvContentPartPr>
              <p14:xfrm>
                <a:off x="1828547" y="340267"/>
                <a:ext cx="53280" cy="105480"/>
              </p14:xfrm>
            </p:contentPart>
          </mc:Choice>
          <mc:Fallback>
            <p:pic>
              <p:nvPicPr>
                <p:cNvPr id="40" name="Freihand 39">
                  <a:extLst>
                    <a:ext uri="{FF2B5EF4-FFF2-40B4-BE49-F238E27FC236}">
                      <a16:creationId xmlns:a16="http://schemas.microsoft.com/office/drawing/2014/main" id="{2D1F3DDE-1F8F-470C-BAC0-57AF1E06E9CC}"/>
                    </a:ext>
                  </a:extLst>
                </p:cNvPr>
                <p:cNvPicPr/>
                <p:nvPr/>
              </p:nvPicPr>
              <p:blipFill>
                <a:blip r:embed="rId62"/>
                <a:stretch>
                  <a:fillRect/>
                </a:stretch>
              </p:blipFill>
              <p:spPr>
                <a:xfrm>
                  <a:off x="1824227" y="335947"/>
                  <a:ext cx="619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1" name="Freihand 40">
                  <a:extLst>
                    <a:ext uri="{FF2B5EF4-FFF2-40B4-BE49-F238E27FC236}">
                      <a16:creationId xmlns:a16="http://schemas.microsoft.com/office/drawing/2014/main" id="{37B55834-A004-4C82-84E6-5EC1918FC3BF}"/>
                    </a:ext>
                  </a:extLst>
                </p14:cNvPr>
                <p14:cNvContentPartPr/>
                <p14:nvPr/>
              </p14:nvContentPartPr>
              <p14:xfrm>
                <a:off x="1881827" y="242707"/>
                <a:ext cx="72720" cy="208800"/>
              </p14:xfrm>
            </p:contentPart>
          </mc:Choice>
          <mc:Fallback>
            <p:pic>
              <p:nvPicPr>
                <p:cNvPr id="41" name="Freihand 40">
                  <a:extLst>
                    <a:ext uri="{FF2B5EF4-FFF2-40B4-BE49-F238E27FC236}">
                      <a16:creationId xmlns:a16="http://schemas.microsoft.com/office/drawing/2014/main" id="{37B55834-A004-4C82-84E6-5EC1918FC3BF}"/>
                    </a:ext>
                  </a:extLst>
                </p:cNvPr>
                <p:cNvPicPr/>
                <p:nvPr/>
              </p:nvPicPr>
              <p:blipFill>
                <a:blip r:embed="rId64"/>
                <a:stretch>
                  <a:fillRect/>
                </a:stretch>
              </p:blipFill>
              <p:spPr>
                <a:xfrm>
                  <a:off x="1877507" y="238387"/>
                  <a:ext cx="8136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2" name="Freihand 41">
                  <a:extLst>
                    <a:ext uri="{FF2B5EF4-FFF2-40B4-BE49-F238E27FC236}">
                      <a16:creationId xmlns:a16="http://schemas.microsoft.com/office/drawing/2014/main" id="{E475CD24-301E-4050-92F2-026E736EF87C}"/>
                    </a:ext>
                  </a:extLst>
                </p14:cNvPr>
                <p14:cNvContentPartPr/>
                <p14:nvPr/>
              </p14:nvContentPartPr>
              <p14:xfrm>
                <a:off x="1806947" y="205987"/>
                <a:ext cx="50040" cy="2880"/>
              </p14:xfrm>
            </p:contentPart>
          </mc:Choice>
          <mc:Fallback>
            <p:pic>
              <p:nvPicPr>
                <p:cNvPr id="42" name="Freihand 41">
                  <a:extLst>
                    <a:ext uri="{FF2B5EF4-FFF2-40B4-BE49-F238E27FC236}">
                      <a16:creationId xmlns:a16="http://schemas.microsoft.com/office/drawing/2014/main" id="{E475CD24-301E-4050-92F2-026E736EF87C}"/>
                    </a:ext>
                  </a:extLst>
                </p:cNvPr>
                <p:cNvPicPr/>
                <p:nvPr/>
              </p:nvPicPr>
              <p:blipFill>
                <a:blip r:embed="rId66"/>
                <a:stretch>
                  <a:fillRect/>
                </a:stretch>
              </p:blipFill>
              <p:spPr>
                <a:xfrm>
                  <a:off x="1802627" y="201667"/>
                  <a:ext cx="586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3" name="Freihand 42">
                  <a:extLst>
                    <a:ext uri="{FF2B5EF4-FFF2-40B4-BE49-F238E27FC236}">
                      <a16:creationId xmlns:a16="http://schemas.microsoft.com/office/drawing/2014/main" id="{BE0FB686-C815-4449-85B7-F99612ABA5FD}"/>
                    </a:ext>
                  </a:extLst>
                </p14:cNvPr>
                <p14:cNvContentPartPr/>
                <p14:nvPr/>
              </p14:nvContentPartPr>
              <p14:xfrm>
                <a:off x="2089187" y="225787"/>
                <a:ext cx="97200" cy="201240"/>
              </p14:xfrm>
            </p:contentPart>
          </mc:Choice>
          <mc:Fallback>
            <p:pic>
              <p:nvPicPr>
                <p:cNvPr id="43" name="Freihand 42">
                  <a:extLst>
                    <a:ext uri="{FF2B5EF4-FFF2-40B4-BE49-F238E27FC236}">
                      <a16:creationId xmlns:a16="http://schemas.microsoft.com/office/drawing/2014/main" id="{BE0FB686-C815-4449-85B7-F99612ABA5FD}"/>
                    </a:ext>
                  </a:extLst>
                </p:cNvPr>
                <p:cNvPicPr/>
                <p:nvPr/>
              </p:nvPicPr>
              <p:blipFill>
                <a:blip r:embed="rId68"/>
                <a:stretch>
                  <a:fillRect/>
                </a:stretch>
              </p:blipFill>
              <p:spPr>
                <a:xfrm>
                  <a:off x="2084867" y="221467"/>
                  <a:ext cx="10584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6" name="Freihand 45">
                  <a:extLst>
                    <a:ext uri="{FF2B5EF4-FFF2-40B4-BE49-F238E27FC236}">
                      <a16:creationId xmlns:a16="http://schemas.microsoft.com/office/drawing/2014/main" id="{9F0AC266-036D-4EC1-8181-EF314CD8DF1F}"/>
                    </a:ext>
                  </a:extLst>
                </p14:cNvPr>
                <p14:cNvContentPartPr/>
                <p14:nvPr/>
              </p14:nvContentPartPr>
              <p14:xfrm>
                <a:off x="2263067" y="186547"/>
                <a:ext cx="127440" cy="73080"/>
              </p14:xfrm>
            </p:contentPart>
          </mc:Choice>
          <mc:Fallback>
            <p:pic>
              <p:nvPicPr>
                <p:cNvPr id="46" name="Freihand 45">
                  <a:extLst>
                    <a:ext uri="{FF2B5EF4-FFF2-40B4-BE49-F238E27FC236}">
                      <a16:creationId xmlns:a16="http://schemas.microsoft.com/office/drawing/2014/main" id="{9F0AC266-036D-4EC1-8181-EF314CD8DF1F}"/>
                    </a:ext>
                  </a:extLst>
                </p:cNvPr>
                <p:cNvPicPr/>
                <p:nvPr/>
              </p:nvPicPr>
              <p:blipFill>
                <a:blip r:embed="rId70"/>
                <a:stretch>
                  <a:fillRect/>
                </a:stretch>
              </p:blipFill>
              <p:spPr>
                <a:xfrm>
                  <a:off x="2258747" y="182227"/>
                  <a:ext cx="13608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7" name="Freihand 46">
                  <a:extLst>
                    <a:ext uri="{FF2B5EF4-FFF2-40B4-BE49-F238E27FC236}">
                      <a16:creationId xmlns:a16="http://schemas.microsoft.com/office/drawing/2014/main" id="{35D54456-C42F-4240-B62D-1F672663BE8C}"/>
                    </a:ext>
                  </a:extLst>
                </p14:cNvPr>
                <p14:cNvContentPartPr/>
                <p14:nvPr/>
              </p14:nvContentPartPr>
              <p14:xfrm>
                <a:off x="2528747" y="112747"/>
                <a:ext cx="38160" cy="184320"/>
              </p14:xfrm>
            </p:contentPart>
          </mc:Choice>
          <mc:Fallback>
            <p:pic>
              <p:nvPicPr>
                <p:cNvPr id="47" name="Freihand 46">
                  <a:extLst>
                    <a:ext uri="{FF2B5EF4-FFF2-40B4-BE49-F238E27FC236}">
                      <a16:creationId xmlns:a16="http://schemas.microsoft.com/office/drawing/2014/main" id="{35D54456-C42F-4240-B62D-1F672663BE8C}"/>
                    </a:ext>
                  </a:extLst>
                </p:cNvPr>
                <p:cNvPicPr/>
                <p:nvPr/>
              </p:nvPicPr>
              <p:blipFill>
                <a:blip r:embed="rId72"/>
                <a:stretch>
                  <a:fillRect/>
                </a:stretch>
              </p:blipFill>
              <p:spPr>
                <a:xfrm>
                  <a:off x="2524427" y="108427"/>
                  <a:ext cx="4680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8" name="Freihand 47">
                  <a:extLst>
                    <a:ext uri="{FF2B5EF4-FFF2-40B4-BE49-F238E27FC236}">
                      <a16:creationId xmlns:a16="http://schemas.microsoft.com/office/drawing/2014/main" id="{9E0F3259-4E97-4B6A-93BB-FF720D8AEF83}"/>
                    </a:ext>
                  </a:extLst>
                </p14:cNvPr>
                <p14:cNvContentPartPr/>
                <p14:nvPr/>
              </p14:nvContentPartPr>
              <p14:xfrm>
                <a:off x="2360627" y="61267"/>
                <a:ext cx="312480" cy="105840"/>
              </p14:xfrm>
            </p:contentPart>
          </mc:Choice>
          <mc:Fallback>
            <p:pic>
              <p:nvPicPr>
                <p:cNvPr id="48" name="Freihand 47">
                  <a:extLst>
                    <a:ext uri="{FF2B5EF4-FFF2-40B4-BE49-F238E27FC236}">
                      <a16:creationId xmlns:a16="http://schemas.microsoft.com/office/drawing/2014/main" id="{9E0F3259-4E97-4B6A-93BB-FF720D8AEF83}"/>
                    </a:ext>
                  </a:extLst>
                </p:cNvPr>
                <p:cNvPicPr/>
                <p:nvPr/>
              </p:nvPicPr>
              <p:blipFill>
                <a:blip r:embed="rId74"/>
                <a:stretch>
                  <a:fillRect/>
                </a:stretch>
              </p:blipFill>
              <p:spPr>
                <a:xfrm>
                  <a:off x="2356307" y="56947"/>
                  <a:ext cx="3211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0" name="Freihand 49">
                  <a:extLst>
                    <a:ext uri="{FF2B5EF4-FFF2-40B4-BE49-F238E27FC236}">
                      <a16:creationId xmlns:a16="http://schemas.microsoft.com/office/drawing/2014/main" id="{64F47BC3-2BAA-48F2-ABED-F31A930B8B9B}"/>
                    </a:ext>
                  </a:extLst>
                </p14:cNvPr>
                <p14:cNvContentPartPr/>
                <p14:nvPr/>
              </p14:nvContentPartPr>
              <p14:xfrm>
                <a:off x="1964267" y="567787"/>
                <a:ext cx="228960" cy="66960"/>
              </p14:xfrm>
            </p:contentPart>
          </mc:Choice>
          <mc:Fallback>
            <p:pic>
              <p:nvPicPr>
                <p:cNvPr id="50" name="Freihand 49">
                  <a:extLst>
                    <a:ext uri="{FF2B5EF4-FFF2-40B4-BE49-F238E27FC236}">
                      <a16:creationId xmlns:a16="http://schemas.microsoft.com/office/drawing/2014/main" id="{64F47BC3-2BAA-48F2-ABED-F31A930B8B9B}"/>
                    </a:ext>
                  </a:extLst>
                </p:cNvPr>
                <p:cNvPicPr/>
                <p:nvPr/>
              </p:nvPicPr>
              <p:blipFill>
                <a:blip r:embed="rId76"/>
                <a:stretch>
                  <a:fillRect/>
                </a:stretch>
              </p:blipFill>
              <p:spPr>
                <a:xfrm>
                  <a:off x="1959947" y="563467"/>
                  <a:ext cx="2376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1" name="Freihand 50">
                  <a:extLst>
                    <a:ext uri="{FF2B5EF4-FFF2-40B4-BE49-F238E27FC236}">
                      <a16:creationId xmlns:a16="http://schemas.microsoft.com/office/drawing/2014/main" id="{055BD7C9-132F-44C9-A981-B07923BB3286}"/>
                    </a:ext>
                  </a:extLst>
                </p14:cNvPr>
                <p14:cNvContentPartPr/>
                <p14:nvPr/>
              </p14:nvContentPartPr>
              <p14:xfrm>
                <a:off x="2102147" y="518827"/>
                <a:ext cx="151560" cy="153360"/>
              </p14:xfrm>
            </p:contentPart>
          </mc:Choice>
          <mc:Fallback>
            <p:pic>
              <p:nvPicPr>
                <p:cNvPr id="51" name="Freihand 50">
                  <a:extLst>
                    <a:ext uri="{FF2B5EF4-FFF2-40B4-BE49-F238E27FC236}">
                      <a16:creationId xmlns:a16="http://schemas.microsoft.com/office/drawing/2014/main" id="{055BD7C9-132F-44C9-A981-B07923BB3286}"/>
                    </a:ext>
                  </a:extLst>
                </p:cNvPr>
                <p:cNvPicPr/>
                <p:nvPr/>
              </p:nvPicPr>
              <p:blipFill>
                <a:blip r:embed="rId78"/>
                <a:stretch>
                  <a:fillRect/>
                </a:stretch>
              </p:blipFill>
              <p:spPr>
                <a:xfrm>
                  <a:off x="2097827" y="514507"/>
                  <a:ext cx="16020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3" name="Freihand 52">
                  <a:extLst>
                    <a:ext uri="{FF2B5EF4-FFF2-40B4-BE49-F238E27FC236}">
                      <a16:creationId xmlns:a16="http://schemas.microsoft.com/office/drawing/2014/main" id="{B5CD4F56-6B36-420E-9BCC-1338621F5991}"/>
                    </a:ext>
                  </a:extLst>
                </p14:cNvPr>
                <p14:cNvContentPartPr/>
                <p14:nvPr/>
              </p14:nvContentPartPr>
              <p14:xfrm>
                <a:off x="2353067" y="441427"/>
                <a:ext cx="70200" cy="144000"/>
              </p14:xfrm>
            </p:contentPart>
          </mc:Choice>
          <mc:Fallback>
            <p:pic>
              <p:nvPicPr>
                <p:cNvPr id="53" name="Freihand 52">
                  <a:extLst>
                    <a:ext uri="{FF2B5EF4-FFF2-40B4-BE49-F238E27FC236}">
                      <a16:creationId xmlns:a16="http://schemas.microsoft.com/office/drawing/2014/main" id="{B5CD4F56-6B36-420E-9BCC-1338621F5991}"/>
                    </a:ext>
                  </a:extLst>
                </p:cNvPr>
                <p:cNvPicPr/>
                <p:nvPr/>
              </p:nvPicPr>
              <p:blipFill>
                <a:blip r:embed="rId80"/>
                <a:stretch>
                  <a:fillRect/>
                </a:stretch>
              </p:blipFill>
              <p:spPr>
                <a:xfrm>
                  <a:off x="2348747" y="437107"/>
                  <a:ext cx="788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4" name="Freihand 53">
                  <a:extLst>
                    <a:ext uri="{FF2B5EF4-FFF2-40B4-BE49-F238E27FC236}">
                      <a16:creationId xmlns:a16="http://schemas.microsoft.com/office/drawing/2014/main" id="{99088A93-11FC-464F-946B-FDD48D58AECA}"/>
                    </a:ext>
                  </a:extLst>
                </p14:cNvPr>
                <p14:cNvContentPartPr/>
                <p14:nvPr/>
              </p14:nvContentPartPr>
              <p14:xfrm>
                <a:off x="2346947" y="467707"/>
                <a:ext cx="125640" cy="53640"/>
              </p14:xfrm>
            </p:contentPart>
          </mc:Choice>
          <mc:Fallback>
            <p:pic>
              <p:nvPicPr>
                <p:cNvPr id="54" name="Freihand 53">
                  <a:extLst>
                    <a:ext uri="{FF2B5EF4-FFF2-40B4-BE49-F238E27FC236}">
                      <a16:creationId xmlns:a16="http://schemas.microsoft.com/office/drawing/2014/main" id="{99088A93-11FC-464F-946B-FDD48D58AECA}"/>
                    </a:ext>
                  </a:extLst>
                </p:cNvPr>
                <p:cNvPicPr/>
                <p:nvPr/>
              </p:nvPicPr>
              <p:blipFill>
                <a:blip r:embed="rId82"/>
                <a:stretch>
                  <a:fillRect/>
                </a:stretch>
              </p:blipFill>
              <p:spPr>
                <a:xfrm>
                  <a:off x="2342627" y="463387"/>
                  <a:ext cx="1342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5" name="Freihand 54">
                  <a:extLst>
                    <a:ext uri="{FF2B5EF4-FFF2-40B4-BE49-F238E27FC236}">
                      <a16:creationId xmlns:a16="http://schemas.microsoft.com/office/drawing/2014/main" id="{6D94188B-DC67-4934-A14E-366C7046E611}"/>
                    </a:ext>
                  </a:extLst>
                </p14:cNvPr>
                <p14:cNvContentPartPr/>
                <p14:nvPr/>
              </p14:nvContentPartPr>
              <p14:xfrm>
                <a:off x="2620547" y="271867"/>
                <a:ext cx="54720" cy="173520"/>
              </p14:xfrm>
            </p:contentPart>
          </mc:Choice>
          <mc:Fallback>
            <p:pic>
              <p:nvPicPr>
                <p:cNvPr id="55" name="Freihand 54">
                  <a:extLst>
                    <a:ext uri="{FF2B5EF4-FFF2-40B4-BE49-F238E27FC236}">
                      <a16:creationId xmlns:a16="http://schemas.microsoft.com/office/drawing/2014/main" id="{6D94188B-DC67-4934-A14E-366C7046E611}"/>
                    </a:ext>
                  </a:extLst>
                </p:cNvPr>
                <p:cNvPicPr/>
                <p:nvPr/>
              </p:nvPicPr>
              <p:blipFill>
                <a:blip r:embed="rId84"/>
                <a:stretch>
                  <a:fillRect/>
                </a:stretch>
              </p:blipFill>
              <p:spPr>
                <a:xfrm>
                  <a:off x="2616227" y="267547"/>
                  <a:ext cx="633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6" name="Freihand 55">
                  <a:extLst>
                    <a:ext uri="{FF2B5EF4-FFF2-40B4-BE49-F238E27FC236}">
                      <a16:creationId xmlns:a16="http://schemas.microsoft.com/office/drawing/2014/main" id="{61C6CE83-9CE2-4D6C-BF9B-4B2F7777AF69}"/>
                    </a:ext>
                  </a:extLst>
                </p14:cNvPr>
                <p14:cNvContentPartPr/>
                <p14:nvPr/>
              </p14:nvContentPartPr>
              <p14:xfrm>
                <a:off x="2588147" y="374467"/>
                <a:ext cx="165600" cy="161640"/>
              </p14:xfrm>
            </p:contentPart>
          </mc:Choice>
          <mc:Fallback>
            <p:pic>
              <p:nvPicPr>
                <p:cNvPr id="56" name="Freihand 55">
                  <a:extLst>
                    <a:ext uri="{FF2B5EF4-FFF2-40B4-BE49-F238E27FC236}">
                      <a16:creationId xmlns:a16="http://schemas.microsoft.com/office/drawing/2014/main" id="{61C6CE83-9CE2-4D6C-BF9B-4B2F7777AF69}"/>
                    </a:ext>
                  </a:extLst>
                </p:cNvPr>
                <p:cNvPicPr/>
                <p:nvPr/>
              </p:nvPicPr>
              <p:blipFill>
                <a:blip r:embed="rId86"/>
                <a:stretch>
                  <a:fillRect/>
                </a:stretch>
              </p:blipFill>
              <p:spPr>
                <a:xfrm>
                  <a:off x="2583827" y="370147"/>
                  <a:ext cx="17424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8" name="Freihand 37">
                  <a:extLst>
                    <a:ext uri="{FF2B5EF4-FFF2-40B4-BE49-F238E27FC236}">
                      <a16:creationId xmlns:a16="http://schemas.microsoft.com/office/drawing/2014/main" id="{D4079848-B794-4C28-9CB1-ED8C812FAD0D}"/>
                    </a:ext>
                  </a:extLst>
                </p14:cNvPr>
                <p14:cNvContentPartPr/>
                <p14:nvPr/>
              </p14:nvContentPartPr>
              <p14:xfrm>
                <a:off x="1553147" y="583267"/>
                <a:ext cx="201600" cy="297720"/>
              </p14:xfrm>
            </p:contentPart>
          </mc:Choice>
          <mc:Fallback>
            <p:pic>
              <p:nvPicPr>
                <p:cNvPr id="38" name="Freihand 37">
                  <a:extLst>
                    <a:ext uri="{FF2B5EF4-FFF2-40B4-BE49-F238E27FC236}">
                      <a16:creationId xmlns:a16="http://schemas.microsoft.com/office/drawing/2014/main" id="{D4079848-B794-4C28-9CB1-ED8C812FAD0D}"/>
                    </a:ext>
                  </a:extLst>
                </p:cNvPr>
                <p:cNvPicPr/>
                <p:nvPr/>
              </p:nvPicPr>
              <p:blipFill>
                <a:blip r:embed="rId88"/>
                <a:stretch>
                  <a:fillRect/>
                </a:stretch>
              </p:blipFill>
              <p:spPr>
                <a:xfrm>
                  <a:off x="1548827" y="578947"/>
                  <a:ext cx="210240" cy="3063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39" name="Freihand 38">
                  <a:extLst>
                    <a:ext uri="{FF2B5EF4-FFF2-40B4-BE49-F238E27FC236}">
                      <a16:creationId xmlns:a16="http://schemas.microsoft.com/office/drawing/2014/main" id="{68C78A12-ECBB-4171-A2ED-706B02F91584}"/>
                    </a:ext>
                  </a:extLst>
                </p14:cNvPr>
                <p14:cNvContentPartPr/>
                <p14:nvPr/>
              </p14:nvContentPartPr>
              <p14:xfrm>
                <a:off x="1482227" y="727267"/>
                <a:ext cx="239760" cy="257400"/>
              </p14:xfrm>
            </p:contentPart>
          </mc:Choice>
          <mc:Fallback>
            <p:pic>
              <p:nvPicPr>
                <p:cNvPr id="39" name="Freihand 38">
                  <a:extLst>
                    <a:ext uri="{FF2B5EF4-FFF2-40B4-BE49-F238E27FC236}">
                      <a16:creationId xmlns:a16="http://schemas.microsoft.com/office/drawing/2014/main" id="{68C78A12-ECBB-4171-A2ED-706B02F91584}"/>
                    </a:ext>
                  </a:extLst>
                </p:cNvPr>
                <p:cNvPicPr/>
                <p:nvPr/>
              </p:nvPicPr>
              <p:blipFill>
                <a:blip r:embed="rId90"/>
                <a:stretch>
                  <a:fillRect/>
                </a:stretch>
              </p:blipFill>
              <p:spPr>
                <a:xfrm>
                  <a:off x="1477907" y="722947"/>
                  <a:ext cx="24840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0" name="Freihand 59">
                  <a:extLst>
                    <a:ext uri="{FF2B5EF4-FFF2-40B4-BE49-F238E27FC236}">
                      <a16:creationId xmlns:a16="http://schemas.microsoft.com/office/drawing/2014/main" id="{6826E42D-D572-420C-8CD6-157354CD7D7C}"/>
                    </a:ext>
                  </a:extLst>
                </p14:cNvPr>
                <p14:cNvContentPartPr/>
                <p14:nvPr/>
              </p14:nvContentPartPr>
              <p14:xfrm>
                <a:off x="2366027" y="633307"/>
                <a:ext cx="75600" cy="126360"/>
              </p14:xfrm>
            </p:contentPart>
          </mc:Choice>
          <mc:Fallback>
            <p:pic>
              <p:nvPicPr>
                <p:cNvPr id="60" name="Freihand 59">
                  <a:extLst>
                    <a:ext uri="{FF2B5EF4-FFF2-40B4-BE49-F238E27FC236}">
                      <a16:creationId xmlns:a16="http://schemas.microsoft.com/office/drawing/2014/main" id="{6826E42D-D572-420C-8CD6-157354CD7D7C}"/>
                    </a:ext>
                  </a:extLst>
                </p:cNvPr>
                <p:cNvPicPr/>
                <p:nvPr/>
              </p:nvPicPr>
              <p:blipFill>
                <a:blip r:embed="rId92"/>
                <a:stretch>
                  <a:fillRect/>
                </a:stretch>
              </p:blipFill>
              <p:spPr>
                <a:xfrm>
                  <a:off x="2361707" y="628987"/>
                  <a:ext cx="8424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1" name="Freihand 60">
                  <a:extLst>
                    <a:ext uri="{FF2B5EF4-FFF2-40B4-BE49-F238E27FC236}">
                      <a16:creationId xmlns:a16="http://schemas.microsoft.com/office/drawing/2014/main" id="{DDC47AF9-BDA3-4D79-B1D1-5D20F49062AA}"/>
                    </a:ext>
                  </a:extLst>
                </p14:cNvPr>
                <p14:cNvContentPartPr/>
                <p14:nvPr/>
              </p14:nvContentPartPr>
              <p14:xfrm>
                <a:off x="2471507" y="564187"/>
                <a:ext cx="213480" cy="162360"/>
              </p14:xfrm>
            </p:contentPart>
          </mc:Choice>
          <mc:Fallback>
            <p:pic>
              <p:nvPicPr>
                <p:cNvPr id="61" name="Freihand 60">
                  <a:extLst>
                    <a:ext uri="{FF2B5EF4-FFF2-40B4-BE49-F238E27FC236}">
                      <a16:creationId xmlns:a16="http://schemas.microsoft.com/office/drawing/2014/main" id="{DDC47AF9-BDA3-4D79-B1D1-5D20F49062AA}"/>
                    </a:ext>
                  </a:extLst>
                </p:cNvPr>
                <p:cNvPicPr/>
                <p:nvPr/>
              </p:nvPicPr>
              <p:blipFill>
                <a:blip r:embed="rId94"/>
                <a:stretch>
                  <a:fillRect/>
                </a:stretch>
              </p:blipFill>
              <p:spPr>
                <a:xfrm>
                  <a:off x="2467187" y="559867"/>
                  <a:ext cx="22212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2" name="Freihand 61">
                  <a:extLst>
                    <a:ext uri="{FF2B5EF4-FFF2-40B4-BE49-F238E27FC236}">
                      <a16:creationId xmlns:a16="http://schemas.microsoft.com/office/drawing/2014/main" id="{ACC0B254-C31A-4DCE-8359-32DA8CB54A9A}"/>
                    </a:ext>
                  </a:extLst>
                </p14:cNvPr>
                <p14:cNvContentPartPr/>
                <p14:nvPr/>
              </p14:nvContentPartPr>
              <p14:xfrm>
                <a:off x="2793347" y="670387"/>
                <a:ext cx="360" cy="360"/>
              </p14:xfrm>
            </p:contentPart>
          </mc:Choice>
          <mc:Fallback>
            <p:pic>
              <p:nvPicPr>
                <p:cNvPr id="62" name="Freihand 61">
                  <a:extLst>
                    <a:ext uri="{FF2B5EF4-FFF2-40B4-BE49-F238E27FC236}">
                      <a16:creationId xmlns:a16="http://schemas.microsoft.com/office/drawing/2014/main" id="{ACC0B254-C31A-4DCE-8359-32DA8CB54A9A}"/>
                    </a:ext>
                  </a:extLst>
                </p:cNvPr>
                <p:cNvPicPr/>
                <p:nvPr/>
              </p:nvPicPr>
              <p:blipFill>
                <a:blip r:embed="rId96"/>
                <a:stretch>
                  <a:fillRect/>
                </a:stretch>
              </p:blipFill>
              <p:spPr>
                <a:xfrm>
                  <a:off x="2789027" y="666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3" name="Freihand 62">
                  <a:extLst>
                    <a:ext uri="{FF2B5EF4-FFF2-40B4-BE49-F238E27FC236}">
                      <a16:creationId xmlns:a16="http://schemas.microsoft.com/office/drawing/2014/main" id="{058C6C8D-BDE9-4E21-AB0D-17B35D8AD527}"/>
                    </a:ext>
                  </a:extLst>
                </p14:cNvPr>
                <p14:cNvContentPartPr/>
                <p14:nvPr/>
              </p14:nvContentPartPr>
              <p14:xfrm>
                <a:off x="2796587" y="505147"/>
                <a:ext cx="138600" cy="138960"/>
              </p14:xfrm>
            </p:contentPart>
          </mc:Choice>
          <mc:Fallback>
            <p:pic>
              <p:nvPicPr>
                <p:cNvPr id="63" name="Freihand 62">
                  <a:extLst>
                    <a:ext uri="{FF2B5EF4-FFF2-40B4-BE49-F238E27FC236}">
                      <a16:creationId xmlns:a16="http://schemas.microsoft.com/office/drawing/2014/main" id="{058C6C8D-BDE9-4E21-AB0D-17B35D8AD527}"/>
                    </a:ext>
                  </a:extLst>
                </p:cNvPr>
                <p:cNvPicPr/>
                <p:nvPr/>
              </p:nvPicPr>
              <p:blipFill>
                <a:blip r:embed="rId98"/>
                <a:stretch>
                  <a:fillRect/>
                </a:stretch>
              </p:blipFill>
              <p:spPr>
                <a:xfrm>
                  <a:off x="2792267" y="500827"/>
                  <a:ext cx="1472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4" name="Freihand 63">
                  <a:extLst>
                    <a:ext uri="{FF2B5EF4-FFF2-40B4-BE49-F238E27FC236}">
                      <a16:creationId xmlns:a16="http://schemas.microsoft.com/office/drawing/2014/main" id="{18E4621E-D8D5-416C-B911-1F8208514EE6}"/>
                    </a:ext>
                  </a:extLst>
                </p14:cNvPr>
                <p14:cNvContentPartPr/>
                <p14:nvPr/>
              </p14:nvContentPartPr>
              <p14:xfrm>
                <a:off x="2933747" y="546187"/>
                <a:ext cx="325440" cy="72720"/>
              </p14:xfrm>
            </p:contentPart>
          </mc:Choice>
          <mc:Fallback>
            <p:pic>
              <p:nvPicPr>
                <p:cNvPr id="64" name="Freihand 63">
                  <a:extLst>
                    <a:ext uri="{FF2B5EF4-FFF2-40B4-BE49-F238E27FC236}">
                      <a16:creationId xmlns:a16="http://schemas.microsoft.com/office/drawing/2014/main" id="{18E4621E-D8D5-416C-B911-1F8208514EE6}"/>
                    </a:ext>
                  </a:extLst>
                </p:cNvPr>
                <p:cNvPicPr/>
                <p:nvPr/>
              </p:nvPicPr>
              <p:blipFill>
                <a:blip r:embed="rId100"/>
                <a:stretch>
                  <a:fillRect/>
                </a:stretch>
              </p:blipFill>
              <p:spPr>
                <a:xfrm>
                  <a:off x="2929427" y="541867"/>
                  <a:ext cx="33408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5" name="Freihand 64">
                  <a:extLst>
                    <a:ext uri="{FF2B5EF4-FFF2-40B4-BE49-F238E27FC236}">
                      <a16:creationId xmlns:a16="http://schemas.microsoft.com/office/drawing/2014/main" id="{26A51DC5-FB2B-43F7-B17B-D06CAA06BB4D}"/>
                    </a:ext>
                  </a:extLst>
                </p14:cNvPr>
                <p14:cNvContentPartPr/>
                <p14:nvPr/>
              </p14:nvContentPartPr>
              <p14:xfrm>
                <a:off x="3307787" y="533227"/>
                <a:ext cx="222480" cy="68400"/>
              </p14:xfrm>
            </p:contentPart>
          </mc:Choice>
          <mc:Fallback>
            <p:pic>
              <p:nvPicPr>
                <p:cNvPr id="65" name="Freihand 64">
                  <a:extLst>
                    <a:ext uri="{FF2B5EF4-FFF2-40B4-BE49-F238E27FC236}">
                      <a16:creationId xmlns:a16="http://schemas.microsoft.com/office/drawing/2014/main" id="{26A51DC5-FB2B-43F7-B17B-D06CAA06BB4D}"/>
                    </a:ext>
                  </a:extLst>
                </p:cNvPr>
                <p:cNvPicPr/>
                <p:nvPr/>
              </p:nvPicPr>
              <p:blipFill>
                <a:blip r:embed="rId102"/>
                <a:stretch>
                  <a:fillRect/>
                </a:stretch>
              </p:blipFill>
              <p:spPr>
                <a:xfrm>
                  <a:off x="3303467" y="528907"/>
                  <a:ext cx="23112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6" name="Freihand 65">
                  <a:extLst>
                    <a:ext uri="{FF2B5EF4-FFF2-40B4-BE49-F238E27FC236}">
                      <a16:creationId xmlns:a16="http://schemas.microsoft.com/office/drawing/2014/main" id="{4557C572-9575-4563-B6BD-CAE45772685F}"/>
                    </a:ext>
                  </a:extLst>
                </p14:cNvPr>
                <p14:cNvContentPartPr/>
                <p14:nvPr/>
              </p14:nvContentPartPr>
              <p14:xfrm>
                <a:off x="3562307" y="454387"/>
                <a:ext cx="138960" cy="128520"/>
              </p14:xfrm>
            </p:contentPart>
          </mc:Choice>
          <mc:Fallback>
            <p:pic>
              <p:nvPicPr>
                <p:cNvPr id="66" name="Freihand 65">
                  <a:extLst>
                    <a:ext uri="{FF2B5EF4-FFF2-40B4-BE49-F238E27FC236}">
                      <a16:creationId xmlns:a16="http://schemas.microsoft.com/office/drawing/2014/main" id="{4557C572-9575-4563-B6BD-CAE45772685F}"/>
                    </a:ext>
                  </a:extLst>
                </p:cNvPr>
                <p:cNvPicPr/>
                <p:nvPr/>
              </p:nvPicPr>
              <p:blipFill>
                <a:blip r:embed="rId104"/>
                <a:stretch>
                  <a:fillRect/>
                </a:stretch>
              </p:blipFill>
              <p:spPr>
                <a:xfrm>
                  <a:off x="3557987" y="450067"/>
                  <a:ext cx="1476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7" name="Freihand 66">
                  <a:extLst>
                    <a:ext uri="{FF2B5EF4-FFF2-40B4-BE49-F238E27FC236}">
                      <a16:creationId xmlns:a16="http://schemas.microsoft.com/office/drawing/2014/main" id="{07BD5C83-51AF-4F72-9741-D4C7A81449D5}"/>
                    </a:ext>
                  </a:extLst>
                </p14:cNvPr>
                <p14:cNvContentPartPr/>
                <p14:nvPr/>
              </p14:nvContentPartPr>
              <p14:xfrm>
                <a:off x="3851387" y="460507"/>
                <a:ext cx="162360" cy="149400"/>
              </p14:xfrm>
            </p:contentPart>
          </mc:Choice>
          <mc:Fallback>
            <p:pic>
              <p:nvPicPr>
                <p:cNvPr id="67" name="Freihand 66">
                  <a:extLst>
                    <a:ext uri="{FF2B5EF4-FFF2-40B4-BE49-F238E27FC236}">
                      <a16:creationId xmlns:a16="http://schemas.microsoft.com/office/drawing/2014/main" id="{07BD5C83-51AF-4F72-9741-D4C7A81449D5}"/>
                    </a:ext>
                  </a:extLst>
                </p:cNvPr>
                <p:cNvPicPr/>
                <p:nvPr/>
              </p:nvPicPr>
              <p:blipFill>
                <a:blip r:embed="rId106"/>
                <a:stretch>
                  <a:fillRect/>
                </a:stretch>
              </p:blipFill>
              <p:spPr>
                <a:xfrm>
                  <a:off x="3847067" y="456187"/>
                  <a:ext cx="1710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8" name="Freihand 67">
                  <a:extLst>
                    <a:ext uri="{FF2B5EF4-FFF2-40B4-BE49-F238E27FC236}">
                      <a16:creationId xmlns:a16="http://schemas.microsoft.com/office/drawing/2014/main" id="{DC9E04AB-E6E2-4EE0-AF7A-230DF057E63F}"/>
                    </a:ext>
                  </a:extLst>
                </p14:cNvPr>
                <p14:cNvContentPartPr/>
                <p14:nvPr/>
              </p14:nvContentPartPr>
              <p14:xfrm>
                <a:off x="4013747" y="540427"/>
                <a:ext cx="131400" cy="66600"/>
              </p14:xfrm>
            </p:contentPart>
          </mc:Choice>
          <mc:Fallback>
            <p:pic>
              <p:nvPicPr>
                <p:cNvPr id="68" name="Freihand 67">
                  <a:extLst>
                    <a:ext uri="{FF2B5EF4-FFF2-40B4-BE49-F238E27FC236}">
                      <a16:creationId xmlns:a16="http://schemas.microsoft.com/office/drawing/2014/main" id="{DC9E04AB-E6E2-4EE0-AF7A-230DF057E63F}"/>
                    </a:ext>
                  </a:extLst>
                </p:cNvPr>
                <p:cNvPicPr/>
                <p:nvPr/>
              </p:nvPicPr>
              <p:blipFill>
                <a:blip r:embed="rId108"/>
                <a:stretch>
                  <a:fillRect/>
                </a:stretch>
              </p:blipFill>
              <p:spPr>
                <a:xfrm>
                  <a:off x="4009427" y="536107"/>
                  <a:ext cx="14004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9" name="Freihand 68">
                  <a:extLst>
                    <a:ext uri="{FF2B5EF4-FFF2-40B4-BE49-F238E27FC236}">
                      <a16:creationId xmlns:a16="http://schemas.microsoft.com/office/drawing/2014/main" id="{724C6E81-8903-4820-935F-1AC0CCBE3704}"/>
                    </a:ext>
                  </a:extLst>
                </p14:cNvPr>
                <p14:cNvContentPartPr/>
                <p14:nvPr/>
              </p14:nvContentPartPr>
              <p14:xfrm>
                <a:off x="4146947" y="513427"/>
                <a:ext cx="140040" cy="108720"/>
              </p14:xfrm>
            </p:contentPart>
          </mc:Choice>
          <mc:Fallback>
            <p:pic>
              <p:nvPicPr>
                <p:cNvPr id="69" name="Freihand 68">
                  <a:extLst>
                    <a:ext uri="{FF2B5EF4-FFF2-40B4-BE49-F238E27FC236}">
                      <a16:creationId xmlns:a16="http://schemas.microsoft.com/office/drawing/2014/main" id="{724C6E81-8903-4820-935F-1AC0CCBE3704}"/>
                    </a:ext>
                  </a:extLst>
                </p:cNvPr>
                <p:cNvPicPr/>
                <p:nvPr/>
              </p:nvPicPr>
              <p:blipFill>
                <a:blip r:embed="rId110"/>
                <a:stretch>
                  <a:fillRect/>
                </a:stretch>
              </p:blipFill>
              <p:spPr>
                <a:xfrm>
                  <a:off x="4142627" y="509107"/>
                  <a:ext cx="1486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0" name="Freihand 69">
                  <a:extLst>
                    <a:ext uri="{FF2B5EF4-FFF2-40B4-BE49-F238E27FC236}">
                      <a16:creationId xmlns:a16="http://schemas.microsoft.com/office/drawing/2014/main" id="{1556850C-97F0-4064-AAE1-C1081B195676}"/>
                    </a:ext>
                  </a:extLst>
                </p14:cNvPr>
                <p14:cNvContentPartPr/>
                <p14:nvPr/>
              </p14:nvContentPartPr>
              <p14:xfrm>
                <a:off x="4269347" y="525307"/>
                <a:ext cx="82800" cy="77040"/>
              </p14:xfrm>
            </p:contentPart>
          </mc:Choice>
          <mc:Fallback>
            <p:pic>
              <p:nvPicPr>
                <p:cNvPr id="70" name="Freihand 69">
                  <a:extLst>
                    <a:ext uri="{FF2B5EF4-FFF2-40B4-BE49-F238E27FC236}">
                      <a16:creationId xmlns:a16="http://schemas.microsoft.com/office/drawing/2014/main" id="{1556850C-97F0-4064-AAE1-C1081B195676}"/>
                    </a:ext>
                  </a:extLst>
                </p:cNvPr>
                <p:cNvPicPr/>
                <p:nvPr/>
              </p:nvPicPr>
              <p:blipFill>
                <a:blip r:embed="rId112"/>
                <a:stretch>
                  <a:fillRect/>
                </a:stretch>
              </p:blipFill>
              <p:spPr>
                <a:xfrm>
                  <a:off x="4265027" y="520987"/>
                  <a:ext cx="914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1" name="Freihand 70">
                  <a:extLst>
                    <a:ext uri="{FF2B5EF4-FFF2-40B4-BE49-F238E27FC236}">
                      <a16:creationId xmlns:a16="http://schemas.microsoft.com/office/drawing/2014/main" id="{A6B23B74-4EB6-46F7-AEAD-F09BA4F2A9FA}"/>
                    </a:ext>
                  </a:extLst>
                </p14:cNvPr>
                <p14:cNvContentPartPr/>
                <p14:nvPr/>
              </p14:nvContentPartPr>
              <p14:xfrm>
                <a:off x="4472387" y="524227"/>
                <a:ext cx="129600" cy="72720"/>
              </p14:xfrm>
            </p:contentPart>
          </mc:Choice>
          <mc:Fallback>
            <p:pic>
              <p:nvPicPr>
                <p:cNvPr id="71" name="Freihand 70">
                  <a:extLst>
                    <a:ext uri="{FF2B5EF4-FFF2-40B4-BE49-F238E27FC236}">
                      <a16:creationId xmlns:a16="http://schemas.microsoft.com/office/drawing/2014/main" id="{A6B23B74-4EB6-46F7-AEAD-F09BA4F2A9FA}"/>
                    </a:ext>
                  </a:extLst>
                </p:cNvPr>
                <p:cNvPicPr/>
                <p:nvPr/>
              </p:nvPicPr>
              <p:blipFill>
                <a:blip r:embed="rId114"/>
                <a:stretch>
                  <a:fillRect/>
                </a:stretch>
              </p:blipFill>
              <p:spPr>
                <a:xfrm>
                  <a:off x="4468067" y="519907"/>
                  <a:ext cx="13824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2" name="Freihand 71">
                  <a:extLst>
                    <a:ext uri="{FF2B5EF4-FFF2-40B4-BE49-F238E27FC236}">
                      <a16:creationId xmlns:a16="http://schemas.microsoft.com/office/drawing/2014/main" id="{847F3CBC-3624-4DE1-B521-0DB980CEAF7F}"/>
                    </a:ext>
                  </a:extLst>
                </p14:cNvPr>
                <p14:cNvContentPartPr/>
                <p14:nvPr/>
              </p14:nvContentPartPr>
              <p14:xfrm>
                <a:off x="4614227" y="435667"/>
                <a:ext cx="267120" cy="139680"/>
              </p14:xfrm>
            </p:contentPart>
          </mc:Choice>
          <mc:Fallback>
            <p:pic>
              <p:nvPicPr>
                <p:cNvPr id="72" name="Freihand 71">
                  <a:extLst>
                    <a:ext uri="{FF2B5EF4-FFF2-40B4-BE49-F238E27FC236}">
                      <a16:creationId xmlns:a16="http://schemas.microsoft.com/office/drawing/2014/main" id="{847F3CBC-3624-4DE1-B521-0DB980CEAF7F}"/>
                    </a:ext>
                  </a:extLst>
                </p:cNvPr>
                <p:cNvPicPr/>
                <p:nvPr/>
              </p:nvPicPr>
              <p:blipFill>
                <a:blip r:embed="rId116"/>
                <a:stretch>
                  <a:fillRect/>
                </a:stretch>
              </p:blipFill>
              <p:spPr>
                <a:xfrm>
                  <a:off x="4609907" y="431347"/>
                  <a:ext cx="27576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3" name="Freihand 72">
                  <a:extLst>
                    <a:ext uri="{FF2B5EF4-FFF2-40B4-BE49-F238E27FC236}">
                      <a16:creationId xmlns:a16="http://schemas.microsoft.com/office/drawing/2014/main" id="{B1878367-C377-4615-9E6F-A8C59E3E3F86}"/>
                    </a:ext>
                  </a:extLst>
                </p14:cNvPr>
                <p14:cNvContentPartPr/>
                <p14:nvPr/>
              </p14:nvContentPartPr>
              <p14:xfrm>
                <a:off x="4992227" y="484267"/>
                <a:ext cx="162720" cy="111600"/>
              </p14:xfrm>
            </p:contentPart>
          </mc:Choice>
          <mc:Fallback>
            <p:pic>
              <p:nvPicPr>
                <p:cNvPr id="73" name="Freihand 72">
                  <a:extLst>
                    <a:ext uri="{FF2B5EF4-FFF2-40B4-BE49-F238E27FC236}">
                      <a16:creationId xmlns:a16="http://schemas.microsoft.com/office/drawing/2014/main" id="{B1878367-C377-4615-9E6F-A8C59E3E3F86}"/>
                    </a:ext>
                  </a:extLst>
                </p:cNvPr>
                <p:cNvPicPr/>
                <p:nvPr/>
              </p:nvPicPr>
              <p:blipFill>
                <a:blip r:embed="rId118"/>
                <a:stretch>
                  <a:fillRect/>
                </a:stretch>
              </p:blipFill>
              <p:spPr>
                <a:xfrm>
                  <a:off x="4987907" y="479947"/>
                  <a:ext cx="1713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4" name="Freihand 73">
                  <a:extLst>
                    <a:ext uri="{FF2B5EF4-FFF2-40B4-BE49-F238E27FC236}">
                      <a16:creationId xmlns:a16="http://schemas.microsoft.com/office/drawing/2014/main" id="{E2E8172A-FB9D-43DE-8A37-F4203354F83A}"/>
                    </a:ext>
                  </a:extLst>
                </p14:cNvPr>
                <p14:cNvContentPartPr/>
                <p14:nvPr/>
              </p14:nvContentPartPr>
              <p14:xfrm>
                <a:off x="5122187" y="500107"/>
                <a:ext cx="78840" cy="68760"/>
              </p14:xfrm>
            </p:contentPart>
          </mc:Choice>
          <mc:Fallback>
            <p:pic>
              <p:nvPicPr>
                <p:cNvPr id="74" name="Freihand 73">
                  <a:extLst>
                    <a:ext uri="{FF2B5EF4-FFF2-40B4-BE49-F238E27FC236}">
                      <a16:creationId xmlns:a16="http://schemas.microsoft.com/office/drawing/2014/main" id="{E2E8172A-FB9D-43DE-8A37-F4203354F83A}"/>
                    </a:ext>
                  </a:extLst>
                </p:cNvPr>
                <p:cNvPicPr/>
                <p:nvPr/>
              </p:nvPicPr>
              <p:blipFill>
                <a:blip r:embed="rId120"/>
                <a:stretch>
                  <a:fillRect/>
                </a:stretch>
              </p:blipFill>
              <p:spPr>
                <a:xfrm>
                  <a:off x="5117867" y="495787"/>
                  <a:ext cx="8748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5" name="Freihand 74">
                  <a:extLst>
                    <a:ext uri="{FF2B5EF4-FFF2-40B4-BE49-F238E27FC236}">
                      <a16:creationId xmlns:a16="http://schemas.microsoft.com/office/drawing/2014/main" id="{DCEE0D46-1706-4FB7-8ED2-7FF5144759DC}"/>
                    </a:ext>
                  </a:extLst>
                </p14:cNvPr>
                <p14:cNvContentPartPr/>
                <p14:nvPr/>
              </p14:nvContentPartPr>
              <p14:xfrm>
                <a:off x="5255747" y="425587"/>
                <a:ext cx="163080" cy="145800"/>
              </p14:xfrm>
            </p:contentPart>
          </mc:Choice>
          <mc:Fallback>
            <p:pic>
              <p:nvPicPr>
                <p:cNvPr id="75" name="Freihand 74">
                  <a:extLst>
                    <a:ext uri="{FF2B5EF4-FFF2-40B4-BE49-F238E27FC236}">
                      <a16:creationId xmlns:a16="http://schemas.microsoft.com/office/drawing/2014/main" id="{DCEE0D46-1706-4FB7-8ED2-7FF5144759DC}"/>
                    </a:ext>
                  </a:extLst>
                </p:cNvPr>
                <p:cNvPicPr/>
                <p:nvPr/>
              </p:nvPicPr>
              <p:blipFill>
                <a:blip r:embed="rId122"/>
                <a:stretch>
                  <a:fillRect/>
                </a:stretch>
              </p:blipFill>
              <p:spPr>
                <a:xfrm>
                  <a:off x="5251427" y="421267"/>
                  <a:ext cx="17172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6" name="Freihand 75">
                  <a:extLst>
                    <a:ext uri="{FF2B5EF4-FFF2-40B4-BE49-F238E27FC236}">
                      <a16:creationId xmlns:a16="http://schemas.microsoft.com/office/drawing/2014/main" id="{89A3911E-59CF-43DE-800D-A88AEB8EA286}"/>
                    </a:ext>
                  </a:extLst>
                </p14:cNvPr>
                <p14:cNvContentPartPr/>
                <p14:nvPr/>
              </p14:nvContentPartPr>
              <p14:xfrm>
                <a:off x="5409827" y="493987"/>
                <a:ext cx="108720" cy="63360"/>
              </p14:xfrm>
            </p:contentPart>
          </mc:Choice>
          <mc:Fallback>
            <p:pic>
              <p:nvPicPr>
                <p:cNvPr id="76" name="Freihand 75">
                  <a:extLst>
                    <a:ext uri="{FF2B5EF4-FFF2-40B4-BE49-F238E27FC236}">
                      <a16:creationId xmlns:a16="http://schemas.microsoft.com/office/drawing/2014/main" id="{89A3911E-59CF-43DE-800D-A88AEB8EA286}"/>
                    </a:ext>
                  </a:extLst>
                </p:cNvPr>
                <p:cNvPicPr/>
                <p:nvPr/>
              </p:nvPicPr>
              <p:blipFill>
                <a:blip r:embed="rId124"/>
                <a:stretch>
                  <a:fillRect/>
                </a:stretch>
              </p:blipFill>
              <p:spPr>
                <a:xfrm>
                  <a:off x="5405507" y="489667"/>
                  <a:ext cx="1173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7" name="Freihand 76">
                  <a:extLst>
                    <a:ext uri="{FF2B5EF4-FFF2-40B4-BE49-F238E27FC236}">
                      <a16:creationId xmlns:a16="http://schemas.microsoft.com/office/drawing/2014/main" id="{0A539BA8-FF74-4008-B05D-29EF191564DF}"/>
                    </a:ext>
                  </a:extLst>
                </p14:cNvPr>
                <p14:cNvContentPartPr/>
                <p14:nvPr/>
              </p14:nvContentPartPr>
              <p14:xfrm>
                <a:off x="5549147" y="460867"/>
                <a:ext cx="141120" cy="199440"/>
              </p14:xfrm>
            </p:contentPart>
          </mc:Choice>
          <mc:Fallback>
            <p:pic>
              <p:nvPicPr>
                <p:cNvPr id="77" name="Freihand 76">
                  <a:extLst>
                    <a:ext uri="{FF2B5EF4-FFF2-40B4-BE49-F238E27FC236}">
                      <a16:creationId xmlns:a16="http://schemas.microsoft.com/office/drawing/2014/main" id="{0A539BA8-FF74-4008-B05D-29EF191564DF}"/>
                    </a:ext>
                  </a:extLst>
                </p:cNvPr>
                <p:cNvPicPr/>
                <p:nvPr/>
              </p:nvPicPr>
              <p:blipFill>
                <a:blip r:embed="rId126"/>
                <a:stretch>
                  <a:fillRect/>
                </a:stretch>
              </p:blipFill>
              <p:spPr>
                <a:xfrm>
                  <a:off x="5544827" y="456547"/>
                  <a:ext cx="14976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8" name="Freihand 77">
                  <a:extLst>
                    <a:ext uri="{FF2B5EF4-FFF2-40B4-BE49-F238E27FC236}">
                      <a16:creationId xmlns:a16="http://schemas.microsoft.com/office/drawing/2014/main" id="{958AFB57-651E-4BF7-BBCF-432EA99E7552}"/>
                    </a:ext>
                  </a:extLst>
                </p14:cNvPr>
                <p14:cNvContentPartPr/>
                <p14:nvPr/>
              </p14:nvContentPartPr>
              <p14:xfrm>
                <a:off x="5674427" y="475987"/>
                <a:ext cx="117360" cy="111600"/>
              </p14:xfrm>
            </p:contentPart>
          </mc:Choice>
          <mc:Fallback>
            <p:pic>
              <p:nvPicPr>
                <p:cNvPr id="78" name="Freihand 77">
                  <a:extLst>
                    <a:ext uri="{FF2B5EF4-FFF2-40B4-BE49-F238E27FC236}">
                      <a16:creationId xmlns:a16="http://schemas.microsoft.com/office/drawing/2014/main" id="{958AFB57-651E-4BF7-BBCF-432EA99E7552}"/>
                    </a:ext>
                  </a:extLst>
                </p:cNvPr>
                <p:cNvPicPr/>
                <p:nvPr/>
              </p:nvPicPr>
              <p:blipFill>
                <a:blip r:embed="rId128"/>
                <a:stretch>
                  <a:fillRect/>
                </a:stretch>
              </p:blipFill>
              <p:spPr>
                <a:xfrm>
                  <a:off x="5670107" y="471667"/>
                  <a:ext cx="12600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9" name="Freihand 78">
                  <a:extLst>
                    <a:ext uri="{FF2B5EF4-FFF2-40B4-BE49-F238E27FC236}">
                      <a16:creationId xmlns:a16="http://schemas.microsoft.com/office/drawing/2014/main" id="{CBF721BC-9D63-4044-BE6C-BD8D92237BF3}"/>
                    </a:ext>
                  </a:extLst>
                </p14:cNvPr>
                <p14:cNvContentPartPr/>
                <p14:nvPr/>
              </p14:nvContentPartPr>
              <p14:xfrm>
                <a:off x="5817707" y="488227"/>
                <a:ext cx="170640" cy="79200"/>
              </p14:xfrm>
            </p:contentPart>
          </mc:Choice>
          <mc:Fallback>
            <p:pic>
              <p:nvPicPr>
                <p:cNvPr id="79" name="Freihand 78">
                  <a:extLst>
                    <a:ext uri="{FF2B5EF4-FFF2-40B4-BE49-F238E27FC236}">
                      <a16:creationId xmlns:a16="http://schemas.microsoft.com/office/drawing/2014/main" id="{CBF721BC-9D63-4044-BE6C-BD8D92237BF3}"/>
                    </a:ext>
                  </a:extLst>
                </p:cNvPr>
                <p:cNvPicPr/>
                <p:nvPr/>
              </p:nvPicPr>
              <p:blipFill>
                <a:blip r:embed="rId130"/>
                <a:stretch>
                  <a:fillRect/>
                </a:stretch>
              </p:blipFill>
              <p:spPr>
                <a:xfrm>
                  <a:off x="5813387" y="483907"/>
                  <a:ext cx="17928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0" name="Freihand 79">
                  <a:extLst>
                    <a:ext uri="{FF2B5EF4-FFF2-40B4-BE49-F238E27FC236}">
                      <a16:creationId xmlns:a16="http://schemas.microsoft.com/office/drawing/2014/main" id="{1DE943E2-6F9F-4DAD-A22D-A1E7BD775DEA}"/>
                    </a:ext>
                  </a:extLst>
                </p14:cNvPr>
                <p14:cNvContentPartPr/>
                <p14:nvPr/>
              </p14:nvContentPartPr>
              <p14:xfrm>
                <a:off x="5999507" y="385267"/>
                <a:ext cx="32040" cy="240840"/>
              </p14:xfrm>
            </p:contentPart>
          </mc:Choice>
          <mc:Fallback>
            <p:pic>
              <p:nvPicPr>
                <p:cNvPr id="80" name="Freihand 79">
                  <a:extLst>
                    <a:ext uri="{FF2B5EF4-FFF2-40B4-BE49-F238E27FC236}">
                      <a16:creationId xmlns:a16="http://schemas.microsoft.com/office/drawing/2014/main" id="{1DE943E2-6F9F-4DAD-A22D-A1E7BD775DEA}"/>
                    </a:ext>
                  </a:extLst>
                </p:cNvPr>
                <p:cNvPicPr/>
                <p:nvPr/>
              </p:nvPicPr>
              <p:blipFill>
                <a:blip r:embed="rId132"/>
                <a:stretch>
                  <a:fillRect/>
                </a:stretch>
              </p:blipFill>
              <p:spPr>
                <a:xfrm>
                  <a:off x="5995187" y="380947"/>
                  <a:ext cx="4068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2" name="Freihand 81">
                  <a:extLst>
                    <a:ext uri="{FF2B5EF4-FFF2-40B4-BE49-F238E27FC236}">
                      <a16:creationId xmlns:a16="http://schemas.microsoft.com/office/drawing/2014/main" id="{8B2B80FC-5F35-4D40-AD94-01978F1B8412}"/>
                    </a:ext>
                  </a:extLst>
                </p14:cNvPr>
                <p14:cNvContentPartPr/>
                <p14:nvPr/>
              </p14:nvContentPartPr>
              <p14:xfrm>
                <a:off x="3872627" y="682627"/>
                <a:ext cx="1801800" cy="79920"/>
              </p14:xfrm>
            </p:contentPart>
          </mc:Choice>
          <mc:Fallback>
            <p:pic>
              <p:nvPicPr>
                <p:cNvPr id="82" name="Freihand 81">
                  <a:extLst>
                    <a:ext uri="{FF2B5EF4-FFF2-40B4-BE49-F238E27FC236}">
                      <a16:creationId xmlns:a16="http://schemas.microsoft.com/office/drawing/2014/main" id="{8B2B80FC-5F35-4D40-AD94-01978F1B8412}"/>
                    </a:ext>
                  </a:extLst>
                </p:cNvPr>
                <p:cNvPicPr/>
                <p:nvPr/>
              </p:nvPicPr>
              <p:blipFill>
                <a:blip r:embed="rId134"/>
                <a:stretch>
                  <a:fillRect/>
                </a:stretch>
              </p:blipFill>
              <p:spPr>
                <a:xfrm>
                  <a:off x="3868307" y="678307"/>
                  <a:ext cx="18104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3" name="Freihand 82">
                  <a:extLst>
                    <a:ext uri="{FF2B5EF4-FFF2-40B4-BE49-F238E27FC236}">
                      <a16:creationId xmlns:a16="http://schemas.microsoft.com/office/drawing/2014/main" id="{DCF65CA1-9DD6-46BE-BB54-79E6B4FDF0AD}"/>
                    </a:ext>
                  </a:extLst>
                </p14:cNvPr>
                <p14:cNvContentPartPr/>
                <p14:nvPr/>
              </p14:nvContentPartPr>
              <p14:xfrm>
                <a:off x="3897827" y="347827"/>
                <a:ext cx="2334960" cy="186120"/>
              </p14:xfrm>
            </p:contentPart>
          </mc:Choice>
          <mc:Fallback>
            <p:pic>
              <p:nvPicPr>
                <p:cNvPr id="83" name="Freihand 82">
                  <a:extLst>
                    <a:ext uri="{FF2B5EF4-FFF2-40B4-BE49-F238E27FC236}">
                      <a16:creationId xmlns:a16="http://schemas.microsoft.com/office/drawing/2014/main" id="{DCF65CA1-9DD6-46BE-BB54-79E6B4FDF0AD}"/>
                    </a:ext>
                  </a:extLst>
                </p:cNvPr>
                <p:cNvPicPr/>
                <p:nvPr/>
              </p:nvPicPr>
              <p:blipFill>
                <a:blip r:embed="rId136"/>
                <a:stretch>
                  <a:fillRect/>
                </a:stretch>
              </p:blipFill>
              <p:spPr>
                <a:xfrm>
                  <a:off x="3893507" y="343507"/>
                  <a:ext cx="2343600" cy="194760"/>
                </a:xfrm>
                <a:prstGeom prst="rect">
                  <a:avLst/>
                </a:prstGeom>
              </p:spPr>
            </p:pic>
          </mc:Fallback>
        </mc:AlternateContent>
      </p:grpSp>
      <p:grpSp>
        <p:nvGrpSpPr>
          <p:cNvPr id="104" name="Gruppieren 103">
            <a:extLst>
              <a:ext uri="{FF2B5EF4-FFF2-40B4-BE49-F238E27FC236}">
                <a16:creationId xmlns:a16="http://schemas.microsoft.com/office/drawing/2014/main" id="{D8BB2129-3898-4E54-87CD-AA748A601EC3}"/>
              </a:ext>
            </a:extLst>
          </p:cNvPr>
          <p:cNvGrpSpPr/>
          <p:nvPr/>
        </p:nvGrpSpPr>
        <p:grpSpPr>
          <a:xfrm>
            <a:off x="9997307" y="423427"/>
            <a:ext cx="615960" cy="297360"/>
            <a:chOff x="9997307" y="423427"/>
            <a:chExt cx="615960" cy="297360"/>
          </a:xfrm>
        </p:grpSpPr>
        <mc:AlternateContent xmlns:mc="http://schemas.openxmlformats.org/markup-compatibility/2006">
          <mc:Choice xmlns:p14="http://schemas.microsoft.com/office/powerpoint/2010/main" Requires="p14">
            <p:contentPart p14:bwMode="auto" r:id="rId137">
              <p14:nvContentPartPr>
                <p14:cNvPr id="85" name="Freihand 84">
                  <a:extLst>
                    <a:ext uri="{FF2B5EF4-FFF2-40B4-BE49-F238E27FC236}">
                      <a16:creationId xmlns:a16="http://schemas.microsoft.com/office/drawing/2014/main" id="{FF964467-AEA9-4728-887A-1BB1927AD146}"/>
                    </a:ext>
                  </a:extLst>
                </p14:cNvPr>
                <p14:cNvContentPartPr/>
                <p14:nvPr/>
              </p14:nvContentPartPr>
              <p14:xfrm>
                <a:off x="9997307" y="423427"/>
                <a:ext cx="45720" cy="297360"/>
              </p14:xfrm>
            </p:contentPart>
          </mc:Choice>
          <mc:Fallback>
            <p:pic>
              <p:nvPicPr>
                <p:cNvPr id="85" name="Freihand 84">
                  <a:extLst>
                    <a:ext uri="{FF2B5EF4-FFF2-40B4-BE49-F238E27FC236}">
                      <a16:creationId xmlns:a16="http://schemas.microsoft.com/office/drawing/2014/main" id="{FF964467-AEA9-4728-887A-1BB1927AD146}"/>
                    </a:ext>
                  </a:extLst>
                </p:cNvPr>
                <p:cNvPicPr/>
                <p:nvPr/>
              </p:nvPicPr>
              <p:blipFill>
                <a:blip r:embed="rId138"/>
                <a:stretch>
                  <a:fillRect/>
                </a:stretch>
              </p:blipFill>
              <p:spPr>
                <a:xfrm>
                  <a:off x="9992987" y="419107"/>
                  <a:ext cx="5436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6" name="Freihand 85">
                  <a:extLst>
                    <a:ext uri="{FF2B5EF4-FFF2-40B4-BE49-F238E27FC236}">
                      <a16:creationId xmlns:a16="http://schemas.microsoft.com/office/drawing/2014/main" id="{58996885-ADC7-43E3-844B-4376FCEA83B2}"/>
                    </a:ext>
                  </a:extLst>
                </p14:cNvPr>
                <p14:cNvContentPartPr/>
                <p14:nvPr/>
              </p14:nvContentPartPr>
              <p14:xfrm>
                <a:off x="10091987" y="577147"/>
                <a:ext cx="139320" cy="136440"/>
              </p14:xfrm>
            </p:contentPart>
          </mc:Choice>
          <mc:Fallback>
            <p:pic>
              <p:nvPicPr>
                <p:cNvPr id="86" name="Freihand 85">
                  <a:extLst>
                    <a:ext uri="{FF2B5EF4-FFF2-40B4-BE49-F238E27FC236}">
                      <a16:creationId xmlns:a16="http://schemas.microsoft.com/office/drawing/2014/main" id="{58996885-ADC7-43E3-844B-4376FCEA83B2}"/>
                    </a:ext>
                  </a:extLst>
                </p:cNvPr>
                <p:cNvPicPr/>
                <p:nvPr/>
              </p:nvPicPr>
              <p:blipFill>
                <a:blip r:embed="rId140"/>
                <a:stretch>
                  <a:fillRect/>
                </a:stretch>
              </p:blipFill>
              <p:spPr>
                <a:xfrm>
                  <a:off x="10087667" y="572827"/>
                  <a:ext cx="14796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7" name="Freihand 86">
                  <a:extLst>
                    <a:ext uri="{FF2B5EF4-FFF2-40B4-BE49-F238E27FC236}">
                      <a16:creationId xmlns:a16="http://schemas.microsoft.com/office/drawing/2014/main" id="{5DF277E8-6660-4AF2-844E-61B3CB858424}"/>
                    </a:ext>
                  </a:extLst>
                </p14:cNvPr>
                <p14:cNvContentPartPr/>
                <p14:nvPr/>
              </p14:nvContentPartPr>
              <p14:xfrm>
                <a:off x="10275587" y="578587"/>
                <a:ext cx="121320" cy="123480"/>
              </p14:xfrm>
            </p:contentPart>
          </mc:Choice>
          <mc:Fallback>
            <p:pic>
              <p:nvPicPr>
                <p:cNvPr id="87" name="Freihand 86">
                  <a:extLst>
                    <a:ext uri="{FF2B5EF4-FFF2-40B4-BE49-F238E27FC236}">
                      <a16:creationId xmlns:a16="http://schemas.microsoft.com/office/drawing/2014/main" id="{5DF277E8-6660-4AF2-844E-61B3CB858424}"/>
                    </a:ext>
                  </a:extLst>
                </p:cNvPr>
                <p:cNvPicPr/>
                <p:nvPr/>
              </p:nvPicPr>
              <p:blipFill>
                <a:blip r:embed="rId142"/>
                <a:stretch>
                  <a:fillRect/>
                </a:stretch>
              </p:blipFill>
              <p:spPr>
                <a:xfrm>
                  <a:off x="10271267" y="574267"/>
                  <a:ext cx="1299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8" name="Freihand 87">
                  <a:extLst>
                    <a:ext uri="{FF2B5EF4-FFF2-40B4-BE49-F238E27FC236}">
                      <a16:creationId xmlns:a16="http://schemas.microsoft.com/office/drawing/2014/main" id="{AB564E5B-C3E3-4186-9A54-C87997B619DC}"/>
                    </a:ext>
                  </a:extLst>
                </p14:cNvPr>
                <p14:cNvContentPartPr/>
                <p14:nvPr/>
              </p14:nvContentPartPr>
              <p14:xfrm>
                <a:off x="10450547" y="462667"/>
                <a:ext cx="149760" cy="199800"/>
              </p14:xfrm>
            </p:contentPart>
          </mc:Choice>
          <mc:Fallback>
            <p:pic>
              <p:nvPicPr>
                <p:cNvPr id="88" name="Freihand 87">
                  <a:extLst>
                    <a:ext uri="{FF2B5EF4-FFF2-40B4-BE49-F238E27FC236}">
                      <a16:creationId xmlns:a16="http://schemas.microsoft.com/office/drawing/2014/main" id="{AB564E5B-C3E3-4186-9A54-C87997B619DC}"/>
                    </a:ext>
                  </a:extLst>
                </p:cNvPr>
                <p:cNvPicPr/>
                <p:nvPr/>
              </p:nvPicPr>
              <p:blipFill>
                <a:blip r:embed="rId144"/>
                <a:stretch>
                  <a:fillRect/>
                </a:stretch>
              </p:blipFill>
              <p:spPr>
                <a:xfrm>
                  <a:off x="10446227" y="458347"/>
                  <a:ext cx="15840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9" name="Freihand 88">
                  <a:extLst>
                    <a:ext uri="{FF2B5EF4-FFF2-40B4-BE49-F238E27FC236}">
                      <a16:creationId xmlns:a16="http://schemas.microsoft.com/office/drawing/2014/main" id="{25C59588-C358-4B40-A36F-9BDF7EAAEAE5}"/>
                    </a:ext>
                  </a:extLst>
                </p14:cNvPr>
                <p14:cNvContentPartPr/>
                <p14:nvPr/>
              </p14:nvContentPartPr>
              <p14:xfrm>
                <a:off x="10520747" y="613867"/>
                <a:ext cx="92520" cy="60480"/>
              </p14:xfrm>
            </p:contentPart>
          </mc:Choice>
          <mc:Fallback>
            <p:pic>
              <p:nvPicPr>
                <p:cNvPr id="89" name="Freihand 88">
                  <a:extLst>
                    <a:ext uri="{FF2B5EF4-FFF2-40B4-BE49-F238E27FC236}">
                      <a16:creationId xmlns:a16="http://schemas.microsoft.com/office/drawing/2014/main" id="{25C59588-C358-4B40-A36F-9BDF7EAAEAE5}"/>
                    </a:ext>
                  </a:extLst>
                </p:cNvPr>
                <p:cNvPicPr/>
                <p:nvPr/>
              </p:nvPicPr>
              <p:blipFill>
                <a:blip r:embed="rId146"/>
                <a:stretch>
                  <a:fillRect/>
                </a:stretch>
              </p:blipFill>
              <p:spPr>
                <a:xfrm>
                  <a:off x="10516427" y="609547"/>
                  <a:ext cx="101160" cy="69120"/>
                </a:xfrm>
                <a:prstGeom prst="rect">
                  <a:avLst/>
                </a:prstGeom>
              </p:spPr>
            </p:pic>
          </mc:Fallback>
        </mc:AlternateContent>
      </p:grpSp>
      <p:grpSp>
        <p:nvGrpSpPr>
          <p:cNvPr id="139" name="Gruppieren 138">
            <a:extLst>
              <a:ext uri="{FF2B5EF4-FFF2-40B4-BE49-F238E27FC236}">
                <a16:creationId xmlns:a16="http://schemas.microsoft.com/office/drawing/2014/main" id="{3D05DBFD-CD3F-4F90-AFE8-1669C3A2A23A}"/>
              </a:ext>
            </a:extLst>
          </p:cNvPr>
          <p:cNvGrpSpPr/>
          <p:nvPr/>
        </p:nvGrpSpPr>
        <p:grpSpPr>
          <a:xfrm>
            <a:off x="9079667" y="918787"/>
            <a:ext cx="2942280" cy="3168360"/>
            <a:chOff x="9079667" y="918787"/>
            <a:chExt cx="2942280" cy="3168360"/>
          </a:xfrm>
        </p:grpSpPr>
        <mc:AlternateContent xmlns:mc="http://schemas.openxmlformats.org/markup-compatibility/2006">
          <mc:Choice xmlns:p14="http://schemas.microsoft.com/office/powerpoint/2010/main" Requires="p14">
            <p:contentPart p14:bwMode="auto" r:id="rId147">
              <p14:nvContentPartPr>
                <p14:cNvPr id="90" name="Freihand 89">
                  <a:extLst>
                    <a:ext uri="{FF2B5EF4-FFF2-40B4-BE49-F238E27FC236}">
                      <a16:creationId xmlns:a16="http://schemas.microsoft.com/office/drawing/2014/main" id="{7B7E2445-23D5-43A4-BA6E-89AF03701A9D}"/>
                    </a:ext>
                  </a:extLst>
                </p14:cNvPr>
                <p14:cNvContentPartPr/>
                <p14:nvPr/>
              </p14:nvContentPartPr>
              <p14:xfrm>
                <a:off x="9933227" y="947227"/>
                <a:ext cx="236520" cy="195120"/>
              </p14:xfrm>
            </p:contentPart>
          </mc:Choice>
          <mc:Fallback>
            <p:pic>
              <p:nvPicPr>
                <p:cNvPr id="90" name="Freihand 89">
                  <a:extLst>
                    <a:ext uri="{FF2B5EF4-FFF2-40B4-BE49-F238E27FC236}">
                      <a16:creationId xmlns:a16="http://schemas.microsoft.com/office/drawing/2014/main" id="{7B7E2445-23D5-43A4-BA6E-89AF03701A9D}"/>
                    </a:ext>
                  </a:extLst>
                </p:cNvPr>
                <p:cNvPicPr/>
                <p:nvPr/>
              </p:nvPicPr>
              <p:blipFill>
                <a:blip r:embed="rId148"/>
                <a:stretch>
                  <a:fillRect/>
                </a:stretch>
              </p:blipFill>
              <p:spPr>
                <a:xfrm>
                  <a:off x="9928907" y="942907"/>
                  <a:ext cx="24516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1" name="Freihand 90">
                  <a:extLst>
                    <a:ext uri="{FF2B5EF4-FFF2-40B4-BE49-F238E27FC236}">
                      <a16:creationId xmlns:a16="http://schemas.microsoft.com/office/drawing/2014/main" id="{E995F1AE-1A8F-4B5B-A1E2-C2275B61AB3C}"/>
                    </a:ext>
                  </a:extLst>
                </p14:cNvPr>
                <p14:cNvContentPartPr/>
                <p14:nvPr/>
              </p14:nvContentPartPr>
              <p14:xfrm>
                <a:off x="10201067" y="1026067"/>
                <a:ext cx="240840" cy="60120"/>
              </p14:xfrm>
            </p:contentPart>
          </mc:Choice>
          <mc:Fallback>
            <p:pic>
              <p:nvPicPr>
                <p:cNvPr id="91" name="Freihand 90">
                  <a:extLst>
                    <a:ext uri="{FF2B5EF4-FFF2-40B4-BE49-F238E27FC236}">
                      <a16:creationId xmlns:a16="http://schemas.microsoft.com/office/drawing/2014/main" id="{E995F1AE-1A8F-4B5B-A1E2-C2275B61AB3C}"/>
                    </a:ext>
                  </a:extLst>
                </p:cNvPr>
                <p:cNvPicPr/>
                <p:nvPr/>
              </p:nvPicPr>
              <p:blipFill>
                <a:blip r:embed="rId150"/>
                <a:stretch>
                  <a:fillRect/>
                </a:stretch>
              </p:blipFill>
              <p:spPr>
                <a:xfrm>
                  <a:off x="10196747" y="1021747"/>
                  <a:ext cx="24948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2" name="Freihand 91">
                  <a:extLst>
                    <a:ext uri="{FF2B5EF4-FFF2-40B4-BE49-F238E27FC236}">
                      <a16:creationId xmlns:a16="http://schemas.microsoft.com/office/drawing/2014/main" id="{F581E7C5-CDD3-47A0-A999-27CE14FF6AF5}"/>
                    </a:ext>
                  </a:extLst>
                </p14:cNvPr>
                <p14:cNvContentPartPr/>
                <p14:nvPr/>
              </p14:nvContentPartPr>
              <p14:xfrm>
                <a:off x="10484027" y="1004827"/>
                <a:ext cx="360" cy="360"/>
              </p14:xfrm>
            </p:contentPart>
          </mc:Choice>
          <mc:Fallback>
            <p:pic>
              <p:nvPicPr>
                <p:cNvPr id="92" name="Freihand 91">
                  <a:extLst>
                    <a:ext uri="{FF2B5EF4-FFF2-40B4-BE49-F238E27FC236}">
                      <a16:creationId xmlns:a16="http://schemas.microsoft.com/office/drawing/2014/main" id="{F581E7C5-CDD3-47A0-A999-27CE14FF6AF5}"/>
                    </a:ext>
                  </a:extLst>
                </p:cNvPr>
                <p:cNvPicPr/>
                <p:nvPr/>
              </p:nvPicPr>
              <p:blipFill>
                <a:blip r:embed="rId96"/>
                <a:stretch>
                  <a:fillRect/>
                </a:stretch>
              </p:blipFill>
              <p:spPr>
                <a:xfrm>
                  <a:off x="10479707" y="1000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3" name="Freihand 92">
                  <a:extLst>
                    <a:ext uri="{FF2B5EF4-FFF2-40B4-BE49-F238E27FC236}">
                      <a16:creationId xmlns:a16="http://schemas.microsoft.com/office/drawing/2014/main" id="{DB971717-728B-4870-949E-369CAE80956A}"/>
                    </a:ext>
                  </a:extLst>
                </p14:cNvPr>
                <p14:cNvContentPartPr/>
                <p14:nvPr/>
              </p14:nvContentPartPr>
              <p14:xfrm>
                <a:off x="10478627" y="996907"/>
                <a:ext cx="91800" cy="95040"/>
              </p14:xfrm>
            </p:contentPart>
          </mc:Choice>
          <mc:Fallback>
            <p:pic>
              <p:nvPicPr>
                <p:cNvPr id="93" name="Freihand 92">
                  <a:extLst>
                    <a:ext uri="{FF2B5EF4-FFF2-40B4-BE49-F238E27FC236}">
                      <a16:creationId xmlns:a16="http://schemas.microsoft.com/office/drawing/2014/main" id="{DB971717-728B-4870-949E-369CAE80956A}"/>
                    </a:ext>
                  </a:extLst>
                </p:cNvPr>
                <p:cNvPicPr/>
                <p:nvPr/>
              </p:nvPicPr>
              <p:blipFill>
                <a:blip r:embed="rId153"/>
                <a:stretch>
                  <a:fillRect/>
                </a:stretch>
              </p:blipFill>
              <p:spPr>
                <a:xfrm>
                  <a:off x="10474307" y="992587"/>
                  <a:ext cx="10044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4" name="Freihand 93">
                  <a:extLst>
                    <a:ext uri="{FF2B5EF4-FFF2-40B4-BE49-F238E27FC236}">
                      <a16:creationId xmlns:a16="http://schemas.microsoft.com/office/drawing/2014/main" id="{26C5CCEF-E358-4124-8E73-446B15C4AC12}"/>
                    </a:ext>
                  </a:extLst>
                </p14:cNvPr>
                <p14:cNvContentPartPr/>
                <p14:nvPr/>
              </p14:nvContentPartPr>
              <p14:xfrm>
                <a:off x="10611827" y="979627"/>
                <a:ext cx="90720" cy="227520"/>
              </p14:xfrm>
            </p:contentPart>
          </mc:Choice>
          <mc:Fallback>
            <p:pic>
              <p:nvPicPr>
                <p:cNvPr id="94" name="Freihand 93">
                  <a:extLst>
                    <a:ext uri="{FF2B5EF4-FFF2-40B4-BE49-F238E27FC236}">
                      <a16:creationId xmlns:a16="http://schemas.microsoft.com/office/drawing/2014/main" id="{26C5CCEF-E358-4124-8E73-446B15C4AC12}"/>
                    </a:ext>
                  </a:extLst>
                </p:cNvPr>
                <p:cNvPicPr/>
                <p:nvPr/>
              </p:nvPicPr>
              <p:blipFill>
                <a:blip r:embed="rId155"/>
                <a:stretch>
                  <a:fillRect/>
                </a:stretch>
              </p:blipFill>
              <p:spPr>
                <a:xfrm>
                  <a:off x="10607507" y="975307"/>
                  <a:ext cx="9936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95" name="Freihand 94">
                  <a:extLst>
                    <a:ext uri="{FF2B5EF4-FFF2-40B4-BE49-F238E27FC236}">
                      <a16:creationId xmlns:a16="http://schemas.microsoft.com/office/drawing/2014/main" id="{570E017D-841A-41CF-A43F-E1134E61DA52}"/>
                    </a:ext>
                  </a:extLst>
                </p14:cNvPr>
                <p14:cNvContentPartPr/>
                <p14:nvPr/>
              </p14:nvContentPartPr>
              <p14:xfrm>
                <a:off x="10728827" y="918787"/>
                <a:ext cx="309600" cy="311400"/>
              </p14:xfrm>
            </p:contentPart>
          </mc:Choice>
          <mc:Fallback>
            <p:pic>
              <p:nvPicPr>
                <p:cNvPr id="95" name="Freihand 94">
                  <a:extLst>
                    <a:ext uri="{FF2B5EF4-FFF2-40B4-BE49-F238E27FC236}">
                      <a16:creationId xmlns:a16="http://schemas.microsoft.com/office/drawing/2014/main" id="{570E017D-841A-41CF-A43F-E1134E61DA52}"/>
                    </a:ext>
                  </a:extLst>
                </p:cNvPr>
                <p:cNvPicPr/>
                <p:nvPr/>
              </p:nvPicPr>
              <p:blipFill>
                <a:blip r:embed="rId157"/>
                <a:stretch>
                  <a:fillRect/>
                </a:stretch>
              </p:blipFill>
              <p:spPr>
                <a:xfrm>
                  <a:off x="10724507" y="914467"/>
                  <a:ext cx="318240" cy="32004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6" name="Freihand 95">
                  <a:extLst>
                    <a:ext uri="{FF2B5EF4-FFF2-40B4-BE49-F238E27FC236}">
                      <a16:creationId xmlns:a16="http://schemas.microsoft.com/office/drawing/2014/main" id="{936CE2F0-D49D-4115-91A6-D828C1DA8202}"/>
                    </a:ext>
                  </a:extLst>
                </p14:cNvPr>
                <p14:cNvContentPartPr/>
                <p14:nvPr/>
              </p14:nvContentPartPr>
              <p14:xfrm>
                <a:off x="10266227" y="1369867"/>
                <a:ext cx="272160" cy="270360"/>
              </p14:xfrm>
            </p:contentPart>
          </mc:Choice>
          <mc:Fallback>
            <p:pic>
              <p:nvPicPr>
                <p:cNvPr id="96" name="Freihand 95">
                  <a:extLst>
                    <a:ext uri="{FF2B5EF4-FFF2-40B4-BE49-F238E27FC236}">
                      <a16:creationId xmlns:a16="http://schemas.microsoft.com/office/drawing/2014/main" id="{936CE2F0-D49D-4115-91A6-D828C1DA8202}"/>
                    </a:ext>
                  </a:extLst>
                </p:cNvPr>
                <p:cNvPicPr/>
                <p:nvPr/>
              </p:nvPicPr>
              <p:blipFill>
                <a:blip r:embed="rId159"/>
                <a:stretch>
                  <a:fillRect/>
                </a:stretch>
              </p:blipFill>
              <p:spPr>
                <a:xfrm>
                  <a:off x="10261907" y="1365547"/>
                  <a:ext cx="280800" cy="2790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97" name="Freihand 96">
                  <a:extLst>
                    <a:ext uri="{FF2B5EF4-FFF2-40B4-BE49-F238E27FC236}">
                      <a16:creationId xmlns:a16="http://schemas.microsoft.com/office/drawing/2014/main" id="{8FC1C532-416F-4889-A875-E7BBFAA89904}"/>
                    </a:ext>
                  </a:extLst>
                </p14:cNvPr>
                <p14:cNvContentPartPr/>
                <p14:nvPr/>
              </p14:nvContentPartPr>
              <p14:xfrm>
                <a:off x="10531547" y="1211107"/>
                <a:ext cx="497880" cy="276480"/>
              </p14:xfrm>
            </p:contentPart>
          </mc:Choice>
          <mc:Fallback>
            <p:pic>
              <p:nvPicPr>
                <p:cNvPr id="97" name="Freihand 96">
                  <a:extLst>
                    <a:ext uri="{FF2B5EF4-FFF2-40B4-BE49-F238E27FC236}">
                      <a16:creationId xmlns:a16="http://schemas.microsoft.com/office/drawing/2014/main" id="{8FC1C532-416F-4889-A875-E7BBFAA89904}"/>
                    </a:ext>
                  </a:extLst>
                </p:cNvPr>
                <p:cNvPicPr/>
                <p:nvPr/>
              </p:nvPicPr>
              <p:blipFill>
                <a:blip r:embed="rId161"/>
                <a:stretch>
                  <a:fillRect/>
                </a:stretch>
              </p:blipFill>
              <p:spPr>
                <a:xfrm>
                  <a:off x="10527227" y="1206787"/>
                  <a:ext cx="506520" cy="28512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98" name="Freihand 97">
                  <a:extLst>
                    <a:ext uri="{FF2B5EF4-FFF2-40B4-BE49-F238E27FC236}">
                      <a16:creationId xmlns:a16="http://schemas.microsoft.com/office/drawing/2014/main" id="{9C934A08-E605-4EB6-A6BB-18277D67CAFA}"/>
                    </a:ext>
                  </a:extLst>
                </p14:cNvPr>
                <p14:cNvContentPartPr/>
                <p14:nvPr/>
              </p14:nvContentPartPr>
              <p14:xfrm>
                <a:off x="10809467" y="1197427"/>
                <a:ext cx="32400" cy="32400"/>
              </p14:xfrm>
            </p:contentPart>
          </mc:Choice>
          <mc:Fallback>
            <p:pic>
              <p:nvPicPr>
                <p:cNvPr id="98" name="Freihand 97">
                  <a:extLst>
                    <a:ext uri="{FF2B5EF4-FFF2-40B4-BE49-F238E27FC236}">
                      <a16:creationId xmlns:a16="http://schemas.microsoft.com/office/drawing/2014/main" id="{9C934A08-E605-4EB6-A6BB-18277D67CAFA}"/>
                    </a:ext>
                  </a:extLst>
                </p:cNvPr>
                <p:cNvPicPr/>
                <p:nvPr/>
              </p:nvPicPr>
              <p:blipFill>
                <a:blip r:embed="rId163"/>
                <a:stretch>
                  <a:fillRect/>
                </a:stretch>
              </p:blipFill>
              <p:spPr>
                <a:xfrm>
                  <a:off x="10805147" y="1193107"/>
                  <a:ext cx="4104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99" name="Freihand 98">
                  <a:extLst>
                    <a:ext uri="{FF2B5EF4-FFF2-40B4-BE49-F238E27FC236}">
                      <a16:creationId xmlns:a16="http://schemas.microsoft.com/office/drawing/2014/main" id="{6637E3CF-C2D4-4091-8D96-7D5E2B4B2A76}"/>
                    </a:ext>
                  </a:extLst>
                </p14:cNvPr>
                <p14:cNvContentPartPr/>
                <p14:nvPr/>
              </p14:nvContentPartPr>
              <p14:xfrm>
                <a:off x="11183147" y="1278787"/>
                <a:ext cx="345960" cy="106920"/>
              </p14:xfrm>
            </p:contentPart>
          </mc:Choice>
          <mc:Fallback>
            <p:pic>
              <p:nvPicPr>
                <p:cNvPr id="99" name="Freihand 98">
                  <a:extLst>
                    <a:ext uri="{FF2B5EF4-FFF2-40B4-BE49-F238E27FC236}">
                      <a16:creationId xmlns:a16="http://schemas.microsoft.com/office/drawing/2014/main" id="{6637E3CF-C2D4-4091-8D96-7D5E2B4B2A76}"/>
                    </a:ext>
                  </a:extLst>
                </p:cNvPr>
                <p:cNvPicPr/>
                <p:nvPr/>
              </p:nvPicPr>
              <p:blipFill>
                <a:blip r:embed="rId165"/>
                <a:stretch>
                  <a:fillRect/>
                </a:stretch>
              </p:blipFill>
              <p:spPr>
                <a:xfrm>
                  <a:off x="11178827" y="1274467"/>
                  <a:ext cx="3546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100" name="Freihand 99">
                  <a:extLst>
                    <a:ext uri="{FF2B5EF4-FFF2-40B4-BE49-F238E27FC236}">
                      <a16:creationId xmlns:a16="http://schemas.microsoft.com/office/drawing/2014/main" id="{55C25B52-F1D2-446B-B2C0-5DE4D8A8E869}"/>
                    </a:ext>
                  </a:extLst>
                </p14:cNvPr>
                <p14:cNvContentPartPr/>
                <p14:nvPr/>
              </p14:nvContentPartPr>
              <p14:xfrm>
                <a:off x="11562947" y="1250347"/>
                <a:ext cx="123120" cy="155520"/>
              </p14:xfrm>
            </p:contentPart>
          </mc:Choice>
          <mc:Fallback>
            <p:pic>
              <p:nvPicPr>
                <p:cNvPr id="100" name="Freihand 99">
                  <a:extLst>
                    <a:ext uri="{FF2B5EF4-FFF2-40B4-BE49-F238E27FC236}">
                      <a16:creationId xmlns:a16="http://schemas.microsoft.com/office/drawing/2014/main" id="{55C25B52-F1D2-446B-B2C0-5DE4D8A8E869}"/>
                    </a:ext>
                  </a:extLst>
                </p:cNvPr>
                <p:cNvPicPr/>
                <p:nvPr/>
              </p:nvPicPr>
              <p:blipFill>
                <a:blip r:embed="rId167"/>
                <a:stretch>
                  <a:fillRect/>
                </a:stretch>
              </p:blipFill>
              <p:spPr>
                <a:xfrm>
                  <a:off x="11558627" y="1246027"/>
                  <a:ext cx="1317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101" name="Freihand 100">
                  <a:extLst>
                    <a:ext uri="{FF2B5EF4-FFF2-40B4-BE49-F238E27FC236}">
                      <a16:creationId xmlns:a16="http://schemas.microsoft.com/office/drawing/2014/main" id="{94D3D8D6-713D-4319-B91C-BD1239A977E5}"/>
                    </a:ext>
                  </a:extLst>
                </p14:cNvPr>
                <p14:cNvContentPartPr/>
                <p14:nvPr/>
              </p14:nvContentPartPr>
              <p14:xfrm>
                <a:off x="11470067" y="1288147"/>
                <a:ext cx="118080" cy="111960"/>
              </p14:xfrm>
            </p:contentPart>
          </mc:Choice>
          <mc:Fallback>
            <p:pic>
              <p:nvPicPr>
                <p:cNvPr id="101" name="Freihand 100">
                  <a:extLst>
                    <a:ext uri="{FF2B5EF4-FFF2-40B4-BE49-F238E27FC236}">
                      <a16:creationId xmlns:a16="http://schemas.microsoft.com/office/drawing/2014/main" id="{94D3D8D6-713D-4319-B91C-BD1239A977E5}"/>
                    </a:ext>
                  </a:extLst>
                </p:cNvPr>
                <p:cNvPicPr/>
                <p:nvPr/>
              </p:nvPicPr>
              <p:blipFill>
                <a:blip r:embed="rId169"/>
                <a:stretch>
                  <a:fillRect/>
                </a:stretch>
              </p:blipFill>
              <p:spPr>
                <a:xfrm>
                  <a:off x="11465747" y="1283827"/>
                  <a:ext cx="1267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102" name="Freihand 101">
                  <a:extLst>
                    <a:ext uri="{FF2B5EF4-FFF2-40B4-BE49-F238E27FC236}">
                      <a16:creationId xmlns:a16="http://schemas.microsoft.com/office/drawing/2014/main" id="{C770BF20-7F83-4585-90E8-7BB196AEBBA8}"/>
                    </a:ext>
                  </a:extLst>
                </p14:cNvPr>
                <p14:cNvContentPartPr/>
                <p14:nvPr/>
              </p14:nvContentPartPr>
              <p14:xfrm>
                <a:off x="11733227" y="1285267"/>
                <a:ext cx="19080" cy="118440"/>
              </p14:xfrm>
            </p:contentPart>
          </mc:Choice>
          <mc:Fallback>
            <p:pic>
              <p:nvPicPr>
                <p:cNvPr id="102" name="Freihand 101">
                  <a:extLst>
                    <a:ext uri="{FF2B5EF4-FFF2-40B4-BE49-F238E27FC236}">
                      <a16:creationId xmlns:a16="http://schemas.microsoft.com/office/drawing/2014/main" id="{C770BF20-7F83-4585-90E8-7BB196AEBBA8}"/>
                    </a:ext>
                  </a:extLst>
                </p:cNvPr>
                <p:cNvPicPr/>
                <p:nvPr/>
              </p:nvPicPr>
              <p:blipFill>
                <a:blip r:embed="rId171"/>
                <a:stretch>
                  <a:fillRect/>
                </a:stretch>
              </p:blipFill>
              <p:spPr>
                <a:xfrm>
                  <a:off x="11728907" y="1280947"/>
                  <a:ext cx="277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105" name="Freihand 104">
                  <a:extLst>
                    <a:ext uri="{FF2B5EF4-FFF2-40B4-BE49-F238E27FC236}">
                      <a16:creationId xmlns:a16="http://schemas.microsoft.com/office/drawing/2014/main" id="{E5F563E3-C9F8-4E7D-8EC7-BED994A72995}"/>
                    </a:ext>
                  </a:extLst>
                </p14:cNvPr>
                <p14:cNvContentPartPr/>
                <p14:nvPr/>
              </p14:nvContentPartPr>
              <p14:xfrm>
                <a:off x="11828987" y="1345027"/>
                <a:ext cx="123120" cy="16920"/>
              </p14:xfrm>
            </p:contentPart>
          </mc:Choice>
          <mc:Fallback>
            <p:pic>
              <p:nvPicPr>
                <p:cNvPr id="105" name="Freihand 104">
                  <a:extLst>
                    <a:ext uri="{FF2B5EF4-FFF2-40B4-BE49-F238E27FC236}">
                      <a16:creationId xmlns:a16="http://schemas.microsoft.com/office/drawing/2014/main" id="{E5F563E3-C9F8-4E7D-8EC7-BED994A72995}"/>
                    </a:ext>
                  </a:extLst>
                </p:cNvPr>
                <p:cNvPicPr/>
                <p:nvPr/>
              </p:nvPicPr>
              <p:blipFill>
                <a:blip r:embed="rId173"/>
                <a:stretch>
                  <a:fillRect/>
                </a:stretch>
              </p:blipFill>
              <p:spPr>
                <a:xfrm>
                  <a:off x="11824667" y="1340707"/>
                  <a:ext cx="13176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106" name="Freihand 105">
                  <a:extLst>
                    <a:ext uri="{FF2B5EF4-FFF2-40B4-BE49-F238E27FC236}">
                      <a16:creationId xmlns:a16="http://schemas.microsoft.com/office/drawing/2014/main" id="{6FF604FE-6B93-41C5-8749-3EFA226071D9}"/>
                    </a:ext>
                  </a:extLst>
                </p14:cNvPr>
                <p14:cNvContentPartPr/>
                <p14:nvPr/>
              </p14:nvContentPartPr>
              <p14:xfrm>
                <a:off x="11052827" y="1618987"/>
                <a:ext cx="301680" cy="92880"/>
              </p14:xfrm>
            </p:contentPart>
          </mc:Choice>
          <mc:Fallback>
            <p:pic>
              <p:nvPicPr>
                <p:cNvPr id="106" name="Freihand 105">
                  <a:extLst>
                    <a:ext uri="{FF2B5EF4-FFF2-40B4-BE49-F238E27FC236}">
                      <a16:creationId xmlns:a16="http://schemas.microsoft.com/office/drawing/2014/main" id="{6FF604FE-6B93-41C5-8749-3EFA226071D9}"/>
                    </a:ext>
                  </a:extLst>
                </p:cNvPr>
                <p:cNvPicPr/>
                <p:nvPr/>
              </p:nvPicPr>
              <p:blipFill>
                <a:blip r:embed="rId175"/>
                <a:stretch>
                  <a:fillRect/>
                </a:stretch>
              </p:blipFill>
              <p:spPr>
                <a:xfrm>
                  <a:off x="11048507" y="1614667"/>
                  <a:ext cx="3103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07" name="Freihand 106">
                  <a:extLst>
                    <a:ext uri="{FF2B5EF4-FFF2-40B4-BE49-F238E27FC236}">
                      <a16:creationId xmlns:a16="http://schemas.microsoft.com/office/drawing/2014/main" id="{757D267F-6B21-4357-97C3-F6078B4538E0}"/>
                    </a:ext>
                  </a:extLst>
                </p14:cNvPr>
                <p14:cNvContentPartPr/>
                <p14:nvPr/>
              </p14:nvContentPartPr>
              <p14:xfrm>
                <a:off x="11350187" y="1531507"/>
                <a:ext cx="12960" cy="76680"/>
              </p14:xfrm>
            </p:contentPart>
          </mc:Choice>
          <mc:Fallback>
            <p:pic>
              <p:nvPicPr>
                <p:cNvPr id="107" name="Freihand 106">
                  <a:extLst>
                    <a:ext uri="{FF2B5EF4-FFF2-40B4-BE49-F238E27FC236}">
                      <a16:creationId xmlns:a16="http://schemas.microsoft.com/office/drawing/2014/main" id="{757D267F-6B21-4357-97C3-F6078B4538E0}"/>
                    </a:ext>
                  </a:extLst>
                </p:cNvPr>
                <p:cNvPicPr/>
                <p:nvPr/>
              </p:nvPicPr>
              <p:blipFill>
                <a:blip r:embed="rId177"/>
                <a:stretch>
                  <a:fillRect/>
                </a:stretch>
              </p:blipFill>
              <p:spPr>
                <a:xfrm>
                  <a:off x="11345867" y="1527187"/>
                  <a:ext cx="216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08" name="Freihand 107">
                  <a:extLst>
                    <a:ext uri="{FF2B5EF4-FFF2-40B4-BE49-F238E27FC236}">
                      <a16:creationId xmlns:a16="http://schemas.microsoft.com/office/drawing/2014/main" id="{358C89A8-F52D-4537-8E3C-15DAB19B92B3}"/>
                    </a:ext>
                  </a:extLst>
                </p14:cNvPr>
                <p14:cNvContentPartPr/>
                <p14:nvPr/>
              </p14:nvContentPartPr>
              <p14:xfrm>
                <a:off x="11441987" y="1612507"/>
                <a:ext cx="123840" cy="99000"/>
              </p14:xfrm>
            </p:contentPart>
          </mc:Choice>
          <mc:Fallback>
            <p:pic>
              <p:nvPicPr>
                <p:cNvPr id="108" name="Freihand 107">
                  <a:extLst>
                    <a:ext uri="{FF2B5EF4-FFF2-40B4-BE49-F238E27FC236}">
                      <a16:creationId xmlns:a16="http://schemas.microsoft.com/office/drawing/2014/main" id="{358C89A8-F52D-4537-8E3C-15DAB19B92B3}"/>
                    </a:ext>
                  </a:extLst>
                </p:cNvPr>
                <p:cNvPicPr/>
                <p:nvPr/>
              </p:nvPicPr>
              <p:blipFill>
                <a:blip r:embed="rId179"/>
                <a:stretch>
                  <a:fillRect/>
                </a:stretch>
              </p:blipFill>
              <p:spPr>
                <a:xfrm>
                  <a:off x="11437667" y="1608187"/>
                  <a:ext cx="1324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09" name="Freihand 108">
                  <a:extLst>
                    <a:ext uri="{FF2B5EF4-FFF2-40B4-BE49-F238E27FC236}">
                      <a16:creationId xmlns:a16="http://schemas.microsoft.com/office/drawing/2014/main" id="{A6D7FF1F-FF0B-45A1-83FB-D56ADD5D7ADC}"/>
                    </a:ext>
                  </a:extLst>
                </p14:cNvPr>
                <p14:cNvContentPartPr/>
                <p14:nvPr/>
              </p14:nvContentPartPr>
              <p14:xfrm>
                <a:off x="11552147" y="1520347"/>
                <a:ext cx="306360" cy="170640"/>
              </p14:xfrm>
            </p:contentPart>
          </mc:Choice>
          <mc:Fallback>
            <p:pic>
              <p:nvPicPr>
                <p:cNvPr id="109" name="Freihand 108">
                  <a:extLst>
                    <a:ext uri="{FF2B5EF4-FFF2-40B4-BE49-F238E27FC236}">
                      <a16:creationId xmlns:a16="http://schemas.microsoft.com/office/drawing/2014/main" id="{A6D7FF1F-FF0B-45A1-83FB-D56ADD5D7ADC}"/>
                    </a:ext>
                  </a:extLst>
                </p:cNvPr>
                <p:cNvPicPr/>
                <p:nvPr/>
              </p:nvPicPr>
              <p:blipFill>
                <a:blip r:embed="rId181"/>
                <a:stretch>
                  <a:fillRect/>
                </a:stretch>
              </p:blipFill>
              <p:spPr>
                <a:xfrm>
                  <a:off x="11547827" y="1516027"/>
                  <a:ext cx="3150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10" name="Freihand 109">
                  <a:extLst>
                    <a:ext uri="{FF2B5EF4-FFF2-40B4-BE49-F238E27FC236}">
                      <a16:creationId xmlns:a16="http://schemas.microsoft.com/office/drawing/2014/main" id="{B63A79A1-D850-4439-832B-8F32579B1589}"/>
                    </a:ext>
                  </a:extLst>
                </p14:cNvPr>
                <p14:cNvContentPartPr/>
                <p14:nvPr/>
              </p14:nvContentPartPr>
              <p14:xfrm>
                <a:off x="11829347" y="1543747"/>
                <a:ext cx="146160" cy="138600"/>
              </p14:xfrm>
            </p:contentPart>
          </mc:Choice>
          <mc:Fallback>
            <p:pic>
              <p:nvPicPr>
                <p:cNvPr id="110" name="Freihand 109">
                  <a:extLst>
                    <a:ext uri="{FF2B5EF4-FFF2-40B4-BE49-F238E27FC236}">
                      <a16:creationId xmlns:a16="http://schemas.microsoft.com/office/drawing/2014/main" id="{B63A79A1-D850-4439-832B-8F32579B1589}"/>
                    </a:ext>
                  </a:extLst>
                </p:cNvPr>
                <p:cNvPicPr/>
                <p:nvPr/>
              </p:nvPicPr>
              <p:blipFill>
                <a:blip r:embed="rId183"/>
                <a:stretch>
                  <a:fillRect/>
                </a:stretch>
              </p:blipFill>
              <p:spPr>
                <a:xfrm>
                  <a:off x="11825027" y="1539427"/>
                  <a:ext cx="1548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11" name="Freihand 110">
                  <a:extLst>
                    <a:ext uri="{FF2B5EF4-FFF2-40B4-BE49-F238E27FC236}">
                      <a16:creationId xmlns:a16="http://schemas.microsoft.com/office/drawing/2014/main" id="{2E4547B4-2D1A-4CC7-86EA-95E368DB2774}"/>
                    </a:ext>
                  </a:extLst>
                </p14:cNvPr>
                <p14:cNvContentPartPr/>
                <p14:nvPr/>
              </p14:nvContentPartPr>
              <p14:xfrm>
                <a:off x="12001067" y="1483267"/>
                <a:ext cx="20880" cy="253440"/>
              </p14:xfrm>
            </p:contentPart>
          </mc:Choice>
          <mc:Fallback>
            <p:pic>
              <p:nvPicPr>
                <p:cNvPr id="111" name="Freihand 110">
                  <a:extLst>
                    <a:ext uri="{FF2B5EF4-FFF2-40B4-BE49-F238E27FC236}">
                      <a16:creationId xmlns:a16="http://schemas.microsoft.com/office/drawing/2014/main" id="{2E4547B4-2D1A-4CC7-86EA-95E368DB2774}"/>
                    </a:ext>
                  </a:extLst>
                </p:cNvPr>
                <p:cNvPicPr/>
                <p:nvPr/>
              </p:nvPicPr>
              <p:blipFill>
                <a:blip r:embed="rId185"/>
                <a:stretch>
                  <a:fillRect/>
                </a:stretch>
              </p:blipFill>
              <p:spPr>
                <a:xfrm>
                  <a:off x="11996747" y="1478947"/>
                  <a:ext cx="2952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12" name="Freihand 111">
                  <a:extLst>
                    <a:ext uri="{FF2B5EF4-FFF2-40B4-BE49-F238E27FC236}">
                      <a16:creationId xmlns:a16="http://schemas.microsoft.com/office/drawing/2014/main" id="{0EE0071D-70F2-4EC8-98CC-6B45B509B422}"/>
                    </a:ext>
                  </a:extLst>
                </p14:cNvPr>
                <p14:cNvContentPartPr/>
                <p14:nvPr/>
              </p14:nvContentPartPr>
              <p14:xfrm>
                <a:off x="9467747" y="2061067"/>
                <a:ext cx="120960" cy="1778040"/>
              </p14:xfrm>
            </p:contentPart>
          </mc:Choice>
          <mc:Fallback>
            <p:pic>
              <p:nvPicPr>
                <p:cNvPr id="112" name="Freihand 111">
                  <a:extLst>
                    <a:ext uri="{FF2B5EF4-FFF2-40B4-BE49-F238E27FC236}">
                      <a16:creationId xmlns:a16="http://schemas.microsoft.com/office/drawing/2014/main" id="{0EE0071D-70F2-4EC8-98CC-6B45B509B422}"/>
                    </a:ext>
                  </a:extLst>
                </p:cNvPr>
                <p:cNvPicPr/>
                <p:nvPr/>
              </p:nvPicPr>
              <p:blipFill>
                <a:blip r:embed="rId187"/>
                <a:stretch>
                  <a:fillRect/>
                </a:stretch>
              </p:blipFill>
              <p:spPr>
                <a:xfrm>
                  <a:off x="9463427" y="2056747"/>
                  <a:ext cx="129600" cy="178668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13" name="Freihand 112">
                  <a:extLst>
                    <a:ext uri="{FF2B5EF4-FFF2-40B4-BE49-F238E27FC236}">
                      <a16:creationId xmlns:a16="http://schemas.microsoft.com/office/drawing/2014/main" id="{1BC1088A-2D02-422C-BBEE-8EE1DD292F2E}"/>
                    </a:ext>
                  </a:extLst>
                </p14:cNvPr>
                <p14:cNvContentPartPr/>
                <p14:nvPr/>
              </p14:nvContentPartPr>
              <p14:xfrm>
                <a:off x="9168587" y="3611227"/>
                <a:ext cx="2405160" cy="192600"/>
              </p14:xfrm>
            </p:contentPart>
          </mc:Choice>
          <mc:Fallback>
            <p:pic>
              <p:nvPicPr>
                <p:cNvPr id="113" name="Freihand 112">
                  <a:extLst>
                    <a:ext uri="{FF2B5EF4-FFF2-40B4-BE49-F238E27FC236}">
                      <a16:creationId xmlns:a16="http://schemas.microsoft.com/office/drawing/2014/main" id="{1BC1088A-2D02-422C-BBEE-8EE1DD292F2E}"/>
                    </a:ext>
                  </a:extLst>
                </p:cNvPr>
                <p:cNvPicPr/>
                <p:nvPr/>
              </p:nvPicPr>
              <p:blipFill>
                <a:blip r:embed="rId189"/>
                <a:stretch>
                  <a:fillRect/>
                </a:stretch>
              </p:blipFill>
              <p:spPr>
                <a:xfrm>
                  <a:off x="9164267" y="3606907"/>
                  <a:ext cx="24138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14" name="Freihand 113">
                  <a:extLst>
                    <a:ext uri="{FF2B5EF4-FFF2-40B4-BE49-F238E27FC236}">
                      <a16:creationId xmlns:a16="http://schemas.microsoft.com/office/drawing/2014/main" id="{6354AEB2-B070-4AD4-9A0A-0688945EF2DB}"/>
                    </a:ext>
                  </a:extLst>
                </p14:cNvPr>
                <p14:cNvContentPartPr/>
                <p14:nvPr/>
              </p14:nvContentPartPr>
              <p14:xfrm>
                <a:off x="11494907" y="3508627"/>
                <a:ext cx="180000" cy="293040"/>
              </p14:xfrm>
            </p:contentPart>
          </mc:Choice>
          <mc:Fallback>
            <p:pic>
              <p:nvPicPr>
                <p:cNvPr id="114" name="Freihand 113">
                  <a:extLst>
                    <a:ext uri="{FF2B5EF4-FFF2-40B4-BE49-F238E27FC236}">
                      <a16:creationId xmlns:a16="http://schemas.microsoft.com/office/drawing/2014/main" id="{6354AEB2-B070-4AD4-9A0A-0688945EF2DB}"/>
                    </a:ext>
                  </a:extLst>
                </p:cNvPr>
                <p:cNvPicPr/>
                <p:nvPr/>
              </p:nvPicPr>
              <p:blipFill>
                <a:blip r:embed="rId191"/>
                <a:stretch>
                  <a:fillRect/>
                </a:stretch>
              </p:blipFill>
              <p:spPr>
                <a:xfrm>
                  <a:off x="11490587" y="3504307"/>
                  <a:ext cx="18864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115" name="Freihand 114">
                  <a:extLst>
                    <a:ext uri="{FF2B5EF4-FFF2-40B4-BE49-F238E27FC236}">
                      <a16:creationId xmlns:a16="http://schemas.microsoft.com/office/drawing/2014/main" id="{20B97DBF-F21C-43B6-A6A4-EA8B990DA3F3}"/>
                    </a:ext>
                  </a:extLst>
                </p14:cNvPr>
                <p14:cNvContentPartPr/>
                <p14:nvPr/>
              </p14:nvContentPartPr>
              <p14:xfrm>
                <a:off x="9368387" y="1854787"/>
                <a:ext cx="344520" cy="308160"/>
              </p14:xfrm>
            </p:contentPart>
          </mc:Choice>
          <mc:Fallback>
            <p:pic>
              <p:nvPicPr>
                <p:cNvPr id="115" name="Freihand 114">
                  <a:extLst>
                    <a:ext uri="{FF2B5EF4-FFF2-40B4-BE49-F238E27FC236}">
                      <a16:creationId xmlns:a16="http://schemas.microsoft.com/office/drawing/2014/main" id="{20B97DBF-F21C-43B6-A6A4-EA8B990DA3F3}"/>
                    </a:ext>
                  </a:extLst>
                </p:cNvPr>
                <p:cNvPicPr/>
                <p:nvPr/>
              </p:nvPicPr>
              <p:blipFill>
                <a:blip r:embed="rId193"/>
                <a:stretch>
                  <a:fillRect/>
                </a:stretch>
              </p:blipFill>
              <p:spPr>
                <a:xfrm>
                  <a:off x="9364067" y="1850467"/>
                  <a:ext cx="353160" cy="31680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116" name="Freihand 115">
                  <a:extLst>
                    <a:ext uri="{FF2B5EF4-FFF2-40B4-BE49-F238E27FC236}">
                      <a16:creationId xmlns:a16="http://schemas.microsoft.com/office/drawing/2014/main" id="{BE0C28D2-0E2B-4D46-86B7-C8F419435ECF}"/>
                    </a:ext>
                  </a:extLst>
                </p14:cNvPr>
                <p14:cNvContentPartPr/>
                <p14:nvPr/>
              </p14:nvContentPartPr>
              <p14:xfrm>
                <a:off x="9079667" y="1778827"/>
                <a:ext cx="164160" cy="474480"/>
              </p14:xfrm>
            </p:contentPart>
          </mc:Choice>
          <mc:Fallback>
            <p:pic>
              <p:nvPicPr>
                <p:cNvPr id="116" name="Freihand 115">
                  <a:extLst>
                    <a:ext uri="{FF2B5EF4-FFF2-40B4-BE49-F238E27FC236}">
                      <a16:creationId xmlns:a16="http://schemas.microsoft.com/office/drawing/2014/main" id="{BE0C28D2-0E2B-4D46-86B7-C8F419435ECF}"/>
                    </a:ext>
                  </a:extLst>
                </p:cNvPr>
                <p:cNvPicPr/>
                <p:nvPr/>
              </p:nvPicPr>
              <p:blipFill>
                <a:blip r:embed="rId195"/>
                <a:stretch>
                  <a:fillRect/>
                </a:stretch>
              </p:blipFill>
              <p:spPr>
                <a:xfrm>
                  <a:off x="9075347" y="1774507"/>
                  <a:ext cx="172800" cy="48312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117" name="Freihand 116">
                  <a:extLst>
                    <a:ext uri="{FF2B5EF4-FFF2-40B4-BE49-F238E27FC236}">
                      <a16:creationId xmlns:a16="http://schemas.microsoft.com/office/drawing/2014/main" id="{992FEED0-7C7E-4EFA-9A29-54CB22CF6629}"/>
                    </a:ext>
                  </a:extLst>
                </p14:cNvPr>
                <p14:cNvContentPartPr/>
                <p14:nvPr/>
              </p14:nvContentPartPr>
              <p14:xfrm>
                <a:off x="11449907" y="3776827"/>
                <a:ext cx="147240" cy="235440"/>
              </p14:xfrm>
            </p:contentPart>
          </mc:Choice>
          <mc:Fallback>
            <p:pic>
              <p:nvPicPr>
                <p:cNvPr id="117" name="Freihand 116">
                  <a:extLst>
                    <a:ext uri="{FF2B5EF4-FFF2-40B4-BE49-F238E27FC236}">
                      <a16:creationId xmlns:a16="http://schemas.microsoft.com/office/drawing/2014/main" id="{992FEED0-7C7E-4EFA-9A29-54CB22CF6629}"/>
                    </a:ext>
                  </a:extLst>
                </p:cNvPr>
                <p:cNvPicPr/>
                <p:nvPr/>
              </p:nvPicPr>
              <p:blipFill>
                <a:blip r:embed="rId197"/>
                <a:stretch>
                  <a:fillRect/>
                </a:stretch>
              </p:blipFill>
              <p:spPr>
                <a:xfrm>
                  <a:off x="11445587" y="3772507"/>
                  <a:ext cx="155880" cy="2440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118" name="Freihand 117">
                  <a:extLst>
                    <a:ext uri="{FF2B5EF4-FFF2-40B4-BE49-F238E27FC236}">
                      <a16:creationId xmlns:a16="http://schemas.microsoft.com/office/drawing/2014/main" id="{003AD81D-7CD8-497F-BBB8-546C7EB38A4F}"/>
                    </a:ext>
                  </a:extLst>
                </p14:cNvPr>
                <p14:cNvContentPartPr/>
                <p14:nvPr/>
              </p14:nvContentPartPr>
              <p14:xfrm>
                <a:off x="11466467" y="3850627"/>
                <a:ext cx="152640" cy="67680"/>
              </p14:xfrm>
            </p:contentPart>
          </mc:Choice>
          <mc:Fallback>
            <p:pic>
              <p:nvPicPr>
                <p:cNvPr id="118" name="Freihand 117">
                  <a:extLst>
                    <a:ext uri="{FF2B5EF4-FFF2-40B4-BE49-F238E27FC236}">
                      <a16:creationId xmlns:a16="http://schemas.microsoft.com/office/drawing/2014/main" id="{003AD81D-7CD8-497F-BBB8-546C7EB38A4F}"/>
                    </a:ext>
                  </a:extLst>
                </p:cNvPr>
                <p:cNvPicPr/>
                <p:nvPr/>
              </p:nvPicPr>
              <p:blipFill>
                <a:blip r:embed="rId199"/>
                <a:stretch>
                  <a:fillRect/>
                </a:stretch>
              </p:blipFill>
              <p:spPr>
                <a:xfrm>
                  <a:off x="11462147" y="3846307"/>
                  <a:ext cx="16128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119" name="Freihand 118">
                  <a:extLst>
                    <a:ext uri="{FF2B5EF4-FFF2-40B4-BE49-F238E27FC236}">
                      <a16:creationId xmlns:a16="http://schemas.microsoft.com/office/drawing/2014/main" id="{F026CD7D-E78B-405E-B5BD-2F5D23E1AB4A}"/>
                    </a:ext>
                  </a:extLst>
                </p14:cNvPr>
                <p14:cNvContentPartPr/>
                <p14:nvPr/>
              </p14:nvContentPartPr>
              <p14:xfrm>
                <a:off x="9560627" y="2349427"/>
                <a:ext cx="1629720" cy="1285200"/>
              </p14:xfrm>
            </p:contentPart>
          </mc:Choice>
          <mc:Fallback>
            <p:pic>
              <p:nvPicPr>
                <p:cNvPr id="119" name="Freihand 118">
                  <a:extLst>
                    <a:ext uri="{FF2B5EF4-FFF2-40B4-BE49-F238E27FC236}">
                      <a16:creationId xmlns:a16="http://schemas.microsoft.com/office/drawing/2014/main" id="{F026CD7D-E78B-405E-B5BD-2F5D23E1AB4A}"/>
                    </a:ext>
                  </a:extLst>
                </p:cNvPr>
                <p:cNvPicPr/>
                <p:nvPr/>
              </p:nvPicPr>
              <p:blipFill>
                <a:blip r:embed="rId201"/>
                <a:stretch>
                  <a:fillRect/>
                </a:stretch>
              </p:blipFill>
              <p:spPr>
                <a:xfrm>
                  <a:off x="9556307" y="2345107"/>
                  <a:ext cx="1638360" cy="129384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120" name="Freihand 119">
                  <a:extLst>
                    <a:ext uri="{FF2B5EF4-FFF2-40B4-BE49-F238E27FC236}">
                      <a16:creationId xmlns:a16="http://schemas.microsoft.com/office/drawing/2014/main" id="{E3FAB69D-F1E3-406F-8067-9294A2396FD0}"/>
                    </a:ext>
                  </a:extLst>
                </p14:cNvPr>
                <p14:cNvContentPartPr/>
                <p14:nvPr/>
              </p14:nvContentPartPr>
              <p14:xfrm>
                <a:off x="9529667" y="2364547"/>
                <a:ext cx="813240" cy="1338480"/>
              </p14:xfrm>
            </p:contentPart>
          </mc:Choice>
          <mc:Fallback>
            <p:pic>
              <p:nvPicPr>
                <p:cNvPr id="120" name="Freihand 119">
                  <a:extLst>
                    <a:ext uri="{FF2B5EF4-FFF2-40B4-BE49-F238E27FC236}">
                      <a16:creationId xmlns:a16="http://schemas.microsoft.com/office/drawing/2014/main" id="{E3FAB69D-F1E3-406F-8067-9294A2396FD0}"/>
                    </a:ext>
                  </a:extLst>
                </p:cNvPr>
                <p:cNvPicPr/>
                <p:nvPr/>
              </p:nvPicPr>
              <p:blipFill>
                <a:blip r:embed="rId203"/>
                <a:stretch>
                  <a:fillRect/>
                </a:stretch>
              </p:blipFill>
              <p:spPr>
                <a:xfrm>
                  <a:off x="9525347" y="2360227"/>
                  <a:ext cx="821880" cy="13471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122" name="Freihand 121">
                  <a:extLst>
                    <a:ext uri="{FF2B5EF4-FFF2-40B4-BE49-F238E27FC236}">
                      <a16:creationId xmlns:a16="http://schemas.microsoft.com/office/drawing/2014/main" id="{DD06B8D1-BD0C-40E8-984D-BF5DDEBAFEAD}"/>
                    </a:ext>
                  </a:extLst>
                </p14:cNvPr>
                <p14:cNvContentPartPr/>
                <p14:nvPr/>
              </p14:nvContentPartPr>
              <p14:xfrm>
                <a:off x="9558467" y="3301267"/>
                <a:ext cx="360" cy="360"/>
              </p14:xfrm>
            </p:contentPart>
          </mc:Choice>
          <mc:Fallback>
            <p:pic>
              <p:nvPicPr>
                <p:cNvPr id="122" name="Freihand 121">
                  <a:extLst>
                    <a:ext uri="{FF2B5EF4-FFF2-40B4-BE49-F238E27FC236}">
                      <a16:creationId xmlns:a16="http://schemas.microsoft.com/office/drawing/2014/main" id="{DD06B8D1-BD0C-40E8-984D-BF5DDEBAFEAD}"/>
                    </a:ext>
                  </a:extLst>
                </p:cNvPr>
                <p:cNvPicPr/>
                <p:nvPr/>
              </p:nvPicPr>
              <p:blipFill>
                <a:blip r:embed="rId96"/>
                <a:stretch>
                  <a:fillRect/>
                </a:stretch>
              </p:blipFill>
              <p:spPr>
                <a:xfrm>
                  <a:off x="9554147" y="3296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3" name="Freihand 122">
                  <a:extLst>
                    <a:ext uri="{FF2B5EF4-FFF2-40B4-BE49-F238E27FC236}">
                      <a16:creationId xmlns:a16="http://schemas.microsoft.com/office/drawing/2014/main" id="{73D6B148-14AF-48EB-8ED6-ADB577F087F8}"/>
                    </a:ext>
                  </a:extLst>
                </p14:cNvPr>
                <p14:cNvContentPartPr/>
                <p14:nvPr/>
              </p14:nvContentPartPr>
              <p14:xfrm>
                <a:off x="9469547" y="3148267"/>
                <a:ext cx="1764720" cy="81720"/>
              </p14:xfrm>
            </p:contentPart>
          </mc:Choice>
          <mc:Fallback>
            <p:pic>
              <p:nvPicPr>
                <p:cNvPr id="123" name="Freihand 122">
                  <a:extLst>
                    <a:ext uri="{FF2B5EF4-FFF2-40B4-BE49-F238E27FC236}">
                      <a16:creationId xmlns:a16="http://schemas.microsoft.com/office/drawing/2014/main" id="{73D6B148-14AF-48EB-8ED6-ADB577F087F8}"/>
                    </a:ext>
                  </a:extLst>
                </p:cNvPr>
                <p:cNvPicPr/>
                <p:nvPr/>
              </p:nvPicPr>
              <p:blipFill>
                <a:blip r:embed="rId206"/>
                <a:stretch>
                  <a:fillRect/>
                </a:stretch>
              </p:blipFill>
              <p:spPr>
                <a:xfrm>
                  <a:off x="9465227" y="3143947"/>
                  <a:ext cx="177336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5" name="Freihand 124">
                  <a:extLst>
                    <a:ext uri="{FF2B5EF4-FFF2-40B4-BE49-F238E27FC236}">
                      <a16:creationId xmlns:a16="http://schemas.microsoft.com/office/drawing/2014/main" id="{248C4C80-2C50-4476-AA57-FFFD236AD71E}"/>
                    </a:ext>
                  </a:extLst>
                </p14:cNvPr>
                <p14:cNvContentPartPr/>
                <p14:nvPr/>
              </p14:nvContentPartPr>
              <p14:xfrm>
                <a:off x="11411027" y="2964667"/>
                <a:ext cx="183960" cy="207720"/>
              </p14:xfrm>
            </p:contentPart>
          </mc:Choice>
          <mc:Fallback>
            <p:pic>
              <p:nvPicPr>
                <p:cNvPr id="125" name="Freihand 124">
                  <a:extLst>
                    <a:ext uri="{FF2B5EF4-FFF2-40B4-BE49-F238E27FC236}">
                      <a16:creationId xmlns:a16="http://schemas.microsoft.com/office/drawing/2014/main" id="{248C4C80-2C50-4476-AA57-FFFD236AD71E}"/>
                    </a:ext>
                  </a:extLst>
                </p:cNvPr>
                <p:cNvPicPr/>
                <p:nvPr/>
              </p:nvPicPr>
              <p:blipFill>
                <a:blip r:embed="rId208"/>
                <a:stretch>
                  <a:fillRect/>
                </a:stretch>
              </p:blipFill>
              <p:spPr>
                <a:xfrm>
                  <a:off x="11406707" y="2960347"/>
                  <a:ext cx="192600"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26" name="Freihand 125">
                  <a:extLst>
                    <a:ext uri="{FF2B5EF4-FFF2-40B4-BE49-F238E27FC236}">
                      <a16:creationId xmlns:a16="http://schemas.microsoft.com/office/drawing/2014/main" id="{9D5A9272-09B4-48FE-A85C-DADEBCC0E9A6}"/>
                    </a:ext>
                  </a:extLst>
                </p14:cNvPr>
                <p14:cNvContentPartPr/>
                <p14:nvPr/>
              </p14:nvContentPartPr>
              <p14:xfrm>
                <a:off x="11641067" y="2951707"/>
                <a:ext cx="159120" cy="173520"/>
              </p14:xfrm>
            </p:contentPart>
          </mc:Choice>
          <mc:Fallback>
            <p:pic>
              <p:nvPicPr>
                <p:cNvPr id="126" name="Freihand 125">
                  <a:extLst>
                    <a:ext uri="{FF2B5EF4-FFF2-40B4-BE49-F238E27FC236}">
                      <a16:creationId xmlns:a16="http://schemas.microsoft.com/office/drawing/2014/main" id="{9D5A9272-09B4-48FE-A85C-DADEBCC0E9A6}"/>
                    </a:ext>
                  </a:extLst>
                </p:cNvPr>
                <p:cNvPicPr/>
                <p:nvPr/>
              </p:nvPicPr>
              <p:blipFill>
                <a:blip r:embed="rId210"/>
                <a:stretch>
                  <a:fillRect/>
                </a:stretch>
              </p:blipFill>
              <p:spPr>
                <a:xfrm>
                  <a:off x="11636747" y="2947387"/>
                  <a:ext cx="16776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27" name="Freihand 126">
                  <a:extLst>
                    <a:ext uri="{FF2B5EF4-FFF2-40B4-BE49-F238E27FC236}">
                      <a16:creationId xmlns:a16="http://schemas.microsoft.com/office/drawing/2014/main" id="{5E33E6AD-64AD-4014-8CB7-58B80245AE1C}"/>
                    </a:ext>
                  </a:extLst>
                </p14:cNvPr>
                <p14:cNvContentPartPr/>
                <p14:nvPr/>
              </p14:nvContentPartPr>
              <p14:xfrm>
                <a:off x="10006667" y="3226027"/>
                <a:ext cx="31680" cy="125280"/>
              </p14:xfrm>
            </p:contentPart>
          </mc:Choice>
          <mc:Fallback>
            <p:pic>
              <p:nvPicPr>
                <p:cNvPr id="127" name="Freihand 126">
                  <a:extLst>
                    <a:ext uri="{FF2B5EF4-FFF2-40B4-BE49-F238E27FC236}">
                      <a16:creationId xmlns:a16="http://schemas.microsoft.com/office/drawing/2014/main" id="{5E33E6AD-64AD-4014-8CB7-58B80245AE1C}"/>
                    </a:ext>
                  </a:extLst>
                </p:cNvPr>
                <p:cNvPicPr/>
                <p:nvPr/>
              </p:nvPicPr>
              <p:blipFill>
                <a:blip r:embed="rId212"/>
                <a:stretch>
                  <a:fillRect/>
                </a:stretch>
              </p:blipFill>
              <p:spPr>
                <a:xfrm>
                  <a:off x="10002347" y="3221707"/>
                  <a:ext cx="403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28" name="Freihand 127">
                  <a:extLst>
                    <a:ext uri="{FF2B5EF4-FFF2-40B4-BE49-F238E27FC236}">
                      <a16:creationId xmlns:a16="http://schemas.microsoft.com/office/drawing/2014/main" id="{BC1D968F-937E-4DB7-AAE2-55EB5707721C}"/>
                    </a:ext>
                  </a:extLst>
                </p14:cNvPr>
                <p14:cNvContentPartPr/>
                <p14:nvPr/>
              </p14:nvContentPartPr>
              <p14:xfrm>
                <a:off x="10043027" y="3564427"/>
                <a:ext cx="20880" cy="184680"/>
              </p14:xfrm>
            </p:contentPart>
          </mc:Choice>
          <mc:Fallback>
            <p:pic>
              <p:nvPicPr>
                <p:cNvPr id="128" name="Freihand 127">
                  <a:extLst>
                    <a:ext uri="{FF2B5EF4-FFF2-40B4-BE49-F238E27FC236}">
                      <a16:creationId xmlns:a16="http://schemas.microsoft.com/office/drawing/2014/main" id="{BC1D968F-937E-4DB7-AAE2-55EB5707721C}"/>
                    </a:ext>
                  </a:extLst>
                </p:cNvPr>
                <p:cNvPicPr/>
                <p:nvPr/>
              </p:nvPicPr>
              <p:blipFill>
                <a:blip r:embed="rId214"/>
                <a:stretch>
                  <a:fillRect/>
                </a:stretch>
              </p:blipFill>
              <p:spPr>
                <a:xfrm>
                  <a:off x="10038707" y="3560107"/>
                  <a:ext cx="2952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0" name="Freihand 129">
                  <a:extLst>
                    <a:ext uri="{FF2B5EF4-FFF2-40B4-BE49-F238E27FC236}">
                      <a16:creationId xmlns:a16="http://schemas.microsoft.com/office/drawing/2014/main" id="{6672BFEB-F25C-45B3-AB28-F08C4B4EA94B}"/>
                    </a:ext>
                  </a:extLst>
                </p14:cNvPr>
                <p14:cNvContentPartPr/>
                <p14:nvPr/>
              </p14:nvContentPartPr>
              <p14:xfrm>
                <a:off x="9955907" y="3903187"/>
                <a:ext cx="113040" cy="133560"/>
              </p14:xfrm>
            </p:contentPart>
          </mc:Choice>
          <mc:Fallback>
            <p:pic>
              <p:nvPicPr>
                <p:cNvPr id="130" name="Freihand 129">
                  <a:extLst>
                    <a:ext uri="{FF2B5EF4-FFF2-40B4-BE49-F238E27FC236}">
                      <a16:creationId xmlns:a16="http://schemas.microsoft.com/office/drawing/2014/main" id="{6672BFEB-F25C-45B3-AB28-F08C4B4EA94B}"/>
                    </a:ext>
                  </a:extLst>
                </p:cNvPr>
                <p:cNvPicPr/>
                <p:nvPr/>
              </p:nvPicPr>
              <p:blipFill>
                <a:blip r:embed="rId216"/>
                <a:stretch>
                  <a:fillRect/>
                </a:stretch>
              </p:blipFill>
              <p:spPr>
                <a:xfrm>
                  <a:off x="9951587" y="3898867"/>
                  <a:ext cx="1216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1" name="Freihand 130">
                  <a:extLst>
                    <a:ext uri="{FF2B5EF4-FFF2-40B4-BE49-F238E27FC236}">
                      <a16:creationId xmlns:a16="http://schemas.microsoft.com/office/drawing/2014/main" id="{A84EA3BC-F5CD-415C-8452-E8281377F721}"/>
                    </a:ext>
                  </a:extLst>
                </p14:cNvPr>
                <p14:cNvContentPartPr/>
                <p14:nvPr/>
              </p14:nvContentPartPr>
              <p14:xfrm>
                <a:off x="9951947" y="3913267"/>
                <a:ext cx="165960" cy="102600"/>
              </p14:xfrm>
            </p:contentPart>
          </mc:Choice>
          <mc:Fallback>
            <p:pic>
              <p:nvPicPr>
                <p:cNvPr id="131" name="Freihand 130">
                  <a:extLst>
                    <a:ext uri="{FF2B5EF4-FFF2-40B4-BE49-F238E27FC236}">
                      <a16:creationId xmlns:a16="http://schemas.microsoft.com/office/drawing/2014/main" id="{A84EA3BC-F5CD-415C-8452-E8281377F721}"/>
                    </a:ext>
                  </a:extLst>
                </p:cNvPr>
                <p:cNvPicPr/>
                <p:nvPr/>
              </p:nvPicPr>
              <p:blipFill>
                <a:blip r:embed="rId218"/>
                <a:stretch>
                  <a:fillRect/>
                </a:stretch>
              </p:blipFill>
              <p:spPr>
                <a:xfrm>
                  <a:off x="9947627" y="3908947"/>
                  <a:ext cx="17460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3" name="Freihand 132">
                  <a:extLst>
                    <a:ext uri="{FF2B5EF4-FFF2-40B4-BE49-F238E27FC236}">
                      <a16:creationId xmlns:a16="http://schemas.microsoft.com/office/drawing/2014/main" id="{B984063C-EF74-4179-813E-FE7B6C4FC565}"/>
                    </a:ext>
                  </a:extLst>
                </p14:cNvPr>
                <p14:cNvContentPartPr/>
                <p14:nvPr/>
              </p14:nvContentPartPr>
              <p14:xfrm>
                <a:off x="10147787" y="3942427"/>
                <a:ext cx="119880" cy="144720"/>
              </p14:xfrm>
            </p:contentPart>
          </mc:Choice>
          <mc:Fallback>
            <p:pic>
              <p:nvPicPr>
                <p:cNvPr id="133" name="Freihand 132">
                  <a:extLst>
                    <a:ext uri="{FF2B5EF4-FFF2-40B4-BE49-F238E27FC236}">
                      <a16:creationId xmlns:a16="http://schemas.microsoft.com/office/drawing/2014/main" id="{B984063C-EF74-4179-813E-FE7B6C4FC565}"/>
                    </a:ext>
                  </a:extLst>
                </p:cNvPr>
                <p:cNvPicPr/>
                <p:nvPr/>
              </p:nvPicPr>
              <p:blipFill>
                <a:blip r:embed="rId220"/>
                <a:stretch>
                  <a:fillRect/>
                </a:stretch>
              </p:blipFill>
              <p:spPr>
                <a:xfrm>
                  <a:off x="10143467" y="3938107"/>
                  <a:ext cx="1285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4" name="Freihand 133">
                  <a:extLst>
                    <a:ext uri="{FF2B5EF4-FFF2-40B4-BE49-F238E27FC236}">
                      <a16:creationId xmlns:a16="http://schemas.microsoft.com/office/drawing/2014/main" id="{5145F19F-FA8E-4F00-B130-AEF01D875A3D}"/>
                    </a:ext>
                  </a:extLst>
                </p14:cNvPr>
                <p14:cNvContentPartPr/>
                <p14:nvPr/>
              </p14:nvContentPartPr>
              <p14:xfrm>
                <a:off x="9986507" y="2690707"/>
                <a:ext cx="47880" cy="464400"/>
              </p14:xfrm>
            </p:contentPart>
          </mc:Choice>
          <mc:Fallback>
            <p:pic>
              <p:nvPicPr>
                <p:cNvPr id="134" name="Freihand 133">
                  <a:extLst>
                    <a:ext uri="{FF2B5EF4-FFF2-40B4-BE49-F238E27FC236}">
                      <a16:creationId xmlns:a16="http://schemas.microsoft.com/office/drawing/2014/main" id="{5145F19F-FA8E-4F00-B130-AEF01D875A3D}"/>
                    </a:ext>
                  </a:extLst>
                </p:cNvPr>
                <p:cNvPicPr/>
                <p:nvPr/>
              </p:nvPicPr>
              <p:blipFill>
                <a:blip r:embed="rId222"/>
                <a:stretch>
                  <a:fillRect/>
                </a:stretch>
              </p:blipFill>
              <p:spPr>
                <a:xfrm>
                  <a:off x="9982187" y="2686387"/>
                  <a:ext cx="56520" cy="4730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35" name="Freihand 134">
                  <a:extLst>
                    <a:ext uri="{FF2B5EF4-FFF2-40B4-BE49-F238E27FC236}">
                      <a16:creationId xmlns:a16="http://schemas.microsoft.com/office/drawing/2014/main" id="{3860ECCC-194B-4962-BCFA-C7DEBAB002BF}"/>
                    </a:ext>
                  </a:extLst>
                </p14:cNvPr>
                <p14:cNvContentPartPr/>
                <p14:nvPr/>
              </p14:nvContentPartPr>
              <p14:xfrm>
                <a:off x="9514547" y="2680267"/>
                <a:ext cx="317160" cy="50400"/>
              </p14:xfrm>
            </p:contentPart>
          </mc:Choice>
          <mc:Fallback>
            <p:pic>
              <p:nvPicPr>
                <p:cNvPr id="135" name="Freihand 134">
                  <a:extLst>
                    <a:ext uri="{FF2B5EF4-FFF2-40B4-BE49-F238E27FC236}">
                      <a16:creationId xmlns:a16="http://schemas.microsoft.com/office/drawing/2014/main" id="{3860ECCC-194B-4962-BCFA-C7DEBAB002BF}"/>
                    </a:ext>
                  </a:extLst>
                </p:cNvPr>
                <p:cNvPicPr/>
                <p:nvPr/>
              </p:nvPicPr>
              <p:blipFill>
                <a:blip r:embed="rId224"/>
                <a:stretch>
                  <a:fillRect/>
                </a:stretch>
              </p:blipFill>
              <p:spPr>
                <a:xfrm>
                  <a:off x="9510227" y="2675947"/>
                  <a:ext cx="32580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36" name="Freihand 135">
                  <a:extLst>
                    <a:ext uri="{FF2B5EF4-FFF2-40B4-BE49-F238E27FC236}">
                      <a16:creationId xmlns:a16="http://schemas.microsoft.com/office/drawing/2014/main" id="{BEFBEF28-DBB6-4DB0-BE2D-F41D3C847489}"/>
                    </a:ext>
                  </a:extLst>
                </p14:cNvPr>
                <p14:cNvContentPartPr/>
                <p14:nvPr/>
              </p14:nvContentPartPr>
              <p14:xfrm>
                <a:off x="9926387" y="2686387"/>
                <a:ext cx="25200" cy="16560"/>
              </p14:xfrm>
            </p:contentPart>
          </mc:Choice>
          <mc:Fallback>
            <p:pic>
              <p:nvPicPr>
                <p:cNvPr id="136" name="Freihand 135">
                  <a:extLst>
                    <a:ext uri="{FF2B5EF4-FFF2-40B4-BE49-F238E27FC236}">
                      <a16:creationId xmlns:a16="http://schemas.microsoft.com/office/drawing/2014/main" id="{BEFBEF28-DBB6-4DB0-BE2D-F41D3C847489}"/>
                    </a:ext>
                  </a:extLst>
                </p:cNvPr>
                <p:cNvPicPr/>
                <p:nvPr/>
              </p:nvPicPr>
              <p:blipFill>
                <a:blip r:embed="rId226"/>
                <a:stretch>
                  <a:fillRect/>
                </a:stretch>
              </p:blipFill>
              <p:spPr>
                <a:xfrm>
                  <a:off x="9922067" y="2682067"/>
                  <a:ext cx="338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37" name="Freihand 136">
                  <a:extLst>
                    <a:ext uri="{FF2B5EF4-FFF2-40B4-BE49-F238E27FC236}">
                      <a16:creationId xmlns:a16="http://schemas.microsoft.com/office/drawing/2014/main" id="{7CE81992-6612-467C-9259-17F78F333CA9}"/>
                    </a:ext>
                  </a:extLst>
                </p14:cNvPr>
                <p14:cNvContentPartPr/>
                <p14:nvPr/>
              </p14:nvContentPartPr>
              <p14:xfrm>
                <a:off x="9113147" y="2691427"/>
                <a:ext cx="88200" cy="205560"/>
              </p14:xfrm>
            </p:contentPart>
          </mc:Choice>
          <mc:Fallback>
            <p:pic>
              <p:nvPicPr>
                <p:cNvPr id="137" name="Freihand 136">
                  <a:extLst>
                    <a:ext uri="{FF2B5EF4-FFF2-40B4-BE49-F238E27FC236}">
                      <a16:creationId xmlns:a16="http://schemas.microsoft.com/office/drawing/2014/main" id="{7CE81992-6612-467C-9259-17F78F333CA9}"/>
                    </a:ext>
                  </a:extLst>
                </p:cNvPr>
                <p:cNvPicPr/>
                <p:nvPr/>
              </p:nvPicPr>
              <p:blipFill>
                <a:blip r:embed="rId228"/>
                <a:stretch>
                  <a:fillRect/>
                </a:stretch>
              </p:blipFill>
              <p:spPr>
                <a:xfrm>
                  <a:off x="9108827" y="2687107"/>
                  <a:ext cx="9684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38" name="Freihand 137">
                  <a:extLst>
                    <a:ext uri="{FF2B5EF4-FFF2-40B4-BE49-F238E27FC236}">
                      <a16:creationId xmlns:a16="http://schemas.microsoft.com/office/drawing/2014/main" id="{017113D3-5EFE-4A00-94CF-127F7C1D3407}"/>
                    </a:ext>
                  </a:extLst>
                </p14:cNvPr>
                <p14:cNvContentPartPr/>
                <p14:nvPr/>
              </p14:nvContentPartPr>
              <p14:xfrm>
                <a:off x="9244907" y="2722387"/>
                <a:ext cx="119520" cy="130320"/>
              </p14:xfrm>
            </p:contentPart>
          </mc:Choice>
          <mc:Fallback>
            <p:pic>
              <p:nvPicPr>
                <p:cNvPr id="138" name="Freihand 137">
                  <a:extLst>
                    <a:ext uri="{FF2B5EF4-FFF2-40B4-BE49-F238E27FC236}">
                      <a16:creationId xmlns:a16="http://schemas.microsoft.com/office/drawing/2014/main" id="{017113D3-5EFE-4A00-94CF-127F7C1D3407}"/>
                    </a:ext>
                  </a:extLst>
                </p:cNvPr>
                <p:cNvPicPr/>
                <p:nvPr/>
              </p:nvPicPr>
              <p:blipFill>
                <a:blip r:embed="rId230"/>
                <a:stretch>
                  <a:fillRect/>
                </a:stretch>
              </p:blipFill>
              <p:spPr>
                <a:xfrm>
                  <a:off x="9240587" y="2718067"/>
                  <a:ext cx="128160" cy="138960"/>
                </a:xfrm>
                <a:prstGeom prst="rect">
                  <a:avLst/>
                </a:prstGeom>
              </p:spPr>
            </p:pic>
          </mc:Fallback>
        </mc:AlternateContent>
      </p:grpSp>
    </p:spTree>
    <p:extLst>
      <p:ext uri="{BB962C8B-B14F-4D97-AF65-F5344CB8AC3E}">
        <p14:creationId xmlns:p14="http://schemas.microsoft.com/office/powerpoint/2010/main" val="1515816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98B2B-90BF-154C-01CC-C3F42D63A67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8A834F0-E278-7EA2-0609-C8B920932355}"/>
              </a:ext>
            </a:extLst>
          </p:cNvPr>
          <p:cNvSpPr txBox="1">
            <a:spLocks/>
          </p:cNvSpPr>
          <p:nvPr/>
        </p:nvSpPr>
        <p:spPr>
          <a:xfrm>
            <a:off x="1524000" y="-6167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Equilibrium</a:t>
            </a:r>
          </a:p>
        </p:txBody>
      </p:sp>
      <p:sp>
        <p:nvSpPr>
          <p:cNvPr id="9" name="Textfeld 8">
            <a:extLst>
              <a:ext uri="{FF2B5EF4-FFF2-40B4-BE49-F238E27FC236}">
                <a16:creationId xmlns:a16="http://schemas.microsoft.com/office/drawing/2014/main" id="{137092FA-158F-0580-ADDB-24B69EEA6D9C}"/>
              </a:ext>
            </a:extLst>
          </p:cNvPr>
          <p:cNvSpPr txBox="1"/>
          <p:nvPr/>
        </p:nvSpPr>
        <p:spPr>
          <a:xfrm>
            <a:off x="80682" y="460477"/>
            <a:ext cx="12192000" cy="1379081"/>
          </a:xfrm>
          <a:prstGeom prst="rect">
            <a:avLst/>
          </a:prstGeom>
          <a:noFill/>
        </p:spPr>
        <p:txBody>
          <a:bodyPr wrap="square" rtlCol="0">
            <a:noAutofit/>
          </a:bodyPr>
          <a:lstStyle/>
          <a:p>
            <a:r>
              <a:rPr lang="en-US" sz="2400" u="sng" dirty="0"/>
              <a:t>Number of firms and average costs:</a:t>
            </a:r>
          </a:p>
          <a:p>
            <a:r>
              <a:rPr lang="en-US" sz="2400" u="sng" dirty="0"/>
              <a:t>Since all firms are symmetrical, all must produce at the same price in equilibrium</a:t>
            </a:r>
            <a:r>
              <a:rPr lang="en-US" sz="2400" dirty="0"/>
              <a:t>				</a:t>
            </a:r>
          </a:p>
          <a:p>
            <a:endParaRPr lang="en-US" sz="2400" dirty="0"/>
          </a:p>
          <a:p>
            <a:endParaRPr lang="en-US" sz="2400" dirty="0"/>
          </a:p>
          <a:p>
            <a:r>
              <a:rPr lang="en-US" sz="2400" dirty="0"/>
              <a:t>	</a:t>
            </a:r>
          </a:p>
          <a:p>
            <a:endParaRPr lang="de-DE" sz="2000" dirty="0"/>
          </a:p>
        </p:txBody>
      </p:sp>
      <p:sp>
        <p:nvSpPr>
          <p:cNvPr id="2" name="Rechteck 1">
            <a:extLst>
              <a:ext uri="{FF2B5EF4-FFF2-40B4-BE49-F238E27FC236}">
                <a16:creationId xmlns:a16="http://schemas.microsoft.com/office/drawing/2014/main" id="{CFA0FD93-1EEA-E3D4-686F-097596352BC9}"/>
              </a:ext>
            </a:extLst>
          </p:cNvPr>
          <p:cNvSpPr/>
          <p:nvPr/>
        </p:nvSpPr>
        <p:spPr>
          <a:xfrm>
            <a:off x="1030965" y="1639503"/>
            <a:ext cx="1261884" cy="400110"/>
          </a:xfrm>
          <a:prstGeom prst="rect">
            <a:avLst/>
          </a:prstGeom>
        </p:spPr>
        <p:txBody>
          <a:bodyPr wrap="none">
            <a:spAutoFit/>
          </a:bodyPr>
          <a:lstStyle/>
          <a:p>
            <a:r>
              <a:rPr lang="en-US" sz="2000" dirty="0"/>
              <a:t>→ p*=p=P</a:t>
            </a:r>
          </a:p>
        </p:txBody>
      </p:sp>
      <p:sp>
        <p:nvSpPr>
          <p:cNvPr id="5" name="Rechteck 4">
            <a:extLst>
              <a:ext uri="{FF2B5EF4-FFF2-40B4-BE49-F238E27FC236}">
                <a16:creationId xmlns:a16="http://schemas.microsoft.com/office/drawing/2014/main" id="{05821503-1DDA-52DD-D116-9D1DDEB255CE}"/>
              </a:ext>
            </a:extLst>
          </p:cNvPr>
          <p:cNvSpPr/>
          <p:nvPr/>
        </p:nvSpPr>
        <p:spPr>
          <a:xfrm>
            <a:off x="870138" y="2625526"/>
            <a:ext cx="2781274" cy="400110"/>
          </a:xfrm>
          <a:prstGeom prst="rect">
            <a:avLst/>
          </a:prstGeom>
        </p:spPr>
        <p:txBody>
          <a:bodyPr wrap="none">
            <a:spAutoFit/>
          </a:bodyPr>
          <a:lstStyle/>
          <a:p>
            <a:r>
              <a:rPr lang="en-US" sz="2000" dirty="0"/>
              <a:t>→ put into cost function:</a:t>
            </a:r>
          </a:p>
        </p:txBody>
      </p:sp>
      <p:sp>
        <p:nvSpPr>
          <p:cNvPr id="6" name="Rechteck 5">
            <a:extLst>
              <a:ext uri="{FF2B5EF4-FFF2-40B4-BE49-F238E27FC236}">
                <a16:creationId xmlns:a16="http://schemas.microsoft.com/office/drawing/2014/main" id="{8955C8C7-1F47-6AC7-025A-1980B3061F90}"/>
              </a:ext>
            </a:extLst>
          </p:cNvPr>
          <p:cNvSpPr/>
          <p:nvPr/>
        </p:nvSpPr>
        <p:spPr>
          <a:xfrm>
            <a:off x="40454" y="5199804"/>
            <a:ext cx="8649151" cy="707886"/>
          </a:xfrm>
          <a:prstGeom prst="rect">
            <a:avLst/>
          </a:prstGeom>
        </p:spPr>
        <p:txBody>
          <a:bodyPr wrap="square">
            <a:spAutoFit/>
          </a:bodyPr>
          <a:lstStyle/>
          <a:p>
            <a:r>
              <a:rPr lang="en-US" sz="2000" dirty="0"/>
              <a:t>→	 The more companies n in the sector, the smaller the share of each 	company in sector turnover S</a:t>
            </a:r>
            <a:endParaRPr lang="de-DE" sz="2000" dirty="0"/>
          </a:p>
        </p:txBody>
      </p:sp>
      <p:sp>
        <p:nvSpPr>
          <p:cNvPr id="7" name="Rechteck 6">
            <a:extLst>
              <a:ext uri="{FF2B5EF4-FFF2-40B4-BE49-F238E27FC236}">
                <a16:creationId xmlns:a16="http://schemas.microsoft.com/office/drawing/2014/main" id="{C82C6BC8-CADB-4763-35A5-1C90F4502F44}"/>
              </a:ext>
            </a:extLst>
          </p:cNvPr>
          <p:cNvSpPr/>
          <p:nvPr/>
        </p:nvSpPr>
        <p:spPr>
          <a:xfrm>
            <a:off x="40454" y="5907690"/>
            <a:ext cx="8678216" cy="707886"/>
          </a:xfrm>
          <a:prstGeom prst="rect">
            <a:avLst/>
          </a:prstGeom>
        </p:spPr>
        <p:txBody>
          <a:bodyPr wrap="square">
            <a:spAutoFit/>
          </a:bodyPr>
          <a:lstStyle/>
          <a:p>
            <a:r>
              <a:rPr lang="en-US" sz="2000" dirty="0"/>
              <a:t>→	 The higher the average costs, the more difficult it will be to exploit 	increasing economies of scale</a:t>
            </a:r>
          </a:p>
        </p:txBody>
      </p:sp>
      <p:sp>
        <p:nvSpPr>
          <p:cNvPr id="10" name="Rechteck 9">
            <a:extLst>
              <a:ext uri="{FF2B5EF4-FFF2-40B4-BE49-F238E27FC236}">
                <a16:creationId xmlns:a16="http://schemas.microsoft.com/office/drawing/2014/main" id="{789E2009-5995-A02B-16EB-296C1C8A2448}"/>
              </a:ext>
            </a:extLst>
          </p:cNvPr>
          <p:cNvSpPr/>
          <p:nvPr/>
        </p:nvSpPr>
        <p:spPr>
          <a:xfrm>
            <a:off x="1618941" y="2089473"/>
            <a:ext cx="9251661" cy="400110"/>
          </a:xfrm>
          <a:prstGeom prst="rect">
            <a:avLst/>
          </a:prstGeom>
        </p:spPr>
        <p:txBody>
          <a:bodyPr wrap="square">
            <a:spAutoFit/>
          </a:bodyPr>
          <a:lstStyle/>
          <a:p>
            <a:r>
              <a:rPr lang="en-US" sz="2000" dirty="0"/>
              <a:t>→ Für p*=p=P -&gt; market share of every firm x*=S/n</a:t>
            </a:r>
          </a:p>
        </p:txBody>
      </p:sp>
      <p:sp>
        <p:nvSpPr>
          <p:cNvPr id="8" name="Rechteck 7">
            <a:extLst>
              <a:ext uri="{FF2B5EF4-FFF2-40B4-BE49-F238E27FC236}">
                <a16:creationId xmlns:a16="http://schemas.microsoft.com/office/drawing/2014/main" id="{0F4AB9CF-AA91-C2C2-CAB7-7ED5F0F0D437}"/>
              </a:ext>
            </a:extLst>
          </p:cNvPr>
          <p:cNvSpPr/>
          <p:nvPr/>
        </p:nvSpPr>
        <p:spPr>
          <a:xfrm>
            <a:off x="3444768" y="3088470"/>
            <a:ext cx="4069256" cy="369332"/>
          </a:xfrm>
          <a:prstGeom prst="rect">
            <a:avLst/>
          </a:prstGeom>
        </p:spPr>
        <p:txBody>
          <a:bodyPr wrap="none">
            <a:spAutoFit/>
          </a:bodyPr>
          <a:lstStyle/>
          <a:p>
            <a:r>
              <a:rPr lang="en-US" dirty="0"/>
              <a:t>DK = K/x = KF/</a:t>
            </a:r>
            <a:r>
              <a:rPr lang="en-US" dirty="0" err="1"/>
              <a:t>x+k</a:t>
            </a:r>
            <a:r>
              <a:rPr lang="en-US" dirty="0"/>
              <a:t> = KF/(S/n)+k = </a:t>
            </a:r>
            <a:r>
              <a:rPr lang="en-US" dirty="0" err="1"/>
              <a:t>n∙KF</a:t>
            </a:r>
            <a:r>
              <a:rPr lang="en-US" dirty="0"/>
              <a:t>/</a:t>
            </a:r>
            <a:r>
              <a:rPr lang="en-US" dirty="0" err="1"/>
              <a:t>S+k</a:t>
            </a:r>
            <a:endParaRPr lang="en-US" dirty="0"/>
          </a:p>
        </p:txBody>
      </p:sp>
      <p:sp>
        <p:nvSpPr>
          <p:cNvPr id="12" name="Rechteck 11">
            <a:extLst>
              <a:ext uri="{FF2B5EF4-FFF2-40B4-BE49-F238E27FC236}">
                <a16:creationId xmlns:a16="http://schemas.microsoft.com/office/drawing/2014/main" id="{AACCDA1B-DEA5-C79E-D8B7-DFD0F899C5D3}"/>
              </a:ext>
            </a:extLst>
          </p:cNvPr>
          <p:cNvSpPr/>
          <p:nvPr/>
        </p:nvSpPr>
        <p:spPr>
          <a:xfrm>
            <a:off x="19458" y="3429090"/>
            <a:ext cx="9336742" cy="707886"/>
          </a:xfrm>
          <a:prstGeom prst="rect">
            <a:avLst/>
          </a:prstGeom>
        </p:spPr>
        <p:txBody>
          <a:bodyPr wrap="square">
            <a:spAutoFit/>
          </a:bodyPr>
          <a:lstStyle/>
          <a:p>
            <a:r>
              <a:rPr lang="en-US" sz="2000" dirty="0"/>
              <a:t>→	 since KF, k, S The average costs increase constantly as the number of 	companies n increases. KF/S is the gradient of the straight line of average costs</a:t>
            </a:r>
            <a:endParaRPr lang="de-DE" sz="2000" dirty="0"/>
          </a:p>
        </p:txBody>
      </p:sp>
      <p:sp>
        <p:nvSpPr>
          <p:cNvPr id="13" name="Rechteck 12">
            <a:extLst>
              <a:ext uri="{FF2B5EF4-FFF2-40B4-BE49-F238E27FC236}">
                <a16:creationId xmlns:a16="http://schemas.microsoft.com/office/drawing/2014/main" id="{5AE2917C-547B-3864-8442-E71F082B3B0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6831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0" grpId="0"/>
      <p:bldP spid="8"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3B4D4-5BD6-405E-212A-ACB6F7FE4E8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FED1180-5841-D3C0-1292-124BE42CDF5E}"/>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Equilibrium</a:t>
            </a:r>
          </a:p>
        </p:txBody>
      </p:sp>
      <p:sp>
        <p:nvSpPr>
          <p:cNvPr id="9" name="Textfeld 8">
            <a:extLst>
              <a:ext uri="{FF2B5EF4-FFF2-40B4-BE49-F238E27FC236}">
                <a16:creationId xmlns:a16="http://schemas.microsoft.com/office/drawing/2014/main" id="{E7D54B3B-5CC3-8D56-29AD-AF09C06AF9AE}"/>
              </a:ext>
            </a:extLst>
          </p:cNvPr>
          <p:cNvSpPr txBox="1"/>
          <p:nvPr/>
        </p:nvSpPr>
        <p:spPr>
          <a:xfrm>
            <a:off x="-53788" y="541189"/>
            <a:ext cx="12245788" cy="6316811"/>
          </a:xfrm>
          <a:prstGeom prst="rect">
            <a:avLst/>
          </a:prstGeom>
          <a:noFill/>
        </p:spPr>
        <p:txBody>
          <a:bodyPr wrap="square" rtlCol="0">
            <a:noAutofit/>
          </a:bodyPr>
          <a:lstStyle/>
          <a:p>
            <a:r>
              <a:rPr lang="en-US" sz="2400" u="sng" dirty="0"/>
              <a:t>Number of firms an price:</a:t>
            </a:r>
          </a:p>
          <a:p>
            <a:endParaRPr lang="en-US" sz="2400" dirty="0"/>
          </a:p>
          <a:p>
            <a:r>
              <a:rPr lang="en-US" sz="2400" dirty="0"/>
              <a:t>Demand:		</a:t>
            </a:r>
            <a:r>
              <a:rPr lang="de-DE" sz="2400" dirty="0"/>
              <a:t>x = S(1/n –b(p-P)) = S/n + </a:t>
            </a:r>
            <a:r>
              <a:rPr lang="de-DE" sz="2400" dirty="0" err="1"/>
              <a:t>SbP</a:t>
            </a:r>
            <a:r>
              <a:rPr lang="de-DE" sz="2400" dirty="0"/>
              <a:t> – </a:t>
            </a:r>
            <a:r>
              <a:rPr lang="de-DE" sz="2400" dirty="0" err="1"/>
              <a:t>Sbp</a:t>
            </a:r>
            <a:endParaRPr lang="de-DE" sz="2400" dirty="0"/>
          </a:p>
          <a:p>
            <a:endParaRPr lang="de-DE" sz="2400" dirty="0"/>
          </a:p>
          <a:p>
            <a:r>
              <a:rPr lang="de-DE" sz="2400" dirty="0"/>
              <a:t>Every </a:t>
            </a:r>
            <a:r>
              <a:rPr lang="de-DE" sz="2400" dirty="0" err="1"/>
              <a:t>firms</a:t>
            </a:r>
            <a:r>
              <a:rPr lang="de-DE" sz="2400" dirty="0"/>
              <a:t> </a:t>
            </a:r>
            <a:r>
              <a:rPr lang="de-DE" sz="2400" dirty="0" err="1"/>
              <a:t>takes</a:t>
            </a:r>
            <a:r>
              <a:rPr lang="de-DE" sz="2400" dirty="0"/>
              <a:t> </a:t>
            </a:r>
            <a:r>
              <a:rPr lang="de-DE" sz="2400" dirty="0" err="1"/>
              <a:t>the</a:t>
            </a:r>
            <a:r>
              <a:rPr lang="de-DE" sz="2400" dirty="0"/>
              <a:t> </a:t>
            </a:r>
            <a:r>
              <a:rPr lang="de-DE" sz="2400" dirty="0" err="1"/>
              <a:t>price</a:t>
            </a:r>
            <a:r>
              <a:rPr lang="de-DE" sz="2400" dirty="0"/>
              <a:t> </a:t>
            </a:r>
            <a:r>
              <a:rPr lang="de-DE" sz="2400" dirty="0" err="1"/>
              <a:t>of</a:t>
            </a:r>
            <a:r>
              <a:rPr lang="de-DE" sz="2400" dirty="0"/>
              <a:t> </a:t>
            </a:r>
            <a:r>
              <a:rPr lang="de-DE" sz="2400" dirty="0" err="1"/>
              <a:t>the</a:t>
            </a:r>
            <a:r>
              <a:rPr lang="de-DE" sz="2400" dirty="0"/>
              <a:t> </a:t>
            </a:r>
            <a:r>
              <a:rPr lang="de-DE" sz="2400" dirty="0" err="1"/>
              <a:t>other</a:t>
            </a:r>
            <a:r>
              <a:rPr lang="de-DE" sz="2400" dirty="0"/>
              <a:t> </a:t>
            </a:r>
            <a:r>
              <a:rPr lang="de-DE" sz="2400" dirty="0" err="1"/>
              <a:t>firms</a:t>
            </a:r>
            <a:r>
              <a:rPr lang="de-DE" sz="2400" dirty="0"/>
              <a:t> </a:t>
            </a:r>
            <a:r>
              <a:rPr lang="de-DE" sz="2400" dirty="0" err="1"/>
              <a:t>as</a:t>
            </a:r>
            <a:r>
              <a:rPr lang="de-DE" sz="2400" dirty="0"/>
              <a:t> </a:t>
            </a:r>
            <a:r>
              <a:rPr lang="de-DE" sz="2400" dirty="0" err="1"/>
              <a:t>given</a:t>
            </a:r>
            <a:r>
              <a:rPr lang="de-DE" sz="2400" dirty="0"/>
              <a:t> (</a:t>
            </a:r>
            <a:r>
              <a:rPr lang="de-DE" sz="2400" dirty="0" err="1"/>
              <a:t>see</a:t>
            </a:r>
            <a:r>
              <a:rPr lang="de-DE" sz="2400" dirty="0"/>
              <a:t>. </a:t>
            </a:r>
            <a:r>
              <a:rPr lang="de-DE" sz="2400" dirty="0" err="1"/>
              <a:t>Cournot</a:t>
            </a:r>
            <a:r>
              <a:rPr lang="de-DE" sz="2400" dirty="0"/>
              <a:t>):</a:t>
            </a:r>
          </a:p>
          <a:p>
            <a:r>
              <a:rPr lang="en-US" sz="2400" dirty="0"/>
              <a:t>→ A:=</a:t>
            </a:r>
            <a:r>
              <a:rPr lang="de-DE" sz="2400" dirty="0"/>
              <a:t> S/n + </a:t>
            </a:r>
            <a:r>
              <a:rPr lang="de-DE" sz="2400" dirty="0" err="1"/>
              <a:t>SbP</a:t>
            </a:r>
            <a:r>
              <a:rPr lang="de-DE" sz="2400" dirty="0"/>
              <a:t> und B:=Sb</a:t>
            </a:r>
          </a:p>
          <a:p>
            <a:endParaRPr lang="en-US" sz="2400" dirty="0"/>
          </a:p>
          <a:p>
            <a:r>
              <a:rPr lang="en-US" sz="2400" dirty="0"/>
              <a:t>→ 	x = A-Bp				(Monopoly)	→	dx=-</a:t>
            </a:r>
            <a:r>
              <a:rPr lang="en-US" sz="2400" dirty="0" err="1"/>
              <a:t>Bdp</a:t>
            </a:r>
            <a:r>
              <a:rPr lang="en-US" sz="2400" dirty="0"/>
              <a:t> →</a:t>
            </a:r>
            <a:r>
              <a:rPr lang="en-US" sz="2400" dirty="0" err="1"/>
              <a:t>dp</a:t>
            </a:r>
            <a:r>
              <a:rPr lang="en-US" sz="2400" dirty="0"/>
              <a:t>/dx= -1/B</a:t>
            </a:r>
          </a:p>
          <a:p>
            <a:r>
              <a:rPr lang="en-US" sz="2400" dirty="0"/>
              <a:t>	GE = p’(x)</a:t>
            </a:r>
            <a:r>
              <a:rPr lang="en-US" sz="2400" dirty="0" err="1"/>
              <a:t>x+p</a:t>
            </a:r>
            <a:r>
              <a:rPr lang="en-US" sz="2400" dirty="0"/>
              <a:t>(x)=p – x/B = p – x/(Sb) 	(Marginal revenue monopoly)</a:t>
            </a:r>
          </a:p>
          <a:p>
            <a:r>
              <a:rPr lang="en-US" sz="2400" dirty="0"/>
              <a:t>	GE = GK = k				(Optimum condition)</a:t>
            </a:r>
          </a:p>
          <a:p>
            <a:endParaRPr lang="en-US" sz="2400" dirty="0"/>
          </a:p>
          <a:p>
            <a:r>
              <a:rPr lang="en-US" sz="2400" dirty="0"/>
              <a:t>→ p = k + x/Sb = k + (S/n)/(Sb)	(Equilibrium)</a:t>
            </a:r>
          </a:p>
          <a:p>
            <a:endParaRPr lang="en-US" sz="2400" dirty="0"/>
          </a:p>
          <a:p>
            <a:r>
              <a:rPr lang="en-US" sz="2400" dirty="0"/>
              <a:t>→	p = k + 1/(</a:t>
            </a:r>
            <a:r>
              <a:rPr lang="en-US" sz="2400" dirty="0" err="1"/>
              <a:t>nb</a:t>
            </a:r>
            <a:r>
              <a:rPr lang="en-US" sz="2400" dirty="0"/>
              <a:t>)		→	 1/</a:t>
            </a:r>
            <a:r>
              <a:rPr lang="en-US" sz="2400" dirty="0" err="1"/>
              <a:t>nb</a:t>
            </a:r>
            <a:r>
              <a:rPr lang="en-US" sz="2400" dirty="0"/>
              <a:t>  (Mark-up vs </a:t>
            </a:r>
          </a:p>
          <a:p>
            <a:r>
              <a:rPr lang="en-US" sz="2400" dirty="0"/>
              <a:t>						perfect competition)</a:t>
            </a:r>
          </a:p>
          <a:p>
            <a:r>
              <a:rPr lang="en-US" sz="2400" dirty="0"/>
              <a:t>If the number of companies (n) increases, competition increases and</a:t>
            </a:r>
          </a:p>
          <a:p>
            <a:r>
              <a:rPr lang="en-US" sz="2400" dirty="0"/>
              <a:t>the price (p) that an individual company can charge decreases.</a:t>
            </a:r>
            <a:endParaRPr lang="de-DE" sz="2400" dirty="0"/>
          </a:p>
          <a:p>
            <a:endParaRPr lang="en-US" sz="2400" dirty="0"/>
          </a:p>
          <a:p>
            <a:endParaRPr lang="de-DE" sz="2000" dirty="0"/>
          </a:p>
        </p:txBody>
      </p:sp>
      <p:sp>
        <p:nvSpPr>
          <p:cNvPr id="5" name="Rechteck 4">
            <a:extLst>
              <a:ext uri="{FF2B5EF4-FFF2-40B4-BE49-F238E27FC236}">
                <a16:creationId xmlns:a16="http://schemas.microsoft.com/office/drawing/2014/main" id="{EBEC1E15-B303-CC2D-A27D-D82206CFD74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827617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F29D5-8687-8D20-FB1A-22BBD6C2DF6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29549E4-4FAD-3E1B-572F-741BEF1E224A}"/>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Equilibrium</a:t>
            </a:r>
          </a:p>
        </p:txBody>
      </p:sp>
      <p:sp>
        <p:nvSpPr>
          <p:cNvPr id="9" name="Textfeld 8">
            <a:extLst>
              <a:ext uri="{FF2B5EF4-FFF2-40B4-BE49-F238E27FC236}">
                <a16:creationId xmlns:a16="http://schemas.microsoft.com/office/drawing/2014/main" id="{114F5ED5-8EA0-12AC-F5CA-7A3D18DF57E2}"/>
              </a:ext>
            </a:extLst>
          </p:cNvPr>
          <p:cNvSpPr txBox="1"/>
          <p:nvPr/>
        </p:nvSpPr>
        <p:spPr>
          <a:xfrm>
            <a:off x="98612" y="724907"/>
            <a:ext cx="8303110" cy="1944216"/>
          </a:xfrm>
          <a:prstGeom prst="rect">
            <a:avLst/>
          </a:prstGeom>
          <a:noFill/>
        </p:spPr>
        <p:txBody>
          <a:bodyPr wrap="square" rtlCol="0">
            <a:noAutofit/>
          </a:bodyPr>
          <a:lstStyle/>
          <a:p>
            <a:r>
              <a:rPr lang="de-DE" sz="2400" u="sng" dirty="0" err="1"/>
              <a:t>Number</a:t>
            </a:r>
            <a:r>
              <a:rPr lang="de-DE" sz="2400" u="sng" dirty="0"/>
              <a:t> </a:t>
            </a:r>
            <a:r>
              <a:rPr lang="de-DE" sz="2400" u="sng" dirty="0" err="1"/>
              <a:t>of</a:t>
            </a:r>
            <a:r>
              <a:rPr lang="de-DE" sz="2400" u="sng" dirty="0"/>
              <a:t> </a:t>
            </a:r>
            <a:r>
              <a:rPr lang="de-DE" sz="2400" u="sng" dirty="0" err="1"/>
              <a:t>firms</a:t>
            </a:r>
            <a:r>
              <a:rPr lang="de-DE" sz="2400" u="sng" dirty="0"/>
              <a:t> in </a:t>
            </a:r>
            <a:r>
              <a:rPr lang="de-DE" sz="2400" u="sng" dirty="0" err="1"/>
              <a:t>equilibrium</a:t>
            </a:r>
            <a:r>
              <a:rPr lang="de-DE" sz="2400" u="sng" dirty="0"/>
              <a:t>:</a:t>
            </a:r>
          </a:p>
          <a:p>
            <a:endParaRPr lang="de-DE" sz="2400" dirty="0"/>
          </a:p>
          <a:p>
            <a:r>
              <a:rPr lang="en-US" sz="2400" dirty="0"/>
              <a:t>PP-Curve	p = k + 1/(</a:t>
            </a:r>
            <a:r>
              <a:rPr lang="en-US" sz="2400" dirty="0" err="1"/>
              <a:t>nb</a:t>
            </a:r>
            <a:r>
              <a:rPr lang="en-US" sz="2400" dirty="0"/>
              <a:t>)	average price in the sector</a:t>
            </a:r>
          </a:p>
          <a:p>
            <a:endParaRPr lang="en-US" sz="2400" dirty="0"/>
          </a:p>
          <a:p>
            <a:r>
              <a:rPr lang="en-US" sz="2400" dirty="0"/>
              <a:t>CC-Curve	DK = </a:t>
            </a:r>
            <a:r>
              <a:rPr lang="en-US" sz="2400" dirty="0" err="1"/>
              <a:t>n∙KF</a:t>
            </a:r>
            <a:r>
              <a:rPr lang="en-US" sz="2400" dirty="0"/>
              <a:t>/</a:t>
            </a:r>
            <a:r>
              <a:rPr lang="en-US" sz="2400" dirty="0" err="1"/>
              <a:t>S+k</a:t>
            </a:r>
            <a:r>
              <a:rPr lang="en-US" sz="2400" dirty="0"/>
              <a:t>	Average cost in the sector</a:t>
            </a:r>
          </a:p>
          <a:p>
            <a:endParaRPr lang="en-US" sz="2400" dirty="0"/>
          </a:p>
          <a:p>
            <a:endParaRPr lang="en-US" sz="2400" dirty="0"/>
          </a:p>
          <a:p>
            <a:endParaRPr lang="de-DE" sz="2400" dirty="0"/>
          </a:p>
          <a:p>
            <a:endParaRPr lang="de-DE" sz="2000" dirty="0"/>
          </a:p>
        </p:txBody>
      </p:sp>
      <p:cxnSp>
        <p:nvCxnSpPr>
          <p:cNvPr id="6" name="Gerade Verbindung mit Pfeil 5">
            <a:extLst>
              <a:ext uri="{FF2B5EF4-FFF2-40B4-BE49-F238E27FC236}">
                <a16:creationId xmlns:a16="http://schemas.microsoft.com/office/drawing/2014/main" id="{FCDB392A-1384-6430-3E04-1BB86C47F707}"/>
              </a:ext>
            </a:extLst>
          </p:cNvPr>
          <p:cNvCxnSpPr>
            <a:cxnSpLocks/>
          </p:cNvCxnSpPr>
          <p:nvPr/>
        </p:nvCxnSpPr>
        <p:spPr>
          <a:xfrm flipH="1" flipV="1">
            <a:off x="1562369" y="321297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8E35D39D-FE09-B1E4-6D9E-AE697DA05D70}"/>
              </a:ext>
            </a:extLst>
          </p:cNvPr>
          <p:cNvCxnSpPr>
            <a:cxnSpLocks/>
          </p:cNvCxnSpPr>
          <p:nvPr/>
        </p:nvCxnSpPr>
        <p:spPr>
          <a:xfrm>
            <a:off x="1578323" y="5949280"/>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8579ED93-49BF-0DE8-36CE-7F64BAA4D003}"/>
              </a:ext>
            </a:extLst>
          </p:cNvPr>
          <p:cNvSpPr txBox="1"/>
          <p:nvPr/>
        </p:nvSpPr>
        <p:spPr>
          <a:xfrm>
            <a:off x="6615970" y="6000646"/>
            <a:ext cx="359394" cy="369332"/>
          </a:xfrm>
          <a:prstGeom prst="rect">
            <a:avLst/>
          </a:prstGeom>
          <a:noFill/>
        </p:spPr>
        <p:txBody>
          <a:bodyPr wrap="none" rtlCol="0">
            <a:spAutoFit/>
          </a:bodyPr>
          <a:lstStyle/>
          <a:p>
            <a:r>
              <a:rPr lang="de-DE" dirty="0"/>
              <a:t>n </a:t>
            </a:r>
          </a:p>
        </p:txBody>
      </p:sp>
      <p:sp>
        <p:nvSpPr>
          <p:cNvPr id="10" name="Textfeld 9">
            <a:extLst>
              <a:ext uri="{FF2B5EF4-FFF2-40B4-BE49-F238E27FC236}">
                <a16:creationId xmlns:a16="http://schemas.microsoft.com/office/drawing/2014/main" id="{B54BBA24-AB12-3E61-C62E-77FBD59B5553}"/>
              </a:ext>
            </a:extLst>
          </p:cNvPr>
          <p:cNvSpPr txBox="1"/>
          <p:nvPr/>
        </p:nvSpPr>
        <p:spPr>
          <a:xfrm>
            <a:off x="1111605" y="3214718"/>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A97249CA-B83E-C624-2775-52CEA050547B}"/>
              </a:ext>
            </a:extLst>
          </p:cNvPr>
          <p:cNvCxnSpPr>
            <a:cxnSpLocks/>
          </p:cNvCxnSpPr>
          <p:nvPr/>
        </p:nvCxnSpPr>
        <p:spPr>
          <a:xfrm flipV="1">
            <a:off x="2030273" y="3645024"/>
            <a:ext cx="3580498" cy="17374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E7B354E3-263F-EC26-B08A-903A91EF7F2E}"/>
              </a:ext>
            </a:extLst>
          </p:cNvPr>
          <p:cNvSpPr/>
          <p:nvPr/>
        </p:nvSpPr>
        <p:spPr>
          <a:xfrm>
            <a:off x="6129060" y="5110162"/>
            <a:ext cx="1037335" cy="369332"/>
          </a:xfrm>
          <a:prstGeom prst="rect">
            <a:avLst/>
          </a:prstGeom>
        </p:spPr>
        <p:txBody>
          <a:bodyPr wrap="none">
            <a:spAutoFit/>
          </a:bodyPr>
          <a:lstStyle/>
          <a:p>
            <a:r>
              <a:rPr lang="en-US" dirty="0"/>
              <a:t>PP-Curve</a:t>
            </a:r>
            <a:endParaRPr lang="de-DE" dirty="0"/>
          </a:p>
        </p:txBody>
      </p:sp>
      <p:sp>
        <p:nvSpPr>
          <p:cNvPr id="16" name="Rechteck 15">
            <a:extLst>
              <a:ext uri="{FF2B5EF4-FFF2-40B4-BE49-F238E27FC236}">
                <a16:creationId xmlns:a16="http://schemas.microsoft.com/office/drawing/2014/main" id="{34B0C037-994D-4738-5460-B21FD55D972E}"/>
              </a:ext>
            </a:extLst>
          </p:cNvPr>
          <p:cNvSpPr/>
          <p:nvPr/>
        </p:nvSpPr>
        <p:spPr>
          <a:xfrm>
            <a:off x="5575813" y="3374941"/>
            <a:ext cx="1046953" cy="369332"/>
          </a:xfrm>
          <a:prstGeom prst="rect">
            <a:avLst/>
          </a:prstGeom>
        </p:spPr>
        <p:txBody>
          <a:bodyPr wrap="none">
            <a:spAutoFit/>
          </a:bodyPr>
          <a:lstStyle/>
          <a:p>
            <a:r>
              <a:rPr lang="en-US" dirty="0"/>
              <a:t>CC-Curve</a:t>
            </a:r>
            <a:endParaRPr lang="de-DE" dirty="0"/>
          </a:p>
        </p:txBody>
      </p:sp>
      <p:cxnSp>
        <p:nvCxnSpPr>
          <p:cNvPr id="18" name="Gerader Verbinder 17">
            <a:extLst>
              <a:ext uri="{FF2B5EF4-FFF2-40B4-BE49-F238E27FC236}">
                <a16:creationId xmlns:a16="http://schemas.microsoft.com/office/drawing/2014/main" id="{D05A2B4A-CCD9-FDCF-48ED-15DBED05783E}"/>
              </a:ext>
            </a:extLst>
          </p:cNvPr>
          <p:cNvCxnSpPr/>
          <p:nvPr/>
        </p:nvCxnSpPr>
        <p:spPr>
          <a:xfrm flipH="1">
            <a:off x="1578323" y="4396462"/>
            <a:ext cx="244827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66A47473-5128-A47F-13A6-1C0298F5B244}"/>
              </a:ext>
            </a:extLst>
          </p:cNvPr>
          <p:cNvCxnSpPr>
            <a:cxnSpLocks/>
          </p:cNvCxnSpPr>
          <p:nvPr/>
        </p:nvCxnSpPr>
        <p:spPr>
          <a:xfrm flipV="1">
            <a:off x="4026595" y="4396462"/>
            <a:ext cx="0" cy="155281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1" name="Rechteck 20">
            <a:extLst>
              <a:ext uri="{FF2B5EF4-FFF2-40B4-BE49-F238E27FC236}">
                <a16:creationId xmlns:a16="http://schemas.microsoft.com/office/drawing/2014/main" id="{72451E04-2C91-C6DE-A897-2061B4232265}"/>
              </a:ext>
            </a:extLst>
          </p:cNvPr>
          <p:cNvSpPr/>
          <p:nvPr/>
        </p:nvSpPr>
        <p:spPr>
          <a:xfrm>
            <a:off x="3873348" y="5949280"/>
            <a:ext cx="421910" cy="369332"/>
          </a:xfrm>
          <a:prstGeom prst="rect">
            <a:avLst/>
          </a:prstGeom>
        </p:spPr>
        <p:txBody>
          <a:bodyPr wrap="none">
            <a:spAutoFit/>
          </a:bodyPr>
          <a:lstStyle/>
          <a:p>
            <a:r>
              <a:rPr lang="de-DE" dirty="0"/>
              <a:t>n*</a:t>
            </a:r>
          </a:p>
        </p:txBody>
      </p:sp>
      <p:sp>
        <p:nvSpPr>
          <p:cNvPr id="22" name="Rechteck 21">
            <a:extLst>
              <a:ext uri="{FF2B5EF4-FFF2-40B4-BE49-F238E27FC236}">
                <a16:creationId xmlns:a16="http://schemas.microsoft.com/office/drawing/2014/main" id="{885FEE83-2C30-F6F0-945F-027D994C122F}"/>
              </a:ext>
            </a:extLst>
          </p:cNvPr>
          <p:cNvSpPr/>
          <p:nvPr/>
        </p:nvSpPr>
        <p:spPr>
          <a:xfrm>
            <a:off x="1187337" y="4191489"/>
            <a:ext cx="421910" cy="369332"/>
          </a:xfrm>
          <a:prstGeom prst="rect">
            <a:avLst/>
          </a:prstGeom>
        </p:spPr>
        <p:txBody>
          <a:bodyPr wrap="none">
            <a:spAutoFit/>
          </a:bodyPr>
          <a:lstStyle/>
          <a:p>
            <a:r>
              <a:rPr lang="de-DE" dirty="0"/>
              <a:t>p*</a:t>
            </a:r>
          </a:p>
        </p:txBody>
      </p:sp>
      <p:sp>
        <p:nvSpPr>
          <p:cNvPr id="23" name="Freihandform: Form 22">
            <a:extLst>
              <a:ext uri="{FF2B5EF4-FFF2-40B4-BE49-F238E27FC236}">
                <a16:creationId xmlns:a16="http://schemas.microsoft.com/office/drawing/2014/main" id="{634B5499-1EF2-C9C9-968B-140F34A742C1}"/>
              </a:ext>
            </a:extLst>
          </p:cNvPr>
          <p:cNvSpPr/>
          <p:nvPr/>
        </p:nvSpPr>
        <p:spPr>
          <a:xfrm>
            <a:off x="2259129" y="3234690"/>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 name="Gerade Verbindung mit Pfeil 2">
            <a:extLst>
              <a:ext uri="{FF2B5EF4-FFF2-40B4-BE49-F238E27FC236}">
                <a16:creationId xmlns:a16="http://schemas.microsoft.com/office/drawing/2014/main" id="{24014D8D-2D05-BDB8-24D4-72B0A15CE9D1}"/>
              </a:ext>
            </a:extLst>
          </p:cNvPr>
          <p:cNvCxnSpPr/>
          <p:nvPr/>
        </p:nvCxnSpPr>
        <p:spPr>
          <a:xfrm flipH="1">
            <a:off x="4422840" y="4221940"/>
            <a:ext cx="1912989" cy="1995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2916F18C-B3FD-17A6-73B9-540909E7731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6955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7C946-650D-CAFF-D6E4-BF1D4AA9AF9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A99297-FFE6-81D3-0979-D29F85F4CE7A}"/>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Monopolistic Competition and Trade</a:t>
            </a:r>
          </a:p>
        </p:txBody>
      </p:sp>
      <p:sp>
        <p:nvSpPr>
          <p:cNvPr id="9" name="Textfeld 8">
            <a:extLst>
              <a:ext uri="{FF2B5EF4-FFF2-40B4-BE49-F238E27FC236}">
                <a16:creationId xmlns:a16="http://schemas.microsoft.com/office/drawing/2014/main" id="{D35D30E9-25EF-E6A5-8B48-DF2B1FE3FDF7}"/>
              </a:ext>
            </a:extLst>
          </p:cNvPr>
          <p:cNvSpPr txBox="1"/>
          <p:nvPr/>
        </p:nvSpPr>
        <p:spPr>
          <a:xfrm>
            <a:off x="644504" y="650312"/>
            <a:ext cx="9144000" cy="5519638"/>
          </a:xfrm>
          <a:prstGeom prst="rect">
            <a:avLst/>
          </a:prstGeom>
          <a:noFill/>
        </p:spPr>
        <p:txBody>
          <a:bodyPr wrap="square" rtlCol="0">
            <a:noAutofit/>
          </a:bodyPr>
          <a:lstStyle/>
          <a:p>
            <a:r>
              <a:rPr lang="en-US" sz="2400" dirty="0"/>
              <a:t>Under monopolistic competition without trade, a small country (limited production capacity) must choose </a:t>
            </a:r>
            <a:r>
              <a:rPr lang="en-US" sz="2400" dirty="0" err="1"/>
              <a:t>betweenmore</a:t>
            </a:r>
            <a:r>
              <a:rPr lang="en-US" sz="2400" dirty="0"/>
              <a:t> product variants or higher production</a:t>
            </a:r>
          </a:p>
          <a:p>
            <a:r>
              <a:rPr lang="en-US" sz="2400" dirty="0"/>
              <a:t>							</a:t>
            </a:r>
            <a:endParaRPr lang="de-DE" sz="2000" dirty="0"/>
          </a:p>
        </p:txBody>
      </p:sp>
      <p:cxnSp>
        <p:nvCxnSpPr>
          <p:cNvPr id="6" name="Gerade Verbindung mit Pfeil 5">
            <a:extLst>
              <a:ext uri="{FF2B5EF4-FFF2-40B4-BE49-F238E27FC236}">
                <a16:creationId xmlns:a16="http://schemas.microsoft.com/office/drawing/2014/main" id="{822922C6-CB9B-39C3-2666-CD0EDD2E7750}"/>
              </a:ext>
            </a:extLst>
          </p:cNvPr>
          <p:cNvCxnSpPr>
            <a:cxnSpLocks/>
          </p:cNvCxnSpPr>
          <p:nvPr/>
        </p:nvCxnSpPr>
        <p:spPr>
          <a:xfrm flipH="1" flipV="1">
            <a:off x="1778937" y="3645024"/>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F25DB431-B29F-9B87-CBF6-30505FA78ADA}"/>
              </a:ext>
            </a:extLst>
          </p:cNvPr>
          <p:cNvCxnSpPr>
            <a:cxnSpLocks/>
          </p:cNvCxnSpPr>
          <p:nvPr/>
        </p:nvCxnSpPr>
        <p:spPr>
          <a:xfrm>
            <a:off x="1794891" y="6381328"/>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992180F0-6B7F-F932-5D3D-8A670C796E05}"/>
              </a:ext>
            </a:extLst>
          </p:cNvPr>
          <p:cNvSpPr txBox="1"/>
          <p:nvPr/>
        </p:nvSpPr>
        <p:spPr>
          <a:xfrm>
            <a:off x="6704475" y="6394474"/>
            <a:ext cx="306494" cy="369332"/>
          </a:xfrm>
          <a:prstGeom prst="rect">
            <a:avLst/>
          </a:prstGeom>
          <a:noFill/>
        </p:spPr>
        <p:txBody>
          <a:bodyPr wrap="none" rtlCol="0">
            <a:spAutoFit/>
          </a:bodyPr>
          <a:lstStyle/>
          <a:p>
            <a:r>
              <a:rPr lang="de-DE" dirty="0"/>
              <a:t>n</a:t>
            </a:r>
          </a:p>
        </p:txBody>
      </p:sp>
      <p:sp>
        <p:nvSpPr>
          <p:cNvPr id="10" name="Textfeld 9">
            <a:extLst>
              <a:ext uri="{FF2B5EF4-FFF2-40B4-BE49-F238E27FC236}">
                <a16:creationId xmlns:a16="http://schemas.microsoft.com/office/drawing/2014/main" id="{D45B3D70-C550-70FC-EC97-05A2FA9AD565}"/>
              </a:ext>
            </a:extLst>
          </p:cNvPr>
          <p:cNvSpPr txBox="1"/>
          <p:nvPr/>
        </p:nvSpPr>
        <p:spPr>
          <a:xfrm>
            <a:off x="1328173" y="3646766"/>
            <a:ext cx="450764" cy="646331"/>
          </a:xfrm>
          <a:prstGeom prst="rect">
            <a:avLst/>
          </a:prstGeom>
          <a:noFill/>
        </p:spPr>
        <p:txBody>
          <a:bodyPr wrap="none" rtlCol="0">
            <a:spAutoFit/>
          </a:bodyPr>
          <a:lstStyle/>
          <a:p>
            <a:r>
              <a:rPr lang="de-DE" dirty="0"/>
              <a:t>DK</a:t>
            </a:r>
          </a:p>
          <a:p>
            <a:r>
              <a:rPr lang="de-DE" dirty="0"/>
              <a:t>p</a:t>
            </a:r>
          </a:p>
        </p:txBody>
      </p:sp>
      <p:cxnSp>
        <p:nvCxnSpPr>
          <p:cNvPr id="11" name="Gerader Verbinder 10">
            <a:extLst>
              <a:ext uri="{FF2B5EF4-FFF2-40B4-BE49-F238E27FC236}">
                <a16:creationId xmlns:a16="http://schemas.microsoft.com/office/drawing/2014/main" id="{5A94E5C8-F883-F9D3-424B-9DEBEBD9AAF6}"/>
              </a:ext>
            </a:extLst>
          </p:cNvPr>
          <p:cNvCxnSpPr>
            <a:cxnSpLocks/>
          </p:cNvCxnSpPr>
          <p:nvPr/>
        </p:nvCxnSpPr>
        <p:spPr>
          <a:xfrm flipV="1">
            <a:off x="2085068" y="3806990"/>
            <a:ext cx="2373735" cy="11844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hteck 11">
            <a:extLst>
              <a:ext uri="{FF2B5EF4-FFF2-40B4-BE49-F238E27FC236}">
                <a16:creationId xmlns:a16="http://schemas.microsoft.com/office/drawing/2014/main" id="{C59F0BA3-2E7C-6829-3A12-5802435FDBFD}"/>
              </a:ext>
            </a:extLst>
          </p:cNvPr>
          <p:cNvSpPr/>
          <p:nvPr/>
        </p:nvSpPr>
        <p:spPr>
          <a:xfrm>
            <a:off x="6345628" y="5542210"/>
            <a:ext cx="1037335" cy="369332"/>
          </a:xfrm>
          <a:prstGeom prst="rect">
            <a:avLst/>
          </a:prstGeom>
        </p:spPr>
        <p:txBody>
          <a:bodyPr wrap="none">
            <a:spAutoFit/>
          </a:bodyPr>
          <a:lstStyle/>
          <a:p>
            <a:r>
              <a:rPr lang="en-US" dirty="0"/>
              <a:t>PP-Curve</a:t>
            </a:r>
            <a:endParaRPr lang="de-DE" dirty="0"/>
          </a:p>
        </p:txBody>
      </p:sp>
      <p:sp>
        <p:nvSpPr>
          <p:cNvPr id="13" name="Rechteck 12">
            <a:extLst>
              <a:ext uri="{FF2B5EF4-FFF2-40B4-BE49-F238E27FC236}">
                <a16:creationId xmlns:a16="http://schemas.microsoft.com/office/drawing/2014/main" id="{DE35CAA6-0AE4-5009-95D2-73B5EED2E565}"/>
              </a:ext>
            </a:extLst>
          </p:cNvPr>
          <p:cNvSpPr/>
          <p:nvPr/>
        </p:nvSpPr>
        <p:spPr>
          <a:xfrm>
            <a:off x="4420840" y="3600598"/>
            <a:ext cx="1946623" cy="369332"/>
          </a:xfrm>
          <a:prstGeom prst="rect">
            <a:avLst/>
          </a:prstGeom>
        </p:spPr>
        <p:txBody>
          <a:bodyPr wrap="none">
            <a:spAutoFit/>
          </a:bodyPr>
          <a:lstStyle/>
          <a:p>
            <a:r>
              <a:rPr lang="en-US" dirty="0"/>
              <a:t>CC-Curve (autarky)</a:t>
            </a:r>
            <a:endParaRPr lang="de-DE" dirty="0"/>
          </a:p>
        </p:txBody>
      </p:sp>
      <p:cxnSp>
        <p:nvCxnSpPr>
          <p:cNvPr id="14" name="Gerader Verbinder 13">
            <a:extLst>
              <a:ext uri="{FF2B5EF4-FFF2-40B4-BE49-F238E27FC236}">
                <a16:creationId xmlns:a16="http://schemas.microsoft.com/office/drawing/2014/main" id="{7B31CCAB-A4BF-2BB9-2E1E-0F8AF46B3EF1}"/>
              </a:ext>
            </a:extLst>
          </p:cNvPr>
          <p:cNvCxnSpPr>
            <a:cxnSpLocks/>
          </p:cNvCxnSpPr>
          <p:nvPr/>
        </p:nvCxnSpPr>
        <p:spPr>
          <a:xfrm flipH="1">
            <a:off x="1794891" y="4365104"/>
            <a:ext cx="154950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86127018-1C9A-0A8E-EE5C-E8E91FAE373E}"/>
              </a:ext>
            </a:extLst>
          </p:cNvPr>
          <p:cNvCxnSpPr>
            <a:cxnSpLocks/>
          </p:cNvCxnSpPr>
          <p:nvPr/>
        </p:nvCxnSpPr>
        <p:spPr>
          <a:xfrm flipV="1">
            <a:off x="3344397" y="4365104"/>
            <a:ext cx="0" cy="201622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6" name="Rechteck 15">
            <a:extLst>
              <a:ext uri="{FF2B5EF4-FFF2-40B4-BE49-F238E27FC236}">
                <a16:creationId xmlns:a16="http://schemas.microsoft.com/office/drawing/2014/main" id="{0122D6C6-30CF-3AB4-5446-A04B0968DE29}"/>
              </a:ext>
            </a:extLst>
          </p:cNvPr>
          <p:cNvSpPr/>
          <p:nvPr/>
        </p:nvSpPr>
        <p:spPr>
          <a:xfrm>
            <a:off x="3169490" y="6361856"/>
            <a:ext cx="554960" cy="369332"/>
          </a:xfrm>
          <a:prstGeom prst="rect">
            <a:avLst/>
          </a:prstGeom>
        </p:spPr>
        <p:txBody>
          <a:bodyPr wrap="none">
            <a:spAutoFit/>
          </a:bodyPr>
          <a:lstStyle/>
          <a:p>
            <a:r>
              <a:rPr lang="de-DE" dirty="0" err="1"/>
              <a:t>nA</a:t>
            </a:r>
            <a:r>
              <a:rPr lang="de-DE" dirty="0"/>
              <a:t>*</a:t>
            </a:r>
          </a:p>
        </p:txBody>
      </p:sp>
      <p:sp>
        <p:nvSpPr>
          <p:cNvPr id="17" name="Rechteck 16">
            <a:extLst>
              <a:ext uri="{FF2B5EF4-FFF2-40B4-BE49-F238E27FC236}">
                <a16:creationId xmlns:a16="http://schemas.microsoft.com/office/drawing/2014/main" id="{CE25841E-CE6A-A283-2A36-765852BA4BA2}"/>
              </a:ext>
            </a:extLst>
          </p:cNvPr>
          <p:cNvSpPr/>
          <p:nvPr/>
        </p:nvSpPr>
        <p:spPr>
          <a:xfrm>
            <a:off x="1289467" y="4180438"/>
            <a:ext cx="554960" cy="369332"/>
          </a:xfrm>
          <a:prstGeom prst="rect">
            <a:avLst/>
          </a:prstGeom>
        </p:spPr>
        <p:txBody>
          <a:bodyPr wrap="none">
            <a:spAutoFit/>
          </a:bodyPr>
          <a:lstStyle/>
          <a:p>
            <a:r>
              <a:rPr lang="de-DE" dirty="0" err="1"/>
              <a:t>pA</a:t>
            </a:r>
            <a:r>
              <a:rPr lang="de-DE" dirty="0"/>
              <a:t>*</a:t>
            </a:r>
          </a:p>
        </p:txBody>
      </p:sp>
      <p:sp>
        <p:nvSpPr>
          <p:cNvPr id="18" name="Freihandform: Form 17">
            <a:extLst>
              <a:ext uri="{FF2B5EF4-FFF2-40B4-BE49-F238E27FC236}">
                <a16:creationId xmlns:a16="http://schemas.microsoft.com/office/drawing/2014/main" id="{2C76AF87-169D-6B4D-2015-690D944E0723}"/>
              </a:ext>
            </a:extLst>
          </p:cNvPr>
          <p:cNvSpPr/>
          <p:nvPr/>
        </p:nvSpPr>
        <p:spPr>
          <a:xfrm>
            <a:off x="2475697" y="3666738"/>
            <a:ext cx="3966210" cy="1863090"/>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1" name="Gerader Verbinder 20">
            <a:extLst>
              <a:ext uri="{FF2B5EF4-FFF2-40B4-BE49-F238E27FC236}">
                <a16:creationId xmlns:a16="http://schemas.microsoft.com/office/drawing/2014/main" id="{BC22656C-9771-1DBF-D660-C204DD2165BB}"/>
              </a:ext>
            </a:extLst>
          </p:cNvPr>
          <p:cNvCxnSpPr>
            <a:cxnSpLocks/>
          </p:cNvCxnSpPr>
          <p:nvPr/>
        </p:nvCxnSpPr>
        <p:spPr>
          <a:xfrm flipV="1">
            <a:off x="2403496" y="4705301"/>
            <a:ext cx="3106444" cy="7771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hteck 21">
            <a:extLst>
              <a:ext uri="{FF2B5EF4-FFF2-40B4-BE49-F238E27FC236}">
                <a16:creationId xmlns:a16="http://schemas.microsoft.com/office/drawing/2014/main" id="{635B7962-EE48-A22F-2A92-DE1DB3B1E61C}"/>
              </a:ext>
            </a:extLst>
          </p:cNvPr>
          <p:cNvSpPr/>
          <p:nvPr/>
        </p:nvSpPr>
        <p:spPr>
          <a:xfrm>
            <a:off x="5468685" y="4413617"/>
            <a:ext cx="1808187" cy="369332"/>
          </a:xfrm>
          <a:prstGeom prst="rect">
            <a:avLst/>
          </a:prstGeom>
        </p:spPr>
        <p:txBody>
          <a:bodyPr wrap="none">
            <a:spAutoFit/>
          </a:bodyPr>
          <a:lstStyle/>
          <a:p>
            <a:r>
              <a:rPr lang="en-US" dirty="0"/>
              <a:t>CC-</a:t>
            </a:r>
            <a:r>
              <a:rPr lang="en-US" dirty="0" err="1"/>
              <a:t>Kurve</a:t>
            </a:r>
            <a:r>
              <a:rPr lang="en-US" dirty="0"/>
              <a:t>  (Trade)</a:t>
            </a:r>
            <a:endParaRPr lang="de-DE" dirty="0"/>
          </a:p>
        </p:txBody>
      </p:sp>
      <p:cxnSp>
        <p:nvCxnSpPr>
          <p:cNvPr id="23" name="Gerader Verbinder 22">
            <a:extLst>
              <a:ext uri="{FF2B5EF4-FFF2-40B4-BE49-F238E27FC236}">
                <a16:creationId xmlns:a16="http://schemas.microsoft.com/office/drawing/2014/main" id="{5FD550C9-8B78-2C5B-150B-96D72B5FBA96}"/>
              </a:ext>
            </a:extLst>
          </p:cNvPr>
          <p:cNvCxnSpPr>
            <a:cxnSpLocks/>
          </p:cNvCxnSpPr>
          <p:nvPr/>
        </p:nvCxnSpPr>
        <p:spPr>
          <a:xfrm flipH="1">
            <a:off x="1778937" y="4941168"/>
            <a:ext cx="2645580" cy="50294"/>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18AB2CC3-B7F5-FDBC-A7EA-E26CA3BF648C}"/>
              </a:ext>
            </a:extLst>
          </p:cNvPr>
          <p:cNvCxnSpPr>
            <a:cxnSpLocks/>
          </p:cNvCxnSpPr>
          <p:nvPr/>
        </p:nvCxnSpPr>
        <p:spPr>
          <a:xfrm flipV="1">
            <a:off x="4458802" y="5013176"/>
            <a:ext cx="0" cy="1343174"/>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7" name="Rechteck 26">
            <a:extLst>
              <a:ext uri="{FF2B5EF4-FFF2-40B4-BE49-F238E27FC236}">
                <a16:creationId xmlns:a16="http://schemas.microsoft.com/office/drawing/2014/main" id="{757A191F-EB87-CF89-6EF9-4C77FE63648A}"/>
              </a:ext>
            </a:extLst>
          </p:cNvPr>
          <p:cNvSpPr/>
          <p:nvPr/>
        </p:nvSpPr>
        <p:spPr>
          <a:xfrm>
            <a:off x="1321782" y="4781649"/>
            <a:ext cx="566181" cy="369332"/>
          </a:xfrm>
          <a:prstGeom prst="rect">
            <a:avLst/>
          </a:prstGeom>
        </p:spPr>
        <p:txBody>
          <a:bodyPr wrap="none">
            <a:spAutoFit/>
          </a:bodyPr>
          <a:lstStyle/>
          <a:p>
            <a:r>
              <a:rPr lang="de-DE" dirty="0"/>
              <a:t>pH*</a:t>
            </a:r>
          </a:p>
        </p:txBody>
      </p:sp>
      <p:sp>
        <p:nvSpPr>
          <p:cNvPr id="28" name="Rechteck 27">
            <a:extLst>
              <a:ext uri="{FF2B5EF4-FFF2-40B4-BE49-F238E27FC236}">
                <a16:creationId xmlns:a16="http://schemas.microsoft.com/office/drawing/2014/main" id="{3FF6927E-6FC1-CE97-CD41-F37F14857D0A}"/>
              </a:ext>
            </a:extLst>
          </p:cNvPr>
          <p:cNvSpPr/>
          <p:nvPr/>
        </p:nvSpPr>
        <p:spPr>
          <a:xfrm>
            <a:off x="4136835" y="6368183"/>
            <a:ext cx="566181" cy="369332"/>
          </a:xfrm>
          <a:prstGeom prst="rect">
            <a:avLst/>
          </a:prstGeom>
        </p:spPr>
        <p:txBody>
          <a:bodyPr wrap="none">
            <a:spAutoFit/>
          </a:bodyPr>
          <a:lstStyle/>
          <a:p>
            <a:r>
              <a:rPr lang="de-DE" dirty="0" err="1"/>
              <a:t>nH</a:t>
            </a:r>
            <a:r>
              <a:rPr lang="de-DE" dirty="0"/>
              <a:t>*</a:t>
            </a:r>
          </a:p>
        </p:txBody>
      </p:sp>
      <p:cxnSp>
        <p:nvCxnSpPr>
          <p:cNvPr id="40" name="Gerade Verbindung mit Pfeil 39">
            <a:extLst>
              <a:ext uri="{FF2B5EF4-FFF2-40B4-BE49-F238E27FC236}">
                <a16:creationId xmlns:a16="http://schemas.microsoft.com/office/drawing/2014/main" id="{2283F72A-036D-D5E6-C4DE-200E96FECCDB}"/>
              </a:ext>
            </a:extLst>
          </p:cNvPr>
          <p:cNvCxnSpPr/>
          <p:nvPr/>
        </p:nvCxnSpPr>
        <p:spPr>
          <a:xfrm>
            <a:off x="1289467" y="4413617"/>
            <a:ext cx="0" cy="5275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Gerade Verbindung mit Pfeil 40">
            <a:extLst>
              <a:ext uri="{FF2B5EF4-FFF2-40B4-BE49-F238E27FC236}">
                <a16:creationId xmlns:a16="http://schemas.microsoft.com/office/drawing/2014/main" id="{C92F7778-1DC6-F017-87F7-5895FB6C83F9}"/>
              </a:ext>
            </a:extLst>
          </p:cNvPr>
          <p:cNvCxnSpPr/>
          <p:nvPr/>
        </p:nvCxnSpPr>
        <p:spPr>
          <a:xfrm>
            <a:off x="3389001" y="6731188"/>
            <a:ext cx="8773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1" name="Rechteck 30">
            <a:extLst>
              <a:ext uri="{FF2B5EF4-FFF2-40B4-BE49-F238E27FC236}">
                <a16:creationId xmlns:a16="http://schemas.microsoft.com/office/drawing/2014/main" id="{10631CF5-5F4D-E142-5C28-C4EF1380A7F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9561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2"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F6467-1C3C-BC36-BC65-BA6330F3C3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53F948B-75C7-7409-2946-E36AE04BC4F5}"/>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700" dirty="0">
                <a:solidFill>
                  <a:sysClr val="windowText" lastClr="000000"/>
                </a:solidFill>
              </a:rPr>
              <a:t>Monopolistic competition vs. comparative cost advantages</a:t>
            </a:r>
          </a:p>
        </p:txBody>
      </p:sp>
      <p:sp>
        <p:nvSpPr>
          <p:cNvPr id="9" name="Textfeld 8">
            <a:extLst>
              <a:ext uri="{FF2B5EF4-FFF2-40B4-BE49-F238E27FC236}">
                <a16:creationId xmlns:a16="http://schemas.microsoft.com/office/drawing/2014/main" id="{5B03AE99-EE72-0A23-BF96-AD499732335F}"/>
              </a:ext>
            </a:extLst>
          </p:cNvPr>
          <p:cNvSpPr txBox="1"/>
          <p:nvPr/>
        </p:nvSpPr>
        <p:spPr>
          <a:xfrm>
            <a:off x="573505" y="523891"/>
            <a:ext cx="9959788" cy="5519638"/>
          </a:xfrm>
          <a:prstGeom prst="rect">
            <a:avLst/>
          </a:prstGeom>
          <a:noFill/>
        </p:spPr>
        <p:txBody>
          <a:bodyPr wrap="square" rtlCol="0">
            <a:noAutofit/>
          </a:bodyPr>
          <a:lstStyle/>
          <a:p>
            <a:pPr marL="342900" indent="-342900">
              <a:buFont typeface="Arial" panose="020B0604020202020204" pitchFamily="34" charset="0"/>
              <a:buChar char="•"/>
            </a:pPr>
            <a:r>
              <a:rPr lang="en-US" sz="2400" b="1" dirty="0"/>
              <a:t>Inter-industry Trade:</a:t>
            </a:r>
          </a:p>
          <a:p>
            <a:pPr marL="800100" lvl="1" indent="-342900">
              <a:buFont typeface="Arial" panose="020B0604020202020204" pitchFamily="34" charset="0"/>
              <a:buChar char="•"/>
            </a:pPr>
            <a:r>
              <a:rPr lang="en-US" sz="2400" dirty="0"/>
              <a:t>Comparative advantage</a:t>
            </a:r>
          </a:p>
          <a:p>
            <a:pPr marL="800100" lvl="1" indent="-342900">
              <a:buFont typeface="Arial" panose="020B0604020202020204" pitchFamily="34" charset="0"/>
              <a:buChar char="•"/>
            </a:pPr>
            <a:r>
              <a:rPr lang="en-US" sz="2400" dirty="0" err="1"/>
              <a:t>Specializationin</a:t>
            </a:r>
            <a:r>
              <a:rPr lang="en-US" sz="2400" dirty="0"/>
              <a:t> Sectors</a:t>
            </a:r>
          </a:p>
          <a:p>
            <a:pPr marL="800100" lvl="1" indent="-342900">
              <a:buFont typeface="Arial" panose="020B0604020202020204" pitchFamily="34" charset="0"/>
              <a:buChar char="•"/>
            </a:pPr>
            <a:r>
              <a:rPr lang="en-US" sz="2400" dirty="0"/>
              <a:t>Direction of Trade flows given</a:t>
            </a:r>
          </a:p>
          <a:p>
            <a:pPr marL="800100" lvl="1" indent="-342900">
              <a:buFont typeface="Arial" panose="020B0604020202020204" pitchFamily="34" charset="0"/>
              <a:buChar char="•"/>
            </a:pPr>
            <a:r>
              <a:rPr lang="en-US" sz="2400" dirty="0"/>
              <a:t>Industrial goods Cloth (Germany/Vietnam)</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b="1" dirty="0"/>
              <a:t>Intra-industry Trade:</a:t>
            </a:r>
          </a:p>
          <a:p>
            <a:pPr marL="800100" lvl="1" indent="-342900">
              <a:buFont typeface="Arial" panose="020B0604020202020204" pitchFamily="34" charset="0"/>
              <a:buChar char="•"/>
            </a:pPr>
            <a:r>
              <a:rPr lang="en-US" sz="2400" dirty="0"/>
              <a:t>Internal Economies of Scale</a:t>
            </a:r>
          </a:p>
          <a:p>
            <a:pPr marL="800100" lvl="1" indent="-342900">
              <a:buFont typeface="Arial" panose="020B0604020202020204" pitchFamily="34" charset="0"/>
              <a:buChar char="•"/>
            </a:pPr>
            <a:r>
              <a:rPr lang="en-US" sz="2400" dirty="0"/>
              <a:t>Exchange of product variants</a:t>
            </a:r>
          </a:p>
          <a:p>
            <a:pPr marL="800100" lvl="1" indent="-342900">
              <a:buFont typeface="Arial" panose="020B0604020202020204" pitchFamily="34" charset="0"/>
              <a:buChar char="•"/>
            </a:pPr>
            <a:r>
              <a:rPr lang="en-US" sz="2400" dirty="0"/>
              <a:t>Direction of trade flows is not given</a:t>
            </a:r>
          </a:p>
          <a:p>
            <a:pPr marL="800100" lvl="1" indent="-342900">
              <a:buFont typeface="Arial" panose="020B0604020202020204" pitchFamily="34" charset="0"/>
              <a:buChar char="•"/>
            </a:pPr>
            <a:r>
              <a:rPr lang="en-US" sz="2400" dirty="0" err="1"/>
              <a:t>z.B.</a:t>
            </a:r>
            <a:r>
              <a:rPr lang="en-US" sz="2400" dirty="0"/>
              <a:t> Automotive sector (Germany/Japan)</a:t>
            </a:r>
            <a:endParaRPr lang="de-DE" sz="2000" dirty="0"/>
          </a:p>
        </p:txBody>
      </p:sp>
      <p:sp>
        <p:nvSpPr>
          <p:cNvPr id="5" name="Rechteck 4">
            <a:extLst>
              <a:ext uri="{FF2B5EF4-FFF2-40B4-BE49-F238E27FC236}">
                <a16:creationId xmlns:a16="http://schemas.microsoft.com/office/drawing/2014/main" id="{AFEF8233-CBB2-31E5-2051-4594325380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96303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BC829-28D8-42A8-295F-234D3F004E5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34F86FD-EF15-7B92-1417-A7BF6A193869}"/>
              </a:ext>
            </a:extLst>
          </p:cNvPr>
          <p:cNvSpPr txBox="1">
            <a:spLocks/>
          </p:cNvSpPr>
          <p:nvPr/>
        </p:nvSpPr>
        <p:spPr>
          <a:xfrm>
            <a:off x="1524000" y="27046"/>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Scales: Reasons</a:t>
            </a:r>
          </a:p>
        </p:txBody>
      </p:sp>
      <p:sp>
        <p:nvSpPr>
          <p:cNvPr id="9" name="Textfeld 8">
            <a:extLst>
              <a:ext uri="{FF2B5EF4-FFF2-40B4-BE49-F238E27FC236}">
                <a16:creationId xmlns:a16="http://schemas.microsoft.com/office/drawing/2014/main" id="{575E27D8-212E-D624-9D94-5EA92B6E4E86}"/>
              </a:ext>
            </a:extLst>
          </p:cNvPr>
          <p:cNvSpPr txBox="1"/>
          <p:nvPr/>
        </p:nvSpPr>
        <p:spPr>
          <a:xfrm>
            <a:off x="-1" y="842092"/>
            <a:ext cx="8689605" cy="3261822"/>
          </a:xfrm>
          <a:prstGeom prst="rect">
            <a:avLst/>
          </a:prstGeom>
          <a:noFill/>
        </p:spPr>
        <p:txBody>
          <a:bodyPr wrap="square" rtlCol="0">
            <a:noAutofit/>
          </a:bodyPr>
          <a:lstStyle/>
          <a:p>
            <a:r>
              <a:rPr lang="en-US" sz="2800" dirty="0"/>
              <a:t>Specialized Suppliers</a:t>
            </a:r>
          </a:p>
          <a:p>
            <a:endParaRPr lang="en-US" sz="2800" dirty="0"/>
          </a:p>
          <a:p>
            <a:pPr marL="457200" indent="-457200">
              <a:buFont typeface="Arial" panose="020B0604020202020204" pitchFamily="34" charset="0"/>
              <a:buChar char="•"/>
            </a:pPr>
            <a:r>
              <a:rPr lang="en-US" sz="2800" dirty="0"/>
              <a:t>In many industries, production requires the use of highly </a:t>
            </a:r>
            <a:r>
              <a:rPr lang="en-US" sz="2800" dirty="0" err="1"/>
              <a:t>specialised</a:t>
            </a:r>
            <a:r>
              <a:rPr lang="en-US" sz="2800" dirty="0"/>
              <a:t> equipment or supporting services.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The market offered by a single company is too small to ensure the survival of its suppliers.</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A geographically concentrated industry cluster brings together many companies that together form a large market.</a:t>
            </a:r>
            <a:endParaRPr lang="de-DE" sz="2400" dirty="0"/>
          </a:p>
          <a:p>
            <a:pPr marL="342900" indent="-342900">
              <a:buFont typeface="Wingdings" panose="05000000000000000000" pitchFamily="2" charset="2"/>
              <a:buChar char="Ø"/>
            </a:pPr>
            <a:endParaRPr lang="de-DE" sz="2400" dirty="0"/>
          </a:p>
          <a:p>
            <a:pPr marL="342900" indent="-342900">
              <a:buFont typeface="Wingdings" panose="05000000000000000000" pitchFamily="2" charset="2"/>
              <a:buChar char="Ø"/>
            </a:pPr>
            <a:endParaRPr lang="de-DE" sz="2400" dirty="0"/>
          </a:p>
        </p:txBody>
      </p:sp>
      <p:sp>
        <p:nvSpPr>
          <p:cNvPr id="6" name="Rechteck 5">
            <a:extLst>
              <a:ext uri="{FF2B5EF4-FFF2-40B4-BE49-F238E27FC236}">
                <a16:creationId xmlns:a16="http://schemas.microsoft.com/office/drawing/2014/main" id="{19D4664A-7D32-8339-419A-871967B9FD1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7202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77AB1-623A-EF19-1F52-2AA5AE98EAF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1F1C619-514E-EB5D-8DFA-FAB67880D716}"/>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Scales: Reasons</a:t>
            </a:r>
          </a:p>
        </p:txBody>
      </p:sp>
      <p:sp>
        <p:nvSpPr>
          <p:cNvPr id="9" name="Textfeld 8">
            <a:extLst>
              <a:ext uri="{FF2B5EF4-FFF2-40B4-BE49-F238E27FC236}">
                <a16:creationId xmlns:a16="http://schemas.microsoft.com/office/drawing/2014/main" id="{56809812-F77F-3BA4-2697-CD9FC9D936BE}"/>
              </a:ext>
            </a:extLst>
          </p:cNvPr>
          <p:cNvSpPr txBox="1"/>
          <p:nvPr/>
        </p:nvSpPr>
        <p:spPr>
          <a:xfrm>
            <a:off x="1524000" y="836712"/>
            <a:ext cx="9144000" cy="1868836"/>
          </a:xfrm>
          <a:prstGeom prst="rect">
            <a:avLst/>
          </a:prstGeom>
          <a:noFill/>
        </p:spPr>
        <p:txBody>
          <a:bodyPr wrap="square" rtlCol="0">
            <a:noAutofit/>
          </a:bodyPr>
          <a:lstStyle/>
          <a:p>
            <a:r>
              <a:rPr lang="de-DE" sz="2800" b="1" dirty="0"/>
              <a:t>Labor-Pooling</a:t>
            </a:r>
          </a:p>
          <a:p>
            <a:endParaRPr lang="de-DE" sz="2400" dirty="0"/>
          </a:p>
          <a:p>
            <a:pPr marL="457200" indent="-457200">
              <a:buFont typeface="Arial" panose="020B0604020202020204" pitchFamily="34" charset="0"/>
              <a:buChar char="•"/>
            </a:pPr>
            <a:r>
              <a:rPr lang="en-US" sz="2400" dirty="0"/>
              <a:t>A company cluster can create a pool of highly qualified </a:t>
            </a:r>
            <a:r>
              <a:rPr lang="en-US" sz="2400" dirty="0" err="1"/>
              <a:t>labour</a:t>
            </a:r>
            <a:r>
              <a:rPr lang="en-US" sz="2400" dirty="0"/>
              <a:t> for precisely this production sector.</a:t>
            </a:r>
            <a:endParaRPr lang="de-DE" sz="2400" dirty="0"/>
          </a:p>
        </p:txBody>
      </p:sp>
      <p:sp>
        <p:nvSpPr>
          <p:cNvPr id="2" name="Rechteck 1">
            <a:extLst>
              <a:ext uri="{FF2B5EF4-FFF2-40B4-BE49-F238E27FC236}">
                <a16:creationId xmlns:a16="http://schemas.microsoft.com/office/drawing/2014/main" id="{3534143B-A149-BE46-0237-1230280C8A97}"/>
              </a:ext>
            </a:extLst>
          </p:cNvPr>
          <p:cNvSpPr/>
          <p:nvPr/>
        </p:nvSpPr>
        <p:spPr>
          <a:xfrm>
            <a:off x="2015850" y="3202365"/>
            <a:ext cx="6096000" cy="3416320"/>
          </a:xfrm>
          <a:prstGeom prst="rect">
            <a:avLst/>
          </a:prstGeom>
        </p:spPr>
        <p:txBody>
          <a:bodyPr>
            <a:spAutoFit/>
          </a:bodyPr>
          <a:lstStyle/>
          <a:p>
            <a:pPr marL="457200" indent="-457200">
              <a:buFont typeface="Wingdings" panose="05000000000000000000" pitchFamily="2" charset="2"/>
              <a:buChar char="Ø"/>
            </a:pPr>
            <a:r>
              <a:rPr lang="en-US" sz="2400" dirty="0"/>
              <a:t>Benefit for</a:t>
            </a:r>
          </a:p>
          <a:p>
            <a:r>
              <a:rPr lang="en-US" sz="2400" dirty="0"/>
              <a:t>producers: </a:t>
            </a:r>
          </a:p>
          <a:p>
            <a:pPr marL="457200" indent="-457200">
              <a:buFont typeface="Wingdings" panose="05000000000000000000" pitchFamily="2" charset="2"/>
              <a:buChar char="Ø"/>
            </a:pPr>
            <a:r>
              <a:rPr lang="en-US" sz="2400" dirty="0"/>
              <a:t>the likelihood of </a:t>
            </a:r>
            <a:r>
              <a:rPr lang="en-US" sz="2400" dirty="0" err="1"/>
              <a:t>labour</a:t>
            </a:r>
            <a:r>
              <a:rPr lang="en-US" sz="2400" dirty="0"/>
              <a:t> shortages is reduced</a:t>
            </a:r>
          </a:p>
          <a:p>
            <a:endParaRPr lang="en-US" sz="2400" dirty="0"/>
          </a:p>
          <a:p>
            <a:r>
              <a:rPr lang="en-US" sz="2400" dirty="0"/>
              <a:t>employees: </a:t>
            </a:r>
          </a:p>
          <a:p>
            <a:pPr marL="457200" indent="-457200">
              <a:buFont typeface="Wingdings" panose="05000000000000000000" pitchFamily="2" charset="2"/>
              <a:buChar char="Ø"/>
            </a:pPr>
            <a:r>
              <a:rPr lang="en-US" sz="2400" dirty="0"/>
              <a:t>the risk of unemployment decreases</a:t>
            </a:r>
            <a:endParaRPr lang="de-DE" sz="2400" dirty="0"/>
          </a:p>
          <a:p>
            <a:pPr marL="914400" lvl="1" indent="-457200">
              <a:buFont typeface="Arial" panose="020B0604020202020204" pitchFamily="34" charset="0"/>
              <a:buChar char="•"/>
            </a:pPr>
            <a:endParaRPr lang="de-DE" sz="2400" u="sng" dirty="0"/>
          </a:p>
          <a:p>
            <a:pPr marL="914400" lvl="1" indent="-457200">
              <a:buFont typeface="Wingdings" panose="05000000000000000000" pitchFamily="2" charset="2"/>
              <a:buChar char="§"/>
            </a:pPr>
            <a:endParaRPr lang="de-DE" sz="2400" dirty="0"/>
          </a:p>
        </p:txBody>
      </p:sp>
      <p:sp>
        <p:nvSpPr>
          <p:cNvPr id="7" name="Rechteck 6">
            <a:extLst>
              <a:ext uri="{FF2B5EF4-FFF2-40B4-BE49-F238E27FC236}">
                <a16:creationId xmlns:a16="http://schemas.microsoft.com/office/drawing/2014/main" id="{134CB0C1-18AE-346F-F228-7303FFD790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13562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0DC9E-D81B-AF5C-4B62-5FF7C3C56AD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B397B4C-BDAB-B1BB-9643-D786ADF2520B}"/>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Scales: Reasons</a:t>
            </a:r>
          </a:p>
        </p:txBody>
      </p:sp>
      <p:sp>
        <p:nvSpPr>
          <p:cNvPr id="9" name="Textfeld 8">
            <a:extLst>
              <a:ext uri="{FF2B5EF4-FFF2-40B4-BE49-F238E27FC236}">
                <a16:creationId xmlns:a16="http://schemas.microsoft.com/office/drawing/2014/main" id="{7952DC97-8F0B-5869-CA4B-069C6E2E0221}"/>
              </a:ext>
            </a:extLst>
          </p:cNvPr>
          <p:cNvSpPr txBox="1"/>
          <p:nvPr/>
        </p:nvSpPr>
        <p:spPr>
          <a:xfrm>
            <a:off x="0" y="750013"/>
            <a:ext cx="12033324" cy="3486749"/>
          </a:xfrm>
          <a:prstGeom prst="rect">
            <a:avLst/>
          </a:prstGeom>
          <a:noFill/>
        </p:spPr>
        <p:txBody>
          <a:bodyPr wrap="square" rtlCol="0">
            <a:noAutofit/>
          </a:bodyPr>
          <a:lstStyle/>
          <a:p>
            <a:r>
              <a:rPr lang="en-US" sz="2800" b="1" dirty="0"/>
              <a:t>Knowledge externalities</a:t>
            </a:r>
          </a:p>
          <a:p>
            <a:endParaRPr lang="en-US" sz="2800" b="1" dirty="0"/>
          </a:p>
          <a:p>
            <a:r>
              <a:rPr lang="en-US" sz="2800" b="1" dirty="0"/>
              <a:t>Knowledge is an important production factor in highly innovative industries.</a:t>
            </a:r>
          </a:p>
          <a:p>
            <a:r>
              <a:rPr lang="en-US" sz="2800" b="1" dirty="0"/>
              <a:t>	</a:t>
            </a:r>
          </a:p>
          <a:p>
            <a:r>
              <a:rPr lang="en-US" sz="2800" b="1" dirty="0"/>
              <a:t>	The </a:t>
            </a:r>
            <a:r>
              <a:rPr lang="en-US" sz="2800" b="1" dirty="0" err="1"/>
              <a:t>specialised</a:t>
            </a:r>
            <a:r>
              <a:rPr lang="en-US" sz="2800" b="1" dirty="0"/>
              <a:t> knowledge that determines success in innovative 	industries comes from research and</a:t>
            </a:r>
          </a:p>
          <a:p>
            <a:r>
              <a:rPr lang="en-US" sz="2800" b="1" dirty="0"/>
              <a:t>	</a:t>
            </a:r>
          </a:p>
          <a:p>
            <a:r>
              <a:rPr lang="en-US" sz="2800" b="1" dirty="0"/>
              <a:t>	development work </a:t>
            </a:r>
            <a:r>
              <a:rPr lang="en-US" sz="2800" b="1" dirty="0" err="1"/>
              <a:t>analysing</a:t>
            </a:r>
            <a:r>
              <a:rPr lang="en-US" sz="2800" b="1" dirty="0"/>
              <a:t> the design of third-party products</a:t>
            </a:r>
          </a:p>
          <a:p>
            <a:r>
              <a:rPr lang="en-US" sz="2800" b="1" dirty="0"/>
              <a:t>	the informal exchange of information and ideas</a:t>
            </a:r>
          </a:p>
          <a:p>
            <a:endParaRPr lang="en-US" sz="2800" b="1" dirty="0"/>
          </a:p>
          <a:p>
            <a:endParaRPr lang="en-US" sz="2800" b="1" dirty="0"/>
          </a:p>
          <a:p>
            <a:r>
              <a:rPr lang="en-US" sz="2800" b="1" dirty="0"/>
              <a:t>These spill-over effects are more likely to occur in clusters</a:t>
            </a:r>
            <a:endParaRPr lang="de-DE" sz="2400" dirty="0"/>
          </a:p>
          <a:p>
            <a:pPr marL="457200" indent="-457200">
              <a:buFont typeface="Arial" panose="020B0604020202020204" pitchFamily="34" charset="0"/>
              <a:buChar char="•"/>
            </a:pPr>
            <a:endParaRPr lang="de-DE" sz="2400" dirty="0"/>
          </a:p>
          <a:p>
            <a:pPr marL="914400" lvl="1" indent="-457200">
              <a:buFont typeface="Arial" panose="020B0604020202020204" pitchFamily="34" charset="0"/>
              <a:buChar char="•"/>
            </a:pPr>
            <a:endParaRPr lang="de-DE" sz="2400" u="sng" dirty="0"/>
          </a:p>
          <a:p>
            <a:pPr lvl="1"/>
            <a:endParaRPr lang="de-DE" sz="2400" dirty="0"/>
          </a:p>
        </p:txBody>
      </p:sp>
      <p:sp>
        <p:nvSpPr>
          <p:cNvPr id="10" name="Rechteck 9">
            <a:extLst>
              <a:ext uri="{FF2B5EF4-FFF2-40B4-BE49-F238E27FC236}">
                <a16:creationId xmlns:a16="http://schemas.microsoft.com/office/drawing/2014/main" id="{3DDCBFF7-EC67-0304-F532-07D8DBF9B3F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9177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6BD12-13A2-5AA1-371E-4AAA218B548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781FBC6-DC70-1B42-5745-13AB1A59BE1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Trade</a:t>
            </a:r>
          </a:p>
        </p:txBody>
      </p:sp>
      <p:sp>
        <p:nvSpPr>
          <p:cNvPr id="9" name="Textfeld 8">
            <a:extLst>
              <a:ext uri="{FF2B5EF4-FFF2-40B4-BE49-F238E27FC236}">
                <a16:creationId xmlns:a16="http://schemas.microsoft.com/office/drawing/2014/main" id="{93D569F9-5C37-D273-1F76-F8BEF358A04F}"/>
              </a:ext>
            </a:extLst>
          </p:cNvPr>
          <p:cNvSpPr txBox="1"/>
          <p:nvPr/>
        </p:nvSpPr>
        <p:spPr>
          <a:xfrm>
            <a:off x="8876" y="916761"/>
            <a:ext cx="9518766" cy="1062648"/>
          </a:xfrm>
          <a:prstGeom prst="rect">
            <a:avLst/>
          </a:prstGeom>
          <a:noFill/>
        </p:spPr>
        <p:txBody>
          <a:bodyPr wrap="square" rtlCol="0">
            <a:noAutofit/>
          </a:bodyPr>
          <a:lstStyle/>
          <a:p>
            <a:pPr marL="342900" indent="-342900">
              <a:buFont typeface="Arial" panose="020B0604020202020204" pitchFamily="34" charset="0"/>
              <a:buChar char="•"/>
            </a:pPr>
            <a:r>
              <a:rPr lang="en-US" sz="2400" dirty="0"/>
              <a:t>A country with large-scale production in a particular industry usually has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low production costs for the good in question.</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Foreign trade expands the market and leads to a lower price due to increasing economies of scale</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Countries that are large producers in certain sectors from the outset usually remain so even if another country has the potential to produce these goods more cheaply.</a:t>
            </a:r>
            <a:endParaRPr lang="de-DE" sz="2400" dirty="0"/>
          </a:p>
          <a:p>
            <a:pPr marL="342900" indent="-342900">
              <a:buFont typeface="Arial" panose="020B0604020202020204" pitchFamily="34" charset="0"/>
              <a:buChar char="•"/>
            </a:pPr>
            <a:endParaRPr lang="de-DE" sz="2400" dirty="0"/>
          </a:p>
          <a:p>
            <a:pPr marL="342900" indent="-342900">
              <a:buFont typeface="Arial" panose="020B0604020202020204" pitchFamily="34" charset="0"/>
              <a:buChar char="•"/>
            </a:pPr>
            <a:endParaRPr lang="de-DE" sz="2400" dirty="0"/>
          </a:p>
        </p:txBody>
      </p:sp>
      <p:sp>
        <p:nvSpPr>
          <p:cNvPr id="7" name="Rechteck 6">
            <a:extLst>
              <a:ext uri="{FF2B5EF4-FFF2-40B4-BE49-F238E27FC236}">
                <a16:creationId xmlns:a16="http://schemas.microsoft.com/office/drawing/2014/main" id="{24A03489-6C9C-0F74-5EDE-6AC0184FDED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7565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45862-1D07-CB1B-6CD3-59277B29F2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B2B24B9-2A24-5D65-D9B9-880D094BDA3B}"/>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76C55339-D675-608B-D428-EA211DD63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5F8920F-4A91-9B06-DE89-0ECA60B352D0}"/>
              </a:ext>
            </a:extLst>
          </p:cNvPr>
          <p:cNvPicPr>
            <a:picLocks noChangeAspect="1"/>
          </p:cNvPicPr>
          <p:nvPr/>
        </p:nvPicPr>
        <p:blipFill>
          <a:blip r:embed="rId3"/>
          <a:stretch>
            <a:fillRect/>
          </a:stretch>
        </p:blipFill>
        <p:spPr>
          <a:xfrm>
            <a:off x="243572" y="633741"/>
            <a:ext cx="6655067" cy="6042274"/>
          </a:xfrm>
          <a:prstGeom prst="rect">
            <a:avLst/>
          </a:prstGeom>
        </p:spPr>
      </p:pic>
      <p:pic>
        <p:nvPicPr>
          <p:cNvPr id="6" name="Grafik 5">
            <a:extLst>
              <a:ext uri="{FF2B5EF4-FFF2-40B4-BE49-F238E27FC236}">
                <a16:creationId xmlns:a16="http://schemas.microsoft.com/office/drawing/2014/main" id="{0ED11835-738C-3327-CEC2-5288E1235B53}"/>
              </a:ext>
            </a:extLst>
          </p:cNvPr>
          <p:cNvPicPr>
            <a:picLocks noChangeAspect="1"/>
          </p:cNvPicPr>
          <p:nvPr/>
        </p:nvPicPr>
        <p:blipFill>
          <a:blip r:embed="rId4"/>
          <a:stretch>
            <a:fillRect/>
          </a:stretch>
        </p:blipFill>
        <p:spPr>
          <a:xfrm>
            <a:off x="7362057" y="633741"/>
            <a:ext cx="4718950" cy="3291076"/>
          </a:xfrm>
          <a:prstGeom prst="rect">
            <a:avLst/>
          </a:prstGeom>
        </p:spPr>
      </p:pic>
      <p:sp>
        <p:nvSpPr>
          <p:cNvPr id="7" name="Textfeld 6">
            <a:extLst>
              <a:ext uri="{FF2B5EF4-FFF2-40B4-BE49-F238E27FC236}">
                <a16:creationId xmlns:a16="http://schemas.microsoft.com/office/drawing/2014/main" id="{D6BAD5AF-EE40-BA9F-12A0-7783E2C1CAF7}"/>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sp>
        <p:nvSpPr>
          <p:cNvPr id="9" name="Textfeld 8">
            <a:extLst>
              <a:ext uri="{FF2B5EF4-FFF2-40B4-BE49-F238E27FC236}">
                <a16:creationId xmlns:a16="http://schemas.microsoft.com/office/drawing/2014/main" id="{23CE6228-C854-D2E0-4DA5-FBB0588758C3}"/>
              </a:ext>
            </a:extLst>
          </p:cNvPr>
          <p:cNvSpPr txBox="1"/>
          <p:nvPr/>
        </p:nvSpPr>
        <p:spPr>
          <a:xfrm>
            <a:off x="7601868" y="185826"/>
            <a:ext cx="2146550" cy="369332"/>
          </a:xfrm>
          <a:prstGeom prst="rect">
            <a:avLst/>
          </a:prstGeom>
          <a:noFill/>
        </p:spPr>
        <p:txBody>
          <a:bodyPr wrap="none" rtlCol="0">
            <a:spAutoFit/>
          </a:bodyPr>
          <a:lstStyle/>
          <a:p>
            <a:r>
              <a:rPr lang="de-DE" dirty="0"/>
              <a:t>Source: Finanzen.net</a:t>
            </a:r>
          </a:p>
        </p:txBody>
      </p:sp>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CF04E9E-5240-475D-86B0-3CED50C42D64}"/>
                  </a:ext>
                </a:extLst>
              </p14:cNvPr>
              <p14:cNvContentPartPr/>
              <p14:nvPr/>
            </p14:nvContentPartPr>
            <p14:xfrm>
              <a:off x="1655747" y="3527347"/>
              <a:ext cx="554760" cy="14040"/>
            </p14:xfrm>
          </p:contentPart>
        </mc:Choice>
        <mc:Fallback xmlns="">
          <p:pic>
            <p:nvPicPr>
              <p:cNvPr id="3" name="Freihand 2">
                <a:extLst>
                  <a:ext uri="{FF2B5EF4-FFF2-40B4-BE49-F238E27FC236}">
                    <a16:creationId xmlns:a16="http://schemas.microsoft.com/office/drawing/2014/main" id="{6CF04E9E-5240-475D-86B0-3CED50C42D64}"/>
                  </a:ext>
                </a:extLst>
              </p:cNvPr>
              <p:cNvPicPr/>
              <p:nvPr/>
            </p:nvPicPr>
            <p:blipFill>
              <a:blip r:embed="rId6"/>
              <a:stretch>
                <a:fillRect/>
              </a:stretch>
            </p:blipFill>
            <p:spPr>
              <a:xfrm>
                <a:off x="1651427" y="3523027"/>
                <a:ext cx="56340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4" name="Freihand 83">
                <a:extLst>
                  <a:ext uri="{FF2B5EF4-FFF2-40B4-BE49-F238E27FC236}">
                    <a16:creationId xmlns:a16="http://schemas.microsoft.com/office/drawing/2014/main" id="{F7B6C024-3892-4270-8155-11C600D29839}"/>
                  </a:ext>
                </a:extLst>
              </p14:cNvPr>
              <p14:cNvContentPartPr/>
              <p14:nvPr/>
            </p14:nvContentPartPr>
            <p14:xfrm>
              <a:off x="2103227" y="1387147"/>
              <a:ext cx="272160" cy="34560"/>
            </p14:xfrm>
          </p:contentPart>
        </mc:Choice>
        <mc:Fallback xmlns="">
          <p:pic>
            <p:nvPicPr>
              <p:cNvPr id="84" name="Freihand 83">
                <a:extLst>
                  <a:ext uri="{FF2B5EF4-FFF2-40B4-BE49-F238E27FC236}">
                    <a16:creationId xmlns:a16="http://schemas.microsoft.com/office/drawing/2014/main" id="{F7B6C024-3892-4270-8155-11C600D29839}"/>
                  </a:ext>
                </a:extLst>
              </p:cNvPr>
              <p:cNvPicPr/>
              <p:nvPr/>
            </p:nvPicPr>
            <p:blipFill>
              <a:blip r:embed="rId8"/>
              <a:stretch>
                <a:fillRect/>
              </a:stretch>
            </p:blipFill>
            <p:spPr>
              <a:xfrm>
                <a:off x="2098907" y="1382827"/>
                <a:ext cx="28080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9" name="Freihand 88">
                <a:extLst>
                  <a:ext uri="{FF2B5EF4-FFF2-40B4-BE49-F238E27FC236}">
                    <a16:creationId xmlns:a16="http://schemas.microsoft.com/office/drawing/2014/main" id="{C0300039-1D60-42C1-967D-B3A8D08E3A66}"/>
                  </a:ext>
                </a:extLst>
              </p14:cNvPr>
              <p14:cNvContentPartPr/>
              <p14:nvPr/>
            </p14:nvContentPartPr>
            <p14:xfrm>
              <a:off x="1578347" y="983947"/>
              <a:ext cx="502200" cy="702360"/>
            </p14:xfrm>
          </p:contentPart>
        </mc:Choice>
        <mc:Fallback xmlns="">
          <p:pic>
            <p:nvPicPr>
              <p:cNvPr id="89" name="Freihand 88">
                <a:extLst>
                  <a:ext uri="{FF2B5EF4-FFF2-40B4-BE49-F238E27FC236}">
                    <a16:creationId xmlns:a16="http://schemas.microsoft.com/office/drawing/2014/main" id="{C0300039-1D60-42C1-967D-B3A8D08E3A66}"/>
                  </a:ext>
                </a:extLst>
              </p:cNvPr>
              <p:cNvPicPr/>
              <p:nvPr/>
            </p:nvPicPr>
            <p:blipFill>
              <a:blip r:embed="rId10"/>
              <a:stretch>
                <a:fillRect/>
              </a:stretch>
            </p:blipFill>
            <p:spPr>
              <a:xfrm>
                <a:off x="1574027" y="979627"/>
                <a:ext cx="510840" cy="711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2" name="Freihand 121">
                <a:extLst>
                  <a:ext uri="{FF2B5EF4-FFF2-40B4-BE49-F238E27FC236}">
                    <a16:creationId xmlns:a16="http://schemas.microsoft.com/office/drawing/2014/main" id="{C9B84093-B5FF-466A-88A7-182BB4E834AD}"/>
                  </a:ext>
                </a:extLst>
              </p14:cNvPr>
              <p14:cNvContentPartPr/>
              <p14:nvPr/>
            </p14:nvContentPartPr>
            <p14:xfrm>
              <a:off x="2360267" y="761107"/>
              <a:ext cx="332640" cy="244440"/>
            </p14:xfrm>
          </p:contentPart>
        </mc:Choice>
        <mc:Fallback xmlns="">
          <p:pic>
            <p:nvPicPr>
              <p:cNvPr id="122" name="Freihand 121">
                <a:extLst>
                  <a:ext uri="{FF2B5EF4-FFF2-40B4-BE49-F238E27FC236}">
                    <a16:creationId xmlns:a16="http://schemas.microsoft.com/office/drawing/2014/main" id="{C9B84093-B5FF-466A-88A7-182BB4E834AD}"/>
                  </a:ext>
                </a:extLst>
              </p:cNvPr>
              <p:cNvPicPr/>
              <p:nvPr/>
            </p:nvPicPr>
            <p:blipFill>
              <a:blip r:embed="rId12"/>
              <a:stretch>
                <a:fillRect/>
              </a:stretch>
            </p:blipFill>
            <p:spPr>
              <a:xfrm>
                <a:off x="2355947" y="756787"/>
                <a:ext cx="3412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1" name="Freihand 160">
                <a:extLst>
                  <a:ext uri="{FF2B5EF4-FFF2-40B4-BE49-F238E27FC236}">
                    <a16:creationId xmlns:a16="http://schemas.microsoft.com/office/drawing/2014/main" id="{7067FC22-33E2-4D23-BF73-060F4F19A76A}"/>
                  </a:ext>
                </a:extLst>
              </p14:cNvPr>
              <p14:cNvContentPartPr/>
              <p14:nvPr/>
            </p14:nvContentPartPr>
            <p14:xfrm>
              <a:off x="3056507" y="1501267"/>
              <a:ext cx="357120" cy="259200"/>
            </p14:xfrm>
          </p:contentPart>
        </mc:Choice>
        <mc:Fallback xmlns="">
          <p:pic>
            <p:nvPicPr>
              <p:cNvPr id="161" name="Freihand 160">
                <a:extLst>
                  <a:ext uri="{FF2B5EF4-FFF2-40B4-BE49-F238E27FC236}">
                    <a16:creationId xmlns:a16="http://schemas.microsoft.com/office/drawing/2014/main" id="{7067FC22-33E2-4D23-BF73-060F4F19A76A}"/>
                  </a:ext>
                </a:extLst>
              </p:cNvPr>
              <p:cNvPicPr/>
              <p:nvPr/>
            </p:nvPicPr>
            <p:blipFill>
              <a:blip r:embed="rId14"/>
              <a:stretch>
                <a:fillRect/>
              </a:stretch>
            </p:blipFill>
            <p:spPr>
              <a:xfrm>
                <a:off x="3052187" y="1496947"/>
                <a:ext cx="36576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3" name="Freihand 162">
                <a:extLst>
                  <a:ext uri="{FF2B5EF4-FFF2-40B4-BE49-F238E27FC236}">
                    <a16:creationId xmlns:a16="http://schemas.microsoft.com/office/drawing/2014/main" id="{F9D02AA3-0ADF-42DF-964D-F54BF48927B1}"/>
                  </a:ext>
                </a:extLst>
              </p14:cNvPr>
              <p14:cNvContentPartPr/>
              <p14:nvPr/>
            </p14:nvContentPartPr>
            <p14:xfrm>
              <a:off x="3077387" y="1565707"/>
              <a:ext cx="322920" cy="199080"/>
            </p14:xfrm>
          </p:contentPart>
        </mc:Choice>
        <mc:Fallback xmlns="">
          <p:pic>
            <p:nvPicPr>
              <p:cNvPr id="163" name="Freihand 162">
                <a:extLst>
                  <a:ext uri="{FF2B5EF4-FFF2-40B4-BE49-F238E27FC236}">
                    <a16:creationId xmlns:a16="http://schemas.microsoft.com/office/drawing/2014/main" id="{F9D02AA3-0ADF-42DF-964D-F54BF48927B1}"/>
                  </a:ext>
                </a:extLst>
              </p:cNvPr>
              <p:cNvPicPr/>
              <p:nvPr/>
            </p:nvPicPr>
            <p:blipFill>
              <a:blip r:embed="rId16"/>
              <a:stretch>
                <a:fillRect/>
              </a:stretch>
            </p:blipFill>
            <p:spPr>
              <a:xfrm>
                <a:off x="3073067" y="1561387"/>
                <a:ext cx="3315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5" name="Freihand 164">
                <a:extLst>
                  <a:ext uri="{FF2B5EF4-FFF2-40B4-BE49-F238E27FC236}">
                    <a16:creationId xmlns:a16="http://schemas.microsoft.com/office/drawing/2014/main" id="{826D2244-C5DA-4042-BBBA-8A96B433DB8A}"/>
                  </a:ext>
                </a:extLst>
              </p14:cNvPr>
              <p14:cNvContentPartPr/>
              <p14:nvPr/>
            </p14:nvContentPartPr>
            <p14:xfrm>
              <a:off x="447587" y="2355187"/>
              <a:ext cx="1020240" cy="406080"/>
            </p14:xfrm>
          </p:contentPart>
        </mc:Choice>
        <mc:Fallback xmlns="">
          <p:pic>
            <p:nvPicPr>
              <p:cNvPr id="165" name="Freihand 164">
                <a:extLst>
                  <a:ext uri="{FF2B5EF4-FFF2-40B4-BE49-F238E27FC236}">
                    <a16:creationId xmlns:a16="http://schemas.microsoft.com/office/drawing/2014/main" id="{826D2244-C5DA-4042-BBBA-8A96B433DB8A}"/>
                  </a:ext>
                </a:extLst>
              </p:cNvPr>
              <p:cNvPicPr/>
              <p:nvPr/>
            </p:nvPicPr>
            <p:blipFill>
              <a:blip r:embed="rId18"/>
              <a:stretch>
                <a:fillRect/>
              </a:stretch>
            </p:blipFill>
            <p:spPr>
              <a:xfrm>
                <a:off x="443267" y="2350867"/>
                <a:ext cx="1028880" cy="414720"/>
              </a:xfrm>
              <a:prstGeom prst="rect">
                <a:avLst/>
              </a:prstGeom>
            </p:spPr>
          </p:pic>
        </mc:Fallback>
      </mc:AlternateContent>
      <p:grpSp>
        <p:nvGrpSpPr>
          <p:cNvPr id="172" name="Gruppieren 171">
            <a:extLst>
              <a:ext uri="{FF2B5EF4-FFF2-40B4-BE49-F238E27FC236}">
                <a16:creationId xmlns:a16="http://schemas.microsoft.com/office/drawing/2014/main" id="{5BEC5620-BB5D-4210-A6AF-A675B7FDF250}"/>
              </a:ext>
            </a:extLst>
          </p:cNvPr>
          <p:cNvGrpSpPr/>
          <p:nvPr/>
        </p:nvGrpSpPr>
        <p:grpSpPr>
          <a:xfrm>
            <a:off x="1508147" y="3183547"/>
            <a:ext cx="1115640" cy="241920"/>
            <a:chOff x="1508147" y="3183547"/>
            <a:chExt cx="1115640" cy="241920"/>
          </a:xfrm>
        </p:grpSpPr>
        <mc:AlternateContent xmlns:mc="http://schemas.openxmlformats.org/markup-compatibility/2006" xmlns:p14="http://schemas.microsoft.com/office/powerpoint/2010/main">
          <mc:Choice Requires="p14">
            <p:contentPart p14:bwMode="auto" r:id="rId19">
              <p14:nvContentPartPr>
                <p14:cNvPr id="167" name="Freihand 166">
                  <a:extLst>
                    <a:ext uri="{FF2B5EF4-FFF2-40B4-BE49-F238E27FC236}">
                      <a16:creationId xmlns:a16="http://schemas.microsoft.com/office/drawing/2014/main" id="{E1838D23-7309-491C-B5B6-94F2E1254F6A}"/>
                    </a:ext>
                  </a:extLst>
                </p14:cNvPr>
                <p14:cNvContentPartPr/>
                <p14:nvPr/>
              </p14:nvContentPartPr>
              <p14:xfrm>
                <a:off x="1508147" y="3222427"/>
                <a:ext cx="94680" cy="203040"/>
              </p14:xfrm>
            </p:contentPart>
          </mc:Choice>
          <mc:Fallback xmlns="">
            <p:pic>
              <p:nvPicPr>
                <p:cNvPr id="167" name="Freihand 166">
                  <a:extLst>
                    <a:ext uri="{FF2B5EF4-FFF2-40B4-BE49-F238E27FC236}">
                      <a16:creationId xmlns:a16="http://schemas.microsoft.com/office/drawing/2014/main" id="{E1838D23-7309-491C-B5B6-94F2E1254F6A}"/>
                    </a:ext>
                  </a:extLst>
                </p:cNvPr>
                <p:cNvPicPr/>
                <p:nvPr/>
              </p:nvPicPr>
              <p:blipFill>
                <a:blip r:embed="rId20"/>
                <a:stretch>
                  <a:fillRect/>
                </a:stretch>
              </p:blipFill>
              <p:spPr>
                <a:xfrm>
                  <a:off x="1503827" y="3218107"/>
                  <a:ext cx="10332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8" name="Freihand 167">
                  <a:extLst>
                    <a:ext uri="{FF2B5EF4-FFF2-40B4-BE49-F238E27FC236}">
                      <a16:creationId xmlns:a16="http://schemas.microsoft.com/office/drawing/2014/main" id="{B70DE53F-E161-432F-84AA-2F542FA99C92}"/>
                    </a:ext>
                  </a:extLst>
                </p14:cNvPr>
                <p14:cNvContentPartPr/>
                <p14:nvPr/>
              </p14:nvContentPartPr>
              <p14:xfrm>
                <a:off x="1614347" y="3300187"/>
                <a:ext cx="212400" cy="93240"/>
              </p14:xfrm>
            </p:contentPart>
          </mc:Choice>
          <mc:Fallback xmlns="">
            <p:pic>
              <p:nvPicPr>
                <p:cNvPr id="168" name="Freihand 167">
                  <a:extLst>
                    <a:ext uri="{FF2B5EF4-FFF2-40B4-BE49-F238E27FC236}">
                      <a16:creationId xmlns:a16="http://schemas.microsoft.com/office/drawing/2014/main" id="{B70DE53F-E161-432F-84AA-2F542FA99C92}"/>
                    </a:ext>
                  </a:extLst>
                </p:cNvPr>
                <p:cNvPicPr/>
                <p:nvPr/>
              </p:nvPicPr>
              <p:blipFill>
                <a:blip r:embed="rId22"/>
                <a:stretch>
                  <a:fillRect/>
                </a:stretch>
              </p:blipFill>
              <p:spPr>
                <a:xfrm>
                  <a:off x="1610027" y="3295867"/>
                  <a:ext cx="22104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69" name="Freihand 168">
                  <a:extLst>
                    <a:ext uri="{FF2B5EF4-FFF2-40B4-BE49-F238E27FC236}">
                      <a16:creationId xmlns:a16="http://schemas.microsoft.com/office/drawing/2014/main" id="{91AEDC58-8C5D-4CD9-A83E-80F8E2799FB5}"/>
                    </a:ext>
                  </a:extLst>
                </p14:cNvPr>
                <p14:cNvContentPartPr/>
                <p14:nvPr/>
              </p14:nvContentPartPr>
              <p14:xfrm>
                <a:off x="1888307" y="3198667"/>
                <a:ext cx="276120" cy="196200"/>
              </p14:xfrm>
            </p:contentPart>
          </mc:Choice>
          <mc:Fallback xmlns="">
            <p:pic>
              <p:nvPicPr>
                <p:cNvPr id="169" name="Freihand 168">
                  <a:extLst>
                    <a:ext uri="{FF2B5EF4-FFF2-40B4-BE49-F238E27FC236}">
                      <a16:creationId xmlns:a16="http://schemas.microsoft.com/office/drawing/2014/main" id="{91AEDC58-8C5D-4CD9-A83E-80F8E2799FB5}"/>
                    </a:ext>
                  </a:extLst>
                </p:cNvPr>
                <p:cNvPicPr/>
                <p:nvPr/>
              </p:nvPicPr>
              <p:blipFill>
                <a:blip r:embed="rId24"/>
                <a:stretch>
                  <a:fillRect/>
                </a:stretch>
              </p:blipFill>
              <p:spPr>
                <a:xfrm>
                  <a:off x="1883987" y="3194347"/>
                  <a:ext cx="28476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70" name="Freihand 169">
                  <a:extLst>
                    <a:ext uri="{FF2B5EF4-FFF2-40B4-BE49-F238E27FC236}">
                      <a16:creationId xmlns:a16="http://schemas.microsoft.com/office/drawing/2014/main" id="{79203FF8-80A8-452E-A82D-882CC313419C}"/>
                    </a:ext>
                  </a:extLst>
                </p14:cNvPr>
                <p14:cNvContentPartPr/>
                <p14:nvPr/>
              </p14:nvContentPartPr>
              <p14:xfrm>
                <a:off x="2215907" y="3183547"/>
                <a:ext cx="14400" cy="171720"/>
              </p14:xfrm>
            </p:contentPart>
          </mc:Choice>
          <mc:Fallback xmlns="">
            <p:pic>
              <p:nvPicPr>
                <p:cNvPr id="170" name="Freihand 169">
                  <a:extLst>
                    <a:ext uri="{FF2B5EF4-FFF2-40B4-BE49-F238E27FC236}">
                      <a16:creationId xmlns:a16="http://schemas.microsoft.com/office/drawing/2014/main" id="{79203FF8-80A8-452E-A82D-882CC313419C}"/>
                    </a:ext>
                  </a:extLst>
                </p:cNvPr>
                <p:cNvPicPr/>
                <p:nvPr/>
              </p:nvPicPr>
              <p:blipFill>
                <a:blip r:embed="rId26"/>
                <a:stretch>
                  <a:fillRect/>
                </a:stretch>
              </p:blipFill>
              <p:spPr>
                <a:xfrm>
                  <a:off x="2211587" y="3179227"/>
                  <a:ext cx="2304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1" name="Freihand 170">
                  <a:extLst>
                    <a:ext uri="{FF2B5EF4-FFF2-40B4-BE49-F238E27FC236}">
                      <a16:creationId xmlns:a16="http://schemas.microsoft.com/office/drawing/2014/main" id="{7523F52C-1BD2-494A-B663-61B15F21E8F8}"/>
                    </a:ext>
                  </a:extLst>
                </p14:cNvPr>
                <p14:cNvContentPartPr/>
                <p14:nvPr/>
              </p14:nvContentPartPr>
              <p14:xfrm>
                <a:off x="2272787" y="3229267"/>
                <a:ext cx="351000" cy="135000"/>
              </p14:xfrm>
            </p:contentPart>
          </mc:Choice>
          <mc:Fallback xmlns="">
            <p:pic>
              <p:nvPicPr>
                <p:cNvPr id="171" name="Freihand 170">
                  <a:extLst>
                    <a:ext uri="{FF2B5EF4-FFF2-40B4-BE49-F238E27FC236}">
                      <a16:creationId xmlns:a16="http://schemas.microsoft.com/office/drawing/2014/main" id="{7523F52C-1BD2-494A-B663-61B15F21E8F8}"/>
                    </a:ext>
                  </a:extLst>
                </p:cNvPr>
                <p:cNvPicPr/>
                <p:nvPr/>
              </p:nvPicPr>
              <p:blipFill>
                <a:blip r:embed="rId28"/>
                <a:stretch>
                  <a:fillRect/>
                </a:stretch>
              </p:blipFill>
              <p:spPr>
                <a:xfrm>
                  <a:off x="2268467" y="3224947"/>
                  <a:ext cx="359640" cy="143640"/>
                </a:xfrm>
                <a:prstGeom prst="rect">
                  <a:avLst/>
                </a:prstGeom>
              </p:spPr>
            </p:pic>
          </mc:Fallback>
        </mc:AlternateContent>
      </p:grpSp>
      <p:grpSp>
        <p:nvGrpSpPr>
          <p:cNvPr id="176" name="Gruppieren 175">
            <a:extLst>
              <a:ext uri="{FF2B5EF4-FFF2-40B4-BE49-F238E27FC236}">
                <a16:creationId xmlns:a16="http://schemas.microsoft.com/office/drawing/2014/main" id="{606D9156-0777-4D5B-9A0E-8745F0D0FCA4}"/>
              </a:ext>
            </a:extLst>
          </p:cNvPr>
          <p:cNvGrpSpPr/>
          <p:nvPr/>
        </p:nvGrpSpPr>
        <p:grpSpPr>
          <a:xfrm>
            <a:off x="5112827" y="3264187"/>
            <a:ext cx="279720" cy="129240"/>
            <a:chOff x="5112827" y="3264187"/>
            <a:chExt cx="279720" cy="129240"/>
          </a:xfrm>
        </p:grpSpPr>
        <mc:AlternateContent xmlns:mc="http://schemas.openxmlformats.org/markup-compatibility/2006" xmlns:p14="http://schemas.microsoft.com/office/powerpoint/2010/main">
          <mc:Choice Requires="p14">
            <p:contentPart p14:bwMode="auto" r:id="rId29">
              <p14:nvContentPartPr>
                <p14:cNvPr id="173" name="Freihand 172">
                  <a:extLst>
                    <a:ext uri="{FF2B5EF4-FFF2-40B4-BE49-F238E27FC236}">
                      <a16:creationId xmlns:a16="http://schemas.microsoft.com/office/drawing/2014/main" id="{FED7A5A9-841C-43DB-91D3-EA43C3AE0920}"/>
                    </a:ext>
                  </a:extLst>
                </p14:cNvPr>
                <p14:cNvContentPartPr/>
                <p14:nvPr/>
              </p14:nvContentPartPr>
              <p14:xfrm>
                <a:off x="5112827" y="3279667"/>
                <a:ext cx="110880" cy="113760"/>
              </p14:xfrm>
            </p:contentPart>
          </mc:Choice>
          <mc:Fallback xmlns="">
            <p:pic>
              <p:nvPicPr>
                <p:cNvPr id="173" name="Freihand 172">
                  <a:extLst>
                    <a:ext uri="{FF2B5EF4-FFF2-40B4-BE49-F238E27FC236}">
                      <a16:creationId xmlns:a16="http://schemas.microsoft.com/office/drawing/2014/main" id="{FED7A5A9-841C-43DB-91D3-EA43C3AE0920}"/>
                    </a:ext>
                  </a:extLst>
                </p:cNvPr>
                <p:cNvPicPr/>
                <p:nvPr/>
              </p:nvPicPr>
              <p:blipFill>
                <a:blip r:embed="rId30"/>
                <a:stretch>
                  <a:fillRect/>
                </a:stretch>
              </p:blipFill>
              <p:spPr>
                <a:xfrm>
                  <a:off x="5108507" y="3275347"/>
                  <a:ext cx="11952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74" name="Freihand 173">
                  <a:extLst>
                    <a:ext uri="{FF2B5EF4-FFF2-40B4-BE49-F238E27FC236}">
                      <a16:creationId xmlns:a16="http://schemas.microsoft.com/office/drawing/2014/main" id="{785D5BFC-8C96-4B2F-9402-4DBF047EC63B}"/>
                    </a:ext>
                  </a:extLst>
                </p14:cNvPr>
                <p14:cNvContentPartPr/>
                <p14:nvPr/>
              </p14:nvContentPartPr>
              <p14:xfrm>
                <a:off x="5255027" y="3264187"/>
                <a:ext cx="134640" cy="121680"/>
              </p14:xfrm>
            </p:contentPart>
          </mc:Choice>
          <mc:Fallback xmlns="">
            <p:pic>
              <p:nvPicPr>
                <p:cNvPr id="174" name="Freihand 173">
                  <a:extLst>
                    <a:ext uri="{FF2B5EF4-FFF2-40B4-BE49-F238E27FC236}">
                      <a16:creationId xmlns:a16="http://schemas.microsoft.com/office/drawing/2014/main" id="{785D5BFC-8C96-4B2F-9402-4DBF047EC63B}"/>
                    </a:ext>
                  </a:extLst>
                </p:cNvPr>
                <p:cNvPicPr/>
                <p:nvPr/>
              </p:nvPicPr>
              <p:blipFill>
                <a:blip r:embed="rId32"/>
                <a:stretch>
                  <a:fillRect/>
                </a:stretch>
              </p:blipFill>
              <p:spPr>
                <a:xfrm>
                  <a:off x="5250707" y="3259867"/>
                  <a:ext cx="1432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75" name="Freihand 174">
                  <a:extLst>
                    <a:ext uri="{FF2B5EF4-FFF2-40B4-BE49-F238E27FC236}">
                      <a16:creationId xmlns:a16="http://schemas.microsoft.com/office/drawing/2014/main" id="{06241543-246D-4D6B-AC01-9D9437AC618F}"/>
                    </a:ext>
                  </a:extLst>
                </p14:cNvPr>
                <p14:cNvContentPartPr/>
                <p14:nvPr/>
              </p14:nvContentPartPr>
              <p14:xfrm>
                <a:off x="5314787" y="3336907"/>
                <a:ext cx="77760" cy="33480"/>
              </p14:xfrm>
            </p:contentPart>
          </mc:Choice>
          <mc:Fallback xmlns="">
            <p:pic>
              <p:nvPicPr>
                <p:cNvPr id="175" name="Freihand 174">
                  <a:extLst>
                    <a:ext uri="{FF2B5EF4-FFF2-40B4-BE49-F238E27FC236}">
                      <a16:creationId xmlns:a16="http://schemas.microsoft.com/office/drawing/2014/main" id="{06241543-246D-4D6B-AC01-9D9437AC618F}"/>
                    </a:ext>
                  </a:extLst>
                </p:cNvPr>
                <p:cNvPicPr/>
                <p:nvPr/>
              </p:nvPicPr>
              <p:blipFill>
                <a:blip r:embed="rId34"/>
                <a:stretch>
                  <a:fillRect/>
                </a:stretch>
              </p:blipFill>
              <p:spPr>
                <a:xfrm>
                  <a:off x="5310467" y="3332587"/>
                  <a:ext cx="86400" cy="42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
            <p14:nvContentPartPr>
              <p14:cNvPr id="177" name="Freihand 176">
                <a:extLst>
                  <a:ext uri="{FF2B5EF4-FFF2-40B4-BE49-F238E27FC236}">
                    <a16:creationId xmlns:a16="http://schemas.microsoft.com/office/drawing/2014/main" id="{6E606EB2-BD49-48CF-8EC2-C101C55F463D}"/>
                  </a:ext>
                </a:extLst>
              </p14:cNvPr>
              <p14:cNvContentPartPr/>
              <p14:nvPr/>
            </p14:nvContentPartPr>
            <p14:xfrm>
              <a:off x="5404067" y="1289947"/>
              <a:ext cx="281520" cy="258840"/>
            </p14:xfrm>
          </p:contentPart>
        </mc:Choice>
        <mc:Fallback xmlns="">
          <p:pic>
            <p:nvPicPr>
              <p:cNvPr id="177" name="Freihand 176">
                <a:extLst>
                  <a:ext uri="{FF2B5EF4-FFF2-40B4-BE49-F238E27FC236}">
                    <a16:creationId xmlns:a16="http://schemas.microsoft.com/office/drawing/2014/main" id="{6E606EB2-BD49-48CF-8EC2-C101C55F463D}"/>
                  </a:ext>
                </a:extLst>
              </p:cNvPr>
              <p:cNvPicPr/>
              <p:nvPr/>
            </p:nvPicPr>
            <p:blipFill>
              <a:blip r:embed="rId36"/>
              <a:stretch>
                <a:fillRect/>
              </a:stretch>
            </p:blipFill>
            <p:spPr>
              <a:xfrm>
                <a:off x="5399747" y="1285627"/>
                <a:ext cx="2901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87" name="Freihand 186">
                <a:extLst>
                  <a:ext uri="{FF2B5EF4-FFF2-40B4-BE49-F238E27FC236}">
                    <a16:creationId xmlns:a16="http://schemas.microsoft.com/office/drawing/2014/main" id="{2E876C04-BD00-43E5-BCBB-12CB17827580}"/>
                  </a:ext>
                </a:extLst>
              </p14:cNvPr>
              <p14:cNvContentPartPr/>
              <p14:nvPr/>
            </p14:nvContentPartPr>
            <p14:xfrm>
              <a:off x="5675867" y="1253227"/>
              <a:ext cx="114480" cy="262800"/>
            </p14:xfrm>
          </p:contentPart>
        </mc:Choice>
        <mc:Fallback xmlns="">
          <p:pic>
            <p:nvPicPr>
              <p:cNvPr id="187" name="Freihand 186">
                <a:extLst>
                  <a:ext uri="{FF2B5EF4-FFF2-40B4-BE49-F238E27FC236}">
                    <a16:creationId xmlns:a16="http://schemas.microsoft.com/office/drawing/2014/main" id="{2E876C04-BD00-43E5-BCBB-12CB17827580}"/>
                  </a:ext>
                </a:extLst>
              </p:cNvPr>
              <p:cNvPicPr/>
              <p:nvPr/>
            </p:nvPicPr>
            <p:blipFill>
              <a:blip r:embed="rId38"/>
              <a:stretch>
                <a:fillRect/>
              </a:stretch>
            </p:blipFill>
            <p:spPr>
              <a:xfrm>
                <a:off x="5671547" y="1248907"/>
                <a:ext cx="12312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10" name="Freihand 209">
                <a:extLst>
                  <a:ext uri="{FF2B5EF4-FFF2-40B4-BE49-F238E27FC236}">
                    <a16:creationId xmlns:a16="http://schemas.microsoft.com/office/drawing/2014/main" id="{C13D1C53-5123-4F32-9AB3-EAE875E9CB10}"/>
                  </a:ext>
                </a:extLst>
              </p14:cNvPr>
              <p14:cNvContentPartPr/>
              <p14:nvPr/>
            </p14:nvContentPartPr>
            <p14:xfrm>
              <a:off x="5609987" y="1460227"/>
              <a:ext cx="23040" cy="109080"/>
            </p14:xfrm>
          </p:contentPart>
        </mc:Choice>
        <mc:Fallback xmlns="">
          <p:pic>
            <p:nvPicPr>
              <p:cNvPr id="210" name="Freihand 209">
                <a:extLst>
                  <a:ext uri="{FF2B5EF4-FFF2-40B4-BE49-F238E27FC236}">
                    <a16:creationId xmlns:a16="http://schemas.microsoft.com/office/drawing/2014/main" id="{C13D1C53-5123-4F32-9AB3-EAE875E9CB10}"/>
                  </a:ext>
                </a:extLst>
              </p:cNvPr>
              <p:cNvPicPr/>
              <p:nvPr/>
            </p:nvPicPr>
            <p:blipFill>
              <a:blip r:embed="rId40"/>
              <a:stretch>
                <a:fillRect/>
              </a:stretch>
            </p:blipFill>
            <p:spPr>
              <a:xfrm>
                <a:off x="5605667" y="1455907"/>
                <a:ext cx="316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45" name="Freihand 244">
                <a:extLst>
                  <a:ext uri="{FF2B5EF4-FFF2-40B4-BE49-F238E27FC236}">
                    <a16:creationId xmlns:a16="http://schemas.microsoft.com/office/drawing/2014/main" id="{34F053FA-2583-48E5-A25C-B7C301653CD4}"/>
                  </a:ext>
                </a:extLst>
              </p14:cNvPr>
              <p14:cNvContentPartPr/>
              <p14:nvPr/>
            </p14:nvContentPartPr>
            <p14:xfrm>
              <a:off x="5796827" y="1286707"/>
              <a:ext cx="375120" cy="55440"/>
            </p14:xfrm>
          </p:contentPart>
        </mc:Choice>
        <mc:Fallback xmlns="">
          <p:pic>
            <p:nvPicPr>
              <p:cNvPr id="245" name="Freihand 244">
                <a:extLst>
                  <a:ext uri="{FF2B5EF4-FFF2-40B4-BE49-F238E27FC236}">
                    <a16:creationId xmlns:a16="http://schemas.microsoft.com/office/drawing/2014/main" id="{34F053FA-2583-48E5-A25C-B7C301653CD4}"/>
                  </a:ext>
                </a:extLst>
              </p:cNvPr>
              <p:cNvPicPr/>
              <p:nvPr/>
            </p:nvPicPr>
            <p:blipFill>
              <a:blip r:embed="rId42"/>
              <a:stretch>
                <a:fillRect/>
              </a:stretch>
            </p:blipFill>
            <p:spPr>
              <a:xfrm>
                <a:off x="5792507" y="1282387"/>
                <a:ext cx="38376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47" name="Freihand 246">
                <a:extLst>
                  <a:ext uri="{FF2B5EF4-FFF2-40B4-BE49-F238E27FC236}">
                    <a16:creationId xmlns:a16="http://schemas.microsoft.com/office/drawing/2014/main" id="{B208F9D3-ADB2-4D03-B24F-AB5173B59C9F}"/>
                  </a:ext>
                </a:extLst>
              </p14:cNvPr>
              <p14:cNvContentPartPr/>
              <p14:nvPr/>
            </p14:nvContentPartPr>
            <p14:xfrm>
              <a:off x="6130547" y="1212907"/>
              <a:ext cx="122040" cy="95040"/>
            </p14:xfrm>
          </p:contentPart>
        </mc:Choice>
        <mc:Fallback xmlns="">
          <p:pic>
            <p:nvPicPr>
              <p:cNvPr id="247" name="Freihand 246">
                <a:extLst>
                  <a:ext uri="{FF2B5EF4-FFF2-40B4-BE49-F238E27FC236}">
                    <a16:creationId xmlns:a16="http://schemas.microsoft.com/office/drawing/2014/main" id="{B208F9D3-ADB2-4D03-B24F-AB5173B59C9F}"/>
                  </a:ext>
                </a:extLst>
              </p:cNvPr>
              <p:cNvPicPr/>
              <p:nvPr/>
            </p:nvPicPr>
            <p:blipFill>
              <a:blip r:embed="rId44"/>
              <a:stretch>
                <a:fillRect/>
              </a:stretch>
            </p:blipFill>
            <p:spPr>
              <a:xfrm>
                <a:off x="6126227" y="1208587"/>
                <a:ext cx="130680" cy="103680"/>
              </a:xfrm>
              <a:prstGeom prst="rect">
                <a:avLst/>
              </a:prstGeom>
            </p:spPr>
          </p:pic>
        </mc:Fallback>
      </mc:AlternateContent>
      <p:grpSp>
        <p:nvGrpSpPr>
          <p:cNvPr id="253" name="Gruppieren 252">
            <a:extLst>
              <a:ext uri="{FF2B5EF4-FFF2-40B4-BE49-F238E27FC236}">
                <a16:creationId xmlns:a16="http://schemas.microsoft.com/office/drawing/2014/main" id="{9F4E3A4E-30D0-4ECB-8706-98CC1E178F30}"/>
              </a:ext>
            </a:extLst>
          </p:cNvPr>
          <p:cNvGrpSpPr/>
          <p:nvPr/>
        </p:nvGrpSpPr>
        <p:grpSpPr>
          <a:xfrm>
            <a:off x="4500467" y="600187"/>
            <a:ext cx="2752560" cy="2082240"/>
            <a:chOff x="4500467" y="600187"/>
            <a:chExt cx="2752560" cy="2082240"/>
          </a:xfrm>
        </p:grpSpPr>
        <mc:AlternateContent xmlns:mc="http://schemas.openxmlformats.org/markup-compatibility/2006" xmlns:p14="http://schemas.microsoft.com/office/powerpoint/2010/main">
          <mc:Choice Requires="p14">
            <p:contentPart p14:bwMode="auto" r:id="rId45">
              <p14:nvContentPartPr>
                <p14:cNvPr id="205" name="Freihand 204">
                  <a:extLst>
                    <a:ext uri="{FF2B5EF4-FFF2-40B4-BE49-F238E27FC236}">
                      <a16:creationId xmlns:a16="http://schemas.microsoft.com/office/drawing/2014/main" id="{0A7FDE26-8AC0-4C2A-9753-620E0833DEC0}"/>
                    </a:ext>
                  </a:extLst>
                </p14:cNvPr>
                <p14:cNvContentPartPr/>
                <p14:nvPr/>
              </p14:nvContentPartPr>
              <p14:xfrm>
                <a:off x="5804747" y="1268707"/>
                <a:ext cx="407160" cy="84960"/>
              </p14:xfrm>
            </p:contentPart>
          </mc:Choice>
          <mc:Fallback xmlns="">
            <p:pic>
              <p:nvPicPr>
                <p:cNvPr id="205" name="Freihand 204">
                  <a:extLst>
                    <a:ext uri="{FF2B5EF4-FFF2-40B4-BE49-F238E27FC236}">
                      <a16:creationId xmlns:a16="http://schemas.microsoft.com/office/drawing/2014/main" id="{0A7FDE26-8AC0-4C2A-9753-620E0833DEC0}"/>
                    </a:ext>
                  </a:extLst>
                </p:cNvPr>
                <p:cNvPicPr/>
                <p:nvPr/>
              </p:nvPicPr>
              <p:blipFill>
                <a:blip r:embed="rId46"/>
                <a:stretch>
                  <a:fillRect/>
                </a:stretch>
              </p:blipFill>
              <p:spPr>
                <a:xfrm>
                  <a:off x="5800427" y="1264387"/>
                  <a:ext cx="4158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07" name="Freihand 206">
                  <a:extLst>
                    <a:ext uri="{FF2B5EF4-FFF2-40B4-BE49-F238E27FC236}">
                      <a16:creationId xmlns:a16="http://schemas.microsoft.com/office/drawing/2014/main" id="{BD6281B1-C39B-490C-BC28-ECA1FB6F5725}"/>
                    </a:ext>
                  </a:extLst>
                </p14:cNvPr>
                <p14:cNvContentPartPr/>
                <p14:nvPr/>
              </p14:nvContentPartPr>
              <p14:xfrm>
                <a:off x="5790707" y="960547"/>
                <a:ext cx="123120" cy="197280"/>
              </p14:xfrm>
            </p:contentPart>
          </mc:Choice>
          <mc:Fallback xmlns="">
            <p:pic>
              <p:nvPicPr>
                <p:cNvPr id="207" name="Freihand 206">
                  <a:extLst>
                    <a:ext uri="{FF2B5EF4-FFF2-40B4-BE49-F238E27FC236}">
                      <a16:creationId xmlns:a16="http://schemas.microsoft.com/office/drawing/2014/main" id="{BD6281B1-C39B-490C-BC28-ECA1FB6F5725}"/>
                    </a:ext>
                  </a:extLst>
                </p:cNvPr>
                <p:cNvPicPr/>
                <p:nvPr/>
              </p:nvPicPr>
              <p:blipFill>
                <a:blip r:embed="rId48"/>
                <a:stretch>
                  <a:fillRect/>
                </a:stretch>
              </p:blipFill>
              <p:spPr>
                <a:xfrm>
                  <a:off x="5786387" y="956227"/>
                  <a:ext cx="13176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08" name="Freihand 207">
                  <a:extLst>
                    <a:ext uri="{FF2B5EF4-FFF2-40B4-BE49-F238E27FC236}">
                      <a16:creationId xmlns:a16="http://schemas.microsoft.com/office/drawing/2014/main" id="{CCE62185-7987-4F90-9AB6-E31DBD53F869}"/>
                    </a:ext>
                  </a:extLst>
                </p14:cNvPr>
                <p14:cNvContentPartPr/>
                <p14:nvPr/>
              </p14:nvContentPartPr>
              <p14:xfrm>
                <a:off x="5843267" y="1022467"/>
                <a:ext cx="106560" cy="158400"/>
              </p14:xfrm>
            </p:contentPart>
          </mc:Choice>
          <mc:Fallback xmlns="">
            <p:pic>
              <p:nvPicPr>
                <p:cNvPr id="208" name="Freihand 207">
                  <a:extLst>
                    <a:ext uri="{FF2B5EF4-FFF2-40B4-BE49-F238E27FC236}">
                      <a16:creationId xmlns:a16="http://schemas.microsoft.com/office/drawing/2014/main" id="{CCE62185-7987-4F90-9AB6-E31DBD53F869}"/>
                    </a:ext>
                  </a:extLst>
                </p:cNvPr>
                <p:cNvPicPr/>
                <p:nvPr/>
              </p:nvPicPr>
              <p:blipFill>
                <a:blip r:embed="rId50"/>
                <a:stretch>
                  <a:fillRect/>
                </a:stretch>
              </p:blipFill>
              <p:spPr>
                <a:xfrm>
                  <a:off x="5838947" y="1018147"/>
                  <a:ext cx="1152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12" name="Freihand 211">
                  <a:extLst>
                    <a:ext uri="{FF2B5EF4-FFF2-40B4-BE49-F238E27FC236}">
                      <a16:creationId xmlns:a16="http://schemas.microsoft.com/office/drawing/2014/main" id="{459DBFF0-44A8-47DE-851E-7125DB107936}"/>
                    </a:ext>
                  </a:extLst>
                </p14:cNvPr>
                <p14:cNvContentPartPr/>
                <p14:nvPr/>
              </p14:nvContentPartPr>
              <p14:xfrm>
                <a:off x="5230907" y="761107"/>
                <a:ext cx="113760" cy="133560"/>
              </p14:xfrm>
            </p:contentPart>
          </mc:Choice>
          <mc:Fallback xmlns="">
            <p:pic>
              <p:nvPicPr>
                <p:cNvPr id="212" name="Freihand 211">
                  <a:extLst>
                    <a:ext uri="{FF2B5EF4-FFF2-40B4-BE49-F238E27FC236}">
                      <a16:creationId xmlns:a16="http://schemas.microsoft.com/office/drawing/2014/main" id="{459DBFF0-44A8-47DE-851E-7125DB107936}"/>
                    </a:ext>
                  </a:extLst>
                </p:cNvPr>
                <p:cNvPicPr/>
                <p:nvPr/>
              </p:nvPicPr>
              <p:blipFill>
                <a:blip r:embed="rId52"/>
                <a:stretch>
                  <a:fillRect/>
                </a:stretch>
              </p:blipFill>
              <p:spPr>
                <a:xfrm>
                  <a:off x="5226587" y="756787"/>
                  <a:ext cx="1224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13" name="Freihand 212">
                  <a:extLst>
                    <a:ext uri="{FF2B5EF4-FFF2-40B4-BE49-F238E27FC236}">
                      <a16:creationId xmlns:a16="http://schemas.microsoft.com/office/drawing/2014/main" id="{C8FCCB73-90BE-4C07-B29D-73C07CF69AD6}"/>
                    </a:ext>
                  </a:extLst>
                </p14:cNvPr>
                <p14:cNvContentPartPr/>
                <p14:nvPr/>
              </p14:nvContentPartPr>
              <p14:xfrm>
                <a:off x="5369147" y="751747"/>
                <a:ext cx="69840" cy="99000"/>
              </p14:xfrm>
            </p:contentPart>
          </mc:Choice>
          <mc:Fallback xmlns="">
            <p:pic>
              <p:nvPicPr>
                <p:cNvPr id="213" name="Freihand 212">
                  <a:extLst>
                    <a:ext uri="{FF2B5EF4-FFF2-40B4-BE49-F238E27FC236}">
                      <a16:creationId xmlns:a16="http://schemas.microsoft.com/office/drawing/2014/main" id="{C8FCCB73-90BE-4C07-B29D-73C07CF69AD6}"/>
                    </a:ext>
                  </a:extLst>
                </p:cNvPr>
                <p:cNvPicPr/>
                <p:nvPr/>
              </p:nvPicPr>
              <p:blipFill>
                <a:blip r:embed="rId54"/>
                <a:stretch>
                  <a:fillRect/>
                </a:stretch>
              </p:blipFill>
              <p:spPr>
                <a:xfrm>
                  <a:off x="5364827" y="747427"/>
                  <a:ext cx="784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14" name="Freihand 213">
                  <a:extLst>
                    <a:ext uri="{FF2B5EF4-FFF2-40B4-BE49-F238E27FC236}">
                      <a16:creationId xmlns:a16="http://schemas.microsoft.com/office/drawing/2014/main" id="{AA37D3ED-5D03-4798-9EDF-47C24ABE8A22}"/>
                    </a:ext>
                  </a:extLst>
                </p14:cNvPr>
                <p14:cNvContentPartPr/>
                <p14:nvPr/>
              </p14:nvContentPartPr>
              <p14:xfrm>
                <a:off x="5455907" y="755707"/>
                <a:ext cx="41400" cy="173160"/>
              </p14:xfrm>
            </p:contentPart>
          </mc:Choice>
          <mc:Fallback xmlns="">
            <p:pic>
              <p:nvPicPr>
                <p:cNvPr id="214" name="Freihand 213">
                  <a:extLst>
                    <a:ext uri="{FF2B5EF4-FFF2-40B4-BE49-F238E27FC236}">
                      <a16:creationId xmlns:a16="http://schemas.microsoft.com/office/drawing/2014/main" id="{AA37D3ED-5D03-4798-9EDF-47C24ABE8A22}"/>
                    </a:ext>
                  </a:extLst>
                </p:cNvPr>
                <p:cNvPicPr/>
                <p:nvPr/>
              </p:nvPicPr>
              <p:blipFill>
                <a:blip r:embed="rId56"/>
                <a:stretch>
                  <a:fillRect/>
                </a:stretch>
              </p:blipFill>
              <p:spPr>
                <a:xfrm>
                  <a:off x="5451587" y="751387"/>
                  <a:ext cx="500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15" name="Freihand 214">
                  <a:extLst>
                    <a:ext uri="{FF2B5EF4-FFF2-40B4-BE49-F238E27FC236}">
                      <a16:creationId xmlns:a16="http://schemas.microsoft.com/office/drawing/2014/main" id="{D2D433A3-42A5-48D8-BC0C-31D89B6BF7A0}"/>
                    </a:ext>
                  </a:extLst>
                </p14:cNvPr>
                <p14:cNvContentPartPr/>
                <p14:nvPr/>
              </p14:nvContentPartPr>
              <p14:xfrm>
                <a:off x="5533307" y="755707"/>
                <a:ext cx="57600" cy="74880"/>
              </p14:xfrm>
            </p:contentPart>
          </mc:Choice>
          <mc:Fallback xmlns="">
            <p:pic>
              <p:nvPicPr>
                <p:cNvPr id="215" name="Freihand 214">
                  <a:extLst>
                    <a:ext uri="{FF2B5EF4-FFF2-40B4-BE49-F238E27FC236}">
                      <a16:creationId xmlns:a16="http://schemas.microsoft.com/office/drawing/2014/main" id="{D2D433A3-42A5-48D8-BC0C-31D89B6BF7A0}"/>
                    </a:ext>
                  </a:extLst>
                </p:cNvPr>
                <p:cNvPicPr/>
                <p:nvPr/>
              </p:nvPicPr>
              <p:blipFill>
                <a:blip r:embed="rId58"/>
                <a:stretch>
                  <a:fillRect/>
                </a:stretch>
              </p:blipFill>
              <p:spPr>
                <a:xfrm>
                  <a:off x="5528987" y="751387"/>
                  <a:ext cx="66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6" name="Freihand 215">
                  <a:extLst>
                    <a:ext uri="{FF2B5EF4-FFF2-40B4-BE49-F238E27FC236}">
                      <a16:creationId xmlns:a16="http://schemas.microsoft.com/office/drawing/2014/main" id="{70E0DCDF-AAE6-4BF0-9587-4E5DD4EF260D}"/>
                    </a:ext>
                  </a:extLst>
                </p14:cNvPr>
                <p14:cNvContentPartPr/>
                <p14:nvPr/>
              </p14:nvContentPartPr>
              <p14:xfrm>
                <a:off x="5626907" y="662107"/>
                <a:ext cx="78480" cy="164520"/>
              </p14:xfrm>
            </p:contentPart>
          </mc:Choice>
          <mc:Fallback xmlns="">
            <p:pic>
              <p:nvPicPr>
                <p:cNvPr id="216" name="Freihand 215">
                  <a:extLst>
                    <a:ext uri="{FF2B5EF4-FFF2-40B4-BE49-F238E27FC236}">
                      <a16:creationId xmlns:a16="http://schemas.microsoft.com/office/drawing/2014/main" id="{70E0DCDF-AAE6-4BF0-9587-4E5DD4EF260D}"/>
                    </a:ext>
                  </a:extLst>
                </p:cNvPr>
                <p:cNvPicPr/>
                <p:nvPr/>
              </p:nvPicPr>
              <p:blipFill>
                <a:blip r:embed="rId60"/>
                <a:stretch>
                  <a:fillRect/>
                </a:stretch>
              </p:blipFill>
              <p:spPr>
                <a:xfrm>
                  <a:off x="5622587" y="657787"/>
                  <a:ext cx="871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17" name="Freihand 216">
                  <a:extLst>
                    <a:ext uri="{FF2B5EF4-FFF2-40B4-BE49-F238E27FC236}">
                      <a16:creationId xmlns:a16="http://schemas.microsoft.com/office/drawing/2014/main" id="{81FC0BE6-9AFC-46EA-BB98-D406075E3A1B}"/>
                    </a:ext>
                  </a:extLst>
                </p14:cNvPr>
                <p14:cNvContentPartPr/>
                <p14:nvPr/>
              </p14:nvContentPartPr>
              <p14:xfrm>
                <a:off x="5692067" y="699187"/>
                <a:ext cx="10440" cy="41040"/>
              </p14:xfrm>
            </p:contentPart>
          </mc:Choice>
          <mc:Fallback xmlns="">
            <p:pic>
              <p:nvPicPr>
                <p:cNvPr id="217" name="Freihand 216">
                  <a:extLst>
                    <a:ext uri="{FF2B5EF4-FFF2-40B4-BE49-F238E27FC236}">
                      <a16:creationId xmlns:a16="http://schemas.microsoft.com/office/drawing/2014/main" id="{81FC0BE6-9AFC-46EA-BB98-D406075E3A1B}"/>
                    </a:ext>
                  </a:extLst>
                </p:cNvPr>
                <p:cNvPicPr/>
                <p:nvPr/>
              </p:nvPicPr>
              <p:blipFill>
                <a:blip r:embed="rId62"/>
                <a:stretch>
                  <a:fillRect/>
                </a:stretch>
              </p:blipFill>
              <p:spPr>
                <a:xfrm>
                  <a:off x="5687747" y="694867"/>
                  <a:ext cx="1908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18" name="Freihand 217">
                  <a:extLst>
                    <a:ext uri="{FF2B5EF4-FFF2-40B4-BE49-F238E27FC236}">
                      <a16:creationId xmlns:a16="http://schemas.microsoft.com/office/drawing/2014/main" id="{D337ED4F-E4F6-45BB-A9D6-0FAFFD32D953}"/>
                    </a:ext>
                  </a:extLst>
                </p14:cNvPr>
                <p14:cNvContentPartPr/>
                <p14:nvPr/>
              </p14:nvContentPartPr>
              <p14:xfrm>
                <a:off x="5751107" y="736987"/>
                <a:ext cx="102960" cy="57240"/>
              </p14:xfrm>
            </p:contentPart>
          </mc:Choice>
          <mc:Fallback xmlns="">
            <p:pic>
              <p:nvPicPr>
                <p:cNvPr id="218" name="Freihand 217">
                  <a:extLst>
                    <a:ext uri="{FF2B5EF4-FFF2-40B4-BE49-F238E27FC236}">
                      <a16:creationId xmlns:a16="http://schemas.microsoft.com/office/drawing/2014/main" id="{D337ED4F-E4F6-45BB-A9D6-0FAFFD32D953}"/>
                    </a:ext>
                  </a:extLst>
                </p:cNvPr>
                <p:cNvPicPr/>
                <p:nvPr/>
              </p:nvPicPr>
              <p:blipFill>
                <a:blip r:embed="rId64"/>
                <a:stretch>
                  <a:fillRect/>
                </a:stretch>
              </p:blipFill>
              <p:spPr>
                <a:xfrm>
                  <a:off x="5746787" y="732667"/>
                  <a:ext cx="11160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19" name="Freihand 218">
                  <a:extLst>
                    <a:ext uri="{FF2B5EF4-FFF2-40B4-BE49-F238E27FC236}">
                      <a16:creationId xmlns:a16="http://schemas.microsoft.com/office/drawing/2014/main" id="{61666B88-0FF7-4B11-B71F-11175DF9F886}"/>
                    </a:ext>
                  </a:extLst>
                </p14:cNvPr>
                <p14:cNvContentPartPr/>
                <p14:nvPr/>
              </p14:nvContentPartPr>
              <p14:xfrm>
                <a:off x="5893667" y="647347"/>
                <a:ext cx="80280" cy="155160"/>
              </p14:xfrm>
            </p:contentPart>
          </mc:Choice>
          <mc:Fallback xmlns="">
            <p:pic>
              <p:nvPicPr>
                <p:cNvPr id="219" name="Freihand 218">
                  <a:extLst>
                    <a:ext uri="{FF2B5EF4-FFF2-40B4-BE49-F238E27FC236}">
                      <a16:creationId xmlns:a16="http://schemas.microsoft.com/office/drawing/2014/main" id="{61666B88-0FF7-4B11-B71F-11175DF9F886}"/>
                    </a:ext>
                  </a:extLst>
                </p:cNvPr>
                <p:cNvPicPr/>
                <p:nvPr/>
              </p:nvPicPr>
              <p:blipFill>
                <a:blip r:embed="rId66"/>
                <a:stretch>
                  <a:fillRect/>
                </a:stretch>
              </p:blipFill>
              <p:spPr>
                <a:xfrm>
                  <a:off x="5889347" y="643027"/>
                  <a:ext cx="889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20" name="Freihand 219">
                  <a:extLst>
                    <a:ext uri="{FF2B5EF4-FFF2-40B4-BE49-F238E27FC236}">
                      <a16:creationId xmlns:a16="http://schemas.microsoft.com/office/drawing/2014/main" id="{F7B77AD5-1290-45A5-9837-454F1FE5E269}"/>
                    </a:ext>
                  </a:extLst>
                </p14:cNvPr>
                <p14:cNvContentPartPr/>
                <p14:nvPr/>
              </p14:nvContentPartPr>
              <p14:xfrm>
                <a:off x="5957027" y="685867"/>
                <a:ext cx="9360" cy="19080"/>
              </p14:xfrm>
            </p:contentPart>
          </mc:Choice>
          <mc:Fallback xmlns="">
            <p:pic>
              <p:nvPicPr>
                <p:cNvPr id="220" name="Freihand 219">
                  <a:extLst>
                    <a:ext uri="{FF2B5EF4-FFF2-40B4-BE49-F238E27FC236}">
                      <a16:creationId xmlns:a16="http://schemas.microsoft.com/office/drawing/2014/main" id="{F7B77AD5-1290-45A5-9837-454F1FE5E269}"/>
                    </a:ext>
                  </a:extLst>
                </p:cNvPr>
                <p:cNvPicPr/>
                <p:nvPr/>
              </p:nvPicPr>
              <p:blipFill>
                <a:blip r:embed="rId68"/>
                <a:stretch>
                  <a:fillRect/>
                </a:stretch>
              </p:blipFill>
              <p:spPr>
                <a:xfrm>
                  <a:off x="5952707" y="681547"/>
                  <a:ext cx="1800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21" name="Freihand 220">
                  <a:extLst>
                    <a:ext uri="{FF2B5EF4-FFF2-40B4-BE49-F238E27FC236}">
                      <a16:creationId xmlns:a16="http://schemas.microsoft.com/office/drawing/2014/main" id="{35FEA0E0-B62D-48D8-8D18-644AE13CE87D}"/>
                    </a:ext>
                  </a:extLst>
                </p14:cNvPr>
                <p14:cNvContentPartPr/>
                <p14:nvPr/>
              </p14:nvContentPartPr>
              <p14:xfrm>
                <a:off x="5990867" y="722227"/>
                <a:ext cx="105840" cy="63360"/>
              </p14:xfrm>
            </p:contentPart>
          </mc:Choice>
          <mc:Fallback xmlns="">
            <p:pic>
              <p:nvPicPr>
                <p:cNvPr id="221" name="Freihand 220">
                  <a:extLst>
                    <a:ext uri="{FF2B5EF4-FFF2-40B4-BE49-F238E27FC236}">
                      <a16:creationId xmlns:a16="http://schemas.microsoft.com/office/drawing/2014/main" id="{35FEA0E0-B62D-48D8-8D18-644AE13CE87D}"/>
                    </a:ext>
                  </a:extLst>
                </p:cNvPr>
                <p:cNvPicPr/>
                <p:nvPr/>
              </p:nvPicPr>
              <p:blipFill>
                <a:blip r:embed="rId70"/>
                <a:stretch>
                  <a:fillRect/>
                </a:stretch>
              </p:blipFill>
              <p:spPr>
                <a:xfrm>
                  <a:off x="5986547" y="717907"/>
                  <a:ext cx="11448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22" name="Freihand 221">
                  <a:extLst>
                    <a:ext uri="{FF2B5EF4-FFF2-40B4-BE49-F238E27FC236}">
                      <a16:creationId xmlns:a16="http://schemas.microsoft.com/office/drawing/2014/main" id="{CAD78DB4-11D0-4366-889A-8D1A71454BA6}"/>
                    </a:ext>
                  </a:extLst>
                </p14:cNvPr>
                <p14:cNvContentPartPr/>
                <p14:nvPr/>
              </p14:nvContentPartPr>
              <p14:xfrm>
                <a:off x="6105707" y="705667"/>
                <a:ext cx="59760" cy="103320"/>
              </p14:xfrm>
            </p:contentPart>
          </mc:Choice>
          <mc:Fallback xmlns="">
            <p:pic>
              <p:nvPicPr>
                <p:cNvPr id="222" name="Freihand 221">
                  <a:extLst>
                    <a:ext uri="{FF2B5EF4-FFF2-40B4-BE49-F238E27FC236}">
                      <a16:creationId xmlns:a16="http://schemas.microsoft.com/office/drawing/2014/main" id="{CAD78DB4-11D0-4366-889A-8D1A71454BA6}"/>
                    </a:ext>
                  </a:extLst>
                </p:cNvPr>
                <p:cNvPicPr/>
                <p:nvPr/>
              </p:nvPicPr>
              <p:blipFill>
                <a:blip r:embed="rId72"/>
                <a:stretch>
                  <a:fillRect/>
                </a:stretch>
              </p:blipFill>
              <p:spPr>
                <a:xfrm>
                  <a:off x="6101387" y="701347"/>
                  <a:ext cx="684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23" name="Freihand 222">
                  <a:extLst>
                    <a:ext uri="{FF2B5EF4-FFF2-40B4-BE49-F238E27FC236}">
                      <a16:creationId xmlns:a16="http://schemas.microsoft.com/office/drawing/2014/main" id="{8341A249-847C-41A5-BA47-441BA49568D2}"/>
                    </a:ext>
                  </a:extLst>
                </p14:cNvPr>
                <p14:cNvContentPartPr/>
                <p14:nvPr/>
              </p14:nvContentPartPr>
              <p14:xfrm>
                <a:off x="6275627" y="641947"/>
                <a:ext cx="145800" cy="153720"/>
              </p14:xfrm>
            </p:contentPart>
          </mc:Choice>
          <mc:Fallback xmlns="">
            <p:pic>
              <p:nvPicPr>
                <p:cNvPr id="223" name="Freihand 222">
                  <a:extLst>
                    <a:ext uri="{FF2B5EF4-FFF2-40B4-BE49-F238E27FC236}">
                      <a16:creationId xmlns:a16="http://schemas.microsoft.com/office/drawing/2014/main" id="{8341A249-847C-41A5-BA47-441BA49568D2}"/>
                    </a:ext>
                  </a:extLst>
                </p:cNvPr>
                <p:cNvPicPr/>
                <p:nvPr/>
              </p:nvPicPr>
              <p:blipFill>
                <a:blip r:embed="rId74"/>
                <a:stretch>
                  <a:fillRect/>
                </a:stretch>
              </p:blipFill>
              <p:spPr>
                <a:xfrm>
                  <a:off x="6271307" y="637627"/>
                  <a:ext cx="15444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24" name="Freihand 223">
                  <a:extLst>
                    <a:ext uri="{FF2B5EF4-FFF2-40B4-BE49-F238E27FC236}">
                      <a16:creationId xmlns:a16="http://schemas.microsoft.com/office/drawing/2014/main" id="{A020DD07-64D0-4365-A882-DB0020DAC3F6}"/>
                    </a:ext>
                  </a:extLst>
                </p14:cNvPr>
                <p14:cNvContentPartPr/>
                <p14:nvPr/>
              </p14:nvContentPartPr>
              <p14:xfrm>
                <a:off x="6458507" y="606307"/>
                <a:ext cx="240120" cy="165600"/>
              </p14:xfrm>
            </p:contentPart>
          </mc:Choice>
          <mc:Fallback xmlns="">
            <p:pic>
              <p:nvPicPr>
                <p:cNvPr id="224" name="Freihand 223">
                  <a:extLst>
                    <a:ext uri="{FF2B5EF4-FFF2-40B4-BE49-F238E27FC236}">
                      <a16:creationId xmlns:a16="http://schemas.microsoft.com/office/drawing/2014/main" id="{A020DD07-64D0-4365-A882-DB0020DAC3F6}"/>
                    </a:ext>
                  </a:extLst>
                </p:cNvPr>
                <p:cNvPicPr/>
                <p:nvPr/>
              </p:nvPicPr>
              <p:blipFill>
                <a:blip r:embed="rId76"/>
                <a:stretch>
                  <a:fillRect/>
                </a:stretch>
              </p:blipFill>
              <p:spPr>
                <a:xfrm>
                  <a:off x="6454187" y="601987"/>
                  <a:ext cx="24876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26" name="Freihand 225">
                  <a:extLst>
                    <a:ext uri="{FF2B5EF4-FFF2-40B4-BE49-F238E27FC236}">
                      <a16:creationId xmlns:a16="http://schemas.microsoft.com/office/drawing/2014/main" id="{073B21DD-E225-4428-8A77-FE57ECF4C93C}"/>
                    </a:ext>
                  </a:extLst>
                </p14:cNvPr>
                <p14:cNvContentPartPr/>
                <p14:nvPr/>
              </p14:nvContentPartPr>
              <p14:xfrm>
                <a:off x="6785027" y="600187"/>
                <a:ext cx="210240" cy="170280"/>
              </p14:xfrm>
            </p:contentPart>
          </mc:Choice>
          <mc:Fallback xmlns="">
            <p:pic>
              <p:nvPicPr>
                <p:cNvPr id="226" name="Freihand 225">
                  <a:extLst>
                    <a:ext uri="{FF2B5EF4-FFF2-40B4-BE49-F238E27FC236}">
                      <a16:creationId xmlns:a16="http://schemas.microsoft.com/office/drawing/2014/main" id="{073B21DD-E225-4428-8A77-FE57ECF4C93C}"/>
                    </a:ext>
                  </a:extLst>
                </p:cNvPr>
                <p:cNvPicPr/>
                <p:nvPr/>
              </p:nvPicPr>
              <p:blipFill>
                <a:blip r:embed="rId78"/>
                <a:stretch>
                  <a:fillRect/>
                </a:stretch>
              </p:blipFill>
              <p:spPr>
                <a:xfrm>
                  <a:off x="6780707" y="595867"/>
                  <a:ext cx="21888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27" name="Freihand 226">
                  <a:extLst>
                    <a:ext uri="{FF2B5EF4-FFF2-40B4-BE49-F238E27FC236}">
                      <a16:creationId xmlns:a16="http://schemas.microsoft.com/office/drawing/2014/main" id="{B4B6CBFE-406A-4AF9-AA62-0FD3E9009B5F}"/>
                    </a:ext>
                  </a:extLst>
                </p14:cNvPr>
                <p14:cNvContentPartPr/>
                <p14:nvPr/>
              </p14:nvContentPartPr>
              <p14:xfrm>
                <a:off x="6651107" y="953707"/>
                <a:ext cx="34560" cy="87120"/>
              </p14:xfrm>
            </p:contentPart>
          </mc:Choice>
          <mc:Fallback xmlns="">
            <p:pic>
              <p:nvPicPr>
                <p:cNvPr id="227" name="Freihand 226">
                  <a:extLst>
                    <a:ext uri="{FF2B5EF4-FFF2-40B4-BE49-F238E27FC236}">
                      <a16:creationId xmlns:a16="http://schemas.microsoft.com/office/drawing/2014/main" id="{B4B6CBFE-406A-4AF9-AA62-0FD3E9009B5F}"/>
                    </a:ext>
                  </a:extLst>
                </p:cNvPr>
                <p:cNvPicPr/>
                <p:nvPr/>
              </p:nvPicPr>
              <p:blipFill>
                <a:blip r:embed="rId80"/>
                <a:stretch>
                  <a:fillRect/>
                </a:stretch>
              </p:blipFill>
              <p:spPr>
                <a:xfrm>
                  <a:off x="6646787" y="949387"/>
                  <a:ext cx="4320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28" name="Freihand 227">
                  <a:extLst>
                    <a:ext uri="{FF2B5EF4-FFF2-40B4-BE49-F238E27FC236}">
                      <a16:creationId xmlns:a16="http://schemas.microsoft.com/office/drawing/2014/main" id="{54292D83-542A-4388-B7A9-FC7915A7A2CB}"/>
                    </a:ext>
                  </a:extLst>
                </p14:cNvPr>
                <p14:cNvContentPartPr/>
                <p14:nvPr/>
              </p14:nvContentPartPr>
              <p14:xfrm>
                <a:off x="6601427" y="918067"/>
                <a:ext cx="120960" cy="165600"/>
              </p14:xfrm>
            </p:contentPart>
          </mc:Choice>
          <mc:Fallback xmlns="">
            <p:pic>
              <p:nvPicPr>
                <p:cNvPr id="228" name="Freihand 227">
                  <a:extLst>
                    <a:ext uri="{FF2B5EF4-FFF2-40B4-BE49-F238E27FC236}">
                      <a16:creationId xmlns:a16="http://schemas.microsoft.com/office/drawing/2014/main" id="{54292D83-542A-4388-B7A9-FC7915A7A2CB}"/>
                    </a:ext>
                  </a:extLst>
                </p:cNvPr>
                <p:cNvPicPr/>
                <p:nvPr/>
              </p:nvPicPr>
              <p:blipFill>
                <a:blip r:embed="rId82"/>
                <a:stretch>
                  <a:fillRect/>
                </a:stretch>
              </p:blipFill>
              <p:spPr>
                <a:xfrm>
                  <a:off x="6597107" y="913747"/>
                  <a:ext cx="129600" cy="174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29" name="Freihand 228">
                  <a:extLst>
                    <a:ext uri="{FF2B5EF4-FFF2-40B4-BE49-F238E27FC236}">
                      <a16:creationId xmlns:a16="http://schemas.microsoft.com/office/drawing/2014/main" id="{6F527892-E34E-4D2D-90E7-095AE51F570C}"/>
                    </a:ext>
                  </a:extLst>
                </p14:cNvPr>
                <p14:cNvContentPartPr/>
                <p14:nvPr/>
              </p14:nvContentPartPr>
              <p14:xfrm>
                <a:off x="6725987" y="916267"/>
                <a:ext cx="42120" cy="117360"/>
              </p14:xfrm>
            </p:contentPart>
          </mc:Choice>
          <mc:Fallback xmlns="">
            <p:pic>
              <p:nvPicPr>
                <p:cNvPr id="229" name="Freihand 228">
                  <a:extLst>
                    <a:ext uri="{FF2B5EF4-FFF2-40B4-BE49-F238E27FC236}">
                      <a16:creationId xmlns:a16="http://schemas.microsoft.com/office/drawing/2014/main" id="{6F527892-E34E-4D2D-90E7-095AE51F570C}"/>
                    </a:ext>
                  </a:extLst>
                </p:cNvPr>
                <p:cNvPicPr/>
                <p:nvPr/>
              </p:nvPicPr>
              <p:blipFill>
                <a:blip r:embed="rId84"/>
                <a:stretch>
                  <a:fillRect/>
                </a:stretch>
              </p:blipFill>
              <p:spPr>
                <a:xfrm>
                  <a:off x="6721667" y="911947"/>
                  <a:ext cx="5076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30" name="Freihand 229">
                  <a:extLst>
                    <a:ext uri="{FF2B5EF4-FFF2-40B4-BE49-F238E27FC236}">
                      <a16:creationId xmlns:a16="http://schemas.microsoft.com/office/drawing/2014/main" id="{C166941F-0002-449F-B57C-E30FF66C8DFB}"/>
                    </a:ext>
                  </a:extLst>
                </p14:cNvPr>
                <p14:cNvContentPartPr/>
                <p14:nvPr/>
              </p14:nvContentPartPr>
              <p14:xfrm>
                <a:off x="6709067" y="891427"/>
                <a:ext cx="134280" cy="104400"/>
              </p14:xfrm>
            </p:contentPart>
          </mc:Choice>
          <mc:Fallback xmlns="">
            <p:pic>
              <p:nvPicPr>
                <p:cNvPr id="230" name="Freihand 229">
                  <a:extLst>
                    <a:ext uri="{FF2B5EF4-FFF2-40B4-BE49-F238E27FC236}">
                      <a16:creationId xmlns:a16="http://schemas.microsoft.com/office/drawing/2014/main" id="{C166941F-0002-449F-B57C-E30FF66C8DFB}"/>
                    </a:ext>
                  </a:extLst>
                </p:cNvPr>
                <p:cNvPicPr/>
                <p:nvPr/>
              </p:nvPicPr>
              <p:blipFill>
                <a:blip r:embed="rId86"/>
                <a:stretch>
                  <a:fillRect/>
                </a:stretch>
              </p:blipFill>
              <p:spPr>
                <a:xfrm>
                  <a:off x="6704747" y="887107"/>
                  <a:ext cx="14292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31" name="Freihand 230">
                  <a:extLst>
                    <a:ext uri="{FF2B5EF4-FFF2-40B4-BE49-F238E27FC236}">
                      <a16:creationId xmlns:a16="http://schemas.microsoft.com/office/drawing/2014/main" id="{9C335D57-F9B3-4E73-95C1-E38CC93E847C}"/>
                    </a:ext>
                  </a:extLst>
                </p14:cNvPr>
                <p14:cNvContentPartPr/>
                <p14:nvPr/>
              </p14:nvContentPartPr>
              <p14:xfrm>
                <a:off x="6845147" y="832747"/>
                <a:ext cx="66960" cy="128160"/>
              </p14:xfrm>
            </p:contentPart>
          </mc:Choice>
          <mc:Fallback xmlns="">
            <p:pic>
              <p:nvPicPr>
                <p:cNvPr id="231" name="Freihand 230">
                  <a:extLst>
                    <a:ext uri="{FF2B5EF4-FFF2-40B4-BE49-F238E27FC236}">
                      <a16:creationId xmlns:a16="http://schemas.microsoft.com/office/drawing/2014/main" id="{9C335D57-F9B3-4E73-95C1-E38CC93E847C}"/>
                    </a:ext>
                  </a:extLst>
                </p:cNvPr>
                <p:cNvPicPr/>
                <p:nvPr/>
              </p:nvPicPr>
              <p:blipFill>
                <a:blip r:embed="rId88"/>
                <a:stretch>
                  <a:fillRect/>
                </a:stretch>
              </p:blipFill>
              <p:spPr>
                <a:xfrm>
                  <a:off x="6840827" y="828427"/>
                  <a:ext cx="7560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32" name="Freihand 231">
                  <a:extLst>
                    <a:ext uri="{FF2B5EF4-FFF2-40B4-BE49-F238E27FC236}">
                      <a16:creationId xmlns:a16="http://schemas.microsoft.com/office/drawing/2014/main" id="{2CA39F3D-8C7B-42E7-A17B-087759009EC4}"/>
                    </a:ext>
                  </a:extLst>
                </p14:cNvPr>
                <p14:cNvContentPartPr/>
                <p14:nvPr/>
              </p14:nvContentPartPr>
              <p14:xfrm>
                <a:off x="6862427" y="867667"/>
                <a:ext cx="84240" cy="121680"/>
              </p14:xfrm>
            </p:contentPart>
          </mc:Choice>
          <mc:Fallback xmlns="">
            <p:pic>
              <p:nvPicPr>
                <p:cNvPr id="232" name="Freihand 231">
                  <a:extLst>
                    <a:ext uri="{FF2B5EF4-FFF2-40B4-BE49-F238E27FC236}">
                      <a16:creationId xmlns:a16="http://schemas.microsoft.com/office/drawing/2014/main" id="{2CA39F3D-8C7B-42E7-A17B-087759009EC4}"/>
                    </a:ext>
                  </a:extLst>
                </p:cNvPr>
                <p:cNvPicPr/>
                <p:nvPr/>
              </p:nvPicPr>
              <p:blipFill>
                <a:blip r:embed="rId90"/>
                <a:stretch>
                  <a:fillRect/>
                </a:stretch>
              </p:blipFill>
              <p:spPr>
                <a:xfrm>
                  <a:off x="6858107" y="863347"/>
                  <a:ext cx="9288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33" name="Freihand 232">
                  <a:extLst>
                    <a:ext uri="{FF2B5EF4-FFF2-40B4-BE49-F238E27FC236}">
                      <a16:creationId xmlns:a16="http://schemas.microsoft.com/office/drawing/2014/main" id="{F7A70351-F486-4973-A2CC-50BA6E03553F}"/>
                    </a:ext>
                  </a:extLst>
                </p14:cNvPr>
                <p14:cNvContentPartPr/>
                <p14:nvPr/>
              </p14:nvContentPartPr>
              <p14:xfrm>
                <a:off x="6954587" y="793507"/>
                <a:ext cx="101520" cy="187200"/>
              </p14:xfrm>
            </p:contentPart>
          </mc:Choice>
          <mc:Fallback xmlns="">
            <p:pic>
              <p:nvPicPr>
                <p:cNvPr id="233" name="Freihand 232">
                  <a:extLst>
                    <a:ext uri="{FF2B5EF4-FFF2-40B4-BE49-F238E27FC236}">
                      <a16:creationId xmlns:a16="http://schemas.microsoft.com/office/drawing/2014/main" id="{F7A70351-F486-4973-A2CC-50BA6E03553F}"/>
                    </a:ext>
                  </a:extLst>
                </p:cNvPr>
                <p:cNvPicPr/>
                <p:nvPr/>
              </p:nvPicPr>
              <p:blipFill>
                <a:blip r:embed="rId92"/>
                <a:stretch>
                  <a:fillRect/>
                </a:stretch>
              </p:blipFill>
              <p:spPr>
                <a:xfrm>
                  <a:off x="6950267" y="789187"/>
                  <a:ext cx="11016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34" name="Freihand 233">
                  <a:extLst>
                    <a:ext uri="{FF2B5EF4-FFF2-40B4-BE49-F238E27FC236}">
                      <a16:creationId xmlns:a16="http://schemas.microsoft.com/office/drawing/2014/main" id="{36DA873F-CB20-4BC0-A354-D5F780106FAE}"/>
                    </a:ext>
                  </a:extLst>
                </p14:cNvPr>
                <p14:cNvContentPartPr/>
                <p14:nvPr/>
              </p14:nvContentPartPr>
              <p14:xfrm>
                <a:off x="7076987" y="796747"/>
                <a:ext cx="37080" cy="65160"/>
              </p14:xfrm>
            </p:contentPart>
          </mc:Choice>
          <mc:Fallback xmlns="">
            <p:pic>
              <p:nvPicPr>
                <p:cNvPr id="234" name="Freihand 233">
                  <a:extLst>
                    <a:ext uri="{FF2B5EF4-FFF2-40B4-BE49-F238E27FC236}">
                      <a16:creationId xmlns:a16="http://schemas.microsoft.com/office/drawing/2014/main" id="{36DA873F-CB20-4BC0-A354-D5F780106FAE}"/>
                    </a:ext>
                  </a:extLst>
                </p:cNvPr>
                <p:cNvPicPr/>
                <p:nvPr/>
              </p:nvPicPr>
              <p:blipFill>
                <a:blip r:embed="rId94"/>
                <a:stretch>
                  <a:fillRect/>
                </a:stretch>
              </p:blipFill>
              <p:spPr>
                <a:xfrm>
                  <a:off x="7072667" y="792427"/>
                  <a:ext cx="457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35" name="Freihand 234">
                  <a:extLst>
                    <a:ext uri="{FF2B5EF4-FFF2-40B4-BE49-F238E27FC236}">
                      <a16:creationId xmlns:a16="http://schemas.microsoft.com/office/drawing/2014/main" id="{200FC416-AAEA-4BC4-81FB-9BB07EF29CD5}"/>
                    </a:ext>
                  </a:extLst>
                </p14:cNvPr>
                <p14:cNvContentPartPr/>
                <p14:nvPr/>
              </p14:nvContentPartPr>
              <p14:xfrm>
                <a:off x="7103267" y="663187"/>
                <a:ext cx="149760" cy="174600"/>
              </p14:xfrm>
            </p:contentPart>
          </mc:Choice>
          <mc:Fallback xmlns="">
            <p:pic>
              <p:nvPicPr>
                <p:cNvPr id="235" name="Freihand 234">
                  <a:extLst>
                    <a:ext uri="{FF2B5EF4-FFF2-40B4-BE49-F238E27FC236}">
                      <a16:creationId xmlns:a16="http://schemas.microsoft.com/office/drawing/2014/main" id="{200FC416-AAEA-4BC4-81FB-9BB07EF29CD5}"/>
                    </a:ext>
                  </a:extLst>
                </p:cNvPr>
                <p:cNvPicPr/>
                <p:nvPr/>
              </p:nvPicPr>
              <p:blipFill>
                <a:blip r:embed="rId96"/>
                <a:stretch>
                  <a:fillRect/>
                </a:stretch>
              </p:blipFill>
              <p:spPr>
                <a:xfrm>
                  <a:off x="7098947" y="658867"/>
                  <a:ext cx="15840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38" name="Freihand 237">
                  <a:extLst>
                    <a:ext uri="{FF2B5EF4-FFF2-40B4-BE49-F238E27FC236}">
                      <a16:creationId xmlns:a16="http://schemas.microsoft.com/office/drawing/2014/main" id="{959F7333-03C2-426E-B2FD-A364F06A9F0D}"/>
                    </a:ext>
                  </a:extLst>
                </p14:cNvPr>
                <p14:cNvContentPartPr/>
                <p14:nvPr/>
              </p14:nvContentPartPr>
              <p14:xfrm>
                <a:off x="5532587" y="1050907"/>
                <a:ext cx="101520" cy="105840"/>
              </p14:xfrm>
            </p:contentPart>
          </mc:Choice>
          <mc:Fallback xmlns="">
            <p:pic>
              <p:nvPicPr>
                <p:cNvPr id="238" name="Freihand 237">
                  <a:extLst>
                    <a:ext uri="{FF2B5EF4-FFF2-40B4-BE49-F238E27FC236}">
                      <a16:creationId xmlns:a16="http://schemas.microsoft.com/office/drawing/2014/main" id="{959F7333-03C2-426E-B2FD-A364F06A9F0D}"/>
                    </a:ext>
                  </a:extLst>
                </p:cNvPr>
                <p:cNvPicPr/>
                <p:nvPr/>
              </p:nvPicPr>
              <p:blipFill>
                <a:blip r:embed="rId98"/>
                <a:stretch>
                  <a:fillRect/>
                </a:stretch>
              </p:blipFill>
              <p:spPr>
                <a:xfrm>
                  <a:off x="5528267" y="1046587"/>
                  <a:ext cx="1101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39" name="Freihand 238">
                  <a:extLst>
                    <a:ext uri="{FF2B5EF4-FFF2-40B4-BE49-F238E27FC236}">
                      <a16:creationId xmlns:a16="http://schemas.microsoft.com/office/drawing/2014/main" id="{FA3E224A-E3C4-464E-AC78-14C0BAAC21B2}"/>
                    </a:ext>
                  </a:extLst>
                </p14:cNvPr>
                <p14:cNvContentPartPr/>
                <p14:nvPr/>
              </p14:nvContentPartPr>
              <p14:xfrm>
                <a:off x="5613587" y="1050547"/>
                <a:ext cx="83880" cy="76680"/>
              </p14:xfrm>
            </p:contentPart>
          </mc:Choice>
          <mc:Fallback xmlns="">
            <p:pic>
              <p:nvPicPr>
                <p:cNvPr id="239" name="Freihand 238">
                  <a:extLst>
                    <a:ext uri="{FF2B5EF4-FFF2-40B4-BE49-F238E27FC236}">
                      <a16:creationId xmlns:a16="http://schemas.microsoft.com/office/drawing/2014/main" id="{FA3E224A-E3C4-464E-AC78-14C0BAAC21B2}"/>
                    </a:ext>
                  </a:extLst>
                </p:cNvPr>
                <p:cNvPicPr/>
                <p:nvPr/>
              </p:nvPicPr>
              <p:blipFill>
                <a:blip r:embed="rId100"/>
                <a:stretch>
                  <a:fillRect/>
                </a:stretch>
              </p:blipFill>
              <p:spPr>
                <a:xfrm>
                  <a:off x="5609267" y="1046227"/>
                  <a:ext cx="925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40" name="Freihand 239">
                  <a:extLst>
                    <a:ext uri="{FF2B5EF4-FFF2-40B4-BE49-F238E27FC236}">
                      <a16:creationId xmlns:a16="http://schemas.microsoft.com/office/drawing/2014/main" id="{D8F48393-9701-4BB0-BFB8-E2797B945B3E}"/>
                    </a:ext>
                  </a:extLst>
                </p14:cNvPr>
                <p14:cNvContentPartPr/>
                <p14:nvPr/>
              </p14:nvContentPartPr>
              <p14:xfrm>
                <a:off x="5732747" y="1039747"/>
                <a:ext cx="45360" cy="90000"/>
              </p14:xfrm>
            </p:contentPart>
          </mc:Choice>
          <mc:Fallback xmlns="">
            <p:pic>
              <p:nvPicPr>
                <p:cNvPr id="240" name="Freihand 239">
                  <a:extLst>
                    <a:ext uri="{FF2B5EF4-FFF2-40B4-BE49-F238E27FC236}">
                      <a16:creationId xmlns:a16="http://schemas.microsoft.com/office/drawing/2014/main" id="{D8F48393-9701-4BB0-BFB8-E2797B945B3E}"/>
                    </a:ext>
                  </a:extLst>
                </p:cNvPr>
                <p:cNvPicPr/>
                <p:nvPr/>
              </p:nvPicPr>
              <p:blipFill>
                <a:blip r:embed="rId102"/>
                <a:stretch>
                  <a:fillRect/>
                </a:stretch>
              </p:blipFill>
              <p:spPr>
                <a:xfrm>
                  <a:off x="5728427" y="1035427"/>
                  <a:ext cx="540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41" name="Freihand 240">
                  <a:extLst>
                    <a:ext uri="{FF2B5EF4-FFF2-40B4-BE49-F238E27FC236}">
                      <a16:creationId xmlns:a16="http://schemas.microsoft.com/office/drawing/2014/main" id="{6A135622-6ADF-495E-9C0A-D3F90C57C257}"/>
                    </a:ext>
                  </a:extLst>
                </p14:cNvPr>
                <p14:cNvContentPartPr/>
                <p14:nvPr/>
              </p14:nvContentPartPr>
              <p14:xfrm>
                <a:off x="5767307" y="1029307"/>
                <a:ext cx="83520" cy="96480"/>
              </p14:xfrm>
            </p:contentPart>
          </mc:Choice>
          <mc:Fallback xmlns="">
            <p:pic>
              <p:nvPicPr>
                <p:cNvPr id="241" name="Freihand 240">
                  <a:extLst>
                    <a:ext uri="{FF2B5EF4-FFF2-40B4-BE49-F238E27FC236}">
                      <a16:creationId xmlns:a16="http://schemas.microsoft.com/office/drawing/2014/main" id="{6A135622-6ADF-495E-9C0A-D3F90C57C257}"/>
                    </a:ext>
                  </a:extLst>
                </p:cNvPr>
                <p:cNvPicPr/>
                <p:nvPr/>
              </p:nvPicPr>
              <p:blipFill>
                <a:blip r:embed="rId104"/>
                <a:stretch>
                  <a:fillRect/>
                </a:stretch>
              </p:blipFill>
              <p:spPr>
                <a:xfrm>
                  <a:off x="5762987" y="1024987"/>
                  <a:ext cx="921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78" name="Freihand 177">
                  <a:extLst>
                    <a:ext uri="{FF2B5EF4-FFF2-40B4-BE49-F238E27FC236}">
                      <a16:creationId xmlns:a16="http://schemas.microsoft.com/office/drawing/2014/main" id="{D0FEF0E0-35EA-4438-A7E8-01125AE611CF}"/>
                    </a:ext>
                  </a:extLst>
                </p14:cNvPr>
                <p14:cNvContentPartPr/>
                <p14:nvPr/>
              </p14:nvContentPartPr>
              <p14:xfrm>
                <a:off x="5285627" y="1573267"/>
                <a:ext cx="317160" cy="686520"/>
              </p14:xfrm>
            </p:contentPart>
          </mc:Choice>
          <mc:Fallback xmlns="">
            <p:pic>
              <p:nvPicPr>
                <p:cNvPr id="178" name="Freihand 177">
                  <a:extLst>
                    <a:ext uri="{FF2B5EF4-FFF2-40B4-BE49-F238E27FC236}">
                      <a16:creationId xmlns:a16="http://schemas.microsoft.com/office/drawing/2014/main" id="{D0FEF0E0-35EA-4438-A7E8-01125AE611CF}"/>
                    </a:ext>
                  </a:extLst>
                </p:cNvPr>
                <p:cNvPicPr/>
                <p:nvPr/>
              </p:nvPicPr>
              <p:blipFill>
                <a:blip r:embed="rId106"/>
                <a:stretch>
                  <a:fillRect/>
                </a:stretch>
              </p:blipFill>
              <p:spPr>
                <a:xfrm>
                  <a:off x="5281307" y="1568947"/>
                  <a:ext cx="325800" cy="6951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79" name="Freihand 178">
                  <a:extLst>
                    <a:ext uri="{FF2B5EF4-FFF2-40B4-BE49-F238E27FC236}">
                      <a16:creationId xmlns:a16="http://schemas.microsoft.com/office/drawing/2014/main" id="{084988D8-8C11-4563-A1DE-AAE684D3A2A9}"/>
                    </a:ext>
                  </a:extLst>
                </p14:cNvPr>
                <p14:cNvContentPartPr/>
                <p14:nvPr/>
              </p14:nvContentPartPr>
              <p14:xfrm>
                <a:off x="5414867" y="1557787"/>
                <a:ext cx="207360" cy="200880"/>
              </p14:xfrm>
            </p:contentPart>
          </mc:Choice>
          <mc:Fallback xmlns="">
            <p:pic>
              <p:nvPicPr>
                <p:cNvPr id="179" name="Freihand 178">
                  <a:extLst>
                    <a:ext uri="{FF2B5EF4-FFF2-40B4-BE49-F238E27FC236}">
                      <a16:creationId xmlns:a16="http://schemas.microsoft.com/office/drawing/2014/main" id="{084988D8-8C11-4563-A1DE-AAE684D3A2A9}"/>
                    </a:ext>
                  </a:extLst>
                </p:cNvPr>
                <p:cNvPicPr/>
                <p:nvPr/>
              </p:nvPicPr>
              <p:blipFill>
                <a:blip r:embed="rId108"/>
                <a:stretch>
                  <a:fillRect/>
                </a:stretch>
              </p:blipFill>
              <p:spPr>
                <a:xfrm>
                  <a:off x="5410547" y="1553467"/>
                  <a:ext cx="21600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81" name="Freihand 180">
                  <a:extLst>
                    <a:ext uri="{FF2B5EF4-FFF2-40B4-BE49-F238E27FC236}">
                      <a16:creationId xmlns:a16="http://schemas.microsoft.com/office/drawing/2014/main" id="{D2EAE6B0-9A76-4F66-81EE-5E4B4309BF1A}"/>
                    </a:ext>
                  </a:extLst>
                </p14:cNvPr>
                <p14:cNvContentPartPr/>
                <p14:nvPr/>
              </p14:nvContentPartPr>
              <p14:xfrm>
                <a:off x="4964507" y="2441587"/>
                <a:ext cx="121680" cy="81720"/>
              </p14:xfrm>
            </p:contentPart>
          </mc:Choice>
          <mc:Fallback xmlns="">
            <p:pic>
              <p:nvPicPr>
                <p:cNvPr id="181" name="Freihand 180">
                  <a:extLst>
                    <a:ext uri="{FF2B5EF4-FFF2-40B4-BE49-F238E27FC236}">
                      <a16:creationId xmlns:a16="http://schemas.microsoft.com/office/drawing/2014/main" id="{D2EAE6B0-9A76-4F66-81EE-5E4B4309BF1A}"/>
                    </a:ext>
                  </a:extLst>
                </p:cNvPr>
                <p:cNvPicPr/>
                <p:nvPr/>
              </p:nvPicPr>
              <p:blipFill>
                <a:blip r:embed="rId110"/>
                <a:stretch>
                  <a:fillRect/>
                </a:stretch>
              </p:blipFill>
              <p:spPr>
                <a:xfrm>
                  <a:off x="4960187" y="2437267"/>
                  <a:ext cx="1303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82" name="Freihand 181">
                  <a:extLst>
                    <a:ext uri="{FF2B5EF4-FFF2-40B4-BE49-F238E27FC236}">
                      <a16:creationId xmlns:a16="http://schemas.microsoft.com/office/drawing/2014/main" id="{CDD25EB7-ADF7-4AE2-9ACA-A7565CC20BE9}"/>
                    </a:ext>
                  </a:extLst>
                </p14:cNvPr>
                <p14:cNvContentPartPr/>
                <p14:nvPr/>
              </p14:nvContentPartPr>
              <p14:xfrm>
                <a:off x="5124707" y="2366707"/>
                <a:ext cx="63720" cy="153360"/>
              </p14:xfrm>
            </p:contentPart>
          </mc:Choice>
          <mc:Fallback xmlns="">
            <p:pic>
              <p:nvPicPr>
                <p:cNvPr id="182" name="Freihand 181">
                  <a:extLst>
                    <a:ext uri="{FF2B5EF4-FFF2-40B4-BE49-F238E27FC236}">
                      <a16:creationId xmlns:a16="http://schemas.microsoft.com/office/drawing/2014/main" id="{CDD25EB7-ADF7-4AE2-9ACA-A7565CC20BE9}"/>
                    </a:ext>
                  </a:extLst>
                </p:cNvPr>
                <p:cNvPicPr/>
                <p:nvPr/>
              </p:nvPicPr>
              <p:blipFill>
                <a:blip r:embed="rId112"/>
                <a:stretch>
                  <a:fillRect/>
                </a:stretch>
              </p:blipFill>
              <p:spPr>
                <a:xfrm>
                  <a:off x="5120387" y="2362387"/>
                  <a:ext cx="723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83" name="Freihand 182">
                  <a:extLst>
                    <a:ext uri="{FF2B5EF4-FFF2-40B4-BE49-F238E27FC236}">
                      <a16:creationId xmlns:a16="http://schemas.microsoft.com/office/drawing/2014/main" id="{43DC6188-A0A2-44B9-8D06-D398EA44C80D}"/>
                    </a:ext>
                  </a:extLst>
                </p14:cNvPr>
                <p14:cNvContentPartPr/>
                <p14:nvPr/>
              </p14:nvContentPartPr>
              <p14:xfrm>
                <a:off x="5234507" y="2355547"/>
                <a:ext cx="55440" cy="88920"/>
              </p14:xfrm>
            </p:contentPart>
          </mc:Choice>
          <mc:Fallback xmlns="">
            <p:pic>
              <p:nvPicPr>
                <p:cNvPr id="183" name="Freihand 182">
                  <a:extLst>
                    <a:ext uri="{FF2B5EF4-FFF2-40B4-BE49-F238E27FC236}">
                      <a16:creationId xmlns:a16="http://schemas.microsoft.com/office/drawing/2014/main" id="{43DC6188-A0A2-44B9-8D06-D398EA44C80D}"/>
                    </a:ext>
                  </a:extLst>
                </p:cNvPr>
                <p:cNvPicPr/>
                <p:nvPr/>
              </p:nvPicPr>
              <p:blipFill>
                <a:blip r:embed="rId114"/>
                <a:stretch>
                  <a:fillRect/>
                </a:stretch>
              </p:blipFill>
              <p:spPr>
                <a:xfrm>
                  <a:off x="5230187" y="2351227"/>
                  <a:ext cx="640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84" name="Freihand 183">
                  <a:extLst>
                    <a:ext uri="{FF2B5EF4-FFF2-40B4-BE49-F238E27FC236}">
                      <a16:creationId xmlns:a16="http://schemas.microsoft.com/office/drawing/2014/main" id="{CE0333BA-E290-4940-9D35-FFE0E46D7B3F}"/>
                    </a:ext>
                  </a:extLst>
                </p14:cNvPr>
                <p14:cNvContentPartPr/>
                <p14:nvPr/>
              </p14:nvContentPartPr>
              <p14:xfrm>
                <a:off x="5330267" y="2328187"/>
                <a:ext cx="61560" cy="82080"/>
              </p14:xfrm>
            </p:contentPart>
          </mc:Choice>
          <mc:Fallback xmlns="">
            <p:pic>
              <p:nvPicPr>
                <p:cNvPr id="184" name="Freihand 183">
                  <a:extLst>
                    <a:ext uri="{FF2B5EF4-FFF2-40B4-BE49-F238E27FC236}">
                      <a16:creationId xmlns:a16="http://schemas.microsoft.com/office/drawing/2014/main" id="{CE0333BA-E290-4940-9D35-FFE0E46D7B3F}"/>
                    </a:ext>
                  </a:extLst>
                </p:cNvPr>
                <p:cNvPicPr/>
                <p:nvPr/>
              </p:nvPicPr>
              <p:blipFill>
                <a:blip r:embed="rId116"/>
                <a:stretch>
                  <a:fillRect/>
                </a:stretch>
              </p:blipFill>
              <p:spPr>
                <a:xfrm>
                  <a:off x="5325947" y="2323867"/>
                  <a:ext cx="702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85" name="Freihand 184">
                  <a:extLst>
                    <a:ext uri="{FF2B5EF4-FFF2-40B4-BE49-F238E27FC236}">
                      <a16:creationId xmlns:a16="http://schemas.microsoft.com/office/drawing/2014/main" id="{DBD9F793-73B6-4853-BD9E-6CFEFA670B52}"/>
                    </a:ext>
                  </a:extLst>
                </p14:cNvPr>
                <p14:cNvContentPartPr/>
                <p14:nvPr/>
              </p14:nvContentPartPr>
              <p14:xfrm>
                <a:off x="5393267" y="2214787"/>
                <a:ext cx="87840" cy="191520"/>
              </p14:xfrm>
            </p:contentPart>
          </mc:Choice>
          <mc:Fallback xmlns="">
            <p:pic>
              <p:nvPicPr>
                <p:cNvPr id="185" name="Freihand 184">
                  <a:extLst>
                    <a:ext uri="{FF2B5EF4-FFF2-40B4-BE49-F238E27FC236}">
                      <a16:creationId xmlns:a16="http://schemas.microsoft.com/office/drawing/2014/main" id="{DBD9F793-73B6-4853-BD9E-6CFEFA670B52}"/>
                    </a:ext>
                  </a:extLst>
                </p:cNvPr>
                <p:cNvPicPr/>
                <p:nvPr/>
              </p:nvPicPr>
              <p:blipFill>
                <a:blip r:embed="rId118"/>
                <a:stretch>
                  <a:fillRect/>
                </a:stretch>
              </p:blipFill>
              <p:spPr>
                <a:xfrm>
                  <a:off x="5388947" y="2210467"/>
                  <a:ext cx="9648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89" name="Freihand 188">
                  <a:extLst>
                    <a:ext uri="{FF2B5EF4-FFF2-40B4-BE49-F238E27FC236}">
                      <a16:creationId xmlns:a16="http://schemas.microsoft.com/office/drawing/2014/main" id="{82460363-5A83-453A-BBA5-DEC883D48F4F}"/>
                    </a:ext>
                  </a:extLst>
                </p14:cNvPr>
                <p14:cNvContentPartPr/>
                <p14:nvPr/>
              </p14:nvContentPartPr>
              <p14:xfrm>
                <a:off x="5723387" y="1675507"/>
                <a:ext cx="78120" cy="138600"/>
              </p14:xfrm>
            </p:contentPart>
          </mc:Choice>
          <mc:Fallback xmlns="">
            <p:pic>
              <p:nvPicPr>
                <p:cNvPr id="189" name="Freihand 188">
                  <a:extLst>
                    <a:ext uri="{FF2B5EF4-FFF2-40B4-BE49-F238E27FC236}">
                      <a16:creationId xmlns:a16="http://schemas.microsoft.com/office/drawing/2014/main" id="{82460363-5A83-453A-BBA5-DEC883D48F4F}"/>
                    </a:ext>
                  </a:extLst>
                </p:cNvPr>
                <p:cNvPicPr/>
                <p:nvPr/>
              </p:nvPicPr>
              <p:blipFill>
                <a:blip r:embed="rId120"/>
                <a:stretch>
                  <a:fillRect/>
                </a:stretch>
              </p:blipFill>
              <p:spPr>
                <a:xfrm>
                  <a:off x="5719067" y="1671187"/>
                  <a:ext cx="8676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90" name="Freihand 189">
                  <a:extLst>
                    <a:ext uri="{FF2B5EF4-FFF2-40B4-BE49-F238E27FC236}">
                      <a16:creationId xmlns:a16="http://schemas.microsoft.com/office/drawing/2014/main" id="{6C1EA1FC-CC33-47D2-B519-9695731822DA}"/>
                    </a:ext>
                  </a:extLst>
                </p14:cNvPr>
                <p14:cNvContentPartPr/>
                <p14:nvPr/>
              </p14:nvContentPartPr>
              <p14:xfrm>
                <a:off x="5615747" y="1888267"/>
                <a:ext cx="11160" cy="185040"/>
              </p14:xfrm>
            </p:contentPart>
          </mc:Choice>
          <mc:Fallback xmlns="">
            <p:pic>
              <p:nvPicPr>
                <p:cNvPr id="190" name="Freihand 189">
                  <a:extLst>
                    <a:ext uri="{FF2B5EF4-FFF2-40B4-BE49-F238E27FC236}">
                      <a16:creationId xmlns:a16="http://schemas.microsoft.com/office/drawing/2014/main" id="{6C1EA1FC-CC33-47D2-B519-9695731822DA}"/>
                    </a:ext>
                  </a:extLst>
                </p:cNvPr>
                <p:cNvPicPr/>
                <p:nvPr/>
              </p:nvPicPr>
              <p:blipFill>
                <a:blip r:embed="rId122"/>
                <a:stretch>
                  <a:fillRect/>
                </a:stretch>
              </p:blipFill>
              <p:spPr>
                <a:xfrm>
                  <a:off x="5611427" y="1883947"/>
                  <a:ext cx="198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91" name="Freihand 190">
                  <a:extLst>
                    <a:ext uri="{FF2B5EF4-FFF2-40B4-BE49-F238E27FC236}">
                      <a16:creationId xmlns:a16="http://schemas.microsoft.com/office/drawing/2014/main" id="{DC8333EB-480C-439A-B199-0F911858CC4D}"/>
                    </a:ext>
                  </a:extLst>
                </p14:cNvPr>
                <p14:cNvContentPartPr/>
                <p14:nvPr/>
              </p14:nvContentPartPr>
              <p14:xfrm>
                <a:off x="5558507" y="1851187"/>
                <a:ext cx="157320" cy="235080"/>
              </p14:xfrm>
            </p:contentPart>
          </mc:Choice>
          <mc:Fallback xmlns="">
            <p:pic>
              <p:nvPicPr>
                <p:cNvPr id="191" name="Freihand 190">
                  <a:extLst>
                    <a:ext uri="{FF2B5EF4-FFF2-40B4-BE49-F238E27FC236}">
                      <a16:creationId xmlns:a16="http://schemas.microsoft.com/office/drawing/2014/main" id="{DC8333EB-480C-439A-B199-0F911858CC4D}"/>
                    </a:ext>
                  </a:extLst>
                </p:cNvPr>
                <p:cNvPicPr/>
                <p:nvPr/>
              </p:nvPicPr>
              <p:blipFill>
                <a:blip r:embed="rId124"/>
                <a:stretch>
                  <a:fillRect/>
                </a:stretch>
              </p:blipFill>
              <p:spPr>
                <a:xfrm>
                  <a:off x="5554187" y="1846867"/>
                  <a:ext cx="16596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92" name="Freihand 191">
                  <a:extLst>
                    <a:ext uri="{FF2B5EF4-FFF2-40B4-BE49-F238E27FC236}">
                      <a16:creationId xmlns:a16="http://schemas.microsoft.com/office/drawing/2014/main" id="{2B473F7D-46E8-4E47-97F1-E8CFBA029080}"/>
                    </a:ext>
                  </a:extLst>
                </p14:cNvPr>
                <p14:cNvContentPartPr/>
                <p14:nvPr/>
              </p14:nvContentPartPr>
              <p14:xfrm>
                <a:off x="5782787" y="1828507"/>
                <a:ext cx="42480" cy="194760"/>
              </p14:xfrm>
            </p:contentPart>
          </mc:Choice>
          <mc:Fallback xmlns="">
            <p:pic>
              <p:nvPicPr>
                <p:cNvPr id="192" name="Freihand 191">
                  <a:extLst>
                    <a:ext uri="{FF2B5EF4-FFF2-40B4-BE49-F238E27FC236}">
                      <a16:creationId xmlns:a16="http://schemas.microsoft.com/office/drawing/2014/main" id="{2B473F7D-46E8-4E47-97F1-E8CFBA029080}"/>
                    </a:ext>
                  </a:extLst>
                </p:cNvPr>
                <p:cNvPicPr/>
                <p:nvPr/>
              </p:nvPicPr>
              <p:blipFill>
                <a:blip r:embed="rId126"/>
                <a:stretch>
                  <a:fillRect/>
                </a:stretch>
              </p:blipFill>
              <p:spPr>
                <a:xfrm>
                  <a:off x="5778467" y="1824187"/>
                  <a:ext cx="511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93" name="Freihand 192">
                  <a:extLst>
                    <a:ext uri="{FF2B5EF4-FFF2-40B4-BE49-F238E27FC236}">
                      <a16:creationId xmlns:a16="http://schemas.microsoft.com/office/drawing/2014/main" id="{89AF95A7-D5BA-49BB-82BC-75C54C3FCAA0}"/>
                    </a:ext>
                  </a:extLst>
                </p14:cNvPr>
                <p14:cNvContentPartPr/>
                <p14:nvPr/>
              </p14:nvContentPartPr>
              <p14:xfrm>
                <a:off x="5746427" y="1805107"/>
                <a:ext cx="162720" cy="181440"/>
              </p14:xfrm>
            </p:contentPart>
          </mc:Choice>
          <mc:Fallback xmlns="">
            <p:pic>
              <p:nvPicPr>
                <p:cNvPr id="193" name="Freihand 192">
                  <a:extLst>
                    <a:ext uri="{FF2B5EF4-FFF2-40B4-BE49-F238E27FC236}">
                      <a16:creationId xmlns:a16="http://schemas.microsoft.com/office/drawing/2014/main" id="{89AF95A7-D5BA-49BB-82BC-75C54C3FCAA0}"/>
                    </a:ext>
                  </a:extLst>
                </p:cNvPr>
                <p:cNvPicPr/>
                <p:nvPr/>
              </p:nvPicPr>
              <p:blipFill>
                <a:blip r:embed="rId128"/>
                <a:stretch>
                  <a:fillRect/>
                </a:stretch>
              </p:blipFill>
              <p:spPr>
                <a:xfrm>
                  <a:off x="5742107" y="1800787"/>
                  <a:ext cx="1713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94" name="Freihand 193">
                  <a:extLst>
                    <a:ext uri="{FF2B5EF4-FFF2-40B4-BE49-F238E27FC236}">
                      <a16:creationId xmlns:a16="http://schemas.microsoft.com/office/drawing/2014/main" id="{0F9872C9-D6BB-4F07-AF7B-5B4119DFC027}"/>
                    </a:ext>
                  </a:extLst>
                </p14:cNvPr>
                <p14:cNvContentPartPr/>
                <p14:nvPr/>
              </p14:nvContentPartPr>
              <p14:xfrm>
                <a:off x="5945147" y="1791787"/>
                <a:ext cx="27000" cy="145800"/>
              </p14:xfrm>
            </p:contentPart>
          </mc:Choice>
          <mc:Fallback xmlns="">
            <p:pic>
              <p:nvPicPr>
                <p:cNvPr id="194" name="Freihand 193">
                  <a:extLst>
                    <a:ext uri="{FF2B5EF4-FFF2-40B4-BE49-F238E27FC236}">
                      <a16:creationId xmlns:a16="http://schemas.microsoft.com/office/drawing/2014/main" id="{0F9872C9-D6BB-4F07-AF7B-5B4119DFC027}"/>
                    </a:ext>
                  </a:extLst>
                </p:cNvPr>
                <p:cNvPicPr/>
                <p:nvPr/>
              </p:nvPicPr>
              <p:blipFill>
                <a:blip r:embed="rId130"/>
                <a:stretch>
                  <a:fillRect/>
                </a:stretch>
              </p:blipFill>
              <p:spPr>
                <a:xfrm>
                  <a:off x="5940827" y="1787467"/>
                  <a:ext cx="3564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95" name="Freihand 194">
                  <a:extLst>
                    <a:ext uri="{FF2B5EF4-FFF2-40B4-BE49-F238E27FC236}">
                      <a16:creationId xmlns:a16="http://schemas.microsoft.com/office/drawing/2014/main" id="{2BAECC37-9BB3-4E53-84E1-7CB9921E9CB3}"/>
                    </a:ext>
                  </a:extLst>
                </p14:cNvPr>
                <p14:cNvContentPartPr/>
                <p14:nvPr/>
              </p14:nvContentPartPr>
              <p14:xfrm>
                <a:off x="5935787" y="1746067"/>
                <a:ext cx="138960" cy="117000"/>
              </p14:xfrm>
            </p:contentPart>
          </mc:Choice>
          <mc:Fallback xmlns="">
            <p:pic>
              <p:nvPicPr>
                <p:cNvPr id="195" name="Freihand 194">
                  <a:extLst>
                    <a:ext uri="{FF2B5EF4-FFF2-40B4-BE49-F238E27FC236}">
                      <a16:creationId xmlns:a16="http://schemas.microsoft.com/office/drawing/2014/main" id="{2BAECC37-9BB3-4E53-84E1-7CB9921E9CB3}"/>
                    </a:ext>
                  </a:extLst>
                </p:cNvPr>
                <p:cNvPicPr/>
                <p:nvPr/>
              </p:nvPicPr>
              <p:blipFill>
                <a:blip r:embed="rId132"/>
                <a:stretch>
                  <a:fillRect/>
                </a:stretch>
              </p:blipFill>
              <p:spPr>
                <a:xfrm>
                  <a:off x="5931467" y="1741747"/>
                  <a:ext cx="1476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96" name="Freihand 195">
                  <a:extLst>
                    <a:ext uri="{FF2B5EF4-FFF2-40B4-BE49-F238E27FC236}">
                      <a16:creationId xmlns:a16="http://schemas.microsoft.com/office/drawing/2014/main" id="{D91F4989-8693-4DDA-92A0-AB440672FD4D}"/>
                    </a:ext>
                  </a:extLst>
                </p14:cNvPr>
                <p14:cNvContentPartPr/>
                <p14:nvPr/>
              </p14:nvContentPartPr>
              <p14:xfrm>
                <a:off x="5968907" y="1734187"/>
                <a:ext cx="208440" cy="246600"/>
              </p14:xfrm>
            </p:contentPart>
          </mc:Choice>
          <mc:Fallback xmlns="">
            <p:pic>
              <p:nvPicPr>
                <p:cNvPr id="196" name="Freihand 195">
                  <a:extLst>
                    <a:ext uri="{FF2B5EF4-FFF2-40B4-BE49-F238E27FC236}">
                      <a16:creationId xmlns:a16="http://schemas.microsoft.com/office/drawing/2014/main" id="{D91F4989-8693-4DDA-92A0-AB440672FD4D}"/>
                    </a:ext>
                  </a:extLst>
                </p:cNvPr>
                <p:cNvPicPr/>
                <p:nvPr/>
              </p:nvPicPr>
              <p:blipFill>
                <a:blip r:embed="rId134"/>
                <a:stretch>
                  <a:fillRect/>
                </a:stretch>
              </p:blipFill>
              <p:spPr>
                <a:xfrm>
                  <a:off x="5964587" y="1729867"/>
                  <a:ext cx="21708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97" name="Freihand 196">
                  <a:extLst>
                    <a:ext uri="{FF2B5EF4-FFF2-40B4-BE49-F238E27FC236}">
                      <a16:creationId xmlns:a16="http://schemas.microsoft.com/office/drawing/2014/main" id="{673BDD52-B835-4B16-923D-3EE6ED3B5277}"/>
                    </a:ext>
                  </a:extLst>
                </p14:cNvPr>
                <p14:cNvContentPartPr/>
                <p14:nvPr/>
              </p14:nvContentPartPr>
              <p14:xfrm>
                <a:off x="6082667" y="1741387"/>
                <a:ext cx="242280" cy="129960"/>
              </p14:xfrm>
            </p:contentPart>
          </mc:Choice>
          <mc:Fallback xmlns="">
            <p:pic>
              <p:nvPicPr>
                <p:cNvPr id="197" name="Freihand 196">
                  <a:extLst>
                    <a:ext uri="{FF2B5EF4-FFF2-40B4-BE49-F238E27FC236}">
                      <a16:creationId xmlns:a16="http://schemas.microsoft.com/office/drawing/2014/main" id="{673BDD52-B835-4B16-923D-3EE6ED3B5277}"/>
                    </a:ext>
                  </a:extLst>
                </p:cNvPr>
                <p:cNvPicPr/>
                <p:nvPr/>
              </p:nvPicPr>
              <p:blipFill>
                <a:blip r:embed="rId136"/>
                <a:stretch>
                  <a:fillRect/>
                </a:stretch>
              </p:blipFill>
              <p:spPr>
                <a:xfrm>
                  <a:off x="6078347" y="1737067"/>
                  <a:ext cx="25092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98" name="Freihand 197">
                  <a:extLst>
                    <a:ext uri="{FF2B5EF4-FFF2-40B4-BE49-F238E27FC236}">
                      <a16:creationId xmlns:a16="http://schemas.microsoft.com/office/drawing/2014/main" id="{D2002396-E34D-4A87-B03A-3EE53B0D8A1E}"/>
                    </a:ext>
                  </a:extLst>
                </p14:cNvPr>
                <p14:cNvContentPartPr/>
                <p14:nvPr/>
              </p14:nvContentPartPr>
              <p14:xfrm>
                <a:off x="6321707" y="1681987"/>
                <a:ext cx="75240" cy="155520"/>
              </p14:xfrm>
            </p:contentPart>
          </mc:Choice>
          <mc:Fallback xmlns="">
            <p:pic>
              <p:nvPicPr>
                <p:cNvPr id="198" name="Freihand 197">
                  <a:extLst>
                    <a:ext uri="{FF2B5EF4-FFF2-40B4-BE49-F238E27FC236}">
                      <a16:creationId xmlns:a16="http://schemas.microsoft.com/office/drawing/2014/main" id="{D2002396-E34D-4A87-B03A-3EE53B0D8A1E}"/>
                    </a:ext>
                  </a:extLst>
                </p:cNvPr>
                <p:cNvPicPr/>
                <p:nvPr/>
              </p:nvPicPr>
              <p:blipFill>
                <a:blip r:embed="rId138"/>
                <a:stretch>
                  <a:fillRect/>
                </a:stretch>
              </p:blipFill>
              <p:spPr>
                <a:xfrm>
                  <a:off x="6317387" y="1677667"/>
                  <a:ext cx="838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99" name="Freihand 198">
                  <a:extLst>
                    <a:ext uri="{FF2B5EF4-FFF2-40B4-BE49-F238E27FC236}">
                      <a16:creationId xmlns:a16="http://schemas.microsoft.com/office/drawing/2014/main" id="{9FD2530F-0D49-46FD-80E2-E0526D1BE14E}"/>
                    </a:ext>
                  </a:extLst>
                </p14:cNvPr>
                <p14:cNvContentPartPr/>
                <p14:nvPr/>
              </p14:nvContentPartPr>
              <p14:xfrm>
                <a:off x="6257987" y="1646707"/>
                <a:ext cx="169200" cy="50760"/>
              </p14:xfrm>
            </p:contentPart>
          </mc:Choice>
          <mc:Fallback xmlns="">
            <p:pic>
              <p:nvPicPr>
                <p:cNvPr id="199" name="Freihand 198">
                  <a:extLst>
                    <a:ext uri="{FF2B5EF4-FFF2-40B4-BE49-F238E27FC236}">
                      <a16:creationId xmlns:a16="http://schemas.microsoft.com/office/drawing/2014/main" id="{9FD2530F-0D49-46FD-80E2-E0526D1BE14E}"/>
                    </a:ext>
                  </a:extLst>
                </p:cNvPr>
                <p:cNvPicPr/>
                <p:nvPr/>
              </p:nvPicPr>
              <p:blipFill>
                <a:blip r:embed="rId140"/>
                <a:stretch>
                  <a:fillRect/>
                </a:stretch>
              </p:blipFill>
              <p:spPr>
                <a:xfrm>
                  <a:off x="6253667" y="1642387"/>
                  <a:ext cx="17784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201" name="Freihand 200">
                  <a:extLst>
                    <a:ext uri="{FF2B5EF4-FFF2-40B4-BE49-F238E27FC236}">
                      <a16:creationId xmlns:a16="http://schemas.microsoft.com/office/drawing/2014/main" id="{8BAE531A-6AC2-47B6-9FD3-B092DF432478}"/>
                    </a:ext>
                  </a:extLst>
                </p14:cNvPr>
                <p14:cNvContentPartPr/>
                <p14:nvPr/>
              </p14:nvContentPartPr>
              <p14:xfrm>
                <a:off x="6260867" y="1445827"/>
                <a:ext cx="5040" cy="7920"/>
              </p14:xfrm>
            </p:contentPart>
          </mc:Choice>
          <mc:Fallback xmlns="">
            <p:pic>
              <p:nvPicPr>
                <p:cNvPr id="201" name="Freihand 200">
                  <a:extLst>
                    <a:ext uri="{FF2B5EF4-FFF2-40B4-BE49-F238E27FC236}">
                      <a16:creationId xmlns:a16="http://schemas.microsoft.com/office/drawing/2014/main" id="{8BAE531A-6AC2-47B6-9FD3-B092DF432478}"/>
                    </a:ext>
                  </a:extLst>
                </p:cNvPr>
                <p:cNvPicPr/>
                <p:nvPr/>
              </p:nvPicPr>
              <p:blipFill>
                <a:blip r:embed="rId142"/>
                <a:stretch>
                  <a:fillRect/>
                </a:stretch>
              </p:blipFill>
              <p:spPr>
                <a:xfrm>
                  <a:off x="6256547" y="1441507"/>
                  <a:ext cx="1368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202" name="Freihand 201">
                  <a:extLst>
                    <a:ext uri="{FF2B5EF4-FFF2-40B4-BE49-F238E27FC236}">
                      <a16:creationId xmlns:a16="http://schemas.microsoft.com/office/drawing/2014/main" id="{38B04667-0F89-47BD-A2E6-7912A682F93D}"/>
                    </a:ext>
                  </a:extLst>
                </p14:cNvPr>
                <p14:cNvContentPartPr/>
                <p14:nvPr/>
              </p14:nvContentPartPr>
              <p14:xfrm>
                <a:off x="6108947" y="1310467"/>
                <a:ext cx="133560" cy="1371960"/>
              </p14:xfrm>
            </p:contentPart>
          </mc:Choice>
          <mc:Fallback xmlns="">
            <p:pic>
              <p:nvPicPr>
                <p:cNvPr id="202" name="Freihand 201">
                  <a:extLst>
                    <a:ext uri="{FF2B5EF4-FFF2-40B4-BE49-F238E27FC236}">
                      <a16:creationId xmlns:a16="http://schemas.microsoft.com/office/drawing/2014/main" id="{38B04667-0F89-47BD-A2E6-7912A682F93D}"/>
                    </a:ext>
                  </a:extLst>
                </p:cNvPr>
                <p:cNvPicPr/>
                <p:nvPr/>
              </p:nvPicPr>
              <p:blipFill>
                <a:blip r:embed="rId144"/>
                <a:stretch>
                  <a:fillRect/>
                </a:stretch>
              </p:blipFill>
              <p:spPr>
                <a:xfrm>
                  <a:off x="6104627" y="1306147"/>
                  <a:ext cx="142200" cy="138060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203" name="Freihand 202">
                  <a:extLst>
                    <a:ext uri="{FF2B5EF4-FFF2-40B4-BE49-F238E27FC236}">
                      <a16:creationId xmlns:a16="http://schemas.microsoft.com/office/drawing/2014/main" id="{F78EBCCD-17E9-4A30-B596-A0CF0A1F6AEB}"/>
                    </a:ext>
                  </a:extLst>
                </p14:cNvPr>
                <p14:cNvContentPartPr/>
                <p14:nvPr/>
              </p14:nvContentPartPr>
              <p14:xfrm>
                <a:off x="6125147" y="1249627"/>
                <a:ext cx="144720" cy="185760"/>
              </p14:xfrm>
            </p:contentPart>
          </mc:Choice>
          <mc:Fallback xmlns="">
            <p:pic>
              <p:nvPicPr>
                <p:cNvPr id="203" name="Freihand 202">
                  <a:extLst>
                    <a:ext uri="{FF2B5EF4-FFF2-40B4-BE49-F238E27FC236}">
                      <a16:creationId xmlns:a16="http://schemas.microsoft.com/office/drawing/2014/main" id="{F78EBCCD-17E9-4A30-B596-A0CF0A1F6AEB}"/>
                    </a:ext>
                  </a:extLst>
                </p:cNvPr>
                <p:cNvPicPr/>
                <p:nvPr/>
              </p:nvPicPr>
              <p:blipFill>
                <a:blip r:embed="rId146"/>
                <a:stretch>
                  <a:fillRect/>
                </a:stretch>
              </p:blipFill>
              <p:spPr>
                <a:xfrm>
                  <a:off x="6120827" y="1245307"/>
                  <a:ext cx="15336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237" name="Freihand 236">
                  <a:extLst>
                    <a:ext uri="{FF2B5EF4-FFF2-40B4-BE49-F238E27FC236}">
                      <a16:creationId xmlns:a16="http://schemas.microsoft.com/office/drawing/2014/main" id="{91E32D2D-63A9-4C3D-B168-23AA7D412E3C}"/>
                    </a:ext>
                  </a:extLst>
                </p14:cNvPr>
                <p14:cNvContentPartPr/>
                <p14:nvPr/>
              </p14:nvContentPartPr>
              <p14:xfrm>
                <a:off x="5733107" y="1256467"/>
                <a:ext cx="528840" cy="66240"/>
              </p14:xfrm>
            </p:contentPart>
          </mc:Choice>
          <mc:Fallback xmlns="">
            <p:pic>
              <p:nvPicPr>
                <p:cNvPr id="237" name="Freihand 236">
                  <a:extLst>
                    <a:ext uri="{FF2B5EF4-FFF2-40B4-BE49-F238E27FC236}">
                      <a16:creationId xmlns:a16="http://schemas.microsoft.com/office/drawing/2014/main" id="{91E32D2D-63A9-4C3D-B168-23AA7D412E3C}"/>
                    </a:ext>
                  </a:extLst>
                </p:cNvPr>
                <p:cNvPicPr/>
                <p:nvPr/>
              </p:nvPicPr>
              <p:blipFill>
                <a:blip r:embed="rId148"/>
                <a:stretch>
                  <a:fillRect/>
                </a:stretch>
              </p:blipFill>
              <p:spPr>
                <a:xfrm>
                  <a:off x="5728787" y="1252147"/>
                  <a:ext cx="53748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242" name="Freihand 241">
                  <a:extLst>
                    <a:ext uri="{FF2B5EF4-FFF2-40B4-BE49-F238E27FC236}">
                      <a16:creationId xmlns:a16="http://schemas.microsoft.com/office/drawing/2014/main" id="{9757A46B-368B-44D2-BEFA-9852D529BEDE}"/>
                    </a:ext>
                  </a:extLst>
                </p14:cNvPr>
                <p14:cNvContentPartPr/>
                <p14:nvPr/>
              </p14:nvContentPartPr>
              <p14:xfrm>
                <a:off x="5776667" y="1280947"/>
                <a:ext cx="410040" cy="59040"/>
              </p14:xfrm>
            </p:contentPart>
          </mc:Choice>
          <mc:Fallback xmlns="">
            <p:pic>
              <p:nvPicPr>
                <p:cNvPr id="242" name="Freihand 241">
                  <a:extLst>
                    <a:ext uri="{FF2B5EF4-FFF2-40B4-BE49-F238E27FC236}">
                      <a16:creationId xmlns:a16="http://schemas.microsoft.com/office/drawing/2014/main" id="{9757A46B-368B-44D2-BEFA-9852D529BEDE}"/>
                    </a:ext>
                  </a:extLst>
                </p:cNvPr>
                <p:cNvPicPr/>
                <p:nvPr/>
              </p:nvPicPr>
              <p:blipFill>
                <a:blip r:embed="rId150"/>
                <a:stretch>
                  <a:fillRect/>
                </a:stretch>
              </p:blipFill>
              <p:spPr>
                <a:xfrm>
                  <a:off x="5772347" y="1276627"/>
                  <a:ext cx="41868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249" name="Freihand 248">
                  <a:extLst>
                    <a:ext uri="{FF2B5EF4-FFF2-40B4-BE49-F238E27FC236}">
                      <a16:creationId xmlns:a16="http://schemas.microsoft.com/office/drawing/2014/main" id="{2E44C1FA-1A5C-4FB1-A9C1-B4A24CDEB3CC}"/>
                    </a:ext>
                  </a:extLst>
                </p14:cNvPr>
                <p14:cNvContentPartPr/>
                <p14:nvPr/>
              </p14:nvContentPartPr>
              <p14:xfrm>
                <a:off x="5793587" y="996547"/>
                <a:ext cx="360" cy="360"/>
              </p14:xfrm>
            </p:contentPart>
          </mc:Choice>
          <mc:Fallback xmlns="">
            <p:pic>
              <p:nvPicPr>
                <p:cNvPr id="249" name="Freihand 248">
                  <a:extLst>
                    <a:ext uri="{FF2B5EF4-FFF2-40B4-BE49-F238E27FC236}">
                      <a16:creationId xmlns:a16="http://schemas.microsoft.com/office/drawing/2014/main" id="{2E44C1FA-1A5C-4FB1-A9C1-B4A24CDEB3CC}"/>
                    </a:ext>
                  </a:extLst>
                </p:cNvPr>
                <p:cNvPicPr/>
                <p:nvPr/>
              </p:nvPicPr>
              <p:blipFill>
                <a:blip r:embed="rId152"/>
                <a:stretch>
                  <a:fillRect/>
                </a:stretch>
              </p:blipFill>
              <p:spPr>
                <a:xfrm>
                  <a:off x="5789267" y="9922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251" name="Freihand 250">
                  <a:extLst>
                    <a:ext uri="{FF2B5EF4-FFF2-40B4-BE49-F238E27FC236}">
                      <a16:creationId xmlns:a16="http://schemas.microsoft.com/office/drawing/2014/main" id="{B56254CD-0771-420F-9FC7-1C2D363A843C}"/>
                    </a:ext>
                  </a:extLst>
                </p14:cNvPr>
                <p14:cNvContentPartPr/>
                <p14:nvPr/>
              </p14:nvContentPartPr>
              <p14:xfrm>
                <a:off x="4500467" y="953347"/>
                <a:ext cx="1238400" cy="334800"/>
              </p14:xfrm>
            </p:contentPart>
          </mc:Choice>
          <mc:Fallback xmlns="">
            <p:pic>
              <p:nvPicPr>
                <p:cNvPr id="251" name="Freihand 250">
                  <a:extLst>
                    <a:ext uri="{FF2B5EF4-FFF2-40B4-BE49-F238E27FC236}">
                      <a16:creationId xmlns:a16="http://schemas.microsoft.com/office/drawing/2014/main" id="{B56254CD-0771-420F-9FC7-1C2D363A843C}"/>
                    </a:ext>
                  </a:extLst>
                </p:cNvPr>
                <p:cNvPicPr/>
                <p:nvPr/>
              </p:nvPicPr>
              <p:blipFill>
                <a:blip r:embed="rId154"/>
                <a:stretch>
                  <a:fillRect/>
                </a:stretch>
              </p:blipFill>
              <p:spPr>
                <a:xfrm>
                  <a:off x="4496147" y="949027"/>
                  <a:ext cx="1247040" cy="34344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252" name="Freihand 251">
                  <a:extLst>
                    <a:ext uri="{FF2B5EF4-FFF2-40B4-BE49-F238E27FC236}">
                      <a16:creationId xmlns:a16="http://schemas.microsoft.com/office/drawing/2014/main" id="{7334316E-2DED-475F-8DC1-488BA7F6A8ED}"/>
                    </a:ext>
                  </a:extLst>
                </p14:cNvPr>
                <p14:cNvContentPartPr/>
                <p14:nvPr/>
              </p14:nvContentPartPr>
              <p14:xfrm>
                <a:off x="5584787" y="1217227"/>
                <a:ext cx="205200" cy="152280"/>
              </p14:xfrm>
            </p:contentPart>
          </mc:Choice>
          <mc:Fallback xmlns="">
            <p:pic>
              <p:nvPicPr>
                <p:cNvPr id="252" name="Freihand 251">
                  <a:extLst>
                    <a:ext uri="{FF2B5EF4-FFF2-40B4-BE49-F238E27FC236}">
                      <a16:creationId xmlns:a16="http://schemas.microsoft.com/office/drawing/2014/main" id="{7334316E-2DED-475F-8DC1-488BA7F6A8ED}"/>
                    </a:ext>
                  </a:extLst>
                </p:cNvPr>
                <p:cNvPicPr/>
                <p:nvPr/>
              </p:nvPicPr>
              <p:blipFill>
                <a:blip r:embed="rId156"/>
                <a:stretch>
                  <a:fillRect/>
                </a:stretch>
              </p:blipFill>
              <p:spPr>
                <a:xfrm>
                  <a:off x="5580467" y="1212907"/>
                  <a:ext cx="213840" cy="160920"/>
                </a:xfrm>
                <a:prstGeom prst="rect">
                  <a:avLst/>
                </a:prstGeom>
              </p:spPr>
            </p:pic>
          </mc:Fallback>
        </mc:AlternateContent>
      </p:grpSp>
      <p:grpSp>
        <p:nvGrpSpPr>
          <p:cNvPr id="297" name="Gruppieren 296">
            <a:extLst>
              <a:ext uri="{FF2B5EF4-FFF2-40B4-BE49-F238E27FC236}">
                <a16:creationId xmlns:a16="http://schemas.microsoft.com/office/drawing/2014/main" id="{27808FB8-E17C-4905-9FA2-34E769B74735}"/>
              </a:ext>
            </a:extLst>
          </p:cNvPr>
          <p:cNvGrpSpPr/>
          <p:nvPr/>
        </p:nvGrpSpPr>
        <p:grpSpPr>
          <a:xfrm>
            <a:off x="3860747" y="558787"/>
            <a:ext cx="1240920" cy="862560"/>
            <a:chOff x="3860747" y="558787"/>
            <a:chExt cx="1240920" cy="862560"/>
          </a:xfrm>
        </p:grpSpPr>
        <mc:AlternateContent xmlns:mc="http://schemas.openxmlformats.org/markup-compatibility/2006" xmlns:p14="http://schemas.microsoft.com/office/powerpoint/2010/main">
          <mc:Choice Requires="p14">
            <p:contentPart p14:bwMode="auto" r:id="rId157">
              <p14:nvContentPartPr>
                <p14:cNvPr id="254" name="Freihand 253">
                  <a:extLst>
                    <a:ext uri="{FF2B5EF4-FFF2-40B4-BE49-F238E27FC236}">
                      <a16:creationId xmlns:a16="http://schemas.microsoft.com/office/drawing/2014/main" id="{64CDD327-F7E5-4437-9F53-868A7A12C6A1}"/>
                    </a:ext>
                  </a:extLst>
                </p14:cNvPr>
                <p14:cNvContentPartPr/>
                <p14:nvPr/>
              </p14:nvContentPartPr>
              <p14:xfrm>
                <a:off x="3911147" y="660307"/>
                <a:ext cx="94680" cy="105120"/>
              </p14:xfrm>
            </p:contentPart>
          </mc:Choice>
          <mc:Fallback xmlns="">
            <p:pic>
              <p:nvPicPr>
                <p:cNvPr id="254" name="Freihand 253">
                  <a:extLst>
                    <a:ext uri="{FF2B5EF4-FFF2-40B4-BE49-F238E27FC236}">
                      <a16:creationId xmlns:a16="http://schemas.microsoft.com/office/drawing/2014/main" id="{64CDD327-F7E5-4437-9F53-868A7A12C6A1}"/>
                    </a:ext>
                  </a:extLst>
                </p:cNvPr>
                <p:cNvPicPr/>
                <p:nvPr/>
              </p:nvPicPr>
              <p:blipFill>
                <a:blip r:embed="rId158"/>
                <a:stretch>
                  <a:fillRect/>
                </a:stretch>
              </p:blipFill>
              <p:spPr>
                <a:xfrm>
                  <a:off x="3906827" y="655987"/>
                  <a:ext cx="1033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255" name="Freihand 254">
                  <a:extLst>
                    <a:ext uri="{FF2B5EF4-FFF2-40B4-BE49-F238E27FC236}">
                      <a16:creationId xmlns:a16="http://schemas.microsoft.com/office/drawing/2014/main" id="{1CD32240-A913-4832-85BC-A56F57B5C967}"/>
                    </a:ext>
                  </a:extLst>
                </p14:cNvPr>
                <p14:cNvContentPartPr/>
                <p14:nvPr/>
              </p14:nvContentPartPr>
              <p14:xfrm>
                <a:off x="4028867" y="675427"/>
                <a:ext cx="75600" cy="73800"/>
              </p14:xfrm>
            </p:contentPart>
          </mc:Choice>
          <mc:Fallback xmlns="">
            <p:pic>
              <p:nvPicPr>
                <p:cNvPr id="255" name="Freihand 254">
                  <a:extLst>
                    <a:ext uri="{FF2B5EF4-FFF2-40B4-BE49-F238E27FC236}">
                      <a16:creationId xmlns:a16="http://schemas.microsoft.com/office/drawing/2014/main" id="{1CD32240-A913-4832-85BC-A56F57B5C967}"/>
                    </a:ext>
                  </a:extLst>
                </p:cNvPr>
                <p:cNvPicPr/>
                <p:nvPr/>
              </p:nvPicPr>
              <p:blipFill>
                <a:blip r:embed="rId160"/>
                <a:stretch>
                  <a:fillRect/>
                </a:stretch>
              </p:blipFill>
              <p:spPr>
                <a:xfrm>
                  <a:off x="4024547" y="671107"/>
                  <a:ext cx="8424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256" name="Freihand 255">
                  <a:extLst>
                    <a:ext uri="{FF2B5EF4-FFF2-40B4-BE49-F238E27FC236}">
                      <a16:creationId xmlns:a16="http://schemas.microsoft.com/office/drawing/2014/main" id="{7D21EEE5-3562-4085-ACAD-B5CF3CE13590}"/>
                    </a:ext>
                  </a:extLst>
                </p14:cNvPr>
                <p14:cNvContentPartPr/>
                <p14:nvPr/>
              </p14:nvContentPartPr>
              <p14:xfrm>
                <a:off x="4081787" y="690547"/>
                <a:ext cx="96840" cy="155160"/>
              </p14:xfrm>
            </p:contentPart>
          </mc:Choice>
          <mc:Fallback xmlns="">
            <p:pic>
              <p:nvPicPr>
                <p:cNvPr id="256" name="Freihand 255">
                  <a:extLst>
                    <a:ext uri="{FF2B5EF4-FFF2-40B4-BE49-F238E27FC236}">
                      <a16:creationId xmlns:a16="http://schemas.microsoft.com/office/drawing/2014/main" id="{7D21EEE5-3562-4085-ACAD-B5CF3CE13590}"/>
                    </a:ext>
                  </a:extLst>
                </p:cNvPr>
                <p:cNvPicPr/>
                <p:nvPr/>
              </p:nvPicPr>
              <p:blipFill>
                <a:blip r:embed="rId162"/>
                <a:stretch>
                  <a:fillRect/>
                </a:stretch>
              </p:blipFill>
              <p:spPr>
                <a:xfrm>
                  <a:off x="4077467" y="686227"/>
                  <a:ext cx="1054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257" name="Freihand 256">
                  <a:extLst>
                    <a:ext uri="{FF2B5EF4-FFF2-40B4-BE49-F238E27FC236}">
                      <a16:creationId xmlns:a16="http://schemas.microsoft.com/office/drawing/2014/main" id="{496A47F2-5B28-4328-AE1A-B1BAD2BBD4F8}"/>
                    </a:ext>
                  </a:extLst>
                </p14:cNvPr>
                <p14:cNvContentPartPr/>
                <p14:nvPr/>
              </p14:nvContentPartPr>
              <p14:xfrm>
                <a:off x="4200947" y="697387"/>
                <a:ext cx="42840" cy="49320"/>
              </p14:xfrm>
            </p:contentPart>
          </mc:Choice>
          <mc:Fallback xmlns="">
            <p:pic>
              <p:nvPicPr>
                <p:cNvPr id="257" name="Freihand 256">
                  <a:extLst>
                    <a:ext uri="{FF2B5EF4-FFF2-40B4-BE49-F238E27FC236}">
                      <a16:creationId xmlns:a16="http://schemas.microsoft.com/office/drawing/2014/main" id="{496A47F2-5B28-4328-AE1A-B1BAD2BBD4F8}"/>
                    </a:ext>
                  </a:extLst>
                </p:cNvPr>
                <p:cNvPicPr/>
                <p:nvPr/>
              </p:nvPicPr>
              <p:blipFill>
                <a:blip r:embed="rId164"/>
                <a:stretch>
                  <a:fillRect/>
                </a:stretch>
              </p:blipFill>
              <p:spPr>
                <a:xfrm>
                  <a:off x="4196627" y="693067"/>
                  <a:ext cx="5148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258" name="Freihand 257">
                  <a:extLst>
                    <a:ext uri="{FF2B5EF4-FFF2-40B4-BE49-F238E27FC236}">
                      <a16:creationId xmlns:a16="http://schemas.microsoft.com/office/drawing/2014/main" id="{99FF6C8C-46F6-4CD7-AB0B-910A30E8ECC9}"/>
                    </a:ext>
                  </a:extLst>
                </p14:cNvPr>
                <p14:cNvContentPartPr/>
                <p14:nvPr/>
              </p14:nvContentPartPr>
              <p14:xfrm>
                <a:off x="4256387" y="613867"/>
                <a:ext cx="78840" cy="131760"/>
              </p14:xfrm>
            </p:contentPart>
          </mc:Choice>
          <mc:Fallback xmlns="">
            <p:pic>
              <p:nvPicPr>
                <p:cNvPr id="258" name="Freihand 257">
                  <a:extLst>
                    <a:ext uri="{FF2B5EF4-FFF2-40B4-BE49-F238E27FC236}">
                      <a16:creationId xmlns:a16="http://schemas.microsoft.com/office/drawing/2014/main" id="{99FF6C8C-46F6-4CD7-AB0B-910A30E8ECC9}"/>
                    </a:ext>
                  </a:extLst>
                </p:cNvPr>
                <p:cNvPicPr/>
                <p:nvPr/>
              </p:nvPicPr>
              <p:blipFill>
                <a:blip r:embed="rId166"/>
                <a:stretch>
                  <a:fillRect/>
                </a:stretch>
              </p:blipFill>
              <p:spPr>
                <a:xfrm>
                  <a:off x="4252067" y="609547"/>
                  <a:ext cx="8748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59" name="Freihand 258">
                  <a:extLst>
                    <a:ext uri="{FF2B5EF4-FFF2-40B4-BE49-F238E27FC236}">
                      <a16:creationId xmlns:a16="http://schemas.microsoft.com/office/drawing/2014/main" id="{F69A447A-3419-4067-983F-A12AAC412EF6}"/>
                    </a:ext>
                  </a:extLst>
                </p14:cNvPr>
                <p14:cNvContentPartPr/>
                <p14:nvPr/>
              </p14:nvContentPartPr>
              <p14:xfrm>
                <a:off x="4307147" y="583267"/>
                <a:ext cx="185760" cy="159480"/>
              </p14:xfrm>
            </p:contentPart>
          </mc:Choice>
          <mc:Fallback xmlns="">
            <p:pic>
              <p:nvPicPr>
                <p:cNvPr id="259" name="Freihand 258">
                  <a:extLst>
                    <a:ext uri="{FF2B5EF4-FFF2-40B4-BE49-F238E27FC236}">
                      <a16:creationId xmlns:a16="http://schemas.microsoft.com/office/drawing/2014/main" id="{F69A447A-3419-4067-983F-A12AAC412EF6}"/>
                    </a:ext>
                  </a:extLst>
                </p:cNvPr>
                <p:cNvPicPr/>
                <p:nvPr/>
              </p:nvPicPr>
              <p:blipFill>
                <a:blip r:embed="rId168"/>
                <a:stretch>
                  <a:fillRect/>
                </a:stretch>
              </p:blipFill>
              <p:spPr>
                <a:xfrm>
                  <a:off x="4302827" y="578947"/>
                  <a:ext cx="19440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60" name="Freihand 259">
                  <a:extLst>
                    <a:ext uri="{FF2B5EF4-FFF2-40B4-BE49-F238E27FC236}">
                      <a16:creationId xmlns:a16="http://schemas.microsoft.com/office/drawing/2014/main" id="{034A5879-E903-49A5-AEB1-CE8CC05CFA77}"/>
                    </a:ext>
                  </a:extLst>
                </p14:cNvPr>
                <p14:cNvContentPartPr/>
                <p14:nvPr/>
              </p14:nvContentPartPr>
              <p14:xfrm>
                <a:off x="4526027" y="631867"/>
                <a:ext cx="150840" cy="61920"/>
              </p14:xfrm>
            </p:contentPart>
          </mc:Choice>
          <mc:Fallback xmlns="">
            <p:pic>
              <p:nvPicPr>
                <p:cNvPr id="260" name="Freihand 259">
                  <a:extLst>
                    <a:ext uri="{FF2B5EF4-FFF2-40B4-BE49-F238E27FC236}">
                      <a16:creationId xmlns:a16="http://schemas.microsoft.com/office/drawing/2014/main" id="{034A5879-E903-49A5-AEB1-CE8CC05CFA77}"/>
                    </a:ext>
                  </a:extLst>
                </p:cNvPr>
                <p:cNvPicPr/>
                <p:nvPr/>
              </p:nvPicPr>
              <p:blipFill>
                <a:blip r:embed="rId170"/>
                <a:stretch>
                  <a:fillRect/>
                </a:stretch>
              </p:blipFill>
              <p:spPr>
                <a:xfrm>
                  <a:off x="4521707" y="627547"/>
                  <a:ext cx="1594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61" name="Freihand 260">
                  <a:extLst>
                    <a:ext uri="{FF2B5EF4-FFF2-40B4-BE49-F238E27FC236}">
                      <a16:creationId xmlns:a16="http://schemas.microsoft.com/office/drawing/2014/main" id="{03448D66-23BE-4F8A-9981-8375DB5FAB93}"/>
                    </a:ext>
                  </a:extLst>
                </p14:cNvPr>
                <p14:cNvContentPartPr/>
                <p14:nvPr/>
              </p14:nvContentPartPr>
              <p14:xfrm>
                <a:off x="4685147" y="582547"/>
                <a:ext cx="172080" cy="102240"/>
              </p14:xfrm>
            </p:contentPart>
          </mc:Choice>
          <mc:Fallback xmlns="">
            <p:pic>
              <p:nvPicPr>
                <p:cNvPr id="261" name="Freihand 260">
                  <a:extLst>
                    <a:ext uri="{FF2B5EF4-FFF2-40B4-BE49-F238E27FC236}">
                      <a16:creationId xmlns:a16="http://schemas.microsoft.com/office/drawing/2014/main" id="{03448D66-23BE-4F8A-9981-8375DB5FAB93}"/>
                    </a:ext>
                  </a:extLst>
                </p:cNvPr>
                <p:cNvPicPr/>
                <p:nvPr/>
              </p:nvPicPr>
              <p:blipFill>
                <a:blip r:embed="rId172"/>
                <a:stretch>
                  <a:fillRect/>
                </a:stretch>
              </p:blipFill>
              <p:spPr>
                <a:xfrm>
                  <a:off x="4680827" y="578227"/>
                  <a:ext cx="18072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62" name="Freihand 261">
                  <a:extLst>
                    <a:ext uri="{FF2B5EF4-FFF2-40B4-BE49-F238E27FC236}">
                      <a16:creationId xmlns:a16="http://schemas.microsoft.com/office/drawing/2014/main" id="{9F36A8A6-AFD7-491C-A858-F68C98FD00B2}"/>
                    </a:ext>
                  </a:extLst>
                </p14:cNvPr>
                <p14:cNvContentPartPr/>
                <p14:nvPr/>
              </p14:nvContentPartPr>
              <p14:xfrm>
                <a:off x="4819427" y="649147"/>
                <a:ext cx="38520" cy="26280"/>
              </p14:xfrm>
            </p:contentPart>
          </mc:Choice>
          <mc:Fallback xmlns="">
            <p:pic>
              <p:nvPicPr>
                <p:cNvPr id="262" name="Freihand 261">
                  <a:extLst>
                    <a:ext uri="{FF2B5EF4-FFF2-40B4-BE49-F238E27FC236}">
                      <a16:creationId xmlns:a16="http://schemas.microsoft.com/office/drawing/2014/main" id="{9F36A8A6-AFD7-491C-A858-F68C98FD00B2}"/>
                    </a:ext>
                  </a:extLst>
                </p:cNvPr>
                <p:cNvPicPr/>
                <p:nvPr/>
              </p:nvPicPr>
              <p:blipFill>
                <a:blip r:embed="rId174"/>
                <a:stretch>
                  <a:fillRect/>
                </a:stretch>
              </p:blipFill>
              <p:spPr>
                <a:xfrm>
                  <a:off x="4815107" y="644827"/>
                  <a:ext cx="471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63" name="Freihand 262">
                  <a:extLst>
                    <a:ext uri="{FF2B5EF4-FFF2-40B4-BE49-F238E27FC236}">
                      <a16:creationId xmlns:a16="http://schemas.microsoft.com/office/drawing/2014/main" id="{04731364-E1BC-4947-B74C-CFCB688BC833}"/>
                    </a:ext>
                  </a:extLst>
                </p14:cNvPr>
                <p14:cNvContentPartPr/>
                <p14:nvPr/>
              </p14:nvContentPartPr>
              <p14:xfrm>
                <a:off x="4872347" y="558787"/>
                <a:ext cx="131040" cy="131400"/>
              </p14:xfrm>
            </p:contentPart>
          </mc:Choice>
          <mc:Fallback xmlns="">
            <p:pic>
              <p:nvPicPr>
                <p:cNvPr id="263" name="Freihand 262">
                  <a:extLst>
                    <a:ext uri="{FF2B5EF4-FFF2-40B4-BE49-F238E27FC236}">
                      <a16:creationId xmlns:a16="http://schemas.microsoft.com/office/drawing/2014/main" id="{04731364-E1BC-4947-B74C-CFCB688BC833}"/>
                    </a:ext>
                  </a:extLst>
                </p:cNvPr>
                <p:cNvPicPr/>
                <p:nvPr/>
              </p:nvPicPr>
              <p:blipFill>
                <a:blip r:embed="rId176"/>
                <a:stretch>
                  <a:fillRect/>
                </a:stretch>
              </p:blipFill>
              <p:spPr>
                <a:xfrm>
                  <a:off x="4868027" y="554467"/>
                  <a:ext cx="1396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64" name="Freihand 263">
                  <a:extLst>
                    <a:ext uri="{FF2B5EF4-FFF2-40B4-BE49-F238E27FC236}">
                      <a16:creationId xmlns:a16="http://schemas.microsoft.com/office/drawing/2014/main" id="{D1E62DC7-D604-4167-8931-0FDC401F208C}"/>
                    </a:ext>
                  </a:extLst>
                </p14:cNvPr>
                <p14:cNvContentPartPr/>
                <p14:nvPr/>
              </p14:nvContentPartPr>
              <p14:xfrm>
                <a:off x="5018507" y="608827"/>
                <a:ext cx="83160" cy="77040"/>
              </p14:xfrm>
            </p:contentPart>
          </mc:Choice>
          <mc:Fallback xmlns="">
            <p:pic>
              <p:nvPicPr>
                <p:cNvPr id="264" name="Freihand 263">
                  <a:extLst>
                    <a:ext uri="{FF2B5EF4-FFF2-40B4-BE49-F238E27FC236}">
                      <a16:creationId xmlns:a16="http://schemas.microsoft.com/office/drawing/2014/main" id="{D1E62DC7-D604-4167-8931-0FDC401F208C}"/>
                    </a:ext>
                  </a:extLst>
                </p:cNvPr>
                <p:cNvPicPr/>
                <p:nvPr/>
              </p:nvPicPr>
              <p:blipFill>
                <a:blip r:embed="rId178"/>
                <a:stretch>
                  <a:fillRect/>
                </a:stretch>
              </p:blipFill>
              <p:spPr>
                <a:xfrm>
                  <a:off x="5014187" y="604507"/>
                  <a:ext cx="9180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265" name="Freihand 264">
                  <a:extLst>
                    <a:ext uri="{FF2B5EF4-FFF2-40B4-BE49-F238E27FC236}">
                      <a16:creationId xmlns:a16="http://schemas.microsoft.com/office/drawing/2014/main" id="{C34596C8-B1A4-4F85-9723-43B75301AB48}"/>
                    </a:ext>
                  </a:extLst>
                </p14:cNvPr>
                <p14:cNvContentPartPr/>
                <p14:nvPr/>
              </p14:nvContentPartPr>
              <p14:xfrm>
                <a:off x="3877667" y="864787"/>
                <a:ext cx="108720" cy="90000"/>
              </p14:xfrm>
            </p:contentPart>
          </mc:Choice>
          <mc:Fallback xmlns="">
            <p:pic>
              <p:nvPicPr>
                <p:cNvPr id="265" name="Freihand 264">
                  <a:extLst>
                    <a:ext uri="{FF2B5EF4-FFF2-40B4-BE49-F238E27FC236}">
                      <a16:creationId xmlns:a16="http://schemas.microsoft.com/office/drawing/2014/main" id="{C34596C8-B1A4-4F85-9723-43B75301AB48}"/>
                    </a:ext>
                  </a:extLst>
                </p:cNvPr>
                <p:cNvPicPr/>
                <p:nvPr/>
              </p:nvPicPr>
              <p:blipFill>
                <a:blip r:embed="rId180"/>
                <a:stretch>
                  <a:fillRect/>
                </a:stretch>
              </p:blipFill>
              <p:spPr>
                <a:xfrm>
                  <a:off x="3873347" y="860467"/>
                  <a:ext cx="1173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266" name="Freihand 265">
                  <a:extLst>
                    <a:ext uri="{FF2B5EF4-FFF2-40B4-BE49-F238E27FC236}">
                      <a16:creationId xmlns:a16="http://schemas.microsoft.com/office/drawing/2014/main" id="{42D456D3-2B1A-48E7-8C65-1ED22CAE9A2A}"/>
                    </a:ext>
                  </a:extLst>
                </p14:cNvPr>
                <p14:cNvContentPartPr/>
                <p14:nvPr/>
              </p14:nvContentPartPr>
              <p14:xfrm>
                <a:off x="3962987" y="867667"/>
                <a:ext cx="101160" cy="85320"/>
              </p14:xfrm>
            </p:contentPart>
          </mc:Choice>
          <mc:Fallback xmlns="">
            <p:pic>
              <p:nvPicPr>
                <p:cNvPr id="266" name="Freihand 265">
                  <a:extLst>
                    <a:ext uri="{FF2B5EF4-FFF2-40B4-BE49-F238E27FC236}">
                      <a16:creationId xmlns:a16="http://schemas.microsoft.com/office/drawing/2014/main" id="{42D456D3-2B1A-48E7-8C65-1ED22CAE9A2A}"/>
                    </a:ext>
                  </a:extLst>
                </p:cNvPr>
                <p:cNvPicPr/>
                <p:nvPr/>
              </p:nvPicPr>
              <p:blipFill>
                <a:blip r:embed="rId182"/>
                <a:stretch>
                  <a:fillRect/>
                </a:stretch>
              </p:blipFill>
              <p:spPr>
                <a:xfrm>
                  <a:off x="3958667" y="863347"/>
                  <a:ext cx="10980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267" name="Freihand 266">
                  <a:extLst>
                    <a:ext uri="{FF2B5EF4-FFF2-40B4-BE49-F238E27FC236}">
                      <a16:creationId xmlns:a16="http://schemas.microsoft.com/office/drawing/2014/main" id="{CB6151D4-10BC-4E3D-A00F-7203E31FA62C}"/>
                    </a:ext>
                  </a:extLst>
                </p14:cNvPr>
                <p14:cNvContentPartPr/>
                <p14:nvPr/>
              </p14:nvContentPartPr>
              <p14:xfrm>
                <a:off x="4055147" y="868387"/>
                <a:ext cx="60480" cy="120960"/>
              </p14:xfrm>
            </p:contentPart>
          </mc:Choice>
          <mc:Fallback xmlns="">
            <p:pic>
              <p:nvPicPr>
                <p:cNvPr id="267" name="Freihand 266">
                  <a:extLst>
                    <a:ext uri="{FF2B5EF4-FFF2-40B4-BE49-F238E27FC236}">
                      <a16:creationId xmlns:a16="http://schemas.microsoft.com/office/drawing/2014/main" id="{CB6151D4-10BC-4E3D-A00F-7203E31FA62C}"/>
                    </a:ext>
                  </a:extLst>
                </p:cNvPr>
                <p:cNvPicPr/>
                <p:nvPr/>
              </p:nvPicPr>
              <p:blipFill>
                <a:blip r:embed="rId184"/>
                <a:stretch>
                  <a:fillRect/>
                </a:stretch>
              </p:blipFill>
              <p:spPr>
                <a:xfrm>
                  <a:off x="4050827" y="864067"/>
                  <a:ext cx="691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268" name="Freihand 267">
                  <a:extLst>
                    <a:ext uri="{FF2B5EF4-FFF2-40B4-BE49-F238E27FC236}">
                      <a16:creationId xmlns:a16="http://schemas.microsoft.com/office/drawing/2014/main" id="{C3CCF2E9-6175-475F-8390-EFB97C32D0A9}"/>
                    </a:ext>
                  </a:extLst>
                </p14:cNvPr>
                <p14:cNvContentPartPr/>
                <p14:nvPr/>
              </p14:nvContentPartPr>
              <p14:xfrm>
                <a:off x="4150187" y="853627"/>
                <a:ext cx="82800" cy="59040"/>
              </p14:xfrm>
            </p:contentPart>
          </mc:Choice>
          <mc:Fallback xmlns="">
            <p:pic>
              <p:nvPicPr>
                <p:cNvPr id="268" name="Freihand 267">
                  <a:extLst>
                    <a:ext uri="{FF2B5EF4-FFF2-40B4-BE49-F238E27FC236}">
                      <a16:creationId xmlns:a16="http://schemas.microsoft.com/office/drawing/2014/main" id="{C3CCF2E9-6175-475F-8390-EFB97C32D0A9}"/>
                    </a:ext>
                  </a:extLst>
                </p:cNvPr>
                <p:cNvPicPr/>
                <p:nvPr/>
              </p:nvPicPr>
              <p:blipFill>
                <a:blip r:embed="rId186"/>
                <a:stretch>
                  <a:fillRect/>
                </a:stretch>
              </p:blipFill>
              <p:spPr>
                <a:xfrm>
                  <a:off x="4145867" y="849307"/>
                  <a:ext cx="9144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269" name="Freihand 268">
                  <a:extLst>
                    <a:ext uri="{FF2B5EF4-FFF2-40B4-BE49-F238E27FC236}">
                      <a16:creationId xmlns:a16="http://schemas.microsoft.com/office/drawing/2014/main" id="{C2C1D723-2175-435F-A998-2F4F720D74B0}"/>
                    </a:ext>
                  </a:extLst>
                </p14:cNvPr>
                <p14:cNvContentPartPr/>
                <p14:nvPr/>
              </p14:nvContentPartPr>
              <p14:xfrm>
                <a:off x="4224707" y="862987"/>
                <a:ext cx="92160" cy="46440"/>
              </p14:xfrm>
            </p:contentPart>
          </mc:Choice>
          <mc:Fallback xmlns="">
            <p:pic>
              <p:nvPicPr>
                <p:cNvPr id="269" name="Freihand 268">
                  <a:extLst>
                    <a:ext uri="{FF2B5EF4-FFF2-40B4-BE49-F238E27FC236}">
                      <a16:creationId xmlns:a16="http://schemas.microsoft.com/office/drawing/2014/main" id="{C2C1D723-2175-435F-A998-2F4F720D74B0}"/>
                    </a:ext>
                  </a:extLst>
                </p:cNvPr>
                <p:cNvPicPr/>
                <p:nvPr/>
              </p:nvPicPr>
              <p:blipFill>
                <a:blip r:embed="rId188"/>
                <a:stretch>
                  <a:fillRect/>
                </a:stretch>
              </p:blipFill>
              <p:spPr>
                <a:xfrm>
                  <a:off x="4220387" y="858667"/>
                  <a:ext cx="10080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70" name="Freihand 269">
                  <a:extLst>
                    <a:ext uri="{FF2B5EF4-FFF2-40B4-BE49-F238E27FC236}">
                      <a16:creationId xmlns:a16="http://schemas.microsoft.com/office/drawing/2014/main" id="{B649C40F-603D-4949-85D2-197180FFCF72}"/>
                    </a:ext>
                  </a:extLst>
                </p14:cNvPr>
                <p14:cNvContentPartPr/>
                <p14:nvPr/>
              </p14:nvContentPartPr>
              <p14:xfrm>
                <a:off x="4310387" y="801787"/>
                <a:ext cx="111600" cy="120240"/>
              </p14:xfrm>
            </p:contentPart>
          </mc:Choice>
          <mc:Fallback xmlns="">
            <p:pic>
              <p:nvPicPr>
                <p:cNvPr id="270" name="Freihand 269">
                  <a:extLst>
                    <a:ext uri="{FF2B5EF4-FFF2-40B4-BE49-F238E27FC236}">
                      <a16:creationId xmlns:a16="http://schemas.microsoft.com/office/drawing/2014/main" id="{B649C40F-603D-4949-85D2-197180FFCF72}"/>
                    </a:ext>
                  </a:extLst>
                </p:cNvPr>
                <p:cNvPicPr/>
                <p:nvPr/>
              </p:nvPicPr>
              <p:blipFill>
                <a:blip r:embed="rId190"/>
                <a:stretch>
                  <a:fillRect/>
                </a:stretch>
              </p:blipFill>
              <p:spPr>
                <a:xfrm>
                  <a:off x="4306067" y="797467"/>
                  <a:ext cx="1202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271" name="Freihand 270">
                  <a:extLst>
                    <a:ext uri="{FF2B5EF4-FFF2-40B4-BE49-F238E27FC236}">
                      <a16:creationId xmlns:a16="http://schemas.microsoft.com/office/drawing/2014/main" id="{0E790A9D-0CD8-42B0-B18E-1EF4D2DB1F8C}"/>
                    </a:ext>
                  </a:extLst>
                </p14:cNvPr>
                <p14:cNvContentPartPr/>
                <p14:nvPr/>
              </p14:nvContentPartPr>
              <p14:xfrm>
                <a:off x="4449347" y="792067"/>
                <a:ext cx="80640" cy="107280"/>
              </p14:xfrm>
            </p:contentPart>
          </mc:Choice>
          <mc:Fallback xmlns="">
            <p:pic>
              <p:nvPicPr>
                <p:cNvPr id="271" name="Freihand 270">
                  <a:extLst>
                    <a:ext uri="{FF2B5EF4-FFF2-40B4-BE49-F238E27FC236}">
                      <a16:creationId xmlns:a16="http://schemas.microsoft.com/office/drawing/2014/main" id="{0E790A9D-0CD8-42B0-B18E-1EF4D2DB1F8C}"/>
                    </a:ext>
                  </a:extLst>
                </p:cNvPr>
                <p:cNvPicPr/>
                <p:nvPr/>
              </p:nvPicPr>
              <p:blipFill>
                <a:blip r:embed="rId192"/>
                <a:stretch>
                  <a:fillRect/>
                </a:stretch>
              </p:blipFill>
              <p:spPr>
                <a:xfrm>
                  <a:off x="4445027" y="787747"/>
                  <a:ext cx="8928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272" name="Freihand 271">
                  <a:extLst>
                    <a:ext uri="{FF2B5EF4-FFF2-40B4-BE49-F238E27FC236}">
                      <a16:creationId xmlns:a16="http://schemas.microsoft.com/office/drawing/2014/main" id="{9FF24D57-F956-4206-B217-9628E3FA97E2}"/>
                    </a:ext>
                  </a:extLst>
                </p14:cNvPr>
                <p14:cNvContentPartPr/>
                <p14:nvPr/>
              </p14:nvContentPartPr>
              <p14:xfrm>
                <a:off x="4567427" y="792067"/>
                <a:ext cx="115560" cy="115920"/>
              </p14:xfrm>
            </p:contentPart>
          </mc:Choice>
          <mc:Fallback xmlns="">
            <p:pic>
              <p:nvPicPr>
                <p:cNvPr id="272" name="Freihand 271">
                  <a:extLst>
                    <a:ext uri="{FF2B5EF4-FFF2-40B4-BE49-F238E27FC236}">
                      <a16:creationId xmlns:a16="http://schemas.microsoft.com/office/drawing/2014/main" id="{9FF24D57-F956-4206-B217-9628E3FA97E2}"/>
                    </a:ext>
                  </a:extLst>
                </p:cNvPr>
                <p:cNvPicPr/>
                <p:nvPr/>
              </p:nvPicPr>
              <p:blipFill>
                <a:blip r:embed="rId194"/>
                <a:stretch>
                  <a:fillRect/>
                </a:stretch>
              </p:blipFill>
              <p:spPr>
                <a:xfrm>
                  <a:off x="4563107" y="787747"/>
                  <a:ext cx="12420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274" name="Freihand 273">
                  <a:extLst>
                    <a:ext uri="{FF2B5EF4-FFF2-40B4-BE49-F238E27FC236}">
                      <a16:creationId xmlns:a16="http://schemas.microsoft.com/office/drawing/2014/main" id="{5C716A9E-856A-4D17-A218-484676EF696E}"/>
                    </a:ext>
                  </a:extLst>
                </p14:cNvPr>
                <p14:cNvContentPartPr/>
                <p14:nvPr/>
              </p14:nvContentPartPr>
              <p14:xfrm>
                <a:off x="4577507" y="795307"/>
                <a:ext cx="125640" cy="108000"/>
              </p14:xfrm>
            </p:contentPart>
          </mc:Choice>
          <mc:Fallback xmlns="">
            <p:pic>
              <p:nvPicPr>
                <p:cNvPr id="274" name="Freihand 273">
                  <a:extLst>
                    <a:ext uri="{FF2B5EF4-FFF2-40B4-BE49-F238E27FC236}">
                      <a16:creationId xmlns:a16="http://schemas.microsoft.com/office/drawing/2014/main" id="{5C716A9E-856A-4D17-A218-484676EF696E}"/>
                    </a:ext>
                  </a:extLst>
                </p:cNvPr>
                <p:cNvPicPr/>
                <p:nvPr/>
              </p:nvPicPr>
              <p:blipFill>
                <a:blip r:embed="rId196"/>
                <a:stretch>
                  <a:fillRect/>
                </a:stretch>
              </p:blipFill>
              <p:spPr>
                <a:xfrm>
                  <a:off x="4573187" y="790987"/>
                  <a:ext cx="13428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275" name="Freihand 274">
                  <a:extLst>
                    <a:ext uri="{FF2B5EF4-FFF2-40B4-BE49-F238E27FC236}">
                      <a16:creationId xmlns:a16="http://schemas.microsoft.com/office/drawing/2014/main" id="{72480A2D-61FF-45EE-AEDE-B2FEE2994B72}"/>
                    </a:ext>
                  </a:extLst>
                </p14:cNvPr>
                <p14:cNvContentPartPr/>
                <p14:nvPr/>
              </p14:nvContentPartPr>
              <p14:xfrm>
                <a:off x="3872267" y="1026067"/>
                <a:ext cx="123120" cy="172080"/>
              </p14:xfrm>
            </p:contentPart>
          </mc:Choice>
          <mc:Fallback xmlns="">
            <p:pic>
              <p:nvPicPr>
                <p:cNvPr id="275" name="Freihand 274">
                  <a:extLst>
                    <a:ext uri="{FF2B5EF4-FFF2-40B4-BE49-F238E27FC236}">
                      <a16:creationId xmlns:a16="http://schemas.microsoft.com/office/drawing/2014/main" id="{72480A2D-61FF-45EE-AEDE-B2FEE2994B72}"/>
                    </a:ext>
                  </a:extLst>
                </p:cNvPr>
                <p:cNvPicPr/>
                <p:nvPr/>
              </p:nvPicPr>
              <p:blipFill>
                <a:blip r:embed="rId198"/>
                <a:stretch>
                  <a:fillRect/>
                </a:stretch>
              </p:blipFill>
              <p:spPr>
                <a:xfrm>
                  <a:off x="3867947" y="1021747"/>
                  <a:ext cx="13176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276" name="Freihand 275">
                  <a:extLst>
                    <a:ext uri="{FF2B5EF4-FFF2-40B4-BE49-F238E27FC236}">
                      <a16:creationId xmlns:a16="http://schemas.microsoft.com/office/drawing/2014/main" id="{AA7F35CA-F85F-4FE6-ADAA-B7891BF3E7C5}"/>
                    </a:ext>
                  </a:extLst>
                </p14:cNvPr>
                <p14:cNvContentPartPr/>
                <p14:nvPr/>
              </p14:nvContentPartPr>
              <p14:xfrm>
                <a:off x="3991067" y="990427"/>
                <a:ext cx="315360" cy="238320"/>
              </p14:xfrm>
            </p:contentPart>
          </mc:Choice>
          <mc:Fallback xmlns="">
            <p:pic>
              <p:nvPicPr>
                <p:cNvPr id="276" name="Freihand 275">
                  <a:extLst>
                    <a:ext uri="{FF2B5EF4-FFF2-40B4-BE49-F238E27FC236}">
                      <a16:creationId xmlns:a16="http://schemas.microsoft.com/office/drawing/2014/main" id="{AA7F35CA-F85F-4FE6-ADAA-B7891BF3E7C5}"/>
                    </a:ext>
                  </a:extLst>
                </p:cNvPr>
                <p:cNvPicPr/>
                <p:nvPr/>
              </p:nvPicPr>
              <p:blipFill>
                <a:blip r:embed="rId200"/>
                <a:stretch>
                  <a:fillRect/>
                </a:stretch>
              </p:blipFill>
              <p:spPr>
                <a:xfrm>
                  <a:off x="3986747" y="986107"/>
                  <a:ext cx="32400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277" name="Freihand 276">
                  <a:extLst>
                    <a:ext uri="{FF2B5EF4-FFF2-40B4-BE49-F238E27FC236}">
                      <a16:creationId xmlns:a16="http://schemas.microsoft.com/office/drawing/2014/main" id="{C49BCB64-AA68-40AF-A2CE-80AEE7225940}"/>
                    </a:ext>
                  </a:extLst>
                </p14:cNvPr>
                <p14:cNvContentPartPr/>
                <p14:nvPr/>
              </p14:nvContentPartPr>
              <p14:xfrm>
                <a:off x="4338467" y="1084027"/>
                <a:ext cx="17280" cy="43560"/>
              </p14:xfrm>
            </p:contentPart>
          </mc:Choice>
          <mc:Fallback xmlns="">
            <p:pic>
              <p:nvPicPr>
                <p:cNvPr id="277" name="Freihand 276">
                  <a:extLst>
                    <a:ext uri="{FF2B5EF4-FFF2-40B4-BE49-F238E27FC236}">
                      <a16:creationId xmlns:a16="http://schemas.microsoft.com/office/drawing/2014/main" id="{C49BCB64-AA68-40AF-A2CE-80AEE7225940}"/>
                    </a:ext>
                  </a:extLst>
                </p:cNvPr>
                <p:cNvPicPr/>
                <p:nvPr/>
              </p:nvPicPr>
              <p:blipFill>
                <a:blip r:embed="rId202"/>
                <a:stretch>
                  <a:fillRect/>
                </a:stretch>
              </p:blipFill>
              <p:spPr>
                <a:xfrm>
                  <a:off x="4334147" y="1079707"/>
                  <a:ext cx="259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278" name="Freihand 277">
                  <a:extLst>
                    <a:ext uri="{FF2B5EF4-FFF2-40B4-BE49-F238E27FC236}">
                      <a16:creationId xmlns:a16="http://schemas.microsoft.com/office/drawing/2014/main" id="{E2808077-787B-40F7-A209-4BCFCC83A3D5}"/>
                    </a:ext>
                  </a:extLst>
                </p14:cNvPr>
                <p14:cNvContentPartPr/>
                <p14:nvPr/>
              </p14:nvContentPartPr>
              <p14:xfrm>
                <a:off x="4398947" y="974587"/>
                <a:ext cx="97560" cy="158400"/>
              </p14:xfrm>
            </p:contentPart>
          </mc:Choice>
          <mc:Fallback xmlns="">
            <p:pic>
              <p:nvPicPr>
                <p:cNvPr id="278" name="Freihand 277">
                  <a:extLst>
                    <a:ext uri="{FF2B5EF4-FFF2-40B4-BE49-F238E27FC236}">
                      <a16:creationId xmlns:a16="http://schemas.microsoft.com/office/drawing/2014/main" id="{E2808077-787B-40F7-A209-4BCFCC83A3D5}"/>
                    </a:ext>
                  </a:extLst>
                </p:cNvPr>
                <p:cNvPicPr/>
                <p:nvPr/>
              </p:nvPicPr>
              <p:blipFill>
                <a:blip r:embed="rId204"/>
                <a:stretch>
                  <a:fillRect/>
                </a:stretch>
              </p:blipFill>
              <p:spPr>
                <a:xfrm>
                  <a:off x="4394627" y="970267"/>
                  <a:ext cx="10620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279" name="Freihand 278">
                  <a:extLst>
                    <a:ext uri="{FF2B5EF4-FFF2-40B4-BE49-F238E27FC236}">
                      <a16:creationId xmlns:a16="http://schemas.microsoft.com/office/drawing/2014/main" id="{2121D647-BACD-4522-9CCB-C6D8E7B3B46F}"/>
                    </a:ext>
                  </a:extLst>
                </p14:cNvPr>
                <p14:cNvContentPartPr/>
                <p14:nvPr/>
              </p14:nvContentPartPr>
              <p14:xfrm>
                <a:off x="4349627" y="986827"/>
                <a:ext cx="2880" cy="6120"/>
              </p14:xfrm>
            </p:contentPart>
          </mc:Choice>
          <mc:Fallback xmlns="">
            <p:pic>
              <p:nvPicPr>
                <p:cNvPr id="279" name="Freihand 278">
                  <a:extLst>
                    <a:ext uri="{FF2B5EF4-FFF2-40B4-BE49-F238E27FC236}">
                      <a16:creationId xmlns:a16="http://schemas.microsoft.com/office/drawing/2014/main" id="{2121D647-BACD-4522-9CCB-C6D8E7B3B46F}"/>
                    </a:ext>
                  </a:extLst>
                </p:cNvPr>
                <p:cNvPicPr/>
                <p:nvPr/>
              </p:nvPicPr>
              <p:blipFill>
                <a:blip r:embed="rId206"/>
                <a:stretch>
                  <a:fillRect/>
                </a:stretch>
              </p:blipFill>
              <p:spPr>
                <a:xfrm>
                  <a:off x="4345307" y="982507"/>
                  <a:ext cx="115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280" name="Freihand 279">
                  <a:extLst>
                    <a:ext uri="{FF2B5EF4-FFF2-40B4-BE49-F238E27FC236}">
                      <a16:creationId xmlns:a16="http://schemas.microsoft.com/office/drawing/2014/main" id="{C8A04C97-4200-4AE5-91D8-C0EF95458560}"/>
                    </a:ext>
                  </a:extLst>
                </p14:cNvPr>
                <p14:cNvContentPartPr/>
                <p14:nvPr/>
              </p14:nvContentPartPr>
              <p14:xfrm>
                <a:off x="4203827" y="975667"/>
                <a:ext cx="18720" cy="7560"/>
              </p14:xfrm>
            </p:contentPart>
          </mc:Choice>
          <mc:Fallback xmlns="">
            <p:pic>
              <p:nvPicPr>
                <p:cNvPr id="280" name="Freihand 279">
                  <a:extLst>
                    <a:ext uri="{FF2B5EF4-FFF2-40B4-BE49-F238E27FC236}">
                      <a16:creationId xmlns:a16="http://schemas.microsoft.com/office/drawing/2014/main" id="{C8A04C97-4200-4AE5-91D8-C0EF95458560}"/>
                    </a:ext>
                  </a:extLst>
                </p:cNvPr>
                <p:cNvPicPr/>
                <p:nvPr/>
              </p:nvPicPr>
              <p:blipFill>
                <a:blip r:embed="rId208"/>
                <a:stretch>
                  <a:fillRect/>
                </a:stretch>
              </p:blipFill>
              <p:spPr>
                <a:xfrm>
                  <a:off x="4199507" y="971347"/>
                  <a:ext cx="273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282" name="Freihand 281">
                  <a:extLst>
                    <a:ext uri="{FF2B5EF4-FFF2-40B4-BE49-F238E27FC236}">
                      <a16:creationId xmlns:a16="http://schemas.microsoft.com/office/drawing/2014/main" id="{0776ECA7-4189-4814-97BA-66DCF32EDDEF}"/>
                    </a:ext>
                  </a:extLst>
                </p14:cNvPr>
                <p14:cNvContentPartPr/>
                <p14:nvPr/>
              </p14:nvContentPartPr>
              <p14:xfrm>
                <a:off x="4611707" y="842467"/>
                <a:ext cx="360" cy="360"/>
              </p14:xfrm>
            </p:contentPart>
          </mc:Choice>
          <mc:Fallback xmlns="">
            <p:pic>
              <p:nvPicPr>
                <p:cNvPr id="282" name="Freihand 281">
                  <a:extLst>
                    <a:ext uri="{FF2B5EF4-FFF2-40B4-BE49-F238E27FC236}">
                      <a16:creationId xmlns:a16="http://schemas.microsoft.com/office/drawing/2014/main" id="{0776ECA7-4189-4814-97BA-66DCF32EDDEF}"/>
                    </a:ext>
                  </a:extLst>
                </p:cNvPr>
                <p:cNvPicPr/>
                <p:nvPr/>
              </p:nvPicPr>
              <p:blipFill>
                <a:blip r:embed="rId152"/>
                <a:stretch>
                  <a:fillRect/>
                </a:stretch>
              </p:blipFill>
              <p:spPr>
                <a:xfrm>
                  <a:off x="4607387" y="838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283" name="Freihand 282">
                  <a:extLst>
                    <a:ext uri="{FF2B5EF4-FFF2-40B4-BE49-F238E27FC236}">
                      <a16:creationId xmlns:a16="http://schemas.microsoft.com/office/drawing/2014/main" id="{CED83CED-3BC1-4D75-9C7F-721638567F8A}"/>
                    </a:ext>
                  </a:extLst>
                </p14:cNvPr>
                <p14:cNvContentPartPr/>
                <p14:nvPr/>
              </p14:nvContentPartPr>
              <p14:xfrm>
                <a:off x="4615307" y="737347"/>
                <a:ext cx="133560" cy="168840"/>
              </p14:xfrm>
            </p:contentPart>
          </mc:Choice>
          <mc:Fallback xmlns="">
            <p:pic>
              <p:nvPicPr>
                <p:cNvPr id="283" name="Freihand 282">
                  <a:extLst>
                    <a:ext uri="{FF2B5EF4-FFF2-40B4-BE49-F238E27FC236}">
                      <a16:creationId xmlns:a16="http://schemas.microsoft.com/office/drawing/2014/main" id="{CED83CED-3BC1-4D75-9C7F-721638567F8A}"/>
                    </a:ext>
                  </a:extLst>
                </p:cNvPr>
                <p:cNvPicPr/>
                <p:nvPr/>
              </p:nvPicPr>
              <p:blipFill>
                <a:blip r:embed="rId211"/>
                <a:stretch>
                  <a:fillRect/>
                </a:stretch>
              </p:blipFill>
              <p:spPr>
                <a:xfrm>
                  <a:off x="4610987" y="733027"/>
                  <a:ext cx="14220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284" name="Freihand 283">
                  <a:extLst>
                    <a:ext uri="{FF2B5EF4-FFF2-40B4-BE49-F238E27FC236}">
                      <a16:creationId xmlns:a16="http://schemas.microsoft.com/office/drawing/2014/main" id="{DCCFDB59-A75D-452D-AE63-62101887D4BC}"/>
                    </a:ext>
                  </a:extLst>
                </p14:cNvPr>
                <p14:cNvContentPartPr/>
                <p14:nvPr/>
              </p14:nvContentPartPr>
              <p14:xfrm>
                <a:off x="4749947" y="730507"/>
                <a:ext cx="135360" cy="146160"/>
              </p14:xfrm>
            </p:contentPart>
          </mc:Choice>
          <mc:Fallback xmlns="">
            <p:pic>
              <p:nvPicPr>
                <p:cNvPr id="284" name="Freihand 283">
                  <a:extLst>
                    <a:ext uri="{FF2B5EF4-FFF2-40B4-BE49-F238E27FC236}">
                      <a16:creationId xmlns:a16="http://schemas.microsoft.com/office/drawing/2014/main" id="{DCCFDB59-A75D-452D-AE63-62101887D4BC}"/>
                    </a:ext>
                  </a:extLst>
                </p:cNvPr>
                <p:cNvPicPr/>
                <p:nvPr/>
              </p:nvPicPr>
              <p:blipFill>
                <a:blip r:embed="rId213"/>
                <a:stretch>
                  <a:fillRect/>
                </a:stretch>
              </p:blipFill>
              <p:spPr>
                <a:xfrm>
                  <a:off x="4745627" y="726187"/>
                  <a:ext cx="14400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286" name="Freihand 285">
                  <a:extLst>
                    <a:ext uri="{FF2B5EF4-FFF2-40B4-BE49-F238E27FC236}">
                      <a16:creationId xmlns:a16="http://schemas.microsoft.com/office/drawing/2014/main" id="{F5BCB065-50EC-4968-AFF2-6313BE685927}"/>
                    </a:ext>
                  </a:extLst>
                </p14:cNvPr>
                <p14:cNvContentPartPr/>
                <p14:nvPr/>
              </p14:nvContentPartPr>
              <p14:xfrm>
                <a:off x="4916267" y="765427"/>
                <a:ext cx="88200" cy="105480"/>
              </p14:xfrm>
            </p:contentPart>
          </mc:Choice>
          <mc:Fallback xmlns="">
            <p:pic>
              <p:nvPicPr>
                <p:cNvPr id="286" name="Freihand 285">
                  <a:extLst>
                    <a:ext uri="{FF2B5EF4-FFF2-40B4-BE49-F238E27FC236}">
                      <a16:creationId xmlns:a16="http://schemas.microsoft.com/office/drawing/2014/main" id="{F5BCB065-50EC-4968-AFF2-6313BE685927}"/>
                    </a:ext>
                  </a:extLst>
                </p:cNvPr>
                <p:cNvPicPr/>
                <p:nvPr/>
              </p:nvPicPr>
              <p:blipFill>
                <a:blip r:embed="rId215"/>
                <a:stretch>
                  <a:fillRect/>
                </a:stretch>
              </p:blipFill>
              <p:spPr>
                <a:xfrm>
                  <a:off x="4911947" y="761107"/>
                  <a:ext cx="9684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287" name="Freihand 286">
                  <a:extLst>
                    <a:ext uri="{FF2B5EF4-FFF2-40B4-BE49-F238E27FC236}">
                      <a16:creationId xmlns:a16="http://schemas.microsoft.com/office/drawing/2014/main" id="{9FEF5699-233B-4EFF-947D-66C96F0A9C58}"/>
                    </a:ext>
                  </a:extLst>
                </p14:cNvPr>
                <p14:cNvContentPartPr/>
                <p14:nvPr/>
              </p14:nvContentPartPr>
              <p14:xfrm>
                <a:off x="5003027" y="748507"/>
                <a:ext cx="56520" cy="102240"/>
              </p14:xfrm>
            </p:contentPart>
          </mc:Choice>
          <mc:Fallback xmlns="">
            <p:pic>
              <p:nvPicPr>
                <p:cNvPr id="287" name="Freihand 286">
                  <a:extLst>
                    <a:ext uri="{FF2B5EF4-FFF2-40B4-BE49-F238E27FC236}">
                      <a16:creationId xmlns:a16="http://schemas.microsoft.com/office/drawing/2014/main" id="{9FEF5699-233B-4EFF-947D-66C96F0A9C58}"/>
                    </a:ext>
                  </a:extLst>
                </p:cNvPr>
                <p:cNvPicPr/>
                <p:nvPr/>
              </p:nvPicPr>
              <p:blipFill>
                <a:blip r:embed="rId217"/>
                <a:stretch>
                  <a:fillRect/>
                </a:stretch>
              </p:blipFill>
              <p:spPr>
                <a:xfrm>
                  <a:off x="4998707" y="744187"/>
                  <a:ext cx="651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288" name="Freihand 287">
                  <a:extLst>
                    <a:ext uri="{FF2B5EF4-FFF2-40B4-BE49-F238E27FC236}">
                      <a16:creationId xmlns:a16="http://schemas.microsoft.com/office/drawing/2014/main" id="{7E4F978B-20AB-468C-B5FF-A68D258D2C19}"/>
                    </a:ext>
                  </a:extLst>
                </p14:cNvPr>
                <p14:cNvContentPartPr/>
                <p14:nvPr/>
              </p14:nvContentPartPr>
              <p14:xfrm>
                <a:off x="5030747" y="815827"/>
                <a:ext cx="33480" cy="35640"/>
              </p14:xfrm>
            </p:contentPart>
          </mc:Choice>
          <mc:Fallback xmlns="">
            <p:pic>
              <p:nvPicPr>
                <p:cNvPr id="288" name="Freihand 287">
                  <a:extLst>
                    <a:ext uri="{FF2B5EF4-FFF2-40B4-BE49-F238E27FC236}">
                      <a16:creationId xmlns:a16="http://schemas.microsoft.com/office/drawing/2014/main" id="{7E4F978B-20AB-468C-B5FF-A68D258D2C19}"/>
                    </a:ext>
                  </a:extLst>
                </p:cNvPr>
                <p:cNvPicPr/>
                <p:nvPr/>
              </p:nvPicPr>
              <p:blipFill>
                <a:blip r:embed="rId219"/>
                <a:stretch>
                  <a:fillRect/>
                </a:stretch>
              </p:blipFill>
              <p:spPr>
                <a:xfrm>
                  <a:off x="5026427" y="811507"/>
                  <a:ext cx="4212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89" name="Freihand 288">
                  <a:extLst>
                    <a:ext uri="{FF2B5EF4-FFF2-40B4-BE49-F238E27FC236}">
                      <a16:creationId xmlns:a16="http://schemas.microsoft.com/office/drawing/2014/main" id="{CCDA4F97-4FA2-464E-94FE-7856C72304F6}"/>
                    </a:ext>
                  </a:extLst>
                </p14:cNvPr>
                <p14:cNvContentPartPr/>
                <p14:nvPr/>
              </p14:nvContentPartPr>
              <p14:xfrm>
                <a:off x="4456547" y="965587"/>
                <a:ext cx="170280" cy="280800"/>
              </p14:xfrm>
            </p:contentPart>
          </mc:Choice>
          <mc:Fallback xmlns="">
            <p:pic>
              <p:nvPicPr>
                <p:cNvPr id="289" name="Freihand 288">
                  <a:extLst>
                    <a:ext uri="{FF2B5EF4-FFF2-40B4-BE49-F238E27FC236}">
                      <a16:creationId xmlns:a16="http://schemas.microsoft.com/office/drawing/2014/main" id="{CCDA4F97-4FA2-464E-94FE-7856C72304F6}"/>
                    </a:ext>
                  </a:extLst>
                </p:cNvPr>
                <p:cNvPicPr/>
                <p:nvPr/>
              </p:nvPicPr>
              <p:blipFill>
                <a:blip r:embed="rId221"/>
                <a:stretch>
                  <a:fillRect/>
                </a:stretch>
              </p:blipFill>
              <p:spPr>
                <a:xfrm>
                  <a:off x="4452227" y="961267"/>
                  <a:ext cx="17892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90" name="Freihand 289">
                  <a:extLst>
                    <a:ext uri="{FF2B5EF4-FFF2-40B4-BE49-F238E27FC236}">
                      <a16:creationId xmlns:a16="http://schemas.microsoft.com/office/drawing/2014/main" id="{9CF5123D-4A44-44C7-9A68-75154C1FDF2C}"/>
                    </a:ext>
                  </a:extLst>
                </p14:cNvPr>
                <p14:cNvContentPartPr/>
                <p14:nvPr/>
              </p14:nvContentPartPr>
              <p14:xfrm>
                <a:off x="3860747" y="1261507"/>
                <a:ext cx="199800" cy="159840"/>
              </p14:xfrm>
            </p:contentPart>
          </mc:Choice>
          <mc:Fallback xmlns="">
            <p:pic>
              <p:nvPicPr>
                <p:cNvPr id="290" name="Freihand 289">
                  <a:extLst>
                    <a:ext uri="{FF2B5EF4-FFF2-40B4-BE49-F238E27FC236}">
                      <a16:creationId xmlns:a16="http://schemas.microsoft.com/office/drawing/2014/main" id="{9CF5123D-4A44-44C7-9A68-75154C1FDF2C}"/>
                    </a:ext>
                  </a:extLst>
                </p:cNvPr>
                <p:cNvPicPr/>
                <p:nvPr/>
              </p:nvPicPr>
              <p:blipFill>
                <a:blip r:embed="rId223"/>
                <a:stretch>
                  <a:fillRect/>
                </a:stretch>
              </p:blipFill>
              <p:spPr>
                <a:xfrm>
                  <a:off x="3856427" y="1257187"/>
                  <a:ext cx="2084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91" name="Freihand 290">
                  <a:extLst>
                    <a:ext uri="{FF2B5EF4-FFF2-40B4-BE49-F238E27FC236}">
                      <a16:creationId xmlns:a16="http://schemas.microsoft.com/office/drawing/2014/main" id="{4485013B-CC81-4109-BB9D-30406C8C5A32}"/>
                    </a:ext>
                  </a:extLst>
                </p14:cNvPr>
                <p14:cNvContentPartPr/>
                <p14:nvPr/>
              </p14:nvContentPartPr>
              <p14:xfrm>
                <a:off x="4053707" y="1296787"/>
                <a:ext cx="232920" cy="91080"/>
              </p14:xfrm>
            </p:contentPart>
          </mc:Choice>
          <mc:Fallback xmlns="">
            <p:pic>
              <p:nvPicPr>
                <p:cNvPr id="291" name="Freihand 290">
                  <a:extLst>
                    <a:ext uri="{FF2B5EF4-FFF2-40B4-BE49-F238E27FC236}">
                      <a16:creationId xmlns:a16="http://schemas.microsoft.com/office/drawing/2014/main" id="{4485013B-CC81-4109-BB9D-30406C8C5A32}"/>
                    </a:ext>
                  </a:extLst>
                </p:cNvPr>
                <p:cNvPicPr/>
                <p:nvPr/>
              </p:nvPicPr>
              <p:blipFill>
                <a:blip r:embed="rId225"/>
                <a:stretch>
                  <a:fillRect/>
                </a:stretch>
              </p:blipFill>
              <p:spPr>
                <a:xfrm>
                  <a:off x="4049387" y="1292467"/>
                  <a:ext cx="24156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92" name="Freihand 291">
                  <a:extLst>
                    <a:ext uri="{FF2B5EF4-FFF2-40B4-BE49-F238E27FC236}">
                      <a16:creationId xmlns:a16="http://schemas.microsoft.com/office/drawing/2014/main" id="{24283835-0D6C-4DC0-8898-94AA9E96B6A3}"/>
                    </a:ext>
                  </a:extLst>
                </p14:cNvPr>
                <p14:cNvContentPartPr/>
                <p14:nvPr/>
              </p14:nvContentPartPr>
              <p14:xfrm>
                <a:off x="4339907" y="1221907"/>
                <a:ext cx="195480" cy="128160"/>
              </p14:xfrm>
            </p:contentPart>
          </mc:Choice>
          <mc:Fallback xmlns="">
            <p:pic>
              <p:nvPicPr>
                <p:cNvPr id="292" name="Freihand 291">
                  <a:extLst>
                    <a:ext uri="{FF2B5EF4-FFF2-40B4-BE49-F238E27FC236}">
                      <a16:creationId xmlns:a16="http://schemas.microsoft.com/office/drawing/2014/main" id="{24283835-0D6C-4DC0-8898-94AA9E96B6A3}"/>
                    </a:ext>
                  </a:extLst>
                </p:cNvPr>
                <p:cNvPicPr/>
                <p:nvPr/>
              </p:nvPicPr>
              <p:blipFill>
                <a:blip r:embed="rId227"/>
                <a:stretch>
                  <a:fillRect/>
                </a:stretch>
              </p:blipFill>
              <p:spPr>
                <a:xfrm>
                  <a:off x="4335587" y="1217587"/>
                  <a:ext cx="20412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93" name="Freihand 292">
                  <a:extLst>
                    <a:ext uri="{FF2B5EF4-FFF2-40B4-BE49-F238E27FC236}">
                      <a16:creationId xmlns:a16="http://schemas.microsoft.com/office/drawing/2014/main" id="{6BCFF00F-85F4-4335-9BB0-3132E00EE7E6}"/>
                    </a:ext>
                  </a:extLst>
                </p14:cNvPr>
                <p14:cNvContentPartPr/>
                <p14:nvPr/>
              </p14:nvContentPartPr>
              <p14:xfrm>
                <a:off x="4573187" y="1221547"/>
                <a:ext cx="33480" cy="77760"/>
              </p14:xfrm>
            </p:contentPart>
          </mc:Choice>
          <mc:Fallback xmlns="">
            <p:pic>
              <p:nvPicPr>
                <p:cNvPr id="293" name="Freihand 292">
                  <a:extLst>
                    <a:ext uri="{FF2B5EF4-FFF2-40B4-BE49-F238E27FC236}">
                      <a16:creationId xmlns:a16="http://schemas.microsoft.com/office/drawing/2014/main" id="{6BCFF00F-85F4-4335-9BB0-3132E00EE7E6}"/>
                    </a:ext>
                  </a:extLst>
                </p:cNvPr>
                <p:cNvPicPr/>
                <p:nvPr/>
              </p:nvPicPr>
              <p:blipFill>
                <a:blip r:embed="rId229"/>
                <a:stretch>
                  <a:fillRect/>
                </a:stretch>
              </p:blipFill>
              <p:spPr>
                <a:xfrm>
                  <a:off x="4568867" y="1217227"/>
                  <a:ext cx="421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94" name="Freihand 293">
                  <a:extLst>
                    <a:ext uri="{FF2B5EF4-FFF2-40B4-BE49-F238E27FC236}">
                      <a16:creationId xmlns:a16="http://schemas.microsoft.com/office/drawing/2014/main" id="{21F577F2-1D27-4342-945B-540F7FD8813F}"/>
                    </a:ext>
                  </a:extLst>
                </p14:cNvPr>
                <p14:cNvContentPartPr/>
                <p14:nvPr/>
              </p14:nvContentPartPr>
              <p14:xfrm>
                <a:off x="4574627" y="1174387"/>
                <a:ext cx="108360" cy="68760"/>
              </p14:xfrm>
            </p:contentPart>
          </mc:Choice>
          <mc:Fallback xmlns="">
            <p:pic>
              <p:nvPicPr>
                <p:cNvPr id="294" name="Freihand 293">
                  <a:extLst>
                    <a:ext uri="{FF2B5EF4-FFF2-40B4-BE49-F238E27FC236}">
                      <a16:creationId xmlns:a16="http://schemas.microsoft.com/office/drawing/2014/main" id="{21F577F2-1D27-4342-945B-540F7FD8813F}"/>
                    </a:ext>
                  </a:extLst>
                </p:cNvPr>
                <p:cNvPicPr/>
                <p:nvPr/>
              </p:nvPicPr>
              <p:blipFill>
                <a:blip r:embed="rId231"/>
                <a:stretch>
                  <a:fillRect/>
                </a:stretch>
              </p:blipFill>
              <p:spPr>
                <a:xfrm>
                  <a:off x="4570307" y="1170067"/>
                  <a:ext cx="11700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95" name="Freihand 294">
                  <a:extLst>
                    <a:ext uri="{FF2B5EF4-FFF2-40B4-BE49-F238E27FC236}">
                      <a16:creationId xmlns:a16="http://schemas.microsoft.com/office/drawing/2014/main" id="{26F5B310-2815-403A-AC04-30D9C13DFAED}"/>
                    </a:ext>
                  </a:extLst>
                </p14:cNvPr>
                <p14:cNvContentPartPr/>
                <p14:nvPr/>
              </p14:nvContentPartPr>
              <p14:xfrm>
                <a:off x="4577507" y="1252867"/>
                <a:ext cx="138600" cy="65520"/>
              </p14:xfrm>
            </p:contentPart>
          </mc:Choice>
          <mc:Fallback xmlns="">
            <p:pic>
              <p:nvPicPr>
                <p:cNvPr id="295" name="Freihand 294">
                  <a:extLst>
                    <a:ext uri="{FF2B5EF4-FFF2-40B4-BE49-F238E27FC236}">
                      <a16:creationId xmlns:a16="http://schemas.microsoft.com/office/drawing/2014/main" id="{26F5B310-2815-403A-AC04-30D9C13DFAED}"/>
                    </a:ext>
                  </a:extLst>
                </p:cNvPr>
                <p:cNvPicPr/>
                <p:nvPr/>
              </p:nvPicPr>
              <p:blipFill>
                <a:blip r:embed="rId233"/>
                <a:stretch>
                  <a:fillRect/>
                </a:stretch>
              </p:blipFill>
              <p:spPr>
                <a:xfrm>
                  <a:off x="4573187" y="1248547"/>
                  <a:ext cx="1472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96" name="Freihand 295">
                  <a:extLst>
                    <a:ext uri="{FF2B5EF4-FFF2-40B4-BE49-F238E27FC236}">
                      <a16:creationId xmlns:a16="http://schemas.microsoft.com/office/drawing/2014/main" id="{B5C2D076-D987-4F92-9AE7-A522B1211E81}"/>
                    </a:ext>
                  </a:extLst>
                </p14:cNvPr>
                <p14:cNvContentPartPr/>
                <p14:nvPr/>
              </p14:nvContentPartPr>
              <p14:xfrm>
                <a:off x="4753547" y="1134067"/>
                <a:ext cx="105840" cy="132120"/>
              </p14:xfrm>
            </p:contentPart>
          </mc:Choice>
          <mc:Fallback xmlns="">
            <p:pic>
              <p:nvPicPr>
                <p:cNvPr id="296" name="Freihand 295">
                  <a:extLst>
                    <a:ext uri="{FF2B5EF4-FFF2-40B4-BE49-F238E27FC236}">
                      <a16:creationId xmlns:a16="http://schemas.microsoft.com/office/drawing/2014/main" id="{B5C2D076-D987-4F92-9AE7-A522B1211E81}"/>
                    </a:ext>
                  </a:extLst>
                </p:cNvPr>
                <p:cNvPicPr/>
                <p:nvPr/>
              </p:nvPicPr>
              <p:blipFill>
                <a:blip r:embed="rId235"/>
                <a:stretch>
                  <a:fillRect/>
                </a:stretch>
              </p:blipFill>
              <p:spPr>
                <a:xfrm>
                  <a:off x="4749227" y="1129747"/>
                  <a:ext cx="114480" cy="140760"/>
                </a:xfrm>
                <a:prstGeom prst="rect">
                  <a:avLst/>
                </a:prstGeom>
              </p:spPr>
            </p:pic>
          </mc:Fallback>
        </mc:AlternateContent>
      </p:grpSp>
      <p:grpSp>
        <p:nvGrpSpPr>
          <p:cNvPr id="305" name="Gruppieren 304">
            <a:extLst>
              <a:ext uri="{FF2B5EF4-FFF2-40B4-BE49-F238E27FC236}">
                <a16:creationId xmlns:a16="http://schemas.microsoft.com/office/drawing/2014/main" id="{83C79E7A-EE20-40DB-AFFB-60C05D37554C}"/>
              </a:ext>
            </a:extLst>
          </p:cNvPr>
          <p:cNvGrpSpPr/>
          <p:nvPr/>
        </p:nvGrpSpPr>
        <p:grpSpPr>
          <a:xfrm>
            <a:off x="2278187" y="6347947"/>
            <a:ext cx="698400" cy="341640"/>
            <a:chOff x="2278187" y="6347947"/>
            <a:chExt cx="698400" cy="341640"/>
          </a:xfrm>
        </p:grpSpPr>
        <mc:AlternateContent xmlns:mc="http://schemas.openxmlformats.org/markup-compatibility/2006" xmlns:p14="http://schemas.microsoft.com/office/powerpoint/2010/main">
          <mc:Choice Requires="p14">
            <p:contentPart p14:bwMode="auto" r:id="rId236">
              <p14:nvContentPartPr>
                <p14:cNvPr id="298" name="Freihand 297">
                  <a:extLst>
                    <a:ext uri="{FF2B5EF4-FFF2-40B4-BE49-F238E27FC236}">
                      <a16:creationId xmlns:a16="http://schemas.microsoft.com/office/drawing/2014/main" id="{90758CDA-C059-4335-89B7-CCAFE0454424}"/>
                    </a:ext>
                  </a:extLst>
                </p14:cNvPr>
                <p14:cNvContentPartPr/>
                <p14:nvPr/>
              </p14:nvContentPartPr>
              <p14:xfrm>
                <a:off x="2366027" y="6398707"/>
                <a:ext cx="32760" cy="132480"/>
              </p14:xfrm>
            </p:contentPart>
          </mc:Choice>
          <mc:Fallback xmlns="">
            <p:pic>
              <p:nvPicPr>
                <p:cNvPr id="298" name="Freihand 297">
                  <a:extLst>
                    <a:ext uri="{FF2B5EF4-FFF2-40B4-BE49-F238E27FC236}">
                      <a16:creationId xmlns:a16="http://schemas.microsoft.com/office/drawing/2014/main" id="{90758CDA-C059-4335-89B7-CCAFE0454424}"/>
                    </a:ext>
                  </a:extLst>
                </p:cNvPr>
                <p:cNvPicPr/>
                <p:nvPr/>
              </p:nvPicPr>
              <p:blipFill>
                <a:blip r:embed="rId237"/>
                <a:stretch>
                  <a:fillRect/>
                </a:stretch>
              </p:blipFill>
              <p:spPr>
                <a:xfrm>
                  <a:off x="2361707" y="6394387"/>
                  <a:ext cx="4140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99" name="Freihand 298">
                  <a:extLst>
                    <a:ext uri="{FF2B5EF4-FFF2-40B4-BE49-F238E27FC236}">
                      <a16:creationId xmlns:a16="http://schemas.microsoft.com/office/drawing/2014/main" id="{BE53E425-7D0D-46A4-B495-69C8FCF64119}"/>
                    </a:ext>
                  </a:extLst>
                </p14:cNvPr>
                <p14:cNvContentPartPr/>
                <p14:nvPr/>
              </p14:nvContentPartPr>
              <p14:xfrm>
                <a:off x="2278187" y="6385027"/>
                <a:ext cx="182520" cy="25560"/>
              </p14:xfrm>
            </p:contentPart>
          </mc:Choice>
          <mc:Fallback xmlns="">
            <p:pic>
              <p:nvPicPr>
                <p:cNvPr id="299" name="Freihand 298">
                  <a:extLst>
                    <a:ext uri="{FF2B5EF4-FFF2-40B4-BE49-F238E27FC236}">
                      <a16:creationId xmlns:a16="http://schemas.microsoft.com/office/drawing/2014/main" id="{BE53E425-7D0D-46A4-B495-69C8FCF64119}"/>
                    </a:ext>
                  </a:extLst>
                </p:cNvPr>
                <p:cNvPicPr/>
                <p:nvPr/>
              </p:nvPicPr>
              <p:blipFill>
                <a:blip r:embed="rId239"/>
                <a:stretch>
                  <a:fillRect/>
                </a:stretch>
              </p:blipFill>
              <p:spPr>
                <a:xfrm>
                  <a:off x="2273867" y="6380707"/>
                  <a:ext cx="19116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300" name="Freihand 299">
                  <a:extLst>
                    <a:ext uri="{FF2B5EF4-FFF2-40B4-BE49-F238E27FC236}">
                      <a16:creationId xmlns:a16="http://schemas.microsoft.com/office/drawing/2014/main" id="{C257EEA2-6129-4A6D-91DC-A4FA52C60A00}"/>
                    </a:ext>
                  </a:extLst>
                </p14:cNvPr>
                <p14:cNvContentPartPr/>
                <p14:nvPr/>
              </p14:nvContentPartPr>
              <p14:xfrm>
                <a:off x="2443427" y="6425347"/>
                <a:ext cx="177120" cy="101160"/>
              </p14:xfrm>
            </p:contentPart>
          </mc:Choice>
          <mc:Fallback xmlns="">
            <p:pic>
              <p:nvPicPr>
                <p:cNvPr id="300" name="Freihand 299">
                  <a:extLst>
                    <a:ext uri="{FF2B5EF4-FFF2-40B4-BE49-F238E27FC236}">
                      <a16:creationId xmlns:a16="http://schemas.microsoft.com/office/drawing/2014/main" id="{C257EEA2-6129-4A6D-91DC-A4FA52C60A00}"/>
                    </a:ext>
                  </a:extLst>
                </p:cNvPr>
                <p:cNvPicPr/>
                <p:nvPr/>
              </p:nvPicPr>
              <p:blipFill>
                <a:blip r:embed="rId241"/>
                <a:stretch>
                  <a:fillRect/>
                </a:stretch>
              </p:blipFill>
              <p:spPr>
                <a:xfrm>
                  <a:off x="2439107" y="6421027"/>
                  <a:ext cx="1857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301" name="Freihand 300">
                  <a:extLst>
                    <a:ext uri="{FF2B5EF4-FFF2-40B4-BE49-F238E27FC236}">
                      <a16:creationId xmlns:a16="http://schemas.microsoft.com/office/drawing/2014/main" id="{F04E382E-44E6-4762-8D15-59C19B0484CD}"/>
                    </a:ext>
                  </a:extLst>
                </p14:cNvPr>
                <p14:cNvContentPartPr/>
                <p14:nvPr/>
              </p14:nvContentPartPr>
              <p14:xfrm>
                <a:off x="2638907" y="6347947"/>
                <a:ext cx="84240" cy="159480"/>
              </p14:xfrm>
            </p:contentPart>
          </mc:Choice>
          <mc:Fallback xmlns="">
            <p:pic>
              <p:nvPicPr>
                <p:cNvPr id="301" name="Freihand 300">
                  <a:extLst>
                    <a:ext uri="{FF2B5EF4-FFF2-40B4-BE49-F238E27FC236}">
                      <a16:creationId xmlns:a16="http://schemas.microsoft.com/office/drawing/2014/main" id="{F04E382E-44E6-4762-8D15-59C19B0484CD}"/>
                    </a:ext>
                  </a:extLst>
                </p:cNvPr>
                <p:cNvPicPr/>
                <p:nvPr/>
              </p:nvPicPr>
              <p:blipFill>
                <a:blip r:embed="rId243"/>
                <a:stretch>
                  <a:fillRect/>
                </a:stretch>
              </p:blipFill>
              <p:spPr>
                <a:xfrm>
                  <a:off x="2634587" y="6343627"/>
                  <a:ext cx="9288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302" name="Freihand 301">
                  <a:extLst>
                    <a:ext uri="{FF2B5EF4-FFF2-40B4-BE49-F238E27FC236}">
                      <a16:creationId xmlns:a16="http://schemas.microsoft.com/office/drawing/2014/main" id="{0A5C479B-9B85-47C1-A0A6-3F72E31672F6}"/>
                    </a:ext>
                  </a:extLst>
                </p14:cNvPr>
                <p14:cNvContentPartPr/>
                <p14:nvPr/>
              </p14:nvContentPartPr>
              <p14:xfrm>
                <a:off x="2709827" y="6453067"/>
                <a:ext cx="42120" cy="65520"/>
              </p14:xfrm>
            </p:contentPart>
          </mc:Choice>
          <mc:Fallback xmlns="">
            <p:pic>
              <p:nvPicPr>
                <p:cNvPr id="302" name="Freihand 301">
                  <a:extLst>
                    <a:ext uri="{FF2B5EF4-FFF2-40B4-BE49-F238E27FC236}">
                      <a16:creationId xmlns:a16="http://schemas.microsoft.com/office/drawing/2014/main" id="{0A5C479B-9B85-47C1-A0A6-3F72E31672F6}"/>
                    </a:ext>
                  </a:extLst>
                </p:cNvPr>
                <p:cNvPicPr/>
                <p:nvPr/>
              </p:nvPicPr>
              <p:blipFill>
                <a:blip r:embed="rId245"/>
                <a:stretch>
                  <a:fillRect/>
                </a:stretch>
              </p:blipFill>
              <p:spPr>
                <a:xfrm>
                  <a:off x="2705507" y="6448747"/>
                  <a:ext cx="5076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304" name="Freihand 303">
                  <a:extLst>
                    <a:ext uri="{FF2B5EF4-FFF2-40B4-BE49-F238E27FC236}">
                      <a16:creationId xmlns:a16="http://schemas.microsoft.com/office/drawing/2014/main" id="{5143E182-DC25-4EF5-9C44-B2BB566083F7}"/>
                    </a:ext>
                  </a:extLst>
                </p14:cNvPr>
                <p14:cNvContentPartPr/>
                <p14:nvPr/>
              </p14:nvContentPartPr>
              <p14:xfrm>
                <a:off x="2771747" y="6437227"/>
                <a:ext cx="204840" cy="252360"/>
              </p14:xfrm>
            </p:contentPart>
          </mc:Choice>
          <mc:Fallback xmlns="">
            <p:pic>
              <p:nvPicPr>
                <p:cNvPr id="304" name="Freihand 303">
                  <a:extLst>
                    <a:ext uri="{FF2B5EF4-FFF2-40B4-BE49-F238E27FC236}">
                      <a16:creationId xmlns:a16="http://schemas.microsoft.com/office/drawing/2014/main" id="{5143E182-DC25-4EF5-9C44-B2BB566083F7}"/>
                    </a:ext>
                  </a:extLst>
                </p:cNvPr>
                <p:cNvPicPr/>
                <p:nvPr/>
              </p:nvPicPr>
              <p:blipFill>
                <a:blip r:embed="rId247"/>
                <a:stretch>
                  <a:fillRect/>
                </a:stretch>
              </p:blipFill>
              <p:spPr>
                <a:xfrm>
                  <a:off x="2767427" y="6432907"/>
                  <a:ext cx="213480" cy="261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48">
            <p14:nvContentPartPr>
              <p14:cNvPr id="306" name="Freihand 305">
                <a:extLst>
                  <a:ext uri="{FF2B5EF4-FFF2-40B4-BE49-F238E27FC236}">
                    <a16:creationId xmlns:a16="http://schemas.microsoft.com/office/drawing/2014/main" id="{59D08F09-6075-459F-8DE7-D7683375F355}"/>
                  </a:ext>
                </a:extLst>
              </p14:cNvPr>
              <p14:cNvContentPartPr/>
              <p14:nvPr/>
            </p14:nvContentPartPr>
            <p14:xfrm>
              <a:off x="1814507" y="4065187"/>
              <a:ext cx="1468800" cy="1494000"/>
            </p14:xfrm>
          </p:contentPart>
        </mc:Choice>
        <mc:Fallback xmlns="">
          <p:pic>
            <p:nvPicPr>
              <p:cNvPr id="306" name="Freihand 305">
                <a:extLst>
                  <a:ext uri="{FF2B5EF4-FFF2-40B4-BE49-F238E27FC236}">
                    <a16:creationId xmlns:a16="http://schemas.microsoft.com/office/drawing/2014/main" id="{59D08F09-6075-459F-8DE7-D7683375F355}"/>
                  </a:ext>
                </a:extLst>
              </p:cNvPr>
              <p:cNvPicPr/>
              <p:nvPr/>
            </p:nvPicPr>
            <p:blipFill>
              <a:blip r:embed="rId249"/>
              <a:stretch>
                <a:fillRect/>
              </a:stretch>
            </p:blipFill>
            <p:spPr>
              <a:xfrm>
                <a:off x="1810187" y="4060867"/>
                <a:ext cx="1477440" cy="1502640"/>
              </a:xfrm>
              <a:prstGeom prst="rect">
                <a:avLst/>
              </a:prstGeom>
            </p:spPr>
          </p:pic>
        </mc:Fallback>
      </mc:AlternateContent>
      <p:grpSp>
        <p:nvGrpSpPr>
          <p:cNvPr id="309" name="Gruppieren 308">
            <a:extLst>
              <a:ext uri="{FF2B5EF4-FFF2-40B4-BE49-F238E27FC236}">
                <a16:creationId xmlns:a16="http://schemas.microsoft.com/office/drawing/2014/main" id="{218C2B39-D9F6-4627-B3E9-10EA813B0009}"/>
              </a:ext>
            </a:extLst>
          </p:cNvPr>
          <p:cNvGrpSpPr/>
          <p:nvPr/>
        </p:nvGrpSpPr>
        <p:grpSpPr>
          <a:xfrm>
            <a:off x="704627" y="5465227"/>
            <a:ext cx="316080" cy="151200"/>
            <a:chOff x="704627" y="5465227"/>
            <a:chExt cx="316080" cy="151200"/>
          </a:xfrm>
        </p:grpSpPr>
        <mc:AlternateContent xmlns:mc="http://schemas.openxmlformats.org/markup-compatibility/2006" xmlns:p14="http://schemas.microsoft.com/office/powerpoint/2010/main">
          <mc:Choice Requires="p14">
            <p:contentPart p14:bwMode="auto" r:id="rId250">
              <p14:nvContentPartPr>
                <p14:cNvPr id="307" name="Freihand 306">
                  <a:extLst>
                    <a:ext uri="{FF2B5EF4-FFF2-40B4-BE49-F238E27FC236}">
                      <a16:creationId xmlns:a16="http://schemas.microsoft.com/office/drawing/2014/main" id="{CFB46A78-B7D7-450E-89C1-FE1B58FC45B0}"/>
                    </a:ext>
                  </a:extLst>
                </p14:cNvPr>
                <p14:cNvContentPartPr/>
                <p14:nvPr/>
              </p14:nvContentPartPr>
              <p14:xfrm>
                <a:off x="935387" y="5528587"/>
                <a:ext cx="85320" cy="36000"/>
              </p14:xfrm>
            </p:contentPart>
          </mc:Choice>
          <mc:Fallback xmlns="">
            <p:pic>
              <p:nvPicPr>
                <p:cNvPr id="307" name="Freihand 306">
                  <a:extLst>
                    <a:ext uri="{FF2B5EF4-FFF2-40B4-BE49-F238E27FC236}">
                      <a16:creationId xmlns:a16="http://schemas.microsoft.com/office/drawing/2014/main" id="{CFB46A78-B7D7-450E-89C1-FE1B58FC45B0}"/>
                    </a:ext>
                  </a:extLst>
                </p:cNvPr>
                <p:cNvPicPr/>
                <p:nvPr/>
              </p:nvPicPr>
              <p:blipFill>
                <a:blip r:embed="rId251"/>
                <a:stretch>
                  <a:fillRect/>
                </a:stretch>
              </p:blipFill>
              <p:spPr>
                <a:xfrm>
                  <a:off x="931067" y="5524267"/>
                  <a:ext cx="939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308" name="Freihand 307">
                  <a:extLst>
                    <a:ext uri="{FF2B5EF4-FFF2-40B4-BE49-F238E27FC236}">
                      <a16:creationId xmlns:a16="http://schemas.microsoft.com/office/drawing/2014/main" id="{03F72EEC-E303-4AFC-AFD1-39C26B1B4349}"/>
                    </a:ext>
                  </a:extLst>
                </p14:cNvPr>
                <p14:cNvContentPartPr/>
                <p14:nvPr/>
              </p14:nvContentPartPr>
              <p14:xfrm>
                <a:off x="704627" y="5465227"/>
                <a:ext cx="142560" cy="151200"/>
              </p14:xfrm>
            </p:contentPart>
          </mc:Choice>
          <mc:Fallback xmlns="">
            <p:pic>
              <p:nvPicPr>
                <p:cNvPr id="308" name="Freihand 307">
                  <a:extLst>
                    <a:ext uri="{FF2B5EF4-FFF2-40B4-BE49-F238E27FC236}">
                      <a16:creationId xmlns:a16="http://schemas.microsoft.com/office/drawing/2014/main" id="{03F72EEC-E303-4AFC-AFD1-39C26B1B4349}"/>
                    </a:ext>
                  </a:extLst>
                </p:cNvPr>
                <p:cNvPicPr/>
                <p:nvPr/>
              </p:nvPicPr>
              <p:blipFill>
                <a:blip r:embed="rId253"/>
                <a:stretch>
                  <a:fillRect/>
                </a:stretch>
              </p:blipFill>
              <p:spPr>
                <a:xfrm>
                  <a:off x="700307" y="5460907"/>
                  <a:ext cx="151200" cy="159840"/>
                </a:xfrm>
                <a:prstGeom prst="rect">
                  <a:avLst/>
                </a:prstGeom>
              </p:spPr>
            </p:pic>
          </mc:Fallback>
        </mc:AlternateContent>
      </p:grpSp>
      <p:grpSp>
        <p:nvGrpSpPr>
          <p:cNvPr id="314" name="Gruppieren 313">
            <a:extLst>
              <a:ext uri="{FF2B5EF4-FFF2-40B4-BE49-F238E27FC236}">
                <a16:creationId xmlns:a16="http://schemas.microsoft.com/office/drawing/2014/main" id="{2ABD7E95-09D9-42AB-9AFC-AD8580C5EA73}"/>
              </a:ext>
            </a:extLst>
          </p:cNvPr>
          <p:cNvGrpSpPr/>
          <p:nvPr/>
        </p:nvGrpSpPr>
        <p:grpSpPr>
          <a:xfrm>
            <a:off x="2866787" y="3955027"/>
            <a:ext cx="367560" cy="203400"/>
            <a:chOff x="2866787" y="3955027"/>
            <a:chExt cx="367560" cy="203400"/>
          </a:xfrm>
        </p:grpSpPr>
        <mc:AlternateContent xmlns:mc="http://schemas.openxmlformats.org/markup-compatibility/2006" xmlns:p14="http://schemas.microsoft.com/office/powerpoint/2010/main">
          <mc:Choice Requires="p14">
            <p:contentPart p14:bwMode="auto" r:id="rId254">
              <p14:nvContentPartPr>
                <p14:cNvPr id="310" name="Freihand 309">
                  <a:extLst>
                    <a:ext uri="{FF2B5EF4-FFF2-40B4-BE49-F238E27FC236}">
                      <a16:creationId xmlns:a16="http://schemas.microsoft.com/office/drawing/2014/main" id="{BAA5D7E5-94B4-4C6E-90A2-B6A4CEA914FC}"/>
                    </a:ext>
                  </a:extLst>
                </p14:cNvPr>
                <p14:cNvContentPartPr/>
                <p14:nvPr/>
              </p14:nvContentPartPr>
              <p14:xfrm>
                <a:off x="2866787" y="4034947"/>
                <a:ext cx="154440" cy="74520"/>
              </p14:xfrm>
            </p:contentPart>
          </mc:Choice>
          <mc:Fallback xmlns="">
            <p:pic>
              <p:nvPicPr>
                <p:cNvPr id="310" name="Freihand 309">
                  <a:extLst>
                    <a:ext uri="{FF2B5EF4-FFF2-40B4-BE49-F238E27FC236}">
                      <a16:creationId xmlns:a16="http://schemas.microsoft.com/office/drawing/2014/main" id="{BAA5D7E5-94B4-4C6E-90A2-B6A4CEA914FC}"/>
                    </a:ext>
                  </a:extLst>
                </p:cNvPr>
                <p:cNvPicPr/>
                <p:nvPr/>
              </p:nvPicPr>
              <p:blipFill>
                <a:blip r:embed="rId255"/>
                <a:stretch>
                  <a:fillRect/>
                </a:stretch>
              </p:blipFill>
              <p:spPr>
                <a:xfrm>
                  <a:off x="2862467" y="4030627"/>
                  <a:ext cx="1630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311" name="Freihand 310">
                  <a:extLst>
                    <a:ext uri="{FF2B5EF4-FFF2-40B4-BE49-F238E27FC236}">
                      <a16:creationId xmlns:a16="http://schemas.microsoft.com/office/drawing/2014/main" id="{1279D996-4ACB-4007-9B0A-317BC6F2CFFF}"/>
                    </a:ext>
                  </a:extLst>
                </p14:cNvPr>
                <p14:cNvContentPartPr/>
                <p14:nvPr/>
              </p14:nvContentPartPr>
              <p14:xfrm>
                <a:off x="3048227" y="3971587"/>
                <a:ext cx="64440" cy="186840"/>
              </p14:xfrm>
            </p:contentPart>
          </mc:Choice>
          <mc:Fallback xmlns="">
            <p:pic>
              <p:nvPicPr>
                <p:cNvPr id="311" name="Freihand 310">
                  <a:extLst>
                    <a:ext uri="{FF2B5EF4-FFF2-40B4-BE49-F238E27FC236}">
                      <a16:creationId xmlns:a16="http://schemas.microsoft.com/office/drawing/2014/main" id="{1279D996-4ACB-4007-9B0A-317BC6F2CFFF}"/>
                    </a:ext>
                  </a:extLst>
                </p:cNvPr>
                <p:cNvPicPr/>
                <p:nvPr/>
              </p:nvPicPr>
              <p:blipFill>
                <a:blip r:embed="rId257"/>
                <a:stretch>
                  <a:fillRect/>
                </a:stretch>
              </p:blipFill>
              <p:spPr>
                <a:xfrm>
                  <a:off x="3043907" y="3967267"/>
                  <a:ext cx="7308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312" name="Freihand 311">
                  <a:extLst>
                    <a:ext uri="{FF2B5EF4-FFF2-40B4-BE49-F238E27FC236}">
                      <a16:creationId xmlns:a16="http://schemas.microsoft.com/office/drawing/2014/main" id="{1ED21983-E6A4-40DA-B5CA-62149CE6953B}"/>
                    </a:ext>
                  </a:extLst>
                </p14:cNvPr>
                <p14:cNvContentPartPr/>
                <p14:nvPr/>
              </p14:nvContentPartPr>
              <p14:xfrm>
                <a:off x="3064787" y="3978067"/>
                <a:ext cx="92520" cy="16560"/>
              </p14:xfrm>
            </p:contentPart>
          </mc:Choice>
          <mc:Fallback xmlns="">
            <p:pic>
              <p:nvPicPr>
                <p:cNvPr id="312" name="Freihand 311">
                  <a:extLst>
                    <a:ext uri="{FF2B5EF4-FFF2-40B4-BE49-F238E27FC236}">
                      <a16:creationId xmlns:a16="http://schemas.microsoft.com/office/drawing/2014/main" id="{1ED21983-E6A4-40DA-B5CA-62149CE6953B}"/>
                    </a:ext>
                  </a:extLst>
                </p:cNvPr>
                <p:cNvPicPr/>
                <p:nvPr/>
              </p:nvPicPr>
              <p:blipFill>
                <a:blip r:embed="rId259"/>
                <a:stretch>
                  <a:fillRect/>
                </a:stretch>
              </p:blipFill>
              <p:spPr>
                <a:xfrm>
                  <a:off x="3060467" y="3973747"/>
                  <a:ext cx="1011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313" name="Freihand 312">
                  <a:extLst>
                    <a:ext uri="{FF2B5EF4-FFF2-40B4-BE49-F238E27FC236}">
                      <a16:creationId xmlns:a16="http://schemas.microsoft.com/office/drawing/2014/main" id="{495FD708-6FC2-4331-83CF-05A8FE5B2275}"/>
                    </a:ext>
                  </a:extLst>
                </p14:cNvPr>
                <p14:cNvContentPartPr/>
                <p14:nvPr/>
              </p14:nvContentPartPr>
              <p14:xfrm>
                <a:off x="3131387" y="3955027"/>
                <a:ext cx="102960" cy="144360"/>
              </p14:xfrm>
            </p:contentPart>
          </mc:Choice>
          <mc:Fallback xmlns="">
            <p:pic>
              <p:nvPicPr>
                <p:cNvPr id="313" name="Freihand 312">
                  <a:extLst>
                    <a:ext uri="{FF2B5EF4-FFF2-40B4-BE49-F238E27FC236}">
                      <a16:creationId xmlns:a16="http://schemas.microsoft.com/office/drawing/2014/main" id="{495FD708-6FC2-4331-83CF-05A8FE5B2275}"/>
                    </a:ext>
                  </a:extLst>
                </p:cNvPr>
                <p:cNvPicPr/>
                <p:nvPr/>
              </p:nvPicPr>
              <p:blipFill>
                <a:blip r:embed="rId261"/>
                <a:stretch>
                  <a:fillRect/>
                </a:stretch>
              </p:blipFill>
              <p:spPr>
                <a:xfrm>
                  <a:off x="3127067" y="3950707"/>
                  <a:ext cx="111600" cy="153000"/>
                </a:xfrm>
                <a:prstGeom prst="rect">
                  <a:avLst/>
                </a:prstGeom>
              </p:spPr>
            </p:pic>
          </mc:Fallback>
        </mc:AlternateContent>
      </p:grpSp>
      <p:grpSp>
        <p:nvGrpSpPr>
          <p:cNvPr id="345" name="Gruppieren 344">
            <a:extLst>
              <a:ext uri="{FF2B5EF4-FFF2-40B4-BE49-F238E27FC236}">
                <a16:creationId xmlns:a16="http://schemas.microsoft.com/office/drawing/2014/main" id="{A1115C11-A0E5-4272-B211-B71F144E9EEC}"/>
              </a:ext>
            </a:extLst>
          </p:cNvPr>
          <p:cNvGrpSpPr/>
          <p:nvPr/>
        </p:nvGrpSpPr>
        <p:grpSpPr>
          <a:xfrm>
            <a:off x="1046627" y="3987067"/>
            <a:ext cx="1690920" cy="753120"/>
            <a:chOff x="1046627" y="3987067"/>
            <a:chExt cx="1690920" cy="753120"/>
          </a:xfrm>
        </p:grpSpPr>
        <mc:AlternateContent xmlns:mc="http://schemas.openxmlformats.org/markup-compatibility/2006" xmlns:p14="http://schemas.microsoft.com/office/powerpoint/2010/main">
          <mc:Choice Requires="p14">
            <p:contentPart p14:bwMode="auto" r:id="rId262">
              <p14:nvContentPartPr>
                <p14:cNvPr id="315" name="Freihand 314">
                  <a:extLst>
                    <a:ext uri="{FF2B5EF4-FFF2-40B4-BE49-F238E27FC236}">
                      <a16:creationId xmlns:a16="http://schemas.microsoft.com/office/drawing/2014/main" id="{6C1E418B-3E02-4936-A8A3-95017C444E13}"/>
                    </a:ext>
                  </a:extLst>
                </p14:cNvPr>
                <p14:cNvContentPartPr/>
                <p14:nvPr/>
              </p14:nvContentPartPr>
              <p14:xfrm>
                <a:off x="1169387" y="4080667"/>
                <a:ext cx="407160" cy="269280"/>
              </p14:xfrm>
            </p:contentPart>
          </mc:Choice>
          <mc:Fallback xmlns="">
            <p:pic>
              <p:nvPicPr>
                <p:cNvPr id="315" name="Freihand 314">
                  <a:extLst>
                    <a:ext uri="{FF2B5EF4-FFF2-40B4-BE49-F238E27FC236}">
                      <a16:creationId xmlns:a16="http://schemas.microsoft.com/office/drawing/2014/main" id="{6C1E418B-3E02-4936-A8A3-95017C444E13}"/>
                    </a:ext>
                  </a:extLst>
                </p:cNvPr>
                <p:cNvPicPr/>
                <p:nvPr/>
              </p:nvPicPr>
              <p:blipFill>
                <a:blip r:embed="rId263"/>
                <a:stretch>
                  <a:fillRect/>
                </a:stretch>
              </p:blipFill>
              <p:spPr>
                <a:xfrm>
                  <a:off x="1165067" y="4076347"/>
                  <a:ext cx="41580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316" name="Freihand 315">
                  <a:extLst>
                    <a:ext uri="{FF2B5EF4-FFF2-40B4-BE49-F238E27FC236}">
                      <a16:creationId xmlns:a16="http://schemas.microsoft.com/office/drawing/2014/main" id="{28B8CA0E-119D-440E-AB34-7131B0CAD8EB}"/>
                    </a:ext>
                  </a:extLst>
                </p14:cNvPr>
                <p14:cNvContentPartPr/>
                <p14:nvPr/>
              </p14:nvContentPartPr>
              <p14:xfrm>
                <a:off x="1675907" y="3987067"/>
                <a:ext cx="451800" cy="380520"/>
              </p14:xfrm>
            </p:contentPart>
          </mc:Choice>
          <mc:Fallback xmlns="">
            <p:pic>
              <p:nvPicPr>
                <p:cNvPr id="316" name="Freihand 315">
                  <a:extLst>
                    <a:ext uri="{FF2B5EF4-FFF2-40B4-BE49-F238E27FC236}">
                      <a16:creationId xmlns:a16="http://schemas.microsoft.com/office/drawing/2014/main" id="{28B8CA0E-119D-440E-AB34-7131B0CAD8EB}"/>
                    </a:ext>
                  </a:extLst>
                </p:cNvPr>
                <p:cNvPicPr/>
                <p:nvPr/>
              </p:nvPicPr>
              <p:blipFill>
                <a:blip r:embed="rId265"/>
                <a:stretch>
                  <a:fillRect/>
                </a:stretch>
              </p:blipFill>
              <p:spPr>
                <a:xfrm>
                  <a:off x="1671587" y="3982747"/>
                  <a:ext cx="460440" cy="38916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317" name="Freihand 316">
                  <a:extLst>
                    <a:ext uri="{FF2B5EF4-FFF2-40B4-BE49-F238E27FC236}">
                      <a16:creationId xmlns:a16="http://schemas.microsoft.com/office/drawing/2014/main" id="{2225C165-4BF4-4B16-BD53-67AFC27847CA}"/>
                    </a:ext>
                  </a:extLst>
                </p14:cNvPr>
                <p14:cNvContentPartPr/>
                <p14:nvPr/>
              </p14:nvContentPartPr>
              <p14:xfrm>
                <a:off x="1200707" y="4356787"/>
                <a:ext cx="129240" cy="145800"/>
              </p14:xfrm>
            </p:contentPart>
          </mc:Choice>
          <mc:Fallback xmlns="">
            <p:pic>
              <p:nvPicPr>
                <p:cNvPr id="317" name="Freihand 316">
                  <a:extLst>
                    <a:ext uri="{FF2B5EF4-FFF2-40B4-BE49-F238E27FC236}">
                      <a16:creationId xmlns:a16="http://schemas.microsoft.com/office/drawing/2014/main" id="{2225C165-4BF4-4B16-BD53-67AFC27847CA}"/>
                    </a:ext>
                  </a:extLst>
                </p:cNvPr>
                <p:cNvPicPr/>
                <p:nvPr/>
              </p:nvPicPr>
              <p:blipFill>
                <a:blip r:embed="rId267"/>
                <a:stretch>
                  <a:fillRect/>
                </a:stretch>
              </p:blipFill>
              <p:spPr>
                <a:xfrm>
                  <a:off x="1196387" y="4352467"/>
                  <a:ext cx="13788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318" name="Freihand 317">
                  <a:extLst>
                    <a:ext uri="{FF2B5EF4-FFF2-40B4-BE49-F238E27FC236}">
                      <a16:creationId xmlns:a16="http://schemas.microsoft.com/office/drawing/2014/main" id="{4FE045D5-298D-4278-A8EB-778CEB6B981A}"/>
                    </a:ext>
                  </a:extLst>
                </p14:cNvPr>
                <p14:cNvContentPartPr/>
                <p14:nvPr/>
              </p14:nvContentPartPr>
              <p14:xfrm>
                <a:off x="1351187" y="4398547"/>
                <a:ext cx="88920" cy="93240"/>
              </p14:xfrm>
            </p:contentPart>
          </mc:Choice>
          <mc:Fallback xmlns="">
            <p:pic>
              <p:nvPicPr>
                <p:cNvPr id="318" name="Freihand 317">
                  <a:extLst>
                    <a:ext uri="{FF2B5EF4-FFF2-40B4-BE49-F238E27FC236}">
                      <a16:creationId xmlns:a16="http://schemas.microsoft.com/office/drawing/2014/main" id="{4FE045D5-298D-4278-A8EB-778CEB6B981A}"/>
                    </a:ext>
                  </a:extLst>
                </p:cNvPr>
                <p:cNvPicPr/>
                <p:nvPr/>
              </p:nvPicPr>
              <p:blipFill>
                <a:blip r:embed="rId269"/>
                <a:stretch>
                  <a:fillRect/>
                </a:stretch>
              </p:blipFill>
              <p:spPr>
                <a:xfrm>
                  <a:off x="1346867" y="4394227"/>
                  <a:ext cx="975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319" name="Freihand 318">
                  <a:extLst>
                    <a:ext uri="{FF2B5EF4-FFF2-40B4-BE49-F238E27FC236}">
                      <a16:creationId xmlns:a16="http://schemas.microsoft.com/office/drawing/2014/main" id="{BF8795CF-40CD-4D61-8DB8-C396299BEC45}"/>
                    </a:ext>
                  </a:extLst>
                </p14:cNvPr>
                <p14:cNvContentPartPr/>
                <p14:nvPr/>
              </p14:nvContentPartPr>
              <p14:xfrm>
                <a:off x="1445867" y="4409347"/>
                <a:ext cx="98640" cy="227160"/>
              </p14:xfrm>
            </p:contentPart>
          </mc:Choice>
          <mc:Fallback xmlns="">
            <p:pic>
              <p:nvPicPr>
                <p:cNvPr id="319" name="Freihand 318">
                  <a:extLst>
                    <a:ext uri="{FF2B5EF4-FFF2-40B4-BE49-F238E27FC236}">
                      <a16:creationId xmlns:a16="http://schemas.microsoft.com/office/drawing/2014/main" id="{BF8795CF-40CD-4D61-8DB8-C396299BEC45}"/>
                    </a:ext>
                  </a:extLst>
                </p:cNvPr>
                <p:cNvPicPr/>
                <p:nvPr/>
              </p:nvPicPr>
              <p:blipFill>
                <a:blip r:embed="rId271"/>
                <a:stretch>
                  <a:fillRect/>
                </a:stretch>
              </p:blipFill>
              <p:spPr>
                <a:xfrm>
                  <a:off x="1441547" y="4405027"/>
                  <a:ext cx="10728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321" name="Freihand 320">
                  <a:extLst>
                    <a:ext uri="{FF2B5EF4-FFF2-40B4-BE49-F238E27FC236}">
                      <a16:creationId xmlns:a16="http://schemas.microsoft.com/office/drawing/2014/main" id="{7EBF6F4E-C3AC-4EA8-A3B4-CFD386FF8278}"/>
                    </a:ext>
                  </a:extLst>
                </p14:cNvPr>
                <p14:cNvContentPartPr/>
                <p14:nvPr/>
              </p14:nvContentPartPr>
              <p14:xfrm>
                <a:off x="1615427" y="4397107"/>
                <a:ext cx="40320" cy="124920"/>
              </p14:xfrm>
            </p:contentPart>
          </mc:Choice>
          <mc:Fallback xmlns="">
            <p:pic>
              <p:nvPicPr>
                <p:cNvPr id="321" name="Freihand 320">
                  <a:extLst>
                    <a:ext uri="{FF2B5EF4-FFF2-40B4-BE49-F238E27FC236}">
                      <a16:creationId xmlns:a16="http://schemas.microsoft.com/office/drawing/2014/main" id="{7EBF6F4E-C3AC-4EA8-A3B4-CFD386FF8278}"/>
                    </a:ext>
                  </a:extLst>
                </p:cNvPr>
                <p:cNvPicPr/>
                <p:nvPr/>
              </p:nvPicPr>
              <p:blipFill>
                <a:blip r:embed="rId273"/>
                <a:stretch>
                  <a:fillRect/>
                </a:stretch>
              </p:blipFill>
              <p:spPr>
                <a:xfrm>
                  <a:off x="1611107" y="4392787"/>
                  <a:ext cx="4896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322" name="Freihand 321">
                  <a:extLst>
                    <a:ext uri="{FF2B5EF4-FFF2-40B4-BE49-F238E27FC236}">
                      <a16:creationId xmlns:a16="http://schemas.microsoft.com/office/drawing/2014/main" id="{B7092F5C-9493-48C1-A384-F781981E64B5}"/>
                    </a:ext>
                  </a:extLst>
                </p14:cNvPr>
                <p14:cNvContentPartPr/>
                <p14:nvPr/>
              </p14:nvContentPartPr>
              <p14:xfrm>
                <a:off x="1664747" y="4397827"/>
                <a:ext cx="115560" cy="99000"/>
              </p14:xfrm>
            </p:contentPart>
          </mc:Choice>
          <mc:Fallback xmlns="">
            <p:pic>
              <p:nvPicPr>
                <p:cNvPr id="322" name="Freihand 321">
                  <a:extLst>
                    <a:ext uri="{FF2B5EF4-FFF2-40B4-BE49-F238E27FC236}">
                      <a16:creationId xmlns:a16="http://schemas.microsoft.com/office/drawing/2014/main" id="{B7092F5C-9493-48C1-A384-F781981E64B5}"/>
                    </a:ext>
                  </a:extLst>
                </p:cNvPr>
                <p:cNvPicPr/>
                <p:nvPr/>
              </p:nvPicPr>
              <p:blipFill>
                <a:blip r:embed="rId275"/>
                <a:stretch>
                  <a:fillRect/>
                </a:stretch>
              </p:blipFill>
              <p:spPr>
                <a:xfrm>
                  <a:off x="1660427" y="4393507"/>
                  <a:ext cx="1242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323" name="Freihand 322">
                  <a:extLst>
                    <a:ext uri="{FF2B5EF4-FFF2-40B4-BE49-F238E27FC236}">
                      <a16:creationId xmlns:a16="http://schemas.microsoft.com/office/drawing/2014/main" id="{A0AEB43F-F443-444C-8559-3460A2DE96A8}"/>
                    </a:ext>
                  </a:extLst>
                </p14:cNvPr>
                <p14:cNvContentPartPr/>
                <p14:nvPr/>
              </p14:nvContentPartPr>
              <p14:xfrm>
                <a:off x="1793987" y="4403947"/>
                <a:ext cx="84960" cy="75600"/>
              </p14:xfrm>
            </p:contentPart>
          </mc:Choice>
          <mc:Fallback xmlns="">
            <p:pic>
              <p:nvPicPr>
                <p:cNvPr id="323" name="Freihand 322">
                  <a:extLst>
                    <a:ext uri="{FF2B5EF4-FFF2-40B4-BE49-F238E27FC236}">
                      <a16:creationId xmlns:a16="http://schemas.microsoft.com/office/drawing/2014/main" id="{A0AEB43F-F443-444C-8559-3460A2DE96A8}"/>
                    </a:ext>
                  </a:extLst>
                </p:cNvPr>
                <p:cNvPicPr/>
                <p:nvPr/>
              </p:nvPicPr>
              <p:blipFill>
                <a:blip r:embed="rId277"/>
                <a:stretch>
                  <a:fillRect/>
                </a:stretch>
              </p:blipFill>
              <p:spPr>
                <a:xfrm>
                  <a:off x="1789667" y="4399627"/>
                  <a:ext cx="9360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324" name="Freihand 323">
                  <a:extLst>
                    <a:ext uri="{FF2B5EF4-FFF2-40B4-BE49-F238E27FC236}">
                      <a16:creationId xmlns:a16="http://schemas.microsoft.com/office/drawing/2014/main" id="{CA5DA3F4-ABE9-4994-9FCE-0D3807CA7A2E}"/>
                    </a:ext>
                  </a:extLst>
                </p14:cNvPr>
                <p14:cNvContentPartPr/>
                <p14:nvPr/>
              </p14:nvContentPartPr>
              <p14:xfrm>
                <a:off x="1891907" y="4335187"/>
                <a:ext cx="44280" cy="132480"/>
              </p14:xfrm>
            </p:contentPart>
          </mc:Choice>
          <mc:Fallback xmlns="">
            <p:pic>
              <p:nvPicPr>
                <p:cNvPr id="324" name="Freihand 323">
                  <a:extLst>
                    <a:ext uri="{FF2B5EF4-FFF2-40B4-BE49-F238E27FC236}">
                      <a16:creationId xmlns:a16="http://schemas.microsoft.com/office/drawing/2014/main" id="{CA5DA3F4-ABE9-4994-9FCE-0D3807CA7A2E}"/>
                    </a:ext>
                  </a:extLst>
                </p:cNvPr>
                <p:cNvPicPr/>
                <p:nvPr/>
              </p:nvPicPr>
              <p:blipFill>
                <a:blip r:embed="rId279"/>
                <a:stretch>
                  <a:fillRect/>
                </a:stretch>
              </p:blipFill>
              <p:spPr>
                <a:xfrm>
                  <a:off x="1887587" y="4330867"/>
                  <a:ext cx="5292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325" name="Freihand 324">
                  <a:extLst>
                    <a:ext uri="{FF2B5EF4-FFF2-40B4-BE49-F238E27FC236}">
                      <a16:creationId xmlns:a16="http://schemas.microsoft.com/office/drawing/2014/main" id="{E550DE01-569A-4DDA-83B0-C9C5887D3E19}"/>
                    </a:ext>
                  </a:extLst>
                </p14:cNvPr>
                <p14:cNvContentPartPr/>
                <p14:nvPr/>
              </p14:nvContentPartPr>
              <p14:xfrm>
                <a:off x="1937987" y="4313587"/>
                <a:ext cx="294480" cy="160560"/>
              </p14:xfrm>
            </p:contentPart>
          </mc:Choice>
          <mc:Fallback xmlns="">
            <p:pic>
              <p:nvPicPr>
                <p:cNvPr id="325" name="Freihand 324">
                  <a:extLst>
                    <a:ext uri="{FF2B5EF4-FFF2-40B4-BE49-F238E27FC236}">
                      <a16:creationId xmlns:a16="http://schemas.microsoft.com/office/drawing/2014/main" id="{E550DE01-569A-4DDA-83B0-C9C5887D3E19}"/>
                    </a:ext>
                  </a:extLst>
                </p:cNvPr>
                <p:cNvPicPr/>
                <p:nvPr/>
              </p:nvPicPr>
              <p:blipFill>
                <a:blip r:embed="rId281"/>
                <a:stretch>
                  <a:fillRect/>
                </a:stretch>
              </p:blipFill>
              <p:spPr>
                <a:xfrm>
                  <a:off x="1933667" y="4309267"/>
                  <a:ext cx="30312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326" name="Freihand 325">
                  <a:extLst>
                    <a:ext uri="{FF2B5EF4-FFF2-40B4-BE49-F238E27FC236}">
                      <a16:creationId xmlns:a16="http://schemas.microsoft.com/office/drawing/2014/main" id="{1F082439-5E2D-4284-B0D0-4880DF11742A}"/>
                    </a:ext>
                  </a:extLst>
                </p14:cNvPr>
                <p14:cNvContentPartPr/>
                <p14:nvPr/>
              </p14:nvContentPartPr>
              <p14:xfrm>
                <a:off x="2211947" y="4322947"/>
                <a:ext cx="360" cy="360"/>
              </p14:xfrm>
            </p:contentPart>
          </mc:Choice>
          <mc:Fallback xmlns="">
            <p:pic>
              <p:nvPicPr>
                <p:cNvPr id="326" name="Freihand 325">
                  <a:extLst>
                    <a:ext uri="{FF2B5EF4-FFF2-40B4-BE49-F238E27FC236}">
                      <a16:creationId xmlns:a16="http://schemas.microsoft.com/office/drawing/2014/main" id="{1F082439-5E2D-4284-B0D0-4880DF11742A}"/>
                    </a:ext>
                  </a:extLst>
                </p:cNvPr>
                <p:cNvPicPr/>
                <p:nvPr/>
              </p:nvPicPr>
              <p:blipFill>
                <a:blip r:embed="rId152"/>
                <a:stretch>
                  <a:fillRect/>
                </a:stretch>
              </p:blipFill>
              <p:spPr>
                <a:xfrm>
                  <a:off x="2207627" y="4318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327" name="Freihand 326">
                  <a:extLst>
                    <a:ext uri="{FF2B5EF4-FFF2-40B4-BE49-F238E27FC236}">
                      <a16:creationId xmlns:a16="http://schemas.microsoft.com/office/drawing/2014/main" id="{DD3A64E4-C29E-43D4-8687-B2443B00E17D}"/>
                    </a:ext>
                  </a:extLst>
                </p14:cNvPr>
                <p14:cNvContentPartPr/>
                <p14:nvPr/>
              </p14:nvContentPartPr>
              <p14:xfrm>
                <a:off x="2247227" y="4366507"/>
                <a:ext cx="120960" cy="61560"/>
              </p14:xfrm>
            </p:contentPart>
          </mc:Choice>
          <mc:Fallback xmlns="">
            <p:pic>
              <p:nvPicPr>
                <p:cNvPr id="327" name="Freihand 326">
                  <a:extLst>
                    <a:ext uri="{FF2B5EF4-FFF2-40B4-BE49-F238E27FC236}">
                      <a16:creationId xmlns:a16="http://schemas.microsoft.com/office/drawing/2014/main" id="{DD3A64E4-C29E-43D4-8687-B2443B00E17D}"/>
                    </a:ext>
                  </a:extLst>
                </p:cNvPr>
                <p:cNvPicPr/>
                <p:nvPr/>
              </p:nvPicPr>
              <p:blipFill>
                <a:blip r:embed="rId284"/>
                <a:stretch>
                  <a:fillRect/>
                </a:stretch>
              </p:blipFill>
              <p:spPr>
                <a:xfrm>
                  <a:off x="2242907" y="4362187"/>
                  <a:ext cx="12960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328" name="Freihand 327">
                  <a:extLst>
                    <a:ext uri="{FF2B5EF4-FFF2-40B4-BE49-F238E27FC236}">
                      <a16:creationId xmlns:a16="http://schemas.microsoft.com/office/drawing/2014/main" id="{20871B56-085D-4B8A-A15F-77A718D588D4}"/>
                    </a:ext>
                  </a:extLst>
                </p14:cNvPr>
                <p14:cNvContentPartPr/>
                <p14:nvPr/>
              </p14:nvContentPartPr>
              <p14:xfrm>
                <a:off x="2521907" y="4296307"/>
                <a:ext cx="215640" cy="247680"/>
              </p14:xfrm>
            </p:contentPart>
          </mc:Choice>
          <mc:Fallback xmlns="">
            <p:pic>
              <p:nvPicPr>
                <p:cNvPr id="328" name="Freihand 327">
                  <a:extLst>
                    <a:ext uri="{FF2B5EF4-FFF2-40B4-BE49-F238E27FC236}">
                      <a16:creationId xmlns:a16="http://schemas.microsoft.com/office/drawing/2014/main" id="{20871B56-085D-4B8A-A15F-77A718D588D4}"/>
                    </a:ext>
                  </a:extLst>
                </p:cNvPr>
                <p:cNvPicPr/>
                <p:nvPr/>
              </p:nvPicPr>
              <p:blipFill>
                <a:blip r:embed="rId286"/>
                <a:stretch>
                  <a:fillRect/>
                </a:stretch>
              </p:blipFill>
              <p:spPr>
                <a:xfrm>
                  <a:off x="2517587" y="4291987"/>
                  <a:ext cx="224280" cy="2563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329" name="Freihand 328">
                  <a:extLst>
                    <a:ext uri="{FF2B5EF4-FFF2-40B4-BE49-F238E27FC236}">
                      <a16:creationId xmlns:a16="http://schemas.microsoft.com/office/drawing/2014/main" id="{79D322B3-7D9C-41AB-8AD4-0A0F0DB6C41B}"/>
                    </a:ext>
                  </a:extLst>
                </p14:cNvPr>
                <p14:cNvContentPartPr/>
                <p14:nvPr/>
              </p14:nvContentPartPr>
              <p14:xfrm>
                <a:off x="1046627" y="4587907"/>
                <a:ext cx="226800" cy="150120"/>
              </p14:xfrm>
            </p:contentPart>
          </mc:Choice>
          <mc:Fallback xmlns="">
            <p:pic>
              <p:nvPicPr>
                <p:cNvPr id="329" name="Freihand 328">
                  <a:extLst>
                    <a:ext uri="{FF2B5EF4-FFF2-40B4-BE49-F238E27FC236}">
                      <a16:creationId xmlns:a16="http://schemas.microsoft.com/office/drawing/2014/main" id="{79D322B3-7D9C-41AB-8AD4-0A0F0DB6C41B}"/>
                    </a:ext>
                  </a:extLst>
                </p:cNvPr>
                <p:cNvPicPr/>
                <p:nvPr/>
              </p:nvPicPr>
              <p:blipFill>
                <a:blip r:embed="rId288"/>
                <a:stretch>
                  <a:fillRect/>
                </a:stretch>
              </p:blipFill>
              <p:spPr>
                <a:xfrm>
                  <a:off x="1042307" y="4583587"/>
                  <a:ext cx="2354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330" name="Freihand 329">
                  <a:extLst>
                    <a:ext uri="{FF2B5EF4-FFF2-40B4-BE49-F238E27FC236}">
                      <a16:creationId xmlns:a16="http://schemas.microsoft.com/office/drawing/2014/main" id="{841D4922-EB12-4205-B4B1-019469EB20C9}"/>
                    </a:ext>
                  </a:extLst>
                </p14:cNvPr>
                <p14:cNvContentPartPr/>
                <p14:nvPr/>
              </p14:nvContentPartPr>
              <p14:xfrm>
                <a:off x="1463867" y="4592587"/>
                <a:ext cx="263520" cy="147600"/>
              </p14:xfrm>
            </p:contentPart>
          </mc:Choice>
          <mc:Fallback xmlns="">
            <p:pic>
              <p:nvPicPr>
                <p:cNvPr id="330" name="Freihand 329">
                  <a:extLst>
                    <a:ext uri="{FF2B5EF4-FFF2-40B4-BE49-F238E27FC236}">
                      <a16:creationId xmlns:a16="http://schemas.microsoft.com/office/drawing/2014/main" id="{841D4922-EB12-4205-B4B1-019469EB20C9}"/>
                    </a:ext>
                  </a:extLst>
                </p:cNvPr>
                <p:cNvPicPr/>
                <p:nvPr/>
              </p:nvPicPr>
              <p:blipFill>
                <a:blip r:embed="rId290"/>
                <a:stretch>
                  <a:fillRect/>
                </a:stretch>
              </p:blipFill>
              <p:spPr>
                <a:xfrm>
                  <a:off x="1459547" y="4588267"/>
                  <a:ext cx="2721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331" name="Freihand 330">
                  <a:extLst>
                    <a:ext uri="{FF2B5EF4-FFF2-40B4-BE49-F238E27FC236}">
                      <a16:creationId xmlns:a16="http://schemas.microsoft.com/office/drawing/2014/main" id="{8F4D1531-C0BB-4C29-AD8C-4D61C2B3E63B}"/>
                    </a:ext>
                  </a:extLst>
                </p14:cNvPr>
                <p14:cNvContentPartPr/>
                <p14:nvPr/>
              </p14:nvContentPartPr>
              <p14:xfrm>
                <a:off x="1738907" y="4572427"/>
                <a:ext cx="126360" cy="131040"/>
              </p14:xfrm>
            </p:contentPart>
          </mc:Choice>
          <mc:Fallback xmlns="">
            <p:pic>
              <p:nvPicPr>
                <p:cNvPr id="331" name="Freihand 330">
                  <a:extLst>
                    <a:ext uri="{FF2B5EF4-FFF2-40B4-BE49-F238E27FC236}">
                      <a16:creationId xmlns:a16="http://schemas.microsoft.com/office/drawing/2014/main" id="{8F4D1531-C0BB-4C29-AD8C-4D61C2B3E63B}"/>
                    </a:ext>
                  </a:extLst>
                </p:cNvPr>
                <p:cNvPicPr/>
                <p:nvPr/>
              </p:nvPicPr>
              <p:blipFill>
                <a:blip r:embed="rId292"/>
                <a:stretch>
                  <a:fillRect/>
                </a:stretch>
              </p:blipFill>
              <p:spPr>
                <a:xfrm>
                  <a:off x="1734587" y="4568107"/>
                  <a:ext cx="13500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332" name="Freihand 331">
                  <a:extLst>
                    <a:ext uri="{FF2B5EF4-FFF2-40B4-BE49-F238E27FC236}">
                      <a16:creationId xmlns:a16="http://schemas.microsoft.com/office/drawing/2014/main" id="{CF2496F6-4469-4811-B886-0EABF4E38AF0}"/>
                    </a:ext>
                  </a:extLst>
                </p14:cNvPr>
                <p14:cNvContentPartPr/>
                <p14:nvPr/>
              </p14:nvContentPartPr>
              <p14:xfrm>
                <a:off x="1821347" y="4658827"/>
                <a:ext cx="97200" cy="58320"/>
              </p14:xfrm>
            </p:contentPart>
          </mc:Choice>
          <mc:Fallback xmlns="">
            <p:pic>
              <p:nvPicPr>
                <p:cNvPr id="332" name="Freihand 331">
                  <a:extLst>
                    <a:ext uri="{FF2B5EF4-FFF2-40B4-BE49-F238E27FC236}">
                      <a16:creationId xmlns:a16="http://schemas.microsoft.com/office/drawing/2014/main" id="{CF2496F6-4469-4811-B886-0EABF4E38AF0}"/>
                    </a:ext>
                  </a:extLst>
                </p:cNvPr>
                <p:cNvPicPr/>
                <p:nvPr/>
              </p:nvPicPr>
              <p:blipFill>
                <a:blip r:embed="rId294"/>
                <a:stretch>
                  <a:fillRect/>
                </a:stretch>
              </p:blipFill>
              <p:spPr>
                <a:xfrm>
                  <a:off x="1817027" y="4654507"/>
                  <a:ext cx="1058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333" name="Freihand 332">
                  <a:extLst>
                    <a:ext uri="{FF2B5EF4-FFF2-40B4-BE49-F238E27FC236}">
                      <a16:creationId xmlns:a16="http://schemas.microsoft.com/office/drawing/2014/main" id="{4D55431C-0CEF-468A-B02A-93ABFE0C2397}"/>
                    </a:ext>
                  </a:extLst>
                </p14:cNvPr>
                <p14:cNvContentPartPr/>
                <p14:nvPr/>
              </p14:nvContentPartPr>
              <p14:xfrm>
                <a:off x="1910267" y="4604107"/>
                <a:ext cx="55440" cy="14040"/>
              </p14:xfrm>
            </p:contentPart>
          </mc:Choice>
          <mc:Fallback xmlns="">
            <p:pic>
              <p:nvPicPr>
                <p:cNvPr id="333" name="Freihand 332">
                  <a:extLst>
                    <a:ext uri="{FF2B5EF4-FFF2-40B4-BE49-F238E27FC236}">
                      <a16:creationId xmlns:a16="http://schemas.microsoft.com/office/drawing/2014/main" id="{4D55431C-0CEF-468A-B02A-93ABFE0C2397}"/>
                    </a:ext>
                  </a:extLst>
                </p:cNvPr>
                <p:cNvPicPr/>
                <p:nvPr/>
              </p:nvPicPr>
              <p:blipFill>
                <a:blip r:embed="rId296"/>
                <a:stretch>
                  <a:fillRect/>
                </a:stretch>
              </p:blipFill>
              <p:spPr>
                <a:xfrm>
                  <a:off x="1905947" y="4599787"/>
                  <a:ext cx="6408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334" name="Freihand 333">
                  <a:extLst>
                    <a:ext uri="{FF2B5EF4-FFF2-40B4-BE49-F238E27FC236}">
                      <a16:creationId xmlns:a16="http://schemas.microsoft.com/office/drawing/2014/main" id="{C21E071D-C708-4191-82A7-11B886992C5E}"/>
                    </a:ext>
                  </a:extLst>
                </p14:cNvPr>
                <p14:cNvContentPartPr/>
                <p14:nvPr/>
              </p14:nvContentPartPr>
              <p14:xfrm>
                <a:off x="1961027" y="4631107"/>
                <a:ext cx="83520" cy="106560"/>
              </p14:xfrm>
            </p:contentPart>
          </mc:Choice>
          <mc:Fallback xmlns="">
            <p:pic>
              <p:nvPicPr>
                <p:cNvPr id="334" name="Freihand 333">
                  <a:extLst>
                    <a:ext uri="{FF2B5EF4-FFF2-40B4-BE49-F238E27FC236}">
                      <a16:creationId xmlns:a16="http://schemas.microsoft.com/office/drawing/2014/main" id="{C21E071D-C708-4191-82A7-11B886992C5E}"/>
                    </a:ext>
                  </a:extLst>
                </p:cNvPr>
                <p:cNvPicPr/>
                <p:nvPr/>
              </p:nvPicPr>
              <p:blipFill>
                <a:blip r:embed="rId298"/>
                <a:stretch>
                  <a:fillRect/>
                </a:stretch>
              </p:blipFill>
              <p:spPr>
                <a:xfrm>
                  <a:off x="1956707" y="4626787"/>
                  <a:ext cx="9216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335" name="Freihand 334">
                  <a:extLst>
                    <a:ext uri="{FF2B5EF4-FFF2-40B4-BE49-F238E27FC236}">
                      <a16:creationId xmlns:a16="http://schemas.microsoft.com/office/drawing/2014/main" id="{3166E0CC-D78A-4244-9387-63CAAA312540}"/>
                    </a:ext>
                  </a:extLst>
                </p14:cNvPr>
                <p14:cNvContentPartPr/>
                <p14:nvPr/>
              </p14:nvContentPartPr>
              <p14:xfrm>
                <a:off x="2066507" y="4558747"/>
                <a:ext cx="89640" cy="167760"/>
              </p14:xfrm>
            </p:contentPart>
          </mc:Choice>
          <mc:Fallback xmlns="">
            <p:pic>
              <p:nvPicPr>
                <p:cNvPr id="335" name="Freihand 334">
                  <a:extLst>
                    <a:ext uri="{FF2B5EF4-FFF2-40B4-BE49-F238E27FC236}">
                      <a16:creationId xmlns:a16="http://schemas.microsoft.com/office/drawing/2014/main" id="{3166E0CC-D78A-4244-9387-63CAAA312540}"/>
                    </a:ext>
                  </a:extLst>
                </p:cNvPr>
                <p:cNvPicPr/>
                <p:nvPr/>
              </p:nvPicPr>
              <p:blipFill>
                <a:blip r:embed="rId300"/>
                <a:stretch>
                  <a:fillRect/>
                </a:stretch>
              </p:blipFill>
              <p:spPr>
                <a:xfrm>
                  <a:off x="2062187" y="4554427"/>
                  <a:ext cx="982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336" name="Freihand 335">
                  <a:extLst>
                    <a:ext uri="{FF2B5EF4-FFF2-40B4-BE49-F238E27FC236}">
                      <a16:creationId xmlns:a16="http://schemas.microsoft.com/office/drawing/2014/main" id="{A2FF655D-5832-4841-A2F8-48F33B9B379B}"/>
                    </a:ext>
                  </a:extLst>
                </p14:cNvPr>
                <p14:cNvContentPartPr/>
                <p14:nvPr/>
              </p14:nvContentPartPr>
              <p14:xfrm>
                <a:off x="2291147" y="4554427"/>
                <a:ext cx="163440" cy="161280"/>
              </p14:xfrm>
            </p:contentPart>
          </mc:Choice>
          <mc:Fallback xmlns="">
            <p:pic>
              <p:nvPicPr>
                <p:cNvPr id="336" name="Freihand 335">
                  <a:extLst>
                    <a:ext uri="{FF2B5EF4-FFF2-40B4-BE49-F238E27FC236}">
                      <a16:creationId xmlns:a16="http://schemas.microsoft.com/office/drawing/2014/main" id="{A2FF655D-5832-4841-A2F8-48F33B9B379B}"/>
                    </a:ext>
                  </a:extLst>
                </p:cNvPr>
                <p:cNvPicPr/>
                <p:nvPr/>
              </p:nvPicPr>
              <p:blipFill>
                <a:blip r:embed="rId302"/>
                <a:stretch>
                  <a:fillRect/>
                </a:stretch>
              </p:blipFill>
              <p:spPr>
                <a:xfrm>
                  <a:off x="2286827" y="4550107"/>
                  <a:ext cx="17208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337" name="Freihand 336">
                  <a:extLst>
                    <a:ext uri="{FF2B5EF4-FFF2-40B4-BE49-F238E27FC236}">
                      <a16:creationId xmlns:a16="http://schemas.microsoft.com/office/drawing/2014/main" id="{78CB143B-2F24-4507-89D4-1FF62582BD53}"/>
                    </a:ext>
                  </a:extLst>
                </p14:cNvPr>
                <p14:cNvContentPartPr/>
                <p14:nvPr/>
              </p14:nvContentPartPr>
              <p14:xfrm>
                <a:off x="2424347" y="4568467"/>
                <a:ext cx="48240" cy="32400"/>
              </p14:xfrm>
            </p:contentPart>
          </mc:Choice>
          <mc:Fallback xmlns="">
            <p:pic>
              <p:nvPicPr>
                <p:cNvPr id="337" name="Freihand 336">
                  <a:extLst>
                    <a:ext uri="{FF2B5EF4-FFF2-40B4-BE49-F238E27FC236}">
                      <a16:creationId xmlns:a16="http://schemas.microsoft.com/office/drawing/2014/main" id="{78CB143B-2F24-4507-89D4-1FF62582BD53}"/>
                    </a:ext>
                  </a:extLst>
                </p:cNvPr>
                <p:cNvPicPr/>
                <p:nvPr/>
              </p:nvPicPr>
              <p:blipFill>
                <a:blip r:embed="rId304"/>
                <a:stretch>
                  <a:fillRect/>
                </a:stretch>
              </p:blipFill>
              <p:spPr>
                <a:xfrm>
                  <a:off x="2420027" y="4564147"/>
                  <a:ext cx="568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338" name="Freihand 337">
                  <a:extLst>
                    <a:ext uri="{FF2B5EF4-FFF2-40B4-BE49-F238E27FC236}">
                      <a16:creationId xmlns:a16="http://schemas.microsoft.com/office/drawing/2014/main" id="{2B1F06E7-A6BF-4564-A3CF-46F10E3307AD}"/>
                    </a:ext>
                  </a:extLst>
                </p14:cNvPr>
                <p14:cNvContentPartPr/>
                <p14:nvPr/>
              </p14:nvContentPartPr>
              <p14:xfrm>
                <a:off x="2502467" y="4620667"/>
                <a:ext cx="105120" cy="79920"/>
              </p14:xfrm>
            </p:contentPart>
          </mc:Choice>
          <mc:Fallback xmlns="">
            <p:pic>
              <p:nvPicPr>
                <p:cNvPr id="338" name="Freihand 337">
                  <a:extLst>
                    <a:ext uri="{FF2B5EF4-FFF2-40B4-BE49-F238E27FC236}">
                      <a16:creationId xmlns:a16="http://schemas.microsoft.com/office/drawing/2014/main" id="{2B1F06E7-A6BF-4564-A3CF-46F10E3307AD}"/>
                    </a:ext>
                  </a:extLst>
                </p:cNvPr>
                <p:cNvPicPr/>
                <p:nvPr/>
              </p:nvPicPr>
              <p:blipFill>
                <a:blip r:embed="rId306"/>
                <a:stretch>
                  <a:fillRect/>
                </a:stretch>
              </p:blipFill>
              <p:spPr>
                <a:xfrm>
                  <a:off x="2498147" y="4616347"/>
                  <a:ext cx="113760" cy="88560"/>
                </a:xfrm>
                <a:prstGeom prst="rect">
                  <a:avLst/>
                </a:prstGeom>
              </p:spPr>
            </p:pic>
          </mc:Fallback>
        </mc:AlternateContent>
      </p:grpSp>
      <p:grpSp>
        <p:nvGrpSpPr>
          <p:cNvPr id="344" name="Gruppieren 343">
            <a:extLst>
              <a:ext uri="{FF2B5EF4-FFF2-40B4-BE49-F238E27FC236}">
                <a16:creationId xmlns:a16="http://schemas.microsoft.com/office/drawing/2014/main" id="{16570DDF-446E-4B35-8970-4551DB944D38}"/>
              </a:ext>
            </a:extLst>
          </p:cNvPr>
          <p:cNvGrpSpPr/>
          <p:nvPr/>
        </p:nvGrpSpPr>
        <p:grpSpPr>
          <a:xfrm>
            <a:off x="1583747" y="4838467"/>
            <a:ext cx="541080" cy="133560"/>
            <a:chOff x="1583747" y="4838467"/>
            <a:chExt cx="541080" cy="133560"/>
          </a:xfrm>
        </p:grpSpPr>
        <mc:AlternateContent xmlns:mc="http://schemas.openxmlformats.org/markup-compatibility/2006" xmlns:p14="http://schemas.microsoft.com/office/powerpoint/2010/main">
          <mc:Choice Requires="p14">
            <p:contentPart p14:bwMode="auto" r:id="rId307">
              <p14:nvContentPartPr>
                <p14:cNvPr id="339" name="Freihand 338">
                  <a:extLst>
                    <a:ext uri="{FF2B5EF4-FFF2-40B4-BE49-F238E27FC236}">
                      <a16:creationId xmlns:a16="http://schemas.microsoft.com/office/drawing/2014/main" id="{ECA9BC27-3C99-40E4-BB83-32D145182DE7}"/>
                    </a:ext>
                  </a:extLst>
                </p14:cNvPr>
                <p14:cNvContentPartPr/>
                <p14:nvPr/>
              </p14:nvContentPartPr>
              <p14:xfrm>
                <a:off x="1583747" y="4838467"/>
                <a:ext cx="93600" cy="105840"/>
              </p14:xfrm>
            </p:contentPart>
          </mc:Choice>
          <mc:Fallback xmlns="">
            <p:pic>
              <p:nvPicPr>
                <p:cNvPr id="339" name="Freihand 338">
                  <a:extLst>
                    <a:ext uri="{FF2B5EF4-FFF2-40B4-BE49-F238E27FC236}">
                      <a16:creationId xmlns:a16="http://schemas.microsoft.com/office/drawing/2014/main" id="{ECA9BC27-3C99-40E4-BB83-32D145182DE7}"/>
                    </a:ext>
                  </a:extLst>
                </p:cNvPr>
                <p:cNvPicPr/>
                <p:nvPr/>
              </p:nvPicPr>
              <p:blipFill>
                <a:blip r:embed="rId308"/>
                <a:stretch>
                  <a:fillRect/>
                </a:stretch>
              </p:blipFill>
              <p:spPr>
                <a:xfrm>
                  <a:off x="1579427" y="4834147"/>
                  <a:ext cx="10224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340" name="Freihand 339">
                  <a:extLst>
                    <a:ext uri="{FF2B5EF4-FFF2-40B4-BE49-F238E27FC236}">
                      <a16:creationId xmlns:a16="http://schemas.microsoft.com/office/drawing/2014/main" id="{AB474FE1-9325-4E1F-B242-C3F465DB5F3A}"/>
                    </a:ext>
                  </a:extLst>
                </p14:cNvPr>
                <p14:cNvContentPartPr/>
                <p14:nvPr/>
              </p14:nvContentPartPr>
              <p14:xfrm>
                <a:off x="1705787" y="4858987"/>
                <a:ext cx="79560" cy="98640"/>
              </p14:xfrm>
            </p:contentPart>
          </mc:Choice>
          <mc:Fallback xmlns="">
            <p:pic>
              <p:nvPicPr>
                <p:cNvPr id="340" name="Freihand 339">
                  <a:extLst>
                    <a:ext uri="{FF2B5EF4-FFF2-40B4-BE49-F238E27FC236}">
                      <a16:creationId xmlns:a16="http://schemas.microsoft.com/office/drawing/2014/main" id="{AB474FE1-9325-4E1F-B242-C3F465DB5F3A}"/>
                    </a:ext>
                  </a:extLst>
                </p:cNvPr>
                <p:cNvPicPr/>
                <p:nvPr/>
              </p:nvPicPr>
              <p:blipFill>
                <a:blip r:embed="rId310"/>
                <a:stretch>
                  <a:fillRect/>
                </a:stretch>
              </p:blipFill>
              <p:spPr>
                <a:xfrm>
                  <a:off x="1701467" y="4854667"/>
                  <a:ext cx="882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341" name="Freihand 340">
                  <a:extLst>
                    <a:ext uri="{FF2B5EF4-FFF2-40B4-BE49-F238E27FC236}">
                      <a16:creationId xmlns:a16="http://schemas.microsoft.com/office/drawing/2014/main" id="{8D2E40F5-26C0-4FB4-A362-800DDC871EEB}"/>
                    </a:ext>
                  </a:extLst>
                </p14:cNvPr>
                <p14:cNvContentPartPr/>
                <p14:nvPr/>
              </p14:nvContentPartPr>
              <p14:xfrm>
                <a:off x="1943027" y="4857907"/>
                <a:ext cx="167760" cy="114120"/>
              </p14:xfrm>
            </p:contentPart>
          </mc:Choice>
          <mc:Fallback xmlns="">
            <p:pic>
              <p:nvPicPr>
                <p:cNvPr id="341" name="Freihand 340">
                  <a:extLst>
                    <a:ext uri="{FF2B5EF4-FFF2-40B4-BE49-F238E27FC236}">
                      <a16:creationId xmlns:a16="http://schemas.microsoft.com/office/drawing/2014/main" id="{8D2E40F5-26C0-4FB4-A362-800DDC871EEB}"/>
                    </a:ext>
                  </a:extLst>
                </p:cNvPr>
                <p:cNvPicPr/>
                <p:nvPr/>
              </p:nvPicPr>
              <p:blipFill>
                <a:blip r:embed="rId312"/>
                <a:stretch>
                  <a:fillRect/>
                </a:stretch>
              </p:blipFill>
              <p:spPr>
                <a:xfrm>
                  <a:off x="1938707" y="4853587"/>
                  <a:ext cx="1764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42" name="Freihand 341">
                  <a:extLst>
                    <a:ext uri="{FF2B5EF4-FFF2-40B4-BE49-F238E27FC236}">
                      <a16:creationId xmlns:a16="http://schemas.microsoft.com/office/drawing/2014/main" id="{C12BF587-0594-4A61-A30A-0A47E5910A16}"/>
                    </a:ext>
                  </a:extLst>
                </p14:cNvPr>
                <p14:cNvContentPartPr/>
                <p14:nvPr/>
              </p14:nvContentPartPr>
              <p14:xfrm>
                <a:off x="1912067" y="4873387"/>
                <a:ext cx="198720" cy="21600"/>
              </p14:xfrm>
            </p:contentPart>
          </mc:Choice>
          <mc:Fallback xmlns="">
            <p:pic>
              <p:nvPicPr>
                <p:cNvPr id="342" name="Freihand 341">
                  <a:extLst>
                    <a:ext uri="{FF2B5EF4-FFF2-40B4-BE49-F238E27FC236}">
                      <a16:creationId xmlns:a16="http://schemas.microsoft.com/office/drawing/2014/main" id="{C12BF587-0594-4A61-A30A-0A47E5910A16}"/>
                    </a:ext>
                  </a:extLst>
                </p:cNvPr>
                <p:cNvPicPr/>
                <p:nvPr/>
              </p:nvPicPr>
              <p:blipFill>
                <a:blip r:embed="rId314"/>
                <a:stretch>
                  <a:fillRect/>
                </a:stretch>
              </p:blipFill>
              <p:spPr>
                <a:xfrm>
                  <a:off x="1907747" y="4869067"/>
                  <a:ext cx="20736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43" name="Freihand 342">
                  <a:extLst>
                    <a:ext uri="{FF2B5EF4-FFF2-40B4-BE49-F238E27FC236}">
                      <a16:creationId xmlns:a16="http://schemas.microsoft.com/office/drawing/2014/main" id="{C0889E1F-96CF-4C78-9E5E-214FA3557FAF}"/>
                    </a:ext>
                  </a:extLst>
                </p14:cNvPr>
                <p14:cNvContentPartPr/>
                <p14:nvPr/>
              </p14:nvContentPartPr>
              <p14:xfrm>
                <a:off x="1905587" y="4894627"/>
                <a:ext cx="219240" cy="32400"/>
              </p14:xfrm>
            </p:contentPart>
          </mc:Choice>
          <mc:Fallback xmlns="">
            <p:pic>
              <p:nvPicPr>
                <p:cNvPr id="343" name="Freihand 342">
                  <a:extLst>
                    <a:ext uri="{FF2B5EF4-FFF2-40B4-BE49-F238E27FC236}">
                      <a16:creationId xmlns:a16="http://schemas.microsoft.com/office/drawing/2014/main" id="{C0889E1F-96CF-4C78-9E5E-214FA3557FAF}"/>
                    </a:ext>
                  </a:extLst>
                </p:cNvPr>
                <p:cNvPicPr/>
                <p:nvPr/>
              </p:nvPicPr>
              <p:blipFill>
                <a:blip r:embed="rId316"/>
                <a:stretch>
                  <a:fillRect/>
                </a:stretch>
              </p:blipFill>
              <p:spPr>
                <a:xfrm>
                  <a:off x="1901267" y="4890307"/>
                  <a:ext cx="227880" cy="41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7">
            <p14:nvContentPartPr>
              <p14:cNvPr id="346" name="Freihand 345">
                <a:extLst>
                  <a:ext uri="{FF2B5EF4-FFF2-40B4-BE49-F238E27FC236}">
                    <a16:creationId xmlns:a16="http://schemas.microsoft.com/office/drawing/2014/main" id="{3E3E66C1-2E74-496E-8F1C-42B885984B8D}"/>
                  </a:ext>
                </a:extLst>
              </p14:cNvPr>
              <p14:cNvContentPartPr/>
              <p14:nvPr/>
            </p14:nvContentPartPr>
            <p14:xfrm>
              <a:off x="1727747" y="5457667"/>
              <a:ext cx="38880" cy="191880"/>
            </p14:xfrm>
          </p:contentPart>
        </mc:Choice>
        <mc:Fallback xmlns="">
          <p:pic>
            <p:nvPicPr>
              <p:cNvPr id="346" name="Freihand 345">
                <a:extLst>
                  <a:ext uri="{FF2B5EF4-FFF2-40B4-BE49-F238E27FC236}">
                    <a16:creationId xmlns:a16="http://schemas.microsoft.com/office/drawing/2014/main" id="{3E3E66C1-2E74-496E-8F1C-42B885984B8D}"/>
                  </a:ext>
                </a:extLst>
              </p:cNvPr>
              <p:cNvPicPr/>
              <p:nvPr/>
            </p:nvPicPr>
            <p:blipFill>
              <a:blip r:embed="rId318"/>
              <a:stretch>
                <a:fillRect/>
              </a:stretch>
            </p:blipFill>
            <p:spPr>
              <a:xfrm>
                <a:off x="1723427" y="5453347"/>
                <a:ext cx="4752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347" name="Freihand 346">
                <a:extLst>
                  <a:ext uri="{FF2B5EF4-FFF2-40B4-BE49-F238E27FC236}">
                    <a16:creationId xmlns:a16="http://schemas.microsoft.com/office/drawing/2014/main" id="{144D1E82-1C53-46DB-85E3-040509D7CE0A}"/>
                  </a:ext>
                </a:extLst>
              </p14:cNvPr>
              <p14:cNvContentPartPr/>
              <p14:nvPr/>
            </p14:nvContentPartPr>
            <p14:xfrm>
              <a:off x="4980347" y="4507627"/>
              <a:ext cx="1200600" cy="650880"/>
            </p14:xfrm>
          </p:contentPart>
        </mc:Choice>
        <mc:Fallback xmlns="">
          <p:pic>
            <p:nvPicPr>
              <p:cNvPr id="347" name="Freihand 346">
                <a:extLst>
                  <a:ext uri="{FF2B5EF4-FFF2-40B4-BE49-F238E27FC236}">
                    <a16:creationId xmlns:a16="http://schemas.microsoft.com/office/drawing/2014/main" id="{144D1E82-1C53-46DB-85E3-040509D7CE0A}"/>
                  </a:ext>
                </a:extLst>
              </p:cNvPr>
              <p:cNvPicPr/>
              <p:nvPr/>
            </p:nvPicPr>
            <p:blipFill>
              <a:blip r:embed="rId320"/>
              <a:stretch>
                <a:fillRect/>
              </a:stretch>
            </p:blipFill>
            <p:spPr>
              <a:xfrm>
                <a:off x="4976027" y="4503307"/>
                <a:ext cx="1209240" cy="659520"/>
              </a:xfrm>
              <a:prstGeom prst="rect">
                <a:avLst/>
              </a:prstGeom>
            </p:spPr>
          </p:pic>
        </mc:Fallback>
      </mc:AlternateContent>
      <p:grpSp>
        <p:nvGrpSpPr>
          <p:cNvPr id="349" name="Gruppieren 348">
            <a:extLst>
              <a:ext uri="{FF2B5EF4-FFF2-40B4-BE49-F238E27FC236}">
                <a16:creationId xmlns:a16="http://schemas.microsoft.com/office/drawing/2014/main" id="{AA62CB5E-2E8B-43B7-9A1C-AD61605D26E6}"/>
              </a:ext>
            </a:extLst>
          </p:cNvPr>
          <p:cNvGrpSpPr/>
          <p:nvPr/>
        </p:nvGrpSpPr>
        <p:grpSpPr>
          <a:xfrm>
            <a:off x="279827" y="145147"/>
            <a:ext cx="3365280" cy="2825640"/>
            <a:chOff x="279827" y="145147"/>
            <a:chExt cx="3365280" cy="2825640"/>
          </a:xfrm>
        </p:grpSpPr>
        <mc:AlternateContent xmlns:mc="http://schemas.openxmlformats.org/markup-compatibility/2006" xmlns:p14="http://schemas.microsoft.com/office/powerpoint/2010/main">
          <mc:Choice Requires="p14">
            <p:contentPart p14:bwMode="auto" r:id="rId321">
              <p14:nvContentPartPr>
                <p14:cNvPr id="8" name="Freihand 7">
                  <a:extLst>
                    <a:ext uri="{FF2B5EF4-FFF2-40B4-BE49-F238E27FC236}">
                      <a16:creationId xmlns:a16="http://schemas.microsoft.com/office/drawing/2014/main" id="{D2028268-4222-4E48-9EEF-61C5F038A745}"/>
                    </a:ext>
                  </a:extLst>
                </p14:cNvPr>
                <p14:cNvContentPartPr/>
                <p14:nvPr/>
              </p14:nvContentPartPr>
              <p14:xfrm>
                <a:off x="1482227" y="1080427"/>
                <a:ext cx="177840" cy="1509120"/>
              </p14:xfrm>
            </p:contentPart>
          </mc:Choice>
          <mc:Fallback xmlns="">
            <p:pic>
              <p:nvPicPr>
                <p:cNvPr id="8" name="Freihand 7">
                  <a:extLst>
                    <a:ext uri="{FF2B5EF4-FFF2-40B4-BE49-F238E27FC236}">
                      <a16:creationId xmlns:a16="http://schemas.microsoft.com/office/drawing/2014/main" id="{D2028268-4222-4E48-9EEF-61C5F038A745}"/>
                    </a:ext>
                  </a:extLst>
                </p:cNvPr>
                <p:cNvPicPr/>
                <p:nvPr/>
              </p:nvPicPr>
              <p:blipFill>
                <a:blip r:embed="rId322"/>
                <a:stretch>
                  <a:fillRect/>
                </a:stretch>
              </p:blipFill>
              <p:spPr>
                <a:xfrm>
                  <a:off x="1477907" y="1076107"/>
                  <a:ext cx="186480" cy="15177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10" name="Freihand 9">
                  <a:extLst>
                    <a:ext uri="{FF2B5EF4-FFF2-40B4-BE49-F238E27FC236}">
                      <a16:creationId xmlns:a16="http://schemas.microsoft.com/office/drawing/2014/main" id="{CEE831A7-5797-47F9-9531-8B61B0285E0A}"/>
                    </a:ext>
                  </a:extLst>
                </p14:cNvPr>
                <p14:cNvContentPartPr/>
                <p14:nvPr/>
              </p14:nvContentPartPr>
              <p14:xfrm>
                <a:off x="1560347" y="1000147"/>
                <a:ext cx="130680" cy="191520"/>
              </p14:xfrm>
            </p:contentPart>
          </mc:Choice>
          <mc:Fallback xmlns="">
            <p:pic>
              <p:nvPicPr>
                <p:cNvPr id="10" name="Freihand 9">
                  <a:extLst>
                    <a:ext uri="{FF2B5EF4-FFF2-40B4-BE49-F238E27FC236}">
                      <a16:creationId xmlns:a16="http://schemas.microsoft.com/office/drawing/2014/main" id="{CEE831A7-5797-47F9-9531-8B61B0285E0A}"/>
                    </a:ext>
                  </a:extLst>
                </p:cNvPr>
                <p:cNvPicPr/>
                <p:nvPr/>
              </p:nvPicPr>
              <p:blipFill>
                <a:blip r:embed="rId324"/>
                <a:stretch>
                  <a:fillRect/>
                </a:stretch>
              </p:blipFill>
              <p:spPr>
                <a:xfrm>
                  <a:off x="1556027" y="995827"/>
                  <a:ext cx="13932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12" name="Freihand 11">
                  <a:extLst>
                    <a:ext uri="{FF2B5EF4-FFF2-40B4-BE49-F238E27FC236}">
                      <a16:creationId xmlns:a16="http://schemas.microsoft.com/office/drawing/2014/main" id="{067545C2-72CB-4AAC-BDA8-9AEC22D93C27}"/>
                    </a:ext>
                  </a:extLst>
                </p14:cNvPr>
                <p14:cNvContentPartPr/>
                <p14:nvPr/>
              </p14:nvContentPartPr>
              <p14:xfrm>
                <a:off x="1116827" y="2603227"/>
                <a:ext cx="87840" cy="130320"/>
              </p14:xfrm>
            </p:contentPart>
          </mc:Choice>
          <mc:Fallback xmlns="">
            <p:pic>
              <p:nvPicPr>
                <p:cNvPr id="12" name="Freihand 11">
                  <a:extLst>
                    <a:ext uri="{FF2B5EF4-FFF2-40B4-BE49-F238E27FC236}">
                      <a16:creationId xmlns:a16="http://schemas.microsoft.com/office/drawing/2014/main" id="{067545C2-72CB-4AAC-BDA8-9AEC22D93C27}"/>
                    </a:ext>
                  </a:extLst>
                </p:cNvPr>
                <p:cNvPicPr/>
                <p:nvPr/>
              </p:nvPicPr>
              <p:blipFill>
                <a:blip r:embed="rId326"/>
                <a:stretch>
                  <a:fillRect/>
                </a:stretch>
              </p:blipFill>
              <p:spPr>
                <a:xfrm>
                  <a:off x="1112507" y="2598907"/>
                  <a:ext cx="964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13" name="Freihand 12">
                  <a:extLst>
                    <a:ext uri="{FF2B5EF4-FFF2-40B4-BE49-F238E27FC236}">
                      <a16:creationId xmlns:a16="http://schemas.microsoft.com/office/drawing/2014/main" id="{BA0BAAFA-8D9C-4C91-BB1F-C5C3FE994CB0}"/>
                    </a:ext>
                  </a:extLst>
                </p14:cNvPr>
                <p14:cNvContentPartPr/>
                <p14:nvPr/>
              </p14:nvContentPartPr>
              <p14:xfrm>
                <a:off x="1230947" y="2612587"/>
                <a:ext cx="76680" cy="92520"/>
              </p14:xfrm>
            </p:contentPart>
          </mc:Choice>
          <mc:Fallback xmlns="">
            <p:pic>
              <p:nvPicPr>
                <p:cNvPr id="13" name="Freihand 12">
                  <a:extLst>
                    <a:ext uri="{FF2B5EF4-FFF2-40B4-BE49-F238E27FC236}">
                      <a16:creationId xmlns:a16="http://schemas.microsoft.com/office/drawing/2014/main" id="{BA0BAAFA-8D9C-4C91-BB1F-C5C3FE994CB0}"/>
                    </a:ext>
                  </a:extLst>
                </p:cNvPr>
                <p:cNvPicPr/>
                <p:nvPr/>
              </p:nvPicPr>
              <p:blipFill>
                <a:blip r:embed="rId328"/>
                <a:stretch>
                  <a:fillRect/>
                </a:stretch>
              </p:blipFill>
              <p:spPr>
                <a:xfrm>
                  <a:off x="1226627" y="2608267"/>
                  <a:ext cx="8532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4" name="Freihand 13">
                  <a:extLst>
                    <a:ext uri="{FF2B5EF4-FFF2-40B4-BE49-F238E27FC236}">
                      <a16:creationId xmlns:a16="http://schemas.microsoft.com/office/drawing/2014/main" id="{552DE2AE-B9CA-469C-B80B-9018734D2613}"/>
                    </a:ext>
                  </a:extLst>
                </p14:cNvPr>
                <p14:cNvContentPartPr/>
                <p14:nvPr/>
              </p14:nvContentPartPr>
              <p14:xfrm>
                <a:off x="1335347" y="2590267"/>
                <a:ext cx="67680" cy="90000"/>
              </p14:xfrm>
            </p:contentPart>
          </mc:Choice>
          <mc:Fallback xmlns="">
            <p:pic>
              <p:nvPicPr>
                <p:cNvPr id="14" name="Freihand 13">
                  <a:extLst>
                    <a:ext uri="{FF2B5EF4-FFF2-40B4-BE49-F238E27FC236}">
                      <a16:creationId xmlns:a16="http://schemas.microsoft.com/office/drawing/2014/main" id="{552DE2AE-B9CA-469C-B80B-9018734D2613}"/>
                    </a:ext>
                  </a:extLst>
                </p:cNvPr>
                <p:cNvPicPr/>
                <p:nvPr/>
              </p:nvPicPr>
              <p:blipFill>
                <a:blip r:embed="rId330"/>
                <a:stretch>
                  <a:fillRect/>
                </a:stretch>
              </p:blipFill>
              <p:spPr>
                <a:xfrm>
                  <a:off x="1331027" y="2585947"/>
                  <a:ext cx="763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5" name="Freihand 14">
                  <a:extLst>
                    <a:ext uri="{FF2B5EF4-FFF2-40B4-BE49-F238E27FC236}">
                      <a16:creationId xmlns:a16="http://schemas.microsoft.com/office/drawing/2014/main" id="{E16D8512-8159-4011-A882-2C8545C507A5}"/>
                    </a:ext>
                  </a:extLst>
                </p14:cNvPr>
                <p14:cNvContentPartPr/>
                <p14:nvPr/>
              </p14:nvContentPartPr>
              <p14:xfrm>
                <a:off x="1441907" y="2575867"/>
                <a:ext cx="76680" cy="134280"/>
              </p14:xfrm>
            </p:contentPart>
          </mc:Choice>
          <mc:Fallback xmlns="">
            <p:pic>
              <p:nvPicPr>
                <p:cNvPr id="15" name="Freihand 14">
                  <a:extLst>
                    <a:ext uri="{FF2B5EF4-FFF2-40B4-BE49-F238E27FC236}">
                      <a16:creationId xmlns:a16="http://schemas.microsoft.com/office/drawing/2014/main" id="{E16D8512-8159-4011-A882-2C8545C507A5}"/>
                    </a:ext>
                  </a:extLst>
                </p:cNvPr>
                <p:cNvPicPr/>
                <p:nvPr/>
              </p:nvPicPr>
              <p:blipFill>
                <a:blip r:embed="rId332"/>
                <a:stretch>
                  <a:fillRect/>
                </a:stretch>
              </p:blipFill>
              <p:spPr>
                <a:xfrm>
                  <a:off x="1437587" y="2571547"/>
                  <a:ext cx="853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7" name="Freihand 16">
                  <a:extLst>
                    <a:ext uri="{FF2B5EF4-FFF2-40B4-BE49-F238E27FC236}">
                      <a16:creationId xmlns:a16="http://schemas.microsoft.com/office/drawing/2014/main" id="{E0395499-0281-44A7-A524-E270ACDA62B5}"/>
                    </a:ext>
                  </a:extLst>
                </p14:cNvPr>
                <p14:cNvContentPartPr/>
                <p14:nvPr/>
              </p14:nvContentPartPr>
              <p14:xfrm>
                <a:off x="1644587" y="983587"/>
                <a:ext cx="387360" cy="517680"/>
              </p14:xfrm>
            </p:contentPart>
          </mc:Choice>
          <mc:Fallback xmlns="">
            <p:pic>
              <p:nvPicPr>
                <p:cNvPr id="17" name="Freihand 16">
                  <a:extLst>
                    <a:ext uri="{FF2B5EF4-FFF2-40B4-BE49-F238E27FC236}">
                      <a16:creationId xmlns:a16="http://schemas.microsoft.com/office/drawing/2014/main" id="{E0395499-0281-44A7-A524-E270ACDA62B5}"/>
                    </a:ext>
                  </a:extLst>
                </p:cNvPr>
                <p:cNvPicPr/>
                <p:nvPr/>
              </p:nvPicPr>
              <p:blipFill>
                <a:blip r:embed="rId334"/>
                <a:stretch>
                  <a:fillRect/>
                </a:stretch>
              </p:blipFill>
              <p:spPr>
                <a:xfrm>
                  <a:off x="1640267" y="979267"/>
                  <a:ext cx="396000" cy="5263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8" name="Freihand 17">
                  <a:extLst>
                    <a:ext uri="{FF2B5EF4-FFF2-40B4-BE49-F238E27FC236}">
                      <a16:creationId xmlns:a16="http://schemas.microsoft.com/office/drawing/2014/main" id="{603C2DBF-EEF4-449B-9CEF-0931EFD29B66}"/>
                    </a:ext>
                  </a:extLst>
                </p14:cNvPr>
                <p14:cNvContentPartPr/>
                <p14:nvPr/>
              </p14:nvContentPartPr>
              <p14:xfrm>
                <a:off x="1953827" y="1406947"/>
                <a:ext cx="99360" cy="154440"/>
              </p14:xfrm>
            </p:contentPart>
          </mc:Choice>
          <mc:Fallback xmlns="">
            <p:pic>
              <p:nvPicPr>
                <p:cNvPr id="18" name="Freihand 17">
                  <a:extLst>
                    <a:ext uri="{FF2B5EF4-FFF2-40B4-BE49-F238E27FC236}">
                      <a16:creationId xmlns:a16="http://schemas.microsoft.com/office/drawing/2014/main" id="{603C2DBF-EEF4-449B-9CEF-0931EFD29B66}"/>
                    </a:ext>
                  </a:extLst>
                </p:cNvPr>
                <p:cNvPicPr/>
                <p:nvPr/>
              </p:nvPicPr>
              <p:blipFill>
                <a:blip r:embed="rId336"/>
                <a:stretch>
                  <a:fillRect/>
                </a:stretch>
              </p:blipFill>
              <p:spPr>
                <a:xfrm>
                  <a:off x="1949507" y="1402627"/>
                  <a:ext cx="10800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 name="Freihand 19">
                  <a:extLst>
                    <a:ext uri="{FF2B5EF4-FFF2-40B4-BE49-F238E27FC236}">
                      <a16:creationId xmlns:a16="http://schemas.microsoft.com/office/drawing/2014/main" id="{10BA487E-8869-4F08-8C81-B80296E5E1B5}"/>
                    </a:ext>
                  </a:extLst>
                </p14:cNvPr>
                <p14:cNvContentPartPr/>
                <p14:nvPr/>
              </p14:nvContentPartPr>
              <p14:xfrm>
                <a:off x="1683467" y="1062787"/>
                <a:ext cx="335160" cy="428400"/>
              </p14:xfrm>
            </p:contentPart>
          </mc:Choice>
          <mc:Fallback xmlns="">
            <p:pic>
              <p:nvPicPr>
                <p:cNvPr id="20" name="Freihand 19">
                  <a:extLst>
                    <a:ext uri="{FF2B5EF4-FFF2-40B4-BE49-F238E27FC236}">
                      <a16:creationId xmlns:a16="http://schemas.microsoft.com/office/drawing/2014/main" id="{10BA487E-8869-4F08-8C81-B80296E5E1B5}"/>
                    </a:ext>
                  </a:extLst>
                </p:cNvPr>
                <p:cNvPicPr/>
                <p:nvPr/>
              </p:nvPicPr>
              <p:blipFill>
                <a:blip r:embed="rId338"/>
                <a:stretch>
                  <a:fillRect/>
                </a:stretch>
              </p:blipFill>
              <p:spPr>
                <a:xfrm>
                  <a:off x="1679147" y="1058467"/>
                  <a:ext cx="343800" cy="4370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1" name="Freihand 20">
                  <a:extLst>
                    <a:ext uri="{FF2B5EF4-FFF2-40B4-BE49-F238E27FC236}">
                      <a16:creationId xmlns:a16="http://schemas.microsoft.com/office/drawing/2014/main" id="{471F0F54-5719-4CE0-9535-C92896F32875}"/>
                    </a:ext>
                  </a:extLst>
                </p14:cNvPr>
                <p14:cNvContentPartPr/>
                <p14:nvPr/>
              </p14:nvContentPartPr>
              <p14:xfrm>
                <a:off x="1935107" y="1363747"/>
                <a:ext cx="97560" cy="180360"/>
              </p14:xfrm>
            </p:contentPart>
          </mc:Choice>
          <mc:Fallback xmlns="">
            <p:pic>
              <p:nvPicPr>
                <p:cNvPr id="21" name="Freihand 20">
                  <a:extLst>
                    <a:ext uri="{FF2B5EF4-FFF2-40B4-BE49-F238E27FC236}">
                      <a16:creationId xmlns:a16="http://schemas.microsoft.com/office/drawing/2014/main" id="{471F0F54-5719-4CE0-9535-C92896F32875}"/>
                    </a:ext>
                  </a:extLst>
                </p:cNvPr>
                <p:cNvPicPr/>
                <p:nvPr/>
              </p:nvPicPr>
              <p:blipFill>
                <a:blip r:embed="rId340"/>
                <a:stretch>
                  <a:fillRect/>
                </a:stretch>
              </p:blipFill>
              <p:spPr>
                <a:xfrm>
                  <a:off x="1930787" y="1359427"/>
                  <a:ext cx="10620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7" name="Freihand 26">
                  <a:extLst>
                    <a:ext uri="{FF2B5EF4-FFF2-40B4-BE49-F238E27FC236}">
                      <a16:creationId xmlns:a16="http://schemas.microsoft.com/office/drawing/2014/main" id="{94A3DE8B-E9F0-4199-88F2-D8B43F2B05E8}"/>
                    </a:ext>
                  </a:extLst>
                </p14:cNvPr>
                <p14:cNvContentPartPr/>
                <p14:nvPr/>
              </p14:nvContentPartPr>
              <p14:xfrm>
                <a:off x="1828547" y="1576147"/>
                <a:ext cx="96840" cy="100800"/>
              </p14:xfrm>
            </p:contentPart>
          </mc:Choice>
          <mc:Fallback xmlns="">
            <p:pic>
              <p:nvPicPr>
                <p:cNvPr id="27" name="Freihand 26">
                  <a:extLst>
                    <a:ext uri="{FF2B5EF4-FFF2-40B4-BE49-F238E27FC236}">
                      <a16:creationId xmlns:a16="http://schemas.microsoft.com/office/drawing/2014/main" id="{94A3DE8B-E9F0-4199-88F2-D8B43F2B05E8}"/>
                    </a:ext>
                  </a:extLst>
                </p:cNvPr>
                <p:cNvPicPr/>
                <p:nvPr/>
              </p:nvPicPr>
              <p:blipFill>
                <a:blip r:embed="rId342"/>
                <a:stretch>
                  <a:fillRect/>
                </a:stretch>
              </p:blipFill>
              <p:spPr>
                <a:xfrm>
                  <a:off x="1824227" y="1571827"/>
                  <a:ext cx="1054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8" name="Freihand 27">
                  <a:extLst>
                    <a:ext uri="{FF2B5EF4-FFF2-40B4-BE49-F238E27FC236}">
                      <a16:creationId xmlns:a16="http://schemas.microsoft.com/office/drawing/2014/main" id="{7D97346B-D178-4E25-80EB-6BDBDEF72049}"/>
                    </a:ext>
                  </a:extLst>
                </p14:cNvPr>
                <p14:cNvContentPartPr/>
                <p14:nvPr/>
              </p14:nvContentPartPr>
              <p14:xfrm>
                <a:off x="1692827" y="1591627"/>
                <a:ext cx="110880" cy="49320"/>
              </p14:xfrm>
            </p:contentPart>
          </mc:Choice>
          <mc:Fallback xmlns="">
            <p:pic>
              <p:nvPicPr>
                <p:cNvPr id="28" name="Freihand 27">
                  <a:extLst>
                    <a:ext uri="{FF2B5EF4-FFF2-40B4-BE49-F238E27FC236}">
                      <a16:creationId xmlns:a16="http://schemas.microsoft.com/office/drawing/2014/main" id="{7D97346B-D178-4E25-80EB-6BDBDEF72049}"/>
                    </a:ext>
                  </a:extLst>
                </p:cNvPr>
                <p:cNvPicPr/>
                <p:nvPr/>
              </p:nvPicPr>
              <p:blipFill>
                <a:blip r:embed="rId344"/>
                <a:stretch>
                  <a:fillRect/>
                </a:stretch>
              </p:blipFill>
              <p:spPr>
                <a:xfrm>
                  <a:off x="1688507" y="1587307"/>
                  <a:ext cx="1195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3" name="Freihand 22">
                  <a:extLst>
                    <a:ext uri="{FF2B5EF4-FFF2-40B4-BE49-F238E27FC236}">
                      <a16:creationId xmlns:a16="http://schemas.microsoft.com/office/drawing/2014/main" id="{EB4C2427-BC21-4A85-8B6E-E785FC70EB73}"/>
                    </a:ext>
                  </a:extLst>
                </p14:cNvPr>
                <p14:cNvContentPartPr/>
                <p14:nvPr/>
              </p14:nvContentPartPr>
              <p14:xfrm>
                <a:off x="1409507" y="766507"/>
                <a:ext cx="152280" cy="118080"/>
              </p14:xfrm>
            </p:contentPart>
          </mc:Choice>
          <mc:Fallback xmlns="">
            <p:pic>
              <p:nvPicPr>
                <p:cNvPr id="23" name="Freihand 22">
                  <a:extLst>
                    <a:ext uri="{FF2B5EF4-FFF2-40B4-BE49-F238E27FC236}">
                      <a16:creationId xmlns:a16="http://schemas.microsoft.com/office/drawing/2014/main" id="{EB4C2427-BC21-4A85-8B6E-E785FC70EB73}"/>
                    </a:ext>
                  </a:extLst>
                </p:cNvPr>
                <p:cNvPicPr/>
                <p:nvPr/>
              </p:nvPicPr>
              <p:blipFill>
                <a:blip r:embed="rId346"/>
                <a:stretch>
                  <a:fillRect/>
                </a:stretch>
              </p:blipFill>
              <p:spPr>
                <a:xfrm>
                  <a:off x="1405187" y="762187"/>
                  <a:ext cx="1609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4" name="Freihand 23">
                  <a:extLst>
                    <a:ext uri="{FF2B5EF4-FFF2-40B4-BE49-F238E27FC236}">
                      <a16:creationId xmlns:a16="http://schemas.microsoft.com/office/drawing/2014/main" id="{5B928553-EE56-475F-B7BF-5AEFEE407BC6}"/>
                    </a:ext>
                  </a:extLst>
                </p14:cNvPr>
                <p14:cNvContentPartPr/>
                <p14:nvPr/>
              </p14:nvContentPartPr>
              <p14:xfrm>
                <a:off x="1545947" y="829507"/>
                <a:ext cx="32760" cy="90000"/>
              </p14:xfrm>
            </p:contentPart>
          </mc:Choice>
          <mc:Fallback xmlns="">
            <p:pic>
              <p:nvPicPr>
                <p:cNvPr id="24" name="Freihand 23">
                  <a:extLst>
                    <a:ext uri="{FF2B5EF4-FFF2-40B4-BE49-F238E27FC236}">
                      <a16:creationId xmlns:a16="http://schemas.microsoft.com/office/drawing/2014/main" id="{5B928553-EE56-475F-B7BF-5AEFEE407BC6}"/>
                    </a:ext>
                  </a:extLst>
                </p:cNvPr>
                <p:cNvPicPr/>
                <p:nvPr/>
              </p:nvPicPr>
              <p:blipFill>
                <a:blip r:embed="rId348"/>
                <a:stretch>
                  <a:fillRect/>
                </a:stretch>
              </p:blipFill>
              <p:spPr>
                <a:xfrm>
                  <a:off x="1541627" y="825187"/>
                  <a:ext cx="414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5" name="Freihand 24">
                  <a:extLst>
                    <a:ext uri="{FF2B5EF4-FFF2-40B4-BE49-F238E27FC236}">
                      <a16:creationId xmlns:a16="http://schemas.microsoft.com/office/drawing/2014/main" id="{8EC81EB3-737D-49BE-B41E-F3F4947FB880}"/>
                    </a:ext>
                  </a:extLst>
                </p14:cNvPr>
                <p14:cNvContentPartPr/>
                <p14:nvPr/>
              </p14:nvContentPartPr>
              <p14:xfrm>
                <a:off x="1649267" y="740227"/>
                <a:ext cx="92520" cy="133560"/>
              </p14:xfrm>
            </p:contentPart>
          </mc:Choice>
          <mc:Fallback xmlns="">
            <p:pic>
              <p:nvPicPr>
                <p:cNvPr id="25" name="Freihand 24">
                  <a:extLst>
                    <a:ext uri="{FF2B5EF4-FFF2-40B4-BE49-F238E27FC236}">
                      <a16:creationId xmlns:a16="http://schemas.microsoft.com/office/drawing/2014/main" id="{8EC81EB3-737D-49BE-B41E-F3F4947FB880}"/>
                    </a:ext>
                  </a:extLst>
                </p:cNvPr>
                <p:cNvPicPr/>
                <p:nvPr/>
              </p:nvPicPr>
              <p:blipFill>
                <a:blip r:embed="rId350"/>
                <a:stretch>
                  <a:fillRect/>
                </a:stretch>
              </p:blipFill>
              <p:spPr>
                <a:xfrm>
                  <a:off x="1644947" y="735907"/>
                  <a:ext cx="10116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30" name="Freihand 29">
                  <a:extLst>
                    <a:ext uri="{FF2B5EF4-FFF2-40B4-BE49-F238E27FC236}">
                      <a16:creationId xmlns:a16="http://schemas.microsoft.com/office/drawing/2014/main" id="{124718D8-9B1C-401D-BE71-197ACB91DA26}"/>
                    </a:ext>
                  </a:extLst>
                </p14:cNvPr>
                <p14:cNvContentPartPr/>
                <p14:nvPr/>
              </p14:nvContentPartPr>
              <p14:xfrm>
                <a:off x="1239227" y="819427"/>
                <a:ext cx="147960" cy="71280"/>
              </p14:xfrm>
            </p:contentPart>
          </mc:Choice>
          <mc:Fallback xmlns="">
            <p:pic>
              <p:nvPicPr>
                <p:cNvPr id="30" name="Freihand 29">
                  <a:extLst>
                    <a:ext uri="{FF2B5EF4-FFF2-40B4-BE49-F238E27FC236}">
                      <a16:creationId xmlns:a16="http://schemas.microsoft.com/office/drawing/2014/main" id="{124718D8-9B1C-401D-BE71-197ACB91DA26}"/>
                    </a:ext>
                  </a:extLst>
                </p:cNvPr>
                <p:cNvPicPr/>
                <p:nvPr/>
              </p:nvPicPr>
              <p:blipFill>
                <a:blip r:embed="rId352"/>
                <a:stretch>
                  <a:fillRect/>
                </a:stretch>
              </p:blipFill>
              <p:spPr>
                <a:xfrm>
                  <a:off x="1234907" y="815107"/>
                  <a:ext cx="1566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32" name="Freihand 31">
                  <a:extLst>
                    <a:ext uri="{FF2B5EF4-FFF2-40B4-BE49-F238E27FC236}">
                      <a16:creationId xmlns:a16="http://schemas.microsoft.com/office/drawing/2014/main" id="{2C447A8C-C9AF-4405-83B6-4083DB5EA79B}"/>
                    </a:ext>
                  </a:extLst>
                </p14:cNvPr>
                <p14:cNvContentPartPr/>
                <p14:nvPr/>
              </p14:nvContentPartPr>
              <p14:xfrm>
                <a:off x="1177307" y="1423867"/>
                <a:ext cx="491400" cy="203760"/>
              </p14:xfrm>
            </p:contentPart>
          </mc:Choice>
          <mc:Fallback xmlns="">
            <p:pic>
              <p:nvPicPr>
                <p:cNvPr id="32" name="Freihand 31">
                  <a:extLst>
                    <a:ext uri="{FF2B5EF4-FFF2-40B4-BE49-F238E27FC236}">
                      <a16:creationId xmlns:a16="http://schemas.microsoft.com/office/drawing/2014/main" id="{2C447A8C-C9AF-4405-83B6-4083DB5EA79B}"/>
                    </a:ext>
                  </a:extLst>
                </p:cNvPr>
                <p:cNvPicPr/>
                <p:nvPr/>
              </p:nvPicPr>
              <p:blipFill>
                <a:blip r:embed="rId354"/>
                <a:stretch>
                  <a:fillRect/>
                </a:stretch>
              </p:blipFill>
              <p:spPr>
                <a:xfrm>
                  <a:off x="1172987" y="1419547"/>
                  <a:ext cx="50004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33" name="Freihand 32">
                  <a:extLst>
                    <a:ext uri="{FF2B5EF4-FFF2-40B4-BE49-F238E27FC236}">
                      <a16:creationId xmlns:a16="http://schemas.microsoft.com/office/drawing/2014/main" id="{76181695-6EA7-4127-9A27-843607CC3439}"/>
                    </a:ext>
                  </a:extLst>
                </p14:cNvPr>
                <p14:cNvContentPartPr/>
                <p14:nvPr/>
              </p14:nvContentPartPr>
              <p14:xfrm>
                <a:off x="1620827" y="1364827"/>
                <a:ext cx="146520" cy="108360"/>
              </p14:xfrm>
            </p:contentPart>
          </mc:Choice>
          <mc:Fallback xmlns="">
            <p:pic>
              <p:nvPicPr>
                <p:cNvPr id="33" name="Freihand 32">
                  <a:extLst>
                    <a:ext uri="{FF2B5EF4-FFF2-40B4-BE49-F238E27FC236}">
                      <a16:creationId xmlns:a16="http://schemas.microsoft.com/office/drawing/2014/main" id="{76181695-6EA7-4127-9A27-843607CC3439}"/>
                    </a:ext>
                  </a:extLst>
                </p:cNvPr>
                <p:cNvPicPr/>
                <p:nvPr/>
              </p:nvPicPr>
              <p:blipFill>
                <a:blip r:embed="rId356"/>
                <a:stretch>
                  <a:fillRect/>
                </a:stretch>
              </p:blipFill>
              <p:spPr>
                <a:xfrm>
                  <a:off x="1616507" y="1360507"/>
                  <a:ext cx="1551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35" name="Freihand 34">
                  <a:extLst>
                    <a:ext uri="{FF2B5EF4-FFF2-40B4-BE49-F238E27FC236}">
                      <a16:creationId xmlns:a16="http://schemas.microsoft.com/office/drawing/2014/main" id="{9E8E1F6A-793C-4F7C-B4D7-86E3C23196DA}"/>
                    </a:ext>
                  </a:extLst>
                </p14:cNvPr>
                <p14:cNvContentPartPr/>
                <p14:nvPr/>
              </p14:nvContentPartPr>
              <p14:xfrm>
                <a:off x="294587" y="1513867"/>
                <a:ext cx="88920" cy="180720"/>
              </p14:xfrm>
            </p:contentPart>
          </mc:Choice>
          <mc:Fallback xmlns="">
            <p:pic>
              <p:nvPicPr>
                <p:cNvPr id="35" name="Freihand 34">
                  <a:extLst>
                    <a:ext uri="{FF2B5EF4-FFF2-40B4-BE49-F238E27FC236}">
                      <a16:creationId xmlns:a16="http://schemas.microsoft.com/office/drawing/2014/main" id="{9E8E1F6A-793C-4F7C-B4D7-86E3C23196DA}"/>
                    </a:ext>
                  </a:extLst>
                </p:cNvPr>
                <p:cNvPicPr/>
                <p:nvPr/>
              </p:nvPicPr>
              <p:blipFill>
                <a:blip r:embed="rId358"/>
                <a:stretch>
                  <a:fillRect/>
                </a:stretch>
              </p:blipFill>
              <p:spPr>
                <a:xfrm>
                  <a:off x="290267" y="1509547"/>
                  <a:ext cx="975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36" name="Freihand 35">
                  <a:extLst>
                    <a:ext uri="{FF2B5EF4-FFF2-40B4-BE49-F238E27FC236}">
                      <a16:creationId xmlns:a16="http://schemas.microsoft.com/office/drawing/2014/main" id="{F6AF18E5-6D26-4562-9529-D5A267E4F59C}"/>
                    </a:ext>
                  </a:extLst>
                </p14:cNvPr>
                <p14:cNvContentPartPr/>
                <p14:nvPr/>
              </p14:nvContentPartPr>
              <p14:xfrm>
                <a:off x="363347" y="1610347"/>
                <a:ext cx="108720" cy="69840"/>
              </p14:xfrm>
            </p:contentPart>
          </mc:Choice>
          <mc:Fallback xmlns="">
            <p:pic>
              <p:nvPicPr>
                <p:cNvPr id="36" name="Freihand 35">
                  <a:extLst>
                    <a:ext uri="{FF2B5EF4-FFF2-40B4-BE49-F238E27FC236}">
                      <a16:creationId xmlns:a16="http://schemas.microsoft.com/office/drawing/2014/main" id="{F6AF18E5-6D26-4562-9529-D5A267E4F59C}"/>
                    </a:ext>
                  </a:extLst>
                </p:cNvPr>
                <p:cNvPicPr/>
                <p:nvPr/>
              </p:nvPicPr>
              <p:blipFill>
                <a:blip r:embed="rId360"/>
                <a:stretch>
                  <a:fillRect/>
                </a:stretch>
              </p:blipFill>
              <p:spPr>
                <a:xfrm>
                  <a:off x="359027" y="1606027"/>
                  <a:ext cx="11736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37" name="Freihand 36">
                  <a:extLst>
                    <a:ext uri="{FF2B5EF4-FFF2-40B4-BE49-F238E27FC236}">
                      <a16:creationId xmlns:a16="http://schemas.microsoft.com/office/drawing/2014/main" id="{14658B1B-3729-4FE4-9020-C1A2F90C83E4}"/>
                    </a:ext>
                  </a:extLst>
                </p14:cNvPr>
                <p14:cNvContentPartPr/>
                <p14:nvPr/>
              </p14:nvContentPartPr>
              <p14:xfrm>
                <a:off x="487547" y="1569667"/>
                <a:ext cx="267840" cy="204840"/>
              </p14:xfrm>
            </p:contentPart>
          </mc:Choice>
          <mc:Fallback xmlns="">
            <p:pic>
              <p:nvPicPr>
                <p:cNvPr id="37" name="Freihand 36">
                  <a:extLst>
                    <a:ext uri="{FF2B5EF4-FFF2-40B4-BE49-F238E27FC236}">
                      <a16:creationId xmlns:a16="http://schemas.microsoft.com/office/drawing/2014/main" id="{14658B1B-3729-4FE4-9020-C1A2F90C83E4}"/>
                    </a:ext>
                  </a:extLst>
                </p:cNvPr>
                <p:cNvPicPr/>
                <p:nvPr/>
              </p:nvPicPr>
              <p:blipFill>
                <a:blip r:embed="rId362"/>
                <a:stretch>
                  <a:fillRect/>
                </a:stretch>
              </p:blipFill>
              <p:spPr>
                <a:xfrm>
                  <a:off x="483227" y="1565347"/>
                  <a:ext cx="27648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39" name="Freihand 38">
                  <a:extLst>
                    <a:ext uri="{FF2B5EF4-FFF2-40B4-BE49-F238E27FC236}">
                      <a16:creationId xmlns:a16="http://schemas.microsoft.com/office/drawing/2014/main" id="{FED418A5-3636-4F31-8B48-E3C57F32C337}"/>
                    </a:ext>
                  </a:extLst>
                </p14:cNvPr>
                <p14:cNvContentPartPr/>
                <p14:nvPr/>
              </p14:nvContentPartPr>
              <p14:xfrm>
                <a:off x="279827" y="1806547"/>
                <a:ext cx="80640" cy="82080"/>
              </p14:xfrm>
            </p:contentPart>
          </mc:Choice>
          <mc:Fallback xmlns="">
            <p:pic>
              <p:nvPicPr>
                <p:cNvPr id="39" name="Freihand 38">
                  <a:extLst>
                    <a:ext uri="{FF2B5EF4-FFF2-40B4-BE49-F238E27FC236}">
                      <a16:creationId xmlns:a16="http://schemas.microsoft.com/office/drawing/2014/main" id="{FED418A5-3636-4F31-8B48-E3C57F32C337}"/>
                    </a:ext>
                  </a:extLst>
                </p:cNvPr>
                <p:cNvPicPr/>
                <p:nvPr/>
              </p:nvPicPr>
              <p:blipFill>
                <a:blip r:embed="rId364"/>
                <a:stretch>
                  <a:fillRect/>
                </a:stretch>
              </p:blipFill>
              <p:spPr>
                <a:xfrm>
                  <a:off x="275507" y="1802227"/>
                  <a:ext cx="8928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40" name="Freihand 39">
                  <a:extLst>
                    <a:ext uri="{FF2B5EF4-FFF2-40B4-BE49-F238E27FC236}">
                      <a16:creationId xmlns:a16="http://schemas.microsoft.com/office/drawing/2014/main" id="{ED8A3F07-4D87-450F-8BB1-F532E9BFB02B}"/>
                    </a:ext>
                  </a:extLst>
                </p14:cNvPr>
                <p14:cNvContentPartPr/>
                <p14:nvPr/>
              </p14:nvContentPartPr>
              <p14:xfrm>
                <a:off x="360467" y="1805467"/>
                <a:ext cx="136440" cy="203040"/>
              </p14:xfrm>
            </p:contentPart>
          </mc:Choice>
          <mc:Fallback xmlns="">
            <p:pic>
              <p:nvPicPr>
                <p:cNvPr id="40" name="Freihand 39">
                  <a:extLst>
                    <a:ext uri="{FF2B5EF4-FFF2-40B4-BE49-F238E27FC236}">
                      <a16:creationId xmlns:a16="http://schemas.microsoft.com/office/drawing/2014/main" id="{ED8A3F07-4D87-450F-8BB1-F532E9BFB02B}"/>
                    </a:ext>
                  </a:extLst>
                </p:cNvPr>
                <p:cNvPicPr/>
                <p:nvPr/>
              </p:nvPicPr>
              <p:blipFill>
                <a:blip r:embed="rId366"/>
                <a:stretch>
                  <a:fillRect/>
                </a:stretch>
              </p:blipFill>
              <p:spPr>
                <a:xfrm>
                  <a:off x="356147" y="1801147"/>
                  <a:ext cx="14508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41" name="Freihand 40">
                  <a:extLst>
                    <a:ext uri="{FF2B5EF4-FFF2-40B4-BE49-F238E27FC236}">
                      <a16:creationId xmlns:a16="http://schemas.microsoft.com/office/drawing/2014/main" id="{D51EDD76-1CC1-4930-B9F3-FC960F61FD76}"/>
                    </a:ext>
                  </a:extLst>
                </p14:cNvPr>
                <p14:cNvContentPartPr/>
                <p14:nvPr/>
              </p14:nvContentPartPr>
              <p14:xfrm>
                <a:off x="532907" y="1798987"/>
                <a:ext cx="48240" cy="46800"/>
              </p14:xfrm>
            </p:contentPart>
          </mc:Choice>
          <mc:Fallback xmlns="">
            <p:pic>
              <p:nvPicPr>
                <p:cNvPr id="41" name="Freihand 40">
                  <a:extLst>
                    <a:ext uri="{FF2B5EF4-FFF2-40B4-BE49-F238E27FC236}">
                      <a16:creationId xmlns:a16="http://schemas.microsoft.com/office/drawing/2014/main" id="{D51EDD76-1CC1-4930-B9F3-FC960F61FD76}"/>
                    </a:ext>
                  </a:extLst>
                </p:cNvPr>
                <p:cNvPicPr/>
                <p:nvPr/>
              </p:nvPicPr>
              <p:blipFill>
                <a:blip r:embed="rId368"/>
                <a:stretch>
                  <a:fillRect/>
                </a:stretch>
              </p:blipFill>
              <p:spPr>
                <a:xfrm>
                  <a:off x="528587" y="1794667"/>
                  <a:ext cx="5688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42" name="Freihand 41">
                  <a:extLst>
                    <a:ext uri="{FF2B5EF4-FFF2-40B4-BE49-F238E27FC236}">
                      <a16:creationId xmlns:a16="http://schemas.microsoft.com/office/drawing/2014/main" id="{D412CA02-914B-4EB2-A5C4-AC978E1AF414}"/>
                    </a:ext>
                  </a:extLst>
                </p14:cNvPr>
                <p14:cNvContentPartPr/>
                <p14:nvPr/>
              </p14:nvContentPartPr>
              <p14:xfrm>
                <a:off x="531827" y="1800787"/>
                <a:ext cx="18360" cy="81720"/>
              </p14:xfrm>
            </p:contentPart>
          </mc:Choice>
          <mc:Fallback xmlns="">
            <p:pic>
              <p:nvPicPr>
                <p:cNvPr id="42" name="Freihand 41">
                  <a:extLst>
                    <a:ext uri="{FF2B5EF4-FFF2-40B4-BE49-F238E27FC236}">
                      <a16:creationId xmlns:a16="http://schemas.microsoft.com/office/drawing/2014/main" id="{D412CA02-914B-4EB2-A5C4-AC978E1AF414}"/>
                    </a:ext>
                  </a:extLst>
                </p:cNvPr>
                <p:cNvPicPr/>
                <p:nvPr/>
              </p:nvPicPr>
              <p:blipFill>
                <a:blip r:embed="rId370"/>
                <a:stretch>
                  <a:fillRect/>
                </a:stretch>
              </p:blipFill>
              <p:spPr>
                <a:xfrm>
                  <a:off x="527507" y="1796467"/>
                  <a:ext cx="270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43" name="Freihand 42">
                  <a:extLst>
                    <a:ext uri="{FF2B5EF4-FFF2-40B4-BE49-F238E27FC236}">
                      <a16:creationId xmlns:a16="http://schemas.microsoft.com/office/drawing/2014/main" id="{3DD2D6BE-4C0B-4FC9-A700-FFC03FFA1C44}"/>
                    </a:ext>
                  </a:extLst>
                </p14:cNvPr>
                <p14:cNvContentPartPr/>
                <p14:nvPr/>
              </p14:nvContentPartPr>
              <p14:xfrm>
                <a:off x="606707" y="1683787"/>
                <a:ext cx="264960" cy="191880"/>
              </p14:xfrm>
            </p:contentPart>
          </mc:Choice>
          <mc:Fallback xmlns="">
            <p:pic>
              <p:nvPicPr>
                <p:cNvPr id="43" name="Freihand 42">
                  <a:extLst>
                    <a:ext uri="{FF2B5EF4-FFF2-40B4-BE49-F238E27FC236}">
                      <a16:creationId xmlns:a16="http://schemas.microsoft.com/office/drawing/2014/main" id="{3DD2D6BE-4C0B-4FC9-A700-FFC03FFA1C44}"/>
                    </a:ext>
                  </a:extLst>
                </p:cNvPr>
                <p:cNvPicPr/>
                <p:nvPr/>
              </p:nvPicPr>
              <p:blipFill>
                <a:blip r:embed="rId372"/>
                <a:stretch>
                  <a:fillRect/>
                </a:stretch>
              </p:blipFill>
              <p:spPr>
                <a:xfrm>
                  <a:off x="602387" y="1679467"/>
                  <a:ext cx="273600" cy="20052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44" name="Freihand 43">
                  <a:extLst>
                    <a:ext uri="{FF2B5EF4-FFF2-40B4-BE49-F238E27FC236}">
                      <a16:creationId xmlns:a16="http://schemas.microsoft.com/office/drawing/2014/main" id="{D678A433-BEBB-428B-88D7-DD259866955D}"/>
                    </a:ext>
                  </a:extLst>
                </p14:cNvPr>
                <p14:cNvContentPartPr/>
                <p14:nvPr/>
              </p14:nvContentPartPr>
              <p14:xfrm>
                <a:off x="298547" y="2017867"/>
                <a:ext cx="147240" cy="90360"/>
              </p14:xfrm>
            </p:contentPart>
          </mc:Choice>
          <mc:Fallback xmlns="">
            <p:pic>
              <p:nvPicPr>
                <p:cNvPr id="44" name="Freihand 43">
                  <a:extLst>
                    <a:ext uri="{FF2B5EF4-FFF2-40B4-BE49-F238E27FC236}">
                      <a16:creationId xmlns:a16="http://schemas.microsoft.com/office/drawing/2014/main" id="{D678A433-BEBB-428B-88D7-DD259866955D}"/>
                    </a:ext>
                  </a:extLst>
                </p:cNvPr>
                <p:cNvPicPr/>
                <p:nvPr/>
              </p:nvPicPr>
              <p:blipFill>
                <a:blip r:embed="rId374"/>
                <a:stretch>
                  <a:fillRect/>
                </a:stretch>
              </p:blipFill>
              <p:spPr>
                <a:xfrm>
                  <a:off x="294227" y="2013547"/>
                  <a:ext cx="15588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45" name="Freihand 44">
                  <a:extLst>
                    <a:ext uri="{FF2B5EF4-FFF2-40B4-BE49-F238E27FC236}">
                      <a16:creationId xmlns:a16="http://schemas.microsoft.com/office/drawing/2014/main" id="{11D395E3-B328-46F1-B90A-9E3BA9E28886}"/>
                    </a:ext>
                  </a:extLst>
                </p14:cNvPr>
                <p14:cNvContentPartPr/>
                <p14:nvPr/>
              </p14:nvContentPartPr>
              <p14:xfrm>
                <a:off x="406187" y="1950187"/>
                <a:ext cx="36720" cy="9720"/>
              </p14:xfrm>
            </p:contentPart>
          </mc:Choice>
          <mc:Fallback xmlns="">
            <p:pic>
              <p:nvPicPr>
                <p:cNvPr id="45" name="Freihand 44">
                  <a:extLst>
                    <a:ext uri="{FF2B5EF4-FFF2-40B4-BE49-F238E27FC236}">
                      <a16:creationId xmlns:a16="http://schemas.microsoft.com/office/drawing/2014/main" id="{11D395E3-B328-46F1-B90A-9E3BA9E28886}"/>
                    </a:ext>
                  </a:extLst>
                </p:cNvPr>
                <p:cNvPicPr/>
                <p:nvPr/>
              </p:nvPicPr>
              <p:blipFill>
                <a:blip r:embed="rId376"/>
                <a:stretch>
                  <a:fillRect/>
                </a:stretch>
              </p:blipFill>
              <p:spPr>
                <a:xfrm>
                  <a:off x="401867" y="1945867"/>
                  <a:ext cx="453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46" name="Freihand 45">
                  <a:extLst>
                    <a:ext uri="{FF2B5EF4-FFF2-40B4-BE49-F238E27FC236}">
                      <a16:creationId xmlns:a16="http://schemas.microsoft.com/office/drawing/2014/main" id="{1AA853F6-6D71-4026-B9BD-DA3E3529D9CE}"/>
                    </a:ext>
                  </a:extLst>
                </p14:cNvPr>
                <p14:cNvContentPartPr/>
                <p14:nvPr/>
              </p14:nvContentPartPr>
              <p14:xfrm>
                <a:off x="518867" y="1888987"/>
                <a:ext cx="114840" cy="259560"/>
              </p14:xfrm>
            </p:contentPart>
          </mc:Choice>
          <mc:Fallback xmlns="">
            <p:pic>
              <p:nvPicPr>
                <p:cNvPr id="46" name="Freihand 45">
                  <a:extLst>
                    <a:ext uri="{FF2B5EF4-FFF2-40B4-BE49-F238E27FC236}">
                      <a16:creationId xmlns:a16="http://schemas.microsoft.com/office/drawing/2014/main" id="{1AA853F6-6D71-4026-B9BD-DA3E3529D9CE}"/>
                    </a:ext>
                  </a:extLst>
                </p:cNvPr>
                <p:cNvPicPr/>
                <p:nvPr/>
              </p:nvPicPr>
              <p:blipFill>
                <a:blip r:embed="rId378"/>
                <a:stretch>
                  <a:fillRect/>
                </a:stretch>
              </p:blipFill>
              <p:spPr>
                <a:xfrm>
                  <a:off x="514547" y="1884667"/>
                  <a:ext cx="12348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47" name="Freihand 46">
                  <a:extLst>
                    <a:ext uri="{FF2B5EF4-FFF2-40B4-BE49-F238E27FC236}">
                      <a16:creationId xmlns:a16="http://schemas.microsoft.com/office/drawing/2014/main" id="{307700A9-7BB5-4165-9E86-E0C23B1831BE}"/>
                    </a:ext>
                  </a:extLst>
                </p14:cNvPr>
                <p14:cNvContentPartPr/>
                <p14:nvPr/>
              </p14:nvContentPartPr>
              <p14:xfrm>
                <a:off x="656387" y="1941907"/>
                <a:ext cx="263160" cy="116640"/>
              </p14:xfrm>
            </p:contentPart>
          </mc:Choice>
          <mc:Fallback xmlns="">
            <p:pic>
              <p:nvPicPr>
                <p:cNvPr id="47" name="Freihand 46">
                  <a:extLst>
                    <a:ext uri="{FF2B5EF4-FFF2-40B4-BE49-F238E27FC236}">
                      <a16:creationId xmlns:a16="http://schemas.microsoft.com/office/drawing/2014/main" id="{307700A9-7BB5-4165-9E86-E0C23B1831BE}"/>
                    </a:ext>
                  </a:extLst>
                </p:cNvPr>
                <p:cNvPicPr/>
                <p:nvPr/>
              </p:nvPicPr>
              <p:blipFill>
                <a:blip r:embed="rId380"/>
                <a:stretch>
                  <a:fillRect/>
                </a:stretch>
              </p:blipFill>
              <p:spPr>
                <a:xfrm>
                  <a:off x="652067" y="1937587"/>
                  <a:ext cx="2718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49" name="Freihand 48">
                  <a:extLst>
                    <a:ext uri="{FF2B5EF4-FFF2-40B4-BE49-F238E27FC236}">
                      <a16:creationId xmlns:a16="http://schemas.microsoft.com/office/drawing/2014/main" id="{CA033B3C-9BD0-4FAA-82D8-B0075C8F700D}"/>
                    </a:ext>
                  </a:extLst>
                </p14:cNvPr>
                <p14:cNvContentPartPr/>
                <p14:nvPr/>
              </p14:nvContentPartPr>
              <p14:xfrm>
                <a:off x="289187" y="2148547"/>
                <a:ext cx="212400" cy="116280"/>
              </p14:xfrm>
            </p:contentPart>
          </mc:Choice>
          <mc:Fallback xmlns="">
            <p:pic>
              <p:nvPicPr>
                <p:cNvPr id="49" name="Freihand 48">
                  <a:extLst>
                    <a:ext uri="{FF2B5EF4-FFF2-40B4-BE49-F238E27FC236}">
                      <a16:creationId xmlns:a16="http://schemas.microsoft.com/office/drawing/2014/main" id="{CA033B3C-9BD0-4FAA-82D8-B0075C8F700D}"/>
                    </a:ext>
                  </a:extLst>
                </p:cNvPr>
                <p:cNvPicPr/>
                <p:nvPr/>
              </p:nvPicPr>
              <p:blipFill>
                <a:blip r:embed="rId382"/>
                <a:stretch>
                  <a:fillRect/>
                </a:stretch>
              </p:blipFill>
              <p:spPr>
                <a:xfrm>
                  <a:off x="284867" y="2144227"/>
                  <a:ext cx="2210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51" name="Freihand 50">
                  <a:extLst>
                    <a:ext uri="{FF2B5EF4-FFF2-40B4-BE49-F238E27FC236}">
                      <a16:creationId xmlns:a16="http://schemas.microsoft.com/office/drawing/2014/main" id="{F367CDEC-ECDE-47E4-A897-8F0DBDAD5E7C}"/>
                    </a:ext>
                  </a:extLst>
                </p14:cNvPr>
                <p14:cNvContentPartPr/>
                <p14:nvPr/>
              </p14:nvContentPartPr>
              <p14:xfrm>
                <a:off x="548747" y="2158267"/>
                <a:ext cx="93960" cy="71640"/>
              </p14:xfrm>
            </p:contentPart>
          </mc:Choice>
          <mc:Fallback xmlns="">
            <p:pic>
              <p:nvPicPr>
                <p:cNvPr id="51" name="Freihand 50">
                  <a:extLst>
                    <a:ext uri="{FF2B5EF4-FFF2-40B4-BE49-F238E27FC236}">
                      <a16:creationId xmlns:a16="http://schemas.microsoft.com/office/drawing/2014/main" id="{F367CDEC-ECDE-47E4-A897-8F0DBDAD5E7C}"/>
                    </a:ext>
                  </a:extLst>
                </p:cNvPr>
                <p:cNvPicPr/>
                <p:nvPr/>
              </p:nvPicPr>
              <p:blipFill>
                <a:blip r:embed="rId384"/>
                <a:stretch>
                  <a:fillRect/>
                </a:stretch>
              </p:blipFill>
              <p:spPr>
                <a:xfrm>
                  <a:off x="544427" y="2153947"/>
                  <a:ext cx="1026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53" name="Freihand 52">
                  <a:extLst>
                    <a:ext uri="{FF2B5EF4-FFF2-40B4-BE49-F238E27FC236}">
                      <a16:creationId xmlns:a16="http://schemas.microsoft.com/office/drawing/2014/main" id="{151F8E7E-FC33-4470-B402-827E222E71B1}"/>
                    </a:ext>
                  </a:extLst>
                </p14:cNvPr>
                <p14:cNvContentPartPr/>
                <p14:nvPr/>
              </p14:nvContentPartPr>
              <p14:xfrm>
                <a:off x="725867" y="2103187"/>
                <a:ext cx="10080" cy="19440"/>
              </p14:xfrm>
            </p:contentPart>
          </mc:Choice>
          <mc:Fallback xmlns="">
            <p:pic>
              <p:nvPicPr>
                <p:cNvPr id="53" name="Freihand 52">
                  <a:extLst>
                    <a:ext uri="{FF2B5EF4-FFF2-40B4-BE49-F238E27FC236}">
                      <a16:creationId xmlns:a16="http://schemas.microsoft.com/office/drawing/2014/main" id="{151F8E7E-FC33-4470-B402-827E222E71B1}"/>
                    </a:ext>
                  </a:extLst>
                </p:cNvPr>
                <p:cNvPicPr/>
                <p:nvPr/>
              </p:nvPicPr>
              <p:blipFill>
                <a:blip r:embed="rId386"/>
                <a:stretch>
                  <a:fillRect/>
                </a:stretch>
              </p:blipFill>
              <p:spPr>
                <a:xfrm>
                  <a:off x="721547" y="2098867"/>
                  <a:ext cx="187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54" name="Freihand 53">
                  <a:extLst>
                    <a:ext uri="{FF2B5EF4-FFF2-40B4-BE49-F238E27FC236}">
                      <a16:creationId xmlns:a16="http://schemas.microsoft.com/office/drawing/2014/main" id="{6DB1679B-B65D-4EC6-BB80-8BE1ACC4555B}"/>
                    </a:ext>
                  </a:extLst>
                </p14:cNvPr>
                <p14:cNvContentPartPr/>
                <p14:nvPr/>
              </p14:nvContentPartPr>
              <p14:xfrm>
                <a:off x="722627" y="2081947"/>
                <a:ext cx="33480" cy="122040"/>
              </p14:xfrm>
            </p:contentPart>
          </mc:Choice>
          <mc:Fallback xmlns="">
            <p:pic>
              <p:nvPicPr>
                <p:cNvPr id="54" name="Freihand 53">
                  <a:extLst>
                    <a:ext uri="{FF2B5EF4-FFF2-40B4-BE49-F238E27FC236}">
                      <a16:creationId xmlns:a16="http://schemas.microsoft.com/office/drawing/2014/main" id="{6DB1679B-B65D-4EC6-BB80-8BE1ACC4555B}"/>
                    </a:ext>
                  </a:extLst>
                </p:cNvPr>
                <p:cNvPicPr/>
                <p:nvPr/>
              </p:nvPicPr>
              <p:blipFill>
                <a:blip r:embed="rId388"/>
                <a:stretch>
                  <a:fillRect/>
                </a:stretch>
              </p:blipFill>
              <p:spPr>
                <a:xfrm>
                  <a:off x="718307" y="2077627"/>
                  <a:ext cx="4212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55" name="Freihand 54">
                  <a:extLst>
                    <a:ext uri="{FF2B5EF4-FFF2-40B4-BE49-F238E27FC236}">
                      <a16:creationId xmlns:a16="http://schemas.microsoft.com/office/drawing/2014/main" id="{13034A99-905F-432C-9617-F146BFA7F676}"/>
                    </a:ext>
                  </a:extLst>
                </p14:cNvPr>
                <p14:cNvContentPartPr/>
                <p14:nvPr/>
              </p14:nvContentPartPr>
              <p14:xfrm>
                <a:off x="695627" y="2120827"/>
                <a:ext cx="109800" cy="42480"/>
              </p14:xfrm>
            </p:contentPart>
          </mc:Choice>
          <mc:Fallback xmlns="">
            <p:pic>
              <p:nvPicPr>
                <p:cNvPr id="55" name="Freihand 54">
                  <a:extLst>
                    <a:ext uri="{FF2B5EF4-FFF2-40B4-BE49-F238E27FC236}">
                      <a16:creationId xmlns:a16="http://schemas.microsoft.com/office/drawing/2014/main" id="{13034A99-905F-432C-9617-F146BFA7F676}"/>
                    </a:ext>
                  </a:extLst>
                </p:cNvPr>
                <p:cNvPicPr/>
                <p:nvPr/>
              </p:nvPicPr>
              <p:blipFill>
                <a:blip r:embed="rId390"/>
                <a:stretch>
                  <a:fillRect/>
                </a:stretch>
              </p:blipFill>
              <p:spPr>
                <a:xfrm>
                  <a:off x="691307" y="2116507"/>
                  <a:ext cx="118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56" name="Freihand 55">
                  <a:extLst>
                    <a:ext uri="{FF2B5EF4-FFF2-40B4-BE49-F238E27FC236}">
                      <a16:creationId xmlns:a16="http://schemas.microsoft.com/office/drawing/2014/main" id="{27F49227-CAEF-48C5-A809-152E2B20FA1C}"/>
                    </a:ext>
                  </a:extLst>
                </p14:cNvPr>
                <p14:cNvContentPartPr/>
                <p14:nvPr/>
              </p14:nvContentPartPr>
              <p14:xfrm>
                <a:off x="800747" y="2106067"/>
                <a:ext cx="60840" cy="71280"/>
              </p14:xfrm>
            </p:contentPart>
          </mc:Choice>
          <mc:Fallback xmlns="">
            <p:pic>
              <p:nvPicPr>
                <p:cNvPr id="56" name="Freihand 55">
                  <a:extLst>
                    <a:ext uri="{FF2B5EF4-FFF2-40B4-BE49-F238E27FC236}">
                      <a16:creationId xmlns:a16="http://schemas.microsoft.com/office/drawing/2014/main" id="{27F49227-CAEF-48C5-A809-152E2B20FA1C}"/>
                    </a:ext>
                  </a:extLst>
                </p:cNvPr>
                <p:cNvPicPr/>
                <p:nvPr/>
              </p:nvPicPr>
              <p:blipFill>
                <a:blip r:embed="rId392"/>
                <a:stretch>
                  <a:fillRect/>
                </a:stretch>
              </p:blipFill>
              <p:spPr>
                <a:xfrm>
                  <a:off x="796427" y="2101747"/>
                  <a:ext cx="694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57" name="Freihand 56">
                  <a:extLst>
                    <a:ext uri="{FF2B5EF4-FFF2-40B4-BE49-F238E27FC236}">
                      <a16:creationId xmlns:a16="http://schemas.microsoft.com/office/drawing/2014/main" id="{28887E2D-85B0-4DA4-BCC2-D2A7C0CAC854}"/>
                    </a:ext>
                  </a:extLst>
                </p14:cNvPr>
                <p14:cNvContentPartPr/>
                <p14:nvPr/>
              </p14:nvContentPartPr>
              <p14:xfrm>
                <a:off x="975707" y="2008867"/>
                <a:ext cx="208800" cy="154440"/>
              </p14:xfrm>
            </p:contentPart>
          </mc:Choice>
          <mc:Fallback xmlns="">
            <p:pic>
              <p:nvPicPr>
                <p:cNvPr id="57" name="Freihand 56">
                  <a:extLst>
                    <a:ext uri="{FF2B5EF4-FFF2-40B4-BE49-F238E27FC236}">
                      <a16:creationId xmlns:a16="http://schemas.microsoft.com/office/drawing/2014/main" id="{28887E2D-85B0-4DA4-BCC2-D2A7C0CAC854}"/>
                    </a:ext>
                  </a:extLst>
                </p:cNvPr>
                <p:cNvPicPr/>
                <p:nvPr/>
              </p:nvPicPr>
              <p:blipFill>
                <a:blip r:embed="rId394"/>
                <a:stretch>
                  <a:fillRect/>
                </a:stretch>
              </p:blipFill>
              <p:spPr>
                <a:xfrm>
                  <a:off x="971387" y="2004547"/>
                  <a:ext cx="2174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58" name="Freihand 57">
                  <a:extLst>
                    <a:ext uri="{FF2B5EF4-FFF2-40B4-BE49-F238E27FC236}">
                      <a16:creationId xmlns:a16="http://schemas.microsoft.com/office/drawing/2014/main" id="{2691EF32-1733-49BD-AFA5-65F393E30F20}"/>
                    </a:ext>
                  </a:extLst>
                </p14:cNvPr>
                <p14:cNvContentPartPr/>
                <p14:nvPr/>
              </p14:nvContentPartPr>
              <p14:xfrm>
                <a:off x="319067" y="2351947"/>
                <a:ext cx="118080" cy="88920"/>
              </p14:xfrm>
            </p:contentPart>
          </mc:Choice>
          <mc:Fallback xmlns="">
            <p:pic>
              <p:nvPicPr>
                <p:cNvPr id="58" name="Freihand 57">
                  <a:extLst>
                    <a:ext uri="{FF2B5EF4-FFF2-40B4-BE49-F238E27FC236}">
                      <a16:creationId xmlns:a16="http://schemas.microsoft.com/office/drawing/2014/main" id="{2691EF32-1733-49BD-AFA5-65F393E30F20}"/>
                    </a:ext>
                  </a:extLst>
                </p:cNvPr>
                <p:cNvPicPr/>
                <p:nvPr/>
              </p:nvPicPr>
              <p:blipFill>
                <a:blip r:embed="rId396"/>
                <a:stretch>
                  <a:fillRect/>
                </a:stretch>
              </p:blipFill>
              <p:spPr>
                <a:xfrm>
                  <a:off x="314747" y="2347627"/>
                  <a:ext cx="1267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59" name="Freihand 58">
                  <a:extLst>
                    <a:ext uri="{FF2B5EF4-FFF2-40B4-BE49-F238E27FC236}">
                      <a16:creationId xmlns:a16="http://schemas.microsoft.com/office/drawing/2014/main" id="{DD206FC6-4162-4FBC-A498-2C529CF0DE8B}"/>
                    </a:ext>
                  </a:extLst>
                </p14:cNvPr>
                <p14:cNvContentPartPr/>
                <p14:nvPr/>
              </p14:nvContentPartPr>
              <p14:xfrm>
                <a:off x="430667" y="2339707"/>
                <a:ext cx="64800" cy="92880"/>
              </p14:xfrm>
            </p:contentPart>
          </mc:Choice>
          <mc:Fallback xmlns="">
            <p:pic>
              <p:nvPicPr>
                <p:cNvPr id="59" name="Freihand 58">
                  <a:extLst>
                    <a:ext uri="{FF2B5EF4-FFF2-40B4-BE49-F238E27FC236}">
                      <a16:creationId xmlns:a16="http://schemas.microsoft.com/office/drawing/2014/main" id="{DD206FC6-4162-4FBC-A498-2C529CF0DE8B}"/>
                    </a:ext>
                  </a:extLst>
                </p:cNvPr>
                <p:cNvPicPr/>
                <p:nvPr/>
              </p:nvPicPr>
              <p:blipFill>
                <a:blip r:embed="rId398"/>
                <a:stretch>
                  <a:fillRect/>
                </a:stretch>
              </p:blipFill>
              <p:spPr>
                <a:xfrm>
                  <a:off x="426347" y="2335387"/>
                  <a:ext cx="734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60" name="Freihand 59">
                  <a:extLst>
                    <a:ext uri="{FF2B5EF4-FFF2-40B4-BE49-F238E27FC236}">
                      <a16:creationId xmlns:a16="http://schemas.microsoft.com/office/drawing/2014/main" id="{04AF64F9-1AEA-404D-BFA1-37D5CC36946F}"/>
                    </a:ext>
                  </a:extLst>
                </p14:cNvPr>
                <p14:cNvContentPartPr/>
                <p14:nvPr/>
              </p14:nvContentPartPr>
              <p14:xfrm>
                <a:off x="508427" y="2325667"/>
                <a:ext cx="40320" cy="189000"/>
              </p14:xfrm>
            </p:contentPart>
          </mc:Choice>
          <mc:Fallback xmlns="">
            <p:pic>
              <p:nvPicPr>
                <p:cNvPr id="60" name="Freihand 59">
                  <a:extLst>
                    <a:ext uri="{FF2B5EF4-FFF2-40B4-BE49-F238E27FC236}">
                      <a16:creationId xmlns:a16="http://schemas.microsoft.com/office/drawing/2014/main" id="{04AF64F9-1AEA-404D-BFA1-37D5CC36946F}"/>
                    </a:ext>
                  </a:extLst>
                </p:cNvPr>
                <p:cNvPicPr/>
                <p:nvPr/>
              </p:nvPicPr>
              <p:blipFill>
                <a:blip r:embed="rId400"/>
                <a:stretch>
                  <a:fillRect/>
                </a:stretch>
              </p:blipFill>
              <p:spPr>
                <a:xfrm>
                  <a:off x="504107" y="2321347"/>
                  <a:ext cx="4896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61" name="Freihand 60">
                  <a:extLst>
                    <a:ext uri="{FF2B5EF4-FFF2-40B4-BE49-F238E27FC236}">
                      <a16:creationId xmlns:a16="http://schemas.microsoft.com/office/drawing/2014/main" id="{EFCEFF96-D7D9-4974-87A0-F714320A9121}"/>
                    </a:ext>
                  </a:extLst>
                </p14:cNvPr>
                <p14:cNvContentPartPr/>
                <p14:nvPr/>
              </p14:nvContentPartPr>
              <p14:xfrm>
                <a:off x="599147" y="2308747"/>
                <a:ext cx="50400" cy="86760"/>
              </p14:xfrm>
            </p:contentPart>
          </mc:Choice>
          <mc:Fallback xmlns="">
            <p:pic>
              <p:nvPicPr>
                <p:cNvPr id="61" name="Freihand 60">
                  <a:extLst>
                    <a:ext uri="{FF2B5EF4-FFF2-40B4-BE49-F238E27FC236}">
                      <a16:creationId xmlns:a16="http://schemas.microsoft.com/office/drawing/2014/main" id="{EFCEFF96-D7D9-4974-87A0-F714320A9121}"/>
                    </a:ext>
                  </a:extLst>
                </p:cNvPr>
                <p:cNvPicPr/>
                <p:nvPr/>
              </p:nvPicPr>
              <p:blipFill>
                <a:blip r:embed="rId402"/>
                <a:stretch>
                  <a:fillRect/>
                </a:stretch>
              </p:blipFill>
              <p:spPr>
                <a:xfrm>
                  <a:off x="594827" y="2304427"/>
                  <a:ext cx="590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62" name="Freihand 61">
                  <a:extLst>
                    <a:ext uri="{FF2B5EF4-FFF2-40B4-BE49-F238E27FC236}">
                      <a16:creationId xmlns:a16="http://schemas.microsoft.com/office/drawing/2014/main" id="{F38E6987-E863-450D-9D62-98D2ACC5F3D0}"/>
                    </a:ext>
                  </a:extLst>
                </p14:cNvPr>
                <p14:cNvContentPartPr/>
                <p14:nvPr/>
              </p14:nvContentPartPr>
              <p14:xfrm>
                <a:off x="690227" y="2317027"/>
                <a:ext cx="45360" cy="61920"/>
              </p14:xfrm>
            </p:contentPart>
          </mc:Choice>
          <mc:Fallback xmlns="">
            <p:pic>
              <p:nvPicPr>
                <p:cNvPr id="62" name="Freihand 61">
                  <a:extLst>
                    <a:ext uri="{FF2B5EF4-FFF2-40B4-BE49-F238E27FC236}">
                      <a16:creationId xmlns:a16="http://schemas.microsoft.com/office/drawing/2014/main" id="{F38E6987-E863-450D-9D62-98D2ACC5F3D0}"/>
                    </a:ext>
                  </a:extLst>
                </p:cNvPr>
                <p:cNvPicPr/>
                <p:nvPr/>
              </p:nvPicPr>
              <p:blipFill>
                <a:blip r:embed="rId404"/>
                <a:stretch>
                  <a:fillRect/>
                </a:stretch>
              </p:blipFill>
              <p:spPr>
                <a:xfrm>
                  <a:off x="685907" y="2312707"/>
                  <a:ext cx="540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63" name="Freihand 62">
                  <a:extLst>
                    <a:ext uri="{FF2B5EF4-FFF2-40B4-BE49-F238E27FC236}">
                      <a16:creationId xmlns:a16="http://schemas.microsoft.com/office/drawing/2014/main" id="{9C99D61B-3B20-4772-87C4-D2C22D77363D}"/>
                    </a:ext>
                  </a:extLst>
                </p14:cNvPr>
                <p14:cNvContentPartPr/>
                <p14:nvPr/>
              </p14:nvContentPartPr>
              <p14:xfrm>
                <a:off x="735587" y="2239987"/>
                <a:ext cx="83520" cy="156240"/>
              </p14:xfrm>
            </p:contentPart>
          </mc:Choice>
          <mc:Fallback xmlns="">
            <p:pic>
              <p:nvPicPr>
                <p:cNvPr id="63" name="Freihand 62">
                  <a:extLst>
                    <a:ext uri="{FF2B5EF4-FFF2-40B4-BE49-F238E27FC236}">
                      <a16:creationId xmlns:a16="http://schemas.microsoft.com/office/drawing/2014/main" id="{9C99D61B-3B20-4772-87C4-D2C22D77363D}"/>
                    </a:ext>
                  </a:extLst>
                </p:cNvPr>
                <p:cNvPicPr/>
                <p:nvPr/>
              </p:nvPicPr>
              <p:blipFill>
                <a:blip r:embed="rId406"/>
                <a:stretch>
                  <a:fillRect/>
                </a:stretch>
              </p:blipFill>
              <p:spPr>
                <a:xfrm>
                  <a:off x="731267" y="2235667"/>
                  <a:ext cx="921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64" name="Freihand 63">
                  <a:extLst>
                    <a:ext uri="{FF2B5EF4-FFF2-40B4-BE49-F238E27FC236}">
                      <a16:creationId xmlns:a16="http://schemas.microsoft.com/office/drawing/2014/main" id="{7B3B2879-4DBC-42B3-A51A-6DCC65046B15}"/>
                    </a:ext>
                  </a:extLst>
                </p14:cNvPr>
                <p14:cNvContentPartPr/>
                <p14:nvPr/>
              </p14:nvContentPartPr>
              <p14:xfrm>
                <a:off x="873107" y="2210107"/>
                <a:ext cx="139680" cy="280440"/>
              </p14:xfrm>
            </p:contentPart>
          </mc:Choice>
          <mc:Fallback xmlns="">
            <p:pic>
              <p:nvPicPr>
                <p:cNvPr id="64" name="Freihand 63">
                  <a:extLst>
                    <a:ext uri="{FF2B5EF4-FFF2-40B4-BE49-F238E27FC236}">
                      <a16:creationId xmlns:a16="http://schemas.microsoft.com/office/drawing/2014/main" id="{7B3B2879-4DBC-42B3-A51A-6DCC65046B15}"/>
                    </a:ext>
                  </a:extLst>
                </p:cNvPr>
                <p:cNvPicPr/>
                <p:nvPr/>
              </p:nvPicPr>
              <p:blipFill>
                <a:blip r:embed="rId408"/>
                <a:stretch>
                  <a:fillRect/>
                </a:stretch>
              </p:blipFill>
              <p:spPr>
                <a:xfrm>
                  <a:off x="868787" y="2205787"/>
                  <a:ext cx="1483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65" name="Freihand 64">
                  <a:extLst>
                    <a:ext uri="{FF2B5EF4-FFF2-40B4-BE49-F238E27FC236}">
                      <a16:creationId xmlns:a16="http://schemas.microsoft.com/office/drawing/2014/main" id="{9594D53D-3305-4E2C-AE65-7C50F3676653}"/>
                    </a:ext>
                  </a:extLst>
                </p14:cNvPr>
                <p14:cNvContentPartPr/>
                <p14:nvPr/>
              </p14:nvContentPartPr>
              <p14:xfrm>
                <a:off x="298907" y="2582347"/>
                <a:ext cx="115200" cy="109800"/>
              </p14:xfrm>
            </p:contentPart>
          </mc:Choice>
          <mc:Fallback xmlns="">
            <p:pic>
              <p:nvPicPr>
                <p:cNvPr id="65" name="Freihand 64">
                  <a:extLst>
                    <a:ext uri="{FF2B5EF4-FFF2-40B4-BE49-F238E27FC236}">
                      <a16:creationId xmlns:a16="http://schemas.microsoft.com/office/drawing/2014/main" id="{9594D53D-3305-4E2C-AE65-7C50F3676653}"/>
                    </a:ext>
                  </a:extLst>
                </p:cNvPr>
                <p:cNvPicPr/>
                <p:nvPr/>
              </p:nvPicPr>
              <p:blipFill>
                <a:blip r:embed="rId410"/>
                <a:stretch>
                  <a:fillRect/>
                </a:stretch>
              </p:blipFill>
              <p:spPr>
                <a:xfrm>
                  <a:off x="294587" y="2578027"/>
                  <a:ext cx="12384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66" name="Freihand 65">
                  <a:extLst>
                    <a:ext uri="{FF2B5EF4-FFF2-40B4-BE49-F238E27FC236}">
                      <a16:creationId xmlns:a16="http://schemas.microsoft.com/office/drawing/2014/main" id="{71459D0F-FA8C-4A31-91C6-0BA99AAF0DFB}"/>
                    </a:ext>
                  </a:extLst>
                </p14:cNvPr>
                <p14:cNvContentPartPr/>
                <p14:nvPr/>
              </p14:nvContentPartPr>
              <p14:xfrm>
                <a:off x="441107" y="2514667"/>
                <a:ext cx="93600" cy="164520"/>
              </p14:xfrm>
            </p:contentPart>
          </mc:Choice>
          <mc:Fallback xmlns="">
            <p:pic>
              <p:nvPicPr>
                <p:cNvPr id="66" name="Freihand 65">
                  <a:extLst>
                    <a:ext uri="{FF2B5EF4-FFF2-40B4-BE49-F238E27FC236}">
                      <a16:creationId xmlns:a16="http://schemas.microsoft.com/office/drawing/2014/main" id="{71459D0F-FA8C-4A31-91C6-0BA99AAF0DFB}"/>
                    </a:ext>
                  </a:extLst>
                </p:cNvPr>
                <p:cNvPicPr/>
                <p:nvPr/>
              </p:nvPicPr>
              <p:blipFill>
                <a:blip r:embed="rId412"/>
                <a:stretch>
                  <a:fillRect/>
                </a:stretch>
              </p:blipFill>
              <p:spPr>
                <a:xfrm>
                  <a:off x="436787" y="2510347"/>
                  <a:ext cx="1022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67" name="Freihand 66">
                  <a:extLst>
                    <a:ext uri="{FF2B5EF4-FFF2-40B4-BE49-F238E27FC236}">
                      <a16:creationId xmlns:a16="http://schemas.microsoft.com/office/drawing/2014/main" id="{4F91FCBA-7332-454A-9BE5-5456E1520705}"/>
                    </a:ext>
                  </a:extLst>
                </p14:cNvPr>
                <p14:cNvContentPartPr/>
                <p14:nvPr/>
              </p14:nvContentPartPr>
              <p14:xfrm>
                <a:off x="563147" y="2491267"/>
                <a:ext cx="250920" cy="134640"/>
              </p14:xfrm>
            </p:contentPart>
          </mc:Choice>
          <mc:Fallback xmlns="">
            <p:pic>
              <p:nvPicPr>
                <p:cNvPr id="67" name="Freihand 66">
                  <a:extLst>
                    <a:ext uri="{FF2B5EF4-FFF2-40B4-BE49-F238E27FC236}">
                      <a16:creationId xmlns:a16="http://schemas.microsoft.com/office/drawing/2014/main" id="{4F91FCBA-7332-454A-9BE5-5456E1520705}"/>
                    </a:ext>
                  </a:extLst>
                </p:cNvPr>
                <p:cNvPicPr/>
                <p:nvPr/>
              </p:nvPicPr>
              <p:blipFill>
                <a:blip r:embed="rId414"/>
                <a:stretch>
                  <a:fillRect/>
                </a:stretch>
              </p:blipFill>
              <p:spPr>
                <a:xfrm>
                  <a:off x="558827" y="2486947"/>
                  <a:ext cx="2595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68" name="Freihand 67">
                  <a:extLst>
                    <a:ext uri="{FF2B5EF4-FFF2-40B4-BE49-F238E27FC236}">
                      <a16:creationId xmlns:a16="http://schemas.microsoft.com/office/drawing/2014/main" id="{FFCE4701-AE15-46C5-B81A-17589F3D11AC}"/>
                    </a:ext>
                  </a:extLst>
                </p14:cNvPr>
                <p14:cNvContentPartPr/>
                <p14:nvPr/>
              </p14:nvContentPartPr>
              <p14:xfrm>
                <a:off x="870587" y="2452027"/>
                <a:ext cx="86040" cy="100440"/>
              </p14:xfrm>
            </p:contentPart>
          </mc:Choice>
          <mc:Fallback xmlns="">
            <p:pic>
              <p:nvPicPr>
                <p:cNvPr id="68" name="Freihand 67">
                  <a:extLst>
                    <a:ext uri="{FF2B5EF4-FFF2-40B4-BE49-F238E27FC236}">
                      <a16:creationId xmlns:a16="http://schemas.microsoft.com/office/drawing/2014/main" id="{FFCE4701-AE15-46C5-B81A-17589F3D11AC}"/>
                    </a:ext>
                  </a:extLst>
                </p:cNvPr>
                <p:cNvPicPr/>
                <p:nvPr/>
              </p:nvPicPr>
              <p:blipFill>
                <a:blip r:embed="rId416"/>
                <a:stretch>
                  <a:fillRect/>
                </a:stretch>
              </p:blipFill>
              <p:spPr>
                <a:xfrm>
                  <a:off x="866267" y="2447707"/>
                  <a:ext cx="946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69" name="Freihand 68">
                  <a:extLst>
                    <a:ext uri="{FF2B5EF4-FFF2-40B4-BE49-F238E27FC236}">
                      <a16:creationId xmlns:a16="http://schemas.microsoft.com/office/drawing/2014/main" id="{B49CED05-931C-4FAD-B5D8-B30A12388BE3}"/>
                    </a:ext>
                  </a:extLst>
                </p14:cNvPr>
                <p14:cNvContentPartPr/>
                <p14:nvPr/>
              </p14:nvContentPartPr>
              <p14:xfrm>
                <a:off x="976427" y="2429347"/>
                <a:ext cx="51840" cy="94320"/>
              </p14:xfrm>
            </p:contentPart>
          </mc:Choice>
          <mc:Fallback xmlns="">
            <p:pic>
              <p:nvPicPr>
                <p:cNvPr id="69" name="Freihand 68">
                  <a:extLst>
                    <a:ext uri="{FF2B5EF4-FFF2-40B4-BE49-F238E27FC236}">
                      <a16:creationId xmlns:a16="http://schemas.microsoft.com/office/drawing/2014/main" id="{B49CED05-931C-4FAD-B5D8-B30A12388BE3}"/>
                    </a:ext>
                  </a:extLst>
                </p:cNvPr>
                <p:cNvPicPr/>
                <p:nvPr/>
              </p:nvPicPr>
              <p:blipFill>
                <a:blip r:embed="rId418"/>
                <a:stretch>
                  <a:fillRect/>
                </a:stretch>
              </p:blipFill>
              <p:spPr>
                <a:xfrm>
                  <a:off x="972107" y="2425027"/>
                  <a:ext cx="60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70" name="Freihand 69">
                  <a:extLst>
                    <a:ext uri="{FF2B5EF4-FFF2-40B4-BE49-F238E27FC236}">
                      <a16:creationId xmlns:a16="http://schemas.microsoft.com/office/drawing/2014/main" id="{07CA3826-EB18-4DCA-AE30-37C6C14B5F23}"/>
                    </a:ext>
                  </a:extLst>
                </p14:cNvPr>
                <p14:cNvContentPartPr/>
                <p14:nvPr/>
              </p14:nvContentPartPr>
              <p14:xfrm>
                <a:off x="1046267" y="2400907"/>
                <a:ext cx="86760" cy="98640"/>
              </p14:xfrm>
            </p:contentPart>
          </mc:Choice>
          <mc:Fallback xmlns="">
            <p:pic>
              <p:nvPicPr>
                <p:cNvPr id="70" name="Freihand 69">
                  <a:extLst>
                    <a:ext uri="{FF2B5EF4-FFF2-40B4-BE49-F238E27FC236}">
                      <a16:creationId xmlns:a16="http://schemas.microsoft.com/office/drawing/2014/main" id="{07CA3826-EB18-4DCA-AE30-37C6C14B5F23}"/>
                    </a:ext>
                  </a:extLst>
                </p:cNvPr>
                <p:cNvPicPr/>
                <p:nvPr/>
              </p:nvPicPr>
              <p:blipFill>
                <a:blip r:embed="rId420"/>
                <a:stretch>
                  <a:fillRect/>
                </a:stretch>
              </p:blipFill>
              <p:spPr>
                <a:xfrm>
                  <a:off x="1041947" y="2396587"/>
                  <a:ext cx="9540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71" name="Freihand 70">
                  <a:extLst>
                    <a:ext uri="{FF2B5EF4-FFF2-40B4-BE49-F238E27FC236}">
                      <a16:creationId xmlns:a16="http://schemas.microsoft.com/office/drawing/2014/main" id="{28EE0A95-DF49-4D66-AF5B-16EBF2AA7524}"/>
                    </a:ext>
                  </a:extLst>
                </p14:cNvPr>
                <p14:cNvContentPartPr/>
                <p14:nvPr/>
              </p14:nvContentPartPr>
              <p14:xfrm>
                <a:off x="1138427" y="2361667"/>
                <a:ext cx="145080" cy="84240"/>
              </p14:xfrm>
            </p:contentPart>
          </mc:Choice>
          <mc:Fallback xmlns="">
            <p:pic>
              <p:nvPicPr>
                <p:cNvPr id="71" name="Freihand 70">
                  <a:extLst>
                    <a:ext uri="{FF2B5EF4-FFF2-40B4-BE49-F238E27FC236}">
                      <a16:creationId xmlns:a16="http://schemas.microsoft.com/office/drawing/2014/main" id="{28EE0A95-DF49-4D66-AF5B-16EBF2AA7524}"/>
                    </a:ext>
                  </a:extLst>
                </p:cNvPr>
                <p:cNvPicPr/>
                <p:nvPr/>
              </p:nvPicPr>
              <p:blipFill>
                <a:blip r:embed="rId422"/>
                <a:stretch>
                  <a:fillRect/>
                </a:stretch>
              </p:blipFill>
              <p:spPr>
                <a:xfrm>
                  <a:off x="1134107" y="2357347"/>
                  <a:ext cx="1537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72" name="Freihand 71">
                  <a:extLst>
                    <a:ext uri="{FF2B5EF4-FFF2-40B4-BE49-F238E27FC236}">
                      <a16:creationId xmlns:a16="http://schemas.microsoft.com/office/drawing/2014/main" id="{62B579D3-5004-41AC-81A1-FD15FCE2BF5B}"/>
                    </a:ext>
                  </a:extLst>
                </p14:cNvPr>
                <p14:cNvContentPartPr/>
                <p14:nvPr/>
              </p14:nvContentPartPr>
              <p14:xfrm>
                <a:off x="965987" y="2394427"/>
                <a:ext cx="153000" cy="111600"/>
              </p14:xfrm>
            </p:contentPart>
          </mc:Choice>
          <mc:Fallback xmlns="">
            <p:pic>
              <p:nvPicPr>
                <p:cNvPr id="72" name="Freihand 71">
                  <a:extLst>
                    <a:ext uri="{FF2B5EF4-FFF2-40B4-BE49-F238E27FC236}">
                      <a16:creationId xmlns:a16="http://schemas.microsoft.com/office/drawing/2014/main" id="{62B579D3-5004-41AC-81A1-FD15FCE2BF5B}"/>
                    </a:ext>
                  </a:extLst>
                </p:cNvPr>
                <p:cNvPicPr/>
                <p:nvPr/>
              </p:nvPicPr>
              <p:blipFill>
                <a:blip r:embed="rId424"/>
                <a:stretch>
                  <a:fillRect/>
                </a:stretch>
              </p:blipFill>
              <p:spPr>
                <a:xfrm>
                  <a:off x="961667" y="2390107"/>
                  <a:ext cx="16164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73" name="Freihand 72">
                  <a:extLst>
                    <a:ext uri="{FF2B5EF4-FFF2-40B4-BE49-F238E27FC236}">
                      <a16:creationId xmlns:a16="http://schemas.microsoft.com/office/drawing/2014/main" id="{D55C7C35-75D4-45D6-B835-3182F78CA37E}"/>
                    </a:ext>
                  </a:extLst>
                </p14:cNvPr>
                <p14:cNvContentPartPr/>
                <p14:nvPr/>
              </p14:nvContentPartPr>
              <p14:xfrm>
                <a:off x="1170107" y="2305867"/>
                <a:ext cx="216000" cy="128880"/>
              </p14:xfrm>
            </p:contentPart>
          </mc:Choice>
          <mc:Fallback xmlns="">
            <p:pic>
              <p:nvPicPr>
                <p:cNvPr id="73" name="Freihand 72">
                  <a:extLst>
                    <a:ext uri="{FF2B5EF4-FFF2-40B4-BE49-F238E27FC236}">
                      <a16:creationId xmlns:a16="http://schemas.microsoft.com/office/drawing/2014/main" id="{D55C7C35-75D4-45D6-B835-3182F78CA37E}"/>
                    </a:ext>
                  </a:extLst>
                </p:cNvPr>
                <p:cNvPicPr/>
                <p:nvPr/>
              </p:nvPicPr>
              <p:blipFill>
                <a:blip r:embed="rId426"/>
                <a:stretch>
                  <a:fillRect/>
                </a:stretch>
              </p:blipFill>
              <p:spPr>
                <a:xfrm>
                  <a:off x="1165787" y="2301547"/>
                  <a:ext cx="2246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75" name="Freihand 74">
                  <a:extLst>
                    <a:ext uri="{FF2B5EF4-FFF2-40B4-BE49-F238E27FC236}">
                      <a16:creationId xmlns:a16="http://schemas.microsoft.com/office/drawing/2014/main" id="{BF23912D-E952-4477-9DF5-EAEB95064FD6}"/>
                    </a:ext>
                  </a:extLst>
                </p14:cNvPr>
                <p14:cNvContentPartPr/>
                <p14:nvPr/>
              </p14:nvContentPartPr>
              <p14:xfrm>
                <a:off x="310067" y="2792227"/>
                <a:ext cx="123480" cy="178560"/>
              </p14:xfrm>
            </p:contentPart>
          </mc:Choice>
          <mc:Fallback xmlns="">
            <p:pic>
              <p:nvPicPr>
                <p:cNvPr id="75" name="Freihand 74">
                  <a:extLst>
                    <a:ext uri="{FF2B5EF4-FFF2-40B4-BE49-F238E27FC236}">
                      <a16:creationId xmlns:a16="http://schemas.microsoft.com/office/drawing/2014/main" id="{BF23912D-E952-4477-9DF5-EAEB95064FD6}"/>
                    </a:ext>
                  </a:extLst>
                </p:cNvPr>
                <p:cNvPicPr/>
                <p:nvPr/>
              </p:nvPicPr>
              <p:blipFill>
                <a:blip r:embed="rId428"/>
                <a:stretch>
                  <a:fillRect/>
                </a:stretch>
              </p:blipFill>
              <p:spPr>
                <a:xfrm>
                  <a:off x="305747" y="2787907"/>
                  <a:ext cx="1321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76" name="Freihand 75">
                  <a:extLst>
                    <a:ext uri="{FF2B5EF4-FFF2-40B4-BE49-F238E27FC236}">
                      <a16:creationId xmlns:a16="http://schemas.microsoft.com/office/drawing/2014/main" id="{3F868A31-C9EE-4465-999C-0519C3E2C454}"/>
                    </a:ext>
                  </a:extLst>
                </p14:cNvPr>
                <p14:cNvContentPartPr/>
                <p14:nvPr/>
              </p14:nvContentPartPr>
              <p14:xfrm>
                <a:off x="436067" y="2805907"/>
                <a:ext cx="128520" cy="74160"/>
              </p14:xfrm>
            </p:contentPart>
          </mc:Choice>
          <mc:Fallback xmlns="">
            <p:pic>
              <p:nvPicPr>
                <p:cNvPr id="76" name="Freihand 75">
                  <a:extLst>
                    <a:ext uri="{FF2B5EF4-FFF2-40B4-BE49-F238E27FC236}">
                      <a16:creationId xmlns:a16="http://schemas.microsoft.com/office/drawing/2014/main" id="{3F868A31-C9EE-4465-999C-0519C3E2C454}"/>
                    </a:ext>
                  </a:extLst>
                </p:cNvPr>
                <p:cNvPicPr/>
                <p:nvPr/>
              </p:nvPicPr>
              <p:blipFill>
                <a:blip r:embed="rId430"/>
                <a:stretch>
                  <a:fillRect/>
                </a:stretch>
              </p:blipFill>
              <p:spPr>
                <a:xfrm>
                  <a:off x="431747" y="2801587"/>
                  <a:ext cx="1371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77" name="Freihand 76">
                  <a:extLst>
                    <a:ext uri="{FF2B5EF4-FFF2-40B4-BE49-F238E27FC236}">
                      <a16:creationId xmlns:a16="http://schemas.microsoft.com/office/drawing/2014/main" id="{0C438ABE-C20B-4967-A85F-EAA51BB776F6}"/>
                    </a:ext>
                  </a:extLst>
                </p14:cNvPr>
                <p14:cNvContentPartPr/>
                <p14:nvPr/>
              </p14:nvContentPartPr>
              <p14:xfrm>
                <a:off x="593747" y="2723107"/>
                <a:ext cx="179280" cy="69120"/>
              </p14:xfrm>
            </p:contentPart>
          </mc:Choice>
          <mc:Fallback xmlns="">
            <p:pic>
              <p:nvPicPr>
                <p:cNvPr id="77" name="Freihand 76">
                  <a:extLst>
                    <a:ext uri="{FF2B5EF4-FFF2-40B4-BE49-F238E27FC236}">
                      <a16:creationId xmlns:a16="http://schemas.microsoft.com/office/drawing/2014/main" id="{0C438ABE-C20B-4967-A85F-EAA51BB776F6}"/>
                    </a:ext>
                  </a:extLst>
                </p:cNvPr>
                <p:cNvPicPr/>
                <p:nvPr/>
              </p:nvPicPr>
              <p:blipFill>
                <a:blip r:embed="rId432"/>
                <a:stretch>
                  <a:fillRect/>
                </a:stretch>
              </p:blipFill>
              <p:spPr>
                <a:xfrm>
                  <a:off x="589427" y="2718787"/>
                  <a:ext cx="18792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78" name="Freihand 77">
                  <a:extLst>
                    <a:ext uri="{FF2B5EF4-FFF2-40B4-BE49-F238E27FC236}">
                      <a16:creationId xmlns:a16="http://schemas.microsoft.com/office/drawing/2014/main" id="{E2458454-B0FD-4F4E-A356-B8088744C381}"/>
                    </a:ext>
                  </a:extLst>
                </p14:cNvPr>
                <p14:cNvContentPartPr/>
                <p14:nvPr/>
              </p14:nvContentPartPr>
              <p14:xfrm>
                <a:off x="786347" y="2587747"/>
                <a:ext cx="246960" cy="208080"/>
              </p14:xfrm>
            </p:contentPart>
          </mc:Choice>
          <mc:Fallback xmlns="">
            <p:pic>
              <p:nvPicPr>
                <p:cNvPr id="78" name="Freihand 77">
                  <a:extLst>
                    <a:ext uri="{FF2B5EF4-FFF2-40B4-BE49-F238E27FC236}">
                      <a16:creationId xmlns:a16="http://schemas.microsoft.com/office/drawing/2014/main" id="{E2458454-B0FD-4F4E-A356-B8088744C381}"/>
                    </a:ext>
                  </a:extLst>
                </p:cNvPr>
                <p:cNvPicPr/>
                <p:nvPr/>
              </p:nvPicPr>
              <p:blipFill>
                <a:blip r:embed="rId434"/>
                <a:stretch>
                  <a:fillRect/>
                </a:stretch>
              </p:blipFill>
              <p:spPr>
                <a:xfrm>
                  <a:off x="782027" y="2583427"/>
                  <a:ext cx="2556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79" name="Freihand 78">
                  <a:extLst>
                    <a:ext uri="{FF2B5EF4-FFF2-40B4-BE49-F238E27FC236}">
                      <a16:creationId xmlns:a16="http://schemas.microsoft.com/office/drawing/2014/main" id="{DC6B09BE-B741-4A28-8FCC-1A64D03052D5}"/>
                    </a:ext>
                  </a:extLst>
                </p14:cNvPr>
                <p14:cNvContentPartPr/>
                <p14:nvPr/>
              </p14:nvContentPartPr>
              <p14:xfrm>
                <a:off x="1065707" y="2530867"/>
                <a:ext cx="39960" cy="195480"/>
              </p14:xfrm>
            </p:contentPart>
          </mc:Choice>
          <mc:Fallback xmlns="">
            <p:pic>
              <p:nvPicPr>
                <p:cNvPr id="79" name="Freihand 78">
                  <a:extLst>
                    <a:ext uri="{FF2B5EF4-FFF2-40B4-BE49-F238E27FC236}">
                      <a16:creationId xmlns:a16="http://schemas.microsoft.com/office/drawing/2014/main" id="{DC6B09BE-B741-4A28-8FCC-1A64D03052D5}"/>
                    </a:ext>
                  </a:extLst>
                </p:cNvPr>
                <p:cNvPicPr/>
                <p:nvPr/>
              </p:nvPicPr>
              <p:blipFill>
                <a:blip r:embed="rId436"/>
                <a:stretch>
                  <a:fillRect/>
                </a:stretch>
              </p:blipFill>
              <p:spPr>
                <a:xfrm>
                  <a:off x="1061387" y="2526547"/>
                  <a:ext cx="4860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81" name="Freihand 80">
                  <a:extLst>
                    <a:ext uri="{FF2B5EF4-FFF2-40B4-BE49-F238E27FC236}">
                      <a16:creationId xmlns:a16="http://schemas.microsoft.com/office/drawing/2014/main" id="{7B6E3BDE-076B-459B-8E28-FDA8CE384A1A}"/>
                    </a:ext>
                  </a:extLst>
                </p14:cNvPr>
                <p14:cNvContentPartPr/>
                <p14:nvPr/>
              </p14:nvContentPartPr>
              <p14:xfrm>
                <a:off x="2125547" y="1388587"/>
                <a:ext cx="29880" cy="8640"/>
              </p14:xfrm>
            </p:contentPart>
          </mc:Choice>
          <mc:Fallback xmlns="">
            <p:pic>
              <p:nvPicPr>
                <p:cNvPr id="81" name="Freihand 80">
                  <a:extLst>
                    <a:ext uri="{FF2B5EF4-FFF2-40B4-BE49-F238E27FC236}">
                      <a16:creationId xmlns:a16="http://schemas.microsoft.com/office/drawing/2014/main" id="{7B6E3BDE-076B-459B-8E28-FDA8CE384A1A}"/>
                    </a:ext>
                  </a:extLst>
                </p:cNvPr>
                <p:cNvPicPr/>
                <p:nvPr/>
              </p:nvPicPr>
              <p:blipFill>
                <a:blip r:embed="rId438"/>
                <a:stretch>
                  <a:fillRect/>
                </a:stretch>
              </p:blipFill>
              <p:spPr>
                <a:xfrm>
                  <a:off x="2121227" y="1384267"/>
                  <a:ext cx="385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82" name="Freihand 81">
                  <a:extLst>
                    <a:ext uri="{FF2B5EF4-FFF2-40B4-BE49-F238E27FC236}">
                      <a16:creationId xmlns:a16="http://schemas.microsoft.com/office/drawing/2014/main" id="{25594473-09D4-46EF-BCA2-0E544263A082}"/>
                    </a:ext>
                  </a:extLst>
                </p14:cNvPr>
                <p14:cNvContentPartPr/>
                <p14:nvPr/>
              </p14:nvContentPartPr>
              <p14:xfrm>
                <a:off x="2051747" y="1372027"/>
                <a:ext cx="376200" cy="54360"/>
              </p14:xfrm>
            </p:contentPart>
          </mc:Choice>
          <mc:Fallback xmlns="">
            <p:pic>
              <p:nvPicPr>
                <p:cNvPr id="82" name="Freihand 81">
                  <a:extLst>
                    <a:ext uri="{FF2B5EF4-FFF2-40B4-BE49-F238E27FC236}">
                      <a16:creationId xmlns:a16="http://schemas.microsoft.com/office/drawing/2014/main" id="{25594473-09D4-46EF-BCA2-0E544263A082}"/>
                    </a:ext>
                  </a:extLst>
                </p:cNvPr>
                <p:cNvPicPr/>
                <p:nvPr/>
              </p:nvPicPr>
              <p:blipFill>
                <a:blip r:embed="rId440"/>
                <a:stretch>
                  <a:fillRect/>
                </a:stretch>
              </p:blipFill>
              <p:spPr>
                <a:xfrm>
                  <a:off x="2047427" y="1367707"/>
                  <a:ext cx="38484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86" name="Freihand 85">
                  <a:extLst>
                    <a:ext uri="{FF2B5EF4-FFF2-40B4-BE49-F238E27FC236}">
                      <a16:creationId xmlns:a16="http://schemas.microsoft.com/office/drawing/2014/main" id="{F6BD52BB-4D85-44B3-A773-31F476053AB7}"/>
                    </a:ext>
                  </a:extLst>
                </p14:cNvPr>
                <p14:cNvContentPartPr/>
                <p14:nvPr/>
              </p14:nvContentPartPr>
              <p14:xfrm>
                <a:off x="1682387" y="1046227"/>
                <a:ext cx="344520" cy="450000"/>
              </p14:xfrm>
            </p:contentPart>
          </mc:Choice>
          <mc:Fallback xmlns="">
            <p:pic>
              <p:nvPicPr>
                <p:cNvPr id="86" name="Freihand 85">
                  <a:extLst>
                    <a:ext uri="{FF2B5EF4-FFF2-40B4-BE49-F238E27FC236}">
                      <a16:creationId xmlns:a16="http://schemas.microsoft.com/office/drawing/2014/main" id="{F6BD52BB-4D85-44B3-A773-31F476053AB7}"/>
                    </a:ext>
                  </a:extLst>
                </p:cNvPr>
                <p:cNvPicPr/>
                <p:nvPr/>
              </p:nvPicPr>
              <p:blipFill>
                <a:blip r:embed="rId442"/>
                <a:stretch>
                  <a:fillRect/>
                </a:stretch>
              </p:blipFill>
              <p:spPr>
                <a:xfrm>
                  <a:off x="1678067" y="1041907"/>
                  <a:ext cx="353160" cy="4586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87" name="Freihand 86">
                  <a:extLst>
                    <a:ext uri="{FF2B5EF4-FFF2-40B4-BE49-F238E27FC236}">
                      <a16:creationId xmlns:a16="http://schemas.microsoft.com/office/drawing/2014/main" id="{43CA93C8-1091-4465-844D-01C39BA8A641}"/>
                    </a:ext>
                  </a:extLst>
                </p14:cNvPr>
                <p14:cNvContentPartPr/>
                <p14:nvPr/>
              </p14:nvContentPartPr>
              <p14:xfrm>
                <a:off x="1919987" y="1405147"/>
                <a:ext cx="109440" cy="147600"/>
              </p14:xfrm>
            </p:contentPart>
          </mc:Choice>
          <mc:Fallback xmlns="">
            <p:pic>
              <p:nvPicPr>
                <p:cNvPr id="87" name="Freihand 86">
                  <a:extLst>
                    <a:ext uri="{FF2B5EF4-FFF2-40B4-BE49-F238E27FC236}">
                      <a16:creationId xmlns:a16="http://schemas.microsoft.com/office/drawing/2014/main" id="{43CA93C8-1091-4465-844D-01C39BA8A641}"/>
                    </a:ext>
                  </a:extLst>
                </p:cNvPr>
                <p:cNvPicPr/>
                <p:nvPr/>
              </p:nvPicPr>
              <p:blipFill>
                <a:blip r:embed="rId444"/>
                <a:stretch>
                  <a:fillRect/>
                </a:stretch>
              </p:blipFill>
              <p:spPr>
                <a:xfrm>
                  <a:off x="1915667" y="1400827"/>
                  <a:ext cx="1180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91" name="Freihand 90">
                  <a:extLst>
                    <a:ext uri="{FF2B5EF4-FFF2-40B4-BE49-F238E27FC236}">
                      <a16:creationId xmlns:a16="http://schemas.microsoft.com/office/drawing/2014/main" id="{CB116038-26D1-4165-9279-1145842F46AA}"/>
                    </a:ext>
                  </a:extLst>
                </p14:cNvPr>
                <p14:cNvContentPartPr/>
                <p14:nvPr/>
              </p14:nvContentPartPr>
              <p14:xfrm>
                <a:off x="2148227" y="1030747"/>
                <a:ext cx="132480" cy="212040"/>
              </p14:xfrm>
            </p:contentPart>
          </mc:Choice>
          <mc:Fallback xmlns="">
            <p:pic>
              <p:nvPicPr>
                <p:cNvPr id="91" name="Freihand 90">
                  <a:extLst>
                    <a:ext uri="{FF2B5EF4-FFF2-40B4-BE49-F238E27FC236}">
                      <a16:creationId xmlns:a16="http://schemas.microsoft.com/office/drawing/2014/main" id="{CB116038-26D1-4165-9279-1145842F46AA}"/>
                    </a:ext>
                  </a:extLst>
                </p:cNvPr>
                <p:cNvPicPr/>
                <p:nvPr/>
              </p:nvPicPr>
              <p:blipFill>
                <a:blip r:embed="rId446"/>
                <a:stretch>
                  <a:fillRect/>
                </a:stretch>
              </p:blipFill>
              <p:spPr>
                <a:xfrm>
                  <a:off x="2143907" y="1026427"/>
                  <a:ext cx="14112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92" name="Freihand 91">
                  <a:extLst>
                    <a:ext uri="{FF2B5EF4-FFF2-40B4-BE49-F238E27FC236}">
                      <a16:creationId xmlns:a16="http://schemas.microsoft.com/office/drawing/2014/main" id="{B44D0329-BC97-4F13-A66E-8545FD06178B}"/>
                    </a:ext>
                  </a:extLst>
                </p14:cNvPr>
                <p14:cNvContentPartPr/>
                <p14:nvPr/>
              </p14:nvContentPartPr>
              <p14:xfrm>
                <a:off x="2130947" y="1077907"/>
                <a:ext cx="125280" cy="209520"/>
              </p14:xfrm>
            </p:contentPart>
          </mc:Choice>
          <mc:Fallback xmlns="">
            <p:pic>
              <p:nvPicPr>
                <p:cNvPr id="92" name="Freihand 91">
                  <a:extLst>
                    <a:ext uri="{FF2B5EF4-FFF2-40B4-BE49-F238E27FC236}">
                      <a16:creationId xmlns:a16="http://schemas.microsoft.com/office/drawing/2014/main" id="{B44D0329-BC97-4F13-A66E-8545FD06178B}"/>
                    </a:ext>
                  </a:extLst>
                </p:cNvPr>
                <p:cNvPicPr/>
                <p:nvPr/>
              </p:nvPicPr>
              <p:blipFill>
                <a:blip r:embed="rId448"/>
                <a:stretch>
                  <a:fillRect/>
                </a:stretch>
              </p:blipFill>
              <p:spPr>
                <a:xfrm>
                  <a:off x="2126627" y="1073587"/>
                  <a:ext cx="1339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93" name="Freihand 92">
                  <a:extLst>
                    <a:ext uri="{FF2B5EF4-FFF2-40B4-BE49-F238E27FC236}">
                      <a16:creationId xmlns:a16="http://schemas.microsoft.com/office/drawing/2014/main" id="{3B206369-61C7-4DBE-A09C-2AF986B5027D}"/>
                    </a:ext>
                  </a:extLst>
                </p14:cNvPr>
                <p14:cNvContentPartPr/>
                <p14:nvPr/>
              </p14:nvContentPartPr>
              <p14:xfrm>
                <a:off x="2330747" y="775867"/>
                <a:ext cx="71280" cy="109080"/>
              </p14:xfrm>
            </p:contentPart>
          </mc:Choice>
          <mc:Fallback xmlns="">
            <p:pic>
              <p:nvPicPr>
                <p:cNvPr id="93" name="Freihand 92">
                  <a:extLst>
                    <a:ext uri="{FF2B5EF4-FFF2-40B4-BE49-F238E27FC236}">
                      <a16:creationId xmlns:a16="http://schemas.microsoft.com/office/drawing/2014/main" id="{3B206369-61C7-4DBE-A09C-2AF986B5027D}"/>
                    </a:ext>
                  </a:extLst>
                </p:cNvPr>
                <p:cNvPicPr/>
                <p:nvPr/>
              </p:nvPicPr>
              <p:blipFill>
                <a:blip r:embed="rId450"/>
                <a:stretch>
                  <a:fillRect/>
                </a:stretch>
              </p:blipFill>
              <p:spPr>
                <a:xfrm>
                  <a:off x="2326427" y="771547"/>
                  <a:ext cx="7992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94" name="Freihand 93">
                  <a:extLst>
                    <a:ext uri="{FF2B5EF4-FFF2-40B4-BE49-F238E27FC236}">
                      <a16:creationId xmlns:a16="http://schemas.microsoft.com/office/drawing/2014/main" id="{FA4543F6-29AC-4B98-B281-DEBBACA5078E}"/>
                    </a:ext>
                  </a:extLst>
                </p14:cNvPr>
                <p14:cNvContentPartPr/>
                <p14:nvPr/>
              </p14:nvContentPartPr>
              <p14:xfrm>
                <a:off x="2435507" y="819787"/>
                <a:ext cx="27000" cy="77040"/>
              </p14:xfrm>
            </p:contentPart>
          </mc:Choice>
          <mc:Fallback xmlns="">
            <p:pic>
              <p:nvPicPr>
                <p:cNvPr id="94" name="Freihand 93">
                  <a:extLst>
                    <a:ext uri="{FF2B5EF4-FFF2-40B4-BE49-F238E27FC236}">
                      <a16:creationId xmlns:a16="http://schemas.microsoft.com/office/drawing/2014/main" id="{FA4543F6-29AC-4B98-B281-DEBBACA5078E}"/>
                    </a:ext>
                  </a:extLst>
                </p:cNvPr>
                <p:cNvPicPr/>
                <p:nvPr/>
              </p:nvPicPr>
              <p:blipFill>
                <a:blip r:embed="rId452"/>
                <a:stretch>
                  <a:fillRect/>
                </a:stretch>
              </p:blipFill>
              <p:spPr>
                <a:xfrm>
                  <a:off x="2431187" y="815467"/>
                  <a:ext cx="356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95" name="Freihand 94">
                  <a:extLst>
                    <a:ext uri="{FF2B5EF4-FFF2-40B4-BE49-F238E27FC236}">
                      <a16:creationId xmlns:a16="http://schemas.microsoft.com/office/drawing/2014/main" id="{2BE72854-9625-42F0-9A4C-208219303013}"/>
                    </a:ext>
                  </a:extLst>
                </p14:cNvPr>
                <p14:cNvContentPartPr/>
                <p14:nvPr/>
              </p14:nvContentPartPr>
              <p14:xfrm>
                <a:off x="2466827" y="673267"/>
                <a:ext cx="155160" cy="138960"/>
              </p14:xfrm>
            </p:contentPart>
          </mc:Choice>
          <mc:Fallback xmlns="">
            <p:pic>
              <p:nvPicPr>
                <p:cNvPr id="95" name="Freihand 94">
                  <a:extLst>
                    <a:ext uri="{FF2B5EF4-FFF2-40B4-BE49-F238E27FC236}">
                      <a16:creationId xmlns:a16="http://schemas.microsoft.com/office/drawing/2014/main" id="{2BE72854-9625-42F0-9A4C-208219303013}"/>
                    </a:ext>
                  </a:extLst>
                </p:cNvPr>
                <p:cNvPicPr/>
                <p:nvPr/>
              </p:nvPicPr>
              <p:blipFill>
                <a:blip r:embed="rId454"/>
                <a:stretch>
                  <a:fillRect/>
                </a:stretch>
              </p:blipFill>
              <p:spPr>
                <a:xfrm>
                  <a:off x="2462507" y="668947"/>
                  <a:ext cx="1638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96" name="Freihand 95">
                  <a:extLst>
                    <a:ext uri="{FF2B5EF4-FFF2-40B4-BE49-F238E27FC236}">
                      <a16:creationId xmlns:a16="http://schemas.microsoft.com/office/drawing/2014/main" id="{3DAFF94E-64D7-469E-9D89-52A9FBA3D64D}"/>
                    </a:ext>
                  </a:extLst>
                </p14:cNvPr>
                <p14:cNvContentPartPr/>
                <p14:nvPr/>
              </p14:nvContentPartPr>
              <p14:xfrm>
                <a:off x="2716667" y="520987"/>
                <a:ext cx="127800" cy="77400"/>
              </p14:xfrm>
            </p:contentPart>
          </mc:Choice>
          <mc:Fallback xmlns="">
            <p:pic>
              <p:nvPicPr>
                <p:cNvPr id="96" name="Freihand 95">
                  <a:extLst>
                    <a:ext uri="{FF2B5EF4-FFF2-40B4-BE49-F238E27FC236}">
                      <a16:creationId xmlns:a16="http://schemas.microsoft.com/office/drawing/2014/main" id="{3DAFF94E-64D7-469E-9D89-52A9FBA3D64D}"/>
                    </a:ext>
                  </a:extLst>
                </p:cNvPr>
                <p:cNvPicPr/>
                <p:nvPr/>
              </p:nvPicPr>
              <p:blipFill>
                <a:blip r:embed="rId456"/>
                <a:stretch>
                  <a:fillRect/>
                </a:stretch>
              </p:blipFill>
              <p:spPr>
                <a:xfrm>
                  <a:off x="2712347" y="516667"/>
                  <a:ext cx="136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97" name="Freihand 96">
                  <a:extLst>
                    <a:ext uri="{FF2B5EF4-FFF2-40B4-BE49-F238E27FC236}">
                      <a16:creationId xmlns:a16="http://schemas.microsoft.com/office/drawing/2014/main" id="{2A67F525-F7D0-48C6-B4CE-8704B989B88E}"/>
                    </a:ext>
                  </a:extLst>
                </p14:cNvPr>
                <p14:cNvContentPartPr/>
                <p14:nvPr/>
              </p14:nvContentPartPr>
              <p14:xfrm>
                <a:off x="2836907" y="340987"/>
                <a:ext cx="182880" cy="158040"/>
              </p14:xfrm>
            </p:contentPart>
          </mc:Choice>
          <mc:Fallback xmlns="">
            <p:pic>
              <p:nvPicPr>
                <p:cNvPr id="97" name="Freihand 96">
                  <a:extLst>
                    <a:ext uri="{FF2B5EF4-FFF2-40B4-BE49-F238E27FC236}">
                      <a16:creationId xmlns:a16="http://schemas.microsoft.com/office/drawing/2014/main" id="{2A67F525-F7D0-48C6-B4CE-8704B989B88E}"/>
                    </a:ext>
                  </a:extLst>
                </p:cNvPr>
                <p:cNvPicPr/>
                <p:nvPr/>
              </p:nvPicPr>
              <p:blipFill>
                <a:blip r:embed="rId458"/>
                <a:stretch>
                  <a:fillRect/>
                </a:stretch>
              </p:blipFill>
              <p:spPr>
                <a:xfrm>
                  <a:off x="2832587" y="336667"/>
                  <a:ext cx="19152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98" name="Freihand 97">
                  <a:extLst>
                    <a:ext uri="{FF2B5EF4-FFF2-40B4-BE49-F238E27FC236}">
                      <a16:creationId xmlns:a16="http://schemas.microsoft.com/office/drawing/2014/main" id="{13DDEEF2-E796-4C4A-86DE-8069BEF5FD86}"/>
                    </a:ext>
                  </a:extLst>
                </p14:cNvPr>
                <p14:cNvContentPartPr/>
                <p14:nvPr/>
              </p14:nvContentPartPr>
              <p14:xfrm>
                <a:off x="3043187" y="242347"/>
                <a:ext cx="173520" cy="142560"/>
              </p14:xfrm>
            </p:contentPart>
          </mc:Choice>
          <mc:Fallback xmlns="">
            <p:pic>
              <p:nvPicPr>
                <p:cNvPr id="98" name="Freihand 97">
                  <a:extLst>
                    <a:ext uri="{FF2B5EF4-FFF2-40B4-BE49-F238E27FC236}">
                      <a16:creationId xmlns:a16="http://schemas.microsoft.com/office/drawing/2014/main" id="{13DDEEF2-E796-4C4A-86DE-8069BEF5FD86}"/>
                    </a:ext>
                  </a:extLst>
                </p:cNvPr>
                <p:cNvPicPr/>
                <p:nvPr/>
              </p:nvPicPr>
              <p:blipFill>
                <a:blip r:embed="rId460"/>
                <a:stretch>
                  <a:fillRect/>
                </a:stretch>
              </p:blipFill>
              <p:spPr>
                <a:xfrm>
                  <a:off x="3038867" y="238027"/>
                  <a:ext cx="1821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99" name="Freihand 98">
                  <a:extLst>
                    <a:ext uri="{FF2B5EF4-FFF2-40B4-BE49-F238E27FC236}">
                      <a16:creationId xmlns:a16="http://schemas.microsoft.com/office/drawing/2014/main" id="{FDB83711-512D-48DC-A2CB-398B6865E446}"/>
                    </a:ext>
                  </a:extLst>
                </p14:cNvPr>
                <p14:cNvContentPartPr/>
                <p14:nvPr/>
              </p14:nvContentPartPr>
              <p14:xfrm>
                <a:off x="3199067" y="151267"/>
                <a:ext cx="115200" cy="115560"/>
              </p14:xfrm>
            </p:contentPart>
          </mc:Choice>
          <mc:Fallback xmlns="">
            <p:pic>
              <p:nvPicPr>
                <p:cNvPr id="99" name="Freihand 98">
                  <a:extLst>
                    <a:ext uri="{FF2B5EF4-FFF2-40B4-BE49-F238E27FC236}">
                      <a16:creationId xmlns:a16="http://schemas.microsoft.com/office/drawing/2014/main" id="{FDB83711-512D-48DC-A2CB-398B6865E446}"/>
                    </a:ext>
                  </a:extLst>
                </p:cNvPr>
                <p:cNvPicPr/>
                <p:nvPr/>
              </p:nvPicPr>
              <p:blipFill>
                <a:blip r:embed="rId462"/>
                <a:stretch>
                  <a:fillRect/>
                </a:stretch>
              </p:blipFill>
              <p:spPr>
                <a:xfrm>
                  <a:off x="3194747" y="146947"/>
                  <a:ext cx="123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100" name="Freihand 99">
                  <a:extLst>
                    <a:ext uri="{FF2B5EF4-FFF2-40B4-BE49-F238E27FC236}">
                      <a16:creationId xmlns:a16="http://schemas.microsoft.com/office/drawing/2014/main" id="{12E0B3D0-390E-43AD-AEF4-CABD3ABC0E63}"/>
                    </a:ext>
                  </a:extLst>
                </p14:cNvPr>
                <p14:cNvContentPartPr/>
                <p14:nvPr/>
              </p14:nvContentPartPr>
              <p14:xfrm>
                <a:off x="3288707" y="145147"/>
                <a:ext cx="51840" cy="29520"/>
              </p14:xfrm>
            </p:contentPart>
          </mc:Choice>
          <mc:Fallback xmlns="">
            <p:pic>
              <p:nvPicPr>
                <p:cNvPr id="100" name="Freihand 99">
                  <a:extLst>
                    <a:ext uri="{FF2B5EF4-FFF2-40B4-BE49-F238E27FC236}">
                      <a16:creationId xmlns:a16="http://schemas.microsoft.com/office/drawing/2014/main" id="{12E0B3D0-390E-43AD-AEF4-CABD3ABC0E63}"/>
                    </a:ext>
                  </a:extLst>
                </p:cNvPr>
                <p:cNvPicPr/>
                <p:nvPr/>
              </p:nvPicPr>
              <p:blipFill>
                <a:blip r:embed="rId464"/>
                <a:stretch>
                  <a:fillRect/>
                </a:stretch>
              </p:blipFill>
              <p:spPr>
                <a:xfrm>
                  <a:off x="3284387" y="140827"/>
                  <a:ext cx="6048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101" name="Freihand 100">
                  <a:extLst>
                    <a:ext uri="{FF2B5EF4-FFF2-40B4-BE49-F238E27FC236}">
                      <a16:creationId xmlns:a16="http://schemas.microsoft.com/office/drawing/2014/main" id="{0597CD6D-D466-4A5D-8332-01F94CBBADF5}"/>
                    </a:ext>
                  </a:extLst>
                </p14:cNvPr>
                <p14:cNvContentPartPr/>
                <p14:nvPr/>
              </p14:nvContentPartPr>
              <p14:xfrm>
                <a:off x="3350267" y="160987"/>
                <a:ext cx="83520" cy="43200"/>
              </p14:xfrm>
            </p:contentPart>
          </mc:Choice>
          <mc:Fallback xmlns="">
            <p:pic>
              <p:nvPicPr>
                <p:cNvPr id="101" name="Freihand 100">
                  <a:extLst>
                    <a:ext uri="{FF2B5EF4-FFF2-40B4-BE49-F238E27FC236}">
                      <a16:creationId xmlns:a16="http://schemas.microsoft.com/office/drawing/2014/main" id="{0597CD6D-D466-4A5D-8332-01F94CBBADF5}"/>
                    </a:ext>
                  </a:extLst>
                </p:cNvPr>
                <p:cNvPicPr/>
                <p:nvPr/>
              </p:nvPicPr>
              <p:blipFill>
                <a:blip r:embed="rId466"/>
                <a:stretch>
                  <a:fillRect/>
                </a:stretch>
              </p:blipFill>
              <p:spPr>
                <a:xfrm>
                  <a:off x="3345947" y="156667"/>
                  <a:ext cx="9216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102" name="Freihand 101">
                  <a:extLst>
                    <a:ext uri="{FF2B5EF4-FFF2-40B4-BE49-F238E27FC236}">
                      <a16:creationId xmlns:a16="http://schemas.microsoft.com/office/drawing/2014/main" id="{1F7B9EAD-B84D-43A6-8A81-202394BF536A}"/>
                    </a:ext>
                  </a:extLst>
                </p14:cNvPr>
                <p14:cNvContentPartPr/>
                <p14:nvPr/>
              </p14:nvContentPartPr>
              <p14:xfrm>
                <a:off x="2906747" y="531427"/>
                <a:ext cx="166680" cy="264960"/>
              </p14:xfrm>
            </p:contentPart>
          </mc:Choice>
          <mc:Fallback xmlns="">
            <p:pic>
              <p:nvPicPr>
                <p:cNvPr id="102" name="Freihand 101">
                  <a:extLst>
                    <a:ext uri="{FF2B5EF4-FFF2-40B4-BE49-F238E27FC236}">
                      <a16:creationId xmlns:a16="http://schemas.microsoft.com/office/drawing/2014/main" id="{1F7B9EAD-B84D-43A6-8A81-202394BF536A}"/>
                    </a:ext>
                  </a:extLst>
                </p:cNvPr>
                <p:cNvPicPr/>
                <p:nvPr/>
              </p:nvPicPr>
              <p:blipFill>
                <a:blip r:embed="rId468"/>
                <a:stretch>
                  <a:fillRect/>
                </a:stretch>
              </p:blipFill>
              <p:spPr>
                <a:xfrm>
                  <a:off x="2902427" y="527107"/>
                  <a:ext cx="175320" cy="27360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105" name="Freihand 104">
                  <a:extLst>
                    <a:ext uri="{FF2B5EF4-FFF2-40B4-BE49-F238E27FC236}">
                      <a16:creationId xmlns:a16="http://schemas.microsoft.com/office/drawing/2014/main" id="{6BEC1DF8-9AA3-4AE1-9254-863AB50E905E}"/>
                    </a:ext>
                  </a:extLst>
                </p14:cNvPr>
                <p14:cNvContentPartPr/>
                <p14:nvPr/>
              </p14:nvContentPartPr>
              <p14:xfrm>
                <a:off x="3106907" y="447547"/>
                <a:ext cx="73080" cy="133560"/>
              </p14:xfrm>
            </p:contentPart>
          </mc:Choice>
          <mc:Fallback xmlns="">
            <p:pic>
              <p:nvPicPr>
                <p:cNvPr id="105" name="Freihand 104">
                  <a:extLst>
                    <a:ext uri="{FF2B5EF4-FFF2-40B4-BE49-F238E27FC236}">
                      <a16:creationId xmlns:a16="http://schemas.microsoft.com/office/drawing/2014/main" id="{6BEC1DF8-9AA3-4AE1-9254-863AB50E905E}"/>
                    </a:ext>
                  </a:extLst>
                </p:cNvPr>
                <p:cNvPicPr/>
                <p:nvPr/>
              </p:nvPicPr>
              <p:blipFill>
                <a:blip r:embed="rId470"/>
                <a:stretch>
                  <a:fillRect/>
                </a:stretch>
              </p:blipFill>
              <p:spPr>
                <a:xfrm>
                  <a:off x="3102587" y="443227"/>
                  <a:ext cx="8172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106" name="Freihand 105">
                  <a:extLst>
                    <a:ext uri="{FF2B5EF4-FFF2-40B4-BE49-F238E27FC236}">
                      <a16:creationId xmlns:a16="http://schemas.microsoft.com/office/drawing/2014/main" id="{1DD6E26B-BCD8-42EB-A9E0-5629C44332C0}"/>
                    </a:ext>
                  </a:extLst>
                </p14:cNvPr>
                <p14:cNvContentPartPr/>
                <p14:nvPr/>
              </p14:nvContentPartPr>
              <p14:xfrm>
                <a:off x="3190067" y="383107"/>
                <a:ext cx="157680" cy="151920"/>
              </p14:xfrm>
            </p:contentPart>
          </mc:Choice>
          <mc:Fallback xmlns="">
            <p:pic>
              <p:nvPicPr>
                <p:cNvPr id="106" name="Freihand 105">
                  <a:extLst>
                    <a:ext uri="{FF2B5EF4-FFF2-40B4-BE49-F238E27FC236}">
                      <a16:creationId xmlns:a16="http://schemas.microsoft.com/office/drawing/2014/main" id="{1DD6E26B-BCD8-42EB-A9E0-5629C44332C0}"/>
                    </a:ext>
                  </a:extLst>
                </p:cNvPr>
                <p:cNvPicPr/>
                <p:nvPr/>
              </p:nvPicPr>
              <p:blipFill>
                <a:blip r:embed="rId472"/>
                <a:stretch>
                  <a:fillRect/>
                </a:stretch>
              </p:blipFill>
              <p:spPr>
                <a:xfrm>
                  <a:off x="3185747" y="378787"/>
                  <a:ext cx="16632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107" name="Freihand 106">
                  <a:extLst>
                    <a:ext uri="{FF2B5EF4-FFF2-40B4-BE49-F238E27FC236}">
                      <a16:creationId xmlns:a16="http://schemas.microsoft.com/office/drawing/2014/main" id="{BC8950F8-FA5C-4E73-877D-2821307309AF}"/>
                    </a:ext>
                  </a:extLst>
                </p14:cNvPr>
                <p14:cNvContentPartPr/>
                <p14:nvPr/>
              </p14:nvContentPartPr>
              <p14:xfrm>
                <a:off x="3313187" y="345307"/>
                <a:ext cx="33480" cy="3240"/>
              </p14:xfrm>
            </p:contentPart>
          </mc:Choice>
          <mc:Fallback xmlns="">
            <p:pic>
              <p:nvPicPr>
                <p:cNvPr id="107" name="Freihand 106">
                  <a:extLst>
                    <a:ext uri="{FF2B5EF4-FFF2-40B4-BE49-F238E27FC236}">
                      <a16:creationId xmlns:a16="http://schemas.microsoft.com/office/drawing/2014/main" id="{BC8950F8-FA5C-4E73-877D-2821307309AF}"/>
                    </a:ext>
                  </a:extLst>
                </p:cNvPr>
                <p:cNvPicPr/>
                <p:nvPr/>
              </p:nvPicPr>
              <p:blipFill>
                <a:blip r:embed="rId474"/>
                <a:stretch>
                  <a:fillRect/>
                </a:stretch>
              </p:blipFill>
              <p:spPr>
                <a:xfrm>
                  <a:off x="3308867" y="340987"/>
                  <a:ext cx="421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108" name="Freihand 107">
                  <a:extLst>
                    <a:ext uri="{FF2B5EF4-FFF2-40B4-BE49-F238E27FC236}">
                      <a16:creationId xmlns:a16="http://schemas.microsoft.com/office/drawing/2014/main" id="{E03DAEA6-4008-471B-BD4C-24CF2E4E149B}"/>
                    </a:ext>
                  </a:extLst>
                </p14:cNvPr>
                <p14:cNvContentPartPr/>
                <p14:nvPr/>
              </p14:nvContentPartPr>
              <p14:xfrm>
                <a:off x="3367187" y="340987"/>
                <a:ext cx="72000" cy="69480"/>
              </p14:xfrm>
            </p:contentPart>
          </mc:Choice>
          <mc:Fallback xmlns="">
            <p:pic>
              <p:nvPicPr>
                <p:cNvPr id="108" name="Freihand 107">
                  <a:extLst>
                    <a:ext uri="{FF2B5EF4-FFF2-40B4-BE49-F238E27FC236}">
                      <a16:creationId xmlns:a16="http://schemas.microsoft.com/office/drawing/2014/main" id="{E03DAEA6-4008-471B-BD4C-24CF2E4E149B}"/>
                    </a:ext>
                  </a:extLst>
                </p:cNvPr>
                <p:cNvPicPr/>
                <p:nvPr/>
              </p:nvPicPr>
              <p:blipFill>
                <a:blip r:embed="rId476"/>
                <a:stretch>
                  <a:fillRect/>
                </a:stretch>
              </p:blipFill>
              <p:spPr>
                <a:xfrm>
                  <a:off x="3362867" y="336667"/>
                  <a:ext cx="806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109" name="Freihand 108">
                  <a:extLst>
                    <a:ext uri="{FF2B5EF4-FFF2-40B4-BE49-F238E27FC236}">
                      <a16:creationId xmlns:a16="http://schemas.microsoft.com/office/drawing/2014/main" id="{F16D2756-0C9A-47F0-BF19-9067DAB5B447}"/>
                    </a:ext>
                  </a:extLst>
                </p14:cNvPr>
                <p14:cNvContentPartPr/>
                <p14:nvPr/>
              </p14:nvContentPartPr>
              <p14:xfrm>
                <a:off x="3438827" y="253147"/>
                <a:ext cx="59040" cy="126720"/>
              </p14:xfrm>
            </p:contentPart>
          </mc:Choice>
          <mc:Fallback xmlns="">
            <p:pic>
              <p:nvPicPr>
                <p:cNvPr id="109" name="Freihand 108">
                  <a:extLst>
                    <a:ext uri="{FF2B5EF4-FFF2-40B4-BE49-F238E27FC236}">
                      <a16:creationId xmlns:a16="http://schemas.microsoft.com/office/drawing/2014/main" id="{F16D2756-0C9A-47F0-BF19-9067DAB5B447}"/>
                    </a:ext>
                  </a:extLst>
                </p:cNvPr>
                <p:cNvPicPr/>
                <p:nvPr/>
              </p:nvPicPr>
              <p:blipFill>
                <a:blip r:embed="rId478"/>
                <a:stretch>
                  <a:fillRect/>
                </a:stretch>
              </p:blipFill>
              <p:spPr>
                <a:xfrm>
                  <a:off x="3434507" y="248827"/>
                  <a:ext cx="676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110" name="Freihand 109">
                  <a:extLst>
                    <a:ext uri="{FF2B5EF4-FFF2-40B4-BE49-F238E27FC236}">
                      <a16:creationId xmlns:a16="http://schemas.microsoft.com/office/drawing/2014/main" id="{7763507B-64E4-4244-AD3A-8B6402E59416}"/>
                    </a:ext>
                  </a:extLst>
                </p14:cNvPr>
                <p14:cNvContentPartPr/>
                <p14:nvPr/>
              </p14:nvContentPartPr>
              <p14:xfrm>
                <a:off x="3179267" y="722947"/>
                <a:ext cx="74160" cy="80280"/>
              </p14:xfrm>
            </p:contentPart>
          </mc:Choice>
          <mc:Fallback xmlns="">
            <p:pic>
              <p:nvPicPr>
                <p:cNvPr id="110" name="Freihand 109">
                  <a:extLst>
                    <a:ext uri="{FF2B5EF4-FFF2-40B4-BE49-F238E27FC236}">
                      <a16:creationId xmlns:a16="http://schemas.microsoft.com/office/drawing/2014/main" id="{7763507B-64E4-4244-AD3A-8B6402E59416}"/>
                    </a:ext>
                  </a:extLst>
                </p:cNvPr>
                <p:cNvPicPr/>
                <p:nvPr/>
              </p:nvPicPr>
              <p:blipFill>
                <a:blip r:embed="rId480"/>
                <a:stretch>
                  <a:fillRect/>
                </a:stretch>
              </p:blipFill>
              <p:spPr>
                <a:xfrm>
                  <a:off x="3174947" y="718627"/>
                  <a:ext cx="828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111" name="Freihand 110">
                  <a:extLst>
                    <a:ext uri="{FF2B5EF4-FFF2-40B4-BE49-F238E27FC236}">
                      <a16:creationId xmlns:a16="http://schemas.microsoft.com/office/drawing/2014/main" id="{9C8330CF-2455-4C0B-BCB5-070BE9A028B4}"/>
                    </a:ext>
                  </a:extLst>
                </p14:cNvPr>
                <p14:cNvContentPartPr/>
                <p14:nvPr/>
              </p14:nvContentPartPr>
              <p14:xfrm>
                <a:off x="3255947" y="545827"/>
                <a:ext cx="168480" cy="185040"/>
              </p14:xfrm>
            </p:contentPart>
          </mc:Choice>
          <mc:Fallback xmlns="">
            <p:pic>
              <p:nvPicPr>
                <p:cNvPr id="111" name="Freihand 110">
                  <a:extLst>
                    <a:ext uri="{FF2B5EF4-FFF2-40B4-BE49-F238E27FC236}">
                      <a16:creationId xmlns:a16="http://schemas.microsoft.com/office/drawing/2014/main" id="{9C8330CF-2455-4C0B-BCB5-070BE9A028B4}"/>
                    </a:ext>
                  </a:extLst>
                </p:cNvPr>
                <p:cNvPicPr/>
                <p:nvPr/>
              </p:nvPicPr>
              <p:blipFill>
                <a:blip r:embed="rId482"/>
                <a:stretch>
                  <a:fillRect/>
                </a:stretch>
              </p:blipFill>
              <p:spPr>
                <a:xfrm>
                  <a:off x="3251627" y="541507"/>
                  <a:ext cx="17712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112" name="Freihand 111">
                  <a:extLst>
                    <a:ext uri="{FF2B5EF4-FFF2-40B4-BE49-F238E27FC236}">
                      <a16:creationId xmlns:a16="http://schemas.microsoft.com/office/drawing/2014/main" id="{7D3163DA-3206-4C4D-999B-F7E5B0D3F0D5}"/>
                    </a:ext>
                  </a:extLst>
                </p14:cNvPr>
                <p14:cNvContentPartPr/>
                <p14:nvPr/>
              </p14:nvContentPartPr>
              <p14:xfrm>
                <a:off x="3390587" y="521347"/>
                <a:ext cx="30600" cy="44280"/>
              </p14:xfrm>
            </p:contentPart>
          </mc:Choice>
          <mc:Fallback xmlns="">
            <p:pic>
              <p:nvPicPr>
                <p:cNvPr id="112" name="Freihand 111">
                  <a:extLst>
                    <a:ext uri="{FF2B5EF4-FFF2-40B4-BE49-F238E27FC236}">
                      <a16:creationId xmlns:a16="http://schemas.microsoft.com/office/drawing/2014/main" id="{7D3163DA-3206-4C4D-999B-F7E5B0D3F0D5}"/>
                    </a:ext>
                  </a:extLst>
                </p:cNvPr>
                <p:cNvPicPr/>
                <p:nvPr/>
              </p:nvPicPr>
              <p:blipFill>
                <a:blip r:embed="rId484"/>
                <a:stretch>
                  <a:fillRect/>
                </a:stretch>
              </p:blipFill>
              <p:spPr>
                <a:xfrm>
                  <a:off x="3386267" y="517027"/>
                  <a:ext cx="39240" cy="5292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113" name="Freihand 112">
                  <a:extLst>
                    <a:ext uri="{FF2B5EF4-FFF2-40B4-BE49-F238E27FC236}">
                      <a16:creationId xmlns:a16="http://schemas.microsoft.com/office/drawing/2014/main" id="{1966019B-D8F7-4F50-A972-EB07FF7B0352}"/>
                    </a:ext>
                  </a:extLst>
                </p14:cNvPr>
                <p14:cNvContentPartPr/>
                <p14:nvPr/>
              </p14:nvContentPartPr>
              <p14:xfrm>
                <a:off x="3451067" y="520987"/>
                <a:ext cx="68400" cy="59400"/>
              </p14:xfrm>
            </p:contentPart>
          </mc:Choice>
          <mc:Fallback xmlns="">
            <p:pic>
              <p:nvPicPr>
                <p:cNvPr id="113" name="Freihand 112">
                  <a:extLst>
                    <a:ext uri="{FF2B5EF4-FFF2-40B4-BE49-F238E27FC236}">
                      <a16:creationId xmlns:a16="http://schemas.microsoft.com/office/drawing/2014/main" id="{1966019B-D8F7-4F50-A972-EB07FF7B0352}"/>
                    </a:ext>
                  </a:extLst>
                </p:cNvPr>
                <p:cNvPicPr/>
                <p:nvPr/>
              </p:nvPicPr>
              <p:blipFill>
                <a:blip r:embed="rId486"/>
                <a:stretch>
                  <a:fillRect/>
                </a:stretch>
              </p:blipFill>
              <p:spPr>
                <a:xfrm>
                  <a:off x="3446747" y="516667"/>
                  <a:ext cx="770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114" name="Freihand 113">
                  <a:extLst>
                    <a:ext uri="{FF2B5EF4-FFF2-40B4-BE49-F238E27FC236}">
                      <a16:creationId xmlns:a16="http://schemas.microsoft.com/office/drawing/2014/main" id="{E9451F28-F1B9-4D22-BAB3-D86B614163E4}"/>
                    </a:ext>
                  </a:extLst>
                </p14:cNvPr>
                <p14:cNvContentPartPr/>
                <p14:nvPr/>
              </p14:nvContentPartPr>
              <p14:xfrm>
                <a:off x="3535307" y="342427"/>
                <a:ext cx="109800" cy="176040"/>
              </p14:xfrm>
            </p:contentPart>
          </mc:Choice>
          <mc:Fallback xmlns="">
            <p:pic>
              <p:nvPicPr>
                <p:cNvPr id="114" name="Freihand 113">
                  <a:extLst>
                    <a:ext uri="{FF2B5EF4-FFF2-40B4-BE49-F238E27FC236}">
                      <a16:creationId xmlns:a16="http://schemas.microsoft.com/office/drawing/2014/main" id="{E9451F28-F1B9-4D22-BAB3-D86B614163E4}"/>
                    </a:ext>
                  </a:extLst>
                </p:cNvPr>
                <p:cNvPicPr/>
                <p:nvPr/>
              </p:nvPicPr>
              <p:blipFill>
                <a:blip r:embed="rId488"/>
                <a:stretch>
                  <a:fillRect/>
                </a:stretch>
              </p:blipFill>
              <p:spPr>
                <a:xfrm>
                  <a:off x="3530987" y="338107"/>
                  <a:ext cx="118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116" name="Freihand 115">
                  <a:extLst>
                    <a:ext uri="{FF2B5EF4-FFF2-40B4-BE49-F238E27FC236}">
                      <a16:creationId xmlns:a16="http://schemas.microsoft.com/office/drawing/2014/main" id="{59F5CEEC-AF1C-4F60-A396-9BC0B211EAD6}"/>
                    </a:ext>
                  </a:extLst>
                </p14:cNvPr>
                <p14:cNvContentPartPr/>
                <p14:nvPr/>
              </p14:nvContentPartPr>
              <p14:xfrm>
                <a:off x="3257387" y="838147"/>
                <a:ext cx="91800" cy="119520"/>
              </p14:xfrm>
            </p:contentPart>
          </mc:Choice>
          <mc:Fallback xmlns="">
            <p:pic>
              <p:nvPicPr>
                <p:cNvPr id="116" name="Freihand 115">
                  <a:extLst>
                    <a:ext uri="{FF2B5EF4-FFF2-40B4-BE49-F238E27FC236}">
                      <a16:creationId xmlns:a16="http://schemas.microsoft.com/office/drawing/2014/main" id="{59F5CEEC-AF1C-4F60-A396-9BC0B211EAD6}"/>
                    </a:ext>
                  </a:extLst>
                </p:cNvPr>
                <p:cNvPicPr/>
                <p:nvPr/>
              </p:nvPicPr>
              <p:blipFill>
                <a:blip r:embed="rId490"/>
                <a:stretch>
                  <a:fillRect/>
                </a:stretch>
              </p:blipFill>
              <p:spPr>
                <a:xfrm>
                  <a:off x="3253067" y="833827"/>
                  <a:ext cx="10044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117" name="Freihand 116">
                  <a:extLst>
                    <a:ext uri="{FF2B5EF4-FFF2-40B4-BE49-F238E27FC236}">
                      <a16:creationId xmlns:a16="http://schemas.microsoft.com/office/drawing/2014/main" id="{BBEC0675-7590-4E40-9364-D733B88893ED}"/>
                    </a:ext>
                  </a:extLst>
                </p14:cNvPr>
                <p14:cNvContentPartPr/>
                <p14:nvPr/>
              </p14:nvContentPartPr>
              <p14:xfrm>
                <a:off x="3381947" y="796747"/>
                <a:ext cx="95760" cy="106560"/>
              </p14:xfrm>
            </p:contentPart>
          </mc:Choice>
          <mc:Fallback xmlns="">
            <p:pic>
              <p:nvPicPr>
                <p:cNvPr id="117" name="Freihand 116">
                  <a:extLst>
                    <a:ext uri="{FF2B5EF4-FFF2-40B4-BE49-F238E27FC236}">
                      <a16:creationId xmlns:a16="http://schemas.microsoft.com/office/drawing/2014/main" id="{BBEC0675-7590-4E40-9364-D733B88893ED}"/>
                    </a:ext>
                  </a:extLst>
                </p:cNvPr>
                <p:cNvPicPr/>
                <p:nvPr/>
              </p:nvPicPr>
              <p:blipFill>
                <a:blip r:embed="rId492"/>
                <a:stretch>
                  <a:fillRect/>
                </a:stretch>
              </p:blipFill>
              <p:spPr>
                <a:xfrm>
                  <a:off x="3377627" y="792427"/>
                  <a:ext cx="1044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118" name="Freihand 117">
                  <a:extLst>
                    <a:ext uri="{FF2B5EF4-FFF2-40B4-BE49-F238E27FC236}">
                      <a16:creationId xmlns:a16="http://schemas.microsoft.com/office/drawing/2014/main" id="{C37D99FB-0F90-4347-82E7-B6BC67D63426}"/>
                    </a:ext>
                  </a:extLst>
                </p14:cNvPr>
                <p14:cNvContentPartPr/>
                <p14:nvPr/>
              </p14:nvContentPartPr>
              <p14:xfrm>
                <a:off x="3463307" y="688387"/>
                <a:ext cx="70560" cy="120960"/>
              </p14:xfrm>
            </p:contentPart>
          </mc:Choice>
          <mc:Fallback xmlns="">
            <p:pic>
              <p:nvPicPr>
                <p:cNvPr id="118" name="Freihand 117">
                  <a:extLst>
                    <a:ext uri="{FF2B5EF4-FFF2-40B4-BE49-F238E27FC236}">
                      <a16:creationId xmlns:a16="http://schemas.microsoft.com/office/drawing/2014/main" id="{C37D99FB-0F90-4347-82E7-B6BC67D63426}"/>
                    </a:ext>
                  </a:extLst>
                </p:cNvPr>
                <p:cNvPicPr/>
                <p:nvPr/>
              </p:nvPicPr>
              <p:blipFill>
                <a:blip r:embed="rId494"/>
                <a:stretch>
                  <a:fillRect/>
                </a:stretch>
              </p:blipFill>
              <p:spPr>
                <a:xfrm>
                  <a:off x="3458987" y="684067"/>
                  <a:ext cx="792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119" name="Freihand 118">
                  <a:extLst>
                    <a:ext uri="{FF2B5EF4-FFF2-40B4-BE49-F238E27FC236}">
                      <a16:creationId xmlns:a16="http://schemas.microsoft.com/office/drawing/2014/main" id="{F29226EA-997A-485F-BEB4-B5C17EFCA145}"/>
                    </a:ext>
                  </a:extLst>
                </p14:cNvPr>
                <p14:cNvContentPartPr/>
                <p14:nvPr/>
              </p14:nvContentPartPr>
              <p14:xfrm>
                <a:off x="3516227" y="626827"/>
                <a:ext cx="61920" cy="181800"/>
              </p14:xfrm>
            </p:contentPart>
          </mc:Choice>
          <mc:Fallback xmlns="">
            <p:pic>
              <p:nvPicPr>
                <p:cNvPr id="119" name="Freihand 118">
                  <a:extLst>
                    <a:ext uri="{FF2B5EF4-FFF2-40B4-BE49-F238E27FC236}">
                      <a16:creationId xmlns:a16="http://schemas.microsoft.com/office/drawing/2014/main" id="{F29226EA-997A-485F-BEB4-B5C17EFCA145}"/>
                    </a:ext>
                  </a:extLst>
                </p:cNvPr>
                <p:cNvPicPr/>
                <p:nvPr/>
              </p:nvPicPr>
              <p:blipFill>
                <a:blip r:embed="rId496"/>
                <a:stretch>
                  <a:fillRect/>
                </a:stretch>
              </p:blipFill>
              <p:spPr>
                <a:xfrm>
                  <a:off x="3511907" y="622507"/>
                  <a:ext cx="7056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120" name="Freihand 119">
                  <a:extLst>
                    <a:ext uri="{FF2B5EF4-FFF2-40B4-BE49-F238E27FC236}">
                      <a16:creationId xmlns:a16="http://schemas.microsoft.com/office/drawing/2014/main" id="{CC795D4D-9C05-4FA2-A4F8-C540BFAF4D3D}"/>
                    </a:ext>
                  </a:extLst>
                </p14:cNvPr>
                <p14:cNvContentPartPr/>
                <p14:nvPr/>
              </p14:nvContentPartPr>
              <p14:xfrm>
                <a:off x="3619547" y="743827"/>
                <a:ext cx="13320" cy="11520"/>
              </p14:xfrm>
            </p:contentPart>
          </mc:Choice>
          <mc:Fallback xmlns="">
            <p:pic>
              <p:nvPicPr>
                <p:cNvPr id="120" name="Freihand 119">
                  <a:extLst>
                    <a:ext uri="{FF2B5EF4-FFF2-40B4-BE49-F238E27FC236}">
                      <a16:creationId xmlns:a16="http://schemas.microsoft.com/office/drawing/2014/main" id="{CC795D4D-9C05-4FA2-A4F8-C540BFAF4D3D}"/>
                    </a:ext>
                  </a:extLst>
                </p:cNvPr>
                <p:cNvPicPr/>
                <p:nvPr/>
              </p:nvPicPr>
              <p:blipFill>
                <a:blip r:embed="rId498"/>
                <a:stretch>
                  <a:fillRect/>
                </a:stretch>
              </p:blipFill>
              <p:spPr>
                <a:xfrm>
                  <a:off x="3615227" y="739507"/>
                  <a:ext cx="219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124" name="Freihand 123">
                  <a:extLst>
                    <a:ext uri="{FF2B5EF4-FFF2-40B4-BE49-F238E27FC236}">
                      <a16:creationId xmlns:a16="http://schemas.microsoft.com/office/drawing/2014/main" id="{8187C32A-EE48-4D0D-8789-5E5EC5E64FB3}"/>
                    </a:ext>
                  </a:extLst>
                </p14:cNvPr>
                <p14:cNvContentPartPr/>
                <p14:nvPr/>
              </p14:nvContentPartPr>
              <p14:xfrm>
                <a:off x="2424347" y="1706107"/>
                <a:ext cx="26280" cy="349200"/>
              </p14:xfrm>
            </p:contentPart>
          </mc:Choice>
          <mc:Fallback xmlns="">
            <p:pic>
              <p:nvPicPr>
                <p:cNvPr id="124" name="Freihand 123">
                  <a:extLst>
                    <a:ext uri="{FF2B5EF4-FFF2-40B4-BE49-F238E27FC236}">
                      <a16:creationId xmlns:a16="http://schemas.microsoft.com/office/drawing/2014/main" id="{8187C32A-EE48-4D0D-8789-5E5EC5E64FB3}"/>
                    </a:ext>
                  </a:extLst>
                </p:cNvPr>
                <p:cNvPicPr/>
                <p:nvPr/>
              </p:nvPicPr>
              <p:blipFill>
                <a:blip r:embed="rId500"/>
                <a:stretch>
                  <a:fillRect/>
                </a:stretch>
              </p:blipFill>
              <p:spPr>
                <a:xfrm>
                  <a:off x="2420027" y="1701787"/>
                  <a:ext cx="34920" cy="35784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125" name="Freihand 124">
                  <a:extLst>
                    <a:ext uri="{FF2B5EF4-FFF2-40B4-BE49-F238E27FC236}">
                      <a16:creationId xmlns:a16="http://schemas.microsoft.com/office/drawing/2014/main" id="{46B88284-78EB-41EA-9512-8AA6A8666C66}"/>
                    </a:ext>
                  </a:extLst>
                </p14:cNvPr>
                <p14:cNvContentPartPr/>
                <p14:nvPr/>
              </p14:nvContentPartPr>
              <p14:xfrm>
                <a:off x="2373587" y="1684147"/>
                <a:ext cx="124200" cy="198360"/>
              </p14:xfrm>
            </p:contentPart>
          </mc:Choice>
          <mc:Fallback xmlns="">
            <p:pic>
              <p:nvPicPr>
                <p:cNvPr id="125" name="Freihand 124">
                  <a:extLst>
                    <a:ext uri="{FF2B5EF4-FFF2-40B4-BE49-F238E27FC236}">
                      <a16:creationId xmlns:a16="http://schemas.microsoft.com/office/drawing/2014/main" id="{46B88284-78EB-41EA-9512-8AA6A8666C66}"/>
                    </a:ext>
                  </a:extLst>
                </p:cNvPr>
                <p:cNvPicPr/>
                <p:nvPr/>
              </p:nvPicPr>
              <p:blipFill>
                <a:blip r:embed="rId502"/>
                <a:stretch>
                  <a:fillRect/>
                </a:stretch>
              </p:blipFill>
              <p:spPr>
                <a:xfrm>
                  <a:off x="2369267" y="1679827"/>
                  <a:ext cx="13284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127" name="Freihand 126">
                  <a:extLst>
                    <a:ext uri="{FF2B5EF4-FFF2-40B4-BE49-F238E27FC236}">
                      <a16:creationId xmlns:a16="http://schemas.microsoft.com/office/drawing/2014/main" id="{34745ADD-2846-4AE4-BFA9-FE3476EE2675}"/>
                    </a:ext>
                  </a:extLst>
                </p14:cNvPr>
                <p14:cNvContentPartPr/>
                <p14:nvPr/>
              </p14:nvContentPartPr>
              <p14:xfrm>
                <a:off x="2343347" y="2152867"/>
                <a:ext cx="111960" cy="101880"/>
              </p14:xfrm>
            </p:contentPart>
          </mc:Choice>
          <mc:Fallback xmlns="">
            <p:pic>
              <p:nvPicPr>
                <p:cNvPr id="127" name="Freihand 126">
                  <a:extLst>
                    <a:ext uri="{FF2B5EF4-FFF2-40B4-BE49-F238E27FC236}">
                      <a16:creationId xmlns:a16="http://schemas.microsoft.com/office/drawing/2014/main" id="{34745ADD-2846-4AE4-BFA9-FE3476EE2675}"/>
                    </a:ext>
                  </a:extLst>
                </p:cNvPr>
                <p:cNvPicPr/>
                <p:nvPr/>
              </p:nvPicPr>
              <p:blipFill>
                <a:blip r:embed="rId504"/>
                <a:stretch>
                  <a:fillRect/>
                </a:stretch>
              </p:blipFill>
              <p:spPr>
                <a:xfrm>
                  <a:off x="2339027" y="2148547"/>
                  <a:ext cx="1206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128" name="Freihand 127">
                  <a:extLst>
                    <a:ext uri="{FF2B5EF4-FFF2-40B4-BE49-F238E27FC236}">
                      <a16:creationId xmlns:a16="http://schemas.microsoft.com/office/drawing/2014/main" id="{943A67DB-59EB-4738-8289-1A9FF9A6D1C1}"/>
                    </a:ext>
                  </a:extLst>
                </p14:cNvPr>
                <p14:cNvContentPartPr/>
                <p14:nvPr/>
              </p14:nvContentPartPr>
              <p14:xfrm>
                <a:off x="2467907" y="2158627"/>
                <a:ext cx="70200" cy="236160"/>
              </p14:xfrm>
            </p:contentPart>
          </mc:Choice>
          <mc:Fallback xmlns="">
            <p:pic>
              <p:nvPicPr>
                <p:cNvPr id="128" name="Freihand 127">
                  <a:extLst>
                    <a:ext uri="{FF2B5EF4-FFF2-40B4-BE49-F238E27FC236}">
                      <a16:creationId xmlns:a16="http://schemas.microsoft.com/office/drawing/2014/main" id="{943A67DB-59EB-4738-8289-1A9FF9A6D1C1}"/>
                    </a:ext>
                  </a:extLst>
                </p:cNvPr>
                <p:cNvPicPr/>
                <p:nvPr/>
              </p:nvPicPr>
              <p:blipFill>
                <a:blip r:embed="rId506"/>
                <a:stretch>
                  <a:fillRect/>
                </a:stretch>
              </p:blipFill>
              <p:spPr>
                <a:xfrm>
                  <a:off x="2463587" y="2154307"/>
                  <a:ext cx="7884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129" name="Freihand 128">
                  <a:extLst>
                    <a:ext uri="{FF2B5EF4-FFF2-40B4-BE49-F238E27FC236}">
                      <a16:creationId xmlns:a16="http://schemas.microsoft.com/office/drawing/2014/main" id="{1EF788D1-B1A1-44BB-A930-B58DF16340C2}"/>
                    </a:ext>
                  </a:extLst>
                </p14:cNvPr>
                <p14:cNvContentPartPr/>
                <p14:nvPr/>
              </p14:nvContentPartPr>
              <p14:xfrm>
                <a:off x="2577707" y="2135947"/>
                <a:ext cx="117360" cy="89640"/>
              </p14:xfrm>
            </p:contentPart>
          </mc:Choice>
          <mc:Fallback xmlns="">
            <p:pic>
              <p:nvPicPr>
                <p:cNvPr id="129" name="Freihand 128">
                  <a:extLst>
                    <a:ext uri="{FF2B5EF4-FFF2-40B4-BE49-F238E27FC236}">
                      <a16:creationId xmlns:a16="http://schemas.microsoft.com/office/drawing/2014/main" id="{1EF788D1-B1A1-44BB-A930-B58DF16340C2}"/>
                    </a:ext>
                  </a:extLst>
                </p:cNvPr>
                <p:cNvPicPr/>
                <p:nvPr/>
              </p:nvPicPr>
              <p:blipFill>
                <a:blip r:embed="rId508"/>
                <a:stretch>
                  <a:fillRect/>
                </a:stretch>
              </p:blipFill>
              <p:spPr>
                <a:xfrm>
                  <a:off x="2573387" y="2131627"/>
                  <a:ext cx="1260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130" name="Freihand 129">
                  <a:extLst>
                    <a:ext uri="{FF2B5EF4-FFF2-40B4-BE49-F238E27FC236}">
                      <a16:creationId xmlns:a16="http://schemas.microsoft.com/office/drawing/2014/main" id="{63691D6D-544E-4F79-A4BC-0BD7F058DD8F}"/>
                    </a:ext>
                  </a:extLst>
                </p14:cNvPr>
                <p14:cNvContentPartPr/>
                <p14:nvPr/>
              </p14:nvContentPartPr>
              <p14:xfrm>
                <a:off x="2704427" y="2129107"/>
                <a:ext cx="106560" cy="81000"/>
              </p14:xfrm>
            </p:contentPart>
          </mc:Choice>
          <mc:Fallback xmlns="">
            <p:pic>
              <p:nvPicPr>
                <p:cNvPr id="130" name="Freihand 129">
                  <a:extLst>
                    <a:ext uri="{FF2B5EF4-FFF2-40B4-BE49-F238E27FC236}">
                      <a16:creationId xmlns:a16="http://schemas.microsoft.com/office/drawing/2014/main" id="{63691D6D-544E-4F79-A4BC-0BD7F058DD8F}"/>
                    </a:ext>
                  </a:extLst>
                </p:cNvPr>
                <p:cNvPicPr/>
                <p:nvPr/>
              </p:nvPicPr>
              <p:blipFill>
                <a:blip r:embed="rId510"/>
                <a:stretch>
                  <a:fillRect/>
                </a:stretch>
              </p:blipFill>
              <p:spPr>
                <a:xfrm>
                  <a:off x="2700107" y="2124787"/>
                  <a:ext cx="11520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131" name="Freihand 130">
                  <a:extLst>
                    <a:ext uri="{FF2B5EF4-FFF2-40B4-BE49-F238E27FC236}">
                      <a16:creationId xmlns:a16="http://schemas.microsoft.com/office/drawing/2014/main" id="{C0B119C2-7F53-4EC0-A0BF-58447D05D481}"/>
                    </a:ext>
                  </a:extLst>
                </p14:cNvPr>
                <p14:cNvContentPartPr/>
                <p14:nvPr/>
              </p14:nvContentPartPr>
              <p14:xfrm>
                <a:off x="2721347" y="1998067"/>
                <a:ext cx="360" cy="360"/>
              </p14:xfrm>
            </p:contentPart>
          </mc:Choice>
          <mc:Fallback xmlns="">
            <p:pic>
              <p:nvPicPr>
                <p:cNvPr id="131" name="Freihand 130">
                  <a:extLst>
                    <a:ext uri="{FF2B5EF4-FFF2-40B4-BE49-F238E27FC236}">
                      <a16:creationId xmlns:a16="http://schemas.microsoft.com/office/drawing/2014/main" id="{C0B119C2-7F53-4EC0-A0BF-58447D05D481}"/>
                    </a:ext>
                  </a:extLst>
                </p:cNvPr>
                <p:cNvPicPr/>
                <p:nvPr/>
              </p:nvPicPr>
              <p:blipFill>
                <a:blip r:embed="rId152"/>
                <a:stretch>
                  <a:fillRect/>
                </a:stretch>
              </p:blipFill>
              <p:spPr>
                <a:xfrm>
                  <a:off x="2717027" y="1993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132" name="Freihand 131">
                  <a:extLst>
                    <a:ext uri="{FF2B5EF4-FFF2-40B4-BE49-F238E27FC236}">
                      <a16:creationId xmlns:a16="http://schemas.microsoft.com/office/drawing/2014/main" id="{BB90DC1A-C5EC-4A6A-92AC-29FB583F2B7D}"/>
                    </a:ext>
                  </a:extLst>
                </p14:cNvPr>
                <p14:cNvContentPartPr/>
                <p14:nvPr/>
              </p14:nvContentPartPr>
              <p14:xfrm>
                <a:off x="2921507" y="1959187"/>
                <a:ext cx="157320" cy="258840"/>
              </p14:xfrm>
            </p:contentPart>
          </mc:Choice>
          <mc:Fallback xmlns="">
            <p:pic>
              <p:nvPicPr>
                <p:cNvPr id="132" name="Freihand 131">
                  <a:extLst>
                    <a:ext uri="{FF2B5EF4-FFF2-40B4-BE49-F238E27FC236}">
                      <a16:creationId xmlns:a16="http://schemas.microsoft.com/office/drawing/2014/main" id="{BB90DC1A-C5EC-4A6A-92AC-29FB583F2B7D}"/>
                    </a:ext>
                  </a:extLst>
                </p:cNvPr>
                <p:cNvPicPr/>
                <p:nvPr/>
              </p:nvPicPr>
              <p:blipFill>
                <a:blip r:embed="rId513"/>
                <a:stretch>
                  <a:fillRect/>
                </a:stretch>
              </p:blipFill>
              <p:spPr>
                <a:xfrm>
                  <a:off x="2917187" y="1954867"/>
                  <a:ext cx="1659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133" name="Freihand 132">
                  <a:extLst>
                    <a:ext uri="{FF2B5EF4-FFF2-40B4-BE49-F238E27FC236}">
                      <a16:creationId xmlns:a16="http://schemas.microsoft.com/office/drawing/2014/main" id="{B0E9AB62-0FBE-47EC-A0C9-CBD6E2A4D296}"/>
                    </a:ext>
                  </a:extLst>
                </p14:cNvPr>
                <p14:cNvContentPartPr/>
                <p14:nvPr/>
              </p14:nvContentPartPr>
              <p14:xfrm>
                <a:off x="3089987" y="2017147"/>
                <a:ext cx="81360" cy="108000"/>
              </p14:xfrm>
            </p:contentPart>
          </mc:Choice>
          <mc:Fallback xmlns="">
            <p:pic>
              <p:nvPicPr>
                <p:cNvPr id="133" name="Freihand 132">
                  <a:extLst>
                    <a:ext uri="{FF2B5EF4-FFF2-40B4-BE49-F238E27FC236}">
                      <a16:creationId xmlns:a16="http://schemas.microsoft.com/office/drawing/2014/main" id="{B0E9AB62-0FBE-47EC-A0C9-CBD6E2A4D296}"/>
                    </a:ext>
                  </a:extLst>
                </p:cNvPr>
                <p:cNvPicPr/>
                <p:nvPr/>
              </p:nvPicPr>
              <p:blipFill>
                <a:blip r:embed="rId515"/>
                <a:stretch>
                  <a:fillRect/>
                </a:stretch>
              </p:blipFill>
              <p:spPr>
                <a:xfrm>
                  <a:off x="3085667" y="2012827"/>
                  <a:ext cx="90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134" name="Freihand 133">
                  <a:extLst>
                    <a:ext uri="{FF2B5EF4-FFF2-40B4-BE49-F238E27FC236}">
                      <a16:creationId xmlns:a16="http://schemas.microsoft.com/office/drawing/2014/main" id="{F68DE190-EBE6-4D4E-AC8A-996FF1E86811}"/>
                    </a:ext>
                  </a:extLst>
                </p14:cNvPr>
                <p14:cNvContentPartPr/>
                <p14:nvPr/>
              </p14:nvContentPartPr>
              <p14:xfrm>
                <a:off x="3163787" y="2016787"/>
                <a:ext cx="78120" cy="108360"/>
              </p14:xfrm>
            </p:contentPart>
          </mc:Choice>
          <mc:Fallback xmlns="">
            <p:pic>
              <p:nvPicPr>
                <p:cNvPr id="134" name="Freihand 133">
                  <a:extLst>
                    <a:ext uri="{FF2B5EF4-FFF2-40B4-BE49-F238E27FC236}">
                      <a16:creationId xmlns:a16="http://schemas.microsoft.com/office/drawing/2014/main" id="{F68DE190-EBE6-4D4E-AC8A-996FF1E86811}"/>
                    </a:ext>
                  </a:extLst>
                </p:cNvPr>
                <p:cNvPicPr/>
                <p:nvPr/>
              </p:nvPicPr>
              <p:blipFill>
                <a:blip r:embed="rId517"/>
                <a:stretch>
                  <a:fillRect/>
                </a:stretch>
              </p:blipFill>
              <p:spPr>
                <a:xfrm>
                  <a:off x="3159467" y="2012467"/>
                  <a:ext cx="867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135" name="Freihand 134">
                  <a:extLst>
                    <a:ext uri="{FF2B5EF4-FFF2-40B4-BE49-F238E27FC236}">
                      <a16:creationId xmlns:a16="http://schemas.microsoft.com/office/drawing/2014/main" id="{15989CAE-4254-4203-9255-4EF10B3A87DC}"/>
                    </a:ext>
                  </a:extLst>
                </p14:cNvPr>
                <p14:cNvContentPartPr/>
                <p14:nvPr/>
              </p14:nvContentPartPr>
              <p14:xfrm>
                <a:off x="3264947" y="2029747"/>
                <a:ext cx="20160" cy="50400"/>
              </p14:xfrm>
            </p:contentPart>
          </mc:Choice>
          <mc:Fallback xmlns="">
            <p:pic>
              <p:nvPicPr>
                <p:cNvPr id="135" name="Freihand 134">
                  <a:extLst>
                    <a:ext uri="{FF2B5EF4-FFF2-40B4-BE49-F238E27FC236}">
                      <a16:creationId xmlns:a16="http://schemas.microsoft.com/office/drawing/2014/main" id="{15989CAE-4254-4203-9255-4EF10B3A87DC}"/>
                    </a:ext>
                  </a:extLst>
                </p:cNvPr>
                <p:cNvPicPr/>
                <p:nvPr/>
              </p:nvPicPr>
              <p:blipFill>
                <a:blip r:embed="rId519"/>
                <a:stretch>
                  <a:fillRect/>
                </a:stretch>
              </p:blipFill>
              <p:spPr>
                <a:xfrm>
                  <a:off x="3260627" y="2025427"/>
                  <a:ext cx="2880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136" name="Freihand 135">
                  <a:extLst>
                    <a:ext uri="{FF2B5EF4-FFF2-40B4-BE49-F238E27FC236}">
                      <a16:creationId xmlns:a16="http://schemas.microsoft.com/office/drawing/2014/main" id="{4E9CD473-AF4C-4140-8012-124C4B4F5B14}"/>
                    </a:ext>
                  </a:extLst>
                </p14:cNvPr>
                <p14:cNvContentPartPr/>
                <p14:nvPr/>
              </p14:nvContentPartPr>
              <p14:xfrm>
                <a:off x="3273587" y="1919587"/>
                <a:ext cx="108000" cy="163440"/>
              </p14:xfrm>
            </p:contentPart>
          </mc:Choice>
          <mc:Fallback xmlns="">
            <p:pic>
              <p:nvPicPr>
                <p:cNvPr id="136" name="Freihand 135">
                  <a:extLst>
                    <a:ext uri="{FF2B5EF4-FFF2-40B4-BE49-F238E27FC236}">
                      <a16:creationId xmlns:a16="http://schemas.microsoft.com/office/drawing/2014/main" id="{4E9CD473-AF4C-4140-8012-124C4B4F5B14}"/>
                    </a:ext>
                  </a:extLst>
                </p:cNvPr>
                <p:cNvPicPr/>
                <p:nvPr/>
              </p:nvPicPr>
              <p:blipFill>
                <a:blip r:embed="rId521"/>
                <a:stretch>
                  <a:fillRect/>
                </a:stretch>
              </p:blipFill>
              <p:spPr>
                <a:xfrm>
                  <a:off x="3269267" y="1915267"/>
                  <a:ext cx="1166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137" name="Freihand 136">
                  <a:extLst>
                    <a:ext uri="{FF2B5EF4-FFF2-40B4-BE49-F238E27FC236}">
                      <a16:creationId xmlns:a16="http://schemas.microsoft.com/office/drawing/2014/main" id="{8267A30F-D7EA-4FC4-B1CA-75B09C6B66AE}"/>
                    </a:ext>
                  </a:extLst>
                </p14:cNvPr>
                <p14:cNvContentPartPr/>
                <p14:nvPr/>
              </p14:nvContentPartPr>
              <p14:xfrm>
                <a:off x="3357467" y="1876027"/>
                <a:ext cx="130320" cy="142560"/>
              </p14:xfrm>
            </p:contentPart>
          </mc:Choice>
          <mc:Fallback xmlns="">
            <p:pic>
              <p:nvPicPr>
                <p:cNvPr id="137" name="Freihand 136">
                  <a:extLst>
                    <a:ext uri="{FF2B5EF4-FFF2-40B4-BE49-F238E27FC236}">
                      <a16:creationId xmlns:a16="http://schemas.microsoft.com/office/drawing/2014/main" id="{8267A30F-D7EA-4FC4-B1CA-75B09C6B66AE}"/>
                    </a:ext>
                  </a:extLst>
                </p:cNvPr>
                <p:cNvPicPr/>
                <p:nvPr/>
              </p:nvPicPr>
              <p:blipFill>
                <a:blip r:embed="rId523"/>
                <a:stretch>
                  <a:fillRect/>
                </a:stretch>
              </p:blipFill>
              <p:spPr>
                <a:xfrm>
                  <a:off x="3353147" y="1871707"/>
                  <a:ext cx="13896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138" name="Freihand 137">
                  <a:extLst>
                    <a:ext uri="{FF2B5EF4-FFF2-40B4-BE49-F238E27FC236}">
                      <a16:creationId xmlns:a16="http://schemas.microsoft.com/office/drawing/2014/main" id="{99D47D7F-D6F0-467E-81B4-A87B71FF6F3B}"/>
                    </a:ext>
                  </a:extLst>
                </p14:cNvPr>
                <p14:cNvContentPartPr/>
                <p14:nvPr/>
              </p14:nvContentPartPr>
              <p14:xfrm>
                <a:off x="2915387" y="2332867"/>
                <a:ext cx="105840" cy="91440"/>
              </p14:xfrm>
            </p:contentPart>
          </mc:Choice>
          <mc:Fallback xmlns="">
            <p:pic>
              <p:nvPicPr>
                <p:cNvPr id="138" name="Freihand 137">
                  <a:extLst>
                    <a:ext uri="{FF2B5EF4-FFF2-40B4-BE49-F238E27FC236}">
                      <a16:creationId xmlns:a16="http://schemas.microsoft.com/office/drawing/2014/main" id="{99D47D7F-D6F0-467E-81B4-A87B71FF6F3B}"/>
                    </a:ext>
                  </a:extLst>
                </p:cNvPr>
                <p:cNvPicPr/>
                <p:nvPr/>
              </p:nvPicPr>
              <p:blipFill>
                <a:blip r:embed="rId525"/>
                <a:stretch>
                  <a:fillRect/>
                </a:stretch>
              </p:blipFill>
              <p:spPr>
                <a:xfrm>
                  <a:off x="2911067" y="2328547"/>
                  <a:ext cx="1144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139" name="Freihand 138">
                  <a:extLst>
                    <a:ext uri="{FF2B5EF4-FFF2-40B4-BE49-F238E27FC236}">
                      <a16:creationId xmlns:a16="http://schemas.microsoft.com/office/drawing/2014/main" id="{D1E63C25-3D8E-4D8E-A2EA-A4F938047276}"/>
                    </a:ext>
                  </a:extLst>
                </p14:cNvPr>
                <p14:cNvContentPartPr/>
                <p14:nvPr/>
              </p14:nvContentPartPr>
              <p14:xfrm>
                <a:off x="3001067" y="2306227"/>
                <a:ext cx="82800" cy="106560"/>
              </p14:xfrm>
            </p:contentPart>
          </mc:Choice>
          <mc:Fallback xmlns="">
            <p:pic>
              <p:nvPicPr>
                <p:cNvPr id="139" name="Freihand 138">
                  <a:extLst>
                    <a:ext uri="{FF2B5EF4-FFF2-40B4-BE49-F238E27FC236}">
                      <a16:creationId xmlns:a16="http://schemas.microsoft.com/office/drawing/2014/main" id="{D1E63C25-3D8E-4D8E-A2EA-A4F938047276}"/>
                    </a:ext>
                  </a:extLst>
                </p:cNvPr>
                <p:cNvPicPr/>
                <p:nvPr/>
              </p:nvPicPr>
              <p:blipFill>
                <a:blip r:embed="rId527"/>
                <a:stretch>
                  <a:fillRect/>
                </a:stretch>
              </p:blipFill>
              <p:spPr>
                <a:xfrm>
                  <a:off x="2996747" y="2301907"/>
                  <a:ext cx="914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140" name="Freihand 139">
                  <a:extLst>
                    <a:ext uri="{FF2B5EF4-FFF2-40B4-BE49-F238E27FC236}">
                      <a16:creationId xmlns:a16="http://schemas.microsoft.com/office/drawing/2014/main" id="{7EEC5918-879F-46EF-B226-2BDBDE00C28A}"/>
                    </a:ext>
                  </a:extLst>
                </p14:cNvPr>
                <p14:cNvContentPartPr/>
                <p14:nvPr/>
              </p14:nvContentPartPr>
              <p14:xfrm>
                <a:off x="3100067" y="2269147"/>
                <a:ext cx="78480" cy="88920"/>
              </p14:xfrm>
            </p:contentPart>
          </mc:Choice>
          <mc:Fallback xmlns="">
            <p:pic>
              <p:nvPicPr>
                <p:cNvPr id="140" name="Freihand 139">
                  <a:extLst>
                    <a:ext uri="{FF2B5EF4-FFF2-40B4-BE49-F238E27FC236}">
                      <a16:creationId xmlns:a16="http://schemas.microsoft.com/office/drawing/2014/main" id="{7EEC5918-879F-46EF-B226-2BDBDE00C28A}"/>
                    </a:ext>
                  </a:extLst>
                </p:cNvPr>
                <p:cNvPicPr/>
                <p:nvPr/>
              </p:nvPicPr>
              <p:blipFill>
                <a:blip r:embed="rId529"/>
                <a:stretch>
                  <a:fillRect/>
                </a:stretch>
              </p:blipFill>
              <p:spPr>
                <a:xfrm>
                  <a:off x="3095747" y="2264827"/>
                  <a:ext cx="871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141" name="Freihand 140">
                  <a:extLst>
                    <a:ext uri="{FF2B5EF4-FFF2-40B4-BE49-F238E27FC236}">
                      <a16:creationId xmlns:a16="http://schemas.microsoft.com/office/drawing/2014/main" id="{31DE7F75-4853-4C53-897C-57D4F1860181}"/>
                    </a:ext>
                  </a:extLst>
                </p14:cNvPr>
                <p14:cNvContentPartPr/>
                <p14:nvPr/>
              </p14:nvContentPartPr>
              <p14:xfrm>
                <a:off x="3155507" y="2197147"/>
                <a:ext cx="290160" cy="163800"/>
              </p14:xfrm>
            </p:contentPart>
          </mc:Choice>
          <mc:Fallback xmlns="">
            <p:pic>
              <p:nvPicPr>
                <p:cNvPr id="141" name="Freihand 140">
                  <a:extLst>
                    <a:ext uri="{FF2B5EF4-FFF2-40B4-BE49-F238E27FC236}">
                      <a16:creationId xmlns:a16="http://schemas.microsoft.com/office/drawing/2014/main" id="{31DE7F75-4853-4C53-897C-57D4F1860181}"/>
                    </a:ext>
                  </a:extLst>
                </p:cNvPr>
                <p:cNvPicPr/>
                <p:nvPr/>
              </p:nvPicPr>
              <p:blipFill>
                <a:blip r:embed="rId531"/>
                <a:stretch>
                  <a:fillRect/>
                </a:stretch>
              </p:blipFill>
              <p:spPr>
                <a:xfrm>
                  <a:off x="3151187" y="2192827"/>
                  <a:ext cx="29880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142" name="Freihand 141">
                  <a:extLst>
                    <a:ext uri="{FF2B5EF4-FFF2-40B4-BE49-F238E27FC236}">
                      <a16:creationId xmlns:a16="http://schemas.microsoft.com/office/drawing/2014/main" id="{1082E818-3EC9-4D3D-8BDC-CD548A702259}"/>
                    </a:ext>
                  </a:extLst>
                </p14:cNvPr>
                <p14:cNvContentPartPr/>
                <p14:nvPr/>
              </p14:nvContentPartPr>
              <p14:xfrm>
                <a:off x="3475547" y="2138467"/>
                <a:ext cx="50400" cy="43560"/>
              </p14:xfrm>
            </p:contentPart>
          </mc:Choice>
          <mc:Fallback xmlns="">
            <p:pic>
              <p:nvPicPr>
                <p:cNvPr id="142" name="Freihand 141">
                  <a:extLst>
                    <a:ext uri="{FF2B5EF4-FFF2-40B4-BE49-F238E27FC236}">
                      <a16:creationId xmlns:a16="http://schemas.microsoft.com/office/drawing/2014/main" id="{1082E818-3EC9-4D3D-8BDC-CD548A702259}"/>
                    </a:ext>
                  </a:extLst>
                </p:cNvPr>
                <p:cNvPicPr/>
                <p:nvPr/>
              </p:nvPicPr>
              <p:blipFill>
                <a:blip r:embed="rId533"/>
                <a:stretch>
                  <a:fillRect/>
                </a:stretch>
              </p:blipFill>
              <p:spPr>
                <a:xfrm>
                  <a:off x="3471227" y="2134147"/>
                  <a:ext cx="5904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143" name="Freihand 142">
                  <a:extLst>
                    <a:ext uri="{FF2B5EF4-FFF2-40B4-BE49-F238E27FC236}">
                      <a16:creationId xmlns:a16="http://schemas.microsoft.com/office/drawing/2014/main" id="{1B642960-748C-4A94-84BE-7505FAA66C21}"/>
                    </a:ext>
                  </a:extLst>
                </p14:cNvPr>
                <p14:cNvContentPartPr/>
                <p14:nvPr/>
              </p14:nvContentPartPr>
              <p14:xfrm>
                <a:off x="3137507" y="2473987"/>
                <a:ext cx="123480" cy="97920"/>
              </p14:xfrm>
            </p:contentPart>
          </mc:Choice>
          <mc:Fallback xmlns="">
            <p:pic>
              <p:nvPicPr>
                <p:cNvPr id="143" name="Freihand 142">
                  <a:extLst>
                    <a:ext uri="{FF2B5EF4-FFF2-40B4-BE49-F238E27FC236}">
                      <a16:creationId xmlns:a16="http://schemas.microsoft.com/office/drawing/2014/main" id="{1B642960-748C-4A94-84BE-7505FAA66C21}"/>
                    </a:ext>
                  </a:extLst>
                </p:cNvPr>
                <p:cNvPicPr/>
                <p:nvPr/>
              </p:nvPicPr>
              <p:blipFill>
                <a:blip r:embed="rId535"/>
                <a:stretch>
                  <a:fillRect/>
                </a:stretch>
              </p:blipFill>
              <p:spPr>
                <a:xfrm>
                  <a:off x="3133187" y="2469667"/>
                  <a:ext cx="1321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144" name="Freihand 143">
                  <a:extLst>
                    <a:ext uri="{FF2B5EF4-FFF2-40B4-BE49-F238E27FC236}">
                      <a16:creationId xmlns:a16="http://schemas.microsoft.com/office/drawing/2014/main" id="{EDABE005-B13A-4F33-B048-D84BFE49190B}"/>
                    </a:ext>
                  </a:extLst>
                </p14:cNvPr>
                <p14:cNvContentPartPr/>
                <p14:nvPr/>
              </p14:nvContentPartPr>
              <p14:xfrm>
                <a:off x="3244787" y="2365267"/>
                <a:ext cx="114120" cy="153360"/>
              </p14:xfrm>
            </p:contentPart>
          </mc:Choice>
          <mc:Fallback xmlns="">
            <p:pic>
              <p:nvPicPr>
                <p:cNvPr id="144" name="Freihand 143">
                  <a:extLst>
                    <a:ext uri="{FF2B5EF4-FFF2-40B4-BE49-F238E27FC236}">
                      <a16:creationId xmlns:a16="http://schemas.microsoft.com/office/drawing/2014/main" id="{EDABE005-B13A-4F33-B048-D84BFE49190B}"/>
                    </a:ext>
                  </a:extLst>
                </p:cNvPr>
                <p:cNvPicPr/>
                <p:nvPr/>
              </p:nvPicPr>
              <p:blipFill>
                <a:blip r:embed="rId537"/>
                <a:stretch>
                  <a:fillRect/>
                </a:stretch>
              </p:blipFill>
              <p:spPr>
                <a:xfrm>
                  <a:off x="3240467" y="2360947"/>
                  <a:ext cx="1227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45" name="Freihand 144">
                  <a:extLst>
                    <a:ext uri="{FF2B5EF4-FFF2-40B4-BE49-F238E27FC236}">
                      <a16:creationId xmlns:a16="http://schemas.microsoft.com/office/drawing/2014/main" id="{95B9CC26-AA32-4B33-8E9F-B67AABFB0521}"/>
                    </a:ext>
                  </a:extLst>
                </p14:cNvPr>
                <p14:cNvContentPartPr/>
                <p14:nvPr/>
              </p14:nvContentPartPr>
              <p14:xfrm>
                <a:off x="3307067" y="2315227"/>
                <a:ext cx="187560" cy="138240"/>
              </p14:xfrm>
            </p:contentPart>
          </mc:Choice>
          <mc:Fallback xmlns="">
            <p:pic>
              <p:nvPicPr>
                <p:cNvPr id="145" name="Freihand 144">
                  <a:extLst>
                    <a:ext uri="{FF2B5EF4-FFF2-40B4-BE49-F238E27FC236}">
                      <a16:creationId xmlns:a16="http://schemas.microsoft.com/office/drawing/2014/main" id="{95B9CC26-AA32-4B33-8E9F-B67AABFB0521}"/>
                    </a:ext>
                  </a:extLst>
                </p:cNvPr>
                <p:cNvPicPr/>
                <p:nvPr/>
              </p:nvPicPr>
              <p:blipFill>
                <a:blip r:embed="rId539"/>
                <a:stretch>
                  <a:fillRect/>
                </a:stretch>
              </p:blipFill>
              <p:spPr>
                <a:xfrm>
                  <a:off x="3302747" y="2310907"/>
                  <a:ext cx="1962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46" name="Freihand 145">
                  <a:extLst>
                    <a:ext uri="{FF2B5EF4-FFF2-40B4-BE49-F238E27FC236}">
                      <a16:creationId xmlns:a16="http://schemas.microsoft.com/office/drawing/2014/main" id="{21A590DF-7597-4BEA-8F9F-0D91B8CEAB61}"/>
                    </a:ext>
                  </a:extLst>
                </p14:cNvPr>
                <p14:cNvContentPartPr/>
                <p14:nvPr/>
              </p14:nvContentPartPr>
              <p14:xfrm>
                <a:off x="3421187" y="2298307"/>
                <a:ext cx="91080" cy="115200"/>
              </p14:xfrm>
            </p:contentPart>
          </mc:Choice>
          <mc:Fallback xmlns="">
            <p:pic>
              <p:nvPicPr>
                <p:cNvPr id="146" name="Freihand 145">
                  <a:extLst>
                    <a:ext uri="{FF2B5EF4-FFF2-40B4-BE49-F238E27FC236}">
                      <a16:creationId xmlns:a16="http://schemas.microsoft.com/office/drawing/2014/main" id="{21A590DF-7597-4BEA-8F9F-0D91B8CEAB61}"/>
                    </a:ext>
                  </a:extLst>
                </p:cNvPr>
                <p:cNvPicPr/>
                <p:nvPr/>
              </p:nvPicPr>
              <p:blipFill>
                <a:blip r:embed="rId541"/>
                <a:stretch>
                  <a:fillRect/>
                </a:stretch>
              </p:blipFill>
              <p:spPr>
                <a:xfrm>
                  <a:off x="3416867" y="2293987"/>
                  <a:ext cx="9972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47" name="Freihand 146">
                  <a:extLst>
                    <a:ext uri="{FF2B5EF4-FFF2-40B4-BE49-F238E27FC236}">
                      <a16:creationId xmlns:a16="http://schemas.microsoft.com/office/drawing/2014/main" id="{D44237B1-FF03-4351-B1B6-AD29D0976931}"/>
                    </a:ext>
                  </a:extLst>
                </p14:cNvPr>
                <p14:cNvContentPartPr/>
                <p14:nvPr/>
              </p14:nvContentPartPr>
              <p14:xfrm>
                <a:off x="3508307" y="2254387"/>
                <a:ext cx="80280" cy="138600"/>
              </p14:xfrm>
            </p:contentPart>
          </mc:Choice>
          <mc:Fallback xmlns="">
            <p:pic>
              <p:nvPicPr>
                <p:cNvPr id="147" name="Freihand 146">
                  <a:extLst>
                    <a:ext uri="{FF2B5EF4-FFF2-40B4-BE49-F238E27FC236}">
                      <a16:creationId xmlns:a16="http://schemas.microsoft.com/office/drawing/2014/main" id="{D44237B1-FF03-4351-B1B6-AD29D0976931}"/>
                    </a:ext>
                  </a:extLst>
                </p:cNvPr>
                <p:cNvPicPr/>
                <p:nvPr/>
              </p:nvPicPr>
              <p:blipFill>
                <a:blip r:embed="rId543"/>
                <a:stretch>
                  <a:fillRect/>
                </a:stretch>
              </p:blipFill>
              <p:spPr>
                <a:xfrm>
                  <a:off x="3503987" y="2250067"/>
                  <a:ext cx="8892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49" name="Freihand 148">
                  <a:extLst>
                    <a:ext uri="{FF2B5EF4-FFF2-40B4-BE49-F238E27FC236}">
                      <a16:creationId xmlns:a16="http://schemas.microsoft.com/office/drawing/2014/main" id="{5AD21AAA-3E21-4855-8B1F-8D1AC3A75E20}"/>
                    </a:ext>
                  </a:extLst>
                </p14:cNvPr>
                <p14:cNvContentPartPr/>
                <p14:nvPr/>
              </p14:nvContentPartPr>
              <p14:xfrm>
                <a:off x="2499587" y="1585507"/>
                <a:ext cx="68760" cy="25200"/>
              </p14:xfrm>
            </p:contentPart>
          </mc:Choice>
          <mc:Fallback xmlns="">
            <p:pic>
              <p:nvPicPr>
                <p:cNvPr id="149" name="Freihand 148">
                  <a:extLst>
                    <a:ext uri="{FF2B5EF4-FFF2-40B4-BE49-F238E27FC236}">
                      <a16:creationId xmlns:a16="http://schemas.microsoft.com/office/drawing/2014/main" id="{5AD21AAA-3E21-4855-8B1F-8D1AC3A75E20}"/>
                    </a:ext>
                  </a:extLst>
                </p:cNvPr>
                <p:cNvPicPr/>
                <p:nvPr/>
              </p:nvPicPr>
              <p:blipFill>
                <a:blip r:embed="rId545"/>
                <a:stretch>
                  <a:fillRect/>
                </a:stretch>
              </p:blipFill>
              <p:spPr>
                <a:xfrm>
                  <a:off x="2495267" y="1581187"/>
                  <a:ext cx="7740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50" name="Freihand 149">
                  <a:extLst>
                    <a:ext uri="{FF2B5EF4-FFF2-40B4-BE49-F238E27FC236}">
                      <a16:creationId xmlns:a16="http://schemas.microsoft.com/office/drawing/2014/main" id="{5497644B-D249-4F46-8303-A0BA46A2BE24}"/>
                    </a:ext>
                  </a:extLst>
                </p14:cNvPr>
                <p14:cNvContentPartPr/>
                <p14:nvPr/>
              </p14:nvContentPartPr>
              <p14:xfrm>
                <a:off x="2477627" y="1578307"/>
                <a:ext cx="859680" cy="21240"/>
              </p14:xfrm>
            </p:contentPart>
          </mc:Choice>
          <mc:Fallback xmlns="">
            <p:pic>
              <p:nvPicPr>
                <p:cNvPr id="150" name="Freihand 149">
                  <a:extLst>
                    <a:ext uri="{FF2B5EF4-FFF2-40B4-BE49-F238E27FC236}">
                      <a16:creationId xmlns:a16="http://schemas.microsoft.com/office/drawing/2014/main" id="{5497644B-D249-4F46-8303-A0BA46A2BE24}"/>
                    </a:ext>
                  </a:extLst>
                </p:cNvPr>
                <p:cNvPicPr/>
                <p:nvPr/>
              </p:nvPicPr>
              <p:blipFill>
                <a:blip r:embed="rId547"/>
                <a:stretch>
                  <a:fillRect/>
                </a:stretch>
              </p:blipFill>
              <p:spPr>
                <a:xfrm>
                  <a:off x="2473307" y="1573987"/>
                  <a:ext cx="8683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152" name="Freihand 151">
                  <a:extLst>
                    <a:ext uri="{FF2B5EF4-FFF2-40B4-BE49-F238E27FC236}">
                      <a16:creationId xmlns:a16="http://schemas.microsoft.com/office/drawing/2014/main" id="{C1D39205-3D7E-4351-934A-E9C8DBDCC021}"/>
                    </a:ext>
                  </a:extLst>
                </p14:cNvPr>
                <p14:cNvContentPartPr/>
                <p14:nvPr/>
              </p14:nvContentPartPr>
              <p14:xfrm>
                <a:off x="3222107" y="1554547"/>
                <a:ext cx="156960" cy="13320"/>
              </p14:xfrm>
            </p:contentPart>
          </mc:Choice>
          <mc:Fallback xmlns="">
            <p:pic>
              <p:nvPicPr>
                <p:cNvPr id="152" name="Freihand 151">
                  <a:extLst>
                    <a:ext uri="{FF2B5EF4-FFF2-40B4-BE49-F238E27FC236}">
                      <a16:creationId xmlns:a16="http://schemas.microsoft.com/office/drawing/2014/main" id="{C1D39205-3D7E-4351-934A-E9C8DBDCC021}"/>
                    </a:ext>
                  </a:extLst>
                </p:cNvPr>
                <p:cNvPicPr/>
                <p:nvPr/>
              </p:nvPicPr>
              <p:blipFill>
                <a:blip r:embed="rId549"/>
                <a:stretch>
                  <a:fillRect/>
                </a:stretch>
              </p:blipFill>
              <p:spPr>
                <a:xfrm>
                  <a:off x="3217787" y="1550227"/>
                  <a:ext cx="16560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153" name="Freihand 152">
                  <a:extLst>
                    <a:ext uri="{FF2B5EF4-FFF2-40B4-BE49-F238E27FC236}">
                      <a16:creationId xmlns:a16="http://schemas.microsoft.com/office/drawing/2014/main" id="{1C085434-58CF-4BB0-9A54-C3FA0D9AA120}"/>
                    </a:ext>
                  </a:extLst>
                </p14:cNvPr>
                <p14:cNvContentPartPr/>
                <p14:nvPr/>
              </p14:nvContentPartPr>
              <p14:xfrm>
                <a:off x="3179267" y="1384627"/>
                <a:ext cx="207720" cy="76320"/>
              </p14:xfrm>
            </p:contentPart>
          </mc:Choice>
          <mc:Fallback xmlns="">
            <p:pic>
              <p:nvPicPr>
                <p:cNvPr id="153" name="Freihand 152">
                  <a:extLst>
                    <a:ext uri="{FF2B5EF4-FFF2-40B4-BE49-F238E27FC236}">
                      <a16:creationId xmlns:a16="http://schemas.microsoft.com/office/drawing/2014/main" id="{1C085434-58CF-4BB0-9A54-C3FA0D9AA120}"/>
                    </a:ext>
                  </a:extLst>
                </p:cNvPr>
                <p:cNvPicPr/>
                <p:nvPr/>
              </p:nvPicPr>
              <p:blipFill>
                <a:blip r:embed="rId551"/>
                <a:stretch>
                  <a:fillRect/>
                </a:stretch>
              </p:blipFill>
              <p:spPr>
                <a:xfrm>
                  <a:off x="3174947" y="1380307"/>
                  <a:ext cx="21636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154" name="Freihand 153">
                  <a:extLst>
                    <a:ext uri="{FF2B5EF4-FFF2-40B4-BE49-F238E27FC236}">
                      <a16:creationId xmlns:a16="http://schemas.microsoft.com/office/drawing/2014/main" id="{E9EE74D3-9205-4B6F-B595-7212D02BB3E1}"/>
                    </a:ext>
                  </a:extLst>
                </p14:cNvPr>
                <p14:cNvContentPartPr/>
                <p14:nvPr/>
              </p14:nvContentPartPr>
              <p14:xfrm>
                <a:off x="3440267" y="1314067"/>
                <a:ext cx="117360" cy="130680"/>
              </p14:xfrm>
            </p:contentPart>
          </mc:Choice>
          <mc:Fallback xmlns="">
            <p:pic>
              <p:nvPicPr>
                <p:cNvPr id="154" name="Freihand 153">
                  <a:extLst>
                    <a:ext uri="{FF2B5EF4-FFF2-40B4-BE49-F238E27FC236}">
                      <a16:creationId xmlns:a16="http://schemas.microsoft.com/office/drawing/2014/main" id="{E9EE74D3-9205-4B6F-B595-7212D02BB3E1}"/>
                    </a:ext>
                  </a:extLst>
                </p:cNvPr>
                <p:cNvPicPr/>
                <p:nvPr/>
              </p:nvPicPr>
              <p:blipFill>
                <a:blip r:embed="rId553"/>
                <a:stretch>
                  <a:fillRect/>
                </a:stretch>
              </p:blipFill>
              <p:spPr>
                <a:xfrm>
                  <a:off x="3435947" y="1309747"/>
                  <a:ext cx="12600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156" name="Freihand 155">
                  <a:extLst>
                    <a:ext uri="{FF2B5EF4-FFF2-40B4-BE49-F238E27FC236}">
                      <a16:creationId xmlns:a16="http://schemas.microsoft.com/office/drawing/2014/main" id="{A66D9601-602D-4B01-981B-467D361BC3AC}"/>
                    </a:ext>
                  </a:extLst>
                </p14:cNvPr>
                <p14:cNvContentPartPr/>
                <p14:nvPr/>
              </p14:nvContentPartPr>
              <p14:xfrm>
                <a:off x="3231827" y="1607467"/>
                <a:ext cx="12240" cy="5040"/>
              </p14:xfrm>
            </p:contentPart>
          </mc:Choice>
          <mc:Fallback xmlns="">
            <p:pic>
              <p:nvPicPr>
                <p:cNvPr id="156" name="Freihand 155">
                  <a:extLst>
                    <a:ext uri="{FF2B5EF4-FFF2-40B4-BE49-F238E27FC236}">
                      <a16:creationId xmlns:a16="http://schemas.microsoft.com/office/drawing/2014/main" id="{A66D9601-602D-4B01-981B-467D361BC3AC}"/>
                    </a:ext>
                  </a:extLst>
                </p:cNvPr>
                <p:cNvPicPr/>
                <p:nvPr/>
              </p:nvPicPr>
              <p:blipFill>
                <a:blip r:embed="rId555"/>
                <a:stretch>
                  <a:fillRect/>
                </a:stretch>
              </p:blipFill>
              <p:spPr>
                <a:xfrm>
                  <a:off x="3227507" y="1603147"/>
                  <a:ext cx="208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157" name="Freihand 156">
                  <a:extLst>
                    <a:ext uri="{FF2B5EF4-FFF2-40B4-BE49-F238E27FC236}">
                      <a16:creationId xmlns:a16="http://schemas.microsoft.com/office/drawing/2014/main" id="{0DE5A6DB-7B27-47AC-959F-AC08A066D196}"/>
                    </a:ext>
                  </a:extLst>
                </p14:cNvPr>
                <p14:cNvContentPartPr/>
                <p14:nvPr/>
              </p14:nvContentPartPr>
              <p14:xfrm>
                <a:off x="3168827" y="1592707"/>
                <a:ext cx="248400" cy="112680"/>
              </p14:xfrm>
            </p:contentPart>
          </mc:Choice>
          <mc:Fallback xmlns="">
            <p:pic>
              <p:nvPicPr>
                <p:cNvPr id="157" name="Freihand 156">
                  <a:extLst>
                    <a:ext uri="{FF2B5EF4-FFF2-40B4-BE49-F238E27FC236}">
                      <a16:creationId xmlns:a16="http://schemas.microsoft.com/office/drawing/2014/main" id="{0DE5A6DB-7B27-47AC-959F-AC08A066D196}"/>
                    </a:ext>
                  </a:extLst>
                </p:cNvPr>
                <p:cNvPicPr/>
                <p:nvPr/>
              </p:nvPicPr>
              <p:blipFill>
                <a:blip r:embed="rId557"/>
                <a:stretch>
                  <a:fillRect/>
                </a:stretch>
              </p:blipFill>
              <p:spPr>
                <a:xfrm>
                  <a:off x="3164507" y="1588387"/>
                  <a:ext cx="2570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159" name="Freihand 158">
                  <a:extLst>
                    <a:ext uri="{FF2B5EF4-FFF2-40B4-BE49-F238E27FC236}">
                      <a16:creationId xmlns:a16="http://schemas.microsoft.com/office/drawing/2014/main" id="{140BEEF4-1406-42E8-A142-ADF5FCA1E5A5}"/>
                    </a:ext>
                  </a:extLst>
                </p14:cNvPr>
                <p14:cNvContentPartPr/>
                <p14:nvPr/>
              </p14:nvContentPartPr>
              <p14:xfrm>
                <a:off x="1688147" y="940387"/>
                <a:ext cx="396000" cy="486000"/>
              </p14:xfrm>
            </p:contentPart>
          </mc:Choice>
          <mc:Fallback xmlns="">
            <p:pic>
              <p:nvPicPr>
                <p:cNvPr id="159" name="Freihand 158">
                  <a:extLst>
                    <a:ext uri="{FF2B5EF4-FFF2-40B4-BE49-F238E27FC236}">
                      <a16:creationId xmlns:a16="http://schemas.microsoft.com/office/drawing/2014/main" id="{140BEEF4-1406-42E8-A142-ADF5FCA1E5A5}"/>
                    </a:ext>
                  </a:extLst>
                </p:cNvPr>
                <p:cNvPicPr/>
                <p:nvPr/>
              </p:nvPicPr>
              <p:blipFill>
                <a:blip r:embed="rId559"/>
                <a:stretch>
                  <a:fillRect/>
                </a:stretch>
              </p:blipFill>
              <p:spPr>
                <a:xfrm>
                  <a:off x="1683827" y="936067"/>
                  <a:ext cx="404640" cy="49464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48" name="Freihand 347">
                  <a:extLst>
                    <a:ext uri="{FF2B5EF4-FFF2-40B4-BE49-F238E27FC236}">
                      <a16:creationId xmlns:a16="http://schemas.microsoft.com/office/drawing/2014/main" id="{2361EEA9-E3D3-4E90-A659-4CBAAA9F4AC7}"/>
                    </a:ext>
                  </a:extLst>
                </p14:cNvPr>
                <p14:cNvContentPartPr/>
                <p14:nvPr/>
              </p14:nvContentPartPr>
              <p14:xfrm>
                <a:off x="1275227" y="657787"/>
                <a:ext cx="1118520" cy="85320"/>
              </p14:xfrm>
            </p:contentPart>
          </mc:Choice>
          <mc:Fallback xmlns="">
            <p:pic>
              <p:nvPicPr>
                <p:cNvPr id="348" name="Freihand 347">
                  <a:extLst>
                    <a:ext uri="{FF2B5EF4-FFF2-40B4-BE49-F238E27FC236}">
                      <a16:creationId xmlns:a16="http://schemas.microsoft.com/office/drawing/2014/main" id="{2361EEA9-E3D3-4E90-A659-4CBAAA9F4AC7}"/>
                    </a:ext>
                  </a:extLst>
                </p:cNvPr>
                <p:cNvPicPr/>
                <p:nvPr/>
              </p:nvPicPr>
              <p:blipFill>
                <a:blip r:embed="rId561"/>
                <a:stretch>
                  <a:fillRect/>
                </a:stretch>
              </p:blipFill>
              <p:spPr>
                <a:xfrm>
                  <a:off x="1270907" y="653467"/>
                  <a:ext cx="1127160" cy="93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62">
            <p14:nvContentPartPr>
              <p14:cNvPr id="350" name="Freihand 349">
                <a:extLst>
                  <a:ext uri="{FF2B5EF4-FFF2-40B4-BE49-F238E27FC236}">
                    <a16:creationId xmlns:a16="http://schemas.microsoft.com/office/drawing/2014/main" id="{8B8E16AE-FD4E-4E88-97B7-325A8AA63E88}"/>
                  </a:ext>
                </a:extLst>
              </p14:cNvPr>
              <p14:cNvContentPartPr/>
              <p14:nvPr/>
            </p14:nvContentPartPr>
            <p14:xfrm>
              <a:off x="7801307" y="3805987"/>
              <a:ext cx="3950280" cy="73080"/>
            </p14:xfrm>
          </p:contentPart>
        </mc:Choice>
        <mc:Fallback xmlns="">
          <p:pic>
            <p:nvPicPr>
              <p:cNvPr id="350" name="Freihand 349">
                <a:extLst>
                  <a:ext uri="{FF2B5EF4-FFF2-40B4-BE49-F238E27FC236}">
                    <a16:creationId xmlns:a16="http://schemas.microsoft.com/office/drawing/2014/main" id="{8B8E16AE-FD4E-4E88-97B7-325A8AA63E88}"/>
                  </a:ext>
                </a:extLst>
              </p:cNvPr>
              <p:cNvPicPr/>
              <p:nvPr/>
            </p:nvPicPr>
            <p:blipFill>
              <a:blip r:embed="rId563"/>
              <a:stretch>
                <a:fillRect/>
              </a:stretch>
            </p:blipFill>
            <p:spPr>
              <a:xfrm>
                <a:off x="7796987" y="3801667"/>
                <a:ext cx="39589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351" name="Freihand 350">
                <a:extLst>
                  <a:ext uri="{FF2B5EF4-FFF2-40B4-BE49-F238E27FC236}">
                    <a16:creationId xmlns:a16="http://schemas.microsoft.com/office/drawing/2014/main" id="{E64152EC-10E8-4EDC-8E18-E476680FC721}"/>
                  </a:ext>
                </a:extLst>
              </p14:cNvPr>
              <p14:cNvContentPartPr/>
              <p14:nvPr/>
            </p14:nvContentPartPr>
            <p14:xfrm>
              <a:off x="8372267" y="478147"/>
              <a:ext cx="1452960" cy="57600"/>
            </p14:xfrm>
          </p:contentPart>
        </mc:Choice>
        <mc:Fallback xmlns="">
          <p:pic>
            <p:nvPicPr>
              <p:cNvPr id="351" name="Freihand 350">
                <a:extLst>
                  <a:ext uri="{FF2B5EF4-FFF2-40B4-BE49-F238E27FC236}">
                    <a16:creationId xmlns:a16="http://schemas.microsoft.com/office/drawing/2014/main" id="{E64152EC-10E8-4EDC-8E18-E476680FC721}"/>
                  </a:ext>
                </a:extLst>
              </p:cNvPr>
              <p:cNvPicPr/>
              <p:nvPr/>
            </p:nvPicPr>
            <p:blipFill>
              <a:blip r:embed="rId565"/>
              <a:stretch>
                <a:fillRect/>
              </a:stretch>
            </p:blipFill>
            <p:spPr>
              <a:xfrm>
                <a:off x="8367947" y="473827"/>
                <a:ext cx="146160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52" name="Freihand 351">
                <a:extLst>
                  <a:ext uri="{FF2B5EF4-FFF2-40B4-BE49-F238E27FC236}">
                    <a16:creationId xmlns:a16="http://schemas.microsoft.com/office/drawing/2014/main" id="{96526AAA-04FF-4B9C-9129-05034DDD29B2}"/>
                  </a:ext>
                </a:extLst>
              </p14:cNvPr>
              <p14:cNvContentPartPr/>
              <p14:nvPr/>
            </p14:nvContentPartPr>
            <p14:xfrm>
              <a:off x="8999747" y="2241787"/>
              <a:ext cx="2342520" cy="1047600"/>
            </p14:xfrm>
          </p:contentPart>
        </mc:Choice>
        <mc:Fallback xmlns="">
          <p:pic>
            <p:nvPicPr>
              <p:cNvPr id="352" name="Freihand 351">
                <a:extLst>
                  <a:ext uri="{FF2B5EF4-FFF2-40B4-BE49-F238E27FC236}">
                    <a16:creationId xmlns:a16="http://schemas.microsoft.com/office/drawing/2014/main" id="{96526AAA-04FF-4B9C-9129-05034DDD29B2}"/>
                  </a:ext>
                </a:extLst>
              </p:cNvPr>
              <p:cNvPicPr/>
              <p:nvPr/>
            </p:nvPicPr>
            <p:blipFill>
              <a:blip r:embed="rId567"/>
              <a:stretch>
                <a:fillRect/>
              </a:stretch>
            </p:blipFill>
            <p:spPr>
              <a:xfrm>
                <a:off x="8995427" y="2237467"/>
                <a:ext cx="2351160" cy="1056240"/>
              </a:xfrm>
              <a:prstGeom prst="rect">
                <a:avLst/>
              </a:prstGeom>
            </p:spPr>
          </p:pic>
        </mc:Fallback>
      </mc:AlternateContent>
      <p:grpSp>
        <p:nvGrpSpPr>
          <p:cNvPr id="379" name="Gruppieren 378">
            <a:extLst>
              <a:ext uri="{FF2B5EF4-FFF2-40B4-BE49-F238E27FC236}">
                <a16:creationId xmlns:a16="http://schemas.microsoft.com/office/drawing/2014/main" id="{196FE24E-7159-4B15-A8ED-89F2EC36006A}"/>
              </a:ext>
            </a:extLst>
          </p:cNvPr>
          <p:cNvGrpSpPr/>
          <p:nvPr/>
        </p:nvGrpSpPr>
        <p:grpSpPr>
          <a:xfrm>
            <a:off x="8724707" y="1654627"/>
            <a:ext cx="1711440" cy="982800"/>
            <a:chOff x="8724707" y="1654627"/>
            <a:chExt cx="1711440" cy="982800"/>
          </a:xfrm>
        </p:grpSpPr>
        <mc:AlternateContent xmlns:mc="http://schemas.openxmlformats.org/markup-compatibility/2006" xmlns:p14="http://schemas.microsoft.com/office/powerpoint/2010/main">
          <mc:Choice Requires="p14">
            <p:contentPart p14:bwMode="auto" r:id="rId568">
              <p14:nvContentPartPr>
                <p14:cNvPr id="353" name="Freihand 352">
                  <a:extLst>
                    <a:ext uri="{FF2B5EF4-FFF2-40B4-BE49-F238E27FC236}">
                      <a16:creationId xmlns:a16="http://schemas.microsoft.com/office/drawing/2014/main" id="{7D2A7D99-C86B-4804-A6E8-0BA9629616FE}"/>
                    </a:ext>
                  </a:extLst>
                </p14:cNvPr>
                <p14:cNvContentPartPr/>
                <p14:nvPr/>
              </p14:nvContentPartPr>
              <p14:xfrm>
                <a:off x="8724707" y="2002387"/>
                <a:ext cx="119520" cy="193320"/>
              </p14:xfrm>
            </p:contentPart>
          </mc:Choice>
          <mc:Fallback xmlns="">
            <p:pic>
              <p:nvPicPr>
                <p:cNvPr id="353" name="Freihand 352">
                  <a:extLst>
                    <a:ext uri="{FF2B5EF4-FFF2-40B4-BE49-F238E27FC236}">
                      <a16:creationId xmlns:a16="http://schemas.microsoft.com/office/drawing/2014/main" id="{7D2A7D99-C86B-4804-A6E8-0BA9629616FE}"/>
                    </a:ext>
                  </a:extLst>
                </p:cNvPr>
                <p:cNvPicPr/>
                <p:nvPr/>
              </p:nvPicPr>
              <p:blipFill>
                <a:blip r:embed="rId569"/>
                <a:stretch>
                  <a:fillRect/>
                </a:stretch>
              </p:blipFill>
              <p:spPr>
                <a:xfrm>
                  <a:off x="8720387" y="1998067"/>
                  <a:ext cx="1281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54" name="Freihand 353">
                  <a:extLst>
                    <a:ext uri="{FF2B5EF4-FFF2-40B4-BE49-F238E27FC236}">
                      <a16:creationId xmlns:a16="http://schemas.microsoft.com/office/drawing/2014/main" id="{6AD71567-A6E1-4426-9CAA-0563F8068530}"/>
                    </a:ext>
                  </a:extLst>
                </p14:cNvPr>
                <p14:cNvContentPartPr/>
                <p14:nvPr/>
              </p14:nvContentPartPr>
              <p14:xfrm>
                <a:off x="8872307" y="1955227"/>
                <a:ext cx="237960" cy="212040"/>
              </p14:xfrm>
            </p:contentPart>
          </mc:Choice>
          <mc:Fallback xmlns="">
            <p:pic>
              <p:nvPicPr>
                <p:cNvPr id="354" name="Freihand 353">
                  <a:extLst>
                    <a:ext uri="{FF2B5EF4-FFF2-40B4-BE49-F238E27FC236}">
                      <a16:creationId xmlns:a16="http://schemas.microsoft.com/office/drawing/2014/main" id="{6AD71567-A6E1-4426-9CAA-0563F8068530}"/>
                    </a:ext>
                  </a:extLst>
                </p:cNvPr>
                <p:cNvPicPr/>
                <p:nvPr/>
              </p:nvPicPr>
              <p:blipFill>
                <a:blip r:embed="rId571"/>
                <a:stretch>
                  <a:fillRect/>
                </a:stretch>
              </p:blipFill>
              <p:spPr>
                <a:xfrm>
                  <a:off x="8867987" y="1950907"/>
                  <a:ext cx="24660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355" name="Freihand 354">
                  <a:extLst>
                    <a:ext uri="{FF2B5EF4-FFF2-40B4-BE49-F238E27FC236}">
                      <a16:creationId xmlns:a16="http://schemas.microsoft.com/office/drawing/2014/main" id="{97C92A05-72EA-4AF9-8392-3ECDBC5D8DD1}"/>
                    </a:ext>
                  </a:extLst>
                </p14:cNvPr>
                <p14:cNvContentPartPr/>
                <p14:nvPr/>
              </p14:nvContentPartPr>
              <p14:xfrm>
                <a:off x="9171827" y="1744267"/>
                <a:ext cx="363240" cy="173880"/>
              </p14:xfrm>
            </p:contentPart>
          </mc:Choice>
          <mc:Fallback xmlns="">
            <p:pic>
              <p:nvPicPr>
                <p:cNvPr id="355" name="Freihand 354">
                  <a:extLst>
                    <a:ext uri="{FF2B5EF4-FFF2-40B4-BE49-F238E27FC236}">
                      <a16:creationId xmlns:a16="http://schemas.microsoft.com/office/drawing/2014/main" id="{97C92A05-72EA-4AF9-8392-3ECDBC5D8DD1}"/>
                    </a:ext>
                  </a:extLst>
                </p:cNvPr>
                <p:cNvPicPr/>
                <p:nvPr/>
              </p:nvPicPr>
              <p:blipFill>
                <a:blip r:embed="rId573"/>
                <a:stretch>
                  <a:fillRect/>
                </a:stretch>
              </p:blipFill>
              <p:spPr>
                <a:xfrm>
                  <a:off x="9167507" y="1739947"/>
                  <a:ext cx="37188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357" name="Freihand 356">
                  <a:extLst>
                    <a:ext uri="{FF2B5EF4-FFF2-40B4-BE49-F238E27FC236}">
                      <a16:creationId xmlns:a16="http://schemas.microsoft.com/office/drawing/2014/main" id="{94DC85B3-FC2D-4AFA-B9B2-055E9784614F}"/>
                    </a:ext>
                  </a:extLst>
                </p14:cNvPr>
                <p14:cNvContentPartPr/>
                <p14:nvPr/>
              </p14:nvContentPartPr>
              <p14:xfrm>
                <a:off x="8941067" y="2216227"/>
                <a:ext cx="137880" cy="178200"/>
              </p14:xfrm>
            </p:contentPart>
          </mc:Choice>
          <mc:Fallback xmlns="">
            <p:pic>
              <p:nvPicPr>
                <p:cNvPr id="357" name="Freihand 356">
                  <a:extLst>
                    <a:ext uri="{FF2B5EF4-FFF2-40B4-BE49-F238E27FC236}">
                      <a16:creationId xmlns:a16="http://schemas.microsoft.com/office/drawing/2014/main" id="{94DC85B3-FC2D-4AFA-B9B2-055E9784614F}"/>
                    </a:ext>
                  </a:extLst>
                </p:cNvPr>
                <p:cNvPicPr/>
                <p:nvPr/>
              </p:nvPicPr>
              <p:blipFill>
                <a:blip r:embed="rId575"/>
                <a:stretch>
                  <a:fillRect/>
                </a:stretch>
              </p:blipFill>
              <p:spPr>
                <a:xfrm>
                  <a:off x="8936747" y="2211907"/>
                  <a:ext cx="14652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358" name="Freihand 357">
                  <a:extLst>
                    <a:ext uri="{FF2B5EF4-FFF2-40B4-BE49-F238E27FC236}">
                      <a16:creationId xmlns:a16="http://schemas.microsoft.com/office/drawing/2014/main" id="{BE0FA5F9-44B0-4939-82F4-AFF7F2599BC9}"/>
                    </a:ext>
                  </a:extLst>
                </p14:cNvPr>
                <p14:cNvContentPartPr/>
                <p14:nvPr/>
              </p14:nvContentPartPr>
              <p14:xfrm>
                <a:off x="9078947" y="2205427"/>
                <a:ext cx="96840" cy="102960"/>
              </p14:xfrm>
            </p:contentPart>
          </mc:Choice>
          <mc:Fallback xmlns="">
            <p:pic>
              <p:nvPicPr>
                <p:cNvPr id="358" name="Freihand 357">
                  <a:extLst>
                    <a:ext uri="{FF2B5EF4-FFF2-40B4-BE49-F238E27FC236}">
                      <a16:creationId xmlns:a16="http://schemas.microsoft.com/office/drawing/2014/main" id="{BE0FA5F9-44B0-4939-82F4-AFF7F2599BC9}"/>
                    </a:ext>
                  </a:extLst>
                </p:cNvPr>
                <p:cNvPicPr/>
                <p:nvPr/>
              </p:nvPicPr>
              <p:blipFill>
                <a:blip r:embed="rId577"/>
                <a:stretch>
                  <a:fillRect/>
                </a:stretch>
              </p:blipFill>
              <p:spPr>
                <a:xfrm>
                  <a:off x="9074627" y="2201107"/>
                  <a:ext cx="1054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578">
              <p14:nvContentPartPr>
                <p14:cNvPr id="359" name="Freihand 358">
                  <a:extLst>
                    <a:ext uri="{FF2B5EF4-FFF2-40B4-BE49-F238E27FC236}">
                      <a16:creationId xmlns:a16="http://schemas.microsoft.com/office/drawing/2014/main" id="{6D03AB77-E353-4D3A-BF16-DFFC61E5F4FC}"/>
                    </a:ext>
                  </a:extLst>
                </p14:cNvPr>
                <p14:cNvContentPartPr/>
                <p14:nvPr/>
              </p14:nvContentPartPr>
              <p14:xfrm>
                <a:off x="9215747" y="2172307"/>
                <a:ext cx="70920" cy="206640"/>
              </p14:xfrm>
            </p:contentPart>
          </mc:Choice>
          <mc:Fallback xmlns="">
            <p:pic>
              <p:nvPicPr>
                <p:cNvPr id="359" name="Freihand 358">
                  <a:extLst>
                    <a:ext uri="{FF2B5EF4-FFF2-40B4-BE49-F238E27FC236}">
                      <a16:creationId xmlns:a16="http://schemas.microsoft.com/office/drawing/2014/main" id="{6D03AB77-E353-4D3A-BF16-DFFC61E5F4FC}"/>
                    </a:ext>
                  </a:extLst>
                </p:cNvPr>
                <p:cNvPicPr/>
                <p:nvPr/>
              </p:nvPicPr>
              <p:blipFill>
                <a:blip r:embed="rId579"/>
                <a:stretch>
                  <a:fillRect/>
                </a:stretch>
              </p:blipFill>
              <p:spPr>
                <a:xfrm>
                  <a:off x="9211427" y="2167987"/>
                  <a:ext cx="7956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580">
              <p14:nvContentPartPr>
                <p14:cNvPr id="360" name="Freihand 359">
                  <a:extLst>
                    <a:ext uri="{FF2B5EF4-FFF2-40B4-BE49-F238E27FC236}">
                      <a16:creationId xmlns:a16="http://schemas.microsoft.com/office/drawing/2014/main" id="{5937C36D-9EC6-485E-BB76-60A2726ECAF8}"/>
                    </a:ext>
                  </a:extLst>
                </p14:cNvPr>
                <p14:cNvContentPartPr/>
                <p14:nvPr/>
              </p14:nvContentPartPr>
              <p14:xfrm>
                <a:off x="9317267" y="2086627"/>
                <a:ext cx="133200" cy="132480"/>
              </p14:xfrm>
            </p:contentPart>
          </mc:Choice>
          <mc:Fallback xmlns="">
            <p:pic>
              <p:nvPicPr>
                <p:cNvPr id="360" name="Freihand 359">
                  <a:extLst>
                    <a:ext uri="{FF2B5EF4-FFF2-40B4-BE49-F238E27FC236}">
                      <a16:creationId xmlns:a16="http://schemas.microsoft.com/office/drawing/2014/main" id="{5937C36D-9EC6-485E-BB76-60A2726ECAF8}"/>
                    </a:ext>
                  </a:extLst>
                </p:cNvPr>
                <p:cNvPicPr/>
                <p:nvPr/>
              </p:nvPicPr>
              <p:blipFill>
                <a:blip r:embed="rId581"/>
                <a:stretch>
                  <a:fillRect/>
                </a:stretch>
              </p:blipFill>
              <p:spPr>
                <a:xfrm>
                  <a:off x="9312947" y="2082307"/>
                  <a:ext cx="14184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582">
              <p14:nvContentPartPr>
                <p14:cNvPr id="361" name="Freihand 360">
                  <a:extLst>
                    <a:ext uri="{FF2B5EF4-FFF2-40B4-BE49-F238E27FC236}">
                      <a16:creationId xmlns:a16="http://schemas.microsoft.com/office/drawing/2014/main" id="{88365032-ED61-4653-B6B5-1624B780069A}"/>
                    </a:ext>
                  </a:extLst>
                </p14:cNvPr>
                <p14:cNvContentPartPr/>
                <p14:nvPr/>
              </p14:nvContentPartPr>
              <p14:xfrm>
                <a:off x="9466307" y="2073667"/>
                <a:ext cx="66600" cy="70920"/>
              </p14:xfrm>
            </p:contentPart>
          </mc:Choice>
          <mc:Fallback xmlns="">
            <p:pic>
              <p:nvPicPr>
                <p:cNvPr id="361" name="Freihand 360">
                  <a:extLst>
                    <a:ext uri="{FF2B5EF4-FFF2-40B4-BE49-F238E27FC236}">
                      <a16:creationId xmlns:a16="http://schemas.microsoft.com/office/drawing/2014/main" id="{88365032-ED61-4653-B6B5-1624B780069A}"/>
                    </a:ext>
                  </a:extLst>
                </p:cNvPr>
                <p:cNvPicPr/>
                <p:nvPr/>
              </p:nvPicPr>
              <p:blipFill>
                <a:blip r:embed="rId583"/>
                <a:stretch>
                  <a:fillRect/>
                </a:stretch>
              </p:blipFill>
              <p:spPr>
                <a:xfrm>
                  <a:off x="9461987" y="2069347"/>
                  <a:ext cx="7524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84">
              <p14:nvContentPartPr>
                <p14:cNvPr id="362" name="Freihand 361">
                  <a:extLst>
                    <a:ext uri="{FF2B5EF4-FFF2-40B4-BE49-F238E27FC236}">
                      <a16:creationId xmlns:a16="http://schemas.microsoft.com/office/drawing/2014/main" id="{AB5AA11E-7EE5-4B83-866C-F13E3CA3CAA4}"/>
                    </a:ext>
                  </a:extLst>
                </p14:cNvPr>
                <p14:cNvContentPartPr/>
                <p14:nvPr/>
              </p14:nvContentPartPr>
              <p14:xfrm>
                <a:off x="9536867" y="1979347"/>
                <a:ext cx="41760" cy="137160"/>
              </p14:xfrm>
            </p:contentPart>
          </mc:Choice>
          <mc:Fallback xmlns="">
            <p:pic>
              <p:nvPicPr>
                <p:cNvPr id="362" name="Freihand 361">
                  <a:extLst>
                    <a:ext uri="{FF2B5EF4-FFF2-40B4-BE49-F238E27FC236}">
                      <a16:creationId xmlns:a16="http://schemas.microsoft.com/office/drawing/2014/main" id="{AB5AA11E-7EE5-4B83-866C-F13E3CA3CAA4}"/>
                    </a:ext>
                  </a:extLst>
                </p:cNvPr>
                <p:cNvPicPr/>
                <p:nvPr/>
              </p:nvPicPr>
              <p:blipFill>
                <a:blip r:embed="rId585"/>
                <a:stretch>
                  <a:fillRect/>
                </a:stretch>
              </p:blipFill>
              <p:spPr>
                <a:xfrm>
                  <a:off x="9532547" y="1975027"/>
                  <a:ext cx="504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586">
              <p14:nvContentPartPr>
                <p14:cNvPr id="363" name="Freihand 362">
                  <a:extLst>
                    <a:ext uri="{FF2B5EF4-FFF2-40B4-BE49-F238E27FC236}">
                      <a16:creationId xmlns:a16="http://schemas.microsoft.com/office/drawing/2014/main" id="{07C3BC00-2128-4F3F-BB26-62E2017E7C1B}"/>
                    </a:ext>
                  </a:extLst>
                </p14:cNvPr>
                <p14:cNvContentPartPr/>
                <p14:nvPr/>
              </p14:nvContentPartPr>
              <p14:xfrm>
                <a:off x="9614987" y="1867027"/>
                <a:ext cx="251640" cy="223920"/>
              </p14:xfrm>
            </p:contentPart>
          </mc:Choice>
          <mc:Fallback xmlns="">
            <p:pic>
              <p:nvPicPr>
                <p:cNvPr id="363" name="Freihand 362">
                  <a:extLst>
                    <a:ext uri="{FF2B5EF4-FFF2-40B4-BE49-F238E27FC236}">
                      <a16:creationId xmlns:a16="http://schemas.microsoft.com/office/drawing/2014/main" id="{07C3BC00-2128-4F3F-BB26-62E2017E7C1B}"/>
                    </a:ext>
                  </a:extLst>
                </p:cNvPr>
                <p:cNvPicPr/>
                <p:nvPr/>
              </p:nvPicPr>
              <p:blipFill>
                <a:blip r:embed="rId587"/>
                <a:stretch>
                  <a:fillRect/>
                </a:stretch>
              </p:blipFill>
              <p:spPr>
                <a:xfrm>
                  <a:off x="9610667" y="1862707"/>
                  <a:ext cx="26028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588">
              <p14:nvContentPartPr>
                <p14:cNvPr id="364" name="Freihand 363">
                  <a:extLst>
                    <a:ext uri="{FF2B5EF4-FFF2-40B4-BE49-F238E27FC236}">
                      <a16:creationId xmlns:a16="http://schemas.microsoft.com/office/drawing/2014/main" id="{26B75840-EDE9-4178-A391-619CB4DD2278}"/>
                    </a:ext>
                  </a:extLst>
                </p14:cNvPr>
                <p14:cNvContentPartPr/>
                <p14:nvPr/>
              </p14:nvContentPartPr>
              <p14:xfrm>
                <a:off x="9844667" y="1859467"/>
                <a:ext cx="48600" cy="37440"/>
              </p14:xfrm>
            </p:contentPart>
          </mc:Choice>
          <mc:Fallback xmlns="">
            <p:pic>
              <p:nvPicPr>
                <p:cNvPr id="364" name="Freihand 363">
                  <a:extLst>
                    <a:ext uri="{FF2B5EF4-FFF2-40B4-BE49-F238E27FC236}">
                      <a16:creationId xmlns:a16="http://schemas.microsoft.com/office/drawing/2014/main" id="{26B75840-EDE9-4178-A391-619CB4DD2278}"/>
                    </a:ext>
                  </a:extLst>
                </p:cNvPr>
                <p:cNvPicPr/>
                <p:nvPr/>
              </p:nvPicPr>
              <p:blipFill>
                <a:blip r:embed="rId589"/>
                <a:stretch>
                  <a:fillRect/>
                </a:stretch>
              </p:blipFill>
              <p:spPr>
                <a:xfrm>
                  <a:off x="9840347" y="1855147"/>
                  <a:ext cx="572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590">
              <p14:nvContentPartPr>
                <p14:cNvPr id="365" name="Freihand 364">
                  <a:extLst>
                    <a:ext uri="{FF2B5EF4-FFF2-40B4-BE49-F238E27FC236}">
                      <a16:creationId xmlns:a16="http://schemas.microsoft.com/office/drawing/2014/main" id="{00AA0218-5765-4866-BEF5-CBC53C4D6FE5}"/>
                    </a:ext>
                  </a:extLst>
                </p14:cNvPr>
                <p14:cNvContentPartPr/>
                <p14:nvPr/>
              </p14:nvContentPartPr>
              <p14:xfrm>
                <a:off x="9899747" y="1867387"/>
                <a:ext cx="126000" cy="39600"/>
              </p14:xfrm>
            </p:contentPart>
          </mc:Choice>
          <mc:Fallback xmlns="">
            <p:pic>
              <p:nvPicPr>
                <p:cNvPr id="365" name="Freihand 364">
                  <a:extLst>
                    <a:ext uri="{FF2B5EF4-FFF2-40B4-BE49-F238E27FC236}">
                      <a16:creationId xmlns:a16="http://schemas.microsoft.com/office/drawing/2014/main" id="{00AA0218-5765-4866-BEF5-CBC53C4D6FE5}"/>
                    </a:ext>
                  </a:extLst>
                </p:cNvPr>
                <p:cNvPicPr/>
                <p:nvPr/>
              </p:nvPicPr>
              <p:blipFill>
                <a:blip r:embed="rId591"/>
                <a:stretch>
                  <a:fillRect/>
                </a:stretch>
              </p:blipFill>
              <p:spPr>
                <a:xfrm>
                  <a:off x="9895427" y="1863067"/>
                  <a:ext cx="134640" cy="4824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366" name="Freihand 365">
                  <a:extLst>
                    <a:ext uri="{FF2B5EF4-FFF2-40B4-BE49-F238E27FC236}">
                      <a16:creationId xmlns:a16="http://schemas.microsoft.com/office/drawing/2014/main" id="{8E0C2D84-DDAC-49A6-B287-DBE14D9D7532}"/>
                    </a:ext>
                  </a:extLst>
                </p14:cNvPr>
                <p14:cNvContentPartPr/>
                <p14:nvPr/>
              </p14:nvContentPartPr>
              <p14:xfrm>
                <a:off x="10136267" y="1654627"/>
                <a:ext cx="201240" cy="261000"/>
              </p14:xfrm>
            </p:contentPart>
          </mc:Choice>
          <mc:Fallback xmlns="">
            <p:pic>
              <p:nvPicPr>
                <p:cNvPr id="366" name="Freihand 365">
                  <a:extLst>
                    <a:ext uri="{FF2B5EF4-FFF2-40B4-BE49-F238E27FC236}">
                      <a16:creationId xmlns:a16="http://schemas.microsoft.com/office/drawing/2014/main" id="{8E0C2D84-DDAC-49A6-B287-DBE14D9D7532}"/>
                    </a:ext>
                  </a:extLst>
                </p:cNvPr>
                <p:cNvPicPr/>
                <p:nvPr/>
              </p:nvPicPr>
              <p:blipFill>
                <a:blip r:embed="rId593"/>
                <a:stretch>
                  <a:fillRect/>
                </a:stretch>
              </p:blipFill>
              <p:spPr>
                <a:xfrm>
                  <a:off x="10131947" y="1650307"/>
                  <a:ext cx="20988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368" name="Freihand 367">
                  <a:extLst>
                    <a:ext uri="{FF2B5EF4-FFF2-40B4-BE49-F238E27FC236}">
                      <a16:creationId xmlns:a16="http://schemas.microsoft.com/office/drawing/2014/main" id="{4E872C7C-4C2D-497D-9B67-B5CED0E0473E}"/>
                    </a:ext>
                  </a:extLst>
                </p14:cNvPr>
                <p14:cNvContentPartPr/>
                <p14:nvPr/>
              </p14:nvContentPartPr>
              <p14:xfrm>
                <a:off x="8943947" y="2439427"/>
                <a:ext cx="290520" cy="198000"/>
              </p14:xfrm>
            </p:contentPart>
          </mc:Choice>
          <mc:Fallback xmlns="">
            <p:pic>
              <p:nvPicPr>
                <p:cNvPr id="368" name="Freihand 367">
                  <a:extLst>
                    <a:ext uri="{FF2B5EF4-FFF2-40B4-BE49-F238E27FC236}">
                      <a16:creationId xmlns:a16="http://schemas.microsoft.com/office/drawing/2014/main" id="{4E872C7C-4C2D-497D-9B67-B5CED0E0473E}"/>
                    </a:ext>
                  </a:extLst>
                </p:cNvPr>
                <p:cNvPicPr/>
                <p:nvPr/>
              </p:nvPicPr>
              <p:blipFill>
                <a:blip r:embed="rId595"/>
                <a:stretch>
                  <a:fillRect/>
                </a:stretch>
              </p:blipFill>
              <p:spPr>
                <a:xfrm>
                  <a:off x="8939627" y="2435107"/>
                  <a:ext cx="29916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596">
              <p14:nvContentPartPr>
                <p14:cNvPr id="369" name="Freihand 368">
                  <a:extLst>
                    <a:ext uri="{FF2B5EF4-FFF2-40B4-BE49-F238E27FC236}">
                      <a16:creationId xmlns:a16="http://schemas.microsoft.com/office/drawing/2014/main" id="{5CEB01CE-DF41-49C4-9071-51A1EACA7035}"/>
                    </a:ext>
                  </a:extLst>
                </p14:cNvPr>
                <p14:cNvContentPartPr/>
                <p14:nvPr/>
              </p14:nvContentPartPr>
              <p14:xfrm>
                <a:off x="9368027" y="2353747"/>
                <a:ext cx="28440" cy="111960"/>
              </p14:xfrm>
            </p:contentPart>
          </mc:Choice>
          <mc:Fallback xmlns="">
            <p:pic>
              <p:nvPicPr>
                <p:cNvPr id="369" name="Freihand 368">
                  <a:extLst>
                    <a:ext uri="{FF2B5EF4-FFF2-40B4-BE49-F238E27FC236}">
                      <a16:creationId xmlns:a16="http://schemas.microsoft.com/office/drawing/2014/main" id="{5CEB01CE-DF41-49C4-9071-51A1EACA7035}"/>
                    </a:ext>
                  </a:extLst>
                </p:cNvPr>
                <p:cNvPicPr/>
                <p:nvPr/>
              </p:nvPicPr>
              <p:blipFill>
                <a:blip r:embed="rId597"/>
                <a:stretch>
                  <a:fillRect/>
                </a:stretch>
              </p:blipFill>
              <p:spPr>
                <a:xfrm>
                  <a:off x="9363707" y="2349427"/>
                  <a:ext cx="3708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370" name="Freihand 369">
                  <a:extLst>
                    <a:ext uri="{FF2B5EF4-FFF2-40B4-BE49-F238E27FC236}">
                      <a16:creationId xmlns:a16="http://schemas.microsoft.com/office/drawing/2014/main" id="{1DBAE621-5BE8-477E-AF93-89F921A50CB0}"/>
                    </a:ext>
                  </a:extLst>
                </p14:cNvPr>
                <p14:cNvContentPartPr/>
                <p14:nvPr/>
              </p14:nvContentPartPr>
              <p14:xfrm>
                <a:off x="9321227" y="2314147"/>
                <a:ext cx="172440" cy="130320"/>
              </p14:xfrm>
            </p:contentPart>
          </mc:Choice>
          <mc:Fallback xmlns="">
            <p:pic>
              <p:nvPicPr>
                <p:cNvPr id="370" name="Freihand 369">
                  <a:extLst>
                    <a:ext uri="{FF2B5EF4-FFF2-40B4-BE49-F238E27FC236}">
                      <a16:creationId xmlns:a16="http://schemas.microsoft.com/office/drawing/2014/main" id="{1DBAE621-5BE8-477E-AF93-89F921A50CB0}"/>
                    </a:ext>
                  </a:extLst>
                </p:cNvPr>
                <p:cNvPicPr/>
                <p:nvPr/>
              </p:nvPicPr>
              <p:blipFill>
                <a:blip r:embed="rId599"/>
                <a:stretch>
                  <a:fillRect/>
                </a:stretch>
              </p:blipFill>
              <p:spPr>
                <a:xfrm>
                  <a:off x="9316907" y="2309827"/>
                  <a:ext cx="1810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371" name="Freihand 370">
                  <a:extLst>
                    <a:ext uri="{FF2B5EF4-FFF2-40B4-BE49-F238E27FC236}">
                      <a16:creationId xmlns:a16="http://schemas.microsoft.com/office/drawing/2014/main" id="{B5CF3073-117F-49A3-A252-5233C044518B}"/>
                    </a:ext>
                  </a:extLst>
                </p14:cNvPr>
                <p14:cNvContentPartPr/>
                <p14:nvPr/>
              </p14:nvContentPartPr>
              <p14:xfrm>
                <a:off x="9486827" y="2337907"/>
                <a:ext cx="96840" cy="64080"/>
              </p14:xfrm>
            </p:contentPart>
          </mc:Choice>
          <mc:Fallback xmlns="">
            <p:pic>
              <p:nvPicPr>
                <p:cNvPr id="371" name="Freihand 370">
                  <a:extLst>
                    <a:ext uri="{FF2B5EF4-FFF2-40B4-BE49-F238E27FC236}">
                      <a16:creationId xmlns:a16="http://schemas.microsoft.com/office/drawing/2014/main" id="{B5CF3073-117F-49A3-A252-5233C044518B}"/>
                    </a:ext>
                  </a:extLst>
                </p:cNvPr>
                <p:cNvPicPr/>
                <p:nvPr/>
              </p:nvPicPr>
              <p:blipFill>
                <a:blip r:embed="rId601"/>
                <a:stretch>
                  <a:fillRect/>
                </a:stretch>
              </p:blipFill>
              <p:spPr>
                <a:xfrm>
                  <a:off x="9482507" y="2333587"/>
                  <a:ext cx="1054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372" name="Freihand 371">
                  <a:extLst>
                    <a:ext uri="{FF2B5EF4-FFF2-40B4-BE49-F238E27FC236}">
                      <a16:creationId xmlns:a16="http://schemas.microsoft.com/office/drawing/2014/main" id="{19584206-3A79-48DE-89CA-3A96D5ED2869}"/>
                    </a:ext>
                  </a:extLst>
                </p14:cNvPr>
                <p14:cNvContentPartPr/>
                <p14:nvPr/>
              </p14:nvContentPartPr>
              <p14:xfrm>
                <a:off x="9596627" y="2233867"/>
                <a:ext cx="69840" cy="122400"/>
              </p14:xfrm>
            </p:contentPart>
          </mc:Choice>
          <mc:Fallback xmlns="">
            <p:pic>
              <p:nvPicPr>
                <p:cNvPr id="372" name="Freihand 371">
                  <a:extLst>
                    <a:ext uri="{FF2B5EF4-FFF2-40B4-BE49-F238E27FC236}">
                      <a16:creationId xmlns:a16="http://schemas.microsoft.com/office/drawing/2014/main" id="{19584206-3A79-48DE-89CA-3A96D5ED2869}"/>
                    </a:ext>
                  </a:extLst>
                </p:cNvPr>
                <p:cNvPicPr/>
                <p:nvPr/>
              </p:nvPicPr>
              <p:blipFill>
                <a:blip r:embed="rId603"/>
                <a:stretch>
                  <a:fillRect/>
                </a:stretch>
              </p:blipFill>
              <p:spPr>
                <a:xfrm>
                  <a:off x="9592307" y="2229547"/>
                  <a:ext cx="784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373" name="Freihand 372">
                  <a:extLst>
                    <a:ext uri="{FF2B5EF4-FFF2-40B4-BE49-F238E27FC236}">
                      <a16:creationId xmlns:a16="http://schemas.microsoft.com/office/drawing/2014/main" id="{15584C96-E8B6-4003-ACD9-DB6B8AFC34A9}"/>
                    </a:ext>
                  </a:extLst>
                </p14:cNvPr>
                <p14:cNvContentPartPr/>
                <p14:nvPr/>
              </p14:nvContentPartPr>
              <p14:xfrm>
                <a:off x="9710747" y="2100667"/>
                <a:ext cx="203760" cy="189720"/>
              </p14:xfrm>
            </p:contentPart>
          </mc:Choice>
          <mc:Fallback xmlns="">
            <p:pic>
              <p:nvPicPr>
                <p:cNvPr id="373" name="Freihand 372">
                  <a:extLst>
                    <a:ext uri="{FF2B5EF4-FFF2-40B4-BE49-F238E27FC236}">
                      <a16:creationId xmlns:a16="http://schemas.microsoft.com/office/drawing/2014/main" id="{15584C96-E8B6-4003-ACD9-DB6B8AFC34A9}"/>
                    </a:ext>
                  </a:extLst>
                </p:cNvPr>
                <p:cNvPicPr/>
                <p:nvPr/>
              </p:nvPicPr>
              <p:blipFill>
                <a:blip r:embed="rId605"/>
                <a:stretch>
                  <a:fillRect/>
                </a:stretch>
              </p:blipFill>
              <p:spPr>
                <a:xfrm>
                  <a:off x="9706427" y="2096347"/>
                  <a:ext cx="21240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375" name="Freihand 374">
                  <a:extLst>
                    <a:ext uri="{FF2B5EF4-FFF2-40B4-BE49-F238E27FC236}">
                      <a16:creationId xmlns:a16="http://schemas.microsoft.com/office/drawing/2014/main" id="{A6CD26BD-BD3C-4811-8EF6-AB4CC809924B}"/>
                    </a:ext>
                  </a:extLst>
                </p14:cNvPr>
                <p14:cNvContentPartPr/>
                <p14:nvPr/>
              </p14:nvContentPartPr>
              <p14:xfrm>
                <a:off x="9971387" y="2057827"/>
                <a:ext cx="108360" cy="88200"/>
              </p14:xfrm>
            </p:contentPart>
          </mc:Choice>
          <mc:Fallback xmlns="">
            <p:pic>
              <p:nvPicPr>
                <p:cNvPr id="375" name="Freihand 374">
                  <a:extLst>
                    <a:ext uri="{FF2B5EF4-FFF2-40B4-BE49-F238E27FC236}">
                      <a16:creationId xmlns:a16="http://schemas.microsoft.com/office/drawing/2014/main" id="{A6CD26BD-BD3C-4811-8EF6-AB4CC809924B}"/>
                    </a:ext>
                  </a:extLst>
                </p:cNvPr>
                <p:cNvPicPr/>
                <p:nvPr/>
              </p:nvPicPr>
              <p:blipFill>
                <a:blip r:embed="rId607"/>
                <a:stretch>
                  <a:fillRect/>
                </a:stretch>
              </p:blipFill>
              <p:spPr>
                <a:xfrm>
                  <a:off x="9967067" y="2053507"/>
                  <a:ext cx="11700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376" name="Freihand 375">
                  <a:extLst>
                    <a:ext uri="{FF2B5EF4-FFF2-40B4-BE49-F238E27FC236}">
                      <a16:creationId xmlns:a16="http://schemas.microsoft.com/office/drawing/2014/main" id="{A297471F-F5F1-44FD-BABF-0081CD895B53}"/>
                    </a:ext>
                  </a:extLst>
                </p14:cNvPr>
                <p14:cNvContentPartPr/>
                <p14:nvPr/>
              </p14:nvContentPartPr>
              <p14:xfrm>
                <a:off x="10080827" y="2024707"/>
                <a:ext cx="107640" cy="107640"/>
              </p14:xfrm>
            </p:contentPart>
          </mc:Choice>
          <mc:Fallback xmlns="">
            <p:pic>
              <p:nvPicPr>
                <p:cNvPr id="376" name="Freihand 375">
                  <a:extLst>
                    <a:ext uri="{FF2B5EF4-FFF2-40B4-BE49-F238E27FC236}">
                      <a16:creationId xmlns:a16="http://schemas.microsoft.com/office/drawing/2014/main" id="{A297471F-F5F1-44FD-BABF-0081CD895B53}"/>
                    </a:ext>
                  </a:extLst>
                </p:cNvPr>
                <p:cNvPicPr/>
                <p:nvPr/>
              </p:nvPicPr>
              <p:blipFill>
                <a:blip r:embed="rId609"/>
                <a:stretch>
                  <a:fillRect/>
                </a:stretch>
              </p:blipFill>
              <p:spPr>
                <a:xfrm>
                  <a:off x="10076507" y="2020387"/>
                  <a:ext cx="11628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377" name="Freihand 376">
                  <a:extLst>
                    <a:ext uri="{FF2B5EF4-FFF2-40B4-BE49-F238E27FC236}">
                      <a16:creationId xmlns:a16="http://schemas.microsoft.com/office/drawing/2014/main" id="{7EB4D60A-8102-4E2D-88C1-296973DD06AE}"/>
                    </a:ext>
                  </a:extLst>
                </p14:cNvPr>
                <p14:cNvContentPartPr/>
                <p14:nvPr/>
              </p14:nvContentPartPr>
              <p14:xfrm>
                <a:off x="10284227" y="1884667"/>
                <a:ext cx="99720" cy="137520"/>
              </p14:xfrm>
            </p:contentPart>
          </mc:Choice>
          <mc:Fallback xmlns="">
            <p:pic>
              <p:nvPicPr>
                <p:cNvPr id="377" name="Freihand 376">
                  <a:extLst>
                    <a:ext uri="{FF2B5EF4-FFF2-40B4-BE49-F238E27FC236}">
                      <a16:creationId xmlns:a16="http://schemas.microsoft.com/office/drawing/2014/main" id="{7EB4D60A-8102-4E2D-88C1-296973DD06AE}"/>
                    </a:ext>
                  </a:extLst>
                </p:cNvPr>
                <p:cNvPicPr/>
                <p:nvPr/>
              </p:nvPicPr>
              <p:blipFill>
                <a:blip r:embed="rId611"/>
                <a:stretch>
                  <a:fillRect/>
                </a:stretch>
              </p:blipFill>
              <p:spPr>
                <a:xfrm>
                  <a:off x="10279907" y="1880347"/>
                  <a:ext cx="10836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378" name="Freihand 377">
                  <a:extLst>
                    <a:ext uri="{FF2B5EF4-FFF2-40B4-BE49-F238E27FC236}">
                      <a16:creationId xmlns:a16="http://schemas.microsoft.com/office/drawing/2014/main" id="{D7E5FF43-7EAA-4FC8-8EDE-10855F17657F}"/>
                    </a:ext>
                  </a:extLst>
                </p14:cNvPr>
                <p14:cNvContentPartPr/>
                <p14:nvPr/>
              </p14:nvContentPartPr>
              <p14:xfrm>
                <a:off x="10231667" y="1915627"/>
                <a:ext cx="204480" cy="130680"/>
              </p14:xfrm>
            </p:contentPart>
          </mc:Choice>
          <mc:Fallback xmlns="">
            <p:pic>
              <p:nvPicPr>
                <p:cNvPr id="378" name="Freihand 377">
                  <a:extLst>
                    <a:ext uri="{FF2B5EF4-FFF2-40B4-BE49-F238E27FC236}">
                      <a16:creationId xmlns:a16="http://schemas.microsoft.com/office/drawing/2014/main" id="{D7E5FF43-7EAA-4FC8-8EDE-10855F17657F}"/>
                    </a:ext>
                  </a:extLst>
                </p:cNvPr>
                <p:cNvPicPr/>
                <p:nvPr/>
              </p:nvPicPr>
              <p:blipFill>
                <a:blip r:embed="rId613"/>
                <a:stretch>
                  <a:fillRect/>
                </a:stretch>
              </p:blipFill>
              <p:spPr>
                <a:xfrm>
                  <a:off x="10227347" y="1911307"/>
                  <a:ext cx="213120" cy="139320"/>
                </a:xfrm>
                <a:prstGeom prst="rect">
                  <a:avLst/>
                </a:prstGeom>
              </p:spPr>
            </p:pic>
          </mc:Fallback>
        </mc:AlternateContent>
      </p:grpSp>
    </p:spTree>
    <p:extLst>
      <p:ext uri="{BB962C8B-B14F-4D97-AF65-F5344CB8AC3E}">
        <p14:creationId xmlns:p14="http://schemas.microsoft.com/office/powerpoint/2010/main" val="22376228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39547-8278-D07F-374D-39CE68C1F48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EE7AA00-6CA1-E9A9-49C4-125959BBF6FE}"/>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a:t>
            </a:r>
          </a:p>
        </p:txBody>
      </p:sp>
      <p:sp>
        <p:nvSpPr>
          <p:cNvPr id="9" name="Textfeld 8">
            <a:extLst>
              <a:ext uri="{FF2B5EF4-FFF2-40B4-BE49-F238E27FC236}">
                <a16:creationId xmlns:a16="http://schemas.microsoft.com/office/drawing/2014/main" id="{10023EBD-080B-1817-58A1-A72608602FF6}"/>
              </a:ext>
            </a:extLst>
          </p:cNvPr>
          <p:cNvSpPr txBox="1"/>
          <p:nvPr/>
        </p:nvSpPr>
        <p:spPr>
          <a:xfrm>
            <a:off x="313764" y="708886"/>
            <a:ext cx="2805954" cy="509358"/>
          </a:xfrm>
          <a:prstGeom prst="rect">
            <a:avLst/>
          </a:prstGeom>
          <a:noFill/>
        </p:spPr>
        <p:txBody>
          <a:bodyPr wrap="square" rtlCol="0">
            <a:noAutofit/>
          </a:bodyPr>
          <a:lstStyle/>
          <a:p>
            <a:r>
              <a:rPr lang="de-DE" sz="2400" dirty="0"/>
              <a:t>↑ </a:t>
            </a:r>
            <a:r>
              <a:rPr lang="de-DE" sz="2400" dirty="0" err="1"/>
              <a:t>Number</a:t>
            </a:r>
            <a:r>
              <a:rPr lang="de-DE" sz="2400" dirty="0"/>
              <a:t> </a:t>
            </a:r>
            <a:r>
              <a:rPr lang="de-DE" sz="2400" dirty="0" err="1"/>
              <a:t>of</a:t>
            </a:r>
            <a:r>
              <a:rPr lang="de-DE" sz="2400" dirty="0"/>
              <a:t> </a:t>
            </a:r>
            <a:r>
              <a:rPr lang="de-DE" sz="2400" dirty="0" err="1"/>
              <a:t>firms</a:t>
            </a:r>
            <a:endParaRPr lang="de-DE" sz="2400" dirty="0"/>
          </a:p>
          <a:p>
            <a:endParaRPr lang="de-DE" sz="2000" dirty="0"/>
          </a:p>
        </p:txBody>
      </p:sp>
      <p:cxnSp>
        <p:nvCxnSpPr>
          <p:cNvPr id="6" name="Gerade Verbindung mit Pfeil 5">
            <a:extLst>
              <a:ext uri="{FF2B5EF4-FFF2-40B4-BE49-F238E27FC236}">
                <a16:creationId xmlns:a16="http://schemas.microsoft.com/office/drawing/2014/main" id="{0258680A-27FC-7578-6034-63DF9DE36BD7}"/>
              </a:ext>
            </a:extLst>
          </p:cNvPr>
          <p:cNvCxnSpPr>
            <a:cxnSpLocks/>
          </p:cNvCxnSpPr>
          <p:nvPr/>
        </p:nvCxnSpPr>
        <p:spPr>
          <a:xfrm flipH="1" flipV="1">
            <a:off x="1882596" y="335565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5A764146-897F-7D70-E5BD-E4E88BF29604}"/>
              </a:ext>
            </a:extLst>
          </p:cNvPr>
          <p:cNvCxnSpPr>
            <a:cxnSpLocks/>
          </p:cNvCxnSpPr>
          <p:nvPr/>
        </p:nvCxnSpPr>
        <p:spPr>
          <a:xfrm>
            <a:off x="1888721" y="6062412"/>
            <a:ext cx="5251896"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ABD72F57-4B5D-6AF8-2A17-1B1C7416F80D}"/>
              </a:ext>
            </a:extLst>
          </p:cNvPr>
          <p:cNvSpPr txBox="1"/>
          <p:nvPr/>
        </p:nvSpPr>
        <p:spPr>
          <a:xfrm>
            <a:off x="6060497" y="6073286"/>
            <a:ext cx="284052" cy="369332"/>
          </a:xfrm>
          <a:prstGeom prst="rect">
            <a:avLst/>
          </a:prstGeom>
          <a:noFill/>
        </p:spPr>
        <p:txBody>
          <a:bodyPr wrap="none" rtlCol="0">
            <a:spAutoFit/>
          </a:bodyPr>
          <a:lstStyle/>
          <a:p>
            <a:r>
              <a:rPr lang="de-DE" dirty="0"/>
              <a:t>x</a:t>
            </a:r>
          </a:p>
        </p:txBody>
      </p:sp>
      <p:sp>
        <p:nvSpPr>
          <p:cNvPr id="10" name="Textfeld 9">
            <a:extLst>
              <a:ext uri="{FF2B5EF4-FFF2-40B4-BE49-F238E27FC236}">
                <a16:creationId xmlns:a16="http://schemas.microsoft.com/office/drawing/2014/main" id="{500436ED-7FB2-6862-6B42-684D54D12A35}"/>
              </a:ext>
            </a:extLst>
          </p:cNvPr>
          <p:cNvSpPr txBox="1"/>
          <p:nvPr/>
        </p:nvSpPr>
        <p:spPr>
          <a:xfrm>
            <a:off x="1091547" y="3336361"/>
            <a:ext cx="683842" cy="646331"/>
          </a:xfrm>
          <a:prstGeom prst="rect">
            <a:avLst/>
          </a:prstGeom>
          <a:noFill/>
        </p:spPr>
        <p:txBody>
          <a:bodyPr wrap="none" rtlCol="0">
            <a:spAutoFit/>
          </a:bodyPr>
          <a:lstStyle/>
          <a:p>
            <a:r>
              <a:rPr lang="de-DE" dirty="0"/>
              <a:t>Costs</a:t>
            </a:r>
          </a:p>
          <a:p>
            <a:r>
              <a:rPr lang="de-DE" dirty="0" err="1"/>
              <a:t>price</a:t>
            </a:r>
            <a:endParaRPr lang="de-DE" dirty="0"/>
          </a:p>
        </p:txBody>
      </p:sp>
      <p:sp>
        <p:nvSpPr>
          <p:cNvPr id="11" name="Freihandform: Form 10">
            <a:extLst>
              <a:ext uri="{FF2B5EF4-FFF2-40B4-BE49-F238E27FC236}">
                <a16:creationId xmlns:a16="http://schemas.microsoft.com/office/drawing/2014/main" id="{237DF0AE-B359-E065-C344-9453CE41506B}"/>
              </a:ext>
            </a:extLst>
          </p:cNvPr>
          <p:cNvSpPr/>
          <p:nvPr/>
        </p:nvSpPr>
        <p:spPr>
          <a:xfrm>
            <a:off x="2290565" y="3514858"/>
            <a:ext cx="4213448" cy="1476725"/>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3" name="Gerader Verbinder 12">
            <a:extLst>
              <a:ext uri="{FF2B5EF4-FFF2-40B4-BE49-F238E27FC236}">
                <a16:creationId xmlns:a16="http://schemas.microsoft.com/office/drawing/2014/main" id="{F42F190E-8091-ED23-BD7F-05240A91B0A8}"/>
              </a:ext>
            </a:extLst>
          </p:cNvPr>
          <p:cNvCxnSpPr>
            <a:cxnSpLocks/>
          </p:cNvCxnSpPr>
          <p:nvPr/>
        </p:nvCxnSpPr>
        <p:spPr>
          <a:xfrm>
            <a:off x="3969625" y="3321067"/>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5E4088B4-CD44-DC15-02F5-ABC91D67352D}"/>
              </a:ext>
            </a:extLst>
          </p:cNvPr>
          <p:cNvSpPr txBox="1"/>
          <p:nvPr/>
        </p:nvSpPr>
        <p:spPr>
          <a:xfrm>
            <a:off x="6591700" y="4771347"/>
            <a:ext cx="2007158" cy="369332"/>
          </a:xfrm>
          <a:prstGeom prst="rect">
            <a:avLst/>
          </a:prstGeom>
          <a:noFill/>
        </p:spPr>
        <p:txBody>
          <a:bodyPr wrap="square" rtlCol="0">
            <a:spAutoFit/>
          </a:bodyPr>
          <a:lstStyle/>
          <a:p>
            <a:r>
              <a:rPr lang="de-DE" dirty="0"/>
              <a:t>AC=Supply</a:t>
            </a:r>
          </a:p>
        </p:txBody>
      </p:sp>
      <p:sp>
        <p:nvSpPr>
          <p:cNvPr id="16" name="Textfeld 15">
            <a:extLst>
              <a:ext uri="{FF2B5EF4-FFF2-40B4-BE49-F238E27FC236}">
                <a16:creationId xmlns:a16="http://schemas.microsoft.com/office/drawing/2014/main" id="{26E5DEFB-78BE-3B75-FD6F-1EFD1EFB3DAB}"/>
              </a:ext>
            </a:extLst>
          </p:cNvPr>
          <p:cNvSpPr txBox="1"/>
          <p:nvPr/>
        </p:nvSpPr>
        <p:spPr>
          <a:xfrm>
            <a:off x="5674941" y="5434664"/>
            <a:ext cx="1919958" cy="369332"/>
          </a:xfrm>
          <a:prstGeom prst="rect">
            <a:avLst/>
          </a:prstGeom>
          <a:noFill/>
        </p:spPr>
        <p:txBody>
          <a:bodyPr wrap="square" rtlCol="0">
            <a:spAutoFit/>
          </a:bodyPr>
          <a:lstStyle/>
          <a:p>
            <a:r>
              <a:rPr lang="de-DE" dirty="0"/>
              <a:t>Demand D</a:t>
            </a:r>
          </a:p>
        </p:txBody>
      </p:sp>
      <p:cxnSp>
        <p:nvCxnSpPr>
          <p:cNvPr id="17" name="Gerader Verbinder 16">
            <a:extLst>
              <a:ext uri="{FF2B5EF4-FFF2-40B4-BE49-F238E27FC236}">
                <a16:creationId xmlns:a16="http://schemas.microsoft.com/office/drawing/2014/main" id="{2E181FBD-88EF-DDFC-29E4-2FBFFE3AB589}"/>
              </a:ext>
            </a:extLst>
          </p:cNvPr>
          <p:cNvCxnSpPr>
            <a:cxnSpLocks/>
          </p:cNvCxnSpPr>
          <p:nvPr/>
        </p:nvCxnSpPr>
        <p:spPr>
          <a:xfrm flipH="1">
            <a:off x="1940280" y="4723808"/>
            <a:ext cx="302181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B6A5E54F-D9D1-2715-603E-EFC74E2907E6}"/>
              </a:ext>
            </a:extLst>
          </p:cNvPr>
          <p:cNvCxnSpPr>
            <a:cxnSpLocks/>
          </p:cNvCxnSpPr>
          <p:nvPr/>
        </p:nvCxnSpPr>
        <p:spPr>
          <a:xfrm flipV="1">
            <a:off x="4980377" y="4725144"/>
            <a:ext cx="0" cy="13011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id="{24E09C04-D8B3-EE04-61FC-E369116C3613}"/>
              </a:ext>
            </a:extLst>
          </p:cNvPr>
          <p:cNvSpPr txBox="1"/>
          <p:nvPr/>
        </p:nvSpPr>
        <p:spPr>
          <a:xfrm>
            <a:off x="1553645" y="4508258"/>
            <a:ext cx="421910" cy="369332"/>
          </a:xfrm>
          <a:prstGeom prst="rect">
            <a:avLst/>
          </a:prstGeom>
          <a:noFill/>
        </p:spPr>
        <p:txBody>
          <a:bodyPr wrap="none" rtlCol="0">
            <a:spAutoFit/>
          </a:bodyPr>
          <a:lstStyle/>
          <a:p>
            <a:r>
              <a:rPr lang="de-DE" dirty="0"/>
              <a:t>p*</a:t>
            </a:r>
          </a:p>
        </p:txBody>
      </p:sp>
      <p:sp>
        <p:nvSpPr>
          <p:cNvPr id="24" name="Textfeld 23">
            <a:extLst>
              <a:ext uri="{FF2B5EF4-FFF2-40B4-BE49-F238E27FC236}">
                <a16:creationId xmlns:a16="http://schemas.microsoft.com/office/drawing/2014/main" id="{122C5CDF-08DD-A7FB-8AD4-08CB1403C858}"/>
              </a:ext>
            </a:extLst>
          </p:cNvPr>
          <p:cNvSpPr txBox="1"/>
          <p:nvPr/>
        </p:nvSpPr>
        <p:spPr>
          <a:xfrm>
            <a:off x="4764353" y="6059741"/>
            <a:ext cx="399468" cy="369332"/>
          </a:xfrm>
          <a:prstGeom prst="rect">
            <a:avLst/>
          </a:prstGeom>
          <a:noFill/>
        </p:spPr>
        <p:txBody>
          <a:bodyPr wrap="none" rtlCol="0">
            <a:spAutoFit/>
          </a:bodyPr>
          <a:lstStyle/>
          <a:p>
            <a:r>
              <a:rPr lang="de-DE" dirty="0"/>
              <a:t>x*</a:t>
            </a:r>
          </a:p>
        </p:txBody>
      </p:sp>
      <p:sp>
        <p:nvSpPr>
          <p:cNvPr id="2" name="Rechteck 1">
            <a:extLst>
              <a:ext uri="{FF2B5EF4-FFF2-40B4-BE49-F238E27FC236}">
                <a16:creationId xmlns:a16="http://schemas.microsoft.com/office/drawing/2014/main" id="{C53EF0B9-A422-AA6F-4E24-451E50FD6FCC}"/>
              </a:ext>
            </a:extLst>
          </p:cNvPr>
          <p:cNvSpPr/>
          <p:nvPr/>
        </p:nvSpPr>
        <p:spPr>
          <a:xfrm>
            <a:off x="3564454" y="694178"/>
            <a:ext cx="1843774" cy="461665"/>
          </a:xfrm>
          <a:prstGeom prst="rect">
            <a:avLst/>
          </a:prstGeom>
        </p:spPr>
        <p:txBody>
          <a:bodyPr wrap="none">
            <a:spAutoFit/>
          </a:bodyPr>
          <a:lstStyle/>
          <a:p>
            <a:r>
              <a:rPr lang="de-DE" sz="2400" dirty="0"/>
              <a:t>→ ↑ Output </a:t>
            </a:r>
          </a:p>
        </p:txBody>
      </p:sp>
      <p:sp>
        <p:nvSpPr>
          <p:cNvPr id="3" name="Rechteck 2">
            <a:extLst>
              <a:ext uri="{FF2B5EF4-FFF2-40B4-BE49-F238E27FC236}">
                <a16:creationId xmlns:a16="http://schemas.microsoft.com/office/drawing/2014/main" id="{475E5B4F-645A-BA1D-CC89-8E6AB61D20F2}"/>
              </a:ext>
            </a:extLst>
          </p:cNvPr>
          <p:cNvSpPr/>
          <p:nvPr/>
        </p:nvSpPr>
        <p:spPr>
          <a:xfrm>
            <a:off x="5816463" y="684150"/>
            <a:ext cx="2621039" cy="461665"/>
          </a:xfrm>
          <a:prstGeom prst="rect">
            <a:avLst/>
          </a:prstGeom>
        </p:spPr>
        <p:txBody>
          <a:bodyPr wrap="none">
            <a:spAutoFit/>
          </a:bodyPr>
          <a:lstStyle/>
          <a:p>
            <a:r>
              <a:rPr lang="de-DE" sz="2400" dirty="0"/>
              <a:t>→ ↓ Average Costs</a:t>
            </a:r>
          </a:p>
        </p:txBody>
      </p:sp>
      <p:sp>
        <p:nvSpPr>
          <p:cNvPr id="12" name="Rechteck 11">
            <a:extLst>
              <a:ext uri="{FF2B5EF4-FFF2-40B4-BE49-F238E27FC236}">
                <a16:creationId xmlns:a16="http://schemas.microsoft.com/office/drawing/2014/main" id="{B773AD2F-B2A6-54B6-F9D5-0F628D1FFF11}"/>
              </a:ext>
            </a:extLst>
          </p:cNvPr>
          <p:cNvSpPr/>
          <p:nvPr/>
        </p:nvSpPr>
        <p:spPr>
          <a:xfrm>
            <a:off x="388161" y="1383983"/>
            <a:ext cx="11492633" cy="461665"/>
          </a:xfrm>
          <a:prstGeom prst="rect">
            <a:avLst/>
          </a:prstGeom>
        </p:spPr>
        <p:txBody>
          <a:bodyPr wrap="square">
            <a:noAutofit/>
          </a:bodyPr>
          <a:lstStyle/>
          <a:p>
            <a:r>
              <a:rPr lang="de-DE" sz="2400" dirty="0"/>
              <a:t>→ </a:t>
            </a:r>
            <a:r>
              <a:rPr lang="de-DE" sz="2400" dirty="0" err="1"/>
              <a:t>falling</a:t>
            </a:r>
            <a:r>
              <a:rPr lang="de-DE" sz="2400" dirty="0"/>
              <a:t> </a:t>
            </a:r>
            <a:r>
              <a:rPr lang="de-DE" sz="2400" dirty="0" err="1"/>
              <a:t>demand</a:t>
            </a:r>
            <a:r>
              <a:rPr lang="de-DE" sz="2400" dirty="0"/>
              <a:t> </a:t>
            </a:r>
            <a:r>
              <a:rPr lang="de-DE" sz="2400" dirty="0" err="1"/>
              <a:t>curve</a:t>
            </a:r>
            <a:r>
              <a:rPr lang="de-DE" sz="2400" dirty="0"/>
              <a:t> </a:t>
            </a:r>
            <a:r>
              <a:rPr lang="de-DE" sz="2400" dirty="0" err="1"/>
              <a:t>cuts</a:t>
            </a:r>
            <a:r>
              <a:rPr lang="de-DE" sz="2400" dirty="0"/>
              <a:t> </a:t>
            </a:r>
            <a:r>
              <a:rPr lang="de-DE" sz="2400" dirty="0" err="1"/>
              <a:t>the</a:t>
            </a:r>
            <a:r>
              <a:rPr lang="de-DE" sz="2400" dirty="0"/>
              <a:t> </a:t>
            </a:r>
            <a:r>
              <a:rPr lang="de-DE" sz="2400" dirty="0" err="1"/>
              <a:t>falling</a:t>
            </a:r>
            <a:r>
              <a:rPr lang="de-DE" sz="2400" dirty="0"/>
              <a:t> </a:t>
            </a:r>
            <a:r>
              <a:rPr lang="de-DE" sz="2400" dirty="0" err="1"/>
              <a:t>average</a:t>
            </a:r>
            <a:r>
              <a:rPr lang="de-DE" sz="2400" dirty="0"/>
              <a:t> </a:t>
            </a:r>
            <a:r>
              <a:rPr lang="de-DE" sz="2400" dirty="0" err="1"/>
              <a:t>cost</a:t>
            </a:r>
            <a:r>
              <a:rPr lang="de-DE" sz="2400" dirty="0"/>
              <a:t> </a:t>
            </a:r>
            <a:r>
              <a:rPr lang="de-DE" sz="2400" dirty="0" err="1"/>
              <a:t>curve</a:t>
            </a:r>
            <a:r>
              <a:rPr lang="de-DE" sz="2400" dirty="0"/>
              <a:t> due to external </a:t>
            </a:r>
            <a:r>
              <a:rPr lang="de-DE" sz="2400" dirty="0" err="1"/>
              <a:t>economies</a:t>
            </a:r>
            <a:r>
              <a:rPr lang="de-DE" sz="2400" dirty="0"/>
              <a:t> </a:t>
            </a:r>
            <a:r>
              <a:rPr lang="de-DE" sz="2400" dirty="0" err="1"/>
              <a:t>of</a:t>
            </a:r>
            <a:r>
              <a:rPr lang="de-DE" sz="2400" dirty="0"/>
              <a:t> </a:t>
            </a:r>
            <a:r>
              <a:rPr lang="de-DE" sz="2400" dirty="0" err="1"/>
              <a:t>scale</a:t>
            </a:r>
            <a:endParaRPr lang="de-DE" sz="2400" dirty="0"/>
          </a:p>
        </p:txBody>
      </p:sp>
      <p:sp>
        <p:nvSpPr>
          <p:cNvPr id="21" name="Textfeld 20">
            <a:extLst>
              <a:ext uri="{FF2B5EF4-FFF2-40B4-BE49-F238E27FC236}">
                <a16:creationId xmlns:a16="http://schemas.microsoft.com/office/drawing/2014/main" id="{6E25FD90-E2BE-37D2-F9EA-39A985C77AEA}"/>
              </a:ext>
            </a:extLst>
          </p:cNvPr>
          <p:cNvSpPr txBox="1"/>
          <p:nvPr/>
        </p:nvSpPr>
        <p:spPr>
          <a:xfrm>
            <a:off x="2872947" y="2682996"/>
            <a:ext cx="6001240" cy="535412"/>
          </a:xfrm>
          <a:prstGeom prst="rect">
            <a:avLst/>
          </a:prstGeom>
          <a:noFill/>
        </p:spPr>
        <p:txBody>
          <a:bodyPr wrap="square" rtlCol="0">
            <a:noAutofit/>
          </a:bodyPr>
          <a:lstStyle/>
          <a:p>
            <a:r>
              <a:rPr lang="de-DE" sz="2400" dirty="0"/>
              <a:t>Equilibrium</a:t>
            </a:r>
          </a:p>
          <a:p>
            <a:endParaRPr lang="de-DE" sz="2000" dirty="0"/>
          </a:p>
        </p:txBody>
      </p:sp>
      <p:sp>
        <p:nvSpPr>
          <p:cNvPr id="22" name="Rechteck 21">
            <a:extLst>
              <a:ext uri="{FF2B5EF4-FFF2-40B4-BE49-F238E27FC236}">
                <a16:creationId xmlns:a16="http://schemas.microsoft.com/office/drawing/2014/main" id="{7F460420-F3A1-4FC2-1051-A3B76727CFE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57924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5" grpId="0"/>
      <p:bldP spid="23" grpId="0"/>
      <p:bldP spid="24" grpId="0"/>
      <p:bldP spid="2" grpId="0"/>
      <p:bldP spid="3"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80FB4-8C55-CDDC-4B58-B4E26725B3A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D955B22-EE3C-210A-36D2-60F3D3EE1D86}"/>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903" dirty="0">
                <a:solidFill>
                  <a:sysClr val="windowText" lastClr="000000"/>
                </a:solidFill>
              </a:rPr>
              <a:t>Examples for external economies of scale</a:t>
            </a:r>
          </a:p>
        </p:txBody>
      </p:sp>
      <p:sp>
        <p:nvSpPr>
          <p:cNvPr id="6" name="Content Placeholder 2">
            <a:extLst>
              <a:ext uri="{FF2B5EF4-FFF2-40B4-BE49-F238E27FC236}">
                <a16:creationId xmlns:a16="http://schemas.microsoft.com/office/drawing/2014/main" id="{C69EBE4D-81B4-B01A-4936-A830F2ACD96F}"/>
              </a:ext>
            </a:extLst>
          </p:cNvPr>
          <p:cNvSpPr txBox="1">
            <a:spLocks/>
          </p:cNvSpPr>
          <p:nvPr/>
        </p:nvSpPr>
        <p:spPr>
          <a:xfrm>
            <a:off x="0" y="889967"/>
            <a:ext cx="1219200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New York/London/Frankfurt: Investment Banking/Financial sector</a:t>
            </a: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Silicon Valley: </a:t>
            </a:r>
            <a:r>
              <a:rPr lang="en-US" altLang="en-US" sz="2400" kern="0" dirty="0" err="1">
                <a:solidFill>
                  <a:sysClr val="windowText" lastClr="000000"/>
                </a:solidFill>
                <a:latin typeface="Arial" panose="020B0604020202020204" pitchFamily="34" charset="0"/>
                <a:cs typeface="Arial" panose="020B0604020202020204" pitchFamily="34" charset="0"/>
              </a:rPr>
              <a:t>Digitale</a:t>
            </a:r>
            <a:r>
              <a:rPr lang="en-US" altLang="en-US" sz="2400" kern="0" dirty="0">
                <a:solidFill>
                  <a:sysClr val="windowText" lastClr="000000"/>
                </a:solidFill>
                <a:latin typeface="Arial" panose="020B0604020202020204" pitchFamily="34" charset="0"/>
                <a:cs typeface="Arial" panose="020B0604020202020204" pitchFamily="34" charset="0"/>
              </a:rPr>
              <a:t> Technologiies</a:t>
            </a: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673930" lvl="2" indent="-259204">
              <a:buFont typeface="Symbol" panose="05050102010706020507" pitchFamily="18" charset="2"/>
              <a:buChar char="-"/>
            </a:pPr>
            <a:r>
              <a:rPr lang="en-US" altLang="en-US" sz="2400" kern="0" dirty="0">
                <a:solidFill>
                  <a:sysClr val="windowText" lastClr="000000"/>
                </a:solidFill>
                <a:latin typeface="Arial" panose="020B0604020202020204" pitchFamily="34" charset="0"/>
                <a:cs typeface="Arial" panose="020B0604020202020204" pitchFamily="34" charset="0"/>
              </a:rPr>
              <a:t>Hollywood/Bollywood: Movies</a:t>
            </a:r>
          </a:p>
          <a:p>
            <a:pPr marL="673930" lvl="2" indent="-259204">
              <a:buFont typeface="Symbol" panose="05050102010706020507" pitchFamily="18" charset="2"/>
              <a:buChar char="-"/>
            </a:pPr>
            <a:endParaRPr lang="en-US" altLang="en-US" sz="2400" kern="0" dirty="0">
              <a:solidFill>
                <a:sysClr val="windowText" lastClr="000000"/>
              </a:solidFill>
              <a:latin typeface="Arial" panose="020B0604020202020204" pitchFamily="34" charset="0"/>
              <a:cs typeface="Arial" panose="020B0604020202020204" pitchFamily="34" charset="0"/>
            </a:endParaRPr>
          </a:p>
          <a:p>
            <a:pPr marL="414726" lvl="2"/>
            <a:endParaRPr lang="en-US" altLang="en-US" sz="2400" kern="0" dirty="0">
              <a:solidFill>
                <a:sysClr val="windowText" lastClr="00000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2400" dirty="0"/>
              <a:t>Clustering     </a:t>
            </a:r>
          </a:p>
          <a:p>
            <a:pPr marL="457200" indent="-457200">
              <a:buFont typeface="Wingdings" panose="05000000000000000000" pitchFamily="2" charset="2"/>
              <a:buChar char="Ø"/>
            </a:pPr>
            <a:r>
              <a:rPr lang="en-US" sz="2400" dirty="0"/>
              <a:t>Starting point for an economic geographic analysis</a:t>
            </a:r>
            <a:endParaRPr lang="en-US" sz="2400"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F4D3FDA2-BD92-68FE-D7A1-051D23FD985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475535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AA756-418F-BE16-5D97-5F9C165DDF7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53A6013-11E5-6F84-6805-29B5B3C38250}"/>
              </a:ext>
            </a:extLst>
          </p:cNvPr>
          <p:cNvSpPr txBox="1">
            <a:spLocks/>
          </p:cNvSpPr>
          <p:nvPr/>
        </p:nvSpPr>
        <p:spPr>
          <a:xfrm>
            <a:off x="6096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Trade</a:t>
            </a:r>
          </a:p>
        </p:txBody>
      </p:sp>
      <p:sp>
        <p:nvSpPr>
          <p:cNvPr id="9" name="Textfeld 8">
            <a:extLst>
              <a:ext uri="{FF2B5EF4-FFF2-40B4-BE49-F238E27FC236}">
                <a16:creationId xmlns:a16="http://schemas.microsoft.com/office/drawing/2014/main" id="{7CF08608-954E-2F04-6491-18B44FD36F92}"/>
              </a:ext>
            </a:extLst>
          </p:cNvPr>
          <p:cNvSpPr txBox="1"/>
          <p:nvPr/>
        </p:nvSpPr>
        <p:spPr>
          <a:xfrm>
            <a:off x="8294996" y="65358"/>
            <a:ext cx="3299749" cy="576064"/>
          </a:xfrm>
          <a:prstGeom prst="rect">
            <a:avLst/>
          </a:prstGeom>
          <a:noFill/>
        </p:spPr>
        <p:txBody>
          <a:bodyPr wrap="square" rtlCol="0">
            <a:noAutofit/>
          </a:bodyPr>
          <a:lstStyle/>
          <a:p>
            <a:r>
              <a:rPr lang="en-US" sz="2400" dirty="0"/>
              <a:t>Watches</a:t>
            </a:r>
          </a:p>
          <a:p>
            <a:endParaRPr lang="en-US" sz="2400" dirty="0"/>
          </a:p>
        </p:txBody>
      </p:sp>
      <p:cxnSp>
        <p:nvCxnSpPr>
          <p:cNvPr id="6" name="Gerade Verbindung mit Pfeil 5">
            <a:extLst>
              <a:ext uri="{FF2B5EF4-FFF2-40B4-BE49-F238E27FC236}">
                <a16:creationId xmlns:a16="http://schemas.microsoft.com/office/drawing/2014/main" id="{0445C041-A3A2-84A2-CF56-6134324B8346}"/>
              </a:ext>
            </a:extLst>
          </p:cNvPr>
          <p:cNvCxnSpPr>
            <a:cxnSpLocks/>
          </p:cNvCxnSpPr>
          <p:nvPr/>
        </p:nvCxnSpPr>
        <p:spPr>
          <a:xfrm flipH="1" flipV="1">
            <a:off x="940363" y="2115986"/>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09BCAE30-EA88-7840-2EE0-E1E956A00009}"/>
              </a:ext>
            </a:extLst>
          </p:cNvPr>
          <p:cNvCxnSpPr>
            <a:cxnSpLocks/>
          </p:cNvCxnSpPr>
          <p:nvPr/>
        </p:nvCxnSpPr>
        <p:spPr>
          <a:xfrm flipV="1">
            <a:off x="963075" y="4842454"/>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BF83E9A0-6941-8181-456B-87C5FDF76972}"/>
              </a:ext>
            </a:extLst>
          </p:cNvPr>
          <p:cNvSpPr txBox="1"/>
          <p:nvPr/>
        </p:nvSpPr>
        <p:spPr>
          <a:xfrm>
            <a:off x="3730807" y="4826831"/>
            <a:ext cx="284052" cy="369332"/>
          </a:xfrm>
          <a:prstGeom prst="rect">
            <a:avLst/>
          </a:prstGeom>
          <a:noFill/>
        </p:spPr>
        <p:txBody>
          <a:bodyPr wrap="none" rtlCol="0">
            <a:spAutoFit/>
          </a:bodyPr>
          <a:lstStyle/>
          <a:p>
            <a:r>
              <a:rPr lang="de-DE" dirty="0"/>
              <a:t>x</a:t>
            </a:r>
          </a:p>
        </p:txBody>
      </p:sp>
      <p:sp>
        <p:nvSpPr>
          <p:cNvPr id="10" name="Textfeld 9">
            <a:extLst>
              <a:ext uri="{FF2B5EF4-FFF2-40B4-BE49-F238E27FC236}">
                <a16:creationId xmlns:a16="http://schemas.microsoft.com/office/drawing/2014/main" id="{59F973E7-A74E-20C0-C840-BE57CAFAB07F}"/>
              </a:ext>
            </a:extLst>
          </p:cNvPr>
          <p:cNvSpPr txBox="1"/>
          <p:nvPr/>
        </p:nvSpPr>
        <p:spPr>
          <a:xfrm>
            <a:off x="168465" y="2148667"/>
            <a:ext cx="439479" cy="646331"/>
          </a:xfrm>
          <a:prstGeom prst="rect">
            <a:avLst/>
          </a:prstGeom>
          <a:noFill/>
        </p:spPr>
        <p:txBody>
          <a:bodyPr wrap="none" rtlCol="0">
            <a:spAutoFit/>
          </a:bodyPr>
          <a:lstStyle/>
          <a:p>
            <a:r>
              <a:rPr lang="de-DE" dirty="0"/>
              <a:t>AC</a:t>
            </a:r>
          </a:p>
          <a:p>
            <a:r>
              <a:rPr lang="de-DE" dirty="0"/>
              <a:t>P</a:t>
            </a:r>
          </a:p>
        </p:txBody>
      </p:sp>
      <p:sp>
        <p:nvSpPr>
          <p:cNvPr id="11" name="Freihandform: Form 10">
            <a:extLst>
              <a:ext uri="{FF2B5EF4-FFF2-40B4-BE49-F238E27FC236}">
                <a16:creationId xmlns:a16="http://schemas.microsoft.com/office/drawing/2014/main" id="{D63735B1-570C-B61F-B7B6-D91A298B5541}"/>
              </a:ext>
            </a:extLst>
          </p:cNvPr>
          <p:cNvSpPr/>
          <p:nvPr/>
        </p:nvSpPr>
        <p:spPr>
          <a:xfrm>
            <a:off x="923164" y="3010189"/>
            <a:ext cx="2485660" cy="1332234"/>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2" name="Gerader Verbinder 11">
            <a:extLst>
              <a:ext uri="{FF2B5EF4-FFF2-40B4-BE49-F238E27FC236}">
                <a16:creationId xmlns:a16="http://schemas.microsoft.com/office/drawing/2014/main" id="{4563EBEA-7215-B269-6C9D-48C8900F35D4}"/>
              </a:ext>
            </a:extLst>
          </p:cNvPr>
          <p:cNvCxnSpPr>
            <a:cxnSpLocks/>
          </p:cNvCxnSpPr>
          <p:nvPr/>
        </p:nvCxnSpPr>
        <p:spPr>
          <a:xfrm>
            <a:off x="1096661" y="2471832"/>
            <a:ext cx="1388342" cy="205595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feld 18">
            <a:extLst>
              <a:ext uri="{FF2B5EF4-FFF2-40B4-BE49-F238E27FC236}">
                <a16:creationId xmlns:a16="http://schemas.microsoft.com/office/drawing/2014/main" id="{38746258-957D-9AB1-B6CC-3916D39B4876}"/>
              </a:ext>
            </a:extLst>
          </p:cNvPr>
          <p:cNvSpPr txBox="1"/>
          <p:nvPr/>
        </p:nvSpPr>
        <p:spPr>
          <a:xfrm>
            <a:off x="1651695" y="1544410"/>
            <a:ext cx="1889452" cy="535412"/>
          </a:xfrm>
          <a:prstGeom prst="rect">
            <a:avLst/>
          </a:prstGeom>
          <a:noFill/>
        </p:spPr>
        <p:txBody>
          <a:bodyPr wrap="square" rtlCol="0">
            <a:noAutofit/>
          </a:bodyPr>
          <a:lstStyle/>
          <a:p>
            <a:r>
              <a:rPr lang="de-DE" sz="2400" dirty="0"/>
              <a:t>Thailand</a:t>
            </a:r>
          </a:p>
          <a:p>
            <a:endParaRPr lang="de-DE" sz="2000" dirty="0"/>
          </a:p>
        </p:txBody>
      </p:sp>
      <p:cxnSp>
        <p:nvCxnSpPr>
          <p:cNvPr id="20" name="Gerade Verbindung mit Pfeil 19">
            <a:extLst>
              <a:ext uri="{FF2B5EF4-FFF2-40B4-BE49-F238E27FC236}">
                <a16:creationId xmlns:a16="http://schemas.microsoft.com/office/drawing/2014/main" id="{DE530923-9F1C-10F8-BD62-D05B80608206}"/>
              </a:ext>
            </a:extLst>
          </p:cNvPr>
          <p:cNvCxnSpPr>
            <a:cxnSpLocks/>
          </p:cNvCxnSpPr>
          <p:nvPr/>
        </p:nvCxnSpPr>
        <p:spPr>
          <a:xfrm flipV="1">
            <a:off x="5013978" y="4837105"/>
            <a:ext cx="3075366" cy="26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a:extLst>
              <a:ext uri="{FF2B5EF4-FFF2-40B4-BE49-F238E27FC236}">
                <a16:creationId xmlns:a16="http://schemas.microsoft.com/office/drawing/2014/main" id="{516C0949-5B72-B4FC-FE3E-36596880079E}"/>
              </a:ext>
            </a:extLst>
          </p:cNvPr>
          <p:cNvSpPr txBox="1"/>
          <p:nvPr/>
        </p:nvSpPr>
        <p:spPr>
          <a:xfrm>
            <a:off x="4200913" y="2136153"/>
            <a:ext cx="439479" cy="646331"/>
          </a:xfrm>
          <a:prstGeom prst="rect">
            <a:avLst/>
          </a:prstGeom>
          <a:noFill/>
        </p:spPr>
        <p:txBody>
          <a:bodyPr wrap="none" rtlCol="0">
            <a:spAutoFit/>
          </a:bodyPr>
          <a:lstStyle/>
          <a:p>
            <a:r>
              <a:rPr lang="de-DE" dirty="0"/>
              <a:t>AC</a:t>
            </a:r>
          </a:p>
          <a:p>
            <a:r>
              <a:rPr lang="de-DE" dirty="0"/>
              <a:t>P</a:t>
            </a:r>
          </a:p>
        </p:txBody>
      </p:sp>
      <p:sp>
        <p:nvSpPr>
          <p:cNvPr id="22" name="Freihandform: Form 21">
            <a:extLst>
              <a:ext uri="{FF2B5EF4-FFF2-40B4-BE49-F238E27FC236}">
                <a16:creationId xmlns:a16="http://schemas.microsoft.com/office/drawing/2014/main" id="{5F080F71-D400-C3EF-E099-9ED03FE969D9}"/>
              </a:ext>
            </a:extLst>
          </p:cNvPr>
          <p:cNvSpPr/>
          <p:nvPr/>
        </p:nvSpPr>
        <p:spPr>
          <a:xfrm>
            <a:off x="4993000" y="2391436"/>
            <a:ext cx="2632388" cy="1643322"/>
          </a:xfrm>
          <a:custGeom>
            <a:avLst/>
            <a:gdLst>
              <a:gd name="connsiteX0" fmla="*/ 0 w 3966210"/>
              <a:gd name="connsiteY0" fmla="*/ 0 h 1863090"/>
              <a:gd name="connsiteX1" fmla="*/ 1760220 w 3966210"/>
              <a:gd name="connsiteY1" fmla="*/ 1200150 h 1863090"/>
              <a:gd name="connsiteX2" fmla="*/ 3966210 w 3966210"/>
              <a:gd name="connsiteY2" fmla="*/ 1863090 h 1863090"/>
            </a:gdLst>
            <a:ahLst/>
            <a:cxnLst>
              <a:cxn ang="0">
                <a:pos x="connsiteX0" y="connsiteY0"/>
              </a:cxn>
              <a:cxn ang="0">
                <a:pos x="connsiteX1" y="connsiteY1"/>
              </a:cxn>
              <a:cxn ang="0">
                <a:pos x="connsiteX2" y="connsiteY2"/>
              </a:cxn>
            </a:cxnLst>
            <a:rect l="l" t="t" r="r" b="b"/>
            <a:pathLst>
              <a:path w="3966210" h="1863090">
                <a:moveTo>
                  <a:pt x="0" y="0"/>
                </a:moveTo>
                <a:cubicBezTo>
                  <a:pt x="549592" y="444817"/>
                  <a:pt x="1099185" y="889635"/>
                  <a:pt x="1760220" y="1200150"/>
                </a:cubicBezTo>
                <a:cubicBezTo>
                  <a:pt x="2421255" y="1510665"/>
                  <a:pt x="3193732" y="1686877"/>
                  <a:pt x="3966210" y="1863090"/>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3" name="Gerader Verbinder 22">
            <a:extLst>
              <a:ext uri="{FF2B5EF4-FFF2-40B4-BE49-F238E27FC236}">
                <a16:creationId xmlns:a16="http://schemas.microsoft.com/office/drawing/2014/main" id="{9FFCE277-C309-EA8E-D4F3-E7282F292798}"/>
              </a:ext>
            </a:extLst>
          </p:cNvPr>
          <p:cNvCxnSpPr>
            <a:cxnSpLocks/>
          </p:cNvCxnSpPr>
          <p:nvPr/>
        </p:nvCxnSpPr>
        <p:spPr>
          <a:xfrm>
            <a:off x="5248268" y="2156521"/>
            <a:ext cx="1763430" cy="24266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DB160CF6-BAE2-70B7-EA81-D346527874BD}"/>
              </a:ext>
            </a:extLst>
          </p:cNvPr>
          <p:cNvCxnSpPr>
            <a:cxnSpLocks/>
          </p:cNvCxnSpPr>
          <p:nvPr/>
        </p:nvCxnSpPr>
        <p:spPr>
          <a:xfrm flipH="1" flipV="1">
            <a:off x="4993000" y="2136152"/>
            <a:ext cx="15954" cy="27363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Rechteck 24">
            <a:extLst>
              <a:ext uri="{FF2B5EF4-FFF2-40B4-BE49-F238E27FC236}">
                <a16:creationId xmlns:a16="http://schemas.microsoft.com/office/drawing/2014/main" id="{795A6FF0-6398-8E30-D77F-79F740A37B74}"/>
              </a:ext>
            </a:extLst>
          </p:cNvPr>
          <p:cNvSpPr/>
          <p:nvPr/>
        </p:nvSpPr>
        <p:spPr>
          <a:xfrm>
            <a:off x="7059074" y="4343122"/>
            <a:ext cx="725648" cy="369332"/>
          </a:xfrm>
          <a:prstGeom prst="rect">
            <a:avLst/>
          </a:prstGeom>
        </p:spPr>
        <p:txBody>
          <a:bodyPr wrap="none">
            <a:spAutoFit/>
          </a:bodyPr>
          <a:lstStyle/>
          <a:p>
            <a:r>
              <a:rPr lang="de-DE" dirty="0" err="1"/>
              <a:t>D</a:t>
            </a:r>
            <a:r>
              <a:rPr lang="de-DE" baseline="-25000" dirty="0" err="1"/>
              <a:t>Welt</a:t>
            </a:r>
            <a:r>
              <a:rPr lang="de-DE" dirty="0"/>
              <a:t>  </a:t>
            </a:r>
          </a:p>
        </p:txBody>
      </p:sp>
      <p:sp>
        <p:nvSpPr>
          <p:cNvPr id="29" name="Rechteck 28">
            <a:extLst>
              <a:ext uri="{FF2B5EF4-FFF2-40B4-BE49-F238E27FC236}">
                <a16:creationId xmlns:a16="http://schemas.microsoft.com/office/drawing/2014/main" id="{E86AC5D6-25AA-767A-993B-F2DE0426A20F}"/>
              </a:ext>
            </a:extLst>
          </p:cNvPr>
          <p:cNvSpPr/>
          <p:nvPr/>
        </p:nvSpPr>
        <p:spPr>
          <a:xfrm>
            <a:off x="7625389" y="3846838"/>
            <a:ext cx="670312" cy="369332"/>
          </a:xfrm>
          <a:prstGeom prst="rect">
            <a:avLst/>
          </a:prstGeom>
        </p:spPr>
        <p:txBody>
          <a:bodyPr wrap="none">
            <a:spAutoFit/>
          </a:bodyPr>
          <a:lstStyle/>
          <a:p>
            <a:r>
              <a:rPr lang="de-DE" dirty="0"/>
              <a:t>AC</a:t>
            </a:r>
            <a:r>
              <a:rPr lang="de-DE" baseline="-25000" dirty="0"/>
              <a:t>CH</a:t>
            </a:r>
            <a:r>
              <a:rPr lang="de-DE" dirty="0"/>
              <a:t> </a:t>
            </a:r>
          </a:p>
        </p:txBody>
      </p:sp>
      <p:sp>
        <p:nvSpPr>
          <p:cNvPr id="30" name="Rechteck 29">
            <a:extLst>
              <a:ext uri="{FF2B5EF4-FFF2-40B4-BE49-F238E27FC236}">
                <a16:creationId xmlns:a16="http://schemas.microsoft.com/office/drawing/2014/main" id="{9DF3F921-7A33-9FCB-4723-BCDEAB19A9C6}"/>
              </a:ext>
            </a:extLst>
          </p:cNvPr>
          <p:cNvSpPr/>
          <p:nvPr/>
        </p:nvSpPr>
        <p:spPr>
          <a:xfrm>
            <a:off x="3426024" y="4138017"/>
            <a:ext cx="793294" cy="369332"/>
          </a:xfrm>
          <a:prstGeom prst="rect">
            <a:avLst/>
          </a:prstGeom>
        </p:spPr>
        <p:txBody>
          <a:bodyPr wrap="none">
            <a:spAutoFit/>
          </a:bodyPr>
          <a:lstStyle/>
          <a:p>
            <a:r>
              <a:rPr lang="de-DE" dirty="0"/>
              <a:t>AC</a:t>
            </a:r>
            <a:r>
              <a:rPr lang="de-DE" baseline="-25000" dirty="0"/>
              <a:t>THAI</a:t>
            </a:r>
            <a:r>
              <a:rPr lang="de-DE" dirty="0"/>
              <a:t> </a:t>
            </a:r>
          </a:p>
        </p:txBody>
      </p:sp>
      <p:sp>
        <p:nvSpPr>
          <p:cNvPr id="31" name="Textfeld 30">
            <a:extLst>
              <a:ext uri="{FF2B5EF4-FFF2-40B4-BE49-F238E27FC236}">
                <a16:creationId xmlns:a16="http://schemas.microsoft.com/office/drawing/2014/main" id="{F6E29252-B590-ECA4-0835-12011162136A}"/>
              </a:ext>
            </a:extLst>
          </p:cNvPr>
          <p:cNvSpPr txBox="1"/>
          <p:nvPr/>
        </p:nvSpPr>
        <p:spPr>
          <a:xfrm>
            <a:off x="5903284" y="1516983"/>
            <a:ext cx="1889452" cy="535412"/>
          </a:xfrm>
          <a:prstGeom prst="rect">
            <a:avLst/>
          </a:prstGeom>
          <a:noFill/>
        </p:spPr>
        <p:txBody>
          <a:bodyPr wrap="square" rtlCol="0">
            <a:noAutofit/>
          </a:bodyPr>
          <a:lstStyle/>
          <a:p>
            <a:r>
              <a:rPr lang="de-DE" sz="2400" dirty="0" err="1"/>
              <a:t>Switzerland</a:t>
            </a:r>
            <a:endParaRPr lang="de-DE" sz="2400" dirty="0"/>
          </a:p>
          <a:p>
            <a:endParaRPr lang="de-DE" sz="2000" dirty="0"/>
          </a:p>
        </p:txBody>
      </p:sp>
      <p:sp>
        <p:nvSpPr>
          <p:cNvPr id="35" name="Rechteck 34">
            <a:extLst>
              <a:ext uri="{FF2B5EF4-FFF2-40B4-BE49-F238E27FC236}">
                <a16:creationId xmlns:a16="http://schemas.microsoft.com/office/drawing/2014/main" id="{BCE35637-D3C8-F589-972E-3721B47D7C45}"/>
              </a:ext>
            </a:extLst>
          </p:cNvPr>
          <p:cNvSpPr/>
          <p:nvPr/>
        </p:nvSpPr>
        <p:spPr>
          <a:xfrm>
            <a:off x="2464005" y="4343122"/>
            <a:ext cx="730328" cy="369332"/>
          </a:xfrm>
          <a:prstGeom prst="rect">
            <a:avLst/>
          </a:prstGeom>
        </p:spPr>
        <p:txBody>
          <a:bodyPr wrap="none">
            <a:spAutoFit/>
          </a:bodyPr>
          <a:lstStyle/>
          <a:p>
            <a:r>
              <a:rPr lang="de-DE" dirty="0"/>
              <a:t>D</a:t>
            </a:r>
            <a:r>
              <a:rPr lang="de-DE" baseline="-25000" dirty="0"/>
              <a:t>THAI</a:t>
            </a:r>
            <a:r>
              <a:rPr lang="de-DE" dirty="0"/>
              <a:t>  </a:t>
            </a:r>
          </a:p>
        </p:txBody>
      </p:sp>
      <p:sp>
        <p:nvSpPr>
          <p:cNvPr id="42" name="Textfeld 41">
            <a:extLst>
              <a:ext uri="{FF2B5EF4-FFF2-40B4-BE49-F238E27FC236}">
                <a16:creationId xmlns:a16="http://schemas.microsoft.com/office/drawing/2014/main" id="{A4C49FA9-F006-26D1-23E9-0C71FB0A48AB}"/>
              </a:ext>
            </a:extLst>
          </p:cNvPr>
          <p:cNvSpPr txBox="1"/>
          <p:nvPr/>
        </p:nvSpPr>
        <p:spPr>
          <a:xfrm>
            <a:off x="7783444" y="4827530"/>
            <a:ext cx="284052" cy="369332"/>
          </a:xfrm>
          <a:prstGeom prst="rect">
            <a:avLst/>
          </a:prstGeom>
          <a:noFill/>
        </p:spPr>
        <p:txBody>
          <a:bodyPr wrap="none" rtlCol="0">
            <a:spAutoFit/>
          </a:bodyPr>
          <a:lstStyle/>
          <a:p>
            <a:r>
              <a:rPr lang="de-DE" dirty="0"/>
              <a:t>x</a:t>
            </a:r>
          </a:p>
        </p:txBody>
      </p:sp>
      <p:sp>
        <p:nvSpPr>
          <p:cNvPr id="43" name="Rechteck 42">
            <a:extLst>
              <a:ext uri="{FF2B5EF4-FFF2-40B4-BE49-F238E27FC236}">
                <a16:creationId xmlns:a16="http://schemas.microsoft.com/office/drawing/2014/main" id="{F00762D8-EF88-51AD-12D7-F533ED2F38B3}"/>
              </a:ext>
            </a:extLst>
          </p:cNvPr>
          <p:cNvSpPr/>
          <p:nvPr/>
        </p:nvSpPr>
        <p:spPr>
          <a:xfrm>
            <a:off x="379040" y="3709134"/>
            <a:ext cx="606256" cy="369332"/>
          </a:xfrm>
          <a:prstGeom prst="rect">
            <a:avLst/>
          </a:prstGeom>
        </p:spPr>
        <p:txBody>
          <a:bodyPr wrap="none">
            <a:spAutoFit/>
          </a:bodyPr>
          <a:lstStyle/>
          <a:p>
            <a:r>
              <a:rPr lang="de-DE" dirty="0" err="1"/>
              <a:t>p</a:t>
            </a:r>
            <a:r>
              <a:rPr lang="de-DE" baseline="-25000" dirty="0" err="1"/>
              <a:t>THAI</a:t>
            </a:r>
            <a:endParaRPr lang="de-DE" dirty="0"/>
          </a:p>
        </p:txBody>
      </p:sp>
      <mc:AlternateContent xmlns:mc="http://schemas.openxmlformats.org/markup-compatibility/2006" xmlns:a14="http://schemas.microsoft.com/office/drawing/2010/main">
        <mc:Choice Requires="a14">
          <p:sp>
            <p:nvSpPr>
              <p:cNvPr id="44" name="Rechteck 43">
                <a:extLst>
                  <a:ext uri="{FF2B5EF4-FFF2-40B4-BE49-F238E27FC236}">
                    <a16:creationId xmlns:a16="http://schemas.microsoft.com/office/drawing/2014/main" id="{DEA44401-D816-6809-E65A-054AF738382B}"/>
                  </a:ext>
                </a:extLst>
              </p:cNvPr>
              <p:cNvSpPr/>
              <p:nvPr/>
            </p:nvSpPr>
            <p:spPr>
              <a:xfrm>
                <a:off x="142943" y="2837325"/>
                <a:ext cx="778290" cy="369909"/>
              </a:xfrm>
              <a:prstGeom prst="rect">
                <a:avLst/>
              </a:prstGeom>
            </p:spPr>
            <p:txBody>
              <a:bodyPr wrap="none">
                <a:spAutoFit/>
              </a:bodyPr>
              <a:lstStyle/>
              <a:p>
                <a14:m>
                  <m:oMath xmlns:m="http://schemas.openxmlformats.org/officeDocument/2006/math">
                    <m:acc>
                      <m:accPr>
                        <m:chr m:val="̅"/>
                        <m:ctrlPr>
                          <a:rPr lang="de-DE" i="1" smtClean="0">
                            <a:latin typeface="Cambria Math" panose="02040503050406030204" pitchFamily="18" charset="0"/>
                          </a:rPr>
                        </m:ctrlPr>
                      </m:accPr>
                      <m:e>
                        <m:r>
                          <a:rPr lang="de-DE" b="0" i="1" smtClean="0">
                            <a:latin typeface="Cambria Math" panose="02040503050406030204" pitchFamily="18" charset="0"/>
                          </a:rPr>
                          <m:t>𝐴𝐶</m:t>
                        </m:r>
                      </m:e>
                    </m:acc>
                  </m:oMath>
                </a14:m>
                <a:r>
                  <a:rPr lang="de-DE" baseline="-25000" dirty="0" err="1"/>
                  <a:t>THAI</a:t>
                </a:r>
                <a:endParaRPr lang="de-DE" dirty="0"/>
              </a:p>
            </p:txBody>
          </p:sp>
        </mc:Choice>
        <mc:Fallback xmlns="">
          <p:sp>
            <p:nvSpPr>
              <p:cNvPr id="44" name="Rechteck 43">
                <a:extLst>
                  <a:ext uri="{FF2B5EF4-FFF2-40B4-BE49-F238E27FC236}">
                    <a16:creationId xmlns:a16="http://schemas.microsoft.com/office/drawing/2014/main" id="{DEA44401-D816-6809-E65A-054AF738382B}"/>
                  </a:ext>
                </a:extLst>
              </p:cNvPr>
              <p:cNvSpPr>
                <a:spLocks noRot="1" noChangeAspect="1" noMove="1" noResize="1" noEditPoints="1" noAdjustHandles="1" noChangeArrowheads="1" noChangeShapeType="1" noTextEdit="1"/>
              </p:cNvSpPr>
              <p:nvPr/>
            </p:nvSpPr>
            <p:spPr>
              <a:xfrm>
                <a:off x="142943" y="2837325"/>
                <a:ext cx="778290" cy="369909"/>
              </a:xfrm>
              <a:prstGeom prst="rect">
                <a:avLst/>
              </a:prstGeom>
              <a:blipFill>
                <a:blip r:embed="rId3"/>
                <a:stretch>
                  <a:fillRect b="-21311"/>
                </a:stretch>
              </a:blipFill>
            </p:spPr>
            <p:txBody>
              <a:bodyPr/>
              <a:lstStyle/>
              <a:p>
                <a:r>
                  <a:rPr lang="de-DE">
                    <a:noFill/>
                  </a:rPr>
                  <a:t> </a:t>
                </a:r>
              </a:p>
            </p:txBody>
          </p:sp>
        </mc:Fallback>
      </mc:AlternateContent>
      <p:sp>
        <p:nvSpPr>
          <p:cNvPr id="49" name="Rechteck 48">
            <a:extLst>
              <a:ext uri="{FF2B5EF4-FFF2-40B4-BE49-F238E27FC236}">
                <a16:creationId xmlns:a16="http://schemas.microsoft.com/office/drawing/2014/main" id="{81E8952A-4C52-BB09-6FE9-FC2CAFCE753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7794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10" grpId="0"/>
      <p:bldP spid="11" grpId="0" animBg="1"/>
      <p:bldP spid="19" grpId="0"/>
      <p:bldP spid="22" grpId="0" animBg="1"/>
      <p:bldP spid="25" grpId="0"/>
      <p:bldP spid="29" grpId="0"/>
      <p:bldP spid="30" grpId="0"/>
      <p:bldP spid="35" grpId="0"/>
      <p:bldP spid="43" grpId="0"/>
      <p:bldP spid="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CD6CF-6093-8F7D-D707-5A59F31E541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4D9361A-65A6-B8F9-95B8-090EDB38EF3C}"/>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Welfare</a:t>
            </a:r>
          </a:p>
        </p:txBody>
      </p:sp>
      <p:sp>
        <p:nvSpPr>
          <p:cNvPr id="9" name="Textfeld 8">
            <a:extLst>
              <a:ext uri="{FF2B5EF4-FFF2-40B4-BE49-F238E27FC236}">
                <a16:creationId xmlns:a16="http://schemas.microsoft.com/office/drawing/2014/main" id="{65DDFC24-3DC8-EA59-D4B4-611E7FB5BF7C}"/>
              </a:ext>
            </a:extLst>
          </p:cNvPr>
          <p:cNvSpPr txBox="1"/>
          <p:nvPr/>
        </p:nvSpPr>
        <p:spPr>
          <a:xfrm>
            <a:off x="0" y="613101"/>
            <a:ext cx="9144000" cy="5519638"/>
          </a:xfrm>
          <a:prstGeom prst="rect">
            <a:avLst/>
          </a:prstGeom>
          <a:noFill/>
        </p:spPr>
        <p:txBody>
          <a:bodyPr wrap="square" rtlCol="0">
            <a:noAutofit/>
          </a:bodyPr>
          <a:lstStyle/>
          <a:p>
            <a:pPr marL="457200" indent="-457200">
              <a:buFont typeface="Arial" panose="020B0604020202020204" pitchFamily="34" charset="0"/>
              <a:buChar char="•"/>
            </a:pPr>
            <a:r>
              <a:rPr lang="en-US" sz="2800" dirty="0"/>
              <a:t>Foreign trade based on external economies of scale is less clear in its impact on national welfare than foreign trade caused by comparative advantages or economies of scale at the firm level.</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External economies of scale mean that historical development and chance can play a decisive role in the formation of the trade pattern.</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If external economies of scale play an important role, countries ca</a:t>
            </a:r>
            <a:endParaRPr lang="de-DE" sz="2800" dirty="0"/>
          </a:p>
        </p:txBody>
      </p:sp>
      <p:sp>
        <p:nvSpPr>
          <p:cNvPr id="5" name="Rechteck 4">
            <a:extLst>
              <a:ext uri="{FF2B5EF4-FFF2-40B4-BE49-F238E27FC236}">
                <a16:creationId xmlns:a16="http://schemas.microsoft.com/office/drawing/2014/main" id="{78761E1B-60ED-863D-829B-3501FA82B9F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00751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A93F9-5568-B8EF-D1D5-697E596F7CC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60F46F4-439B-FB64-1B07-BA863C6E7684}"/>
              </a:ext>
            </a:extLst>
          </p:cNvPr>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External Economies of Scale and Trade</a:t>
            </a:r>
          </a:p>
        </p:txBody>
      </p:sp>
      <p:sp>
        <p:nvSpPr>
          <p:cNvPr id="9" name="Textfeld 8">
            <a:extLst>
              <a:ext uri="{FF2B5EF4-FFF2-40B4-BE49-F238E27FC236}">
                <a16:creationId xmlns:a16="http://schemas.microsoft.com/office/drawing/2014/main" id="{A40113DD-5997-6E17-87D0-EFB5762661EC}"/>
              </a:ext>
            </a:extLst>
          </p:cNvPr>
          <p:cNvSpPr txBox="1"/>
          <p:nvPr/>
        </p:nvSpPr>
        <p:spPr>
          <a:xfrm>
            <a:off x="814137" y="669181"/>
            <a:ext cx="9144000" cy="5519638"/>
          </a:xfrm>
          <a:prstGeom prst="rect">
            <a:avLst/>
          </a:prstGeom>
          <a:noFill/>
        </p:spPr>
        <p:txBody>
          <a:bodyPr wrap="square" rtlCol="0">
            <a:noAutofit/>
          </a:bodyPr>
          <a:lstStyle/>
          <a:p>
            <a:r>
              <a:rPr lang="en-US" sz="2600" i="1" dirty="0"/>
              <a:t>“When an industry has thus chosen a locality for itself, it is likely</a:t>
            </a:r>
          </a:p>
          <a:p>
            <a:r>
              <a:rPr lang="en-US" sz="2600" i="1" dirty="0"/>
              <a:t>to stay there long: so great are the advantages which people</a:t>
            </a:r>
          </a:p>
          <a:p>
            <a:r>
              <a:rPr lang="en-US" sz="2600" i="1" dirty="0"/>
              <a:t>following the same skilled trade get from near neighborhood to</a:t>
            </a:r>
          </a:p>
          <a:p>
            <a:r>
              <a:rPr lang="en-US" sz="2600" i="1" dirty="0"/>
              <a:t>one another. </a:t>
            </a:r>
            <a:r>
              <a:rPr lang="en-US" sz="2600" i="1" dirty="0">
                <a:solidFill>
                  <a:schemeClr val="tx2">
                    <a:lumMod val="60000"/>
                    <a:lumOff val="40000"/>
                  </a:schemeClr>
                </a:solidFill>
              </a:rPr>
              <a:t>The mysteries of the trade become no mysteries;</a:t>
            </a:r>
          </a:p>
          <a:p>
            <a:r>
              <a:rPr lang="en-US" sz="2600" i="1" dirty="0">
                <a:solidFill>
                  <a:schemeClr val="tx2">
                    <a:lumMod val="60000"/>
                    <a:lumOff val="40000"/>
                  </a:schemeClr>
                </a:solidFill>
              </a:rPr>
              <a:t>but are as it were in the air</a:t>
            </a:r>
            <a:r>
              <a:rPr lang="en-US" sz="2600" i="1" dirty="0"/>
              <a:t>,... Good work is rightly appreciated,</a:t>
            </a:r>
          </a:p>
          <a:p>
            <a:r>
              <a:rPr lang="en-US" sz="2600" i="1" dirty="0"/>
              <a:t>inventions and improvements in machinery, in processes and the</a:t>
            </a:r>
          </a:p>
          <a:p>
            <a:r>
              <a:rPr lang="en-US" sz="2600" i="1" dirty="0"/>
              <a:t>general organization of the business have their merits promptly</a:t>
            </a:r>
          </a:p>
          <a:p>
            <a:r>
              <a:rPr lang="en-US" sz="2600" i="1" dirty="0"/>
              <a:t>discussed: </a:t>
            </a:r>
            <a:r>
              <a:rPr lang="en-US" sz="2600" i="1" dirty="0">
                <a:solidFill>
                  <a:schemeClr val="tx2">
                    <a:lumMod val="60000"/>
                    <a:lumOff val="40000"/>
                  </a:schemeClr>
                </a:solidFill>
              </a:rPr>
              <a:t>if one man starts a new idea, it is taken up by others</a:t>
            </a:r>
          </a:p>
          <a:p>
            <a:r>
              <a:rPr lang="en-US" sz="2600" i="1" dirty="0">
                <a:solidFill>
                  <a:schemeClr val="tx2">
                    <a:lumMod val="60000"/>
                    <a:lumOff val="40000"/>
                  </a:schemeClr>
                </a:solidFill>
              </a:rPr>
              <a:t>and combined with suggestions of their own; and thus it becomes</a:t>
            </a:r>
          </a:p>
          <a:p>
            <a:r>
              <a:rPr lang="en-US" sz="2600" i="1" dirty="0">
                <a:solidFill>
                  <a:schemeClr val="tx2">
                    <a:lumMod val="60000"/>
                    <a:lumOff val="40000"/>
                  </a:schemeClr>
                </a:solidFill>
              </a:rPr>
              <a:t>the source of further new ideas</a:t>
            </a:r>
            <a:r>
              <a:rPr lang="en-US" sz="2600" i="1" dirty="0"/>
              <a:t>.</a:t>
            </a:r>
          </a:p>
          <a:p>
            <a:endParaRPr lang="en-US" sz="2600" i="1" dirty="0"/>
          </a:p>
          <a:p>
            <a:r>
              <a:rPr lang="en-US" sz="2400" dirty="0"/>
              <a:t>Marshall (Principles of Economics, London: MacMillan, 1920)</a:t>
            </a:r>
            <a:endParaRPr lang="de-DE" sz="2000" dirty="0"/>
          </a:p>
        </p:txBody>
      </p:sp>
      <p:sp>
        <p:nvSpPr>
          <p:cNvPr id="6" name="Rechteck 5">
            <a:extLst>
              <a:ext uri="{FF2B5EF4-FFF2-40B4-BE49-F238E27FC236}">
                <a16:creationId xmlns:a16="http://schemas.microsoft.com/office/drawing/2014/main" id="{DEDC4A18-0415-2BB2-7F8A-9D13529C664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566782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2B669-1481-A692-076B-6F616D1F6DC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6F157F1-5163-5525-A288-72967CA8BE6E}"/>
              </a:ext>
            </a:extLst>
          </p:cNvPr>
          <p:cNvSpPr txBox="1">
            <a:spLocks/>
          </p:cNvSpPr>
          <p:nvPr/>
        </p:nvSpPr>
        <p:spPr>
          <a:xfrm>
            <a:off x="790425" y="-51693"/>
            <a:ext cx="11117766"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Intra-Industry-Trade Germany – USA</a:t>
            </a:r>
          </a:p>
        </p:txBody>
      </p:sp>
      <mc:AlternateContent xmlns:mc="http://schemas.openxmlformats.org/markup-compatibility/2006" xmlns:a14="http://schemas.microsoft.com/office/drawing/2010/main">
        <mc:Choice Requires="a14">
          <p:sp>
            <p:nvSpPr>
              <p:cNvPr id="9" name="TextBox 9">
                <a:extLst>
                  <a:ext uri="{FF2B5EF4-FFF2-40B4-BE49-F238E27FC236}">
                    <a16:creationId xmlns:a16="http://schemas.microsoft.com/office/drawing/2014/main" id="{1B53F3EB-410F-FC80-36F4-31C0CC9F5C48}"/>
                  </a:ext>
                </a:extLst>
              </p:cNvPr>
              <p:cNvSpPr txBox="1"/>
              <p:nvPr/>
            </p:nvSpPr>
            <p:spPr>
              <a:xfrm>
                <a:off x="-5778" y="5218196"/>
                <a:ext cx="4443909" cy="530594"/>
              </a:xfrm>
              <a:prstGeom prst="rect">
                <a:avLst/>
              </a:prstGeom>
              <a:noFill/>
            </p:spPr>
            <p:txBody>
              <a:bodyPr wrap="none" rtlCol="0">
                <a:spAutoFit/>
              </a:bodyPr>
              <a:lstStyle/>
              <a:p>
                <a:r>
                  <a:rPr lang="de-DE" sz="1600" b="1" dirty="0">
                    <a:latin typeface="Times New Roman" panose="02020603050405020304" pitchFamily="18" charset="0"/>
                    <a:cs typeface="Times New Roman" panose="02020603050405020304" pitchFamily="18" charset="0"/>
                  </a:rPr>
                  <a:t>Grubel-Lloyd-Index: </a:t>
                </a:r>
                <a14:m>
                  <m:oMath xmlns:m="http://schemas.openxmlformats.org/officeDocument/2006/math">
                    <m:r>
                      <a:rPr lang="de-DE" sz="1600" b="1" i="0" smtClean="0">
                        <a:latin typeface="Cambria Math" panose="02040503050406030204" pitchFamily="18" charset="0"/>
                      </a:rPr>
                      <m:t>𝐆𝐋𝐈</m:t>
                    </m:r>
                    <m:r>
                      <a:rPr lang="de-DE" sz="1600" b="1" i="0" smtClean="0">
                        <a:latin typeface="Cambria Math" panose="02040503050406030204" pitchFamily="18" charset="0"/>
                      </a:rPr>
                      <m:t>=</m:t>
                    </m:r>
                    <m:r>
                      <a:rPr lang="de-DE" sz="1600" b="1" i="1">
                        <a:latin typeface="Cambria Math"/>
                      </a:rPr>
                      <m:t>𝟏</m:t>
                    </m:r>
                    <m:r>
                      <a:rPr lang="de-DE" sz="1600" b="1" i="1">
                        <a:latin typeface="Cambria Math"/>
                      </a:rPr>
                      <m:t>−</m:t>
                    </m:r>
                    <m:d>
                      <m:dPr>
                        <m:begChr m:val="["/>
                        <m:endChr m:val="]"/>
                        <m:ctrlPr>
                          <a:rPr lang="de-DE" sz="1600" b="1" i="1" smtClean="0">
                            <a:latin typeface="Cambria Math" panose="02040503050406030204" pitchFamily="18" charset="0"/>
                          </a:rPr>
                        </m:ctrlPr>
                      </m:dPr>
                      <m:e>
                        <m:f>
                          <m:fPr>
                            <m:ctrlPr>
                              <a:rPr lang="de-DE" sz="1600" b="1" i="1">
                                <a:latin typeface="Cambria Math" panose="02040503050406030204" pitchFamily="18" charset="0"/>
                              </a:rPr>
                            </m:ctrlPr>
                          </m:fPr>
                          <m:num>
                            <m:r>
                              <a:rPr lang="de-DE" sz="1600" b="1" i="1" smtClean="0">
                                <a:latin typeface="Cambria Math" panose="02040503050406030204" pitchFamily="18" charset="0"/>
                              </a:rPr>
                              <m:t>|</m:t>
                            </m:r>
                            <m:r>
                              <a:rPr lang="de-DE" sz="1600" b="1" i="1">
                                <a:latin typeface="Cambria Math"/>
                              </a:rPr>
                              <m:t>𝑬𝒙𝒑𝒐𝒓𝒕</m:t>
                            </m:r>
                            <m:r>
                              <a:rPr lang="de-DE" sz="1600" b="1" i="1">
                                <a:latin typeface="Cambria Math"/>
                              </a:rPr>
                              <m:t>−</m:t>
                            </m:r>
                            <m:r>
                              <a:rPr lang="de-DE" sz="1600" b="1" i="1">
                                <a:latin typeface="Cambria Math"/>
                              </a:rPr>
                              <m:t>𝑰𝒎𝒑𝒐𝒓𝒕</m:t>
                            </m:r>
                            <m:r>
                              <a:rPr lang="de-DE" sz="1600" b="1" i="1" smtClean="0">
                                <a:latin typeface="Cambria Math" panose="02040503050406030204" pitchFamily="18" charset="0"/>
                              </a:rPr>
                              <m:t>|</m:t>
                            </m:r>
                          </m:num>
                          <m:den>
                            <m:r>
                              <a:rPr lang="de-DE" sz="1600" b="1" i="1">
                                <a:latin typeface="Cambria Math"/>
                              </a:rPr>
                              <m:t>𝑬𝒙𝒑𝒐𝒓𝒕</m:t>
                            </m:r>
                            <m:r>
                              <a:rPr lang="de-DE" sz="1600" b="1" i="1">
                                <a:latin typeface="Cambria Math"/>
                              </a:rPr>
                              <m:t>+</m:t>
                            </m:r>
                            <m:r>
                              <a:rPr lang="de-DE" sz="1600" b="1" i="1">
                                <a:latin typeface="Cambria Math"/>
                              </a:rPr>
                              <m:t>𝑰𝒎𝒑𝒐𝒓𝒕</m:t>
                            </m:r>
                          </m:den>
                        </m:f>
                      </m:e>
                    </m:d>
                  </m:oMath>
                </a14:m>
                <a:endParaRPr lang="en-US" sz="1600" dirty="0">
                  <a:latin typeface="Times New Roman" panose="02020603050405020304" pitchFamily="18" charset="0"/>
                  <a:cs typeface="Times New Roman" panose="02020603050405020304" pitchFamily="18" charset="0"/>
                </a:endParaRPr>
              </a:p>
            </p:txBody>
          </p:sp>
        </mc:Choice>
        <mc:Fallback xmlns="">
          <p:sp>
            <p:nvSpPr>
              <p:cNvPr id="9" name="TextBox 9"/>
              <p:cNvSpPr txBox="1">
                <a:spLocks noRot="1" noChangeAspect="1" noMove="1" noResize="1" noEditPoints="1" noAdjustHandles="1" noChangeArrowheads="1" noChangeShapeType="1" noTextEdit="1"/>
              </p:cNvSpPr>
              <p:nvPr/>
            </p:nvSpPr>
            <p:spPr>
              <a:xfrm>
                <a:off x="-5778" y="5218196"/>
                <a:ext cx="4443909" cy="530594"/>
              </a:xfrm>
              <a:prstGeom prst="rect">
                <a:avLst/>
              </a:prstGeom>
              <a:blipFill>
                <a:blip r:embed="rId3"/>
                <a:stretch>
                  <a:fillRect l="-686" b="-2299"/>
                </a:stretch>
              </a:blipFill>
            </p:spPr>
            <p:txBody>
              <a:bodyPr/>
              <a:lstStyle/>
              <a:p>
                <a:r>
                  <a:rPr lang="de-DE">
                    <a:noFill/>
                  </a:rPr>
                  <a:t> </a:t>
                </a:r>
              </a:p>
            </p:txBody>
          </p:sp>
        </mc:Fallback>
      </mc:AlternateContent>
      <p:sp>
        <p:nvSpPr>
          <p:cNvPr id="10" name="Textfeld 9">
            <a:extLst>
              <a:ext uri="{FF2B5EF4-FFF2-40B4-BE49-F238E27FC236}">
                <a16:creationId xmlns:a16="http://schemas.microsoft.com/office/drawing/2014/main" id="{3C3C25B3-1457-78C5-1FA9-1B5360F09C81}"/>
              </a:ext>
            </a:extLst>
          </p:cNvPr>
          <p:cNvSpPr txBox="1"/>
          <p:nvPr/>
        </p:nvSpPr>
        <p:spPr>
          <a:xfrm>
            <a:off x="0" y="3904357"/>
            <a:ext cx="3435556"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Quelle</a:t>
            </a:r>
            <a:r>
              <a:rPr lang="de-DE" sz="1633">
                <a:latin typeface="Times New Roman" panose="02020603050405020304" pitchFamily="18" charset="0"/>
                <a:cs typeface="Times New Roman" panose="02020603050405020304" pitchFamily="18" charset="0"/>
              </a:rPr>
              <a:t>: Destatis, eigene Berechnungen</a:t>
            </a:r>
            <a:endParaRPr lang="de-DE" sz="1633" dirty="0">
              <a:latin typeface="Times New Roman" panose="02020603050405020304" pitchFamily="18" charset="0"/>
              <a:cs typeface="Times New Roman" panose="02020603050405020304" pitchFamily="18" charset="0"/>
            </a:endParaRPr>
          </a:p>
        </p:txBody>
      </p:sp>
      <p:sp>
        <p:nvSpPr>
          <p:cNvPr id="7" name="TextBox 9">
            <a:extLst>
              <a:ext uri="{FF2B5EF4-FFF2-40B4-BE49-F238E27FC236}">
                <a16:creationId xmlns:a16="http://schemas.microsoft.com/office/drawing/2014/main" id="{9538990F-31EB-551B-E0CA-55BB6FEC5871}"/>
              </a:ext>
            </a:extLst>
          </p:cNvPr>
          <p:cNvSpPr txBox="1"/>
          <p:nvPr/>
        </p:nvSpPr>
        <p:spPr>
          <a:xfrm>
            <a:off x="323634" y="4340360"/>
            <a:ext cx="3708400" cy="830997"/>
          </a:xfrm>
          <a:prstGeom prst="rect">
            <a:avLst/>
          </a:prstGeom>
          <a:noFill/>
        </p:spPr>
        <p:txBody>
          <a:bodyPr wrap="square" rtlCol="0">
            <a:spAutoFit/>
          </a:bodyPr>
          <a:lstStyle/>
          <a:p>
            <a:r>
              <a:rPr lang="en-US" sz="1600" dirty="0" err="1">
                <a:latin typeface="Times New Roman" panose="02020603050405020304" pitchFamily="18" charset="0"/>
                <a:cs typeface="Times New Roman" panose="02020603050405020304" pitchFamily="18" charset="0"/>
              </a:rPr>
              <a:t>TheGrubel</a:t>
            </a:r>
            <a:r>
              <a:rPr lang="en-US" sz="1600" dirty="0">
                <a:latin typeface="Times New Roman" panose="02020603050405020304" pitchFamily="18" charset="0"/>
                <a:cs typeface="Times New Roman" panose="02020603050405020304" pitchFamily="18" charset="0"/>
              </a:rPr>
              <a:t>-Lloyd Index is used as a measure of the distribution between inter- and intra-industry trade:</a:t>
            </a:r>
            <a:endParaRPr lang="de-DE" sz="1600" dirty="0">
              <a:latin typeface="Times New Roman" panose="02020603050405020304" pitchFamily="18" charset="0"/>
              <a:cs typeface="Times New Roman" panose="02020603050405020304" pitchFamily="18" charset="0"/>
            </a:endParaRPr>
          </a:p>
        </p:txBody>
      </p:sp>
      <p:sp>
        <p:nvSpPr>
          <p:cNvPr id="12" name="Rechteck 11">
            <a:extLst>
              <a:ext uri="{FF2B5EF4-FFF2-40B4-BE49-F238E27FC236}">
                <a16:creationId xmlns:a16="http://schemas.microsoft.com/office/drawing/2014/main" id="{38A8BC53-AD21-07B3-BF17-9ED3B715BFD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5" name="Grafik 4">
            <a:extLst>
              <a:ext uri="{FF2B5EF4-FFF2-40B4-BE49-F238E27FC236}">
                <a16:creationId xmlns:a16="http://schemas.microsoft.com/office/drawing/2014/main" id="{C7F251EA-B7CF-8F56-5729-7543AF604AF3}"/>
              </a:ext>
            </a:extLst>
          </p:cNvPr>
          <p:cNvPicPr>
            <a:picLocks noChangeAspect="1"/>
          </p:cNvPicPr>
          <p:nvPr/>
        </p:nvPicPr>
        <p:blipFill>
          <a:blip r:embed="rId4"/>
          <a:stretch>
            <a:fillRect/>
          </a:stretch>
        </p:blipFill>
        <p:spPr>
          <a:xfrm>
            <a:off x="564426" y="670291"/>
            <a:ext cx="9876376" cy="3273836"/>
          </a:xfrm>
          <a:prstGeom prst="rect">
            <a:avLst/>
          </a:prstGeom>
        </p:spPr>
      </p:pic>
    </p:spTree>
    <p:extLst>
      <p:ext uri="{BB962C8B-B14F-4D97-AF65-F5344CB8AC3E}">
        <p14:creationId xmlns:p14="http://schemas.microsoft.com/office/powerpoint/2010/main" val="2152413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00" y="-27384"/>
            <a:ext cx="9144000"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Reasons for trade</a:t>
            </a:r>
          </a:p>
        </p:txBody>
      </p:sp>
      <p:sp>
        <p:nvSpPr>
          <p:cNvPr id="9" name="Textfeld 8">
            <a:extLst>
              <a:ext uri="{FF2B5EF4-FFF2-40B4-BE49-F238E27FC236}">
                <a16:creationId xmlns:a16="http://schemas.microsoft.com/office/drawing/2014/main" id="{EA66E258-8245-4EE8-9B19-BB1BAC4D268E}"/>
              </a:ext>
            </a:extLst>
          </p:cNvPr>
          <p:cNvSpPr txBox="1"/>
          <p:nvPr/>
        </p:nvSpPr>
        <p:spPr>
          <a:xfrm>
            <a:off x="34961" y="467252"/>
            <a:ext cx="7812501" cy="6310065"/>
          </a:xfrm>
          <a:prstGeom prst="rect">
            <a:avLst/>
          </a:prstGeom>
          <a:noFill/>
        </p:spPr>
        <p:txBody>
          <a:bodyPr wrap="square" rtlCol="0">
            <a:noAutofit/>
          </a:bodyPr>
          <a:lstStyle/>
          <a:p>
            <a:r>
              <a:rPr lang="de-DE" sz="2000" b="1" u="sng" dirty="0"/>
              <a:t>Ricardo:</a:t>
            </a:r>
          </a:p>
          <a:p>
            <a:pPr marL="342900" indent="-342900">
              <a:buFont typeface="Arial" panose="020B0604020202020204" pitchFamily="34" charset="0"/>
              <a:buChar char="•"/>
            </a:pPr>
            <a:r>
              <a:rPr lang="en-US" sz="2000" dirty="0"/>
              <a:t>Different comparative costs</a:t>
            </a:r>
          </a:p>
          <a:p>
            <a:pPr marL="342900" indent="-342900">
              <a:buFont typeface="Arial" panose="020B0604020202020204" pitchFamily="34" charset="0"/>
              <a:buChar char="•"/>
            </a:pPr>
            <a:r>
              <a:rPr lang="en-US" sz="2000" dirty="0"/>
              <a:t>Linear production function: Y=</a:t>
            </a:r>
            <a:r>
              <a:rPr lang="en-US" sz="2000" dirty="0" err="1"/>
              <a:t>aL</a:t>
            </a:r>
            <a:endParaRPr lang="en-US" sz="2000" dirty="0"/>
          </a:p>
          <a:p>
            <a:pPr marL="342900" indent="-342900">
              <a:buFont typeface="Arial" panose="020B0604020202020204" pitchFamily="34" charset="0"/>
              <a:buChar char="•"/>
            </a:pPr>
            <a:r>
              <a:rPr lang="en-US" sz="2000" dirty="0"/>
              <a:t>constant returns to scale 2L↑ → 2Y↑</a:t>
            </a:r>
          </a:p>
          <a:p>
            <a:pPr marL="342900" indent="-342900">
              <a:buFont typeface="Arial" panose="020B0604020202020204" pitchFamily="34" charset="0"/>
              <a:buChar char="•"/>
            </a:pPr>
            <a:endParaRPr lang="de-DE" sz="2000" dirty="0"/>
          </a:p>
          <a:p>
            <a:r>
              <a:rPr lang="de-DE" sz="2000" b="1" u="sng" dirty="0" err="1"/>
              <a:t>Specific</a:t>
            </a:r>
            <a:r>
              <a:rPr lang="de-DE" sz="2000" b="1" u="sng" dirty="0"/>
              <a:t> </a:t>
            </a:r>
            <a:r>
              <a:rPr lang="de-DE" sz="2000" b="1" u="sng" dirty="0" err="1"/>
              <a:t>Factors</a:t>
            </a:r>
            <a:r>
              <a:rPr lang="de-DE" sz="2000" b="1" u="sng" dirty="0"/>
              <a:t> and Heckscher-Ohlin:</a:t>
            </a:r>
          </a:p>
          <a:p>
            <a:pPr marL="342900" indent="-342900">
              <a:buFont typeface="Arial" panose="020B0604020202020204" pitchFamily="34" charset="0"/>
              <a:buChar char="•"/>
            </a:pPr>
            <a:r>
              <a:rPr lang="de-DE" sz="2000" dirty="0" err="1"/>
              <a:t>Neoclassical</a:t>
            </a:r>
            <a:r>
              <a:rPr lang="de-DE" sz="2000" dirty="0"/>
              <a:t> </a:t>
            </a:r>
            <a:r>
              <a:rPr lang="de-DE" sz="2000" dirty="0" err="1"/>
              <a:t>production</a:t>
            </a:r>
            <a:r>
              <a:rPr lang="de-DE" sz="2000" dirty="0"/>
              <a:t> </a:t>
            </a:r>
            <a:r>
              <a:rPr lang="de-DE" sz="2000" dirty="0" err="1"/>
              <a:t>function</a:t>
            </a:r>
            <a:r>
              <a:rPr lang="de-DE" sz="2000" dirty="0"/>
              <a:t> Y=F(K,L)</a:t>
            </a:r>
          </a:p>
          <a:p>
            <a:pPr marL="342900" indent="-342900">
              <a:buFont typeface="Arial" panose="020B0604020202020204" pitchFamily="34" charset="0"/>
              <a:buChar char="•"/>
            </a:pPr>
            <a:r>
              <a:rPr lang="de-DE" sz="2000" dirty="0"/>
              <a:t>Constant </a:t>
            </a:r>
            <a:r>
              <a:rPr lang="de-DE" sz="2000" dirty="0" err="1"/>
              <a:t>returns</a:t>
            </a:r>
            <a:r>
              <a:rPr lang="de-DE" sz="2000" dirty="0"/>
              <a:t> to </a:t>
            </a:r>
            <a:r>
              <a:rPr lang="de-DE" sz="2000" dirty="0" err="1"/>
              <a:t>scale</a:t>
            </a:r>
            <a:r>
              <a:rPr lang="de-DE" sz="2000" dirty="0"/>
              <a:t> 2L↑, 2K↑ → 2Y↑</a:t>
            </a:r>
          </a:p>
          <a:p>
            <a:pPr marL="342900" indent="-342900">
              <a:buFont typeface="Arial" panose="020B0604020202020204" pitchFamily="34" charset="0"/>
              <a:buChar char="•"/>
            </a:pPr>
            <a:r>
              <a:rPr lang="en-US" sz="2000" dirty="0"/>
              <a:t>Different ratio of the relative marginal productivities of the production factors</a:t>
            </a:r>
            <a:endParaRPr lang="de-DE" sz="2000" b="1" dirty="0"/>
          </a:p>
          <a:p>
            <a:r>
              <a:rPr lang="de-DE" sz="2000" b="1" dirty="0"/>
              <a:t>→ Trade </a:t>
            </a:r>
            <a:r>
              <a:rPr lang="de-DE" sz="2000" b="1" dirty="0" err="1"/>
              <a:t>because</a:t>
            </a:r>
            <a:r>
              <a:rPr lang="de-DE" sz="2000" b="1" dirty="0"/>
              <a:t> </a:t>
            </a:r>
            <a:r>
              <a:rPr lang="de-DE" sz="2000" b="1" dirty="0" err="1"/>
              <a:t>of</a:t>
            </a:r>
            <a:r>
              <a:rPr lang="de-DE" sz="2000" b="1" dirty="0"/>
              <a:t> </a:t>
            </a:r>
            <a:r>
              <a:rPr lang="de-DE" sz="2000" b="1" dirty="0" err="1"/>
              <a:t>the</a:t>
            </a:r>
            <a:r>
              <a:rPr lang="de-DE" sz="2000" b="1" dirty="0"/>
              <a:t> </a:t>
            </a:r>
            <a:r>
              <a:rPr lang="de-DE" sz="2000" b="1" dirty="0" err="1"/>
              <a:t>difference</a:t>
            </a:r>
            <a:r>
              <a:rPr lang="de-DE" sz="2000" b="1" dirty="0"/>
              <a:t> in </a:t>
            </a:r>
            <a:r>
              <a:rPr lang="de-DE" sz="2000" b="1" dirty="0" err="1"/>
              <a:t>production</a:t>
            </a:r>
            <a:r>
              <a:rPr lang="de-DE" sz="2000" b="1" dirty="0"/>
              <a:t> </a:t>
            </a:r>
            <a:r>
              <a:rPr lang="de-DE" sz="2000" b="1" dirty="0" err="1"/>
              <a:t>functions</a:t>
            </a:r>
            <a:endParaRPr lang="de-DE" sz="2000" b="1" dirty="0"/>
          </a:p>
          <a:p>
            <a:r>
              <a:rPr lang="de-DE" sz="2000" b="1" dirty="0"/>
              <a:t>	</a:t>
            </a:r>
            <a:r>
              <a:rPr lang="de-DE" sz="2000" b="1" dirty="0" err="1"/>
              <a:t>of</a:t>
            </a:r>
            <a:r>
              <a:rPr lang="de-DE" sz="2000" b="1" dirty="0"/>
              <a:t> </a:t>
            </a:r>
            <a:r>
              <a:rPr lang="de-DE" sz="2000" b="1" dirty="0" err="1"/>
              <a:t>the</a:t>
            </a:r>
            <a:r>
              <a:rPr lang="de-DE" sz="2000" b="1" dirty="0"/>
              <a:t> countries → inter-</a:t>
            </a:r>
            <a:r>
              <a:rPr lang="de-DE" sz="2000" b="1" dirty="0" err="1"/>
              <a:t>industry</a:t>
            </a:r>
            <a:r>
              <a:rPr lang="de-DE" sz="2000" b="1" dirty="0"/>
              <a:t>-trade</a:t>
            </a:r>
          </a:p>
          <a:p>
            <a:endParaRPr lang="de-DE" sz="2000" b="1" dirty="0"/>
          </a:p>
          <a:p>
            <a:r>
              <a:rPr lang="de-DE" sz="2000" b="1" u="sng" dirty="0" err="1"/>
              <a:t>Economies</a:t>
            </a:r>
            <a:r>
              <a:rPr lang="de-DE" sz="2000" b="1" u="sng" dirty="0"/>
              <a:t> </a:t>
            </a:r>
            <a:r>
              <a:rPr lang="de-DE" sz="2000" b="1" u="sng" dirty="0" err="1"/>
              <a:t>of</a:t>
            </a:r>
            <a:r>
              <a:rPr lang="de-DE" sz="2000" b="1" u="sng" dirty="0"/>
              <a:t> </a:t>
            </a:r>
            <a:r>
              <a:rPr lang="de-DE" sz="2000" b="1" u="sng" dirty="0" err="1"/>
              <a:t>scale</a:t>
            </a:r>
            <a:r>
              <a:rPr lang="de-DE" sz="2000" b="1" u="sng" dirty="0"/>
              <a:t>:</a:t>
            </a:r>
          </a:p>
          <a:p>
            <a:pPr marL="342900" indent="-342900">
              <a:buFont typeface="Arial" panose="020B0604020202020204" pitchFamily="34" charset="0"/>
              <a:buChar char="•"/>
            </a:pPr>
            <a:r>
              <a:rPr lang="de-DE" sz="2000" dirty="0" err="1"/>
              <a:t>Increasing</a:t>
            </a:r>
            <a:r>
              <a:rPr lang="de-DE" sz="2000" dirty="0"/>
              <a:t> </a:t>
            </a:r>
            <a:r>
              <a:rPr lang="de-DE" sz="2000" dirty="0" err="1"/>
              <a:t>returns</a:t>
            </a:r>
            <a:r>
              <a:rPr lang="de-DE" sz="2000" dirty="0"/>
              <a:t> to </a:t>
            </a:r>
            <a:r>
              <a:rPr lang="de-DE" sz="2000" dirty="0" err="1"/>
              <a:t>scale</a:t>
            </a:r>
            <a:r>
              <a:rPr lang="de-DE" sz="2000" dirty="0"/>
              <a:t> 2L↑, 2K↑ → 3Y↑</a:t>
            </a:r>
          </a:p>
          <a:p>
            <a:pPr marL="342900" indent="-342900">
              <a:buFont typeface="Arial" panose="020B0604020202020204" pitchFamily="34" charset="0"/>
              <a:buChar char="•"/>
            </a:pPr>
            <a:r>
              <a:rPr lang="en-US" sz="2000" dirty="0" err="1"/>
              <a:t>Interal</a:t>
            </a:r>
            <a:r>
              <a:rPr lang="en-US" sz="2000" dirty="0"/>
              <a:t> (size of the firms -&gt; Large firms + </a:t>
            </a:r>
            <a:r>
              <a:rPr lang="en-US" sz="2000" dirty="0" err="1"/>
              <a:t>monopolisitic</a:t>
            </a:r>
            <a:r>
              <a:rPr lang="en-US" sz="2000" dirty="0"/>
              <a:t> competition)</a:t>
            </a:r>
          </a:p>
          <a:p>
            <a:pPr marL="342900" indent="-342900">
              <a:buFont typeface="Arial" panose="020B0604020202020204" pitchFamily="34" charset="0"/>
              <a:buChar char="•"/>
            </a:pPr>
            <a:r>
              <a:rPr lang="en-US" sz="2000" dirty="0"/>
              <a:t>External (size of the sector- &gt;small firms + highly competitive markets)</a:t>
            </a:r>
          </a:p>
          <a:p>
            <a:endParaRPr lang="de-DE" sz="2000" b="1" dirty="0"/>
          </a:p>
          <a:p>
            <a:r>
              <a:rPr lang="de-DE" sz="2000" b="1" dirty="0"/>
              <a:t>→ Trade </a:t>
            </a:r>
            <a:r>
              <a:rPr lang="de-DE" sz="2000" b="1" dirty="0" err="1"/>
              <a:t>because</a:t>
            </a:r>
            <a:r>
              <a:rPr lang="de-DE" sz="2000" b="1" dirty="0"/>
              <a:t> </a:t>
            </a:r>
            <a:r>
              <a:rPr lang="de-DE" sz="2000" b="1" dirty="0" err="1"/>
              <a:t>of</a:t>
            </a:r>
            <a:r>
              <a:rPr lang="de-DE" sz="2000" b="1" dirty="0"/>
              <a:t> </a:t>
            </a:r>
            <a:r>
              <a:rPr lang="de-DE" sz="2000" b="1" dirty="0" err="1"/>
              <a:t>the</a:t>
            </a:r>
            <a:r>
              <a:rPr lang="de-DE" sz="2000" b="1" dirty="0"/>
              <a:t> </a:t>
            </a:r>
            <a:r>
              <a:rPr lang="de-DE" sz="2000" b="1" dirty="0" err="1"/>
              <a:t>diversities</a:t>
            </a:r>
            <a:r>
              <a:rPr lang="de-DE" sz="2000" b="1" dirty="0"/>
              <a:t> in same </a:t>
            </a:r>
            <a:r>
              <a:rPr lang="de-DE" sz="2000" b="1" dirty="0" err="1"/>
              <a:t>sectors</a:t>
            </a:r>
            <a:r>
              <a:rPr lang="de-DE" sz="2000" b="1" dirty="0"/>
              <a:t> </a:t>
            </a:r>
            <a:r>
              <a:rPr lang="de-DE" sz="2000" b="1" dirty="0" err="1"/>
              <a:t>with</a:t>
            </a:r>
            <a:r>
              <a:rPr lang="de-DE" sz="2000" b="1" dirty="0"/>
              <a:t> </a:t>
            </a:r>
            <a:r>
              <a:rPr lang="de-DE" sz="2000" b="1" dirty="0" err="1"/>
              <a:t>very</a:t>
            </a:r>
            <a:r>
              <a:rPr lang="de-DE" sz="2000" b="1" dirty="0"/>
              <a:t> </a:t>
            </a:r>
            <a:r>
              <a:rPr lang="de-DE" sz="2000" b="1" dirty="0" err="1"/>
              <a:t>similar</a:t>
            </a:r>
            <a:r>
              <a:rPr lang="de-DE" sz="2000" b="1" dirty="0"/>
              <a:t> 	</a:t>
            </a:r>
            <a:r>
              <a:rPr lang="de-DE" sz="2000" b="1" dirty="0" err="1"/>
              <a:t>production</a:t>
            </a:r>
            <a:r>
              <a:rPr lang="de-DE" sz="2000" b="1" dirty="0"/>
              <a:t> </a:t>
            </a:r>
            <a:r>
              <a:rPr lang="de-DE" sz="2000" b="1" dirty="0" err="1"/>
              <a:t>functions</a:t>
            </a:r>
            <a:r>
              <a:rPr lang="de-DE" sz="2000" b="1" dirty="0"/>
              <a:t> → intra-</a:t>
            </a:r>
            <a:r>
              <a:rPr lang="de-DE" sz="2000" b="1" dirty="0" err="1"/>
              <a:t>industry</a:t>
            </a:r>
            <a:r>
              <a:rPr lang="de-DE" sz="2000" b="1" dirty="0"/>
              <a:t>-trade</a:t>
            </a:r>
          </a:p>
          <a:p>
            <a:endParaRPr lang="de-DE" sz="2000" b="1" u="sng" dirty="0"/>
          </a:p>
          <a:p>
            <a:endParaRPr lang="de-DE" sz="2000" b="1" dirty="0"/>
          </a:p>
          <a:p>
            <a:endParaRPr lang="de-DE" sz="2400" dirty="0"/>
          </a:p>
          <a:p>
            <a:endParaRPr lang="de-DE" sz="2000" dirty="0"/>
          </a:p>
        </p:txBody>
      </p:sp>
      <p:sp>
        <p:nvSpPr>
          <p:cNvPr id="35" name="Rechteck 34">
            <a:extLst>
              <a:ext uri="{FF2B5EF4-FFF2-40B4-BE49-F238E27FC236}">
                <a16:creationId xmlns:a16="http://schemas.microsoft.com/office/drawing/2014/main" id="{59CFC7BC-ECEB-4963-9763-C1F8BFE32520}"/>
              </a:ext>
            </a:extLst>
          </p:cNvPr>
          <p:cNvSpPr/>
          <p:nvPr/>
        </p:nvSpPr>
        <p:spPr>
          <a:xfrm>
            <a:off x="8684576"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69734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4E21E-5E4F-C396-FA21-6DF823872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144E87F-FCD0-8CDF-C9F6-F8D876C54224}"/>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2FA79CAE-0AD3-5040-077F-59BEBC66852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E20E8EDA-6CDA-985D-9EEE-9EF1F31EE63B}"/>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pic>
        <p:nvPicPr>
          <p:cNvPr id="3" name="Grafik 2">
            <a:extLst>
              <a:ext uri="{FF2B5EF4-FFF2-40B4-BE49-F238E27FC236}">
                <a16:creationId xmlns:a16="http://schemas.microsoft.com/office/drawing/2014/main" id="{A7DC019B-70C2-EF23-787C-405EDBB0A91D}"/>
              </a:ext>
            </a:extLst>
          </p:cNvPr>
          <p:cNvPicPr>
            <a:picLocks noChangeAspect="1"/>
          </p:cNvPicPr>
          <p:nvPr/>
        </p:nvPicPr>
        <p:blipFill>
          <a:blip r:embed="rId3"/>
          <a:stretch>
            <a:fillRect/>
          </a:stretch>
        </p:blipFill>
        <p:spPr>
          <a:xfrm>
            <a:off x="319774" y="1077850"/>
            <a:ext cx="7788209" cy="3595750"/>
          </a:xfrm>
          <a:prstGeom prst="rect">
            <a:avLst/>
          </a:prstGeom>
        </p:spPr>
      </p:pic>
      <p:grpSp>
        <p:nvGrpSpPr>
          <p:cNvPr id="14" name="Gruppieren 13">
            <a:extLst>
              <a:ext uri="{FF2B5EF4-FFF2-40B4-BE49-F238E27FC236}">
                <a16:creationId xmlns:a16="http://schemas.microsoft.com/office/drawing/2014/main" id="{F4EF875A-1AAB-476D-8463-77DEE2FD5F73}"/>
              </a:ext>
            </a:extLst>
          </p:cNvPr>
          <p:cNvGrpSpPr/>
          <p:nvPr/>
        </p:nvGrpSpPr>
        <p:grpSpPr>
          <a:xfrm>
            <a:off x="6407747" y="866947"/>
            <a:ext cx="896040" cy="162360"/>
            <a:chOff x="6407747" y="866947"/>
            <a:chExt cx="896040" cy="16236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954E1310-80FE-48EB-BEA8-B8672E31881C}"/>
                    </a:ext>
                  </a:extLst>
                </p14:cNvPr>
                <p14:cNvContentPartPr/>
                <p14:nvPr/>
              </p14:nvContentPartPr>
              <p14:xfrm>
                <a:off x="6407747" y="881707"/>
                <a:ext cx="171000" cy="144720"/>
              </p14:xfrm>
            </p:contentPart>
          </mc:Choice>
          <mc:Fallback xmlns="">
            <p:pic>
              <p:nvPicPr>
                <p:cNvPr id="2" name="Freihand 1">
                  <a:extLst>
                    <a:ext uri="{FF2B5EF4-FFF2-40B4-BE49-F238E27FC236}">
                      <a16:creationId xmlns:a16="http://schemas.microsoft.com/office/drawing/2014/main" id="{954E1310-80FE-48EB-BEA8-B8672E31881C}"/>
                    </a:ext>
                  </a:extLst>
                </p:cNvPr>
                <p:cNvPicPr/>
                <p:nvPr/>
              </p:nvPicPr>
              <p:blipFill>
                <a:blip r:embed="rId5"/>
                <a:stretch>
                  <a:fillRect/>
                </a:stretch>
              </p:blipFill>
              <p:spPr>
                <a:xfrm>
                  <a:off x="6403427" y="877387"/>
                  <a:ext cx="1796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71279C1A-5DDE-4AD7-BF03-2DE7EEE242DA}"/>
                    </a:ext>
                  </a:extLst>
                </p14:cNvPr>
                <p14:cNvContentPartPr/>
                <p14:nvPr/>
              </p14:nvContentPartPr>
              <p14:xfrm>
                <a:off x="6583427" y="866947"/>
                <a:ext cx="109080" cy="147960"/>
              </p14:xfrm>
            </p:contentPart>
          </mc:Choice>
          <mc:Fallback xmlns="">
            <p:pic>
              <p:nvPicPr>
                <p:cNvPr id="6" name="Freihand 5">
                  <a:extLst>
                    <a:ext uri="{FF2B5EF4-FFF2-40B4-BE49-F238E27FC236}">
                      <a16:creationId xmlns:a16="http://schemas.microsoft.com/office/drawing/2014/main" id="{71279C1A-5DDE-4AD7-BF03-2DE7EEE242DA}"/>
                    </a:ext>
                  </a:extLst>
                </p:cNvPr>
                <p:cNvPicPr/>
                <p:nvPr/>
              </p:nvPicPr>
              <p:blipFill>
                <a:blip r:embed="rId7"/>
                <a:stretch>
                  <a:fillRect/>
                </a:stretch>
              </p:blipFill>
              <p:spPr>
                <a:xfrm>
                  <a:off x="6579107" y="862627"/>
                  <a:ext cx="117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BDB0D34D-40AE-4C8A-A02D-34FB0171BB63}"/>
                    </a:ext>
                  </a:extLst>
                </p14:cNvPr>
                <p14:cNvContentPartPr/>
                <p14:nvPr/>
              </p14:nvContentPartPr>
              <p14:xfrm>
                <a:off x="6786107" y="867667"/>
                <a:ext cx="18720" cy="142920"/>
              </p14:xfrm>
            </p:contentPart>
          </mc:Choice>
          <mc:Fallback xmlns="">
            <p:pic>
              <p:nvPicPr>
                <p:cNvPr id="9" name="Freihand 8">
                  <a:extLst>
                    <a:ext uri="{FF2B5EF4-FFF2-40B4-BE49-F238E27FC236}">
                      <a16:creationId xmlns:a16="http://schemas.microsoft.com/office/drawing/2014/main" id="{BDB0D34D-40AE-4C8A-A02D-34FB0171BB63}"/>
                    </a:ext>
                  </a:extLst>
                </p:cNvPr>
                <p:cNvPicPr/>
                <p:nvPr/>
              </p:nvPicPr>
              <p:blipFill>
                <a:blip r:embed="rId9"/>
                <a:stretch>
                  <a:fillRect/>
                </a:stretch>
              </p:blipFill>
              <p:spPr>
                <a:xfrm>
                  <a:off x="6781787" y="863347"/>
                  <a:ext cx="2736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Freihand 9">
                  <a:extLst>
                    <a:ext uri="{FF2B5EF4-FFF2-40B4-BE49-F238E27FC236}">
                      <a16:creationId xmlns:a16="http://schemas.microsoft.com/office/drawing/2014/main" id="{960EB15C-4730-4CB3-B5B2-108168632A71}"/>
                    </a:ext>
                  </a:extLst>
                </p14:cNvPr>
                <p14:cNvContentPartPr/>
                <p14:nvPr/>
              </p14:nvContentPartPr>
              <p14:xfrm>
                <a:off x="6737867" y="869827"/>
                <a:ext cx="155520" cy="159480"/>
              </p14:xfrm>
            </p:contentPart>
          </mc:Choice>
          <mc:Fallback xmlns="">
            <p:pic>
              <p:nvPicPr>
                <p:cNvPr id="10" name="Freihand 9">
                  <a:extLst>
                    <a:ext uri="{FF2B5EF4-FFF2-40B4-BE49-F238E27FC236}">
                      <a16:creationId xmlns:a16="http://schemas.microsoft.com/office/drawing/2014/main" id="{960EB15C-4730-4CB3-B5B2-108168632A71}"/>
                    </a:ext>
                  </a:extLst>
                </p:cNvPr>
                <p:cNvPicPr/>
                <p:nvPr/>
              </p:nvPicPr>
              <p:blipFill>
                <a:blip r:embed="rId11"/>
                <a:stretch>
                  <a:fillRect/>
                </a:stretch>
              </p:blipFill>
              <p:spPr>
                <a:xfrm>
                  <a:off x="6733547" y="865507"/>
                  <a:ext cx="164160" cy="1681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Freihand 10">
                  <a:extLst>
                    <a:ext uri="{FF2B5EF4-FFF2-40B4-BE49-F238E27FC236}">
                      <a16:creationId xmlns:a16="http://schemas.microsoft.com/office/drawing/2014/main" id="{B9C7B97C-D8EA-47A9-B63F-1A135283B87B}"/>
                    </a:ext>
                  </a:extLst>
                </p14:cNvPr>
                <p14:cNvContentPartPr/>
                <p14:nvPr/>
              </p14:nvContentPartPr>
              <p14:xfrm>
                <a:off x="6940907" y="940747"/>
                <a:ext cx="114840" cy="12960"/>
              </p14:xfrm>
            </p:contentPart>
          </mc:Choice>
          <mc:Fallback xmlns="">
            <p:pic>
              <p:nvPicPr>
                <p:cNvPr id="11" name="Freihand 10">
                  <a:extLst>
                    <a:ext uri="{FF2B5EF4-FFF2-40B4-BE49-F238E27FC236}">
                      <a16:creationId xmlns:a16="http://schemas.microsoft.com/office/drawing/2014/main" id="{B9C7B97C-D8EA-47A9-B63F-1A135283B87B}"/>
                    </a:ext>
                  </a:extLst>
                </p:cNvPr>
                <p:cNvPicPr/>
                <p:nvPr/>
              </p:nvPicPr>
              <p:blipFill>
                <a:blip r:embed="rId13"/>
                <a:stretch>
                  <a:fillRect/>
                </a:stretch>
              </p:blipFill>
              <p:spPr>
                <a:xfrm>
                  <a:off x="6936587" y="936427"/>
                  <a:ext cx="12348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Freihand 11">
                  <a:extLst>
                    <a:ext uri="{FF2B5EF4-FFF2-40B4-BE49-F238E27FC236}">
                      <a16:creationId xmlns:a16="http://schemas.microsoft.com/office/drawing/2014/main" id="{6E9B0020-232F-4C47-B29D-D0B8CD905477}"/>
                    </a:ext>
                  </a:extLst>
                </p14:cNvPr>
                <p14:cNvContentPartPr/>
                <p14:nvPr/>
              </p14:nvContentPartPr>
              <p14:xfrm>
                <a:off x="7093187" y="866947"/>
                <a:ext cx="210600" cy="110520"/>
              </p14:xfrm>
            </p:contentPart>
          </mc:Choice>
          <mc:Fallback xmlns="">
            <p:pic>
              <p:nvPicPr>
                <p:cNvPr id="12" name="Freihand 11">
                  <a:extLst>
                    <a:ext uri="{FF2B5EF4-FFF2-40B4-BE49-F238E27FC236}">
                      <a16:creationId xmlns:a16="http://schemas.microsoft.com/office/drawing/2014/main" id="{6E9B0020-232F-4C47-B29D-D0B8CD905477}"/>
                    </a:ext>
                  </a:extLst>
                </p:cNvPr>
                <p:cNvPicPr/>
                <p:nvPr/>
              </p:nvPicPr>
              <p:blipFill>
                <a:blip r:embed="rId15"/>
                <a:stretch>
                  <a:fillRect/>
                </a:stretch>
              </p:blipFill>
              <p:spPr>
                <a:xfrm>
                  <a:off x="7088867" y="862627"/>
                  <a:ext cx="2192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Freihand 12">
                  <a:extLst>
                    <a:ext uri="{FF2B5EF4-FFF2-40B4-BE49-F238E27FC236}">
                      <a16:creationId xmlns:a16="http://schemas.microsoft.com/office/drawing/2014/main" id="{84AA695B-8D55-416F-8341-6FF4DD370AAB}"/>
                    </a:ext>
                  </a:extLst>
                </p14:cNvPr>
                <p14:cNvContentPartPr/>
                <p14:nvPr/>
              </p14:nvContentPartPr>
              <p14:xfrm>
                <a:off x="7079147" y="933547"/>
                <a:ext cx="219960" cy="45360"/>
              </p14:xfrm>
            </p:contentPart>
          </mc:Choice>
          <mc:Fallback xmlns="">
            <p:pic>
              <p:nvPicPr>
                <p:cNvPr id="13" name="Freihand 12">
                  <a:extLst>
                    <a:ext uri="{FF2B5EF4-FFF2-40B4-BE49-F238E27FC236}">
                      <a16:creationId xmlns:a16="http://schemas.microsoft.com/office/drawing/2014/main" id="{84AA695B-8D55-416F-8341-6FF4DD370AAB}"/>
                    </a:ext>
                  </a:extLst>
                </p:cNvPr>
                <p:cNvPicPr/>
                <p:nvPr/>
              </p:nvPicPr>
              <p:blipFill>
                <a:blip r:embed="rId17"/>
                <a:stretch>
                  <a:fillRect/>
                </a:stretch>
              </p:blipFill>
              <p:spPr>
                <a:xfrm>
                  <a:off x="7074827" y="929227"/>
                  <a:ext cx="228600" cy="54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15" name="Freihand 14">
                <a:extLst>
                  <a:ext uri="{FF2B5EF4-FFF2-40B4-BE49-F238E27FC236}">
                    <a16:creationId xmlns:a16="http://schemas.microsoft.com/office/drawing/2014/main" id="{2C4E4460-ACBC-42C6-A25E-1FD5DCDC8FE4}"/>
                  </a:ext>
                </a:extLst>
              </p14:cNvPr>
              <p14:cNvContentPartPr/>
              <p14:nvPr/>
            </p14:nvContentPartPr>
            <p14:xfrm>
              <a:off x="4595507" y="2012107"/>
              <a:ext cx="3456720" cy="64440"/>
            </p14:xfrm>
          </p:contentPart>
        </mc:Choice>
        <mc:Fallback xmlns="">
          <p:pic>
            <p:nvPicPr>
              <p:cNvPr id="15" name="Freihand 14">
                <a:extLst>
                  <a:ext uri="{FF2B5EF4-FFF2-40B4-BE49-F238E27FC236}">
                    <a16:creationId xmlns:a16="http://schemas.microsoft.com/office/drawing/2014/main" id="{2C4E4460-ACBC-42C6-A25E-1FD5DCDC8FE4}"/>
                  </a:ext>
                </a:extLst>
              </p:cNvPr>
              <p:cNvPicPr/>
              <p:nvPr/>
            </p:nvPicPr>
            <p:blipFill>
              <a:blip r:embed="rId19"/>
              <a:stretch>
                <a:fillRect/>
              </a:stretch>
            </p:blipFill>
            <p:spPr>
              <a:xfrm>
                <a:off x="4591187" y="2007787"/>
                <a:ext cx="34653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6" name="Freihand 15">
                <a:extLst>
                  <a:ext uri="{FF2B5EF4-FFF2-40B4-BE49-F238E27FC236}">
                    <a16:creationId xmlns:a16="http://schemas.microsoft.com/office/drawing/2014/main" id="{07623E58-FB4E-449A-92CB-95B79665BA68}"/>
                  </a:ext>
                </a:extLst>
              </p14:cNvPr>
              <p14:cNvContentPartPr/>
              <p14:nvPr/>
            </p14:nvContentPartPr>
            <p14:xfrm>
              <a:off x="4702067" y="2369947"/>
              <a:ext cx="473040" cy="61200"/>
            </p14:xfrm>
          </p:contentPart>
        </mc:Choice>
        <mc:Fallback xmlns="">
          <p:pic>
            <p:nvPicPr>
              <p:cNvPr id="16" name="Freihand 15">
                <a:extLst>
                  <a:ext uri="{FF2B5EF4-FFF2-40B4-BE49-F238E27FC236}">
                    <a16:creationId xmlns:a16="http://schemas.microsoft.com/office/drawing/2014/main" id="{07623E58-FB4E-449A-92CB-95B79665BA68}"/>
                  </a:ext>
                </a:extLst>
              </p:cNvPr>
              <p:cNvPicPr/>
              <p:nvPr/>
            </p:nvPicPr>
            <p:blipFill>
              <a:blip r:embed="rId21"/>
              <a:stretch>
                <a:fillRect/>
              </a:stretch>
            </p:blipFill>
            <p:spPr>
              <a:xfrm>
                <a:off x="4697747" y="2365627"/>
                <a:ext cx="48168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7" name="Freihand 16">
                <a:extLst>
                  <a:ext uri="{FF2B5EF4-FFF2-40B4-BE49-F238E27FC236}">
                    <a16:creationId xmlns:a16="http://schemas.microsoft.com/office/drawing/2014/main" id="{4A3C1CD6-92A2-441D-BA67-62C6C70953B7}"/>
                  </a:ext>
                </a:extLst>
              </p14:cNvPr>
              <p14:cNvContentPartPr/>
              <p14:nvPr/>
            </p14:nvContentPartPr>
            <p14:xfrm>
              <a:off x="5650667" y="1437907"/>
              <a:ext cx="681840" cy="63720"/>
            </p14:xfrm>
          </p:contentPart>
        </mc:Choice>
        <mc:Fallback xmlns="">
          <p:pic>
            <p:nvPicPr>
              <p:cNvPr id="17" name="Freihand 16">
                <a:extLst>
                  <a:ext uri="{FF2B5EF4-FFF2-40B4-BE49-F238E27FC236}">
                    <a16:creationId xmlns:a16="http://schemas.microsoft.com/office/drawing/2014/main" id="{4A3C1CD6-92A2-441D-BA67-62C6C70953B7}"/>
                  </a:ext>
                </a:extLst>
              </p:cNvPr>
              <p:cNvPicPr/>
              <p:nvPr/>
            </p:nvPicPr>
            <p:blipFill>
              <a:blip r:embed="rId23"/>
              <a:stretch>
                <a:fillRect/>
              </a:stretch>
            </p:blipFill>
            <p:spPr>
              <a:xfrm>
                <a:off x="5646347" y="1433587"/>
                <a:ext cx="69048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8" name="Freihand 17">
                <a:extLst>
                  <a:ext uri="{FF2B5EF4-FFF2-40B4-BE49-F238E27FC236}">
                    <a16:creationId xmlns:a16="http://schemas.microsoft.com/office/drawing/2014/main" id="{9058C547-2D9D-4FD7-BE03-262903C4FCE8}"/>
                  </a:ext>
                </a:extLst>
              </p14:cNvPr>
              <p14:cNvContentPartPr/>
              <p14:nvPr/>
            </p14:nvContentPartPr>
            <p14:xfrm>
              <a:off x="7033067" y="2230987"/>
              <a:ext cx="607680" cy="56520"/>
            </p14:xfrm>
          </p:contentPart>
        </mc:Choice>
        <mc:Fallback xmlns="">
          <p:pic>
            <p:nvPicPr>
              <p:cNvPr id="18" name="Freihand 17">
                <a:extLst>
                  <a:ext uri="{FF2B5EF4-FFF2-40B4-BE49-F238E27FC236}">
                    <a16:creationId xmlns:a16="http://schemas.microsoft.com/office/drawing/2014/main" id="{9058C547-2D9D-4FD7-BE03-262903C4FCE8}"/>
                  </a:ext>
                </a:extLst>
              </p:cNvPr>
              <p:cNvPicPr/>
              <p:nvPr/>
            </p:nvPicPr>
            <p:blipFill>
              <a:blip r:embed="rId25"/>
              <a:stretch>
                <a:fillRect/>
              </a:stretch>
            </p:blipFill>
            <p:spPr>
              <a:xfrm>
                <a:off x="7028747" y="2226667"/>
                <a:ext cx="61632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9" name="Freihand 18">
                <a:extLst>
                  <a:ext uri="{FF2B5EF4-FFF2-40B4-BE49-F238E27FC236}">
                    <a16:creationId xmlns:a16="http://schemas.microsoft.com/office/drawing/2014/main" id="{F4569D2C-6C5F-4897-8C41-64CD94F11589}"/>
                  </a:ext>
                </a:extLst>
              </p14:cNvPr>
              <p14:cNvContentPartPr/>
              <p14:nvPr/>
            </p14:nvContentPartPr>
            <p14:xfrm>
              <a:off x="7368947" y="1503067"/>
              <a:ext cx="100080" cy="205920"/>
            </p14:xfrm>
          </p:contentPart>
        </mc:Choice>
        <mc:Fallback xmlns="">
          <p:pic>
            <p:nvPicPr>
              <p:cNvPr id="19" name="Freihand 18">
                <a:extLst>
                  <a:ext uri="{FF2B5EF4-FFF2-40B4-BE49-F238E27FC236}">
                    <a16:creationId xmlns:a16="http://schemas.microsoft.com/office/drawing/2014/main" id="{F4569D2C-6C5F-4897-8C41-64CD94F11589}"/>
                  </a:ext>
                </a:extLst>
              </p:cNvPr>
              <p:cNvPicPr/>
              <p:nvPr/>
            </p:nvPicPr>
            <p:blipFill>
              <a:blip r:embed="rId27"/>
              <a:stretch>
                <a:fillRect/>
              </a:stretch>
            </p:blipFill>
            <p:spPr>
              <a:xfrm>
                <a:off x="7364627" y="1498747"/>
                <a:ext cx="10872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0" name="Freihand 19">
                <a:extLst>
                  <a:ext uri="{FF2B5EF4-FFF2-40B4-BE49-F238E27FC236}">
                    <a16:creationId xmlns:a16="http://schemas.microsoft.com/office/drawing/2014/main" id="{0D9E7F6A-3059-4EE0-BE55-E1DA2FF01C7B}"/>
                  </a:ext>
                </a:extLst>
              </p14:cNvPr>
              <p14:cNvContentPartPr/>
              <p14:nvPr/>
            </p14:nvContentPartPr>
            <p14:xfrm>
              <a:off x="7508987" y="1508827"/>
              <a:ext cx="156240" cy="153000"/>
            </p14:xfrm>
          </p:contentPart>
        </mc:Choice>
        <mc:Fallback xmlns="">
          <p:pic>
            <p:nvPicPr>
              <p:cNvPr id="20" name="Freihand 19">
                <a:extLst>
                  <a:ext uri="{FF2B5EF4-FFF2-40B4-BE49-F238E27FC236}">
                    <a16:creationId xmlns:a16="http://schemas.microsoft.com/office/drawing/2014/main" id="{0D9E7F6A-3059-4EE0-BE55-E1DA2FF01C7B}"/>
                  </a:ext>
                </a:extLst>
              </p:cNvPr>
              <p:cNvPicPr/>
              <p:nvPr/>
            </p:nvPicPr>
            <p:blipFill>
              <a:blip r:embed="rId29"/>
              <a:stretch>
                <a:fillRect/>
              </a:stretch>
            </p:blipFill>
            <p:spPr>
              <a:xfrm>
                <a:off x="7504667" y="1504507"/>
                <a:ext cx="16488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1" name="Freihand 20">
                <a:extLst>
                  <a:ext uri="{FF2B5EF4-FFF2-40B4-BE49-F238E27FC236}">
                    <a16:creationId xmlns:a16="http://schemas.microsoft.com/office/drawing/2014/main" id="{AA1C59CE-9C86-4788-AB15-7693CC50F83F}"/>
                  </a:ext>
                </a:extLst>
              </p14:cNvPr>
              <p14:cNvContentPartPr/>
              <p14:nvPr/>
            </p14:nvContentPartPr>
            <p14:xfrm>
              <a:off x="7697627" y="1578307"/>
              <a:ext cx="128520" cy="90000"/>
            </p14:xfrm>
          </p:contentPart>
        </mc:Choice>
        <mc:Fallback xmlns="">
          <p:pic>
            <p:nvPicPr>
              <p:cNvPr id="21" name="Freihand 20">
                <a:extLst>
                  <a:ext uri="{FF2B5EF4-FFF2-40B4-BE49-F238E27FC236}">
                    <a16:creationId xmlns:a16="http://schemas.microsoft.com/office/drawing/2014/main" id="{AA1C59CE-9C86-4788-AB15-7693CC50F83F}"/>
                  </a:ext>
                </a:extLst>
              </p:cNvPr>
              <p:cNvPicPr/>
              <p:nvPr/>
            </p:nvPicPr>
            <p:blipFill>
              <a:blip r:embed="rId31"/>
              <a:stretch>
                <a:fillRect/>
              </a:stretch>
            </p:blipFill>
            <p:spPr>
              <a:xfrm>
                <a:off x="7693307" y="1573987"/>
                <a:ext cx="1371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2" name="Freihand 21">
                <a:extLst>
                  <a:ext uri="{FF2B5EF4-FFF2-40B4-BE49-F238E27FC236}">
                    <a16:creationId xmlns:a16="http://schemas.microsoft.com/office/drawing/2014/main" id="{237044E6-94DC-4C0F-BFDE-A3A38396F4A1}"/>
                  </a:ext>
                </a:extLst>
              </p14:cNvPr>
              <p14:cNvContentPartPr/>
              <p14:nvPr/>
            </p14:nvContentPartPr>
            <p14:xfrm>
              <a:off x="7841267" y="1509187"/>
              <a:ext cx="133560" cy="148680"/>
            </p14:xfrm>
          </p:contentPart>
        </mc:Choice>
        <mc:Fallback xmlns="">
          <p:pic>
            <p:nvPicPr>
              <p:cNvPr id="22" name="Freihand 21">
                <a:extLst>
                  <a:ext uri="{FF2B5EF4-FFF2-40B4-BE49-F238E27FC236}">
                    <a16:creationId xmlns:a16="http://schemas.microsoft.com/office/drawing/2014/main" id="{237044E6-94DC-4C0F-BFDE-A3A38396F4A1}"/>
                  </a:ext>
                </a:extLst>
              </p:cNvPr>
              <p:cNvPicPr/>
              <p:nvPr/>
            </p:nvPicPr>
            <p:blipFill>
              <a:blip r:embed="rId33"/>
              <a:stretch>
                <a:fillRect/>
              </a:stretch>
            </p:blipFill>
            <p:spPr>
              <a:xfrm>
                <a:off x="7836947" y="1504867"/>
                <a:ext cx="1422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3" name="Freihand 22">
                <a:extLst>
                  <a:ext uri="{FF2B5EF4-FFF2-40B4-BE49-F238E27FC236}">
                    <a16:creationId xmlns:a16="http://schemas.microsoft.com/office/drawing/2014/main" id="{B434BBD6-6932-42D9-AA88-AF547AA6B30F}"/>
                  </a:ext>
                </a:extLst>
              </p14:cNvPr>
              <p14:cNvContentPartPr/>
              <p14:nvPr/>
            </p14:nvContentPartPr>
            <p14:xfrm>
              <a:off x="7969067" y="1527187"/>
              <a:ext cx="20880" cy="30960"/>
            </p14:xfrm>
          </p:contentPart>
        </mc:Choice>
        <mc:Fallback xmlns="">
          <p:pic>
            <p:nvPicPr>
              <p:cNvPr id="23" name="Freihand 22">
                <a:extLst>
                  <a:ext uri="{FF2B5EF4-FFF2-40B4-BE49-F238E27FC236}">
                    <a16:creationId xmlns:a16="http://schemas.microsoft.com/office/drawing/2014/main" id="{B434BBD6-6932-42D9-AA88-AF547AA6B30F}"/>
                  </a:ext>
                </a:extLst>
              </p:cNvPr>
              <p:cNvPicPr/>
              <p:nvPr/>
            </p:nvPicPr>
            <p:blipFill>
              <a:blip r:embed="rId35"/>
              <a:stretch>
                <a:fillRect/>
              </a:stretch>
            </p:blipFill>
            <p:spPr>
              <a:xfrm>
                <a:off x="7964747" y="1522867"/>
                <a:ext cx="2952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5" name="Freihand 24">
                <a:extLst>
                  <a:ext uri="{FF2B5EF4-FFF2-40B4-BE49-F238E27FC236}">
                    <a16:creationId xmlns:a16="http://schemas.microsoft.com/office/drawing/2014/main" id="{35FCA18F-4124-4562-AC65-9F8E425C2603}"/>
                  </a:ext>
                </a:extLst>
              </p14:cNvPr>
              <p14:cNvContentPartPr/>
              <p14:nvPr/>
            </p14:nvContentPartPr>
            <p14:xfrm>
              <a:off x="7932707" y="1559227"/>
              <a:ext cx="102240" cy="98280"/>
            </p14:xfrm>
          </p:contentPart>
        </mc:Choice>
        <mc:Fallback xmlns="">
          <p:pic>
            <p:nvPicPr>
              <p:cNvPr id="25" name="Freihand 24">
                <a:extLst>
                  <a:ext uri="{FF2B5EF4-FFF2-40B4-BE49-F238E27FC236}">
                    <a16:creationId xmlns:a16="http://schemas.microsoft.com/office/drawing/2014/main" id="{35FCA18F-4124-4562-AC65-9F8E425C2603}"/>
                  </a:ext>
                </a:extLst>
              </p:cNvPr>
              <p:cNvPicPr/>
              <p:nvPr/>
            </p:nvPicPr>
            <p:blipFill>
              <a:blip r:embed="rId37"/>
              <a:stretch>
                <a:fillRect/>
              </a:stretch>
            </p:blipFill>
            <p:spPr>
              <a:xfrm>
                <a:off x="7928387" y="1554907"/>
                <a:ext cx="11088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6" name="Freihand 25">
                <a:extLst>
                  <a:ext uri="{FF2B5EF4-FFF2-40B4-BE49-F238E27FC236}">
                    <a16:creationId xmlns:a16="http://schemas.microsoft.com/office/drawing/2014/main" id="{3DBEA9D9-72CA-4E98-A000-8BB0B9D7A20B}"/>
                  </a:ext>
                </a:extLst>
              </p14:cNvPr>
              <p14:cNvContentPartPr/>
              <p14:nvPr/>
            </p14:nvContentPartPr>
            <p14:xfrm>
              <a:off x="8040347" y="1483627"/>
              <a:ext cx="290160" cy="175680"/>
            </p14:xfrm>
          </p:contentPart>
        </mc:Choice>
        <mc:Fallback xmlns="">
          <p:pic>
            <p:nvPicPr>
              <p:cNvPr id="26" name="Freihand 25">
                <a:extLst>
                  <a:ext uri="{FF2B5EF4-FFF2-40B4-BE49-F238E27FC236}">
                    <a16:creationId xmlns:a16="http://schemas.microsoft.com/office/drawing/2014/main" id="{3DBEA9D9-72CA-4E98-A000-8BB0B9D7A20B}"/>
                  </a:ext>
                </a:extLst>
              </p:cNvPr>
              <p:cNvPicPr/>
              <p:nvPr/>
            </p:nvPicPr>
            <p:blipFill>
              <a:blip r:embed="rId39"/>
              <a:stretch>
                <a:fillRect/>
              </a:stretch>
            </p:blipFill>
            <p:spPr>
              <a:xfrm>
                <a:off x="8036027" y="1479307"/>
                <a:ext cx="29880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7" name="Freihand 26">
                <a:extLst>
                  <a:ext uri="{FF2B5EF4-FFF2-40B4-BE49-F238E27FC236}">
                    <a16:creationId xmlns:a16="http://schemas.microsoft.com/office/drawing/2014/main" id="{DEE77691-01E6-477B-86EE-85D851997351}"/>
                  </a:ext>
                </a:extLst>
              </p14:cNvPr>
              <p14:cNvContentPartPr/>
              <p14:nvPr/>
            </p14:nvContentPartPr>
            <p14:xfrm>
              <a:off x="8313947" y="1506667"/>
              <a:ext cx="20520" cy="47520"/>
            </p14:xfrm>
          </p:contentPart>
        </mc:Choice>
        <mc:Fallback xmlns="">
          <p:pic>
            <p:nvPicPr>
              <p:cNvPr id="27" name="Freihand 26">
                <a:extLst>
                  <a:ext uri="{FF2B5EF4-FFF2-40B4-BE49-F238E27FC236}">
                    <a16:creationId xmlns:a16="http://schemas.microsoft.com/office/drawing/2014/main" id="{DEE77691-01E6-477B-86EE-85D851997351}"/>
                  </a:ext>
                </a:extLst>
              </p:cNvPr>
              <p:cNvPicPr/>
              <p:nvPr/>
            </p:nvPicPr>
            <p:blipFill>
              <a:blip r:embed="rId41"/>
              <a:stretch>
                <a:fillRect/>
              </a:stretch>
            </p:blipFill>
            <p:spPr>
              <a:xfrm>
                <a:off x="8309627" y="1502347"/>
                <a:ext cx="2916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8" name="Freihand 27">
                <a:extLst>
                  <a:ext uri="{FF2B5EF4-FFF2-40B4-BE49-F238E27FC236}">
                    <a16:creationId xmlns:a16="http://schemas.microsoft.com/office/drawing/2014/main" id="{84322891-4514-493D-B43B-5AAC9817FF6F}"/>
                  </a:ext>
                </a:extLst>
              </p14:cNvPr>
              <p14:cNvContentPartPr/>
              <p14:nvPr/>
            </p14:nvContentPartPr>
            <p14:xfrm>
              <a:off x="8369027" y="1585867"/>
              <a:ext cx="127080" cy="54000"/>
            </p14:xfrm>
          </p:contentPart>
        </mc:Choice>
        <mc:Fallback xmlns="">
          <p:pic>
            <p:nvPicPr>
              <p:cNvPr id="28" name="Freihand 27">
                <a:extLst>
                  <a:ext uri="{FF2B5EF4-FFF2-40B4-BE49-F238E27FC236}">
                    <a16:creationId xmlns:a16="http://schemas.microsoft.com/office/drawing/2014/main" id="{84322891-4514-493D-B43B-5AAC9817FF6F}"/>
                  </a:ext>
                </a:extLst>
              </p:cNvPr>
              <p:cNvPicPr/>
              <p:nvPr/>
            </p:nvPicPr>
            <p:blipFill>
              <a:blip r:embed="rId43"/>
              <a:stretch>
                <a:fillRect/>
              </a:stretch>
            </p:blipFill>
            <p:spPr>
              <a:xfrm>
                <a:off x="8364707" y="1581547"/>
                <a:ext cx="1357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9" name="Freihand 28">
                <a:extLst>
                  <a:ext uri="{FF2B5EF4-FFF2-40B4-BE49-F238E27FC236}">
                    <a16:creationId xmlns:a16="http://schemas.microsoft.com/office/drawing/2014/main" id="{03DF50A5-52B0-4FF1-9CF9-C0755443BCA6}"/>
                  </a:ext>
                </a:extLst>
              </p14:cNvPr>
              <p14:cNvContentPartPr/>
              <p14:nvPr/>
            </p14:nvContentPartPr>
            <p14:xfrm>
              <a:off x="8491067" y="1561027"/>
              <a:ext cx="114840" cy="92880"/>
            </p14:xfrm>
          </p:contentPart>
        </mc:Choice>
        <mc:Fallback xmlns="">
          <p:pic>
            <p:nvPicPr>
              <p:cNvPr id="29" name="Freihand 28">
                <a:extLst>
                  <a:ext uri="{FF2B5EF4-FFF2-40B4-BE49-F238E27FC236}">
                    <a16:creationId xmlns:a16="http://schemas.microsoft.com/office/drawing/2014/main" id="{03DF50A5-52B0-4FF1-9CF9-C0755443BCA6}"/>
                  </a:ext>
                </a:extLst>
              </p:cNvPr>
              <p:cNvPicPr/>
              <p:nvPr/>
            </p:nvPicPr>
            <p:blipFill>
              <a:blip r:embed="rId45"/>
              <a:stretch>
                <a:fillRect/>
              </a:stretch>
            </p:blipFill>
            <p:spPr>
              <a:xfrm>
                <a:off x="8486747" y="1556707"/>
                <a:ext cx="1234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B6792E13-F637-4023-B9A0-7F6FC65C098F}"/>
                  </a:ext>
                </a:extLst>
              </p14:cNvPr>
              <p14:cNvContentPartPr/>
              <p14:nvPr/>
            </p14:nvContentPartPr>
            <p14:xfrm>
              <a:off x="8783387" y="1512427"/>
              <a:ext cx="169920" cy="274320"/>
            </p14:xfrm>
          </p:contentPart>
        </mc:Choice>
        <mc:Fallback xmlns="">
          <p:pic>
            <p:nvPicPr>
              <p:cNvPr id="30" name="Freihand 29">
                <a:extLst>
                  <a:ext uri="{FF2B5EF4-FFF2-40B4-BE49-F238E27FC236}">
                    <a16:creationId xmlns:a16="http://schemas.microsoft.com/office/drawing/2014/main" id="{B6792E13-F637-4023-B9A0-7F6FC65C098F}"/>
                  </a:ext>
                </a:extLst>
              </p:cNvPr>
              <p:cNvPicPr/>
              <p:nvPr/>
            </p:nvPicPr>
            <p:blipFill>
              <a:blip r:embed="rId47"/>
              <a:stretch>
                <a:fillRect/>
              </a:stretch>
            </p:blipFill>
            <p:spPr>
              <a:xfrm>
                <a:off x="8779067" y="1508107"/>
                <a:ext cx="17856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4" name="Freihand 33">
                <a:extLst>
                  <a:ext uri="{FF2B5EF4-FFF2-40B4-BE49-F238E27FC236}">
                    <a16:creationId xmlns:a16="http://schemas.microsoft.com/office/drawing/2014/main" id="{25236BEC-EB52-49D9-9C79-641E66A1FFE9}"/>
                  </a:ext>
                </a:extLst>
              </p14:cNvPr>
              <p14:cNvContentPartPr/>
              <p14:nvPr/>
            </p14:nvContentPartPr>
            <p14:xfrm>
              <a:off x="4598387" y="2035867"/>
              <a:ext cx="20160" cy="20880"/>
            </p14:xfrm>
          </p:contentPart>
        </mc:Choice>
        <mc:Fallback xmlns="">
          <p:pic>
            <p:nvPicPr>
              <p:cNvPr id="34" name="Freihand 33">
                <a:extLst>
                  <a:ext uri="{FF2B5EF4-FFF2-40B4-BE49-F238E27FC236}">
                    <a16:creationId xmlns:a16="http://schemas.microsoft.com/office/drawing/2014/main" id="{25236BEC-EB52-49D9-9C79-641E66A1FFE9}"/>
                  </a:ext>
                </a:extLst>
              </p:cNvPr>
              <p:cNvPicPr/>
              <p:nvPr/>
            </p:nvPicPr>
            <p:blipFill>
              <a:blip r:embed="rId49"/>
              <a:stretch>
                <a:fillRect/>
              </a:stretch>
            </p:blipFill>
            <p:spPr>
              <a:xfrm>
                <a:off x="4594067" y="2031547"/>
                <a:ext cx="288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5" name="Freihand 34">
                <a:extLst>
                  <a:ext uri="{FF2B5EF4-FFF2-40B4-BE49-F238E27FC236}">
                    <a16:creationId xmlns:a16="http://schemas.microsoft.com/office/drawing/2014/main" id="{80DA58B3-285C-46C0-9EBE-5DFF27E532A5}"/>
                  </a:ext>
                </a:extLst>
              </p14:cNvPr>
              <p14:cNvContentPartPr/>
              <p14:nvPr/>
            </p14:nvContentPartPr>
            <p14:xfrm>
              <a:off x="4730867" y="2372107"/>
              <a:ext cx="94320" cy="28440"/>
            </p14:xfrm>
          </p:contentPart>
        </mc:Choice>
        <mc:Fallback xmlns="">
          <p:pic>
            <p:nvPicPr>
              <p:cNvPr id="35" name="Freihand 34">
                <a:extLst>
                  <a:ext uri="{FF2B5EF4-FFF2-40B4-BE49-F238E27FC236}">
                    <a16:creationId xmlns:a16="http://schemas.microsoft.com/office/drawing/2014/main" id="{80DA58B3-285C-46C0-9EBE-5DFF27E532A5}"/>
                  </a:ext>
                </a:extLst>
              </p:cNvPr>
              <p:cNvPicPr/>
              <p:nvPr/>
            </p:nvPicPr>
            <p:blipFill>
              <a:blip r:embed="rId51"/>
              <a:stretch>
                <a:fillRect/>
              </a:stretch>
            </p:blipFill>
            <p:spPr>
              <a:xfrm>
                <a:off x="4726547" y="2367787"/>
                <a:ext cx="10296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36" name="Freihand 35">
                <a:extLst>
                  <a:ext uri="{FF2B5EF4-FFF2-40B4-BE49-F238E27FC236}">
                    <a16:creationId xmlns:a16="http://schemas.microsoft.com/office/drawing/2014/main" id="{C6E9C2A9-DCDA-4A94-8A8C-20763FD98F0E}"/>
                  </a:ext>
                </a:extLst>
              </p14:cNvPr>
              <p14:cNvContentPartPr/>
              <p14:nvPr/>
            </p14:nvContentPartPr>
            <p14:xfrm>
              <a:off x="7419707" y="2302267"/>
              <a:ext cx="8280" cy="12240"/>
            </p14:xfrm>
          </p:contentPart>
        </mc:Choice>
        <mc:Fallback xmlns="">
          <p:pic>
            <p:nvPicPr>
              <p:cNvPr id="36" name="Freihand 35">
                <a:extLst>
                  <a:ext uri="{FF2B5EF4-FFF2-40B4-BE49-F238E27FC236}">
                    <a16:creationId xmlns:a16="http://schemas.microsoft.com/office/drawing/2014/main" id="{C6E9C2A9-DCDA-4A94-8A8C-20763FD98F0E}"/>
                  </a:ext>
                </a:extLst>
              </p:cNvPr>
              <p:cNvPicPr/>
              <p:nvPr/>
            </p:nvPicPr>
            <p:blipFill>
              <a:blip r:embed="rId53"/>
              <a:stretch>
                <a:fillRect/>
              </a:stretch>
            </p:blipFill>
            <p:spPr>
              <a:xfrm>
                <a:off x="7415387" y="2297947"/>
                <a:ext cx="16920" cy="20880"/>
              </a:xfrm>
              <a:prstGeom prst="rect">
                <a:avLst/>
              </a:prstGeom>
            </p:spPr>
          </p:pic>
        </mc:Fallback>
      </mc:AlternateContent>
      <p:grpSp>
        <p:nvGrpSpPr>
          <p:cNvPr id="50" name="Gruppieren 49">
            <a:extLst>
              <a:ext uri="{FF2B5EF4-FFF2-40B4-BE49-F238E27FC236}">
                <a16:creationId xmlns:a16="http://schemas.microsoft.com/office/drawing/2014/main" id="{C471FFD4-5E21-495D-8645-536D6C3D4F2B}"/>
              </a:ext>
            </a:extLst>
          </p:cNvPr>
          <p:cNvGrpSpPr/>
          <p:nvPr/>
        </p:nvGrpSpPr>
        <p:grpSpPr>
          <a:xfrm>
            <a:off x="9109907" y="1380667"/>
            <a:ext cx="1667520" cy="323280"/>
            <a:chOff x="9109907" y="1380667"/>
            <a:chExt cx="1667520" cy="323280"/>
          </a:xfrm>
        </p:grpSpPr>
        <mc:AlternateContent xmlns:mc="http://schemas.openxmlformats.org/markup-compatibility/2006" xmlns:p14="http://schemas.microsoft.com/office/powerpoint/2010/main">
          <mc:Choice Requires="p14">
            <p:contentPart p14:bwMode="auto" r:id="rId54">
              <p14:nvContentPartPr>
                <p14:cNvPr id="31" name="Freihand 30">
                  <a:extLst>
                    <a:ext uri="{FF2B5EF4-FFF2-40B4-BE49-F238E27FC236}">
                      <a16:creationId xmlns:a16="http://schemas.microsoft.com/office/drawing/2014/main" id="{6DC758BF-EC6F-4D4C-BEB1-F3A9E75DBEAD}"/>
                    </a:ext>
                  </a:extLst>
                </p14:cNvPr>
                <p14:cNvContentPartPr/>
                <p14:nvPr/>
              </p14:nvContentPartPr>
              <p14:xfrm>
                <a:off x="9190547" y="1517107"/>
                <a:ext cx="16200" cy="131760"/>
              </p14:xfrm>
            </p:contentPart>
          </mc:Choice>
          <mc:Fallback xmlns="">
            <p:pic>
              <p:nvPicPr>
                <p:cNvPr id="31" name="Freihand 30">
                  <a:extLst>
                    <a:ext uri="{FF2B5EF4-FFF2-40B4-BE49-F238E27FC236}">
                      <a16:creationId xmlns:a16="http://schemas.microsoft.com/office/drawing/2014/main" id="{6DC758BF-EC6F-4D4C-BEB1-F3A9E75DBEAD}"/>
                    </a:ext>
                  </a:extLst>
                </p:cNvPr>
                <p:cNvPicPr/>
                <p:nvPr/>
              </p:nvPicPr>
              <p:blipFill>
                <a:blip r:embed="rId55"/>
                <a:stretch>
                  <a:fillRect/>
                </a:stretch>
              </p:blipFill>
              <p:spPr>
                <a:xfrm>
                  <a:off x="9186227" y="1512787"/>
                  <a:ext cx="248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32" name="Freihand 31">
                  <a:extLst>
                    <a:ext uri="{FF2B5EF4-FFF2-40B4-BE49-F238E27FC236}">
                      <a16:creationId xmlns:a16="http://schemas.microsoft.com/office/drawing/2014/main" id="{831DA758-B2C4-4A46-B3C1-68AB51E4D675}"/>
                    </a:ext>
                  </a:extLst>
                </p14:cNvPr>
                <p14:cNvContentPartPr/>
                <p14:nvPr/>
              </p14:nvContentPartPr>
              <p14:xfrm>
                <a:off x="9156707" y="1548787"/>
                <a:ext cx="146880" cy="6120"/>
              </p14:xfrm>
            </p:contentPart>
          </mc:Choice>
          <mc:Fallback xmlns="">
            <p:pic>
              <p:nvPicPr>
                <p:cNvPr id="32" name="Freihand 31">
                  <a:extLst>
                    <a:ext uri="{FF2B5EF4-FFF2-40B4-BE49-F238E27FC236}">
                      <a16:creationId xmlns:a16="http://schemas.microsoft.com/office/drawing/2014/main" id="{831DA758-B2C4-4A46-B3C1-68AB51E4D675}"/>
                    </a:ext>
                  </a:extLst>
                </p:cNvPr>
                <p:cNvPicPr/>
                <p:nvPr/>
              </p:nvPicPr>
              <p:blipFill>
                <a:blip r:embed="rId57"/>
                <a:stretch>
                  <a:fillRect/>
                </a:stretch>
              </p:blipFill>
              <p:spPr>
                <a:xfrm>
                  <a:off x="9152387" y="1544467"/>
                  <a:ext cx="1555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37" name="Freihand 36">
                  <a:extLst>
                    <a:ext uri="{FF2B5EF4-FFF2-40B4-BE49-F238E27FC236}">
                      <a16:creationId xmlns:a16="http://schemas.microsoft.com/office/drawing/2014/main" id="{EC5A8B7D-44E6-4A6B-AA96-D9B92F72A917}"/>
                    </a:ext>
                  </a:extLst>
                </p14:cNvPr>
                <p14:cNvContentPartPr/>
                <p14:nvPr/>
              </p14:nvContentPartPr>
              <p14:xfrm>
                <a:off x="9109907" y="1684507"/>
                <a:ext cx="159840" cy="19440"/>
              </p14:xfrm>
            </p:contentPart>
          </mc:Choice>
          <mc:Fallback xmlns="">
            <p:pic>
              <p:nvPicPr>
                <p:cNvPr id="37" name="Freihand 36">
                  <a:extLst>
                    <a:ext uri="{FF2B5EF4-FFF2-40B4-BE49-F238E27FC236}">
                      <a16:creationId xmlns:a16="http://schemas.microsoft.com/office/drawing/2014/main" id="{EC5A8B7D-44E6-4A6B-AA96-D9B92F72A917}"/>
                    </a:ext>
                  </a:extLst>
                </p:cNvPr>
                <p:cNvPicPr/>
                <p:nvPr/>
              </p:nvPicPr>
              <p:blipFill>
                <a:blip r:embed="rId59"/>
                <a:stretch>
                  <a:fillRect/>
                </a:stretch>
              </p:blipFill>
              <p:spPr>
                <a:xfrm>
                  <a:off x="9105587" y="1680187"/>
                  <a:ext cx="16848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38" name="Freihand 37">
                  <a:extLst>
                    <a:ext uri="{FF2B5EF4-FFF2-40B4-BE49-F238E27FC236}">
                      <a16:creationId xmlns:a16="http://schemas.microsoft.com/office/drawing/2014/main" id="{3A719E4B-9981-4DF9-A260-77C64566F86F}"/>
                    </a:ext>
                  </a:extLst>
                </p14:cNvPr>
                <p14:cNvContentPartPr/>
                <p14:nvPr/>
              </p14:nvContentPartPr>
              <p14:xfrm>
                <a:off x="9359747" y="1504147"/>
                <a:ext cx="140760" cy="149040"/>
              </p14:xfrm>
            </p:contentPart>
          </mc:Choice>
          <mc:Fallback xmlns="">
            <p:pic>
              <p:nvPicPr>
                <p:cNvPr id="38" name="Freihand 37">
                  <a:extLst>
                    <a:ext uri="{FF2B5EF4-FFF2-40B4-BE49-F238E27FC236}">
                      <a16:creationId xmlns:a16="http://schemas.microsoft.com/office/drawing/2014/main" id="{3A719E4B-9981-4DF9-A260-77C64566F86F}"/>
                    </a:ext>
                  </a:extLst>
                </p:cNvPr>
                <p:cNvPicPr/>
                <p:nvPr/>
              </p:nvPicPr>
              <p:blipFill>
                <a:blip r:embed="rId61"/>
                <a:stretch>
                  <a:fillRect/>
                </a:stretch>
              </p:blipFill>
              <p:spPr>
                <a:xfrm>
                  <a:off x="9355427" y="1499827"/>
                  <a:ext cx="14940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39" name="Freihand 38">
                  <a:extLst>
                    <a:ext uri="{FF2B5EF4-FFF2-40B4-BE49-F238E27FC236}">
                      <a16:creationId xmlns:a16="http://schemas.microsoft.com/office/drawing/2014/main" id="{DCB7C7D2-D6D0-49F0-B948-44AEAB270EA7}"/>
                    </a:ext>
                  </a:extLst>
                </p14:cNvPr>
                <p14:cNvContentPartPr/>
                <p14:nvPr/>
              </p14:nvContentPartPr>
              <p14:xfrm>
                <a:off x="9504107" y="1517107"/>
                <a:ext cx="131400" cy="136080"/>
              </p14:xfrm>
            </p:contentPart>
          </mc:Choice>
          <mc:Fallback xmlns="">
            <p:pic>
              <p:nvPicPr>
                <p:cNvPr id="39" name="Freihand 38">
                  <a:extLst>
                    <a:ext uri="{FF2B5EF4-FFF2-40B4-BE49-F238E27FC236}">
                      <a16:creationId xmlns:a16="http://schemas.microsoft.com/office/drawing/2014/main" id="{DCB7C7D2-D6D0-49F0-B948-44AEAB270EA7}"/>
                    </a:ext>
                  </a:extLst>
                </p:cNvPr>
                <p:cNvPicPr/>
                <p:nvPr/>
              </p:nvPicPr>
              <p:blipFill>
                <a:blip r:embed="rId63"/>
                <a:stretch>
                  <a:fillRect/>
                </a:stretch>
              </p:blipFill>
              <p:spPr>
                <a:xfrm>
                  <a:off x="9499787" y="1512787"/>
                  <a:ext cx="1400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40" name="Freihand 39">
                  <a:extLst>
                    <a:ext uri="{FF2B5EF4-FFF2-40B4-BE49-F238E27FC236}">
                      <a16:creationId xmlns:a16="http://schemas.microsoft.com/office/drawing/2014/main" id="{62E42A58-5A14-4EC5-8724-78B5C4375885}"/>
                    </a:ext>
                  </a:extLst>
                </p14:cNvPr>
                <p14:cNvContentPartPr/>
                <p14:nvPr/>
              </p14:nvContentPartPr>
              <p14:xfrm>
                <a:off x="9743147" y="1494427"/>
                <a:ext cx="124560" cy="160560"/>
              </p14:xfrm>
            </p:contentPart>
          </mc:Choice>
          <mc:Fallback xmlns="">
            <p:pic>
              <p:nvPicPr>
                <p:cNvPr id="40" name="Freihand 39">
                  <a:extLst>
                    <a:ext uri="{FF2B5EF4-FFF2-40B4-BE49-F238E27FC236}">
                      <a16:creationId xmlns:a16="http://schemas.microsoft.com/office/drawing/2014/main" id="{62E42A58-5A14-4EC5-8724-78B5C4375885}"/>
                    </a:ext>
                  </a:extLst>
                </p:cNvPr>
                <p:cNvPicPr/>
                <p:nvPr/>
              </p:nvPicPr>
              <p:blipFill>
                <a:blip r:embed="rId65"/>
                <a:stretch>
                  <a:fillRect/>
                </a:stretch>
              </p:blipFill>
              <p:spPr>
                <a:xfrm>
                  <a:off x="9738827" y="1490107"/>
                  <a:ext cx="13320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41" name="Freihand 40">
                  <a:extLst>
                    <a:ext uri="{FF2B5EF4-FFF2-40B4-BE49-F238E27FC236}">
                      <a16:creationId xmlns:a16="http://schemas.microsoft.com/office/drawing/2014/main" id="{51583553-9FB2-42BE-A69F-504E9F1B10CA}"/>
                    </a:ext>
                  </a:extLst>
                </p14:cNvPr>
                <p14:cNvContentPartPr/>
                <p14:nvPr/>
              </p14:nvContentPartPr>
              <p14:xfrm>
                <a:off x="9668987" y="1445107"/>
                <a:ext cx="98280" cy="101520"/>
              </p14:xfrm>
            </p:contentPart>
          </mc:Choice>
          <mc:Fallback xmlns="">
            <p:pic>
              <p:nvPicPr>
                <p:cNvPr id="41" name="Freihand 40">
                  <a:extLst>
                    <a:ext uri="{FF2B5EF4-FFF2-40B4-BE49-F238E27FC236}">
                      <a16:creationId xmlns:a16="http://schemas.microsoft.com/office/drawing/2014/main" id="{51583553-9FB2-42BE-A69F-504E9F1B10CA}"/>
                    </a:ext>
                  </a:extLst>
                </p:cNvPr>
                <p:cNvPicPr/>
                <p:nvPr/>
              </p:nvPicPr>
              <p:blipFill>
                <a:blip r:embed="rId67"/>
                <a:stretch>
                  <a:fillRect/>
                </a:stretch>
              </p:blipFill>
              <p:spPr>
                <a:xfrm>
                  <a:off x="9664667" y="1440787"/>
                  <a:ext cx="10692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42" name="Freihand 41">
                  <a:extLst>
                    <a:ext uri="{FF2B5EF4-FFF2-40B4-BE49-F238E27FC236}">
                      <a16:creationId xmlns:a16="http://schemas.microsoft.com/office/drawing/2014/main" id="{2BAE5BA6-F5FF-4AAB-8F73-6C588E3AE75A}"/>
                    </a:ext>
                  </a:extLst>
                </p14:cNvPr>
                <p14:cNvContentPartPr/>
                <p14:nvPr/>
              </p14:nvContentPartPr>
              <p14:xfrm>
                <a:off x="9800027" y="1596667"/>
                <a:ext cx="104400" cy="78480"/>
              </p14:xfrm>
            </p:contentPart>
          </mc:Choice>
          <mc:Fallback xmlns="">
            <p:pic>
              <p:nvPicPr>
                <p:cNvPr id="42" name="Freihand 41">
                  <a:extLst>
                    <a:ext uri="{FF2B5EF4-FFF2-40B4-BE49-F238E27FC236}">
                      <a16:creationId xmlns:a16="http://schemas.microsoft.com/office/drawing/2014/main" id="{2BAE5BA6-F5FF-4AAB-8F73-6C588E3AE75A}"/>
                    </a:ext>
                  </a:extLst>
                </p:cNvPr>
                <p:cNvPicPr/>
                <p:nvPr/>
              </p:nvPicPr>
              <p:blipFill>
                <a:blip r:embed="rId69"/>
                <a:stretch>
                  <a:fillRect/>
                </a:stretch>
              </p:blipFill>
              <p:spPr>
                <a:xfrm>
                  <a:off x="9795707" y="1592347"/>
                  <a:ext cx="1130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43" name="Freihand 42">
                  <a:extLst>
                    <a:ext uri="{FF2B5EF4-FFF2-40B4-BE49-F238E27FC236}">
                      <a16:creationId xmlns:a16="http://schemas.microsoft.com/office/drawing/2014/main" id="{66F8316D-851D-456A-BA96-691C32707B3B}"/>
                    </a:ext>
                  </a:extLst>
                </p14:cNvPr>
                <p14:cNvContentPartPr/>
                <p14:nvPr/>
              </p14:nvContentPartPr>
              <p14:xfrm>
                <a:off x="9997307" y="1546627"/>
                <a:ext cx="144000" cy="21240"/>
              </p14:xfrm>
            </p:contentPart>
          </mc:Choice>
          <mc:Fallback xmlns="">
            <p:pic>
              <p:nvPicPr>
                <p:cNvPr id="43" name="Freihand 42">
                  <a:extLst>
                    <a:ext uri="{FF2B5EF4-FFF2-40B4-BE49-F238E27FC236}">
                      <a16:creationId xmlns:a16="http://schemas.microsoft.com/office/drawing/2014/main" id="{66F8316D-851D-456A-BA96-691C32707B3B}"/>
                    </a:ext>
                  </a:extLst>
                </p:cNvPr>
                <p:cNvPicPr/>
                <p:nvPr/>
              </p:nvPicPr>
              <p:blipFill>
                <a:blip r:embed="rId71"/>
                <a:stretch>
                  <a:fillRect/>
                </a:stretch>
              </p:blipFill>
              <p:spPr>
                <a:xfrm>
                  <a:off x="9992987" y="1542307"/>
                  <a:ext cx="1526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44" name="Freihand 43">
                  <a:extLst>
                    <a:ext uri="{FF2B5EF4-FFF2-40B4-BE49-F238E27FC236}">
                      <a16:creationId xmlns:a16="http://schemas.microsoft.com/office/drawing/2014/main" id="{E983D0C6-5DD8-44F9-BA2F-E50DD097627D}"/>
                    </a:ext>
                  </a:extLst>
                </p14:cNvPr>
                <p14:cNvContentPartPr/>
                <p14:nvPr/>
              </p14:nvContentPartPr>
              <p14:xfrm>
                <a:off x="10227707" y="1465987"/>
                <a:ext cx="34920" cy="143280"/>
              </p14:xfrm>
            </p:contentPart>
          </mc:Choice>
          <mc:Fallback xmlns="">
            <p:pic>
              <p:nvPicPr>
                <p:cNvPr id="44" name="Freihand 43">
                  <a:extLst>
                    <a:ext uri="{FF2B5EF4-FFF2-40B4-BE49-F238E27FC236}">
                      <a16:creationId xmlns:a16="http://schemas.microsoft.com/office/drawing/2014/main" id="{E983D0C6-5DD8-44F9-BA2F-E50DD097627D}"/>
                    </a:ext>
                  </a:extLst>
                </p:cNvPr>
                <p:cNvPicPr/>
                <p:nvPr/>
              </p:nvPicPr>
              <p:blipFill>
                <a:blip r:embed="rId73"/>
                <a:stretch>
                  <a:fillRect/>
                </a:stretch>
              </p:blipFill>
              <p:spPr>
                <a:xfrm>
                  <a:off x="10223387" y="1461667"/>
                  <a:ext cx="435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45" name="Freihand 44">
                  <a:extLst>
                    <a:ext uri="{FF2B5EF4-FFF2-40B4-BE49-F238E27FC236}">
                      <a16:creationId xmlns:a16="http://schemas.microsoft.com/office/drawing/2014/main" id="{A3121F3B-2549-401F-A1AA-5CA51A0C878B}"/>
                    </a:ext>
                  </a:extLst>
                </p14:cNvPr>
                <p14:cNvContentPartPr/>
                <p14:nvPr/>
              </p14:nvContentPartPr>
              <p14:xfrm>
                <a:off x="10154267" y="1417747"/>
                <a:ext cx="181080" cy="105120"/>
              </p14:xfrm>
            </p:contentPart>
          </mc:Choice>
          <mc:Fallback xmlns="">
            <p:pic>
              <p:nvPicPr>
                <p:cNvPr id="45" name="Freihand 44">
                  <a:extLst>
                    <a:ext uri="{FF2B5EF4-FFF2-40B4-BE49-F238E27FC236}">
                      <a16:creationId xmlns:a16="http://schemas.microsoft.com/office/drawing/2014/main" id="{A3121F3B-2549-401F-A1AA-5CA51A0C878B}"/>
                    </a:ext>
                  </a:extLst>
                </p:cNvPr>
                <p:cNvPicPr/>
                <p:nvPr/>
              </p:nvPicPr>
              <p:blipFill>
                <a:blip r:embed="rId75"/>
                <a:stretch>
                  <a:fillRect/>
                </a:stretch>
              </p:blipFill>
              <p:spPr>
                <a:xfrm>
                  <a:off x="10149947" y="1413427"/>
                  <a:ext cx="18972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46" name="Freihand 45">
                  <a:extLst>
                    <a:ext uri="{FF2B5EF4-FFF2-40B4-BE49-F238E27FC236}">
                      <a16:creationId xmlns:a16="http://schemas.microsoft.com/office/drawing/2014/main" id="{C473220E-E330-42D5-BC73-DC7DBAEFE692}"/>
                    </a:ext>
                  </a:extLst>
                </p14:cNvPr>
                <p14:cNvContentPartPr/>
                <p14:nvPr/>
              </p14:nvContentPartPr>
              <p14:xfrm>
                <a:off x="10331387" y="1501627"/>
                <a:ext cx="236880" cy="91080"/>
              </p14:xfrm>
            </p:contentPart>
          </mc:Choice>
          <mc:Fallback xmlns="">
            <p:pic>
              <p:nvPicPr>
                <p:cNvPr id="46" name="Freihand 45">
                  <a:extLst>
                    <a:ext uri="{FF2B5EF4-FFF2-40B4-BE49-F238E27FC236}">
                      <a16:creationId xmlns:a16="http://schemas.microsoft.com/office/drawing/2014/main" id="{C473220E-E330-42D5-BC73-DC7DBAEFE692}"/>
                    </a:ext>
                  </a:extLst>
                </p:cNvPr>
                <p:cNvPicPr/>
                <p:nvPr/>
              </p:nvPicPr>
              <p:blipFill>
                <a:blip r:embed="rId77"/>
                <a:stretch>
                  <a:fillRect/>
                </a:stretch>
              </p:blipFill>
              <p:spPr>
                <a:xfrm>
                  <a:off x="10327067" y="1497307"/>
                  <a:ext cx="24552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47" name="Freihand 46">
                  <a:extLst>
                    <a:ext uri="{FF2B5EF4-FFF2-40B4-BE49-F238E27FC236}">
                      <a16:creationId xmlns:a16="http://schemas.microsoft.com/office/drawing/2014/main" id="{FA21FCB5-4F79-42D7-B147-FF95A05043E5}"/>
                    </a:ext>
                  </a:extLst>
                </p14:cNvPr>
                <p14:cNvContentPartPr/>
                <p14:nvPr/>
              </p14:nvContentPartPr>
              <p14:xfrm>
                <a:off x="10574027" y="1447267"/>
                <a:ext cx="360" cy="360"/>
              </p14:xfrm>
            </p:contentPart>
          </mc:Choice>
          <mc:Fallback xmlns="">
            <p:pic>
              <p:nvPicPr>
                <p:cNvPr id="47" name="Freihand 46">
                  <a:extLst>
                    <a:ext uri="{FF2B5EF4-FFF2-40B4-BE49-F238E27FC236}">
                      <a16:creationId xmlns:a16="http://schemas.microsoft.com/office/drawing/2014/main" id="{FA21FCB5-4F79-42D7-B147-FF95A05043E5}"/>
                    </a:ext>
                  </a:extLst>
                </p:cNvPr>
                <p:cNvPicPr/>
                <p:nvPr/>
              </p:nvPicPr>
              <p:blipFill>
                <a:blip r:embed="rId79"/>
                <a:stretch>
                  <a:fillRect/>
                </a:stretch>
              </p:blipFill>
              <p:spPr>
                <a:xfrm>
                  <a:off x="10569707" y="14429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8" name="Freihand 47">
                  <a:extLst>
                    <a:ext uri="{FF2B5EF4-FFF2-40B4-BE49-F238E27FC236}">
                      <a16:creationId xmlns:a16="http://schemas.microsoft.com/office/drawing/2014/main" id="{DBF1656D-3E77-4772-8DF5-E11AEA33E1E1}"/>
                    </a:ext>
                  </a:extLst>
                </p14:cNvPr>
                <p14:cNvContentPartPr/>
                <p14:nvPr/>
              </p14:nvContentPartPr>
              <p14:xfrm>
                <a:off x="10623347" y="1380667"/>
                <a:ext cx="75600" cy="206280"/>
              </p14:xfrm>
            </p:contentPart>
          </mc:Choice>
          <mc:Fallback xmlns="">
            <p:pic>
              <p:nvPicPr>
                <p:cNvPr id="48" name="Freihand 47">
                  <a:extLst>
                    <a:ext uri="{FF2B5EF4-FFF2-40B4-BE49-F238E27FC236}">
                      <a16:creationId xmlns:a16="http://schemas.microsoft.com/office/drawing/2014/main" id="{DBF1656D-3E77-4772-8DF5-E11AEA33E1E1}"/>
                    </a:ext>
                  </a:extLst>
                </p:cNvPr>
                <p:cNvPicPr/>
                <p:nvPr/>
              </p:nvPicPr>
              <p:blipFill>
                <a:blip r:embed="rId81"/>
                <a:stretch>
                  <a:fillRect/>
                </a:stretch>
              </p:blipFill>
              <p:spPr>
                <a:xfrm>
                  <a:off x="10619027" y="1376347"/>
                  <a:ext cx="8424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9" name="Freihand 48">
                  <a:extLst>
                    <a:ext uri="{FF2B5EF4-FFF2-40B4-BE49-F238E27FC236}">
                      <a16:creationId xmlns:a16="http://schemas.microsoft.com/office/drawing/2014/main" id="{E5E3D683-7CA4-415D-866F-D91C2E1C848D}"/>
                    </a:ext>
                  </a:extLst>
                </p14:cNvPr>
                <p14:cNvContentPartPr/>
                <p14:nvPr/>
              </p14:nvContentPartPr>
              <p14:xfrm>
                <a:off x="10691027" y="1469587"/>
                <a:ext cx="86400" cy="91800"/>
              </p14:xfrm>
            </p:contentPart>
          </mc:Choice>
          <mc:Fallback xmlns="">
            <p:pic>
              <p:nvPicPr>
                <p:cNvPr id="49" name="Freihand 48">
                  <a:extLst>
                    <a:ext uri="{FF2B5EF4-FFF2-40B4-BE49-F238E27FC236}">
                      <a16:creationId xmlns:a16="http://schemas.microsoft.com/office/drawing/2014/main" id="{E5E3D683-7CA4-415D-866F-D91C2E1C848D}"/>
                    </a:ext>
                  </a:extLst>
                </p:cNvPr>
                <p:cNvPicPr/>
                <p:nvPr/>
              </p:nvPicPr>
              <p:blipFill>
                <a:blip r:embed="rId83"/>
                <a:stretch>
                  <a:fillRect/>
                </a:stretch>
              </p:blipFill>
              <p:spPr>
                <a:xfrm>
                  <a:off x="10686707" y="1465267"/>
                  <a:ext cx="95040" cy="100440"/>
                </a:xfrm>
                <a:prstGeom prst="rect">
                  <a:avLst/>
                </a:prstGeom>
              </p:spPr>
            </p:pic>
          </mc:Fallback>
        </mc:AlternateContent>
      </p:grpSp>
      <p:grpSp>
        <p:nvGrpSpPr>
          <p:cNvPr id="57" name="Gruppieren 56">
            <a:extLst>
              <a:ext uri="{FF2B5EF4-FFF2-40B4-BE49-F238E27FC236}">
                <a16:creationId xmlns:a16="http://schemas.microsoft.com/office/drawing/2014/main" id="{D29D2DF2-8E88-4F0F-9520-CFA55A95CE1D}"/>
              </a:ext>
            </a:extLst>
          </p:cNvPr>
          <p:cNvGrpSpPr/>
          <p:nvPr/>
        </p:nvGrpSpPr>
        <p:grpSpPr>
          <a:xfrm>
            <a:off x="8522027" y="1776667"/>
            <a:ext cx="774000" cy="327600"/>
            <a:chOff x="8522027" y="1776667"/>
            <a:chExt cx="774000" cy="327600"/>
          </a:xfrm>
        </p:grpSpPr>
        <mc:AlternateContent xmlns:mc="http://schemas.openxmlformats.org/markup-compatibility/2006" xmlns:p14="http://schemas.microsoft.com/office/powerpoint/2010/main">
          <mc:Choice Requires="p14">
            <p:contentPart p14:bwMode="auto" r:id="rId84">
              <p14:nvContentPartPr>
                <p14:cNvPr id="51" name="Freihand 50">
                  <a:extLst>
                    <a:ext uri="{FF2B5EF4-FFF2-40B4-BE49-F238E27FC236}">
                      <a16:creationId xmlns:a16="http://schemas.microsoft.com/office/drawing/2014/main" id="{21BC3DE5-7168-4D0D-AC21-39FFE3B045B8}"/>
                    </a:ext>
                  </a:extLst>
                </p14:cNvPr>
                <p14:cNvContentPartPr/>
                <p14:nvPr/>
              </p14:nvContentPartPr>
              <p14:xfrm>
                <a:off x="8522027" y="1885027"/>
                <a:ext cx="171360" cy="100440"/>
              </p14:xfrm>
            </p:contentPart>
          </mc:Choice>
          <mc:Fallback xmlns="">
            <p:pic>
              <p:nvPicPr>
                <p:cNvPr id="51" name="Freihand 50">
                  <a:extLst>
                    <a:ext uri="{FF2B5EF4-FFF2-40B4-BE49-F238E27FC236}">
                      <a16:creationId xmlns:a16="http://schemas.microsoft.com/office/drawing/2014/main" id="{21BC3DE5-7168-4D0D-AC21-39FFE3B045B8}"/>
                    </a:ext>
                  </a:extLst>
                </p:cNvPr>
                <p:cNvPicPr/>
                <p:nvPr/>
              </p:nvPicPr>
              <p:blipFill>
                <a:blip r:embed="rId85"/>
                <a:stretch>
                  <a:fillRect/>
                </a:stretch>
              </p:blipFill>
              <p:spPr>
                <a:xfrm>
                  <a:off x="8517707" y="1880707"/>
                  <a:ext cx="18000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2" name="Freihand 51">
                  <a:extLst>
                    <a:ext uri="{FF2B5EF4-FFF2-40B4-BE49-F238E27FC236}">
                      <a16:creationId xmlns:a16="http://schemas.microsoft.com/office/drawing/2014/main" id="{3F23C43C-4AA2-4CC5-B308-84E688C93071}"/>
                    </a:ext>
                  </a:extLst>
                </p14:cNvPr>
                <p14:cNvContentPartPr/>
                <p14:nvPr/>
              </p14:nvContentPartPr>
              <p14:xfrm>
                <a:off x="8612747" y="1794667"/>
                <a:ext cx="360" cy="360"/>
              </p14:xfrm>
            </p:contentPart>
          </mc:Choice>
          <mc:Fallback xmlns="">
            <p:pic>
              <p:nvPicPr>
                <p:cNvPr id="52" name="Freihand 51">
                  <a:extLst>
                    <a:ext uri="{FF2B5EF4-FFF2-40B4-BE49-F238E27FC236}">
                      <a16:creationId xmlns:a16="http://schemas.microsoft.com/office/drawing/2014/main" id="{3F23C43C-4AA2-4CC5-B308-84E688C93071}"/>
                    </a:ext>
                  </a:extLst>
                </p:cNvPr>
                <p:cNvPicPr/>
                <p:nvPr/>
              </p:nvPicPr>
              <p:blipFill>
                <a:blip r:embed="rId79"/>
                <a:stretch>
                  <a:fillRect/>
                </a:stretch>
              </p:blipFill>
              <p:spPr>
                <a:xfrm>
                  <a:off x="8608427" y="1790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53" name="Freihand 52">
                  <a:extLst>
                    <a:ext uri="{FF2B5EF4-FFF2-40B4-BE49-F238E27FC236}">
                      <a16:creationId xmlns:a16="http://schemas.microsoft.com/office/drawing/2014/main" id="{0CBB97D3-D993-47F6-9876-0408BFF8C62B}"/>
                    </a:ext>
                  </a:extLst>
                </p14:cNvPr>
                <p14:cNvContentPartPr/>
                <p14:nvPr/>
              </p14:nvContentPartPr>
              <p14:xfrm>
                <a:off x="8849987" y="1881787"/>
                <a:ext cx="125280" cy="222480"/>
              </p14:xfrm>
            </p:contentPart>
          </mc:Choice>
          <mc:Fallback xmlns="">
            <p:pic>
              <p:nvPicPr>
                <p:cNvPr id="53" name="Freihand 52">
                  <a:extLst>
                    <a:ext uri="{FF2B5EF4-FFF2-40B4-BE49-F238E27FC236}">
                      <a16:creationId xmlns:a16="http://schemas.microsoft.com/office/drawing/2014/main" id="{0CBB97D3-D993-47F6-9876-0408BFF8C62B}"/>
                    </a:ext>
                  </a:extLst>
                </p:cNvPr>
                <p:cNvPicPr/>
                <p:nvPr/>
              </p:nvPicPr>
              <p:blipFill>
                <a:blip r:embed="rId88"/>
                <a:stretch>
                  <a:fillRect/>
                </a:stretch>
              </p:blipFill>
              <p:spPr>
                <a:xfrm>
                  <a:off x="8845667" y="1877467"/>
                  <a:ext cx="13392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54" name="Freihand 53">
                  <a:extLst>
                    <a:ext uri="{FF2B5EF4-FFF2-40B4-BE49-F238E27FC236}">
                      <a16:creationId xmlns:a16="http://schemas.microsoft.com/office/drawing/2014/main" id="{21F76ADB-0617-4E40-A68F-81F4EFA82D56}"/>
                    </a:ext>
                  </a:extLst>
                </p14:cNvPr>
                <p14:cNvContentPartPr/>
                <p14:nvPr/>
              </p14:nvContentPartPr>
              <p14:xfrm>
                <a:off x="9003707" y="1883947"/>
                <a:ext cx="138240" cy="88200"/>
              </p14:xfrm>
            </p:contentPart>
          </mc:Choice>
          <mc:Fallback xmlns="">
            <p:pic>
              <p:nvPicPr>
                <p:cNvPr id="54" name="Freihand 53">
                  <a:extLst>
                    <a:ext uri="{FF2B5EF4-FFF2-40B4-BE49-F238E27FC236}">
                      <a16:creationId xmlns:a16="http://schemas.microsoft.com/office/drawing/2014/main" id="{21F76ADB-0617-4E40-A68F-81F4EFA82D56}"/>
                    </a:ext>
                  </a:extLst>
                </p:cNvPr>
                <p:cNvPicPr/>
                <p:nvPr/>
              </p:nvPicPr>
              <p:blipFill>
                <a:blip r:embed="rId90"/>
                <a:stretch>
                  <a:fillRect/>
                </a:stretch>
              </p:blipFill>
              <p:spPr>
                <a:xfrm>
                  <a:off x="8999387" y="1879627"/>
                  <a:ext cx="1468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55" name="Freihand 54">
                  <a:extLst>
                    <a:ext uri="{FF2B5EF4-FFF2-40B4-BE49-F238E27FC236}">
                      <a16:creationId xmlns:a16="http://schemas.microsoft.com/office/drawing/2014/main" id="{3F887896-991F-48C1-A7D1-955C4BDD0371}"/>
                    </a:ext>
                  </a:extLst>
                </p14:cNvPr>
                <p14:cNvContentPartPr/>
                <p14:nvPr/>
              </p14:nvContentPartPr>
              <p14:xfrm>
                <a:off x="9188747" y="1776667"/>
                <a:ext cx="107280" cy="171360"/>
              </p14:xfrm>
            </p:contentPart>
          </mc:Choice>
          <mc:Fallback xmlns="">
            <p:pic>
              <p:nvPicPr>
                <p:cNvPr id="55" name="Freihand 54">
                  <a:extLst>
                    <a:ext uri="{FF2B5EF4-FFF2-40B4-BE49-F238E27FC236}">
                      <a16:creationId xmlns:a16="http://schemas.microsoft.com/office/drawing/2014/main" id="{3F887896-991F-48C1-A7D1-955C4BDD0371}"/>
                    </a:ext>
                  </a:extLst>
                </p:cNvPr>
                <p:cNvPicPr/>
                <p:nvPr/>
              </p:nvPicPr>
              <p:blipFill>
                <a:blip r:embed="rId92"/>
                <a:stretch>
                  <a:fillRect/>
                </a:stretch>
              </p:blipFill>
              <p:spPr>
                <a:xfrm>
                  <a:off x="9184427" y="1772347"/>
                  <a:ext cx="11592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56" name="Freihand 55">
                  <a:extLst>
                    <a:ext uri="{FF2B5EF4-FFF2-40B4-BE49-F238E27FC236}">
                      <a16:creationId xmlns:a16="http://schemas.microsoft.com/office/drawing/2014/main" id="{9EE79EDC-4DE0-46E6-938D-306A225E223C}"/>
                    </a:ext>
                  </a:extLst>
                </p14:cNvPr>
                <p14:cNvContentPartPr/>
                <p14:nvPr/>
              </p14:nvContentPartPr>
              <p14:xfrm>
                <a:off x="9135467" y="1805467"/>
                <a:ext cx="360" cy="360"/>
              </p14:xfrm>
            </p:contentPart>
          </mc:Choice>
          <mc:Fallback xmlns="">
            <p:pic>
              <p:nvPicPr>
                <p:cNvPr id="56" name="Freihand 55">
                  <a:extLst>
                    <a:ext uri="{FF2B5EF4-FFF2-40B4-BE49-F238E27FC236}">
                      <a16:creationId xmlns:a16="http://schemas.microsoft.com/office/drawing/2014/main" id="{9EE79EDC-4DE0-46E6-938D-306A225E223C}"/>
                    </a:ext>
                  </a:extLst>
                </p:cNvPr>
                <p:cNvPicPr/>
                <p:nvPr/>
              </p:nvPicPr>
              <p:blipFill>
                <a:blip r:embed="rId79"/>
                <a:stretch>
                  <a:fillRect/>
                </a:stretch>
              </p:blipFill>
              <p:spPr>
                <a:xfrm>
                  <a:off x="9131147" y="1801147"/>
                  <a:ext cx="9000" cy="9000"/>
                </a:xfrm>
                <a:prstGeom prst="rect">
                  <a:avLst/>
                </a:prstGeom>
              </p:spPr>
            </p:pic>
          </mc:Fallback>
        </mc:AlternateContent>
      </p:grpSp>
      <p:grpSp>
        <p:nvGrpSpPr>
          <p:cNvPr id="61" name="Gruppieren 60">
            <a:extLst>
              <a:ext uri="{FF2B5EF4-FFF2-40B4-BE49-F238E27FC236}">
                <a16:creationId xmlns:a16="http://schemas.microsoft.com/office/drawing/2014/main" id="{E09ACB9E-8F14-4207-AE74-DCE5B356E534}"/>
              </a:ext>
            </a:extLst>
          </p:cNvPr>
          <p:cNvGrpSpPr/>
          <p:nvPr/>
        </p:nvGrpSpPr>
        <p:grpSpPr>
          <a:xfrm>
            <a:off x="9509867" y="1746067"/>
            <a:ext cx="739800" cy="193320"/>
            <a:chOff x="9509867" y="1746067"/>
            <a:chExt cx="739800" cy="193320"/>
          </a:xfrm>
        </p:grpSpPr>
        <mc:AlternateContent xmlns:mc="http://schemas.openxmlformats.org/markup-compatibility/2006" xmlns:p14="http://schemas.microsoft.com/office/powerpoint/2010/main">
          <mc:Choice Requires="p14">
            <p:contentPart p14:bwMode="auto" r:id="rId94">
              <p14:nvContentPartPr>
                <p14:cNvPr id="58" name="Freihand 57">
                  <a:extLst>
                    <a:ext uri="{FF2B5EF4-FFF2-40B4-BE49-F238E27FC236}">
                      <a16:creationId xmlns:a16="http://schemas.microsoft.com/office/drawing/2014/main" id="{92475971-98DC-4F55-84BB-63C9A1D483A5}"/>
                    </a:ext>
                  </a:extLst>
                </p14:cNvPr>
                <p14:cNvContentPartPr/>
                <p14:nvPr/>
              </p14:nvContentPartPr>
              <p14:xfrm>
                <a:off x="9509867" y="1847227"/>
                <a:ext cx="138960" cy="92160"/>
              </p14:xfrm>
            </p:contentPart>
          </mc:Choice>
          <mc:Fallback xmlns="">
            <p:pic>
              <p:nvPicPr>
                <p:cNvPr id="58" name="Freihand 57">
                  <a:extLst>
                    <a:ext uri="{FF2B5EF4-FFF2-40B4-BE49-F238E27FC236}">
                      <a16:creationId xmlns:a16="http://schemas.microsoft.com/office/drawing/2014/main" id="{92475971-98DC-4F55-84BB-63C9A1D483A5}"/>
                    </a:ext>
                  </a:extLst>
                </p:cNvPr>
                <p:cNvPicPr/>
                <p:nvPr/>
              </p:nvPicPr>
              <p:blipFill>
                <a:blip r:embed="rId95"/>
                <a:stretch>
                  <a:fillRect/>
                </a:stretch>
              </p:blipFill>
              <p:spPr>
                <a:xfrm>
                  <a:off x="9505547" y="1842907"/>
                  <a:ext cx="14760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59" name="Freihand 58">
                  <a:extLst>
                    <a:ext uri="{FF2B5EF4-FFF2-40B4-BE49-F238E27FC236}">
                      <a16:creationId xmlns:a16="http://schemas.microsoft.com/office/drawing/2014/main" id="{9934A80C-016A-4F53-9224-E36B18404124}"/>
                    </a:ext>
                  </a:extLst>
                </p14:cNvPr>
                <p14:cNvContentPartPr/>
                <p14:nvPr/>
              </p14:nvContentPartPr>
              <p14:xfrm>
                <a:off x="9633347" y="1867387"/>
                <a:ext cx="298800" cy="56880"/>
              </p14:xfrm>
            </p:contentPart>
          </mc:Choice>
          <mc:Fallback xmlns="">
            <p:pic>
              <p:nvPicPr>
                <p:cNvPr id="59" name="Freihand 58">
                  <a:extLst>
                    <a:ext uri="{FF2B5EF4-FFF2-40B4-BE49-F238E27FC236}">
                      <a16:creationId xmlns:a16="http://schemas.microsoft.com/office/drawing/2014/main" id="{9934A80C-016A-4F53-9224-E36B18404124}"/>
                    </a:ext>
                  </a:extLst>
                </p:cNvPr>
                <p:cNvPicPr/>
                <p:nvPr/>
              </p:nvPicPr>
              <p:blipFill>
                <a:blip r:embed="rId97"/>
                <a:stretch>
                  <a:fillRect/>
                </a:stretch>
              </p:blipFill>
              <p:spPr>
                <a:xfrm>
                  <a:off x="9629027" y="1863067"/>
                  <a:ext cx="30744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0" name="Freihand 59">
                  <a:extLst>
                    <a:ext uri="{FF2B5EF4-FFF2-40B4-BE49-F238E27FC236}">
                      <a16:creationId xmlns:a16="http://schemas.microsoft.com/office/drawing/2014/main" id="{B81CF762-237D-4745-8109-7C1386BA90A8}"/>
                    </a:ext>
                  </a:extLst>
                </p14:cNvPr>
                <p14:cNvContentPartPr/>
                <p14:nvPr/>
              </p14:nvContentPartPr>
              <p14:xfrm>
                <a:off x="9939347" y="1746067"/>
                <a:ext cx="310320" cy="138240"/>
              </p14:xfrm>
            </p:contentPart>
          </mc:Choice>
          <mc:Fallback xmlns="">
            <p:pic>
              <p:nvPicPr>
                <p:cNvPr id="60" name="Freihand 59">
                  <a:extLst>
                    <a:ext uri="{FF2B5EF4-FFF2-40B4-BE49-F238E27FC236}">
                      <a16:creationId xmlns:a16="http://schemas.microsoft.com/office/drawing/2014/main" id="{B81CF762-237D-4745-8109-7C1386BA90A8}"/>
                    </a:ext>
                  </a:extLst>
                </p:cNvPr>
                <p:cNvPicPr/>
                <p:nvPr/>
              </p:nvPicPr>
              <p:blipFill>
                <a:blip r:embed="rId99"/>
                <a:stretch>
                  <a:fillRect/>
                </a:stretch>
              </p:blipFill>
              <p:spPr>
                <a:xfrm>
                  <a:off x="9935027" y="1741747"/>
                  <a:ext cx="318960" cy="14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74F3056D-F125-41BE-8628-BDEDD668A615}"/>
                  </a:ext>
                </a:extLst>
              </p14:cNvPr>
              <p14:cNvContentPartPr/>
              <p14:nvPr/>
            </p14:nvContentPartPr>
            <p14:xfrm>
              <a:off x="2038067" y="4454707"/>
              <a:ext cx="617400" cy="114120"/>
            </p14:xfrm>
          </p:contentPart>
        </mc:Choice>
        <mc:Fallback xmlns="">
          <p:pic>
            <p:nvPicPr>
              <p:cNvPr id="62" name="Freihand 61">
                <a:extLst>
                  <a:ext uri="{FF2B5EF4-FFF2-40B4-BE49-F238E27FC236}">
                    <a16:creationId xmlns:a16="http://schemas.microsoft.com/office/drawing/2014/main" id="{74F3056D-F125-41BE-8628-BDEDD668A615}"/>
                  </a:ext>
                </a:extLst>
              </p:cNvPr>
              <p:cNvPicPr/>
              <p:nvPr/>
            </p:nvPicPr>
            <p:blipFill>
              <a:blip r:embed="rId101"/>
              <a:stretch>
                <a:fillRect/>
              </a:stretch>
            </p:blipFill>
            <p:spPr>
              <a:xfrm>
                <a:off x="2033747" y="4450387"/>
                <a:ext cx="626040" cy="122760"/>
              </a:xfrm>
              <a:prstGeom prst="rect">
                <a:avLst/>
              </a:prstGeom>
            </p:spPr>
          </p:pic>
        </mc:Fallback>
      </mc:AlternateContent>
      <p:grpSp>
        <p:nvGrpSpPr>
          <p:cNvPr id="69" name="Gruppieren 68">
            <a:extLst>
              <a:ext uri="{FF2B5EF4-FFF2-40B4-BE49-F238E27FC236}">
                <a16:creationId xmlns:a16="http://schemas.microsoft.com/office/drawing/2014/main" id="{0D247E0D-92BE-424A-A812-2E4AC2084EBA}"/>
              </a:ext>
            </a:extLst>
          </p:cNvPr>
          <p:cNvGrpSpPr/>
          <p:nvPr/>
        </p:nvGrpSpPr>
        <p:grpSpPr>
          <a:xfrm>
            <a:off x="2712347" y="587587"/>
            <a:ext cx="611640" cy="254880"/>
            <a:chOff x="2712347" y="587587"/>
            <a:chExt cx="611640" cy="254880"/>
          </a:xfrm>
        </p:grpSpPr>
        <mc:AlternateContent xmlns:mc="http://schemas.openxmlformats.org/markup-compatibility/2006" xmlns:p14="http://schemas.microsoft.com/office/powerpoint/2010/main">
          <mc:Choice Requires="p14">
            <p:contentPart p14:bwMode="auto" r:id="rId102">
              <p14:nvContentPartPr>
                <p14:cNvPr id="63" name="Freihand 62">
                  <a:extLst>
                    <a:ext uri="{FF2B5EF4-FFF2-40B4-BE49-F238E27FC236}">
                      <a16:creationId xmlns:a16="http://schemas.microsoft.com/office/drawing/2014/main" id="{9A56C547-1409-4312-B5E9-5092DC5F54E3}"/>
                    </a:ext>
                  </a:extLst>
                </p14:cNvPr>
                <p14:cNvContentPartPr/>
                <p14:nvPr/>
              </p14:nvContentPartPr>
              <p14:xfrm>
                <a:off x="2712347" y="619627"/>
                <a:ext cx="113400" cy="222840"/>
              </p14:xfrm>
            </p:contentPart>
          </mc:Choice>
          <mc:Fallback xmlns="">
            <p:pic>
              <p:nvPicPr>
                <p:cNvPr id="63" name="Freihand 62">
                  <a:extLst>
                    <a:ext uri="{FF2B5EF4-FFF2-40B4-BE49-F238E27FC236}">
                      <a16:creationId xmlns:a16="http://schemas.microsoft.com/office/drawing/2014/main" id="{9A56C547-1409-4312-B5E9-5092DC5F54E3}"/>
                    </a:ext>
                  </a:extLst>
                </p:cNvPr>
                <p:cNvPicPr/>
                <p:nvPr/>
              </p:nvPicPr>
              <p:blipFill>
                <a:blip r:embed="rId103"/>
                <a:stretch>
                  <a:fillRect/>
                </a:stretch>
              </p:blipFill>
              <p:spPr>
                <a:xfrm>
                  <a:off x="2708027" y="615307"/>
                  <a:ext cx="12204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4" name="Freihand 63">
                  <a:extLst>
                    <a:ext uri="{FF2B5EF4-FFF2-40B4-BE49-F238E27FC236}">
                      <a16:creationId xmlns:a16="http://schemas.microsoft.com/office/drawing/2014/main" id="{6E1742AD-E214-4C92-8A0B-FD3A82E8CD6D}"/>
                    </a:ext>
                  </a:extLst>
                </p14:cNvPr>
                <p14:cNvContentPartPr/>
                <p14:nvPr/>
              </p14:nvContentPartPr>
              <p14:xfrm>
                <a:off x="2812067" y="761827"/>
                <a:ext cx="114840" cy="56880"/>
              </p14:xfrm>
            </p:contentPart>
          </mc:Choice>
          <mc:Fallback xmlns="">
            <p:pic>
              <p:nvPicPr>
                <p:cNvPr id="64" name="Freihand 63">
                  <a:extLst>
                    <a:ext uri="{FF2B5EF4-FFF2-40B4-BE49-F238E27FC236}">
                      <a16:creationId xmlns:a16="http://schemas.microsoft.com/office/drawing/2014/main" id="{6E1742AD-E214-4C92-8A0B-FD3A82E8CD6D}"/>
                    </a:ext>
                  </a:extLst>
                </p:cNvPr>
                <p:cNvPicPr/>
                <p:nvPr/>
              </p:nvPicPr>
              <p:blipFill>
                <a:blip r:embed="rId105"/>
                <a:stretch>
                  <a:fillRect/>
                </a:stretch>
              </p:blipFill>
              <p:spPr>
                <a:xfrm>
                  <a:off x="2807747" y="757507"/>
                  <a:ext cx="12348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6" name="Freihand 65">
                  <a:extLst>
                    <a:ext uri="{FF2B5EF4-FFF2-40B4-BE49-F238E27FC236}">
                      <a16:creationId xmlns:a16="http://schemas.microsoft.com/office/drawing/2014/main" id="{421280C3-E245-405D-8F5F-D314F8BD0DAC}"/>
                    </a:ext>
                  </a:extLst>
                </p14:cNvPr>
                <p14:cNvContentPartPr/>
                <p14:nvPr/>
              </p14:nvContentPartPr>
              <p14:xfrm>
                <a:off x="2855267" y="587587"/>
                <a:ext cx="254880" cy="218880"/>
              </p14:xfrm>
            </p:contentPart>
          </mc:Choice>
          <mc:Fallback xmlns="">
            <p:pic>
              <p:nvPicPr>
                <p:cNvPr id="66" name="Freihand 65">
                  <a:extLst>
                    <a:ext uri="{FF2B5EF4-FFF2-40B4-BE49-F238E27FC236}">
                      <a16:creationId xmlns:a16="http://schemas.microsoft.com/office/drawing/2014/main" id="{421280C3-E245-405D-8F5F-D314F8BD0DAC}"/>
                    </a:ext>
                  </a:extLst>
                </p:cNvPr>
                <p:cNvPicPr/>
                <p:nvPr/>
              </p:nvPicPr>
              <p:blipFill>
                <a:blip r:embed="rId107"/>
                <a:stretch>
                  <a:fillRect/>
                </a:stretch>
              </p:blipFill>
              <p:spPr>
                <a:xfrm>
                  <a:off x="2850947" y="583267"/>
                  <a:ext cx="26352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7" name="Freihand 66">
                  <a:extLst>
                    <a:ext uri="{FF2B5EF4-FFF2-40B4-BE49-F238E27FC236}">
                      <a16:creationId xmlns:a16="http://schemas.microsoft.com/office/drawing/2014/main" id="{060218FB-937D-4B71-979E-ED18A9C00DE3}"/>
                    </a:ext>
                  </a:extLst>
                </p14:cNvPr>
                <p14:cNvContentPartPr/>
                <p14:nvPr/>
              </p14:nvContentPartPr>
              <p14:xfrm>
                <a:off x="3102227" y="639067"/>
                <a:ext cx="20880" cy="8640"/>
              </p14:xfrm>
            </p:contentPart>
          </mc:Choice>
          <mc:Fallback xmlns="">
            <p:pic>
              <p:nvPicPr>
                <p:cNvPr id="67" name="Freihand 66">
                  <a:extLst>
                    <a:ext uri="{FF2B5EF4-FFF2-40B4-BE49-F238E27FC236}">
                      <a16:creationId xmlns:a16="http://schemas.microsoft.com/office/drawing/2014/main" id="{060218FB-937D-4B71-979E-ED18A9C00DE3}"/>
                    </a:ext>
                  </a:extLst>
                </p:cNvPr>
                <p:cNvPicPr/>
                <p:nvPr/>
              </p:nvPicPr>
              <p:blipFill>
                <a:blip r:embed="rId109"/>
                <a:stretch>
                  <a:fillRect/>
                </a:stretch>
              </p:blipFill>
              <p:spPr>
                <a:xfrm>
                  <a:off x="3097907" y="634747"/>
                  <a:ext cx="2952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8" name="Freihand 67">
                  <a:extLst>
                    <a:ext uri="{FF2B5EF4-FFF2-40B4-BE49-F238E27FC236}">
                      <a16:creationId xmlns:a16="http://schemas.microsoft.com/office/drawing/2014/main" id="{863B2E25-3D8A-4478-8D9D-2C509CD86769}"/>
                    </a:ext>
                  </a:extLst>
                </p14:cNvPr>
                <p14:cNvContentPartPr/>
                <p14:nvPr/>
              </p14:nvContentPartPr>
              <p14:xfrm>
                <a:off x="3152987" y="690547"/>
                <a:ext cx="171000" cy="110520"/>
              </p14:xfrm>
            </p:contentPart>
          </mc:Choice>
          <mc:Fallback xmlns="">
            <p:pic>
              <p:nvPicPr>
                <p:cNvPr id="68" name="Freihand 67">
                  <a:extLst>
                    <a:ext uri="{FF2B5EF4-FFF2-40B4-BE49-F238E27FC236}">
                      <a16:creationId xmlns:a16="http://schemas.microsoft.com/office/drawing/2014/main" id="{863B2E25-3D8A-4478-8D9D-2C509CD86769}"/>
                    </a:ext>
                  </a:extLst>
                </p:cNvPr>
                <p:cNvPicPr/>
                <p:nvPr/>
              </p:nvPicPr>
              <p:blipFill>
                <a:blip r:embed="rId111"/>
                <a:stretch>
                  <a:fillRect/>
                </a:stretch>
              </p:blipFill>
              <p:spPr>
                <a:xfrm>
                  <a:off x="3148667" y="686227"/>
                  <a:ext cx="179640" cy="119160"/>
                </a:xfrm>
                <a:prstGeom prst="rect">
                  <a:avLst/>
                </a:prstGeom>
              </p:spPr>
            </p:pic>
          </mc:Fallback>
        </mc:AlternateContent>
      </p:grpSp>
      <p:grpSp>
        <p:nvGrpSpPr>
          <p:cNvPr id="83" name="Gruppieren 82">
            <a:extLst>
              <a:ext uri="{FF2B5EF4-FFF2-40B4-BE49-F238E27FC236}">
                <a16:creationId xmlns:a16="http://schemas.microsoft.com/office/drawing/2014/main" id="{D587EE74-2B01-4C0D-B2B4-2164DC2F6FED}"/>
              </a:ext>
            </a:extLst>
          </p:cNvPr>
          <p:cNvGrpSpPr/>
          <p:nvPr/>
        </p:nvGrpSpPr>
        <p:grpSpPr>
          <a:xfrm>
            <a:off x="2394827" y="2467867"/>
            <a:ext cx="2227320" cy="416520"/>
            <a:chOff x="2394827" y="2467867"/>
            <a:chExt cx="2227320" cy="416520"/>
          </a:xfrm>
        </p:grpSpPr>
        <mc:AlternateContent xmlns:mc="http://schemas.openxmlformats.org/markup-compatibility/2006" xmlns:p14="http://schemas.microsoft.com/office/powerpoint/2010/main">
          <mc:Choice Requires="p14">
            <p:contentPart p14:bwMode="auto" r:id="rId112">
              <p14:nvContentPartPr>
                <p14:cNvPr id="70" name="Freihand 69">
                  <a:extLst>
                    <a:ext uri="{FF2B5EF4-FFF2-40B4-BE49-F238E27FC236}">
                      <a16:creationId xmlns:a16="http://schemas.microsoft.com/office/drawing/2014/main" id="{DBAF4FCC-E70C-4DE0-AAAD-E726C46808B3}"/>
                    </a:ext>
                  </a:extLst>
                </p14:cNvPr>
                <p14:cNvContentPartPr/>
                <p14:nvPr/>
              </p14:nvContentPartPr>
              <p14:xfrm>
                <a:off x="3958667" y="2635267"/>
                <a:ext cx="663480" cy="48600"/>
              </p14:xfrm>
            </p:contentPart>
          </mc:Choice>
          <mc:Fallback xmlns="">
            <p:pic>
              <p:nvPicPr>
                <p:cNvPr id="70" name="Freihand 69">
                  <a:extLst>
                    <a:ext uri="{FF2B5EF4-FFF2-40B4-BE49-F238E27FC236}">
                      <a16:creationId xmlns:a16="http://schemas.microsoft.com/office/drawing/2014/main" id="{DBAF4FCC-E70C-4DE0-AAAD-E726C46808B3}"/>
                    </a:ext>
                  </a:extLst>
                </p:cNvPr>
                <p:cNvPicPr/>
                <p:nvPr/>
              </p:nvPicPr>
              <p:blipFill>
                <a:blip r:embed="rId113"/>
                <a:stretch>
                  <a:fillRect/>
                </a:stretch>
              </p:blipFill>
              <p:spPr>
                <a:xfrm>
                  <a:off x="3954347" y="2630947"/>
                  <a:ext cx="67212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1" name="Freihand 70">
                  <a:extLst>
                    <a:ext uri="{FF2B5EF4-FFF2-40B4-BE49-F238E27FC236}">
                      <a16:creationId xmlns:a16="http://schemas.microsoft.com/office/drawing/2014/main" id="{9AAF7012-5D22-4CD9-B7C2-003DED454EF0}"/>
                    </a:ext>
                  </a:extLst>
                </p14:cNvPr>
                <p14:cNvContentPartPr/>
                <p14:nvPr/>
              </p14:nvContentPartPr>
              <p14:xfrm>
                <a:off x="3593267" y="2531947"/>
                <a:ext cx="565560" cy="255240"/>
              </p14:xfrm>
            </p:contentPart>
          </mc:Choice>
          <mc:Fallback xmlns="">
            <p:pic>
              <p:nvPicPr>
                <p:cNvPr id="71" name="Freihand 70">
                  <a:extLst>
                    <a:ext uri="{FF2B5EF4-FFF2-40B4-BE49-F238E27FC236}">
                      <a16:creationId xmlns:a16="http://schemas.microsoft.com/office/drawing/2014/main" id="{9AAF7012-5D22-4CD9-B7C2-003DED454EF0}"/>
                    </a:ext>
                  </a:extLst>
                </p:cNvPr>
                <p:cNvPicPr/>
                <p:nvPr/>
              </p:nvPicPr>
              <p:blipFill>
                <a:blip r:embed="rId115"/>
                <a:stretch>
                  <a:fillRect/>
                </a:stretch>
              </p:blipFill>
              <p:spPr>
                <a:xfrm>
                  <a:off x="3588947" y="2527627"/>
                  <a:ext cx="57420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481018ED-8196-4846-A7EB-369489124F9D}"/>
                    </a:ext>
                  </a:extLst>
                </p14:cNvPr>
                <p14:cNvContentPartPr/>
                <p14:nvPr/>
              </p14:nvContentPartPr>
              <p14:xfrm>
                <a:off x="2394827" y="2634187"/>
                <a:ext cx="102240" cy="127080"/>
              </p14:xfrm>
            </p:contentPart>
          </mc:Choice>
          <mc:Fallback xmlns="">
            <p:pic>
              <p:nvPicPr>
                <p:cNvPr id="73" name="Freihand 72">
                  <a:extLst>
                    <a:ext uri="{FF2B5EF4-FFF2-40B4-BE49-F238E27FC236}">
                      <a16:creationId xmlns:a16="http://schemas.microsoft.com/office/drawing/2014/main" id="{481018ED-8196-4846-A7EB-369489124F9D}"/>
                    </a:ext>
                  </a:extLst>
                </p:cNvPr>
                <p:cNvPicPr/>
                <p:nvPr/>
              </p:nvPicPr>
              <p:blipFill>
                <a:blip r:embed="rId117"/>
                <a:stretch>
                  <a:fillRect/>
                </a:stretch>
              </p:blipFill>
              <p:spPr>
                <a:xfrm>
                  <a:off x="2390507" y="2629867"/>
                  <a:ext cx="1108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4" name="Freihand 73">
                  <a:extLst>
                    <a:ext uri="{FF2B5EF4-FFF2-40B4-BE49-F238E27FC236}">
                      <a16:creationId xmlns:a16="http://schemas.microsoft.com/office/drawing/2014/main" id="{BB5C45E5-7AA9-48F2-A882-5D68349AAA11}"/>
                    </a:ext>
                  </a:extLst>
                </p14:cNvPr>
                <p14:cNvContentPartPr/>
                <p14:nvPr/>
              </p14:nvContentPartPr>
              <p14:xfrm>
                <a:off x="2575187" y="2660467"/>
                <a:ext cx="254880" cy="223920"/>
              </p14:xfrm>
            </p:contentPart>
          </mc:Choice>
          <mc:Fallback xmlns="">
            <p:pic>
              <p:nvPicPr>
                <p:cNvPr id="74" name="Freihand 73">
                  <a:extLst>
                    <a:ext uri="{FF2B5EF4-FFF2-40B4-BE49-F238E27FC236}">
                      <a16:creationId xmlns:a16="http://schemas.microsoft.com/office/drawing/2014/main" id="{BB5C45E5-7AA9-48F2-A882-5D68349AAA11}"/>
                    </a:ext>
                  </a:extLst>
                </p:cNvPr>
                <p:cNvPicPr/>
                <p:nvPr/>
              </p:nvPicPr>
              <p:blipFill>
                <a:blip r:embed="rId119"/>
                <a:stretch>
                  <a:fillRect/>
                </a:stretch>
              </p:blipFill>
              <p:spPr>
                <a:xfrm>
                  <a:off x="2570867" y="2656147"/>
                  <a:ext cx="26352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5" name="Freihand 74">
                  <a:extLst>
                    <a:ext uri="{FF2B5EF4-FFF2-40B4-BE49-F238E27FC236}">
                      <a16:creationId xmlns:a16="http://schemas.microsoft.com/office/drawing/2014/main" id="{01DD71EC-6372-4941-8338-C400652D3754}"/>
                    </a:ext>
                  </a:extLst>
                </p14:cNvPr>
                <p14:cNvContentPartPr/>
                <p14:nvPr/>
              </p14:nvContentPartPr>
              <p14:xfrm>
                <a:off x="2969747" y="2623387"/>
                <a:ext cx="79920" cy="120600"/>
              </p14:xfrm>
            </p:contentPart>
          </mc:Choice>
          <mc:Fallback xmlns="">
            <p:pic>
              <p:nvPicPr>
                <p:cNvPr id="75" name="Freihand 74">
                  <a:extLst>
                    <a:ext uri="{FF2B5EF4-FFF2-40B4-BE49-F238E27FC236}">
                      <a16:creationId xmlns:a16="http://schemas.microsoft.com/office/drawing/2014/main" id="{01DD71EC-6372-4941-8338-C400652D3754}"/>
                    </a:ext>
                  </a:extLst>
                </p:cNvPr>
                <p:cNvPicPr/>
                <p:nvPr/>
              </p:nvPicPr>
              <p:blipFill>
                <a:blip r:embed="rId121"/>
                <a:stretch>
                  <a:fillRect/>
                </a:stretch>
              </p:blipFill>
              <p:spPr>
                <a:xfrm>
                  <a:off x="2965427" y="2619067"/>
                  <a:ext cx="8856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6" name="Freihand 75">
                  <a:extLst>
                    <a:ext uri="{FF2B5EF4-FFF2-40B4-BE49-F238E27FC236}">
                      <a16:creationId xmlns:a16="http://schemas.microsoft.com/office/drawing/2014/main" id="{34C9981C-C0BC-44D4-8497-CFBF03E90E22}"/>
                    </a:ext>
                  </a:extLst>
                </p14:cNvPr>
                <p14:cNvContentPartPr/>
                <p14:nvPr/>
              </p14:nvContentPartPr>
              <p14:xfrm>
                <a:off x="3100067" y="2646067"/>
                <a:ext cx="259560" cy="65520"/>
              </p14:xfrm>
            </p:contentPart>
          </mc:Choice>
          <mc:Fallback xmlns="">
            <p:pic>
              <p:nvPicPr>
                <p:cNvPr id="76" name="Freihand 75">
                  <a:extLst>
                    <a:ext uri="{FF2B5EF4-FFF2-40B4-BE49-F238E27FC236}">
                      <a16:creationId xmlns:a16="http://schemas.microsoft.com/office/drawing/2014/main" id="{34C9981C-C0BC-44D4-8497-CFBF03E90E22}"/>
                    </a:ext>
                  </a:extLst>
                </p:cNvPr>
                <p:cNvPicPr/>
                <p:nvPr/>
              </p:nvPicPr>
              <p:blipFill>
                <a:blip r:embed="rId123"/>
                <a:stretch>
                  <a:fillRect/>
                </a:stretch>
              </p:blipFill>
              <p:spPr>
                <a:xfrm>
                  <a:off x="3095747" y="2641747"/>
                  <a:ext cx="26820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7" name="Freihand 76">
                  <a:extLst>
                    <a:ext uri="{FF2B5EF4-FFF2-40B4-BE49-F238E27FC236}">
                      <a16:creationId xmlns:a16="http://schemas.microsoft.com/office/drawing/2014/main" id="{1C11BFB4-70C4-43A5-A932-9E276CD8B9E1}"/>
                    </a:ext>
                  </a:extLst>
                </p14:cNvPr>
                <p14:cNvContentPartPr/>
                <p14:nvPr/>
              </p14:nvContentPartPr>
              <p14:xfrm>
                <a:off x="3306707" y="2582707"/>
                <a:ext cx="14400" cy="20160"/>
              </p14:xfrm>
            </p:contentPart>
          </mc:Choice>
          <mc:Fallback xmlns="">
            <p:pic>
              <p:nvPicPr>
                <p:cNvPr id="77" name="Freihand 76">
                  <a:extLst>
                    <a:ext uri="{FF2B5EF4-FFF2-40B4-BE49-F238E27FC236}">
                      <a16:creationId xmlns:a16="http://schemas.microsoft.com/office/drawing/2014/main" id="{1C11BFB4-70C4-43A5-A932-9E276CD8B9E1}"/>
                    </a:ext>
                  </a:extLst>
                </p:cNvPr>
                <p:cNvPicPr/>
                <p:nvPr/>
              </p:nvPicPr>
              <p:blipFill>
                <a:blip r:embed="rId125"/>
                <a:stretch>
                  <a:fillRect/>
                </a:stretch>
              </p:blipFill>
              <p:spPr>
                <a:xfrm>
                  <a:off x="3302387" y="2578387"/>
                  <a:ext cx="2304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78" name="Freihand 77">
                  <a:extLst>
                    <a:ext uri="{FF2B5EF4-FFF2-40B4-BE49-F238E27FC236}">
                      <a16:creationId xmlns:a16="http://schemas.microsoft.com/office/drawing/2014/main" id="{9E53282C-5C6C-4BB5-B771-63BBC28210BC}"/>
                    </a:ext>
                  </a:extLst>
                </p14:cNvPr>
                <p14:cNvContentPartPr/>
                <p14:nvPr/>
              </p14:nvContentPartPr>
              <p14:xfrm>
                <a:off x="3428027" y="2566147"/>
                <a:ext cx="14760" cy="162720"/>
              </p14:xfrm>
            </p:contentPart>
          </mc:Choice>
          <mc:Fallback xmlns="">
            <p:pic>
              <p:nvPicPr>
                <p:cNvPr id="78" name="Freihand 77">
                  <a:extLst>
                    <a:ext uri="{FF2B5EF4-FFF2-40B4-BE49-F238E27FC236}">
                      <a16:creationId xmlns:a16="http://schemas.microsoft.com/office/drawing/2014/main" id="{9E53282C-5C6C-4BB5-B771-63BBC28210BC}"/>
                    </a:ext>
                  </a:extLst>
                </p:cNvPr>
                <p:cNvPicPr/>
                <p:nvPr/>
              </p:nvPicPr>
              <p:blipFill>
                <a:blip r:embed="rId127"/>
                <a:stretch>
                  <a:fillRect/>
                </a:stretch>
              </p:blipFill>
              <p:spPr>
                <a:xfrm>
                  <a:off x="3423707" y="2561827"/>
                  <a:ext cx="234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79" name="Freihand 78">
                  <a:extLst>
                    <a:ext uri="{FF2B5EF4-FFF2-40B4-BE49-F238E27FC236}">
                      <a16:creationId xmlns:a16="http://schemas.microsoft.com/office/drawing/2014/main" id="{E8E30C16-CE38-49CB-9E9C-F0620B60BBB8}"/>
                    </a:ext>
                  </a:extLst>
                </p14:cNvPr>
                <p14:cNvContentPartPr/>
                <p14:nvPr/>
              </p14:nvContentPartPr>
              <p14:xfrm>
                <a:off x="3467267" y="2529427"/>
                <a:ext cx="15840" cy="206280"/>
              </p14:xfrm>
            </p:contentPart>
          </mc:Choice>
          <mc:Fallback xmlns="">
            <p:pic>
              <p:nvPicPr>
                <p:cNvPr id="79" name="Freihand 78">
                  <a:extLst>
                    <a:ext uri="{FF2B5EF4-FFF2-40B4-BE49-F238E27FC236}">
                      <a16:creationId xmlns:a16="http://schemas.microsoft.com/office/drawing/2014/main" id="{E8E30C16-CE38-49CB-9E9C-F0620B60BBB8}"/>
                    </a:ext>
                  </a:extLst>
                </p:cNvPr>
                <p:cNvPicPr/>
                <p:nvPr/>
              </p:nvPicPr>
              <p:blipFill>
                <a:blip r:embed="rId129"/>
                <a:stretch>
                  <a:fillRect/>
                </a:stretch>
              </p:blipFill>
              <p:spPr>
                <a:xfrm>
                  <a:off x="3462947" y="2525107"/>
                  <a:ext cx="2448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0" name="Freihand 79">
                  <a:extLst>
                    <a:ext uri="{FF2B5EF4-FFF2-40B4-BE49-F238E27FC236}">
                      <a16:creationId xmlns:a16="http://schemas.microsoft.com/office/drawing/2014/main" id="{799E785E-AA77-421E-A441-E13D12FD2F35}"/>
                    </a:ext>
                  </a:extLst>
                </p14:cNvPr>
                <p14:cNvContentPartPr/>
                <p14:nvPr/>
              </p14:nvContentPartPr>
              <p14:xfrm>
                <a:off x="3527387" y="2639587"/>
                <a:ext cx="150840" cy="94320"/>
              </p14:xfrm>
            </p:contentPart>
          </mc:Choice>
          <mc:Fallback xmlns="">
            <p:pic>
              <p:nvPicPr>
                <p:cNvPr id="80" name="Freihand 79">
                  <a:extLst>
                    <a:ext uri="{FF2B5EF4-FFF2-40B4-BE49-F238E27FC236}">
                      <a16:creationId xmlns:a16="http://schemas.microsoft.com/office/drawing/2014/main" id="{799E785E-AA77-421E-A441-E13D12FD2F35}"/>
                    </a:ext>
                  </a:extLst>
                </p:cNvPr>
                <p:cNvPicPr/>
                <p:nvPr/>
              </p:nvPicPr>
              <p:blipFill>
                <a:blip r:embed="rId131"/>
                <a:stretch>
                  <a:fillRect/>
                </a:stretch>
              </p:blipFill>
              <p:spPr>
                <a:xfrm>
                  <a:off x="3523067" y="2635267"/>
                  <a:ext cx="159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1" name="Freihand 80">
                  <a:extLst>
                    <a:ext uri="{FF2B5EF4-FFF2-40B4-BE49-F238E27FC236}">
                      <a16:creationId xmlns:a16="http://schemas.microsoft.com/office/drawing/2014/main" id="{1C2BAE03-E22B-4D7E-9361-750EBE2B90CE}"/>
                    </a:ext>
                  </a:extLst>
                </p14:cNvPr>
                <p14:cNvContentPartPr/>
                <p14:nvPr/>
              </p14:nvContentPartPr>
              <p14:xfrm>
                <a:off x="3734747" y="2467867"/>
                <a:ext cx="27000" cy="188640"/>
              </p14:xfrm>
            </p:contentPart>
          </mc:Choice>
          <mc:Fallback xmlns="">
            <p:pic>
              <p:nvPicPr>
                <p:cNvPr id="81" name="Freihand 80">
                  <a:extLst>
                    <a:ext uri="{FF2B5EF4-FFF2-40B4-BE49-F238E27FC236}">
                      <a16:creationId xmlns:a16="http://schemas.microsoft.com/office/drawing/2014/main" id="{1C2BAE03-E22B-4D7E-9361-750EBE2B90CE}"/>
                    </a:ext>
                  </a:extLst>
                </p:cNvPr>
                <p:cNvPicPr/>
                <p:nvPr/>
              </p:nvPicPr>
              <p:blipFill>
                <a:blip r:embed="rId133"/>
                <a:stretch>
                  <a:fillRect/>
                </a:stretch>
              </p:blipFill>
              <p:spPr>
                <a:xfrm>
                  <a:off x="3730427" y="2463547"/>
                  <a:ext cx="3564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2" name="Freihand 81">
                  <a:extLst>
                    <a:ext uri="{FF2B5EF4-FFF2-40B4-BE49-F238E27FC236}">
                      <a16:creationId xmlns:a16="http://schemas.microsoft.com/office/drawing/2014/main" id="{DA9E1D08-0783-4C72-AF63-1A363BC72ACE}"/>
                    </a:ext>
                  </a:extLst>
                </p14:cNvPr>
                <p14:cNvContentPartPr/>
                <p14:nvPr/>
              </p14:nvContentPartPr>
              <p14:xfrm>
                <a:off x="3751307" y="2754787"/>
                <a:ext cx="360" cy="360"/>
              </p14:xfrm>
            </p:contentPart>
          </mc:Choice>
          <mc:Fallback xmlns="">
            <p:pic>
              <p:nvPicPr>
                <p:cNvPr id="82" name="Freihand 81">
                  <a:extLst>
                    <a:ext uri="{FF2B5EF4-FFF2-40B4-BE49-F238E27FC236}">
                      <a16:creationId xmlns:a16="http://schemas.microsoft.com/office/drawing/2014/main" id="{DA9E1D08-0783-4C72-AF63-1A363BC72ACE}"/>
                    </a:ext>
                  </a:extLst>
                </p:cNvPr>
                <p:cNvPicPr/>
                <p:nvPr/>
              </p:nvPicPr>
              <p:blipFill>
                <a:blip r:embed="rId79"/>
                <a:stretch>
                  <a:fillRect/>
                </a:stretch>
              </p:blipFill>
              <p:spPr>
                <a:xfrm>
                  <a:off x="3746987" y="275046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5">
            <p14:nvContentPartPr>
              <p14:cNvPr id="84" name="Freihand 83">
                <a:extLst>
                  <a:ext uri="{FF2B5EF4-FFF2-40B4-BE49-F238E27FC236}">
                    <a16:creationId xmlns:a16="http://schemas.microsoft.com/office/drawing/2014/main" id="{C00BB4DC-D747-4CF1-85DA-25499E0891E8}"/>
                  </a:ext>
                </a:extLst>
              </p14:cNvPr>
              <p14:cNvContentPartPr/>
              <p14:nvPr/>
            </p14:nvContentPartPr>
            <p14:xfrm>
              <a:off x="960227" y="2913547"/>
              <a:ext cx="128520" cy="167040"/>
            </p14:xfrm>
          </p:contentPart>
        </mc:Choice>
        <mc:Fallback xmlns="">
          <p:pic>
            <p:nvPicPr>
              <p:cNvPr id="84" name="Freihand 83">
                <a:extLst>
                  <a:ext uri="{FF2B5EF4-FFF2-40B4-BE49-F238E27FC236}">
                    <a16:creationId xmlns:a16="http://schemas.microsoft.com/office/drawing/2014/main" id="{C00BB4DC-D747-4CF1-85DA-25499E0891E8}"/>
                  </a:ext>
                </a:extLst>
              </p:cNvPr>
              <p:cNvPicPr/>
              <p:nvPr/>
            </p:nvPicPr>
            <p:blipFill>
              <a:blip r:embed="rId136"/>
              <a:stretch>
                <a:fillRect/>
              </a:stretch>
            </p:blipFill>
            <p:spPr>
              <a:xfrm>
                <a:off x="955907" y="2909227"/>
                <a:ext cx="1371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5" name="Freihand 84">
                <a:extLst>
                  <a:ext uri="{FF2B5EF4-FFF2-40B4-BE49-F238E27FC236}">
                    <a16:creationId xmlns:a16="http://schemas.microsoft.com/office/drawing/2014/main" id="{F451D9F3-6896-48F0-B227-A2DD2AD85559}"/>
                  </a:ext>
                </a:extLst>
              </p14:cNvPr>
              <p14:cNvContentPartPr/>
              <p14:nvPr/>
            </p14:nvContentPartPr>
            <p14:xfrm>
              <a:off x="1118627" y="2969707"/>
              <a:ext cx="84240" cy="89280"/>
            </p14:xfrm>
          </p:contentPart>
        </mc:Choice>
        <mc:Fallback xmlns="">
          <p:pic>
            <p:nvPicPr>
              <p:cNvPr id="85" name="Freihand 84">
                <a:extLst>
                  <a:ext uri="{FF2B5EF4-FFF2-40B4-BE49-F238E27FC236}">
                    <a16:creationId xmlns:a16="http://schemas.microsoft.com/office/drawing/2014/main" id="{F451D9F3-6896-48F0-B227-A2DD2AD85559}"/>
                  </a:ext>
                </a:extLst>
              </p:cNvPr>
              <p:cNvPicPr/>
              <p:nvPr/>
            </p:nvPicPr>
            <p:blipFill>
              <a:blip r:embed="rId138"/>
              <a:stretch>
                <a:fillRect/>
              </a:stretch>
            </p:blipFill>
            <p:spPr>
              <a:xfrm>
                <a:off x="1114307" y="2965387"/>
                <a:ext cx="92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86" name="Freihand 85">
                <a:extLst>
                  <a:ext uri="{FF2B5EF4-FFF2-40B4-BE49-F238E27FC236}">
                    <a16:creationId xmlns:a16="http://schemas.microsoft.com/office/drawing/2014/main" id="{1D9E1D55-039D-4981-A763-9156CF6C3B34}"/>
                  </a:ext>
                </a:extLst>
              </p14:cNvPr>
              <p14:cNvContentPartPr/>
              <p14:nvPr/>
            </p14:nvContentPartPr>
            <p14:xfrm>
              <a:off x="1251467" y="2950627"/>
              <a:ext cx="84240" cy="99720"/>
            </p14:xfrm>
          </p:contentPart>
        </mc:Choice>
        <mc:Fallback xmlns="">
          <p:pic>
            <p:nvPicPr>
              <p:cNvPr id="86" name="Freihand 85">
                <a:extLst>
                  <a:ext uri="{FF2B5EF4-FFF2-40B4-BE49-F238E27FC236}">
                    <a16:creationId xmlns:a16="http://schemas.microsoft.com/office/drawing/2014/main" id="{1D9E1D55-039D-4981-A763-9156CF6C3B34}"/>
                  </a:ext>
                </a:extLst>
              </p:cNvPr>
              <p:cNvPicPr/>
              <p:nvPr/>
            </p:nvPicPr>
            <p:blipFill>
              <a:blip r:embed="rId140"/>
              <a:stretch>
                <a:fillRect/>
              </a:stretch>
            </p:blipFill>
            <p:spPr>
              <a:xfrm>
                <a:off x="1247147" y="2946307"/>
                <a:ext cx="9288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87" name="Freihand 86">
                <a:extLst>
                  <a:ext uri="{FF2B5EF4-FFF2-40B4-BE49-F238E27FC236}">
                    <a16:creationId xmlns:a16="http://schemas.microsoft.com/office/drawing/2014/main" id="{414D7613-6772-4C3C-A661-C8E932A66AFB}"/>
                  </a:ext>
                </a:extLst>
              </p14:cNvPr>
              <p14:cNvContentPartPr/>
              <p14:nvPr/>
            </p14:nvContentPartPr>
            <p14:xfrm>
              <a:off x="1385747" y="2956027"/>
              <a:ext cx="191520" cy="81000"/>
            </p14:xfrm>
          </p:contentPart>
        </mc:Choice>
        <mc:Fallback xmlns="">
          <p:pic>
            <p:nvPicPr>
              <p:cNvPr id="87" name="Freihand 86">
                <a:extLst>
                  <a:ext uri="{FF2B5EF4-FFF2-40B4-BE49-F238E27FC236}">
                    <a16:creationId xmlns:a16="http://schemas.microsoft.com/office/drawing/2014/main" id="{414D7613-6772-4C3C-A661-C8E932A66AFB}"/>
                  </a:ext>
                </a:extLst>
              </p:cNvPr>
              <p:cNvPicPr/>
              <p:nvPr/>
            </p:nvPicPr>
            <p:blipFill>
              <a:blip r:embed="rId142"/>
              <a:stretch>
                <a:fillRect/>
              </a:stretch>
            </p:blipFill>
            <p:spPr>
              <a:xfrm>
                <a:off x="1381427" y="2951707"/>
                <a:ext cx="20016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88" name="Freihand 87">
                <a:extLst>
                  <a:ext uri="{FF2B5EF4-FFF2-40B4-BE49-F238E27FC236}">
                    <a16:creationId xmlns:a16="http://schemas.microsoft.com/office/drawing/2014/main" id="{13EB720A-621B-4521-8EDB-33C11973D04E}"/>
                  </a:ext>
                </a:extLst>
              </p14:cNvPr>
              <p14:cNvContentPartPr/>
              <p14:nvPr/>
            </p14:nvContentPartPr>
            <p14:xfrm>
              <a:off x="1675187" y="2948467"/>
              <a:ext cx="32760" cy="32040"/>
            </p14:xfrm>
          </p:contentPart>
        </mc:Choice>
        <mc:Fallback xmlns="">
          <p:pic>
            <p:nvPicPr>
              <p:cNvPr id="88" name="Freihand 87">
                <a:extLst>
                  <a:ext uri="{FF2B5EF4-FFF2-40B4-BE49-F238E27FC236}">
                    <a16:creationId xmlns:a16="http://schemas.microsoft.com/office/drawing/2014/main" id="{13EB720A-621B-4521-8EDB-33C11973D04E}"/>
                  </a:ext>
                </a:extLst>
              </p:cNvPr>
              <p:cNvPicPr/>
              <p:nvPr/>
            </p:nvPicPr>
            <p:blipFill>
              <a:blip r:embed="rId144"/>
              <a:stretch>
                <a:fillRect/>
              </a:stretch>
            </p:blipFill>
            <p:spPr>
              <a:xfrm>
                <a:off x="1670867" y="2944147"/>
                <a:ext cx="4140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89" name="Freihand 88">
                <a:extLst>
                  <a:ext uri="{FF2B5EF4-FFF2-40B4-BE49-F238E27FC236}">
                    <a16:creationId xmlns:a16="http://schemas.microsoft.com/office/drawing/2014/main" id="{0B821A7C-FD44-4CF7-B30C-503D4D9688C5}"/>
                  </a:ext>
                </a:extLst>
              </p14:cNvPr>
              <p14:cNvContentPartPr/>
              <p14:nvPr/>
            </p14:nvContentPartPr>
            <p14:xfrm>
              <a:off x="1682387" y="3012187"/>
              <a:ext cx="23400" cy="33120"/>
            </p14:xfrm>
          </p:contentPart>
        </mc:Choice>
        <mc:Fallback xmlns="">
          <p:pic>
            <p:nvPicPr>
              <p:cNvPr id="89" name="Freihand 88">
                <a:extLst>
                  <a:ext uri="{FF2B5EF4-FFF2-40B4-BE49-F238E27FC236}">
                    <a16:creationId xmlns:a16="http://schemas.microsoft.com/office/drawing/2014/main" id="{0B821A7C-FD44-4CF7-B30C-503D4D9688C5}"/>
                  </a:ext>
                </a:extLst>
              </p:cNvPr>
              <p:cNvPicPr/>
              <p:nvPr/>
            </p:nvPicPr>
            <p:blipFill>
              <a:blip r:embed="rId146"/>
              <a:stretch>
                <a:fillRect/>
              </a:stretch>
            </p:blipFill>
            <p:spPr>
              <a:xfrm>
                <a:off x="1678067" y="3007867"/>
                <a:ext cx="3204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90" name="Freihand 89">
                <a:extLst>
                  <a:ext uri="{FF2B5EF4-FFF2-40B4-BE49-F238E27FC236}">
                    <a16:creationId xmlns:a16="http://schemas.microsoft.com/office/drawing/2014/main" id="{4E7B4818-0EFD-4A75-9507-B64DB055746A}"/>
                  </a:ext>
                </a:extLst>
              </p14:cNvPr>
              <p14:cNvContentPartPr/>
              <p14:nvPr/>
            </p14:nvContentPartPr>
            <p14:xfrm>
              <a:off x="1869587" y="2862067"/>
              <a:ext cx="148680" cy="166320"/>
            </p14:xfrm>
          </p:contentPart>
        </mc:Choice>
        <mc:Fallback xmlns="">
          <p:pic>
            <p:nvPicPr>
              <p:cNvPr id="90" name="Freihand 89">
                <a:extLst>
                  <a:ext uri="{FF2B5EF4-FFF2-40B4-BE49-F238E27FC236}">
                    <a16:creationId xmlns:a16="http://schemas.microsoft.com/office/drawing/2014/main" id="{4E7B4818-0EFD-4A75-9507-B64DB055746A}"/>
                  </a:ext>
                </a:extLst>
              </p:cNvPr>
              <p:cNvPicPr/>
              <p:nvPr/>
            </p:nvPicPr>
            <p:blipFill>
              <a:blip r:embed="rId148"/>
              <a:stretch>
                <a:fillRect/>
              </a:stretch>
            </p:blipFill>
            <p:spPr>
              <a:xfrm>
                <a:off x="1865267" y="2857747"/>
                <a:ext cx="15732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91" name="Freihand 90">
                <a:extLst>
                  <a:ext uri="{FF2B5EF4-FFF2-40B4-BE49-F238E27FC236}">
                    <a16:creationId xmlns:a16="http://schemas.microsoft.com/office/drawing/2014/main" id="{DB8C3136-9109-45DF-8B2C-E5B814881592}"/>
                  </a:ext>
                </a:extLst>
              </p14:cNvPr>
              <p14:cNvContentPartPr/>
              <p14:nvPr/>
            </p14:nvContentPartPr>
            <p14:xfrm>
              <a:off x="2009267" y="2842627"/>
              <a:ext cx="434160" cy="182160"/>
            </p14:xfrm>
          </p:contentPart>
        </mc:Choice>
        <mc:Fallback xmlns="">
          <p:pic>
            <p:nvPicPr>
              <p:cNvPr id="91" name="Freihand 90">
                <a:extLst>
                  <a:ext uri="{FF2B5EF4-FFF2-40B4-BE49-F238E27FC236}">
                    <a16:creationId xmlns:a16="http://schemas.microsoft.com/office/drawing/2014/main" id="{DB8C3136-9109-45DF-8B2C-E5B814881592}"/>
                  </a:ext>
                </a:extLst>
              </p:cNvPr>
              <p:cNvPicPr/>
              <p:nvPr/>
            </p:nvPicPr>
            <p:blipFill>
              <a:blip r:embed="rId150"/>
              <a:stretch>
                <a:fillRect/>
              </a:stretch>
            </p:blipFill>
            <p:spPr>
              <a:xfrm>
                <a:off x="2004947" y="2838307"/>
                <a:ext cx="44280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92" name="Freihand 91">
                <a:extLst>
                  <a:ext uri="{FF2B5EF4-FFF2-40B4-BE49-F238E27FC236}">
                    <a16:creationId xmlns:a16="http://schemas.microsoft.com/office/drawing/2014/main" id="{6E6CC6FF-FB3C-4C15-B0B5-40C8B6963A48}"/>
                  </a:ext>
                </a:extLst>
              </p14:cNvPr>
              <p14:cNvContentPartPr/>
              <p14:nvPr/>
            </p14:nvContentPartPr>
            <p14:xfrm>
              <a:off x="2440907" y="2969347"/>
              <a:ext cx="91440" cy="76320"/>
            </p14:xfrm>
          </p:contentPart>
        </mc:Choice>
        <mc:Fallback xmlns="">
          <p:pic>
            <p:nvPicPr>
              <p:cNvPr id="92" name="Freihand 91">
                <a:extLst>
                  <a:ext uri="{FF2B5EF4-FFF2-40B4-BE49-F238E27FC236}">
                    <a16:creationId xmlns:a16="http://schemas.microsoft.com/office/drawing/2014/main" id="{6E6CC6FF-FB3C-4C15-B0B5-40C8B6963A48}"/>
                  </a:ext>
                </a:extLst>
              </p:cNvPr>
              <p:cNvPicPr/>
              <p:nvPr/>
            </p:nvPicPr>
            <p:blipFill>
              <a:blip r:embed="rId152"/>
              <a:stretch>
                <a:fillRect/>
              </a:stretch>
            </p:blipFill>
            <p:spPr>
              <a:xfrm>
                <a:off x="2436587" y="2965027"/>
                <a:ext cx="1000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93" name="Freihand 92">
                <a:extLst>
                  <a:ext uri="{FF2B5EF4-FFF2-40B4-BE49-F238E27FC236}">
                    <a16:creationId xmlns:a16="http://schemas.microsoft.com/office/drawing/2014/main" id="{5C392817-B4D6-4253-99B6-33549B09390B}"/>
                  </a:ext>
                </a:extLst>
              </p14:cNvPr>
              <p14:cNvContentPartPr/>
              <p14:nvPr/>
            </p14:nvContentPartPr>
            <p14:xfrm>
              <a:off x="2559347" y="2963227"/>
              <a:ext cx="91440" cy="69840"/>
            </p14:xfrm>
          </p:contentPart>
        </mc:Choice>
        <mc:Fallback xmlns="">
          <p:pic>
            <p:nvPicPr>
              <p:cNvPr id="93" name="Freihand 92">
                <a:extLst>
                  <a:ext uri="{FF2B5EF4-FFF2-40B4-BE49-F238E27FC236}">
                    <a16:creationId xmlns:a16="http://schemas.microsoft.com/office/drawing/2014/main" id="{5C392817-B4D6-4253-99B6-33549B09390B}"/>
                  </a:ext>
                </a:extLst>
              </p:cNvPr>
              <p:cNvPicPr/>
              <p:nvPr/>
            </p:nvPicPr>
            <p:blipFill>
              <a:blip r:embed="rId154"/>
              <a:stretch>
                <a:fillRect/>
              </a:stretch>
            </p:blipFill>
            <p:spPr>
              <a:xfrm>
                <a:off x="2555027" y="2958907"/>
                <a:ext cx="1000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94" name="Freihand 93">
                <a:extLst>
                  <a:ext uri="{FF2B5EF4-FFF2-40B4-BE49-F238E27FC236}">
                    <a16:creationId xmlns:a16="http://schemas.microsoft.com/office/drawing/2014/main" id="{595466F5-533B-47F7-ADE7-4755B746C111}"/>
                  </a:ext>
                </a:extLst>
              </p14:cNvPr>
              <p14:cNvContentPartPr/>
              <p14:nvPr/>
            </p14:nvContentPartPr>
            <p14:xfrm>
              <a:off x="2810627" y="2978707"/>
              <a:ext cx="112320" cy="215640"/>
            </p14:xfrm>
          </p:contentPart>
        </mc:Choice>
        <mc:Fallback xmlns="">
          <p:pic>
            <p:nvPicPr>
              <p:cNvPr id="94" name="Freihand 93">
                <a:extLst>
                  <a:ext uri="{FF2B5EF4-FFF2-40B4-BE49-F238E27FC236}">
                    <a16:creationId xmlns:a16="http://schemas.microsoft.com/office/drawing/2014/main" id="{595466F5-533B-47F7-ADE7-4755B746C111}"/>
                  </a:ext>
                </a:extLst>
              </p:cNvPr>
              <p:cNvPicPr/>
              <p:nvPr/>
            </p:nvPicPr>
            <p:blipFill>
              <a:blip r:embed="rId156"/>
              <a:stretch>
                <a:fillRect/>
              </a:stretch>
            </p:blipFill>
            <p:spPr>
              <a:xfrm>
                <a:off x="2806307" y="2974387"/>
                <a:ext cx="12096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95" name="Freihand 94">
                <a:extLst>
                  <a:ext uri="{FF2B5EF4-FFF2-40B4-BE49-F238E27FC236}">
                    <a16:creationId xmlns:a16="http://schemas.microsoft.com/office/drawing/2014/main" id="{C0CF6DC1-9414-4723-A7C1-A523F33DD65E}"/>
                  </a:ext>
                </a:extLst>
              </p14:cNvPr>
              <p14:cNvContentPartPr/>
              <p14:nvPr/>
            </p14:nvContentPartPr>
            <p14:xfrm>
              <a:off x="2956067" y="2963947"/>
              <a:ext cx="442800" cy="77400"/>
            </p14:xfrm>
          </p:contentPart>
        </mc:Choice>
        <mc:Fallback xmlns="">
          <p:pic>
            <p:nvPicPr>
              <p:cNvPr id="95" name="Freihand 94">
                <a:extLst>
                  <a:ext uri="{FF2B5EF4-FFF2-40B4-BE49-F238E27FC236}">
                    <a16:creationId xmlns:a16="http://schemas.microsoft.com/office/drawing/2014/main" id="{C0CF6DC1-9414-4723-A7C1-A523F33DD65E}"/>
                  </a:ext>
                </a:extLst>
              </p:cNvPr>
              <p:cNvPicPr/>
              <p:nvPr/>
            </p:nvPicPr>
            <p:blipFill>
              <a:blip r:embed="rId158"/>
              <a:stretch>
                <a:fillRect/>
              </a:stretch>
            </p:blipFill>
            <p:spPr>
              <a:xfrm>
                <a:off x="2951747" y="2959627"/>
                <a:ext cx="4514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6" name="Freihand 95">
                <a:extLst>
                  <a:ext uri="{FF2B5EF4-FFF2-40B4-BE49-F238E27FC236}">
                    <a16:creationId xmlns:a16="http://schemas.microsoft.com/office/drawing/2014/main" id="{47A3C10B-5963-47CD-A2B6-7B143EAF4291}"/>
                  </a:ext>
                </a:extLst>
              </p14:cNvPr>
              <p14:cNvContentPartPr/>
              <p14:nvPr/>
            </p14:nvContentPartPr>
            <p14:xfrm>
              <a:off x="3367547" y="2988427"/>
              <a:ext cx="146880" cy="56160"/>
            </p14:xfrm>
          </p:contentPart>
        </mc:Choice>
        <mc:Fallback xmlns="">
          <p:pic>
            <p:nvPicPr>
              <p:cNvPr id="96" name="Freihand 95">
                <a:extLst>
                  <a:ext uri="{FF2B5EF4-FFF2-40B4-BE49-F238E27FC236}">
                    <a16:creationId xmlns:a16="http://schemas.microsoft.com/office/drawing/2014/main" id="{47A3C10B-5963-47CD-A2B6-7B143EAF4291}"/>
                  </a:ext>
                </a:extLst>
              </p:cNvPr>
              <p:cNvPicPr/>
              <p:nvPr/>
            </p:nvPicPr>
            <p:blipFill>
              <a:blip r:embed="rId160"/>
              <a:stretch>
                <a:fillRect/>
              </a:stretch>
            </p:blipFill>
            <p:spPr>
              <a:xfrm>
                <a:off x="3363227" y="2984107"/>
                <a:ext cx="1555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97" name="Freihand 96">
                <a:extLst>
                  <a:ext uri="{FF2B5EF4-FFF2-40B4-BE49-F238E27FC236}">
                    <a16:creationId xmlns:a16="http://schemas.microsoft.com/office/drawing/2014/main" id="{5C01A78E-266C-48B7-B374-4D4C00A3ED72}"/>
                  </a:ext>
                </a:extLst>
              </p14:cNvPr>
              <p14:cNvContentPartPr/>
              <p14:nvPr/>
            </p14:nvContentPartPr>
            <p14:xfrm>
              <a:off x="3574187" y="2918947"/>
              <a:ext cx="295200" cy="113040"/>
            </p14:xfrm>
          </p:contentPart>
        </mc:Choice>
        <mc:Fallback xmlns="">
          <p:pic>
            <p:nvPicPr>
              <p:cNvPr id="97" name="Freihand 96">
                <a:extLst>
                  <a:ext uri="{FF2B5EF4-FFF2-40B4-BE49-F238E27FC236}">
                    <a16:creationId xmlns:a16="http://schemas.microsoft.com/office/drawing/2014/main" id="{5C01A78E-266C-48B7-B374-4D4C00A3ED72}"/>
                  </a:ext>
                </a:extLst>
              </p:cNvPr>
              <p:cNvPicPr/>
              <p:nvPr/>
            </p:nvPicPr>
            <p:blipFill>
              <a:blip r:embed="rId162"/>
              <a:stretch>
                <a:fillRect/>
              </a:stretch>
            </p:blipFill>
            <p:spPr>
              <a:xfrm>
                <a:off x="3569867" y="2914627"/>
                <a:ext cx="3038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98" name="Freihand 97">
                <a:extLst>
                  <a:ext uri="{FF2B5EF4-FFF2-40B4-BE49-F238E27FC236}">
                    <a16:creationId xmlns:a16="http://schemas.microsoft.com/office/drawing/2014/main" id="{55E8DA3B-AD3C-440F-890B-7C1E8439173B}"/>
                  </a:ext>
                </a:extLst>
              </p14:cNvPr>
              <p14:cNvContentPartPr/>
              <p14:nvPr/>
            </p14:nvContentPartPr>
            <p14:xfrm>
              <a:off x="3959027" y="2941627"/>
              <a:ext cx="9000" cy="82800"/>
            </p14:xfrm>
          </p:contentPart>
        </mc:Choice>
        <mc:Fallback xmlns="">
          <p:pic>
            <p:nvPicPr>
              <p:cNvPr id="98" name="Freihand 97">
                <a:extLst>
                  <a:ext uri="{FF2B5EF4-FFF2-40B4-BE49-F238E27FC236}">
                    <a16:creationId xmlns:a16="http://schemas.microsoft.com/office/drawing/2014/main" id="{55E8DA3B-AD3C-440F-890B-7C1E8439173B}"/>
                  </a:ext>
                </a:extLst>
              </p:cNvPr>
              <p:cNvPicPr/>
              <p:nvPr/>
            </p:nvPicPr>
            <p:blipFill>
              <a:blip r:embed="rId164"/>
              <a:stretch>
                <a:fillRect/>
              </a:stretch>
            </p:blipFill>
            <p:spPr>
              <a:xfrm>
                <a:off x="3954707" y="2937307"/>
                <a:ext cx="176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99" name="Freihand 98">
                <a:extLst>
                  <a:ext uri="{FF2B5EF4-FFF2-40B4-BE49-F238E27FC236}">
                    <a16:creationId xmlns:a16="http://schemas.microsoft.com/office/drawing/2014/main" id="{B0D4E1D8-5FA2-44E7-9009-3463107FA861}"/>
                  </a:ext>
                </a:extLst>
              </p14:cNvPr>
              <p14:cNvContentPartPr/>
              <p14:nvPr/>
            </p14:nvContentPartPr>
            <p14:xfrm>
              <a:off x="3971987" y="2868187"/>
              <a:ext cx="38520" cy="8640"/>
            </p14:xfrm>
          </p:contentPart>
        </mc:Choice>
        <mc:Fallback xmlns="">
          <p:pic>
            <p:nvPicPr>
              <p:cNvPr id="99" name="Freihand 98">
                <a:extLst>
                  <a:ext uri="{FF2B5EF4-FFF2-40B4-BE49-F238E27FC236}">
                    <a16:creationId xmlns:a16="http://schemas.microsoft.com/office/drawing/2014/main" id="{B0D4E1D8-5FA2-44E7-9009-3463107FA861}"/>
                  </a:ext>
                </a:extLst>
              </p:cNvPr>
              <p:cNvPicPr/>
              <p:nvPr/>
            </p:nvPicPr>
            <p:blipFill>
              <a:blip r:embed="rId166"/>
              <a:stretch>
                <a:fillRect/>
              </a:stretch>
            </p:blipFill>
            <p:spPr>
              <a:xfrm>
                <a:off x="3967667" y="2863867"/>
                <a:ext cx="4716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0" name="Freihand 99">
                <a:extLst>
                  <a:ext uri="{FF2B5EF4-FFF2-40B4-BE49-F238E27FC236}">
                    <a16:creationId xmlns:a16="http://schemas.microsoft.com/office/drawing/2014/main" id="{A01B5E5C-D6B8-4594-A1E7-A2282500394A}"/>
                  </a:ext>
                </a:extLst>
              </p14:cNvPr>
              <p14:cNvContentPartPr/>
              <p14:nvPr/>
            </p14:nvContentPartPr>
            <p14:xfrm>
              <a:off x="4009067" y="2907427"/>
              <a:ext cx="93600" cy="120240"/>
            </p14:xfrm>
          </p:contentPart>
        </mc:Choice>
        <mc:Fallback xmlns="">
          <p:pic>
            <p:nvPicPr>
              <p:cNvPr id="100" name="Freihand 99">
                <a:extLst>
                  <a:ext uri="{FF2B5EF4-FFF2-40B4-BE49-F238E27FC236}">
                    <a16:creationId xmlns:a16="http://schemas.microsoft.com/office/drawing/2014/main" id="{A01B5E5C-D6B8-4594-A1E7-A2282500394A}"/>
                  </a:ext>
                </a:extLst>
              </p:cNvPr>
              <p:cNvPicPr/>
              <p:nvPr/>
            </p:nvPicPr>
            <p:blipFill>
              <a:blip r:embed="rId168"/>
              <a:stretch>
                <a:fillRect/>
              </a:stretch>
            </p:blipFill>
            <p:spPr>
              <a:xfrm>
                <a:off x="4004747" y="2903107"/>
                <a:ext cx="10224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2" name="Freihand 101">
                <a:extLst>
                  <a:ext uri="{FF2B5EF4-FFF2-40B4-BE49-F238E27FC236}">
                    <a16:creationId xmlns:a16="http://schemas.microsoft.com/office/drawing/2014/main" id="{6493C4CA-E524-4B57-A903-7B60D5ECD9C5}"/>
                  </a:ext>
                </a:extLst>
              </p14:cNvPr>
              <p14:cNvContentPartPr/>
              <p14:nvPr/>
            </p14:nvContentPartPr>
            <p14:xfrm>
              <a:off x="955187" y="3199387"/>
              <a:ext cx="169920" cy="230400"/>
            </p14:xfrm>
          </p:contentPart>
        </mc:Choice>
        <mc:Fallback xmlns="">
          <p:pic>
            <p:nvPicPr>
              <p:cNvPr id="102" name="Freihand 101">
                <a:extLst>
                  <a:ext uri="{FF2B5EF4-FFF2-40B4-BE49-F238E27FC236}">
                    <a16:creationId xmlns:a16="http://schemas.microsoft.com/office/drawing/2014/main" id="{6493C4CA-E524-4B57-A903-7B60D5ECD9C5}"/>
                  </a:ext>
                </a:extLst>
              </p:cNvPr>
              <p:cNvPicPr/>
              <p:nvPr/>
            </p:nvPicPr>
            <p:blipFill>
              <a:blip r:embed="rId170"/>
              <a:stretch>
                <a:fillRect/>
              </a:stretch>
            </p:blipFill>
            <p:spPr>
              <a:xfrm>
                <a:off x="950867" y="3195067"/>
                <a:ext cx="17856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3" name="Freihand 102">
                <a:extLst>
                  <a:ext uri="{FF2B5EF4-FFF2-40B4-BE49-F238E27FC236}">
                    <a16:creationId xmlns:a16="http://schemas.microsoft.com/office/drawing/2014/main" id="{AA85DEDC-BFD4-42A5-9DCD-C73B6493ECDE}"/>
                  </a:ext>
                </a:extLst>
              </p14:cNvPr>
              <p14:cNvContentPartPr/>
              <p14:nvPr/>
            </p14:nvContentPartPr>
            <p14:xfrm>
              <a:off x="1110347" y="3211627"/>
              <a:ext cx="20880" cy="26280"/>
            </p14:xfrm>
          </p:contentPart>
        </mc:Choice>
        <mc:Fallback xmlns="">
          <p:pic>
            <p:nvPicPr>
              <p:cNvPr id="103" name="Freihand 102">
                <a:extLst>
                  <a:ext uri="{FF2B5EF4-FFF2-40B4-BE49-F238E27FC236}">
                    <a16:creationId xmlns:a16="http://schemas.microsoft.com/office/drawing/2014/main" id="{AA85DEDC-BFD4-42A5-9DCD-C73B6493ECDE}"/>
                  </a:ext>
                </a:extLst>
              </p:cNvPr>
              <p:cNvPicPr/>
              <p:nvPr/>
            </p:nvPicPr>
            <p:blipFill>
              <a:blip r:embed="rId172"/>
              <a:stretch>
                <a:fillRect/>
              </a:stretch>
            </p:blipFill>
            <p:spPr>
              <a:xfrm>
                <a:off x="1106027" y="3207307"/>
                <a:ext cx="295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4" name="Freihand 103">
                <a:extLst>
                  <a:ext uri="{FF2B5EF4-FFF2-40B4-BE49-F238E27FC236}">
                    <a16:creationId xmlns:a16="http://schemas.microsoft.com/office/drawing/2014/main" id="{0802737C-FE1D-4615-BC62-024B927A9D3B}"/>
                  </a:ext>
                </a:extLst>
              </p14:cNvPr>
              <p14:cNvContentPartPr/>
              <p14:nvPr/>
            </p14:nvContentPartPr>
            <p14:xfrm>
              <a:off x="1131947" y="3252667"/>
              <a:ext cx="106920" cy="110160"/>
            </p14:xfrm>
          </p:contentPart>
        </mc:Choice>
        <mc:Fallback xmlns="">
          <p:pic>
            <p:nvPicPr>
              <p:cNvPr id="104" name="Freihand 103">
                <a:extLst>
                  <a:ext uri="{FF2B5EF4-FFF2-40B4-BE49-F238E27FC236}">
                    <a16:creationId xmlns:a16="http://schemas.microsoft.com/office/drawing/2014/main" id="{0802737C-FE1D-4615-BC62-024B927A9D3B}"/>
                  </a:ext>
                </a:extLst>
              </p:cNvPr>
              <p:cNvPicPr/>
              <p:nvPr/>
            </p:nvPicPr>
            <p:blipFill>
              <a:blip r:embed="rId174"/>
              <a:stretch>
                <a:fillRect/>
              </a:stretch>
            </p:blipFill>
            <p:spPr>
              <a:xfrm>
                <a:off x="1127627" y="3248347"/>
                <a:ext cx="11556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5" name="Freihand 104">
                <a:extLst>
                  <a:ext uri="{FF2B5EF4-FFF2-40B4-BE49-F238E27FC236}">
                    <a16:creationId xmlns:a16="http://schemas.microsoft.com/office/drawing/2014/main" id="{CFEDBCA2-740D-4CCA-955E-496D073CFB65}"/>
                  </a:ext>
                </a:extLst>
              </p14:cNvPr>
              <p14:cNvContentPartPr/>
              <p14:nvPr/>
            </p14:nvContentPartPr>
            <p14:xfrm>
              <a:off x="1271627" y="3267427"/>
              <a:ext cx="163800" cy="86760"/>
            </p14:xfrm>
          </p:contentPart>
        </mc:Choice>
        <mc:Fallback xmlns="">
          <p:pic>
            <p:nvPicPr>
              <p:cNvPr id="105" name="Freihand 104">
                <a:extLst>
                  <a:ext uri="{FF2B5EF4-FFF2-40B4-BE49-F238E27FC236}">
                    <a16:creationId xmlns:a16="http://schemas.microsoft.com/office/drawing/2014/main" id="{CFEDBCA2-740D-4CCA-955E-496D073CFB65}"/>
                  </a:ext>
                </a:extLst>
              </p:cNvPr>
              <p:cNvPicPr/>
              <p:nvPr/>
            </p:nvPicPr>
            <p:blipFill>
              <a:blip r:embed="rId176"/>
              <a:stretch>
                <a:fillRect/>
              </a:stretch>
            </p:blipFill>
            <p:spPr>
              <a:xfrm>
                <a:off x="1267307" y="3263107"/>
                <a:ext cx="17244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6" name="Freihand 105">
                <a:extLst>
                  <a:ext uri="{FF2B5EF4-FFF2-40B4-BE49-F238E27FC236}">
                    <a16:creationId xmlns:a16="http://schemas.microsoft.com/office/drawing/2014/main" id="{18471BCC-7DAB-424D-90C2-DA701493D126}"/>
                  </a:ext>
                </a:extLst>
              </p14:cNvPr>
              <p14:cNvContentPartPr/>
              <p14:nvPr/>
            </p14:nvContentPartPr>
            <p14:xfrm>
              <a:off x="1399427" y="3239707"/>
              <a:ext cx="36000" cy="7200"/>
            </p14:xfrm>
          </p:contentPart>
        </mc:Choice>
        <mc:Fallback xmlns="">
          <p:pic>
            <p:nvPicPr>
              <p:cNvPr id="106" name="Freihand 105">
                <a:extLst>
                  <a:ext uri="{FF2B5EF4-FFF2-40B4-BE49-F238E27FC236}">
                    <a16:creationId xmlns:a16="http://schemas.microsoft.com/office/drawing/2014/main" id="{18471BCC-7DAB-424D-90C2-DA701493D126}"/>
                  </a:ext>
                </a:extLst>
              </p:cNvPr>
              <p:cNvPicPr/>
              <p:nvPr/>
            </p:nvPicPr>
            <p:blipFill>
              <a:blip r:embed="rId178"/>
              <a:stretch>
                <a:fillRect/>
              </a:stretch>
            </p:blipFill>
            <p:spPr>
              <a:xfrm>
                <a:off x="1395107" y="3235387"/>
                <a:ext cx="446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07" name="Freihand 106">
                <a:extLst>
                  <a:ext uri="{FF2B5EF4-FFF2-40B4-BE49-F238E27FC236}">
                    <a16:creationId xmlns:a16="http://schemas.microsoft.com/office/drawing/2014/main" id="{288F060B-8560-4B4C-9C2F-098A105945AA}"/>
                  </a:ext>
                </a:extLst>
              </p14:cNvPr>
              <p14:cNvContentPartPr/>
              <p14:nvPr/>
            </p14:nvContentPartPr>
            <p14:xfrm>
              <a:off x="1426427" y="3290107"/>
              <a:ext cx="77400" cy="218160"/>
            </p14:xfrm>
          </p:contentPart>
        </mc:Choice>
        <mc:Fallback xmlns="">
          <p:pic>
            <p:nvPicPr>
              <p:cNvPr id="107" name="Freihand 106">
                <a:extLst>
                  <a:ext uri="{FF2B5EF4-FFF2-40B4-BE49-F238E27FC236}">
                    <a16:creationId xmlns:a16="http://schemas.microsoft.com/office/drawing/2014/main" id="{288F060B-8560-4B4C-9C2F-098A105945AA}"/>
                  </a:ext>
                </a:extLst>
              </p:cNvPr>
              <p:cNvPicPr/>
              <p:nvPr/>
            </p:nvPicPr>
            <p:blipFill>
              <a:blip r:embed="rId180"/>
              <a:stretch>
                <a:fillRect/>
              </a:stretch>
            </p:blipFill>
            <p:spPr>
              <a:xfrm>
                <a:off x="1422107" y="3285787"/>
                <a:ext cx="8604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08" name="Freihand 107">
                <a:extLst>
                  <a:ext uri="{FF2B5EF4-FFF2-40B4-BE49-F238E27FC236}">
                    <a16:creationId xmlns:a16="http://schemas.microsoft.com/office/drawing/2014/main" id="{707E23FA-7939-49CE-8E71-D75D55E2E438}"/>
                  </a:ext>
                </a:extLst>
              </p14:cNvPr>
              <p14:cNvContentPartPr/>
              <p14:nvPr/>
            </p14:nvContentPartPr>
            <p14:xfrm>
              <a:off x="1664027" y="3273547"/>
              <a:ext cx="15120" cy="124200"/>
            </p14:xfrm>
          </p:contentPart>
        </mc:Choice>
        <mc:Fallback xmlns="">
          <p:pic>
            <p:nvPicPr>
              <p:cNvPr id="108" name="Freihand 107">
                <a:extLst>
                  <a:ext uri="{FF2B5EF4-FFF2-40B4-BE49-F238E27FC236}">
                    <a16:creationId xmlns:a16="http://schemas.microsoft.com/office/drawing/2014/main" id="{707E23FA-7939-49CE-8E71-D75D55E2E438}"/>
                  </a:ext>
                </a:extLst>
              </p:cNvPr>
              <p:cNvPicPr/>
              <p:nvPr/>
            </p:nvPicPr>
            <p:blipFill>
              <a:blip r:embed="rId182"/>
              <a:stretch>
                <a:fillRect/>
              </a:stretch>
            </p:blipFill>
            <p:spPr>
              <a:xfrm>
                <a:off x="1659707" y="3269227"/>
                <a:ext cx="2376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09" name="Freihand 108">
                <a:extLst>
                  <a:ext uri="{FF2B5EF4-FFF2-40B4-BE49-F238E27FC236}">
                    <a16:creationId xmlns:a16="http://schemas.microsoft.com/office/drawing/2014/main" id="{6A1F7891-B3BE-4642-A738-89FB8AF90747}"/>
                  </a:ext>
                </a:extLst>
              </p14:cNvPr>
              <p14:cNvContentPartPr/>
              <p14:nvPr/>
            </p14:nvContentPartPr>
            <p14:xfrm>
              <a:off x="1704347" y="3191467"/>
              <a:ext cx="69840" cy="174600"/>
            </p14:xfrm>
          </p:contentPart>
        </mc:Choice>
        <mc:Fallback xmlns="">
          <p:pic>
            <p:nvPicPr>
              <p:cNvPr id="109" name="Freihand 108">
                <a:extLst>
                  <a:ext uri="{FF2B5EF4-FFF2-40B4-BE49-F238E27FC236}">
                    <a16:creationId xmlns:a16="http://schemas.microsoft.com/office/drawing/2014/main" id="{6A1F7891-B3BE-4642-A738-89FB8AF90747}"/>
                  </a:ext>
                </a:extLst>
              </p:cNvPr>
              <p:cNvPicPr/>
              <p:nvPr/>
            </p:nvPicPr>
            <p:blipFill>
              <a:blip r:embed="rId184"/>
              <a:stretch>
                <a:fillRect/>
              </a:stretch>
            </p:blipFill>
            <p:spPr>
              <a:xfrm>
                <a:off x="1700027" y="3187147"/>
                <a:ext cx="7848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0" name="Freihand 109">
                <a:extLst>
                  <a:ext uri="{FF2B5EF4-FFF2-40B4-BE49-F238E27FC236}">
                    <a16:creationId xmlns:a16="http://schemas.microsoft.com/office/drawing/2014/main" id="{636C7FDA-DCCF-4B03-907A-E2F623DA283C}"/>
                  </a:ext>
                </a:extLst>
              </p14:cNvPr>
              <p14:cNvContentPartPr/>
              <p14:nvPr/>
            </p14:nvContentPartPr>
            <p14:xfrm>
              <a:off x="1691747" y="3198667"/>
              <a:ext cx="37440" cy="23760"/>
            </p14:xfrm>
          </p:contentPart>
        </mc:Choice>
        <mc:Fallback xmlns="">
          <p:pic>
            <p:nvPicPr>
              <p:cNvPr id="110" name="Freihand 109">
                <a:extLst>
                  <a:ext uri="{FF2B5EF4-FFF2-40B4-BE49-F238E27FC236}">
                    <a16:creationId xmlns:a16="http://schemas.microsoft.com/office/drawing/2014/main" id="{636C7FDA-DCCF-4B03-907A-E2F623DA283C}"/>
                  </a:ext>
                </a:extLst>
              </p:cNvPr>
              <p:cNvPicPr/>
              <p:nvPr/>
            </p:nvPicPr>
            <p:blipFill>
              <a:blip r:embed="rId186"/>
              <a:stretch>
                <a:fillRect/>
              </a:stretch>
            </p:blipFill>
            <p:spPr>
              <a:xfrm>
                <a:off x="1687427" y="3194347"/>
                <a:ext cx="4608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1" name="Freihand 110">
                <a:extLst>
                  <a:ext uri="{FF2B5EF4-FFF2-40B4-BE49-F238E27FC236}">
                    <a16:creationId xmlns:a16="http://schemas.microsoft.com/office/drawing/2014/main" id="{ECE258F8-14E9-43E8-B3EB-63C7E172D986}"/>
                  </a:ext>
                </a:extLst>
              </p14:cNvPr>
              <p14:cNvContentPartPr/>
              <p14:nvPr/>
            </p14:nvContentPartPr>
            <p14:xfrm>
              <a:off x="1831427" y="3254827"/>
              <a:ext cx="90360" cy="126720"/>
            </p14:xfrm>
          </p:contentPart>
        </mc:Choice>
        <mc:Fallback xmlns="">
          <p:pic>
            <p:nvPicPr>
              <p:cNvPr id="111" name="Freihand 110">
                <a:extLst>
                  <a:ext uri="{FF2B5EF4-FFF2-40B4-BE49-F238E27FC236}">
                    <a16:creationId xmlns:a16="http://schemas.microsoft.com/office/drawing/2014/main" id="{ECE258F8-14E9-43E8-B3EB-63C7E172D986}"/>
                  </a:ext>
                </a:extLst>
              </p:cNvPr>
              <p:cNvPicPr/>
              <p:nvPr/>
            </p:nvPicPr>
            <p:blipFill>
              <a:blip r:embed="rId188"/>
              <a:stretch>
                <a:fillRect/>
              </a:stretch>
            </p:blipFill>
            <p:spPr>
              <a:xfrm>
                <a:off x="1827107" y="3250507"/>
                <a:ext cx="990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2" name="Freihand 111">
                <a:extLst>
                  <a:ext uri="{FF2B5EF4-FFF2-40B4-BE49-F238E27FC236}">
                    <a16:creationId xmlns:a16="http://schemas.microsoft.com/office/drawing/2014/main" id="{D01F3D0A-7E26-4AD2-AF22-0CFF2B5757B1}"/>
                  </a:ext>
                </a:extLst>
              </p14:cNvPr>
              <p14:cNvContentPartPr/>
              <p14:nvPr/>
            </p14:nvContentPartPr>
            <p14:xfrm>
              <a:off x="2100347" y="3284707"/>
              <a:ext cx="106920" cy="86760"/>
            </p14:xfrm>
          </p:contentPart>
        </mc:Choice>
        <mc:Fallback xmlns="">
          <p:pic>
            <p:nvPicPr>
              <p:cNvPr id="112" name="Freihand 111">
                <a:extLst>
                  <a:ext uri="{FF2B5EF4-FFF2-40B4-BE49-F238E27FC236}">
                    <a16:creationId xmlns:a16="http://schemas.microsoft.com/office/drawing/2014/main" id="{D01F3D0A-7E26-4AD2-AF22-0CFF2B5757B1}"/>
                  </a:ext>
                </a:extLst>
              </p:cNvPr>
              <p:cNvPicPr/>
              <p:nvPr/>
            </p:nvPicPr>
            <p:blipFill>
              <a:blip r:embed="rId190"/>
              <a:stretch>
                <a:fillRect/>
              </a:stretch>
            </p:blipFill>
            <p:spPr>
              <a:xfrm>
                <a:off x="2096027" y="3280387"/>
                <a:ext cx="11556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3" name="Freihand 112">
                <a:extLst>
                  <a:ext uri="{FF2B5EF4-FFF2-40B4-BE49-F238E27FC236}">
                    <a16:creationId xmlns:a16="http://schemas.microsoft.com/office/drawing/2014/main" id="{FC0F61E9-CF14-4555-A17B-676502E9A5A5}"/>
                  </a:ext>
                </a:extLst>
              </p14:cNvPr>
              <p14:cNvContentPartPr/>
              <p14:nvPr/>
            </p14:nvContentPartPr>
            <p14:xfrm>
              <a:off x="2222027" y="3288307"/>
              <a:ext cx="646560" cy="232920"/>
            </p14:xfrm>
          </p:contentPart>
        </mc:Choice>
        <mc:Fallback xmlns="">
          <p:pic>
            <p:nvPicPr>
              <p:cNvPr id="113" name="Freihand 112">
                <a:extLst>
                  <a:ext uri="{FF2B5EF4-FFF2-40B4-BE49-F238E27FC236}">
                    <a16:creationId xmlns:a16="http://schemas.microsoft.com/office/drawing/2014/main" id="{FC0F61E9-CF14-4555-A17B-676502E9A5A5}"/>
                  </a:ext>
                </a:extLst>
              </p:cNvPr>
              <p:cNvPicPr/>
              <p:nvPr/>
            </p:nvPicPr>
            <p:blipFill>
              <a:blip r:embed="rId192"/>
              <a:stretch>
                <a:fillRect/>
              </a:stretch>
            </p:blipFill>
            <p:spPr>
              <a:xfrm>
                <a:off x="2217707" y="3283987"/>
                <a:ext cx="65520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4" name="Freihand 113">
                <a:extLst>
                  <a:ext uri="{FF2B5EF4-FFF2-40B4-BE49-F238E27FC236}">
                    <a16:creationId xmlns:a16="http://schemas.microsoft.com/office/drawing/2014/main" id="{2B2EA3AC-CCE9-4F11-996F-7B72FA07724E}"/>
                  </a:ext>
                </a:extLst>
              </p14:cNvPr>
              <p14:cNvContentPartPr/>
              <p14:nvPr/>
            </p14:nvContentPartPr>
            <p14:xfrm>
              <a:off x="2982707" y="3217387"/>
              <a:ext cx="209160" cy="163440"/>
            </p14:xfrm>
          </p:contentPart>
        </mc:Choice>
        <mc:Fallback xmlns="">
          <p:pic>
            <p:nvPicPr>
              <p:cNvPr id="114" name="Freihand 113">
                <a:extLst>
                  <a:ext uri="{FF2B5EF4-FFF2-40B4-BE49-F238E27FC236}">
                    <a16:creationId xmlns:a16="http://schemas.microsoft.com/office/drawing/2014/main" id="{2B2EA3AC-CCE9-4F11-996F-7B72FA07724E}"/>
                  </a:ext>
                </a:extLst>
              </p:cNvPr>
              <p:cNvPicPr/>
              <p:nvPr/>
            </p:nvPicPr>
            <p:blipFill>
              <a:blip r:embed="rId194"/>
              <a:stretch>
                <a:fillRect/>
              </a:stretch>
            </p:blipFill>
            <p:spPr>
              <a:xfrm>
                <a:off x="2978387" y="3213067"/>
                <a:ext cx="21780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5" name="Freihand 114">
                <a:extLst>
                  <a:ext uri="{FF2B5EF4-FFF2-40B4-BE49-F238E27FC236}">
                    <a16:creationId xmlns:a16="http://schemas.microsoft.com/office/drawing/2014/main" id="{5A464F57-23ED-4EA1-9BB5-11E2AB4FCD87}"/>
                  </a:ext>
                </a:extLst>
              </p14:cNvPr>
              <p14:cNvContentPartPr/>
              <p14:nvPr/>
            </p14:nvContentPartPr>
            <p14:xfrm>
              <a:off x="3193667" y="3222427"/>
              <a:ext cx="439920" cy="169920"/>
            </p14:xfrm>
          </p:contentPart>
        </mc:Choice>
        <mc:Fallback xmlns="">
          <p:pic>
            <p:nvPicPr>
              <p:cNvPr id="115" name="Freihand 114">
                <a:extLst>
                  <a:ext uri="{FF2B5EF4-FFF2-40B4-BE49-F238E27FC236}">
                    <a16:creationId xmlns:a16="http://schemas.microsoft.com/office/drawing/2014/main" id="{5A464F57-23ED-4EA1-9BB5-11E2AB4FCD87}"/>
                  </a:ext>
                </a:extLst>
              </p:cNvPr>
              <p:cNvPicPr/>
              <p:nvPr/>
            </p:nvPicPr>
            <p:blipFill>
              <a:blip r:embed="rId196"/>
              <a:stretch>
                <a:fillRect/>
              </a:stretch>
            </p:blipFill>
            <p:spPr>
              <a:xfrm>
                <a:off x="3189347" y="3218107"/>
                <a:ext cx="44856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16" name="Freihand 115">
                <a:extLst>
                  <a:ext uri="{FF2B5EF4-FFF2-40B4-BE49-F238E27FC236}">
                    <a16:creationId xmlns:a16="http://schemas.microsoft.com/office/drawing/2014/main" id="{19DB3CCD-4603-448B-91DB-D47B2ABB1CAE}"/>
                  </a:ext>
                </a:extLst>
              </p14:cNvPr>
              <p14:cNvContentPartPr/>
              <p14:nvPr/>
            </p14:nvContentPartPr>
            <p14:xfrm>
              <a:off x="3560147" y="3187867"/>
              <a:ext cx="21960" cy="8280"/>
            </p14:xfrm>
          </p:contentPart>
        </mc:Choice>
        <mc:Fallback xmlns="">
          <p:pic>
            <p:nvPicPr>
              <p:cNvPr id="116" name="Freihand 115">
                <a:extLst>
                  <a:ext uri="{FF2B5EF4-FFF2-40B4-BE49-F238E27FC236}">
                    <a16:creationId xmlns:a16="http://schemas.microsoft.com/office/drawing/2014/main" id="{19DB3CCD-4603-448B-91DB-D47B2ABB1CAE}"/>
                  </a:ext>
                </a:extLst>
              </p:cNvPr>
              <p:cNvPicPr/>
              <p:nvPr/>
            </p:nvPicPr>
            <p:blipFill>
              <a:blip r:embed="rId198"/>
              <a:stretch>
                <a:fillRect/>
              </a:stretch>
            </p:blipFill>
            <p:spPr>
              <a:xfrm>
                <a:off x="3555827" y="3183547"/>
                <a:ext cx="306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17" name="Freihand 116">
                <a:extLst>
                  <a:ext uri="{FF2B5EF4-FFF2-40B4-BE49-F238E27FC236}">
                    <a16:creationId xmlns:a16="http://schemas.microsoft.com/office/drawing/2014/main" id="{379FF527-1484-4D9E-BD60-1B54D0A2E946}"/>
                  </a:ext>
                </a:extLst>
              </p14:cNvPr>
              <p14:cNvContentPartPr/>
              <p14:nvPr/>
            </p14:nvContentPartPr>
            <p14:xfrm>
              <a:off x="3772547" y="3162307"/>
              <a:ext cx="126000" cy="172080"/>
            </p14:xfrm>
          </p:contentPart>
        </mc:Choice>
        <mc:Fallback xmlns="">
          <p:pic>
            <p:nvPicPr>
              <p:cNvPr id="117" name="Freihand 116">
                <a:extLst>
                  <a:ext uri="{FF2B5EF4-FFF2-40B4-BE49-F238E27FC236}">
                    <a16:creationId xmlns:a16="http://schemas.microsoft.com/office/drawing/2014/main" id="{379FF527-1484-4D9E-BD60-1B54D0A2E946}"/>
                  </a:ext>
                </a:extLst>
              </p:cNvPr>
              <p:cNvPicPr/>
              <p:nvPr/>
            </p:nvPicPr>
            <p:blipFill>
              <a:blip r:embed="rId200"/>
              <a:stretch>
                <a:fillRect/>
              </a:stretch>
            </p:blipFill>
            <p:spPr>
              <a:xfrm>
                <a:off x="3768227" y="3157987"/>
                <a:ext cx="13464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18" name="Freihand 117">
                <a:extLst>
                  <a:ext uri="{FF2B5EF4-FFF2-40B4-BE49-F238E27FC236}">
                    <a16:creationId xmlns:a16="http://schemas.microsoft.com/office/drawing/2014/main" id="{62FE602F-151B-4015-9810-FA549D025258}"/>
                  </a:ext>
                </a:extLst>
              </p14:cNvPr>
              <p14:cNvContentPartPr/>
              <p14:nvPr/>
            </p14:nvContentPartPr>
            <p14:xfrm>
              <a:off x="3861467" y="3239707"/>
              <a:ext cx="83520" cy="93600"/>
            </p14:xfrm>
          </p:contentPart>
        </mc:Choice>
        <mc:Fallback xmlns="">
          <p:pic>
            <p:nvPicPr>
              <p:cNvPr id="118" name="Freihand 117">
                <a:extLst>
                  <a:ext uri="{FF2B5EF4-FFF2-40B4-BE49-F238E27FC236}">
                    <a16:creationId xmlns:a16="http://schemas.microsoft.com/office/drawing/2014/main" id="{62FE602F-151B-4015-9810-FA549D025258}"/>
                  </a:ext>
                </a:extLst>
              </p:cNvPr>
              <p:cNvPicPr/>
              <p:nvPr/>
            </p:nvPicPr>
            <p:blipFill>
              <a:blip r:embed="rId202"/>
              <a:stretch>
                <a:fillRect/>
              </a:stretch>
            </p:blipFill>
            <p:spPr>
              <a:xfrm>
                <a:off x="3857147" y="3235387"/>
                <a:ext cx="9216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19" name="Freihand 118">
                <a:extLst>
                  <a:ext uri="{FF2B5EF4-FFF2-40B4-BE49-F238E27FC236}">
                    <a16:creationId xmlns:a16="http://schemas.microsoft.com/office/drawing/2014/main" id="{2FE2D97D-3A0B-40C2-BFE4-91A26FB3DA65}"/>
                  </a:ext>
                </a:extLst>
              </p14:cNvPr>
              <p14:cNvContentPartPr/>
              <p14:nvPr/>
            </p14:nvContentPartPr>
            <p14:xfrm>
              <a:off x="4070267" y="3162307"/>
              <a:ext cx="220320" cy="180720"/>
            </p14:xfrm>
          </p:contentPart>
        </mc:Choice>
        <mc:Fallback xmlns="">
          <p:pic>
            <p:nvPicPr>
              <p:cNvPr id="119" name="Freihand 118">
                <a:extLst>
                  <a:ext uri="{FF2B5EF4-FFF2-40B4-BE49-F238E27FC236}">
                    <a16:creationId xmlns:a16="http://schemas.microsoft.com/office/drawing/2014/main" id="{2FE2D97D-3A0B-40C2-BFE4-91A26FB3DA65}"/>
                  </a:ext>
                </a:extLst>
              </p:cNvPr>
              <p:cNvPicPr/>
              <p:nvPr/>
            </p:nvPicPr>
            <p:blipFill>
              <a:blip r:embed="rId204"/>
              <a:stretch>
                <a:fillRect/>
              </a:stretch>
            </p:blipFill>
            <p:spPr>
              <a:xfrm>
                <a:off x="4065947" y="3157987"/>
                <a:ext cx="228960" cy="189360"/>
              </a:xfrm>
              <a:prstGeom prst="rect">
                <a:avLst/>
              </a:prstGeom>
            </p:spPr>
          </p:pic>
        </mc:Fallback>
      </mc:AlternateContent>
      <p:grpSp>
        <p:nvGrpSpPr>
          <p:cNvPr id="199" name="Gruppieren 198">
            <a:extLst>
              <a:ext uri="{FF2B5EF4-FFF2-40B4-BE49-F238E27FC236}">
                <a16:creationId xmlns:a16="http://schemas.microsoft.com/office/drawing/2014/main" id="{6FB39A20-F18F-4058-9896-23EAA11BDD72}"/>
              </a:ext>
            </a:extLst>
          </p:cNvPr>
          <p:cNvGrpSpPr/>
          <p:nvPr/>
        </p:nvGrpSpPr>
        <p:grpSpPr>
          <a:xfrm>
            <a:off x="4497947" y="3069787"/>
            <a:ext cx="6744240" cy="1166400"/>
            <a:chOff x="4497947" y="3069787"/>
            <a:chExt cx="6744240" cy="1166400"/>
          </a:xfrm>
        </p:grpSpPr>
        <mc:AlternateContent xmlns:mc="http://schemas.openxmlformats.org/markup-compatibility/2006" xmlns:p14="http://schemas.microsoft.com/office/powerpoint/2010/main">
          <mc:Choice Requires="p14">
            <p:contentPart p14:bwMode="auto" r:id="rId205">
              <p14:nvContentPartPr>
                <p14:cNvPr id="120" name="Freihand 119">
                  <a:extLst>
                    <a:ext uri="{FF2B5EF4-FFF2-40B4-BE49-F238E27FC236}">
                      <a16:creationId xmlns:a16="http://schemas.microsoft.com/office/drawing/2014/main" id="{5362D0E7-510B-4C0C-859F-0F939F88CD7C}"/>
                    </a:ext>
                  </a:extLst>
                </p14:cNvPr>
                <p14:cNvContentPartPr/>
                <p14:nvPr/>
              </p14:nvContentPartPr>
              <p14:xfrm>
                <a:off x="4497947" y="3228547"/>
                <a:ext cx="150480" cy="122400"/>
              </p14:xfrm>
            </p:contentPart>
          </mc:Choice>
          <mc:Fallback xmlns="">
            <p:pic>
              <p:nvPicPr>
                <p:cNvPr id="120" name="Freihand 119">
                  <a:extLst>
                    <a:ext uri="{FF2B5EF4-FFF2-40B4-BE49-F238E27FC236}">
                      <a16:creationId xmlns:a16="http://schemas.microsoft.com/office/drawing/2014/main" id="{5362D0E7-510B-4C0C-859F-0F939F88CD7C}"/>
                    </a:ext>
                  </a:extLst>
                </p:cNvPr>
                <p:cNvPicPr/>
                <p:nvPr/>
              </p:nvPicPr>
              <p:blipFill>
                <a:blip r:embed="rId206"/>
                <a:stretch>
                  <a:fillRect/>
                </a:stretch>
              </p:blipFill>
              <p:spPr>
                <a:xfrm>
                  <a:off x="4493627" y="3224227"/>
                  <a:ext cx="159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21" name="Freihand 120">
                  <a:extLst>
                    <a:ext uri="{FF2B5EF4-FFF2-40B4-BE49-F238E27FC236}">
                      <a16:creationId xmlns:a16="http://schemas.microsoft.com/office/drawing/2014/main" id="{E41608A5-17B5-4035-9012-F51524FBC694}"/>
                    </a:ext>
                  </a:extLst>
                </p14:cNvPr>
                <p14:cNvContentPartPr/>
                <p14:nvPr/>
              </p14:nvContentPartPr>
              <p14:xfrm>
                <a:off x="4631507" y="3221347"/>
                <a:ext cx="101160" cy="119160"/>
              </p14:xfrm>
            </p:contentPart>
          </mc:Choice>
          <mc:Fallback xmlns="">
            <p:pic>
              <p:nvPicPr>
                <p:cNvPr id="121" name="Freihand 120">
                  <a:extLst>
                    <a:ext uri="{FF2B5EF4-FFF2-40B4-BE49-F238E27FC236}">
                      <a16:creationId xmlns:a16="http://schemas.microsoft.com/office/drawing/2014/main" id="{E41608A5-17B5-4035-9012-F51524FBC694}"/>
                    </a:ext>
                  </a:extLst>
                </p:cNvPr>
                <p:cNvPicPr/>
                <p:nvPr/>
              </p:nvPicPr>
              <p:blipFill>
                <a:blip r:embed="rId208"/>
                <a:stretch>
                  <a:fillRect/>
                </a:stretch>
              </p:blipFill>
              <p:spPr>
                <a:xfrm>
                  <a:off x="4627187" y="3217027"/>
                  <a:ext cx="10980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22" name="Freihand 121">
                  <a:extLst>
                    <a:ext uri="{FF2B5EF4-FFF2-40B4-BE49-F238E27FC236}">
                      <a16:creationId xmlns:a16="http://schemas.microsoft.com/office/drawing/2014/main" id="{E0A9874D-341D-436A-AE47-74E705870A2E}"/>
                    </a:ext>
                  </a:extLst>
                </p14:cNvPr>
                <p14:cNvContentPartPr/>
                <p14:nvPr/>
              </p14:nvContentPartPr>
              <p14:xfrm>
                <a:off x="4860827" y="3219547"/>
                <a:ext cx="11520" cy="15480"/>
              </p14:xfrm>
            </p:contentPart>
          </mc:Choice>
          <mc:Fallback xmlns="">
            <p:pic>
              <p:nvPicPr>
                <p:cNvPr id="122" name="Freihand 121">
                  <a:extLst>
                    <a:ext uri="{FF2B5EF4-FFF2-40B4-BE49-F238E27FC236}">
                      <a16:creationId xmlns:a16="http://schemas.microsoft.com/office/drawing/2014/main" id="{E0A9874D-341D-436A-AE47-74E705870A2E}"/>
                    </a:ext>
                  </a:extLst>
                </p:cNvPr>
                <p:cNvPicPr/>
                <p:nvPr/>
              </p:nvPicPr>
              <p:blipFill>
                <a:blip r:embed="rId210"/>
                <a:stretch>
                  <a:fillRect/>
                </a:stretch>
              </p:blipFill>
              <p:spPr>
                <a:xfrm>
                  <a:off x="4856507" y="3215227"/>
                  <a:ext cx="201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23" name="Freihand 122">
                  <a:extLst>
                    <a:ext uri="{FF2B5EF4-FFF2-40B4-BE49-F238E27FC236}">
                      <a16:creationId xmlns:a16="http://schemas.microsoft.com/office/drawing/2014/main" id="{D9C6C0E6-8EC0-43A9-BBBD-2BD27CC0C8FE}"/>
                    </a:ext>
                  </a:extLst>
                </p14:cNvPr>
                <p14:cNvContentPartPr/>
                <p14:nvPr/>
              </p14:nvContentPartPr>
              <p14:xfrm>
                <a:off x="4817267" y="3228547"/>
                <a:ext cx="15840" cy="102240"/>
              </p14:xfrm>
            </p:contentPart>
          </mc:Choice>
          <mc:Fallback xmlns="">
            <p:pic>
              <p:nvPicPr>
                <p:cNvPr id="123" name="Freihand 122">
                  <a:extLst>
                    <a:ext uri="{FF2B5EF4-FFF2-40B4-BE49-F238E27FC236}">
                      <a16:creationId xmlns:a16="http://schemas.microsoft.com/office/drawing/2014/main" id="{D9C6C0E6-8EC0-43A9-BBBD-2BD27CC0C8FE}"/>
                    </a:ext>
                  </a:extLst>
                </p:cNvPr>
                <p:cNvPicPr/>
                <p:nvPr/>
              </p:nvPicPr>
              <p:blipFill>
                <a:blip r:embed="rId212"/>
                <a:stretch>
                  <a:fillRect/>
                </a:stretch>
              </p:blipFill>
              <p:spPr>
                <a:xfrm>
                  <a:off x="4812947" y="3224227"/>
                  <a:ext cx="24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24" name="Freihand 123">
                  <a:extLst>
                    <a:ext uri="{FF2B5EF4-FFF2-40B4-BE49-F238E27FC236}">
                      <a16:creationId xmlns:a16="http://schemas.microsoft.com/office/drawing/2014/main" id="{AE6277B6-FCF8-4F2E-A381-B1B394AF8CFD}"/>
                    </a:ext>
                  </a:extLst>
                </p14:cNvPr>
                <p14:cNvContentPartPr/>
                <p14:nvPr/>
              </p14:nvContentPartPr>
              <p14:xfrm>
                <a:off x="4725827" y="3189667"/>
                <a:ext cx="183240" cy="186120"/>
              </p14:xfrm>
            </p:contentPart>
          </mc:Choice>
          <mc:Fallback xmlns="">
            <p:pic>
              <p:nvPicPr>
                <p:cNvPr id="124" name="Freihand 123">
                  <a:extLst>
                    <a:ext uri="{FF2B5EF4-FFF2-40B4-BE49-F238E27FC236}">
                      <a16:creationId xmlns:a16="http://schemas.microsoft.com/office/drawing/2014/main" id="{AE6277B6-FCF8-4F2E-A381-B1B394AF8CFD}"/>
                    </a:ext>
                  </a:extLst>
                </p:cNvPr>
                <p:cNvPicPr/>
                <p:nvPr/>
              </p:nvPicPr>
              <p:blipFill>
                <a:blip r:embed="rId214"/>
                <a:stretch>
                  <a:fillRect/>
                </a:stretch>
              </p:blipFill>
              <p:spPr>
                <a:xfrm>
                  <a:off x="4721507" y="3185347"/>
                  <a:ext cx="191880" cy="1947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26" name="Freihand 125">
                  <a:extLst>
                    <a:ext uri="{FF2B5EF4-FFF2-40B4-BE49-F238E27FC236}">
                      <a16:creationId xmlns:a16="http://schemas.microsoft.com/office/drawing/2014/main" id="{D7B5A5AF-F8CF-42BD-9EDD-B6DF7EAAAFB2}"/>
                    </a:ext>
                  </a:extLst>
                </p14:cNvPr>
                <p14:cNvContentPartPr/>
                <p14:nvPr/>
              </p14:nvContentPartPr>
              <p14:xfrm>
                <a:off x="5044067" y="3281827"/>
                <a:ext cx="131040" cy="24480"/>
              </p14:xfrm>
            </p:contentPart>
          </mc:Choice>
          <mc:Fallback xmlns="">
            <p:pic>
              <p:nvPicPr>
                <p:cNvPr id="126" name="Freihand 125">
                  <a:extLst>
                    <a:ext uri="{FF2B5EF4-FFF2-40B4-BE49-F238E27FC236}">
                      <a16:creationId xmlns:a16="http://schemas.microsoft.com/office/drawing/2014/main" id="{D7B5A5AF-F8CF-42BD-9EDD-B6DF7EAAAFB2}"/>
                    </a:ext>
                  </a:extLst>
                </p:cNvPr>
                <p:cNvPicPr/>
                <p:nvPr/>
              </p:nvPicPr>
              <p:blipFill>
                <a:blip r:embed="rId216"/>
                <a:stretch>
                  <a:fillRect/>
                </a:stretch>
              </p:blipFill>
              <p:spPr>
                <a:xfrm>
                  <a:off x="5039747" y="3277507"/>
                  <a:ext cx="13968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27" name="Freihand 126">
                  <a:extLst>
                    <a:ext uri="{FF2B5EF4-FFF2-40B4-BE49-F238E27FC236}">
                      <a16:creationId xmlns:a16="http://schemas.microsoft.com/office/drawing/2014/main" id="{C0E335A4-EB51-48B5-8D50-CBB3100D21DC}"/>
                    </a:ext>
                  </a:extLst>
                </p14:cNvPr>
                <p14:cNvContentPartPr/>
                <p14:nvPr/>
              </p14:nvContentPartPr>
              <p14:xfrm>
                <a:off x="5170787" y="3235387"/>
                <a:ext cx="104040" cy="109080"/>
              </p14:xfrm>
            </p:contentPart>
          </mc:Choice>
          <mc:Fallback xmlns="">
            <p:pic>
              <p:nvPicPr>
                <p:cNvPr id="127" name="Freihand 126">
                  <a:extLst>
                    <a:ext uri="{FF2B5EF4-FFF2-40B4-BE49-F238E27FC236}">
                      <a16:creationId xmlns:a16="http://schemas.microsoft.com/office/drawing/2014/main" id="{C0E335A4-EB51-48B5-8D50-CBB3100D21DC}"/>
                    </a:ext>
                  </a:extLst>
                </p:cNvPr>
                <p:cNvPicPr/>
                <p:nvPr/>
              </p:nvPicPr>
              <p:blipFill>
                <a:blip r:embed="rId218"/>
                <a:stretch>
                  <a:fillRect/>
                </a:stretch>
              </p:blipFill>
              <p:spPr>
                <a:xfrm>
                  <a:off x="5166467" y="3231067"/>
                  <a:ext cx="11268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28" name="Freihand 127">
                  <a:extLst>
                    <a:ext uri="{FF2B5EF4-FFF2-40B4-BE49-F238E27FC236}">
                      <a16:creationId xmlns:a16="http://schemas.microsoft.com/office/drawing/2014/main" id="{5B61D232-F45D-4736-8979-1B02996CAA0A}"/>
                    </a:ext>
                  </a:extLst>
                </p14:cNvPr>
                <p14:cNvContentPartPr/>
                <p14:nvPr/>
              </p14:nvContentPartPr>
              <p14:xfrm>
                <a:off x="5405147" y="3229627"/>
                <a:ext cx="181080" cy="75600"/>
              </p14:xfrm>
            </p:contentPart>
          </mc:Choice>
          <mc:Fallback xmlns="">
            <p:pic>
              <p:nvPicPr>
                <p:cNvPr id="128" name="Freihand 127">
                  <a:extLst>
                    <a:ext uri="{FF2B5EF4-FFF2-40B4-BE49-F238E27FC236}">
                      <a16:creationId xmlns:a16="http://schemas.microsoft.com/office/drawing/2014/main" id="{5B61D232-F45D-4736-8979-1B02996CAA0A}"/>
                    </a:ext>
                  </a:extLst>
                </p:cNvPr>
                <p:cNvPicPr/>
                <p:nvPr/>
              </p:nvPicPr>
              <p:blipFill>
                <a:blip r:embed="rId220"/>
                <a:stretch>
                  <a:fillRect/>
                </a:stretch>
              </p:blipFill>
              <p:spPr>
                <a:xfrm>
                  <a:off x="5400827" y="3225307"/>
                  <a:ext cx="1897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29" name="Freihand 128">
                  <a:extLst>
                    <a:ext uri="{FF2B5EF4-FFF2-40B4-BE49-F238E27FC236}">
                      <a16:creationId xmlns:a16="http://schemas.microsoft.com/office/drawing/2014/main" id="{3F85F4FB-9A86-4523-AAA0-11335E79C5C5}"/>
                    </a:ext>
                  </a:extLst>
                </p14:cNvPr>
                <p14:cNvContentPartPr/>
                <p14:nvPr/>
              </p14:nvContentPartPr>
              <p14:xfrm>
                <a:off x="5561387" y="3149707"/>
                <a:ext cx="360" cy="360"/>
              </p14:xfrm>
            </p:contentPart>
          </mc:Choice>
          <mc:Fallback xmlns="">
            <p:pic>
              <p:nvPicPr>
                <p:cNvPr id="129" name="Freihand 128">
                  <a:extLst>
                    <a:ext uri="{FF2B5EF4-FFF2-40B4-BE49-F238E27FC236}">
                      <a16:creationId xmlns:a16="http://schemas.microsoft.com/office/drawing/2014/main" id="{3F85F4FB-9A86-4523-AAA0-11335E79C5C5}"/>
                    </a:ext>
                  </a:extLst>
                </p:cNvPr>
                <p:cNvPicPr/>
                <p:nvPr/>
              </p:nvPicPr>
              <p:blipFill>
                <a:blip r:embed="rId79"/>
                <a:stretch>
                  <a:fillRect/>
                </a:stretch>
              </p:blipFill>
              <p:spPr>
                <a:xfrm>
                  <a:off x="5557067" y="3145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1" name="Freihand 130">
                  <a:extLst>
                    <a:ext uri="{FF2B5EF4-FFF2-40B4-BE49-F238E27FC236}">
                      <a16:creationId xmlns:a16="http://schemas.microsoft.com/office/drawing/2014/main" id="{E5157A82-5251-46D9-B5F5-D130910C0304}"/>
                    </a:ext>
                  </a:extLst>
                </p14:cNvPr>
                <p14:cNvContentPartPr/>
                <p14:nvPr/>
              </p14:nvContentPartPr>
              <p14:xfrm>
                <a:off x="5753987" y="3134227"/>
                <a:ext cx="24120" cy="152640"/>
              </p14:xfrm>
            </p:contentPart>
          </mc:Choice>
          <mc:Fallback xmlns="">
            <p:pic>
              <p:nvPicPr>
                <p:cNvPr id="131" name="Freihand 130">
                  <a:extLst>
                    <a:ext uri="{FF2B5EF4-FFF2-40B4-BE49-F238E27FC236}">
                      <a16:creationId xmlns:a16="http://schemas.microsoft.com/office/drawing/2014/main" id="{E5157A82-5251-46D9-B5F5-D130910C0304}"/>
                    </a:ext>
                  </a:extLst>
                </p:cNvPr>
                <p:cNvPicPr/>
                <p:nvPr/>
              </p:nvPicPr>
              <p:blipFill>
                <a:blip r:embed="rId223"/>
                <a:stretch>
                  <a:fillRect/>
                </a:stretch>
              </p:blipFill>
              <p:spPr>
                <a:xfrm>
                  <a:off x="5749667" y="3129907"/>
                  <a:ext cx="327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2" name="Freihand 131">
                  <a:extLst>
                    <a:ext uri="{FF2B5EF4-FFF2-40B4-BE49-F238E27FC236}">
                      <a16:creationId xmlns:a16="http://schemas.microsoft.com/office/drawing/2014/main" id="{3C224C83-270D-4C66-B0A4-5D743EC526ED}"/>
                    </a:ext>
                  </a:extLst>
                </p14:cNvPr>
                <p14:cNvContentPartPr/>
                <p14:nvPr/>
              </p14:nvContentPartPr>
              <p14:xfrm>
                <a:off x="5739227" y="3182827"/>
                <a:ext cx="356760" cy="297360"/>
              </p14:xfrm>
            </p:contentPart>
          </mc:Choice>
          <mc:Fallback xmlns="">
            <p:pic>
              <p:nvPicPr>
                <p:cNvPr id="132" name="Freihand 131">
                  <a:extLst>
                    <a:ext uri="{FF2B5EF4-FFF2-40B4-BE49-F238E27FC236}">
                      <a16:creationId xmlns:a16="http://schemas.microsoft.com/office/drawing/2014/main" id="{3C224C83-270D-4C66-B0A4-5D743EC526ED}"/>
                    </a:ext>
                  </a:extLst>
                </p:cNvPr>
                <p:cNvPicPr/>
                <p:nvPr/>
              </p:nvPicPr>
              <p:blipFill>
                <a:blip r:embed="rId225"/>
                <a:stretch>
                  <a:fillRect/>
                </a:stretch>
              </p:blipFill>
              <p:spPr>
                <a:xfrm>
                  <a:off x="5734907" y="3178507"/>
                  <a:ext cx="365400" cy="3060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3" name="Freihand 132">
                  <a:extLst>
                    <a:ext uri="{FF2B5EF4-FFF2-40B4-BE49-F238E27FC236}">
                      <a16:creationId xmlns:a16="http://schemas.microsoft.com/office/drawing/2014/main" id="{35363F96-B701-4134-AEE9-7FF2E996464B}"/>
                    </a:ext>
                  </a:extLst>
                </p14:cNvPr>
                <p14:cNvContentPartPr/>
                <p14:nvPr/>
              </p14:nvContentPartPr>
              <p14:xfrm>
                <a:off x="6130907" y="3209107"/>
                <a:ext cx="144360" cy="64080"/>
              </p14:xfrm>
            </p:contentPart>
          </mc:Choice>
          <mc:Fallback xmlns="">
            <p:pic>
              <p:nvPicPr>
                <p:cNvPr id="133" name="Freihand 132">
                  <a:extLst>
                    <a:ext uri="{FF2B5EF4-FFF2-40B4-BE49-F238E27FC236}">
                      <a16:creationId xmlns:a16="http://schemas.microsoft.com/office/drawing/2014/main" id="{35363F96-B701-4134-AEE9-7FF2E996464B}"/>
                    </a:ext>
                  </a:extLst>
                </p:cNvPr>
                <p:cNvPicPr/>
                <p:nvPr/>
              </p:nvPicPr>
              <p:blipFill>
                <a:blip r:embed="rId227"/>
                <a:stretch>
                  <a:fillRect/>
                </a:stretch>
              </p:blipFill>
              <p:spPr>
                <a:xfrm>
                  <a:off x="6126587" y="3204787"/>
                  <a:ext cx="15300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4" name="Freihand 133">
                  <a:extLst>
                    <a:ext uri="{FF2B5EF4-FFF2-40B4-BE49-F238E27FC236}">
                      <a16:creationId xmlns:a16="http://schemas.microsoft.com/office/drawing/2014/main" id="{3BA22CD3-064C-4129-B104-6A865690D453}"/>
                    </a:ext>
                  </a:extLst>
                </p14:cNvPr>
                <p14:cNvContentPartPr/>
                <p14:nvPr/>
              </p14:nvContentPartPr>
              <p14:xfrm>
                <a:off x="6272387" y="3138907"/>
                <a:ext cx="262080" cy="134640"/>
              </p14:xfrm>
            </p:contentPart>
          </mc:Choice>
          <mc:Fallback xmlns="">
            <p:pic>
              <p:nvPicPr>
                <p:cNvPr id="134" name="Freihand 133">
                  <a:extLst>
                    <a:ext uri="{FF2B5EF4-FFF2-40B4-BE49-F238E27FC236}">
                      <a16:creationId xmlns:a16="http://schemas.microsoft.com/office/drawing/2014/main" id="{3BA22CD3-064C-4129-B104-6A865690D453}"/>
                    </a:ext>
                  </a:extLst>
                </p:cNvPr>
                <p:cNvPicPr/>
                <p:nvPr/>
              </p:nvPicPr>
              <p:blipFill>
                <a:blip r:embed="rId229"/>
                <a:stretch>
                  <a:fillRect/>
                </a:stretch>
              </p:blipFill>
              <p:spPr>
                <a:xfrm>
                  <a:off x="6268067" y="3134587"/>
                  <a:ext cx="2707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6" name="Freihand 135">
                  <a:extLst>
                    <a:ext uri="{FF2B5EF4-FFF2-40B4-BE49-F238E27FC236}">
                      <a16:creationId xmlns:a16="http://schemas.microsoft.com/office/drawing/2014/main" id="{3B47B4E3-4FA7-4E24-9A5F-369584CB40E6}"/>
                    </a:ext>
                  </a:extLst>
                </p14:cNvPr>
                <p14:cNvContentPartPr/>
                <p14:nvPr/>
              </p14:nvContentPartPr>
              <p14:xfrm>
                <a:off x="6688187" y="3143227"/>
                <a:ext cx="151560" cy="122400"/>
              </p14:xfrm>
            </p:contentPart>
          </mc:Choice>
          <mc:Fallback xmlns="">
            <p:pic>
              <p:nvPicPr>
                <p:cNvPr id="136" name="Freihand 135">
                  <a:extLst>
                    <a:ext uri="{FF2B5EF4-FFF2-40B4-BE49-F238E27FC236}">
                      <a16:creationId xmlns:a16="http://schemas.microsoft.com/office/drawing/2014/main" id="{3B47B4E3-4FA7-4E24-9A5F-369584CB40E6}"/>
                    </a:ext>
                  </a:extLst>
                </p:cNvPr>
                <p:cNvPicPr/>
                <p:nvPr/>
              </p:nvPicPr>
              <p:blipFill>
                <a:blip r:embed="rId231"/>
                <a:stretch>
                  <a:fillRect/>
                </a:stretch>
              </p:blipFill>
              <p:spPr>
                <a:xfrm>
                  <a:off x="6683867" y="3138907"/>
                  <a:ext cx="16020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7" name="Freihand 136">
                  <a:extLst>
                    <a:ext uri="{FF2B5EF4-FFF2-40B4-BE49-F238E27FC236}">
                      <a16:creationId xmlns:a16="http://schemas.microsoft.com/office/drawing/2014/main" id="{4D1BDFDE-2DE9-4801-B873-59086FDC8905}"/>
                    </a:ext>
                  </a:extLst>
                </p14:cNvPr>
                <p14:cNvContentPartPr/>
                <p14:nvPr/>
              </p14:nvContentPartPr>
              <p14:xfrm>
                <a:off x="6839387" y="3113347"/>
                <a:ext cx="260640" cy="157320"/>
              </p14:xfrm>
            </p:contentPart>
          </mc:Choice>
          <mc:Fallback xmlns="">
            <p:pic>
              <p:nvPicPr>
                <p:cNvPr id="137" name="Freihand 136">
                  <a:extLst>
                    <a:ext uri="{FF2B5EF4-FFF2-40B4-BE49-F238E27FC236}">
                      <a16:creationId xmlns:a16="http://schemas.microsoft.com/office/drawing/2014/main" id="{4D1BDFDE-2DE9-4801-B873-59086FDC8905}"/>
                    </a:ext>
                  </a:extLst>
                </p:cNvPr>
                <p:cNvPicPr/>
                <p:nvPr/>
              </p:nvPicPr>
              <p:blipFill>
                <a:blip r:embed="rId233"/>
                <a:stretch>
                  <a:fillRect/>
                </a:stretch>
              </p:blipFill>
              <p:spPr>
                <a:xfrm>
                  <a:off x="6835067" y="3109027"/>
                  <a:ext cx="26928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8" name="Freihand 137">
                  <a:extLst>
                    <a:ext uri="{FF2B5EF4-FFF2-40B4-BE49-F238E27FC236}">
                      <a16:creationId xmlns:a16="http://schemas.microsoft.com/office/drawing/2014/main" id="{5E587C17-F2F8-48AF-90E1-5F58D1477EBB}"/>
                    </a:ext>
                  </a:extLst>
                </p14:cNvPr>
                <p14:cNvContentPartPr/>
                <p14:nvPr/>
              </p14:nvContentPartPr>
              <p14:xfrm>
                <a:off x="7080227" y="3216667"/>
                <a:ext cx="113040" cy="60120"/>
              </p14:xfrm>
            </p:contentPart>
          </mc:Choice>
          <mc:Fallback xmlns="">
            <p:pic>
              <p:nvPicPr>
                <p:cNvPr id="138" name="Freihand 137">
                  <a:extLst>
                    <a:ext uri="{FF2B5EF4-FFF2-40B4-BE49-F238E27FC236}">
                      <a16:creationId xmlns:a16="http://schemas.microsoft.com/office/drawing/2014/main" id="{5E587C17-F2F8-48AF-90E1-5F58D1477EBB}"/>
                    </a:ext>
                  </a:extLst>
                </p:cNvPr>
                <p:cNvPicPr/>
                <p:nvPr/>
              </p:nvPicPr>
              <p:blipFill>
                <a:blip r:embed="rId235"/>
                <a:stretch>
                  <a:fillRect/>
                </a:stretch>
              </p:blipFill>
              <p:spPr>
                <a:xfrm>
                  <a:off x="7075907" y="3212347"/>
                  <a:ext cx="12168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9" name="Freihand 138">
                  <a:extLst>
                    <a:ext uri="{FF2B5EF4-FFF2-40B4-BE49-F238E27FC236}">
                      <a16:creationId xmlns:a16="http://schemas.microsoft.com/office/drawing/2014/main" id="{6B69D143-CC51-4D0B-BD4E-5E2DB85A7FD2}"/>
                    </a:ext>
                  </a:extLst>
                </p14:cNvPr>
                <p14:cNvContentPartPr/>
                <p14:nvPr/>
              </p14:nvContentPartPr>
              <p14:xfrm>
                <a:off x="7218467" y="3189667"/>
                <a:ext cx="135360" cy="80280"/>
              </p14:xfrm>
            </p:contentPart>
          </mc:Choice>
          <mc:Fallback xmlns="">
            <p:pic>
              <p:nvPicPr>
                <p:cNvPr id="139" name="Freihand 138">
                  <a:extLst>
                    <a:ext uri="{FF2B5EF4-FFF2-40B4-BE49-F238E27FC236}">
                      <a16:creationId xmlns:a16="http://schemas.microsoft.com/office/drawing/2014/main" id="{6B69D143-CC51-4D0B-BD4E-5E2DB85A7FD2}"/>
                    </a:ext>
                  </a:extLst>
                </p:cNvPr>
                <p:cNvPicPr/>
                <p:nvPr/>
              </p:nvPicPr>
              <p:blipFill>
                <a:blip r:embed="rId237"/>
                <a:stretch>
                  <a:fillRect/>
                </a:stretch>
              </p:blipFill>
              <p:spPr>
                <a:xfrm>
                  <a:off x="7214147" y="3185347"/>
                  <a:ext cx="1440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40" name="Freihand 139">
                  <a:extLst>
                    <a:ext uri="{FF2B5EF4-FFF2-40B4-BE49-F238E27FC236}">
                      <a16:creationId xmlns:a16="http://schemas.microsoft.com/office/drawing/2014/main" id="{EC601299-8FAA-4E62-A34F-524B759714C5}"/>
                    </a:ext>
                  </a:extLst>
                </p14:cNvPr>
                <p14:cNvContentPartPr/>
                <p14:nvPr/>
              </p14:nvContentPartPr>
              <p14:xfrm>
                <a:off x="7314587" y="3176707"/>
                <a:ext cx="103320" cy="81360"/>
              </p14:xfrm>
            </p:contentPart>
          </mc:Choice>
          <mc:Fallback xmlns="">
            <p:pic>
              <p:nvPicPr>
                <p:cNvPr id="140" name="Freihand 139">
                  <a:extLst>
                    <a:ext uri="{FF2B5EF4-FFF2-40B4-BE49-F238E27FC236}">
                      <a16:creationId xmlns:a16="http://schemas.microsoft.com/office/drawing/2014/main" id="{EC601299-8FAA-4E62-A34F-524B759714C5}"/>
                    </a:ext>
                  </a:extLst>
                </p:cNvPr>
                <p:cNvPicPr/>
                <p:nvPr/>
              </p:nvPicPr>
              <p:blipFill>
                <a:blip r:embed="rId239"/>
                <a:stretch>
                  <a:fillRect/>
                </a:stretch>
              </p:blipFill>
              <p:spPr>
                <a:xfrm>
                  <a:off x="7310267" y="3172387"/>
                  <a:ext cx="11196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41" name="Freihand 140">
                  <a:extLst>
                    <a:ext uri="{FF2B5EF4-FFF2-40B4-BE49-F238E27FC236}">
                      <a16:creationId xmlns:a16="http://schemas.microsoft.com/office/drawing/2014/main" id="{123C0FA9-163B-4AD1-91EB-A357BC68B49F}"/>
                    </a:ext>
                  </a:extLst>
                </p14:cNvPr>
                <p14:cNvContentPartPr/>
                <p14:nvPr/>
              </p14:nvContentPartPr>
              <p14:xfrm>
                <a:off x="7250867" y="3069787"/>
                <a:ext cx="360" cy="360"/>
              </p14:xfrm>
            </p:contentPart>
          </mc:Choice>
          <mc:Fallback xmlns="">
            <p:pic>
              <p:nvPicPr>
                <p:cNvPr id="141" name="Freihand 140">
                  <a:extLst>
                    <a:ext uri="{FF2B5EF4-FFF2-40B4-BE49-F238E27FC236}">
                      <a16:creationId xmlns:a16="http://schemas.microsoft.com/office/drawing/2014/main" id="{123C0FA9-163B-4AD1-91EB-A357BC68B49F}"/>
                    </a:ext>
                  </a:extLst>
                </p:cNvPr>
                <p:cNvPicPr/>
                <p:nvPr/>
              </p:nvPicPr>
              <p:blipFill>
                <a:blip r:embed="rId79"/>
                <a:stretch>
                  <a:fillRect/>
                </a:stretch>
              </p:blipFill>
              <p:spPr>
                <a:xfrm>
                  <a:off x="7246547" y="3065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2" name="Freihand 141">
                  <a:extLst>
                    <a:ext uri="{FF2B5EF4-FFF2-40B4-BE49-F238E27FC236}">
                      <a16:creationId xmlns:a16="http://schemas.microsoft.com/office/drawing/2014/main" id="{9BC3EDAA-6314-418A-866B-1C27744BC35A}"/>
                    </a:ext>
                  </a:extLst>
                </p14:cNvPr>
                <p14:cNvContentPartPr/>
                <p14:nvPr/>
              </p14:nvContentPartPr>
              <p14:xfrm>
                <a:off x="7442747" y="3167707"/>
                <a:ext cx="111240" cy="117000"/>
              </p14:xfrm>
            </p:contentPart>
          </mc:Choice>
          <mc:Fallback xmlns="">
            <p:pic>
              <p:nvPicPr>
                <p:cNvPr id="142" name="Freihand 141">
                  <a:extLst>
                    <a:ext uri="{FF2B5EF4-FFF2-40B4-BE49-F238E27FC236}">
                      <a16:creationId xmlns:a16="http://schemas.microsoft.com/office/drawing/2014/main" id="{9BC3EDAA-6314-418A-866B-1C27744BC35A}"/>
                    </a:ext>
                  </a:extLst>
                </p:cNvPr>
                <p:cNvPicPr/>
                <p:nvPr/>
              </p:nvPicPr>
              <p:blipFill>
                <a:blip r:embed="rId242"/>
                <a:stretch>
                  <a:fillRect/>
                </a:stretch>
              </p:blipFill>
              <p:spPr>
                <a:xfrm>
                  <a:off x="7438427" y="3163387"/>
                  <a:ext cx="1198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3" name="Freihand 142">
                  <a:extLst>
                    <a:ext uri="{FF2B5EF4-FFF2-40B4-BE49-F238E27FC236}">
                      <a16:creationId xmlns:a16="http://schemas.microsoft.com/office/drawing/2014/main" id="{AA25B5E8-C6BC-42D0-A98F-9D4837EFA609}"/>
                    </a:ext>
                  </a:extLst>
                </p14:cNvPr>
                <p14:cNvContentPartPr/>
                <p14:nvPr/>
              </p14:nvContentPartPr>
              <p14:xfrm>
                <a:off x="7695827" y="3182107"/>
                <a:ext cx="101160" cy="106920"/>
              </p14:xfrm>
            </p:contentPart>
          </mc:Choice>
          <mc:Fallback xmlns="">
            <p:pic>
              <p:nvPicPr>
                <p:cNvPr id="143" name="Freihand 142">
                  <a:extLst>
                    <a:ext uri="{FF2B5EF4-FFF2-40B4-BE49-F238E27FC236}">
                      <a16:creationId xmlns:a16="http://schemas.microsoft.com/office/drawing/2014/main" id="{AA25B5E8-C6BC-42D0-A98F-9D4837EFA609}"/>
                    </a:ext>
                  </a:extLst>
                </p:cNvPr>
                <p:cNvPicPr/>
                <p:nvPr/>
              </p:nvPicPr>
              <p:blipFill>
                <a:blip r:embed="rId244"/>
                <a:stretch>
                  <a:fillRect/>
                </a:stretch>
              </p:blipFill>
              <p:spPr>
                <a:xfrm>
                  <a:off x="7691507" y="3177787"/>
                  <a:ext cx="1098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44" name="Freihand 143">
                  <a:extLst>
                    <a:ext uri="{FF2B5EF4-FFF2-40B4-BE49-F238E27FC236}">
                      <a16:creationId xmlns:a16="http://schemas.microsoft.com/office/drawing/2014/main" id="{C6AF1FFD-5C22-4A73-903B-F40826C8AED3}"/>
                    </a:ext>
                  </a:extLst>
                </p14:cNvPr>
                <p14:cNvContentPartPr/>
                <p14:nvPr/>
              </p14:nvContentPartPr>
              <p14:xfrm>
                <a:off x="7786907" y="3206947"/>
                <a:ext cx="472320" cy="177840"/>
              </p14:xfrm>
            </p:contentPart>
          </mc:Choice>
          <mc:Fallback xmlns="">
            <p:pic>
              <p:nvPicPr>
                <p:cNvPr id="144" name="Freihand 143">
                  <a:extLst>
                    <a:ext uri="{FF2B5EF4-FFF2-40B4-BE49-F238E27FC236}">
                      <a16:creationId xmlns:a16="http://schemas.microsoft.com/office/drawing/2014/main" id="{C6AF1FFD-5C22-4A73-903B-F40826C8AED3}"/>
                    </a:ext>
                  </a:extLst>
                </p:cNvPr>
                <p:cNvPicPr/>
                <p:nvPr/>
              </p:nvPicPr>
              <p:blipFill>
                <a:blip r:embed="rId246"/>
                <a:stretch>
                  <a:fillRect/>
                </a:stretch>
              </p:blipFill>
              <p:spPr>
                <a:xfrm>
                  <a:off x="7782587" y="3202627"/>
                  <a:ext cx="48096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45" name="Freihand 144">
                  <a:extLst>
                    <a:ext uri="{FF2B5EF4-FFF2-40B4-BE49-F238E27FC236}">
                      <a16:creationId xmlns:a16="http://schemas.microsoft.com/office/drawing/2014/main" id="{F180966D-047F-4214-9CBC-CF64EDA29B1C}"/>
                    </a:ext>
                  </a:extLst>
                </p14:cNvPr>
                <p14:cNvContentPartPr/>
                <p14:nvPr/>
              </p14:nvContentPartPr>
              <p14:xfrm>
                <a:off x="8462987" y="3200107"/>
                <a:ext cx="6480" cy="72000"/>
              </p14:xfrm>
            </p:contentPart>
          </mc:Choice>
          <mc:Fallback xmlns="">
            <p:pic>
              <p:nvPicPr>
                <p:cNvPr id="145" name="Freihand 144">
                  <a:extLst>
                    <a:ext uri="{FF2B5EF4-FFF2-40B4-BE49-F238E27FC236}">
                      <a16:creationId xmlns:a16="http://schemas.microsoft.com/office/drawing/2014/main" id="{F180966D-047F-4214-9CBC-CF64EDA29B1C}"/>
                    </a:ext>
                  </a:extLst>
                </p:cNvPr>
                <p:cNvPicPr/>
                <p:nvPr/>
              </p:nvPicPr>
              <p:blipFill>
                <a:blip r:embed="rId248"/>
                <a:stretch>
                  <a:fillRect/>
                </a:stretch>
              </p:blipFill>
              <p:spPr>
                <a:xfrm>
                  <a:off x="8458667" y="3195787"/>
                  <a:ext cx="151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46" name="Freihand 145">
                  <a:extLst>
                    <a:ext uri="{FF2B5EF4-FFF2-40B4-BE49-F238E27FC236}">
                      <a16:creationId xmlns:a16="http://schemas.microsoft.com/office/drawing/2014/main" id="{365DC8AF-AFEA-4C83-A5FC-53059B97A1DE}"/>
                    </a:ext>
                  </a:extLst>
                </p14:cNvPr>
                <p14:cNvContentPartPr/>
                <p14:nvPr/>
              </p14:nvContentPartPr>
              <p14:xfrm>
                <a:off x="8458667" y="3163027"/>
                <a:ext cx="32400" cy="18720"/>
              </p14:xfrm>
            </p:contentPart>
          </mc:Choice>
          <mc:Fallback xmlns="">
            <p:pic>
              <p:nvPicPr>
                <p:cNvPr id="146" name="Freihand 145">
                  <a:extLst>
                    <a:ext uri="{FF2B5EF4-FFF2-40B4-BE49-F238E27FC236}">
                      <a16:creationId xmlns:a16="http://schemas.microsoft.com/office/drawing/2014/main" id="{365DC8AF-AFEA-4C83-A5FC-53059B97A1DE}"/>
                    </a:ext>
                  </a:extLst>
                </p:cNvPr>
                <p:cNvPicPr/>
                <p:nvPr/>
              </p:nvPicPr>
              <p:blipFill>
                <a:blip r:embed="rId250"/>
                <a:stretch>
                  <a:fillRect/>
                </a:stretch>
              </p:blipFill>
              <p:spPr>
                <a:xfrm>
                  <a:off x="8454347" y="3158707"/>
                  <a:ext cx="410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47" name="Freihand 146">
                  <a:extLst>
                    <a:ext uri="{FF2B5EF4-FFF2-40B4-BE49-F238E27FC236}">
                      <a16:creationId xmlns:a16="http://schemas.microsoft.com/office/drawing/2014/main" id="{A333E656-40C9-4001-900E-0D9E8F5F0303}"/>
                    </a:ext>
                  </a:extLst>
                </p14:cNvPr>
                <p14:cNvContentPartPr/>
                <p14:nvPr/>
              </p14:nvContentPartPr>
              <p14:xfrm>
                <a:off x="8511947" y="3201187"/>
                <a:ext cx="72360" cy="90720"/>
              </p14:xfrm>
            </p:contentPart>
          </mc:Choice>
          <mc:Fallback xmlns="">
            <p:pic>
              <p:nvPicPr>
                <p:cNvPr id="147" name="Freihand 146">
                  <a:extLst>
                    <a:ext uri="{FF2B5EF4-FFF2-40B4-BE49-F238E27FC236}">
                      <a16:creationId xmlns:a16="http://schemas.microsoft.com/office/drawing/2014/main" id="{A333E656-40C9-4001-900E-0D9E8F5F0303}"/>
                    </a:ext>
                  </a:extLst>
                </p:cNvPr>
                <p:cNvPicPr/>
                <p:nvPr/>
              </p:nvPicPr>
              <p:blipFill>
                <a:blip r:embed="rId252"/>
                <a:stretch>
                  <a:fillRect/>
                </a:stretch>
              </p:blipFill>
              <p:spPr>
                <a:xfrm>
                  <a:off x="8507627" y="3196867"/>
                  <a:ext cx="8100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48" name="Freihand 147">
                  <a:extLst>
                    <a:ext uri="{FF2B5EF4-FFF2-40B4-BE49-F238E27FC236}">
                      <a16:creationId xmlns:a16="http://schemas.microsoft.com/office/drawing/2014/main" id="{C99FC275-6C05-4352-AB89-564D8EBACC83}"/>
                    </a:ext>
                  </a:extLst>
                </p14:cNvPr>
                <p14:cNvContentPartPr/>
                <p14:nvPr/>
              </p14:nvContentPartPr>
              <p14:xfrm>
                <a:off x="8789147" y="3251227"/>
                <a:ext cx="360" cy="360"/>
              </p14:xfrm>
            </p:contentPart>
          </mc:Choice>
          <mc:Fallback xmlns="">
            <p:pic>
              <p:nvPicPr>
                <p:cNvPr id="148" name="Freihand 147">
                  <a:extLst>
                    <a:ext uri="{FF2B5EF4-FFF2-40B4-BE49-F238E27FC236}">
                      <a16:creationId xmlns:a16="http://schemas.microsoft.com/office/drawing/2014/main" id="{C99FC275-6C05-4352-AB89-564D8EBACC83}"/>
                    </a:ext>
                  </a:extLst>
                </p:cNvPr>
                <p:cNvPicPr/>
                <p:nvPr/>
              </p:nvPicPr>
              <p:blipFill>
                <a:blip r:embed="rId79"/>
                <a:stretch>
                  <a:fillRect/>
                </a:stretch>
              </p:blipFill>
              <p:spPr>
                <a:xfrm>
                  <a:off x="8784827" y="3246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49" name="Freihand 148">
                  <a:extLst>
                    <a:ext uri="{FF2B5EF4-FFF2-40B4-BE49-F238E27FC236}">
                      <a16:creationId xmlns:a16="http://schemas.microsoft.com/office/drawing/2014/main" id="{09FCB996-3571-4282-AB73-694E94498395}"/>
                    </a:ext>
                  </a:extLst>
                </p14:cNvPr>
                <p14:cNvContentPartPr/>
                <p14:nvPr/>
              </p14:nvContentPartPr>
              <p14:xfrm>
                <a:off x="8794907" y="3179227"/>
                <a:ext cx="206280" cy="101160"/>
              </p14:xfrm>
            </p:contentPart>
          </mc:Choice>
          <mc:Fallback xmlns="">
            <p:pic>
              <p:nvPicPr>
                <p:cNvPr id="149" name="Freihand 148">
                  <a:extLst>
                    <a:ext uri="{FF2B5EF4-FFF2-40B4-BE49-F238E27FC236}">
                      <a16:creationId xmlns:a16="http://schemas.microsoft.com/office/drawing/2014/main" id="{09FCB996-3571-4282-AB73-694E94498395}"/>
                    </a:ext>
                  </a:extLst>
                </p:cNvPr>
                <p:cNvPicPr/>
                <p:nvPr/>
              </p:nvPicPr>
              <p:blipFill>
                <a:blip r:embed="rId255"/>
                <a:stretch>
                  <a:fillRect/>
                </a:stretch>
              </p:blipFill>
              <p:spPr>
                <a:xfrm>
                  <a:off x="8790587" y="3174907"/>
                  <a:ext cx="21492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50" name="Freihand 149">
                  <a:extLst>
                    <a:ext uri="{FF2B5EF4-FFF2-40B4-BE49-F238E27FC236}">
                      <a16:creationId xmlns:a16="http://schemas.microsoft.com/office/drawing/2014/main" id="{4D026A88-AF83-4572-B889-B7967AAA5263}"/>
                    </a:ext>
                  </a:extLst>
                </p14:cNvPr>
                <p14:cNvContentPartPr/>
                <p14:nvPr/>
              </p14:nvContentPartPr>
              <p14:xfrm>
                <a:off x="9064907" y="3150787"/>
                <a:ext cx="258840" cy="119520"/>
              </p14:xfrm>
            </p:contentPart>
          </mc:Choice>
          <mc:Fallback xmlns="">
            <p:pic>
              <p:nvPicPr>
                <p:cNvPr id="150" name="Freihand 149">
                  <a:extLst>
                    <a:ext uri="{FF2B5EF4-FFF2-40B4-BE49-F238E27FC236}">
                      <a16:creationId xmlns:a16="http://schemas.microsoft.com/office/drawing/2014/main" id="{4D026A88-AF83-4572-B889-B7967AAA5263}"/>
                    </a:ext>
                  </a:extLst>
                </p:cNvPr>
                <p:cNvPicPr/>
                <p:nvPr/>
              </p:nvPicPr>
              <p:blipFill>
                <a:blip r:embed="rId257"/>
                <a:stretch>
                  <a:fillRect/>
                </a:stretch>
              </p:blipFill>
              <p:spPr>
                <a:xfrm>
                  <a:off x="9060587" y="3146467"/>
                  <a:ext cx="26748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51" name="Freihand 150">
                  <a:extLst>
                    <a:ext uri="{FF2B5EF4-FFF2-40B4-BE49-F238E27FC236}">
                      <a16:creationId xmlns:a16="http://schemas.microsoft.com/office/drawing/2014/main" id="{6BAB2330-C526-401F-B6C6-12BEEE73C1F9}"/>
                    </a:ext>
                  </a:extLst>
                </p14:cNvPr>
                <p14:cNvContentPartPr/>
                <p14:nvPr/>
              </p14:nvContentPartPr>
              <p14:xfrm>
                <a:off x="9323747" y="3189667"/>
                <a:ext cx="149040" cy="94320"/>
              </p14:xfrm>
            </p:contentPart>
          </mc:Choice>
          <mc:Fallback xmlns="">
            <p:pic>
              <p:nvPicPr>
                <p:cNvPr id="151" name="Freihand 150">
                  <a:extLst>
                    <a:ext uri="{FF2B5EF4-FFF2-40B4-BE49-F238E27FC236}">
                      <a16:creationId xmlns:a16="http://schemas.microsoft.com/office/drawing/2014/main" id="{6BAB2330-C526-401F-B6C6-12BEEE73C1F9}"/>
                    </a:ext>
                  </a:extLst>
                </p:cNvPr>
                <p:cNvPicPr/>
                <p:nvPr/>
              </p:nvPicPr>
              <p:blipFill>
                <a:blip r:embed="rId259"/>
                <a:stretch>
                  <a:fillRect/>
                </a:stretch>
              </p:blipFill>
              <p:spPr>
                <a:xfrm>
                  <a:off x="9319427" y="3185347"/>
                  <a:ext cx="1576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52" name="Freihand 151">
                  <a:extLst>
                    <a:ext uri="{FF2B5EF4-FFF2-40B4-BE49-F238E27FC236}">
                      <a16:creationId xmlns:a16="http://schemas.microsoft.com/office/drawing/2014/main" id="{5C8F9157-276E-46BD-9468-A094490BB7A5}"/>
                    </a:ext>
                  </a:extLst>
                </p14:cNvPr>
                <p14:cNvContentPartPr/>
                <p14:nvPr/>
              </p14:nvContentPartPr>
              <p14:xfrm>
                <a:off x="9468107" y="3101467"/>
                <a:ext cx="373680" cy="154440"/>
              </p14:xfrm>
            </p:contentPart>
          </mc:Choice>
          <mc:Fallback xmlns="">
            <p:pic>
              <p:nvPicPr>
                <p:cNvPr id="152" name="Freihand 151">
                  <a:extLst>
                    <a:ext uri="{FF2B5EF4-FFF2-40B4-BE49-F238E27FC236}">
                      <a16:creationId xmlns:a16="http://schemas.microsoft.com/office/drawing/2014/main" id="{5C8F9157-276E-46BD-9468-A094490BB7A5}"/>
                    </a:ext>
                  </a:extLst>
                </p:cNvPr>
                <p:cNvPicPr/>
                <p:nvPr/>
              </p:nvPicPr>
              <p:blipFill>
                <a:blip r:embed="rId261"/>
                <a:stretch>
                  <a:fillRect/>
                </a:stretch>
              </p:blipFill>
              <p:spPr>
                <a:xfrm>
                  <a:off x="9463787" y="3097147"/>
                  <a:ext cx="38232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53" name="Freihand 152">
                  <a:extLst>
                    <a:ext uri="{FF2B5EF4-FFF2-40B4-BE49-F238E27FC236}">
                      <a16:creationId xmlns:a16="http://schemas.microsoft.com/office/drawing/2014/main" id="{C14415FD-C772-45F8-BC0A-308C435F724E}"/>
                    </a:ext>
                  </a:extLst>
                </p14:cNvPr>
                <p14:cNvContentPartPr/>
                <p14:nvPr/>
              </p14:nvContentPartPr>
              <p14:xfrm>
                <a:off x="9862667" y="3142147"/>
                <a:ext cx="70560" cy="100080"/>
              </p14:xfrm>
            </p:contentPart>
          </mc:Choice>
          <mc:Fallback xmlns="">
            <p:pic>
              <p:nvPicPr>
                <p:cNvPr id="153" name="Freihand 152">
                  <a:extLst>
                    <a:ext uri="{FF2B5EF4-FFF2-40B4-BE49-F238E27FC236}">
                      <a16:creationId xmlns:a16="http://schemas.microsoft.com/office/drawing/2014/main" id="{C14415FD-C772-45F8-BC0A-308C435F724E}"/>
                    </a:ext>
                  </a:extLst>
                </p:cNvPr>
                <p:cNvPicPr/>
                <p:nvPr/>
              </p:nvPicPr>
              <p:blipFill>
                <a:blip r:embed="rId263"/>
                <a:stretch>
                  <a:fillRect/>
                </a:stretch>
              </p:blipFill>
              <p:spPr>
                <a:xfrm>
                  <a:off x="9858347" y="3137827"/>
                  <a:ext cx="792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54" name="Freihand 153">
                  <a:extLst>
                    <a:ext uri="{FF2B5EF4-FFF2-40B4-BE49-F238E27FC236}">
                      <a16:creationId xmlns:a16="http://schemas.microsoft.com/office/drawing/2014/main" id="{AECAC6C4-6E2C-4178-94F9-FEF78A872333}"/>
                    </a:ext>
                  </a:extLst>
                </p14:cNvPr>
                <p14:cNvContentPartPr/>
                <p14:nvPr/>
              </p14:nvContentPartPr>
              <p14:xfrm>
                <a:off x="9953387" y="3094627"/>
                <a:ext cx="172440" cy="124560"/>
              </p14:xfrm>
            </p:contentPart>
          </mc:Choice>
          <mc:Fallback xmlns="">
            <p:pic>
              <p:nvPicPr>
                <p:cNvPr id="154" name="Freihand 153">
                  <a:extLst>
                    <a:ext uri="{FF2B5EF4-FFF2-40B4-BE49-F238E27FC236}">
                      <a16:creationId xmlns:a16="http://schemas.microsoft.com/office/drawing/2014/main" id="{AECAC6C4-6E2C-4178-94F9-FEF78A872333}"/>
                    </a:ext>
                  </a:extLst>
                </p:cNvPr>
                <p:cNvPicPr/>
                <p:nvPr/>
              </p:nvPicPr>
              <p:blipFill>
                <a:blip r:embed="rId265"/>
                <a:stretch>
                  <a:fillRect/>
                </a:stretch>
              </p:blipFill>
              <p:spPr>
                <a:xfrm>
                  <a:off x="9949067" y="3090307"/>
                  <a:ext cx="1810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58" name="Freihand 157">
                  <a:extLst>
                    <a:ext uri="{FF2B5EF4-FFF2-40B4-BE49-F238E27FC236}">
                      <a16:creationId xmlns:a16="http://schemas.microsoft.com/office/drawing/2014/main" id="{DB1DDE25-BE2B-4726-A47A-0A7BAFDCEE57}"/>
                    </a:ext>
                  </a:extLst>
                </p14:cNvPr>
                <p14:cNvContentPartPr/>
                <p14:nvPr/>
              </p14:nvContentPartPr>
              <p14:xfrm>
                <a:off x="8095067" y="3520147"/>
                <a:ext cx="177120" cy="24120"/>
              </p14:xfrm>
            </p:contentPart>
          </mc:Choice>
          <mc:Fallback xmlns="">
            <p:pic>
              <p:nvPicPr>
                <p:cNvPr id="158" name="Freihand 157">
                  <a:extLst>
                    <a:ext uri="{FF2B5EF4-FFF2-40B4-BE49-F238E27FC236}">
                      <a16:creationId xmlns:a16="http://schemas.microsoft.com/office/drawing/2014/main" id="{DB1DDE25-BE2B-4726-A47A-0A7BAFDCEE57}"/>
                    </a:ext>
                  </a:extLst>
                </p:cNvPr>
                <p:cNvPicPr/>
                <p:nvPr/>
              </p:nvPicPr>
              <p:blipFill>
                <a:blip r:embed="rId267"/>
                <a:stretch>
                  <a:fillRect/>
                </a:stretch>
              </p:blipFill>
              <p:spPr>
                <a:xfrm>
                  <a:off x="8090747" y="3515827"/>
                  <a:ext cx="1857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59" name="Freihand 158">
                  <a:extLst>
                    <a:ext uri="{FF2B5EF4-FFF2-40B4-BE49-F238E27FC236}">
                      <a16:creationId xmlns:a16="http://schemas.microsoft.com/office/drawing/2014/main" id="{0A455C92-FF10-4A58-BDF3-073A88E018CF}"/>
                    </a:ext>
                  </a:extLst>
                </p14:cNvPr>
                <p14:cNvContentPartPr/>
                <p14:nvPr/>
              </p14:nvContentPartPr>
              <p14:xfrm>
                <a:off x="8261387" y="3460027"/>
                <a:ext cx="84240" cy="147960"/>
              </p14:xfrm>
            </p:contentPart>
          </mc:Choice>
          <mc:Fallback xmlns="">
            <p:pic>
              <p:nvPicPr>
                <p:cNvPr id="159" name="Freihand 158">
                  <a:extLst>
                    <a:ext uri="{FF2B5EF4-FFF2-40B4-BE49-F238E27FC236}">
                      <a16:creationId xmlns:a16="http://schemas.microsoft.com/office/drawing/2014/main" id="{0A455C92-FF10-4A58-BDF3-073A88E018CF}"/>
                    </a:ext>
                  </a:extLst>
                </p:cNvPr>
                <p:cNvPicPr/>
                <p:nvPr/>
              </p:nvPicPr>
              <p:blipFill>
                <a:blip r:embed="rId269"/>
                <a:stretch>
                  <a:fillRect/>
                </a:stretch>
              </p:blipFill>
              <p:spPr>
                <a:xfrm>
                  <a:off x="8257067" y="3455707"/>
                  <a:ext cx="928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61" name="Freihand 160">
                  <a:extLst>
                    <a:ext uri="{FF2B5EF4-FFF2-40B4-BE49-F238E27FC236}">
                      <a16:creationId xmlns:a16="http://schemas.microsoft.com/office/drawing/2014/main" id="{47EE4ED9-DB2B-486A-ABCF-13B2FA088221}"/>
                    </a:ext>
                  </a:extLst>
                </p14:cNvPr>
                <p14:cNvContentPartPr/>
                <p14:nvPr/>
              </p14:nvContentPartPr>
              <p14:xfrm>
                <a:off x="8470907" y="3454267"/>
                <a:ext cx="184680" cy="106920"/>
              </p14:xfrm>
            </p:contentPart>
          </mc:Choice>
          <mc:Fallback xmlns="">
            <p:pic>
              <p:nvPicPr>
                <p:cNvPr id="161" name="Freihand 160">
                  <a:extLst>
                    <a:ext uri="{FF2B5EF4-FFF2-40B4-BE49-F238E27FC236}">
                      <a16:creationId xmlns:a16="http://schemas.microsoft.com/office/drawing/2014/main" id="{47EE4ED9-DB2B-486A-ABCF-13B2FA088221}"/>
                    </a:ext>
                  </a:extLst>
                </p:cNvPr>
                <p:cNvPicPr/>
                <p:nvPr/>
              </p:nvPicPr>
              <p:blipFill>
                <a:blip r:embed="rId271"/>
                <a:stretch>
                  <a:fillRect/>
                </a:stretch>
              </p:blipFill>
              <p:spPr>
                <a:xfrm>
                  <a:off x="8466587" y="3449947"/>
                  <a:ext cx="1933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62" name="Freihand 161">
                  <a:extLst>
                    <a:ext uri="{FF2B5EF4-FFF2-40B4-BE49-F238E27FC236}">
                      <a16:creationId xmlns:a16="http://schemas.microsoft.com/office/drawing/2014/main" id="{A2B0CC0E-840D-4A76-AD8E-F7CE2C857B10}"/>
                    </a:ext>
                  </a:extLst>
                </p14:cNvPr>
                <p14:cNvContentPartPr/>
                <p14:nvPr/>
              </p14:nvContentPartPr>
              <p14:xfrm>
                <a:off x="8654507" y="3457867"/>
                <a:ext cx="101160" cy="96120"/>
              </p14:xfrm>
            </p:contentPart>
          </mc:Choice>
          <mc:Fallback xmlns="">
            <p:pic>
              <p:nvPicPr>
                <p:cNvPr id="162" name="Freihand 161">
                  <a:extLst>
                    <a:ext uri="{FF2B5EF4-FFF2-40B4-BE49-F238E27FC236}">
                      <a16:creationId xmlns:a16="http://schemas.microsoft.com/office/drawing/2014/main" id="{A2B0CC0E-840D-4A76-AD8E-F7CE2C857B10}"/>
                    </a:ext>
                  </a:extLst>
                </p:cNvPr>
                <p:cNvPicPr/>
                <p:nvPr/>
              </p:nvPicPr>
              <p:blipFill>
                <a:blip r:embed="rId273"/>
                <a:stretch>
                  <a:fillRect/>
                </a:stretch>
              </p:blipFill>
              <p:spPr>
                <a:xfrm>
                  <a:off x="8650187" y="3453547"/>
                  <a:ext cx="109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63" name="Freihand 162">
                  <a:extLst>
                    <a:ext uri="{FF2B5EF4-FFF2-40B4-BE49-F238E27FC236}">
                      <a16:creationId xmlns:a16="http://schemas.microsoft.com/office/drawing/2014/main" id="{6176433D-5469-4AF7-B22D-72A25F93208A}"/>
                    </a:ext>
                  </a:extLst>
                </p14:cNvPr>
                <p14:cNvContentPartPr/>
                <p14:nvPr/>
              </p14:nvContentPartPr>
              <p14:xfrm>
                <a:off x="8756027" y="3476947"/>
                <a:ext cx="93600" cy="65520"/>
              </p14:xfrm>
            </p:contentPart>
          </mc:Choice>
          <mc:Fallback xmlns="">
            <p:pic>
              <p:nvPicPr>
                <p:cNvPr id="163" name="Freihand 162">
                  <a:extLst>
                    <a:ext uri="{FF2B5EF4-FFF2-40B4-BE49-F238E27FC236}">
                      <a16:creationId xmlns:a16="http://schemas.microsoft.com/office/drawing/2014/main" id="{6176433D-5469-4AF7-B22D-72A25F93208A}"/>
                    </a:ext>
                  </a:extLst>
                </p:cNvPr>
                <p:cNvPicPr/>
                <p:nvPr/>
              </p:nvPicPr>
              <p:blipFill>
                <a:blip r:embed="rId275"/>
                <a:stretch>
                  <a:fillRect/>
                </a:stretch>
              </p:blipFill>
              <p:spPr>
                <a:xfrm>
                  <a:off x="8751707" y="3472627"/>
                  <a:ext cx="10224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64" name="Freihand 163">
                  <a:extLst>
                    <a:ext uri="{FF2B5EF4-FFF2-40B4-BE49-F238E27FC236}">
                      <a16:creationId xmlns:a16="http://schemas.microsoft.com/office/drawing/2014/main" id="{B10921E5-B101-4DA7-B6A3-C535D8397ABC}"/>
                    </a:ext>
                  </a:extLst>
                </p14:cNvPr>
                <p14:cNvContentPartPr/>
                <p14:nvPr/>
              </p14:nvContentPartPr>
              <p14:xfrm>
                <a:off x="8872307" y="3473707"/>
                <a:ext cx="120600" cy="74880"/>
              </p14:xfrm>
            </p:contentPart>
          </mc:Choice>
          <mc:Fallback xmlns="">
            <p:pic>
              <p:nvPicPr>
                <p:cNvPr id="164" name="Freihand 163">
                  <a:extLst>
                    <a:ext uri="{FF2B5EF4-FFF2-40B4-BE49-F238E27FC236}">
                      <a16:creationId xmlns:a16="http://schemas.microsoft.com/office/drawing/2014/main" id="{B10921E5-B101-4DA7-B6A3-C535D8397ABC}"/>
                    </a:ext>
                  </a:extLst>
                </p:cNvPr>
                <p:cNvPicPr/>
                <p:nvPr/>
              </p:nvPicPr>
              <p:blipFill>
                <a:blip r:embed="rId277"/>
                <a:stretch>
                  <a:fillRect/>
                </a:stretch>
              </p:blipFill>
              <p:spPr>
                <a:xfrm>
                  <a:off x="8867987" y="3469387"/>
                  <a:ext cx="12924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65" name="Freihand 164">
                  <a:extLst>
                    <a:ext uri="{FF2B5EF4-FFF2-40B4-BE49-F238E27FC236}">
                      <a16:creationId xmlns:a16="http://schemas.microsoft.com/office/drawing/2014/main" id="{9B2AE9D0-15F5-4E33-98C2-3F606C5D7873}"/>
                    </a:ext>
                  </a:extLst>
                </p14:cNvPr>
                <p14:cNvContentPartPr/>
                <p14:nvPr/>
              </p14:nvContentPartPr>
              <p14:xfrm>
                <a:off x="8982827" y="3483067"/>
                <a:ext cx="82080" cy="76680"/>
              </p14:xfrm>
            </p:contentPart>
          </mc:Choice>
          <mc:Fallback xmlns="">
            <p:pic>
              <p:nvPicPr>
                <p:cNvPr id="165" name="Freihand 164">
                  <a:extLst>
                    <a:ext uri="{FF2B5EF4-FFF2-40B4-BE49-F238E27FC236}">
                      <a16:creationId xmlns:a16="http://schemas.microsoft.com/office/drawing/2014/main" id="{9B2AE9D0-15F5-4E33-98C2-3F606C5D7873}"/>
                    </a:ext>
                  </a:extLst>
                </p:cNvPr>
                <p:cNvPicPr/>
                <p:nvPr/>
              </p:nvPicPr>
              <p:blipFill>
                <a:blip r:embed="rId279"/>
                <a:stretch>
                  <a:fillRect/>
                </a:stretch>
              </p:blipFill>
              <p:spPr>
                <a:xfrm>
                  <a:off x="8978507" y="3478747"/>
                  <a:ext cx="9072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67" name="Freihand 166">
                  <a:extLst>
                    <a:ext uri="{FF2B5EF4-FFF2-40B4-BE49-F238E27FC236}">
                      <a16:creationId xmlns:a16="http://schemas.microsoft.com/office/drawing/2014/main" id="{4D49FDA5-F269-4B53-AD14-0EE705FFA763}"/>
                    </a:ext>
                  </a:extLst>
                </p14:cNvPr>
                <p14:cNvContentPartPr/>
                <p14:nvPr/>
              </p14:nvContentPartPr>
              <p14:xfrm>
                <a:off x="9237707" y="3469027"/>
                <a:ext cx="235440" cy="93240"/>
              </p14:xfrm>
            </p:contentPart>
          </mc:Choice>
          <mc:Fallback xmlns="">
            <p:pic>
              <p:nvPicPr>
                <p:cNvPr id="167" name="Freihand 166">
                  <a:extLst>
                    <a:ext uri="{FF2B5EF4-FFF2-40B4-BE49-F238E27FC236}">
                      <a16:creationId xmlns:a16="http://schemas.microsoft.com/office/drawing/2014/main" id="{4D49FDA5-F269-4B53-AD14-0EE705FFA763}"/>
                    </a:ext>
                  </a:extLst>
                </p:cNvPr>
                <p:cNvPicPr/>
                <p:nvPr/>
              </p:nvPicPr>
              <p:blipFill>
                <a:blip r:embed="rId281"/>
                <a:stretch>
                  <a:fillRect/>
                </a:stretch>
              </p:blipFill>
              <p:spPr>
                <a:xfrm>
                  <a:off x="9233387" y="3464707"/>
                  <a:ext cx="2440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69" name="Freihand 168">
                  <a:extLst>
                    <a:ext uri="{FF2B5EF4-FFF2-40B4-BE49-F238E27FC236}">
                      <a16:creationId xmlns:a16="http://schemas.microsoft.com/office/drawing/2014/main" id="{71B57EFB-932D-4D17-AED4-1C3EE58C9EAC}"/>
                    </a:ext>
                  </a:extLst>
                </p14:cNvPr>
                <p14:cNvContentPartPr/>
                <p14:nvPr/>
              </p14:nvContentPartPr>
              <p14:xfrm>
                <a:off x="9685187" y="3457867"/>
                <a:ext cx="130680" cy="93960"/>
              </p14:xfrm>
            </p:contentPart>
          </mc:Choice>
          <mc:Fallback xmlns="">
            <p:pic>
              <p:nvPicPr>
                <p:cNvPr id="169" name="Freihand 168">
                  <a:extLst>
                    <a:ext uri="{FF2B5EF4-FFF2-40B4-BE49-F238E27FC236}">
                      <a16:creationId xmlns:a16="http://schemas.microsoft.com/office/drawing/2014/main" id="{71B57EFB-932D-4D17-AED4-1C3EE58C9EAC}"/>
                    </a:ext>
                  </a:extLst>
                </p:cNvPr>
                <p:cNvPicPr/>
                <p:nvPr/>
              </p:nvPicPr>
              <p:blipFill>
                <a:blip r:embed="rId283"/>
                <a:stretch>
                  <a:fillRect/>
                </a:stretch>
              </p:blipFill>
              <p:spPr>
                <a:xfrm>
                  <a:off x="9680867" y="3453547"/>
                  <a:ext cx="1393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70" name="Freihand 169">
                  <a:extLst>
                    <a:ext uri="{FF2B5EF4-FFF2-40B4-BE49-F238E27FC236}">
                      <a16:creationId xmlns:a16="http://schemas.microsoft.com/office/drawing/2014/main" id="{7D18293E-14B6-4AC6-94EA-7D886CD03E2C}"/>
                    </a:ext>
                  </a:extLst>
                </p14:cNvPr>
                <p14:cNvContentPartPr/>
                <p14:nvPr/>
              </p14:nvContentPartPr>
              <p14:xfrm>
                <a:off x="9799667" y="3456427"/>
                <a:ext cx="232200" cy="63720"/>
              </p14:xfrm>
            </p:contentPart>
          </mc:Choice>
          <mc:Fallback xmlns="">
            <p:pic>
              <p:nvPicPr>
                <p:cNvPr id="170" name="Freihand 169">
                  <a:extLst>
                    <a:ext uri="{FF2B5EF4-FFF2-40B4-BE49-F238E27FC236}">
                      <a16:creationId xmlns:a16="http://schemas.microsoft.com/office/drawing/2014/main" id="{7D18293E-14B6-4AC6-94EA-7D886CD03E2C}"/>
                    </a:ext>
                  </a:extLst>
                </p:cNvPr>
                <p:cNvPicPr/>
                <p:nvPr/>
              </p:nvPicPr>
              <p:blipFill>
                <a:blip r:embed="rId285"/>
                <a:stretch>
                  <a:fillRect/>
                </a:stretch>
              </p:blipFill>
              <p:spPr>
                <a:xfrm>
                  <a:off x="9795347" y="3452107"/>
                  <a:ext cx="24084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71" name="Freihand 170">
                  <a:extLst>
                    <a:ext uri="{FF2B5EF4-FFF2-40B4-BE49-F238E27FC236}">
                      <a16:creationId xmlns:a16="http://schemas.microsoft.com/office/drawing/2014/main" id="{BA931AC4-A4C5-4D3E-829B-7C49219E0680}"/>
                    </a:ext>
                  </a:extLst>
                </p14:cNvPr>
                <p14:cNvContentPartPr/>
                <p14:nvPr/>
              </p14:nvContentPartPr>
              <p14:xfrm>
                <a:off x="10081187" y="3437347"/>
                <a:ext cx="118800" cy="176040"/>
              </p14:xfrm>
            </p:contentPart>
          </mc:Choice>
          <mc:Fallback xmlns="">
            <p:pic>
              <p:nvPicPr>
                <p:cNvPr id="171" name="Freihand 170">
                  <a:extLst>
                    <a:ext uri="{FF2B5EF4-FFF2-40B4-BE49-F238E27FC236}">
                      <a16:creationId xmlns:a16="http://schemas.microsoft.com/office/drawing/2014/main" id="{BA931AC4-A4C5-4D3E-829B-7C49219E0680}"/>
                    </a:ext>
                  </a:extLst>
                </p:cNvPr>
                <p:cNvPicPr/>
                <p:nvPr/>
              </p:nvPicPr>
              <p:blipFill>
                <a:blip r:embed="rId287"/>
                <a:stretch>
                  <a:fillRect/>
                </a:stretch>
              </p:blipFill>
              <p:spPr>
                <a:xfrm>
                  <a:off x="10076867" y="3433027"/>
                  <a:ext cx="12744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72" name="Freihand 171">
                  <a:extLst>
                    <a:ext uri="{FF2B5EF4-FFF2-40B4-BE49-F238E27FC236}">
                      <a16:creationId xmlns:a16="http://schemas.microsoft.com/office/drawing/2014/main" id="{3BE64F28-4160-4A9D-A173-CCC89DF4142B}"/>
                    </a:ext>
                  </a:extLst>
                </p14:cNvPr>
                <p14:cNvContentPartPr/>
                <p14:nvPr/>
              </p14:nvContentPartPr>
              <p14:xfrm>
                <a:off x="10220867" y="3368947"/>
                <a:ext cx="165960" cy="107280"/>
              </p14:xfrm>
            </p:contentPart>
          </mc:Choice>
          <mc:Fallback xmlns="">
            <p:pic>
              <p:nvPicPr>
                <p:cNvPr id="172" name="Freihand 171">
                  <a:extLst>
                    <a:ext uri="{FF2B5EF4-FFF2-40B4-BE49-F238E27FC236}">
                      <a16:creationId xmlns:a16="http://schemas.microsoft.com/office/drawing/2014/main" id="{3BE64F28-4160-4A9D-A173-CCC89DF4142B}"/>
                    </a:ext>
                  </a:extLst>
                </p:cNvPr>
                <p:cNvPicPr/>
                <p:nvPr/>
              </p:nvPicPr>
              <p:blipFill>
                <a:blip r:embed="rId289"/>
                <a:stretch>
                  <a:fillRect/>
                </a:stretch>
              </p:blipFill>
              <p:spPr>
                <a:xfrm>
                  <a:off x="10216547" y="3364627"/>
                  <a:ext cx="1746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73" name="Freihand 172">
                  <a:extLst>
                    <a:ext uri="{FF2B5EF4-FFF2-40B4-BE49-F238E27FC236}">
                      <a16:creationId xmlns:a16="http://schemas.microsoft.com/office/drawing/2014/main" id="{4D135F7B-4B04-4F10-B80A-F23958CD2C0C}"/>
                    </a:ext>
                  </a:extLst>
                </p14:cNvPr>
                <p14:cNvContentPartPr/>
                <p14:nvPr/>
              </p14:nvContentPartPr>
              <p14:xfrm>
                <a:off x="10340747" y="3337987"/>
                <a:ext cx="111240" cy="147600"/>
              </p14:xfrm>
            </p:contentPart>
          </mc:Choice>
          <mc:Fallback xmlns="">
            <p:pic>
              <p:nvPicPr>
                <p:cNvPr id="173" name="Freihand 172">
                  <a:extLst>
                    <a:ext uri="{FF2B5EF4-FFF2-40B4-BE49-F238E27FC236}">
                      <a16:creationId xmlns:a16="http://schemas.microsoft.com/office/drawing/2014/main" id="{4D135F7B-4B04-4F10-B80A-F23958CD2C0C}"/>
                    </a:ext>
                  </a:extLst>
                </p:cNvPr>
                <p:cNvPicPr/>
                <p:nvPr/>
              </p:nvPicPr>
              <p:blipFill>
                <a:blip r:embed="rId291"/>
                <a:stretch>
                  <a:fillRect/>
                </a:stretch>
              </p:blipFill>
              <p:spPr>
                <a:xfrm>
                  <a:off x="10336427" y="3333667"/>
                  <a:ext cx="11988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74" name="Freihand 173">
                  <a:extLst>
                    <a:ext uri="{FF2B5EF4-FFF2-40B4-BE49-F238E27FC236}">
                      <a16:creationId xmlns:a16="http://schemas.microsoft.com/office/drawing/2014/main" id="{FE4A466E-7A74-401C-8D5F-DCFC2A1C20F0}"/>
                    </a:ext>
                  </a:extLst>
                </p14:cNvPr>
                <p14:cNvContentPartPr/>
                <p14:nvPr/>
              </p14:nvContentPartPr>
              <p14:xfrm>
                <a:off x="10459187" y="3361027"/>
                <a:ext cx="7200" cy="7200"/>
              </p14:xfrm>
            </p:contentPart>
          </mc:Choice>
          <mc:Fallback xmlns="">
            <p:pic>
              <p:nvPicPr>
                <p:cNvPr id="174" name="Freihand 173">
                  <a:extLst>
                    <a:ext uri="{FF2B5EF4-FFF2-40B4-BE49-F238E27FC236}">
                      <a16:creationId xmlns:a16="http://schemas.microsoft.com/office/drawing/2014/main" id="{FE4A466E-7A74-401C-8D5F-DCFC2A1C20F0}"/>
                    </a:ext>
                  </a:extLst>
                </p:cNvPr>
                <p:cNvPicPr/>
                <p:nvPr/>
              </p:nvPicPr>
              <p:blipFill>
                <a:blip r:embed="rId293"/>
                <a:stretch>
                  <a:fillRect/>
                </a:stretch>
              </p:blipFill>
              <p:spPr>
                <a:xfrm>
                  <a:off x="10454867" y="3356707"/>
                  <a:ext cx="1584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75" name="Freihand 174">
                  <a:extLst>
                    <a:ext uri="{FF2B5EF4-FFF2-40B4-BE49-F238E27FC236}">
                      <a16:creationId xmlns:a16="http://schemas.microsoft.com/office/drawing/2014/main" id="{48164139-D8C2-4306-AEB8-EB2F659955A1}"/>
                    </a:ext>
                  </a:extLst>
                </p14:cNvPr>
                <p14:cNvContentPartPr/>
                <p14:nvPr/>
              </p14:nvContentPartPr>
              <p14:xfrm>
                <a:off x="10486907" y="3293347"/>
                <a:ext cx="257040" cy="182160"/>
              </p14:xfrm>
            </p:contentPart>
          </mc:Choice>
          <mc:Fallback xmlns="">
            <p:pic>
              <p:nvPicPr>
                <p:cNvPr id="175" name="Freihand 174">
                  <a:extLst>
                    <a:ext uri="{FF2B5EF4-FFF2-40B4-BE49-F238E27FC236}">
                      <a16:creationId xmlns:a16="http://schemas.microsoft.com/office/drawing/2014/main" id="{48164139-D8C2-4306-AEB8-EB2F659955A1}"/>
                    </a:ext>
                  </a:extLst>
                </p:cNvPr>
                <p:cNvPicPr/>
                <p:nvPr/>
              </p:nvPicPr>
              <p:blipFill>
                <a:blip r:embed="rId295"/>
                <a:stretch>
                  <a:fillRect/>
                </a:stretch>
              </p:blipFill>
              <p:spPr>
                <a:xfrm>
                  <a:off x="10482587" y="3289027"/>
                  <a:ext cx="2656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76" name="Freihand 175">
                  <a:extLst>
                    <a:ext uri="{FF2B5EF4-FFF2-40B4-BE49-F238E27FC236}">
                      <a16:creationId xmlns:a16="http://schemas.microsoft.com/office/drawing/2014/main" id="{4364B8C1-181A-44B1-A7D3-CC01A0FE1D9B}"/>
                    </a:ext>
                  </a:extLst>
                </p14:cNvPr>
                <p14:cNvContentPartPr/>
                <p14:nvPr/>
              </p14:nvContentPartPr>
              <p14:xfrm>
                <a:off x="8642627" y="3729667"/>
                <a:ext cx="147960" cy="106920"/>
              </p14:xfrm>
            </p:contentPart>
          </mc:Choice>
          <mc:Fallback xmlns="">
            <p:pic>
              <p:nvPicPr>
                <p:cNvPr id="176" name="Freihand 175">
                  <a:extLst>
                    <a:ext uri="{FF2B5EF4-FFF2-40B4-BE49-F238E27FC236}">
                      <a16:creationId xmlns:a16="http://schemas.microsoft.com/office/drawing/2014/main" id="{4364B8C1-181A-44B1-A7D3-CC01A0FE1D9B}"/>
                    </a:ext>
                  </a:extLst>
                </p:cNvPr>
                <p:cNvPicPr/>
                <p:nvPr/>
              </p:nvPicPr>
              <p:blipFill>
                <a:blip r:embed="rId297"/>
                <a:stretch>
                  <a:fillRect/>
                </a:stretch>
              </p:blipFill>
              <p:spPr>
                <a:xfrm>
                  <a:off x="8638307" y="3725347"/>
                  <a:ext cx="15660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7" name="Freihand 176">
                  <a:extLst>
                    <a:ext uri="{FF2B5EF4-FFF2-40B4-BE49-F238E27FC236}">
                      <a16:creationId xmlns:a16="http://schemas.microsoft.com/office/drawing/2014/main" id="{88648923-5BD5-43B2-9E4C-382A218315F5}"/>
                    </a:ext>
                  </a:extLst>
                </p14:cNvPr>
                <p14:cNvContentPartPr/>
                <p14:nvPr/>
              </p14:nvContentPartPr>
              <p14:xfrm>
                <a:off x="8786627" y="3687187"/>
                <a:ext cx="118800" cy="122400"/>
              </p14:xfrm>
            </p:contentPart>
          </mc:Choice>
          <mc:Fallback xmlns="">
            <p:pic>
              <p:nvPicPr>
                <p:cNvPr id="177" name="Freihand 176">
                  <a:extLst>
                    <a:ext uri="{FF2B5EF4-FFF2-40B4-BE49-F238E27FC236}">
                      <a16:creationId xmlns:a16="http://schemas.microsoft.com/office/drawing/2014/main" id="{88648923-5BD5-43B2-9E4C-382A218315F5}"/>
                    </a:ext>
                  </a:extLst>
                </p:cNvPr>
                <p:cNvPicPr/>
                <p:nvPr/>
              </p:nvPicPr>
              <p:blipFill>
                <a:blip r:embed="rId299"/>
                <a:stretch>
                  <a:fillRect/>
                </a:stretch>
              </p:blipFill>
              <p:spPr>
                <a:xfrm>
                  <a:off x="8782307" y="3682867"/>
                  <a:ext cx="1274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78" name="Freihand 177">
                  <a:extLst>
                    <a:ext uri="{FF2B5EF4-FFF2-40B4-BE49-F238E27FC236}">
                      <a16:creationId xmlns:a16="http://schemas.microsoft.com/office/drawing/2014/main" id="{B190AB42-FB74-415D-A46A-FB57A7B036DC}"/>
                    </a:ext>
                  </a:extLst>
                </p14:cNvPr>
                <p14:cNvContentPartPr/>
                <p14:nvPr/>
              </p14:nvContentPartPr>
              <p14:xfrm>
                <a:off x="8936027" y="3744067"/>
                <a:ext cx="185400" cy="95400"/>
              </p14:xfrm>
            </p:contentPart>
          </mc:Choice>
          <mc:Fallback xmlns="">
            <p:pic>
              <p:nvPicPr>
                <p:cNvPr id="178" name="Freihand 177">
                  <a:extLst>
                    <a:ext uri="{FF2B5EF4-FFF2-40B4-BE49-F238E27FC236}">
                      <a16:creationId xmlns:a16="http://schemas.microsoft.com/office/drawing/2014/main" id="{B190AB42-FB74-415D-A46A-FB57A7B036DC}"/>
                    </a:ext>
                  </a:extLst>
                </p:cNvPr>
                <p:cNvPicPr/>
                <p:nvPr/>
              </p:nvPicPr>
              <p:blipFill>
                <a:blip r:embed="rId301"/>
                <a:stretch>
                  <a:fillRect/>
                </a:stretch>
              </p:blipFill>
              <p:spPr>
                <a:xfrm>
                  <a:off x="8931707" y="3739747"/>
                  <a:ext cx="1940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79" name="Freihand 178">
                  <a:extLst>
                    <a:ext uri="{FF2B5EF4-FFF2-40B4-BE49-F238E27FC236}">
                      <a16:creationId xmlns:a16="http://schemas.microsoft.com/office/drawing/2014/main" id="{C983313A-83F7-4F74-9582-88A3FE7E56DE}"/>
                    </a:ext>
                  </a:extLst>
                </p14:cNvPr>
                <p14:cNvContentPartPr/>
                <p14:nvPr/>
              </p14:nvContentPartPr>
              <p14:xfrm>
                <a:off x="9124667" y="3760627"/>
                <a:ext cx="230760" cy="51120"/>
              </p14:xfrm>
            </p:contentPart>
          </mc:Choice>
          <mc:Fallback xmlns="">
            <p:pic>
              <p:nvPicPr>
                <p:cNvPr id="179" name="Freihand 178">
                  <a:extLst>
                    <a:ext uri="{FF2B5EF4-FFF2-40B4-BE49-F238E27FC236}">
                      <a16:creationId xmlns:a16="http://schemas.microsoft.com/office/drawing/2014/main" id="{C983313A-83F7-4F74-9582-88A3FE7E56DE}"/>
                    </a:ext>
                  </a:extLst>
                </p:cNvPr>
                <p:cNvPicPr/>
                <p:nvPr/>
              </p:nvPicPr>
              <p:blipFill>
                <a:blip r:embed="rId303"/>
                <a:stretch>
                  <a:fillRect/>
                </a:stretch>
              </p:blipFill>
              <p:spPr>
                <a:xfrm>
                  <a:off x="9120347" y="3756307"/>
                  <a:ext cx="2394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0" name="Freihand 179">
                  <a:extLst>
                    <a:ext uri="{FF2B5EF4-FFF2-40B4-BE49-F238E27FC236}">
                      <a16:creationId xmlns:a16="http://schemas.microsoft.com/office/drawing/2014/main" id="{97D9127B-752A-4E87-ACC5-D278F9AEDBF0}"/>
                    </a:ext>
                  </a:extLst>
                </p14:cNvPr>
                <p14:cNvContentPartPr/>
                <p14:nvPr/>
              </p14:nvContentPartPr>
              <p14:xfrm>
                <a:off x="9385667" y="3654427"/>
                <a:ext cx="392040" cy="284760"/>
              </p14:xfrm>
            </p:contentPart>
          </mc:Choice>
          <mc:Fallback xmlns="">
            <p:pic>
              <p:nvPicPr>
                <p:cNvPr id="180" name="Freihand 179">
                  <a:extLst>
                    <a:ext uri="{FF2B5EF4-FFF2-40B4-BE49-F238E27FC236}">
                      <a16:creationId xmlns:a16="http://schemas.microsoft.com/office/drawing/2014/main" id="{97D9127B-752A-4E87-ACC5-D278F9AEDBF0}"/>
                    </a:ext>
                  </a:extLst>
                </p:cNvPr>
                <p:cNvPicPr/>
                <p:nvPr/>
              </p:nvPicPr>
              <p:blipFill>
                <a:blip r:embed="rId305"/>
                <a:stretch>
                  <a:fillRect/>
                </a:stretch>
              </p:blipFill>
              <p:spPr>
                <a:xfrm>
                  <a:off x="9381347" y="3650107"/>
                  <a:ext cx="40068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83" name="Freihand 182">
                  <a:extLst>
                    <a:ext uri="{FF2B5EF4-FFF2-40B4-BE49-F238E27FC236}">
                      <a16:creationId xmlns:a16="http://schemas.microsoft.com/office/drawing/2014/main" id="{EB17757E-7219-4045-A53E-9EF4E3FB577D}"/>
                    </a:ext>
                  </a:extLst>
                </p14:cNvPr>
                <p14:cNvContentPartPr/>
                <p14:nvPr/>
              </p14:nvContentPartPr>
              <p14:xfrm>
                <a:off x="9893987" y="3631027"/>
                <a:ext cx="144360" cy="293040"/>
              </p14:xfrm>
            </p:contentPart>
          </mc:Choice>
          <mc:Fallback xmlns="">
            <p:pic>
              <p:nvPicPr>
                <p:cNvPr id="183" name="Freihand 182">
                  <a:extLst>
                    <a:ext uri="{FF2B5EF4-FFF2-40B4-BE49-F238E27FC236}">
                      <a16:creationId xmlns:a16="http://schemas.microsoft.com/office/drawing/2014/main" id="{EB17757E-7219-4045-A53E-9EF4E3FB577D}"/>
                    </a:ext>
                  </a:extLst>
                </p:cNvPr>
                <p:cNvPicPr/>
                <p:nvPr/>
              </p:nvPicPr>
              <p:blipFill>
                <a:blip r:embed="rId307"/>
                <a:stretch>
                  <a:fillRect/>
                </a:stretch>
              </p:blipFill>
              <p:spPr>
                <a:xfrm>
                  <a:off x="9889667" y="3626707"/>
                  <a:ext cx="15300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84" name="Freihand 183">
                  <a:extLst>
                    <a:ext uri="{FF2B5EF4-FFF2-40B4-BE49-F238E27FC236}">
                      <a16:creationId xmlns:a16="http://schemas.microsoft.com/office/drawing/2014/main" id="{59A756C1-3C1B-4B53-B4F5-D2C989608196}"/>
                    </a:ext>
                  </a:extLst>
                </p14:cNvPr>
                <p14:cNvContentPartPr/>
                <p14:nvPr/>
              </p14:nvContentPartPr>
              <p14:xfrm>
                <a:off x="10086227" y="3693307"/>
                <a:ext cx="231840" cy="84600"/>
              </p14:xfrm>
            </p:contentPart>
          </mc:Choice>
          <mc:Fallback xmlns="">
            <p:pic>
              <p:nvPicPr>
                <p:cNvPr id="184" name="Freihand 183">
                  <a:extLst>
                    <a:ext uri="{FF2B5EF4-FFF2-40B4-BE49-F238E27FC236}">
                      <a16:creationId xmlns:a16="http://schemas.microsoft.com/office/drawing/2014/main" id="{59A756C1-3C1B-4B53-B4F5-D2C989608196}"/>
                    </a:ext>
                  </a:extLst>
                </p:cNvPr>
                <p:cNvPicPr/>
                <p:nvPr/>
              </p:nvPicPr>
              <p:blipFill>
                <a:blip r:embed="rId309"/>
                <a:stretch>
                  <a:fillRect/>
                </a:stretch>
              </p:blipFill>
              <p:spPr>
                <a:xfrm>
                  <a:off x="10081907" y="3688987"/>
                  <a:ext cx="2404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86" name="Freihand 185">
                  <a:extLst>
                    <a:ext uri="{FF2B5EF4-FFF2-40B4-BE49-F238E27FC236}">
                      <a16:creationId xmlns:a16="http://schemas.microsoft.com/office/drawing/2014/main" id="{D4BE0DC8-FF6D-45C6-AA20-E65D3BB4F7F3}"/>
                    </a:ext>
                  </a:extLst>
                </p14:cNvPr>
                <p14:cNvContentPartPr/>
                <p14:nvPr/>
              </p14:nvContentPartPr>
              <p14:xfrm>
                <a:off x="10469267" y="3622387"/>
                <a:ext cx="129600" cy="130320"/>
              </p14:xfrm>
            </p:contentPart>
          </mc:Choice>
          <mc:Fallback xmlns="">
            <p:pic>
              <p:nvPicPr>
                <p:cNvPr id="186" name="Freihand 185">
                  <a:extLst>
                    <a:ext uri="{FF2B5EF4-FFF2-40B4-BE49-F238E27FC236}">
                      <a16:creationId xmlns:a16="http://schemas.microsoft.com/office/drawing/2014/main" id="{D4BE0DC8-FF6D-45C6-AA20-E65D3BB4F7F3}"/>
                    </a:ext>
                  </a:extLst>
                </p:cNvPr>
                <p:cNvPicPr/>
                <p:nvPr/>
              </p:nvPicPr>
              <p:blipFill>
                <a:blip r:embed="rId311"/>
                <a:stretch>
                  <a:fillRect/>
                </a:stretch>
              </p:blipFill>
              <p:spPr>
                <a:xfrm>
                  <a:off x="10464947" y="3618067"/>
                  <a:ext cx="1382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87" name="Freihand 186">
                  <a:extLst>
                    <a:ext uri="{FF2B5EF4-FFF2-40B4-BE49-F238E27FC236}">
                      <a16:creationId xmlns:a16="http://schemas.microsoft.com/office/drawing/2014/main" id="{F6F722B5-4C1C-44B5-B130-81B04D7ABBC0}"/>
                    </a:ext>
                  </a:extLst>
                </p14:cNvPr>
                <p14:cNvContentPartPr/>
                <p14:nvPr/>
              </p14:nvContentPartPr>
              <p14:xfrm>
                <a:off x="10590947" y="3606547"/>
                <a:ext cx="393480" cy="134640"/>
              </p14:xfrm>
            </p:contentPart>
          </mc:Choice>
          <mc:Fallback xmlns="">
            <p:pic>
              <p:nvPicPr>
                <p:cNvPr id="187" name="Freihand 186">
                  <a:extLst>
                    <a:ext uri="{FF2B5EF4-FFF2-40B4-BE49-F238E27FC236}">
                      <a16:creationId xmlns:a16="http://schemas.microsoft.com/office/drawing/2014/main" id="{F6F722B5-4C1C-44B5-B130-81B04D7ABBC0}"/>
                    </a:ext>
                  </a:extLst>
                </p:cNvPr>
                <p:cNvPicPr/>
                <p:nvPr/>
              </p:nvPicPr>
              <p:blipFill>
                <a:blip r:embed="rId313"/>
                <a:stretch>
                  <a:fillRect/>
                </a:stretch>
              </p:blipFill>
              <p:spPr>
                <a:xfrm>
                  <a:off x="10586627" y="3602227"/>
                  <a:ext cx="40212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88" name="Freihand 187">
                  <a:extLst>
                    <a:ext uri="{FF2B5EF4-FFF2-40B4-BE49-F238E27FC236}">
                      <a16:creationId xmlns:a16="http://schemas.microsoft.com/office/drawing/2014/main" id="{517F1346-2519-425A-B472-70B1B11EAF1D}"/>
                    </a:ext>
                  </a:extLst>
                </p14:cNvPr>
                <p14:cNvContentPartPr/>
                <p14:nvPr/>
              </p14:nvContentPartPr>
              <p14:xfrm>
                <a:off x="10993787" y="3648307"/>
                <a:ext cx="91800" cy="88200"/>
              </p14:xfrm>
            </p:contentPart>
          </mc:Choice>
          <mc:Fallback xmlns="">
            <p:pic>
              <p:nvPicPr>
                <p:cNvPr id="188" name="Freihand 187">
                  <a:extLst>
                    <a:ext uri="{FF2B5EF4-FFF2-40B4-BE49-F238E27FC236}">
                      <a16:creationId xmlns:a16="http://schemas.microsoft.com/office/drawing/2014/main" id="{517F1346-2519-425A-B472-70B1B11EAF1D}"/>
                    </a:ext>
                  </a:extLst>
                </p:cNvPr>
                <p:cNvPicPr/>
                <p:nvPr/>
              </p:nvPicPr>
              <p:blipFill>
                <a:blip r:embed="rId315"/>
                <a:stretch>
                  <a:fillRect/>
                </a:stretch>
              </p:blipFill>
              <p:spPr>
                <a:xfrm>
                  <a:off x="10989467" y="3643987"/>
                  <a:ext cx="1004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9" name="Freihand 188">
                  <a:extLst>
                    <a:ext uri="{FF2B5EF4-FFF2-40B4-BE49-F238E27FC236}">
                      <a16:creationId xmlns:a16="http://schemas.microsoft.com/office/drawing/2014/main" id="{B337D95E-66D5-4A80-9712-DAD4D548ED95}"/>
                    </a:ext>
                  </a:extLst>
                </p14:cNvPr>
                <p14:cNvContentPartPr/>
                <p14:nvPr/>
              </p14:nvContentPartPr>
              <p14:xfrm>
                <a:off x="11117987" y="3636427"/>
                <a:ext cx="124200" cy="62640"/>
              </p14:xfrm>
            </p:contentPart>
          </mc:Choice>
          <mc:Fallback xmlns="">
            <p:pic>
              <p:nvPicPr>
                <p:cNvPr id="189" name="Freihand 188">
                  <a:extLst>
                    <a:ext uri="{FF2B5EF4-FFF2-40B4-BE49-F238E27FC236}">
                      <a16:creationId xmlns:a16="http://schemas.microsoft.com/office/drawing/2014/main" id="{B337D95E-66D5-4A80-9712-DAD4D548ED95}"/>
                    </a:ext>
                  </a:extLst>
                </p:cNvPr>
                <p:cNvPicPr/>
                <p:nvPr/>
              </p:nvPicPr>
              <p:blipFill>
                <a:blip r:embed="rId317"/>
                <a:stretch>
                  <a:fillRect/>
                </a:stretch>
              </p:blipFill>
              <p:spPr>
                <a:xfrm>
                  <a:off x="11113667" y="3632107"/>
                  <a:ext cx="1328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90" name="Freihand 189">
                  <a:extLst>
                    <a:ext uri="{FF2B5EF4-FFF2-40B4-BE49-F238E27FC236}">
                      <a16:creationId xmlns:a16="http://schemas.microsoft.com/office/drawing/2014/main" id="{7E5601A5-4A56-4782-BC01-5EAFE15EFC7F}"/>
                    </a:ext>
                  </a:extLst>
                </p14:cNvPr>
                <p14:cNvContentPartPr/>
                <p14:nvPr/>
              </p14:nvContentPartPr>
              <p14:xfrm>
                <a:off x="9521027" y="4015507"/>
                <a:ext cx="141840" cy="110160"/>
              </p14:xfrm>
            </p:contentPart>
          </mc:Choice>
          <mc:Fallback xmlns="">
            <p:pic>
              <p:nvPicPr>
                <p:cNvPr id="190" name="Freihand 189">
                  <a:extLst>
                    <a:ext uri="{FF2B5EF4-FFF2-40B4-BE49-F238E27FC236}">
                      <a16:creationId xmlns:a16="http://schemas.microsoft.com/office/drawing/2014/main" id="{7E5601A5-4A56-4782-BC01-5EAFE15EFC7F}"/>
                    </a:ext>
                  </a:extLst>
                </p:cNvPr>
                <p:cNvPicPr/>
                <p:nvPr/>
              </p:nvPicPr>
              <p:blipFill>
                <a:blip r:embed="rId319"/>
                <a:stretch>
                  <a:fillRect/>
                </a:stretch>
              </p:blipFill>
              <p:spPr>
                <a:xfrm>
                  <a:off x="9516707" y="4011187"/>
                  <a:ext cx="15048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1" name="Freihand 190">
                  <a:extLst>
                    <a:ext uri="{FF2B5EF4-FFF2-40B4-BE49-F238E27FC236}">
                      <a16:creationId xmlns:a16="http://schemas.microsoft.com/office/drawing/2014/main" id="{ECA5A588-748B-48A1-9DEB-B680F87E1050}"/>
                    </a:ext>
                  </a:extLst>
                </p14:cNvPr>
                <p14:cNvContentPartPr/>
                <p14:nvPr/>
              </p14:nvContentPartPr>
              <p14:xfrm>
                <a:off x="9623627" y="4002187"/>
                <a:ext cx="152640" cy="124920"/>
              </p14:xfrm>
            </p:contentPart>
          </mc:Choice>
          <mc:Fallback xmlns="">
            <p:pic>
              <p:nvPicPr>
                <p:cNvPr id="191" name="Freihand 190">
                  <a:extLst>
                    <a:ext uri="{FF2B5EF4-FFF2-40B4-BE49-F238E27FC236}">
                      <a16:creationId xmlns:a16="http://schemas.microsoft.com/office/drawing/2014/main" id="{ECA5A588-748B-48A1-9DEB-B680F87E1050}"/>
                    </a:ext>
                  </a:extLst>
                </p:cNvPr>
                <p:cNvPicPr/>
                <p:nvPr/>
              </p:nvPicPr>
              <p:blipFill>
                <a:blip r:embed="rId321"/>
                <a:stretch>
                  <a:fillRect/>
                </a:stretch>
              </p:blipFill>
              <p:spPr>
                <a:xfrm>
                  <a:off x="9619307" y="3997867"/>
                  <a:ext cx="161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2" name="Freihand 191">
                  <a:extLst>
                    <a:ext uri="{FF2B5EF4-FFF2-40B4-BE49-F238E27FC236}">
                      <a16:creationId xmlns:a16="http://schemas.microsoft.com/office/drawing/2014/main" id="{8ED59B3F-B7CA-4776-BC30-4CDAD7B8DD2A}"/>
                    </a:ext>
                  </a:extLst>
                </p14:cNvPr>
                <p14:cNvContentPartPr/>
                <p14:nvPr/>
              </p14:nvContentPartPr>
              <p14:xfrm>
                <a:off x="9771587" y="4019467"/>
                <a:ext cx="95040" cy="216720"/>
              </p14:xfrm>
            </p:contentPart>
          </mc:Choice>
          <mc:Fallback xmlns="">
            <p:pic>
              <p:nvPicPr>
                <p:cNvPr id="192" name="Freihand 191">
                  <a:extLst>
                    <a:ext uri="{FF2B5EF4-FFF2-40B4-BE49-F238E27FC236}">
                      <a16:creationId xmlns:a16="http://schemas.microsoft.com/office/drawing/2014/main" id="{8ED59B3F-B7CA-4776-BC30-4CDAD7B8DD2A}"/>
                    </a:ext>
                  </a:extLst>
                </p:cNvPr>
                <p:cNvPicPr/>
                <p:nvPr/>
              </p:nvPicPr>
              <p:blipFill>
                <a:blip r:embed="rId323"/>
                <a:stretch>
                  <a:fillRect/>
                </a:stretch>
              </p:blipFill>
              <p:spPr>
                <a:xfrm>
                  <a:off x="9767267" y="4015147"/>
                  <a:ext cx="1036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3" name="Freihand 192">
                  <a:extLst>
                    <a:ext uri="{FF2B5EF4-FFF2-40B4-BE49-F238E27FC236}">
                      <a16:creationId xmlns:a16="http://schemas.microsoft.com/office/drawing/2014/main" id="{7B2D1918-0B3B-42B3-96BB-16B6937C6577}"/>
                    </a:ext>
                  </a:extLst>
                </p14:cNvPr>
                <p14:cNvContentPartPr/>
                <p14:nvPr/>
              </p14:nvContentPartPr>
              <p14:xfrm>
                <a:off x="9904787" y="3919747"/>
                <a:ext cx="264600" cy="144720"/>
              </p14:xfrm>
            </p:contentPart>
          </mc:Choice>
          <mc:Fallback xmlns="">
            <p:pic>
              <p:nvPicPr>
                <p:cNvPr id="193" name="Freihand 192">
                  <a:extLst>
                    <a:ext uri="{FF2B5EF4-FFF2-40B4-BE49-F238E27FC236}">
                      <a16:creationId xmlns:a16="http://schemas.microsoft.com/office/drawing/2014/main" id="{7B2D1918-0B3B-42B3-96BB-16B6937C6577}"/>
                    </a:ext>
                  </a:extLst>
                </p:cNvPr>
                <p:cNvPicPr/>
                <p:nvPr/>
              </p:nvPicPr>
              <p:blipFill>
                <a:blip r:embed="rId325"/>
                <a:stretch>
                  <a:fillRect/>
                </a:stretch>
              </p:blipFill>
              <p:spPr>
                <a:xfrm>
                  <a:off x="9900467" y="3915427"/>
                  <a:ext cx="2732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4" name="Freihand 193">
                  <a:extLst>
                    <a:ext uri="{FF2B5EF4-FFF2-40B4-BE49-F238E27FC236}">
                      <a16:creationId xmlns:a16="http://schemas.microsoft.com/office/drawing/2014/main" id="{EECC6FD2-58F2-4DF9-8CAA-108D3DFFABD1}"/>
                    </a:ext>
                  </a:extLst>
                </p14:cNvPr>
                <p14:cNvContentPartPr/>
                <p14:nvPr/>
              </p14:nvContentPartPr>
              <p14:xfrm>
                <a:off x="10283147" y="4001467"/>
                <a:ext cx="96840" cy="207000"/>
              </p14:xfrm>
            </p:contentPart>
          </mc:Choice>
          <mc:Fallback xmlns="">
            <p:pic>
              <p:nvPicPr>
                <p:cNvPr id="194" name="Freihand 193">
                  <a:extLst>
                    <a:ext uri="{FF2B5EF4-FFF2-40B4-BE49-F238E27FC236}">
                      <a16:creationId xmlns:a16="http://schemas.microsoft.com/office/drawing/2014/main" id="{EECC6FD2-58F2-4DF9-8CAA-108D3DFFABD1}"/>
                    </a:ext>
                  </a:extLst>
                </p:cNvPr>
                <p:cNvPicPr/>
                <p:nvPr/>
              </p:nvPicPr>
              <p:blipFill>
                <a:blip r:embed="rId327"/>
                <a:stretch>
                  <a:fillRect/>
                </a:stretch>
              </p:blipFill>
              <p:spPr>
                <a:xfrm>
                  <a:off x="10278827" y="3997147"/>
                  <a:ext cx="10548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5" name="Freihand 194">
                  <a:extLst>
                    <a:ext uri="{FF2B5EF4-FFF2-40B4-BE49-F238E27FC236}">
                      <a16:creationId xmlns:a16="http://schemas.microsoft.com/office/drawing/2014/main" id="{FD5B3741-2099-4CFE-AEEF-1773E0E27521}"/>
                    </a:ext>
                  </a:extLst>
                </p14:cNvPr>
                <p14:cNvContentPartPr/>
                <p14:nvPr/>
              </p14:nvContentPartPr>
              <p14:xfrm>
                <a:off x="10419947" y="4008667"/>
                <a:ext cx="194040" cy="64440"/>
              </p14:xfrm>
            </p:contentPart>
          </mc:Choice>
          <mc:Fallback xmlns="">
            <p:pic>
              <p:nvPicPr>
                <p:cNvPr id="195" name="Freihand 194">
                  <a:extLst>
                    <a:ext uri="{FF2B5EF4-FFF2-40B4-BE49-F238E27FC236}">
                      <a16:creationId xmlns:a16="http://schemas.microsoft.com/office/drawing/2014/main" id="{FD5B3741-2099-4CFE-AEEF-1773E0E27521}"/>
                    </a:ext>
                  </a:extLst>
                </p:cNvPr>
                <p:cNvPicPr/>
                <p:nvPr/>
              </p:nvPicPr>
              <p:blipFill>
                <a:blip r:embed="rId329"/>
                <a:stretch>
                  <a:fillRect/>
                </a:stretch>
              </p:blipFill>
              <p:spPr>
                <a:xfrm>
                  <a:off x="10415627" y="4004347"/>
                  <a:ext cx="2026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6" name="Freihand 195">
                  <a:extLst>
                    <a:ext uri="{FF2B5EF4-FFF2-40B4-BE49-F238E27FC236}">
                      <a16:creationId xmlns:a16="http://schemas.microsoft.com/office/drawing/2014/main" id="{3E523E0F-7B98-428E-9900-6CB15DF78483}"/>
                    </a:ext>
                  </a:extLst>
                </p14:cNvPr>
                <p14:cNvContentPartPr/>
                <p14:nvPr/>
              </p14:nvContentPartPr>
              <p14:xfrm>
                <a:off x="10638827" y="3913627"/>
                <a:ext cx="171720" cy="122400"/>
              </p14:xfrm>
            </p:contentPart>
          </mc:Choice>
          <mc:Fallback xmlns="">
            <p:pic>
              <p:nvPicPr>
                <p:cNvPr id="196" name="Freihand 195">
                  <a:extLst>
                    <a:ext uri="{FF2B5EF4-FFF2-40B4-BE49-F238E27FC236}">
                      <a16:creationId xmlns:a16="http://schemas.microsoft.com/office/drawing/2014/main" id="{3E523E0F-7B98-428E-9900-6CB15DF78483}"/>
                    </a:ext>
                  </a:extLst>
                </p:cNvPr>
                <p:cNvPicPr/>
                <p:nvPr/>
              </p:nvPicPr>
              <p:blipFill>
                <a:blip r:embed="rId331"/>
                <a:stretch>
                  <a:fillRect/>
                </a:stretch>
              </p:blipFill>
              <p:spPr>
                <a:xfrm>
                  <a:off x="10634507" y="3909307"/>
                  <a:ext cx="1803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7" name="Freihand 196">
                  <a:extLst>
                    <a:ext uri="{FF2B5EF4-FFF2-40B4-BE49-F238E27FC236}">
                      <a16:creationId xmlns:a16="http://schemas.microsoft.com/office/drawing/2014/main" id="{441BE7CB-BDA7-4838-8A11-7C4CC91F5D5F}"/>
                    </a:ext>
                  </a:extLst>
                </p14:cNvPr>
                <p14:cNvContentPartPr/>
                <p14:nvPr/>
              </p14:nvContentPartPr>
              <p14:xfrm>
                <a:off x="10787507" y="3970867"/>
                <a:ext cx="99000" cy="72360"/>
              </p14:xfrm>
            </p:contentPart>
          </mc:Choice>
          <mc:Fallback xmlns="">
            <p:pic>
              <p:nvPicPr>
                <p:cNvPr id="197" name="Freihand 196">
                  <a:extLst>
                    <a:ext uri="{FF2B5EF4-FFF2-40B4-BE49-F238E27FC236}">
                      <a16:creationId xmlns:a16="http://schemas.microsoft.com/office/drawing/2014/main" id="{441BE7CB-BDA7-4838-8A11-7C4CC91F5D5F}"/>
                    </a:ext>
                  </a:extLst>
                </p:cNvPr>
                <p:cNvPicPr/>
                <p:nvPr/>
              </p:nvPicPr>
              <p:blipFill>
                <a:blip r:embed="rId333"/>
                <a:stretch>
                  <a:fillRect/>
                </a:stretch>
              </p:blipFill>
              <p:spPr>
                <a:xfrm>
                  <a:off x="10783187" y="3966547"/>
                  <a:ext cx="1076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8" name="Freihand 197">
                  <a:extLst>
                    <a:ext uri="{FF2B5EF4-FFF2-40B4-BE49-F238E27FC236}">
                      <a16:creationId xmlns:a16="http://schemas.microsoft.com/office/drawing/2014/main" id="{E9A04224-68AC-4211-91B1-0D3819200981}"/>
                    </a:ext>
                  </a:extLst>
                </p14:cNvPr>
                <p14:cNvContentPartPr/>
                <p14:nvPr/>
              </p14:nvContentPartPr>
              <p14:xfrm>
                <a:off x="10955987" y="3866107"/>
                <a:ext cx="23040" cy="205560"/>
              </p14:xfrm>
            </p:contentPart>
          </mc:Choice>
          <mc:Fallback xmlns="">
            <p:pic>
              <p:nvPicPr>
                <p:cNvPr id="198" name="Freihand 197">
                  <a:extLst>
                    <a:ext uri="{FF2B5EF4-FFF2-40B4-BE49-F238E27FC236}">
                      <a16:creationId xmlns:a16="http://schemas.microsoft.com/office/drawing/2014/main" id="{E9A04224-68AC-4211-91B1-0D3819200981}"/>
                    </a:ext>
                  </a:extLst>
                </p:cNvPr>
                <p:cNvPicPr/>
                <p:nvPr/>
              </p:nvPicPr>
              <p:blipFill>
                <a:blip r:embed="rId335"/>
                <a:stretch>
                  <a:fillRect/>
                </a:stretch>
              </p:blipFill>
              <p:spPr>
                <a:xfrm>
                  <a:off x="10951667" y="3861787"/>
                  <a:ext cx="31680" cy="2142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6">
            <p14:nvContentPartPr>
              <p14:cNvPr id="8" name="Freihand 7">
                <a:extLst>
                  <a:ext uri="{FF2B5EF4-FFF2-40B4-BE49-F238E27FC236}">
                    <a16:creationId xmlns:a16="http://schemas.microsoft.com/office/drawing/2014/main" id="{285A7319-D4FE-475E-AF36-378DD454261F}"/>
                  </a:ext>
                </a:extLst>
              </p14:cNvPr>
              <p14:cNvContentPartPr/>
              <p14:nvPr/>
            </p14:nvContentPartPr>
            <p14:xfrm>
              <a:off x="2605067" y="866227"/>
              <a:ext cx="747360" cy="78480"/>
            </p14:xfrm>
          </p:contentPart>
        </mc:Choice>
        <mc:Fallback>
          <p:pic>
            <p:nvPicPr>
              <p:cNvPr id="8" name="Freihand 7">
                <a:extLst>
                  <a:ext uri="{FF2B5EF4-FFF2-40B4-BE49-F238E27FC236}">
                    <a16:creationId xmlns:a16="http://schemas.microsoft.com/office/drawing/2014/main" id="{285A7319-D4FE-475E-AF36-378DD454261F}"/>
                  </a:ext>
                </a:extLst>
              </p:cNvPr>
              <p:cNvPicPr/>
              <p:nvPr/>
            </p:nvPicPr>
            <p:blipFill>
              <a:blip r:embed="rId337"/>
              <a:stretch>
                <a:fillRect/>
              </a:stretch>
            </p:blipFill>
            <p:spPr>
              <a:xfrm>
                <a:off x="2600747" y="861907"/>
                <a:ext cx="75600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4" name="Freihand 23">
                <a:extLst>
                  <a:ext uri="{FF2B5EF4-FFF2-40B4-BE49-F238E27FC236}">
                    <a16:creationId xmlns:a16="http://schemas.microsoft.com/office/drawing/2014/main" id="{C76A4CDA-D345-4E8A-A69E-F672DDC4E708}"/>
                  </a:ext>
                </a:extLst>
              </p14:cNvPr>
              <p14:cNvContentPartPr/>
              <p14:nvPr/>
            </p14:nvContentPartPr>
            <p14:xfrm>
              <a:off x="6060707" y="1100587"/>
              <a:ext cx="1512000" cy="168840"/>
            </p14:xfrm>
          </p:contentPart>
        </mc:Choice>
        <mc:Fallback>
          <p:pic>
            <p:nvPicPr>
              <p:cNvPr id="24" name="Freihand 23">
                <a:extLst>
                  <a:ext uri="{FF2B5EF4-FFF2-40B4-BE49-F238E27FC236}">
                    <a16:creationId xmlns:a16="http://schemas.microsoft.com/office/drawing/2014/main" id="{C76A4CDA-D345-4E8A-A69E-F672DDC4E708}"/>
                  </a:ext>
                </a:extLst>
              </p:cNvPr>
              <p:cNvPicPr/>
              <p:nvPr/>
            </p:nvPicPr>
            <p:blipFill>
              <a:blip r:embed="rId339"/>
              <a:stretch>
                <a:fillRect/>
              </a:stretch>
            </p:blipFill>
            <p:spPr>
              <a:xfrm>
                <a:off x="6056387" y="1096267"/>
                <a:ext cx="1520640" cy="177480"/>
              </a:xfrm>
              <a:prstGeom prst="rect">
                <a:avLst/>
              </a:prstGeom>
            </p:spPr>
          </p:pic>
        </mc:Fallback>
      </mc:AlternateContent>
    </p:spTree>
    <p:extLst>
      <p:ext uri="{BB962C8B-B14F-4D97-AF65-F5344CB8AC3E}">
        <p14:creationId xmlns:p14="http://schemas.microsoft.com/office/powerpoint/2010/main" val="523084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BB34A-40CA-8E12-3CD7-08068A31D8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07932CF-2048-0FC0-2EEE-FCDFCA3FB064}"/>
              </a:ext>
            </a:extLst>
          </p:cNvPr>
          <p:cNvSpPr txBox="1">
            <a:spLocks/>
          </p:cNvSpPr>
          <p:nvPr/>
        </p:nvSpPr>
        <p:spPr>
          <a:xfrm>
            <a:off x="1631504" y="249482"/>
            <a:ext cx="7772176"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Dollar-Euro Market </a:t>
            </a:r>
          </a:p>
        </p:txBody>
      </p:sp>
      <p:graphicFrame>
        <p:nvGraphicFramePr>
          <p:cNvPr id="6" name="Table 6">
            <a:extLst>
              <a:ext uri="{FF2B5EF4-FFF2-40B4-BE49-F238E27FC236}">
                <a16:creationId xmlns:a16="http://schemas.microsoft.com/office/drawing/2014/main" id="{1F80305A-793B-EFDD-F83B-25007F3E6038}"/>
              </a:ext>
            </a:extLst>
          </p:cNvPr>
          <p:cNvGraphicFramePr>
            <a:graphicFrameLocks noGrp="1"/>
          </p:cNvGraphicFramePr>
          <p:nvPr/>
        </p:nvGraphicFramePr>
        <p:xfrm>
          <a:off x="653426" y="1390031"/>
          <a:ext cx="8461686" cy="2892672"/>
        </p:xfrm>
        <a:graphic>
          <a:graphicData uri="http://schemas.openxmlformats.org/drawingml/2006/table">
            <a:tbl>
              <a:tblPr firstRow="1" bandRow="1">
                <a:tableStyleId>{5940675A-B579-460E-94D1-54222C63F5DA}</a:tableStyleId>
              </a:tblPr>
              <a:tblGrid>
                <a:gridCol w="4230843">
                  <a:extLst>
                    <a:ext uri="{9D8B030D-6E8A-4147-A177-3AD203B41FA5}">
                      <a16:colId xmlns:a16="http://schemas.microsoft.com/office/drawing/2014/main" val="20000"/>
                    </a:ext>
                  </a:extLst>
                </a:gridCol>
                <a:gridCol w="4230843">
                  <a:extLst>
                    <a:ext uri="{9D8B030D-6E8A-4147-A177-3AD203B41FA5}">
                      <a16:colId xmlns:a16="http://schemas.microsoft.com/office/drawing/2014/main" val="20001"/>
                    </a:ext>
                  </a:extLst>
                </a:gridCol>
              </a:tblGrid>
              <a:tr h="336384">
                <a:tc>
                  <a:txBody>
                    <a:bodyPr/>
                    <a:lstStyle/>
                    <a:p>
                      <a:r>
                        <a:rPr lang="en-US" sz="1600" dirty="0"/>
                        <a:t>Demand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Supply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80608">
                <a:tc>
                  <a:txBody>
                    <a:bodyPr/>
                    <a:lstStyle/>
                    <a:p>
                      <a:r>
                        <a:rPr lang="en-US" sz="1600" dirty="0"/>
                        <a:t>Exports of goods and services from the eurozone to the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Imports of goods and services from the eurozone to the USA</a:t>
                      </a:r>
                    </a:p>
                    <a:p>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80608">
                <a:tc>
                  <a:txBody>
                    <a:bodyPr/>
                    <a:lstStyle/>
                    <a:p>
                      <a:r>
                        <a:rPr lang="en-US" sz="1600" dirty="0"/>
                        <a:t>US-Tourists Europe in 10 Days</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Germans down in the Grand Canyon</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r h="580608">
                <a:tc>
                  <a:txBody>
                    <a:bodyPr/>
                    <a:lstStyle/>
                    <a:p>
                      <a:r>
                        <a:rPr lang="en-US" sz="1600" dirty="0"/>
                        <a:t>US-Direct Investments in Germany</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EU-Direct Investments in the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3"/>
                  </a:ext>
                </a:extLst>
              </a:tr>
              <a:tr h="580608">
                <a:tc>
                  <a:txBody>
                    <a:bodyPr/>
                    <a:lstStyle/>
                    <a:p>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4"/>
                  </a:ext>
                </a:extLst>
              </a:tr>
            </a:tbl>
          </a:graphicData>
        </a:graphic>
      </p:graphicFrame>
      <p:sp>
        <p:nvSpPr>
          <p:cNvPr id="7" name="Textfeld 6">
            <a:extLst>
              <a:ext uri="{FF2B5EF4-FFF2-40B4-BE49-F238E27FC236}">
                <a16:creationId xmlns:a16="http://schemas.microsoft.com/office/drawing/2014/main" id="{6203E7EB-4A15-A803-FDB5-13170CB2ED0E}"/>
              </a:ext>
            </a:extLst>
          </p:cNvPr>
          <p:cNvSpPr txBox="1"/>
          <p:nvPr/>
        </p:nvSpPr>
        <p:spPr>
          <a:xfrm>
            <a:off x="1757347" y="4514780"/>
            <a:ext cx="6253843" cy="1477328"/>
          </a:xfrm>
          <a:prstGeom prst="rect">
            <a:avLst/>
          </a:prstGeom>
          <a:noFill/>
        </p:spPr>
        <p:txBody>
          <a:bodyPr wrap="square" rtlCol="0">
            <a:spAutoFit/>
          </a:bodyPr>
          <a:lstStyle/>
          <a:p>
            <a:r>
              <a:rPr lang="en-US" dirty="0">
                <a:solidFill>
                  <a:srgbClr val="000000"/>
                </a:solidFill>
              </a:rPr>
              <a:t>For the international exchange of goods, services and capital, an offsetting entry in dollars or euros is always necessary in the background. Even if the money does not necessarily have to flow explicitly, the objects of exchange are valued mutually via the exchange rate</a:t>
            </a:r>
            <a:endParaRPr lang="de-DE" dirty="0">
              <a:solidFill>
                <a:srgbClr val="000000"/>
              </a:solidFill>
            </a:endParaRPr>
          </a:p>
        </p:txBody>
      </p:sp>
      <p:sp>
        <p:nvSpPr>
          <p:cNvPr id="5" name="Rechteck 4">
            <a:extLst>
              <a:ext uri="{FF2B5EF4-FFF2-40B4-BE49-F238E27FC236}">
                <a16:creationId xmlns:a16="http://schemas.microsoft.com/office/drawing/2014/main" id="{8291B10B-8A92-1A0A-EFAC-971AB21BE2D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EA07708-884E-4FFF-9E96-6964BF7F224E}"/>
                  </a:ext>
                </a:extLst>
              </p14:cNvPr>
              <p14:cNvContentPartPr/>
              <p14:nvPr/>
            </p14:nvContentPartPr>
            <p14:xfrm>
              <a:off x="685907" y="1650307"/>
              <a:ext cx="1140480" cy="21960"/>
            </p14:xfrm>
          </p:contentPart>
        </mc:Choice>
        <mc:Fallback xmlns="">
          <p:pic>
            <p:nvPicPr>
              <p:cNvPr id="2" name="Freihand 1">
                <a:extLst>
                  <a:ext uri="{FF2B5EF4-FFF2-40B4-BE49-F238E27FC236}">
                    <a16:creationId xmlns:a16="http://schemas.microsoft.com/office/drawing/2014/main" id="{FEA07708-884E-4FFF-9E96-6964BF7F224E}"/>
                  </a:ext>
                </a:extLst>
              </p:cNvPr>
              <p:cNvPicPr/>
              <p:nvPr/>
            </p:nvPicPr>
            <p:blipFill>
              <a:blip r:embed="rId4"/>
              <a:stretch>
                <a:fillRect/>
              </a:stretch>
            </p:blipFill>
            <p:spPr>
              <a:xfrm>
                <a:off x="681587" y="1645987"/>
                <a:ext cx="11491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F0B3438C-7365-4D2E-9D11-9B4949A19E32}"/>
                  </a:ext>
                </a:extLst>
              </p14:cNvPr>
              <p14:cNvContentPartPr/>
              <p14:nvPr/>
            </p14:nvContentPartPr>
            <p14:xfrm>
              <a:off x="4956947" y="1654987"/>
              <a:ext cx="1119960" cy="38880"/>
            </p14:xfrm>
          </p:contentPart>
        </mc:Choice>
        <mc:Fallback xmlns="">
          <p:pic>
            <p:nvPicPr>
              <p:cNvPr id="3" name="Freihand 2">
                <a:extLst>
                  <a:ext uri="{FF2B5EF4-FFF2-40B4-BE49-F238E27FC236}">
                    <a16:creationId xmlns:a16="http://schemas.microsoft.com/office/drawing/2014/main" id="{F0B3438C-7365-4D2E-9D11-9B4949A19E32}"/>
                  </a:ext>
                </a:extLst>
              </p:cNvPr>
              <p:cNvPicPr/>
              <p:nvPr/>
            </p:nvPicPr>
            <p:blipFill>
              <a:blip r:embed="rId6"/>
              <a:stretch>
                <a:fillRect/>
              </a:stretch>
            </p:blipFill>
            <p:spPr>
              <a:xfrm>
                <a:off x="4952627" y="1650667"/>
                <a:ext cx="11286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Freihand 7">
                <a:extLst>
                  <a:ext uri="{FF2B5EF4-FFF2-40B4-BE49-F238E27FC236}">
                    <a16:creationId xmlns:a16="http://schemas.microsoft.com/office/drawing/2014/main" id="{89B8A9AC-2ADF-440B-B3ED-22004D02A0E8}"/>
                  </a:ext>
                </a:extLst>
              </p14:cNvPr>
              <p14:cNvContentPartPr/>
              <p14:nvPr/>
            </p14:nvContentPartPr>
            <p14:xfrm>
              <a:off x="723707" y="2873227"/>
              <a:ext cx="800640" cy="11880"/>
            </p14:xfrm>
          </p:contentPart>
        </mc:Choice>
        <mc:Fallback xmlns="">
          <p:pic>
            <p:nvPicPr>
              <p:cNvPr id="8" name="Freihand 7">
                <a:extLst>
                  <a:ext uri="{FF2B5EF4-FFF2-40B4-BE49-F238E27FC236}">
                    <a16:creationId xmlns:a16="http://schemas.microsoft.com/office/drawing/2014/main" id="{89B8A9AC-2ADF-440B-B3ED-22004D02A0E8}"/>
                  </a:ext>
                </a:extLst>
              </p:cNvPr>
              <p:cNvPicPr/>
              <p:nvPr/>
            </p:nvPicPr>
            <p:blipFill>
              <a:blip r:embed="rId8"/>
              <a:stretch>
                <a:fillRect/>
              </a:stretch>
            </p:blipFill>
            <p:spPr>
              <a:xfrm>
                <a:off x="719387" y="2868907"/>
                <a:ext cx="80928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23B3A61E-6D3E-441B-88FC-EE34A6837539}"/>
                  </a:ext>
                </a:extLst>
              </p14:cNvPr>
              <p14:cNvContentPartPr/>
              <p14:nvPr/>
            </p14:nvContentPartPr>
            <p14:xfrm>
              <a:off x="771587" y="3438067"/>
              <a:ext cx="1731600" cy="58320"/>
            </p14:xfrm>
          </p:contentPart>
        </mc:Choice>
        <mc:Fallback xmlns="">
          <p:pic>
            <p:nvPicPr>
              <p:cNvPr id="9" name="Freihand 8">
                <a:extLst>
                  <a:ext uri="{FF2B5EF4-FFF2-40B4-BE49-F238E27FC236}">
                    <a16:creationId xmlns:a16="http://schemas.microsoft.com/office/drawing/2014/main" id="{23B3A61E-6D3E-441B-88FC-EE34A6837539}"/>
                  </a:ext>
                </a:extLst>
              </p:cNvPr>
              <p:cNvPicPr/>
              <p:nvPr/>
            </p:nvPicPr>
            <p:blipFill>
              <a:blip r:embed="rId10"/>
              <a:stretch>
                <a:fillRect/>
              </a:stretch>
            </p:blipFill>
            <p:spPr>
              <a:xfrm>
                <a:off x="767267" y="3433747"/>
                <a:ext cx="174024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Freihand 9">
                <a:extLst>
                  <a:ext uri="{FF2B5EF4-FFF2-40B4-BE49-F238E27FC236}">
                    <a16:creationId xmlns:a16="http://schemas.microsoft.com/office/drawing/2014/main" id="{DBF36C5C-5549-4345-89E9-09525C413ED3}"/>
                  </a:ext>
                </a:extLst>
              </p14:cNvPr>
              <p14:cNvContentPartPr/>
              <p14:nvPr/>
            </p14:nvContentPartPr>
            <p14:xfrm>
              <a:off x="586907" y="1222987"/>
              <a:ext cx="1556640" cy="621000"/>
            </p14:xfrm>
          </p:contentPart>
        </mc:Choice>
        <mc:Fallback xmlns="">
          <p:pic>
            <p:nvPicPr>
              <p:cNvPr id="10" name="Freihand 9">
                <a:extLst>
                  <a:ext uri="{FF2B5EF4-FFF2-40B4-BE49-F238E27FC236}">
                    <a16:creationId xmlns:a16="http://schemas.microsoft.com/office/drawing/2014/main" id="{DBF36C5C-5549-4345-89E9-09525C413ED3}"/>
                  </a:ext>
                </a:extLst>
              </p:cNvPr>
              <p:cNvPicPr/>
              <p:nvPr/>
            </p:nvPicPr>
            <p:blipFill>
              <a:blip r:embed="rId12"/>
              <a:stretch>
                <a:fillRect/>
              </a:stretch>
            </p:blipFill>
            <p:spPr>
              <a:xfrm>
                <a:off x="582587" y="1218667"/>
                <a:ext cx="1565280" cy="6296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1" name="Freihand 10">
                <a:extLst>
                  <a:ext uri="{FF2B5EF4-FFF2-40B4-BE49-F238E27FC236}">
                    <a16:creationId xmlns:a16="http://schemas.microsoft.com/office/drawing/2014/main" id="{B30CC37F-350A-4159-A483-A57BD9DC7EE7}"/>
                  </a:ext>
                </a:extLst>
              </p14:cNvPr>
              <p14:cNvContentPartPr/>
              <p14:nvPr/>
            </p14:nvContentPartPr>
            <p14:xfrm>
              <a:off x="4811507" y="1229827"/>
              <a:ext cx="1308960" cy="602280"/>
            </p14:xfrm>
          </p:contentPart>
        </mc:Choice>
        <mc:Fallback xmlns="">
          <p:pic>
            <p:nvPicPr>
              <p:cNvPr id="11" name="Freihand 10">
                <a:extLst>
                  <a:ext uri="{FF2B5EF4-FFF2-40B4-BE49-F238E27FC236}">
                    <a16:creationId xmlns:a16="http://schemas.microsoft.com/office/drawing/2014/main" id="{B30CC37F-350A-4159-A483-A57BD9DC7EE7}"/>
                  </a:ext>
                </a:extLst>
              </p:cNvPr>
              <p:cNvPicPr/>
              <p:nvPr/>
            </p:nvPicPr>
            <p:blipFill>
              <a:blip r:embed="rId14"/>
              <a:stretch>
                <a:fillRect/>
              </a:stretch>
            </p:blipFill>
            <p:spPr>
              <a:xfrm>
                <a:off x="4807187" y="1225507"/>
                <a:ext cx="1317600" cy="6109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2" name="Freihand 11">
                <a:extLst>
                  <a:ext uri="{FF2B5EF4-FFF2-40B4-BE49-F238E27FC236}">
                    <a16:creationId xmlns:a16="http://schemas.microsoft.com/office/drawing/2014/main" id="{6364C721-E657-491E-A8EA-5B9E537D7347}"/>
                  </a:ext>
                </a:extLst>
              </p14:cNvPr>
              <p14:cNvContentPartPr/>
              <p14:nvPr/>
            </p14:nvContentPartPr>
            <p14:xfrm>
              <a:off x="4841387" y="3425827"/>
              <a:ext cx="3188160" cy="69120"/>
            </p14:xfrm>
          </p:contentPart>
        </mc:Choice>
        <mc:Fallback xmlns="">
          <p:pic>
            <p:nvPicPr>
              <p:cNvPr id="12" name="Freihand 11">
                <a:extLst>
                  <a:ext uri="{FF2B5EF4-FFF2-40B4-BE49-F238E27FC236}">
                    <a16:creationId xmlns:a16="http://schemas.microsoft.com/office/drawing/2014/main" id="{6364C721-E657-491E-A8EA-5B9E537D7347}"/>
                  </a:ext>
                </a:extLst>
              </p:cNvPr>
              <p:cNvPicPr/>
              <p:nvPr/>
            </p:nvPicPr>
            <p:blipFill>
              <a:blip r:embed="rId16"/>
              <a:stretch>
                <a:fillRect/>
              </a:stretch>
            </p:blipFill>
            <p:spPr>
              <a:xfrm>
                <a:off x="4837067" y="3421507"/>
                <a:ext cx="319680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4D0CD0E1-EFC3-47C2-B2AF-AA63BD0585F6}"/>
                  </a:ext>
                </a:extLst>
              </p14:cNvPr>
              <p14:cNvContentPartPr/>
              <p14:nvPr/>
            </p14:nvContentPartPr>
            <p14:xfrm>
              <a:off x="7961507" y="4625347"/>
              <a:ext cx="54720" cy="1209960"/>
            </p14:xfrm>
          </p:contentPart>
        </mc:Choice>
        <mc:Fallback xmlns="">
          <p:pic>
            <p:nvPicPr>
              <p:cNvPr id="13" name="Freihand 12">
                <a:extLst>
                  <a:ext uri="{FF2B5EF4-FFF2-40B4-BE49-F238E27FC236}">
                    <a16:creationId xmlns:a16="http://schemas.microsoft.com/office/drawing/2014/main" id="{4D0CD0E1-EFC3-47C2-B2AF-AA63BD0585F6}"/>
                  </a:ext>
                </a:extLst>
              </p:cNvPr>
              <p:cNvPicPr/>
              <p:nvPr/>
            </p:nvPicPr>
            <p:blipFill>
              <a:blip r:embed="rId18"/>
              <a:stretch>
                <a:fillRect/>
              </a:stretch>
            </p:blipFill>
            <p:spPr>
              <a:xfrm>
                <a:off x="7957187" y="4621027"/>
                <a:ext cx="63360" cy="1218600"/>
              </a:xfrm>
              <a:prstGeom prst="rect">
                <a:avLst/>
              </a:prstGeom>
            </p:spPr>
          </p:pic>
        </mc:Fallback>
      </mc:AlternateContent>
    </p:spTree>
    <p:extLst>
      <p:ext uri="{BB962C8B-B14F-4D97-AF65-F5344CB8AC3E}">
        <p14:creationId xmlns:p14="http://schemas.microsoft.com/office/powerpoint/2010/main" val="12793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56DFE-B1DE-3E1B-2C5F-D718DB30788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1896A19-5250-0500-9589-32BFCDC99C7E}"/>
              </a:ext>
            </a:extLst>
          </p:cNvPr>
          <p:cNvSpPr txBox="1">
            <a:spLocks/>
          </p:cNvSpPr>
          <p:nvPr/>
        </p:nvSpPr>
        <p:spPr>
          <a:xfrm>
            <a:off x="1938720" y="249482"/>
            <a:ext cx="7464960" cy="640485"/>
          </a:xfrm>
          <a:prstGeom prst="rect">
            <a:avLst/>
          </a:prstGeom>
        </p:spPr>
        <p:txBody>
          <a:bodyPr>
            <a:normAutofit fontScale="90000"/>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rPr>
              <a:t>Balance of Payments and Currency markets</a:t>
            </a:r>
          </a:p>
        </p:txBody>
      </p:sp>
      <p:graphicFrame>
        <p:nvGraphicFramePr>
          <p:cNvPr id="6" name="Content Placeholder 6">
            <a:extLst>
              <a:ext uri="{FF2B5EF4-FFF2-40B4-BE49-F238E27FC236}">
                <a16:creationId xmlns:a16="http://schemas.microsoft.com/office/drawing/2014/main" id="{3A58EB45-CA42-5FA7-79ED-42EB22BD9DAA}"/>
              </a:ext>
            </a:extLst>
          </p:cNvPr>
          <p:cNvGraphicFramePr>
            <a:graphicFrameLocks/>
          </p:cNvGraphicFramePr>
          <p:nvPr/>
        </p:nvGraphicFramePr>
        <p:xfrm>
          <a:off x="150560" y="970190"/>
          <a:ext cx="8405752" cy="1599438"/>
        </p:xfrm>
        <a:graphic>
          <a:graphicData uri="http://schemas.openxmlformats.org/drawingml/2006/table">
            <a:tbl>
              <a:tblPr firstRow="1" bandRow="1">
                <a:tableStyleId>{5940675A-B579-460E-94D1-54222C63F5DA}</a:tableStyleId>
              </a:tblPr>
              <a:tblGrid>
                <a:gridCol w="4202876">
                  <a:extLst>
                    <a:ext uri="{9D8B030D-6E8A-4147-A177-3AD203B41FA5}">
                      <a16:colId xmlns:a16="http://schemas.microsoft.com/office/drawing/2014/main" val="20000"/>
                    </a:ext>
                  </a:extLst>
                </a:gridCol>
                <a:gridCol w="4202876">
                  <a:extLst>
                    <a:ext uri="{9D8B030D-6E8A-4147-A177-3AD203B41FA5}">
                      <a16:colId xmlns:a16="http://schemas.microsoft.com/office/drawing/2014/main" val="20001"/>
                    </a:ext>
                  </a:extLst>
                </a:gridCol>
              </a:tblGrid>
              <a:tr h="580608">
                <a:tc>
                  <a:txBody>
                    <a:bodyPr/>
                    <a:lstStyle/>
                    <a:p>
                      <a:r>
                        <a:rPr lang="en-US" sz="1600" dirty="0" err="1"/>
                        <a:t>Suppy</a:t>
                      </a:r>
                      <a:r>
                        <a:rPr lang="en-US" sz="1600" dirty="0"/>
                        <a:t> Dollar – Demand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Demand Dollar – Supply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09415">
                <a:tc>
                  <a:txBody>
                    <a:bodyPr/>
                    <a:lstStyle/>
                    <a:p>
                      <a:r>
                        <a:rPr lang="en-US" sz="1600" dirty="0"/>
                        <a:t>Export of goods to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 of goods from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09415">
                <a:tc>
                  <a:txBody>
                    <a:bodyPr/>
                    <a:lstStyle/>
                    <a:p>
                      <a:r>
                        <a:rPr lang="en-US" sz="1600" dirty="0"/>
                        <a:t>Capital import</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Capital export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7" name="TextBox 7">
            <a:extLst>
              <a:ext uri="{FF2B5EF4-FFF2-40B4-BE49-F238E27FC236}">
                <a16:creationId xmlns:a16="http://schemas.microsoft.com/office/drawing/2014/main" id="{55A004D5-A110-5257-B439-6334F10F4617}"/>
              </a:ext>
            </a:extLst>
          </p:cNvPr>
          <p:cNvSpPr txBox="1"/>
          <p:nvPr/>
        </p:nvSpPr>
        <p:spPr>
          <a:xfrm>
            <a:off x="355896" y="2923819"/>
            <a:ext cx="7984392" cy="796693"/>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Exports + </a:t>
            </a:r>
            <a:r>
              <a:rPr lang="en-US" sz="2400" dirty="0" err="1">
                <a:latin typeface="Arial" panose="020B0604020202020204" pitchFamily="34" charset="0"/>
                <a:cs typeface="Arial" panose="020B0604020202020204" pitchFamily="34" charset="0"/>
              </a:rPr>
              <a:t>Capitalimport</a:t>
            </a:r>
            <a:r>
              <a:rPr lang="en-US" sz="2400" dirty="0">
                <a:latin typeface="Arial" panose="020B0604020202020204" pitchFamily="34" charset="0"/>
                <a:cs typeface="Arial" panose="020B0604020202020204" pitchFamily="34" charset="0"/>
              </a:rPr>
              <a:t> = Imports + </a:t>
            </a:r>
            <a:r>
              <a:rPr lang="en-US" sz="2400" dirty="0" err="1">
                <a:latin typeface="Arial" panose="020B0604020202020204" pitchFamily="34" charset="0"/>
                <a:cs typeface="Arial" panose="020B0604020202020204" pitchFamily="34" charset="0"/>
              </a:rPr>
              <a:t>Capitalexport</a:t>
            </a:r>
            <a:endParaRPr lang="en-US" sz="2400" dirty="0">
              <a:latin typeface="Arial" panose="020B0604020202020204" pitchFamily="34" charset="0"/>
              <a:cs typeface="Arial" panose="020B0604020202020204" pitchFamily="34" charset="0"/>
            </a:endParaRPr>
          </a:p>
          <a:p>
            <a:endParaRPr lang="en-US" sz="2177" dirty="0">
              <a:latin typeface="Arial" panose="020B0604020202020204" pitchFamily="34" charset="0"/>
              <a:cs typeface="Arial" panose="020B0604020202020204" pitchFamily="34" charset="0"/>
            </a:endParaRPr>
          </a:p>
        </p:txBody>
      </p:sp>
      <p:graphicFrame>
        <p:nvGraphicFramePr>
          <p:cNvPr id="8" name="Content Placeholder 6">
            <a:extLst>
              <a:ext uri="{FF2B5EF4-FFF2-40B4-BE49-F238E27FC236}">
                <a16:creationId xmlns:a16="http://schemas.microsoft.com/office/drawing/2014/main" id="{4A23170F-2E21-5256-C344-95BBF037440F}"/>
              </a:ext>
            </a:extLst>
          </p:cNvPr>
          <p:cNvGraphicFramePr>
            <a:graphicFrameLocks/>
          </p:cNvGraphicFramePr>
          <p:nvPr/>
        </p:nvGraphicFramePr>
        <p:xfrm>
          <a:off x="263664" y="3992137"/>
          <a:ext cx="8175946" cy="1469184"/>
        </p:xfrm>
        <a:graphic>
          <a:graphicData uri="http://schemas.openxmlformats.org/drawingml/2006/table">
            <a:tbl>
              <a:tblPr firstRow="1" bandRow="1">
                <a:tableStyleId>{5940675A-B579-460E-94D1-54222C63F5DA}</a:tableStyleId>
              </a:tblPr>
              <a:tblGrid>
                <a:gridCol w="4087973">
                  <a:extLst>
                    <a:ext uri="{9D8B030D-6E8A-4147-A177-3AD203B41FA5}">
                      <a16:colId xmlns:a16="http://schemas.microsoft.com/office/drawing/2014/main" val="20000"/>
                    </a:ext>
                  </a:extLst>
                </a:gridCol>
                <a:gridCol w="4087973">
                  <a:extLst>
                    <a:ext uri="{9D8B030D-6E8A-4147-A177-3AD203B41FA5}">
                      <a16:colId xmlns:a16="http://schemas.microsoft.com/office/drawing/2014/main" val="20001"/>
                    </a:ext>
                  </a:extLst>
                </a:gridCol>
              </a:tblGrid>
              <a:tr h="489728">
                <a:tc>
                  <a:txBody>
                    <a:bodyPr/>
                    <a:lstStyle/>
                    <a:p>
                      <a:r>
                        <a:rPr lang="en-US" sz="1600" baseline="0" dirty="0"/>
                        <a:t>Demand for home currency </a:t>
                      </a:r>
                      <a:r>
                        <a:rPr lang="en-US" sz="2500" u="none" baseline="0" dirty="0"/>
                        <a:t>↑↓</a:t>
                      </a:r>
                      <a:endParaRPr lang="en-US" sz="25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none" kern="1200" baseline="0" dirty="0"/>
                        <a:t>Supply home currency</a:t>
                      </a:r>
                      <a:r>
                        <a:rPr lang="en-US" sz="2500" u="none" kern="1200" baseline="0" dirty="0"/>
                        <a: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Exports of goods  </a:t>
                      </a:r>
                      <a:r>
                        <a:rPr lang="en-US" sz="2200" u="none" baseline="0" dirty="0"/>
                        <a:t>↑↓</a:t>
                      </a:r>
                      <a:endParaRPr lang="en-US" sz="22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Imports of goods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Capital imports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Capital exports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9" name="Textfeld 8">
            <a:extLst>
              <a:ext uri="{FF2B5EF4-FFF2-40B4-BE49-F238E27FC236}">
                <a16:creationId xmlns:a16="http://schemas.microsoft.com/office/drawing/2014/main" id="{9FF735EF-C93B-F4AC-0D19-33FAECA5DCBA}"/>
              </a:ext>
            </a:extLst>
          </p:cNvPr>
          <p:cNvSpPr txBox="1"/>
          <p:nvPr/>
        </p:nvSpPr>
        <p:spPr>
          <a:xfrm>
            <a:off x="150560" y="5585670"/>
            <a:ext cx="8405752" cy="923330"/>
          </a:xfrm>
          <a:prstGeom prst="rect">
            <a:avLst/>
          </a:prstGeom>
          <a:noFill/>
        </p:spPr>
        <p:txBody>
          <a:bodyPr wrap="square" rtlCol="0">
            <a:spAutoFit/>
          </a:bodyPr>
          <a:lstStyle/>
          <a:p>
            <a:r>
              <a:rPr lang="en-US" dirty="0">
                <a:solidFill>
                  <a:srgbClr val="000000"/>
                </a:solidFill>
              </a:rPr>
              <a:t>Note that exports of goods and imports of capital, or imports of goods and exports of capital, are on the same side of the balance sheet, as they represent the respective offsetting entry</a:t>
            </a:r>
            <a:endParaRPr lang="de-DE" dirty="0">
              <a:solidFill>
                <a:srgbClr val="000000"/>
              </a:solidFill>
            </a:endParaRPr>
          </a:p>
        </p:txBody>
      </p:sp>
      <p:sp>
        <p:nvSpPr>
          <p:cNvPr id="10" name="Rechteck 9">
            <a:extLst>
              <a:ext uri="{FF2B5EF4-FFF2-40B4-BE49-F238E27FC236}">
                <a16:creationId xmlns:a16="http://schemas.microsoft.com/office/drawing/2014/main" id="{D94A9492-56A4-F151-B404-749C0BAF015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05B8E84B-5F4B-47DF-B81A-C6F3CBEAB1B6}"/>
                  </a:ext>
                </a:extLst>
              </p14:cNvPr>
              <p14:cNvContentPartPr/>
              <p14:nvPr/>
            </p14:nvContentPartPr>
            <p14:xfrm>
              <a:off x="799307" y="1180507"/>
              <a:ext cx="407520" cy="71280"/>
            </p14:xfrm>
          </p:contentPart>
        </mc:Choice>
        <mc:Fallback xmlns="">
          <p:pic>
            <p:nvPicPr>
              <p:cNvPr id="2" name="Freihand 1">
                <a:extLst>
                  <a:ext uri="{FF2B5EF4-FFF2-40B4-BE49-F238E27FC236}">
                    <a16:creationId xmlns:a16="http://schemas.microsoft.com/office/drawing/2014/main" id="{05B8E84B-5F4B-47DF-B81A-C6F3CBEAB1B6}"/>
                  </a:ext>
                </a:extLst>
              </p:cNvPr>
              <p:cNvPicPr/>
              <p:nvPr/>
            </p:nvPicPr>
            <p:blipFill>
              <a:blip r:embed="rId4"/>
              <a:stretch>
                <a:fillRect/>
              </a:stretch>
            </p:blipFill>
            <p:spPr>
              <a:xfrm>
                <a:off x="794987" y="1176187"/>
                <a:ext cx="41616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4E2265F8-CC9E-4606-ABEE-61216EEA15DE}"/>
                  </a:ext>
                </a:extLst>
              </p14:cNvPr>
              <p14:cNvContentPartPr/>
              <p14:nvPr/>
            </p14:nvContentPartPr>
            <p14:xfrm>
              <a:off x="2229947" y="1264387"/>
              <a:ext cx="384120" cy="52920"/>
            </p14:xfrm>
          </p:contentPart>
        </mc:Choice>
        <mc:Fallback xmlns="">
          <p:pic>
            <p:nvPicPr>
              <p:cNvPr id="3" name="Freihand 2">
                <a:extLst>
                  <a:ext uri="{FF2B5EF4-FFF2-40B4-BE49-F238E27FC236}">
                    <a16:creationId xmlns:a16="http://schemas.microsoft.com/office/drawing/2014/main" id="{4E2265F8-CC9E-4606-ABEE-61216EEA15DE}"/>
                  </a:ext>
                </a:extLst>
              </p:cNvPr>
              <p:cNvPicPr/>
              <p:nvPr/>
            </p:nvPicPr>
            <p:blipFill>
              <a:blip r:embed="rId6"/>
              <a:stretch>
                <a:fillRect/>
              </a:stretch>
            </p:blipFill>
            <p:spPr>
              <a:xfrm>
                <a:off x="2225627" y="1260067"/>
                <a:ext cx="39276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3FE26FC7-AEED-4579-B944-35BEA7CE2E28}"/>
                  </a:ext>
                </a:extLst>
              </p14:cNvPr>
              <p14:cNvContentPartPr/>
              <p14:nvPr/>
            </p14:nvContentPartPr>
            <p14:xfrm>
              <a:off x="2251187" y="1596667"/>
              <a:ext cx="1080" cy="219240"/>
            </p14:xfrm>
          </p:contentPart>
        </mc:Choice>
        <mc:Fallback xmlns="">
          <p:pic>
            <p:nvPicPr>
              <p:cNvPr id="5" name="Freihand 4">
                <a:extLst>
                  <a:ext uri="{FF2B5EF4-FFF2-40B4-BE49-F238E27FC236}">
                    <a16:creationId xmlns:a16="http://schemas.microsoft.com/office/drawing/2014/main" id="{3FE26FC7-AEED-4579-B944-35BEA7CE2E28}"/>
                  </a:ext>
                </a:extLst>
              </p:cNvPr>
              <p:cNvPicPr/>
              <p:nvPr/>
            </p:nvPicPr>
            <p:blipFill>
              <a:blip r:embed="rId8"/>
              <a:stretch>
                <a:fillRect/>
              </a:stretch>
            </p:blipFill>
            <p:spPr>
              <a:xfrm>
                <a:off x="2246867" y="1592347"/>
                <a:ext cx="97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11C8B52C-9594-4F08-97AA-5AFFF1A72A42}"/>
                  </a:ext>
                </a:extLst>
              </p14:cNvPr>
              <p14:cNvContentPartPr/>
              <p14:nvPr/>
            </p14:nvContentPartPr>
            <p14:xfrm>
              <a:off x="1660067" y="2162587"/>
              <a:ext cx="26280" cy="129600"/>
            </p14:xfrm>
          </p:contentPart>
        </mc:Choice>
        <mc:Fallback xmlns="">
          <p:pic>
            <p:nvPicPr>
              <p:cNvPr id="11" name="Freihand 10">
                <a:extLst>
                  <a:ext uri="{FF2B5EF4-FFF2-40B4-BE49-F238E27FC236}">
                    <a16:creationId xmlns:a16="http://schemas.microsoft.com/office/drawing/2014/main" id="{11C8B52C-9594-4F08-97AA-5AFFF1A72A42}"/>
                  </a:ext>
                </a:extLst>
              </p:cNvPr>
              <p:cNvPicPr/>
              <p:nvPr/>
            </p:nvPicPr>
            <p:blipFill>
              <a:blip r:embed="rId10"/>
              <a:stretch>
                <a:fillRect/>
              </a:stretch>
            </p:blipFill>
            <p:spPr>
              <a:xfrm>
                <a:off x="1655747" y="2158267"/>
                <a:ext cx="34920" cy="138240"/>
              </a:xfrm>
              <a:prstGeom prst="rect">
                <a:avLst/>
              </a:prstGeom>
            </p:spPr>
          </p:pic>
        </mc:Fallback>
      </mc:AlternateContent>
      <p:grpSp>
        <p:nvGrpSpPr>
          <p:cNvPr id="14" name="Gruppieren 13">
            <a:extLst>
              <a:ext uri="{FF2B5EF4-FFF2-40B4-BE49-F238E27FC236}">
                <a16:creationId xmlns:a16="http://schemas.microsoft.com/office/drawing/2014/main" id="{F550FF90-C8A4-4F29-B5B0-E8697C66D20D}"/>
              </a:ext>
            </a:extLst>
          </p:cNvPr>
          <p:cNvGrpSpPr/>
          <p:nvPr/>
        </p:nvGrpSpPr>
        <p:grpSpPr>
          <a:xfrm>
            <a:off x="4424147" y="1252507"/>
            <a:ext cx="2467080" cy="115560"/>
            <a:chOff x="4424147" y="1252507"/>
            <a:chExt cx="2467080" cy="115560"/>
          </a:xfrm>
        </p:grpSpPr>
        <mc:AlternateContent xmlns:mc="http://schemas.openxmlformats.org/markup-compatibility/2006" xmlns:p14="http://schemas.microsoft.com/office/powerpoint/2010/main">
          <mc:Choice Requires="p14">
            <p:contentPart p14:bwMode="auto" r:id="rId11">
              <p14:nvContentPartPr>
                <p14:cNvPr id="12" name="Freihand 11">
                  <a:extLst>
                    <a:ext uri="{FF2B5EF4-FFF2-40B4-BE49-F238E27FC236}">
                      <a16:creationId xmlns:a16="http://schemas.microsoft.com/office/drawing/2014/main" id="{2D706E76-F841-4542-A831-2D615A1C9B32}"/>
                    </a:ext>
                  </a:extLst>
                </p14:cNvPr>
                <p14:cNvContentPartPr/>
                <p14:nvPr/>
              </p14:nvContentPartPr>
              <p14:xfrm>
                <a:off x="4424147" y="1292827"/>
                <a:ext cx="822600" cy="75240"/>
              </p14:xfrm>
            </p:contentPart>
          </mc:Choice>
          <mc:Fallback xmlns="">
            <p:pic>
              <p:nvPicPr>
                <p:cNvPr id="12" name="Freihand 11">
                  <a:extLst>
                    <a:ext uri="{FF2B5EF4-FFF2-40B4-BE49-F238E27FC236}">
                      <a16:creationId xmlns:a16="http://schemas.microsoft.com/office/drawing/2014/main" id="{2D706E76-F841-4542-A831-2D615A1C9B32}"/>
                    </a:ext>
                  </a:extLst>
                </p:cNvPr>
                <p:cNvPicPr/>
                <p:nvPr/>
              </p:nvPicPr>
              <p:blipFill>
                <a:blip r:embed="rId12"/>
                <a:stretch>
                  <a:fillRect/>
                </a:stretch>
              </p:blipFill>
              <p:spPr>
                <a:xfrm>
                  <a:off x="4419827" y="1288507"/>
                  <a:ext cx="831240" cy="83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Freihand 12">
                  <a:extLst>
                    <a:ext uri="{FF2B5EF4-FFF2-40B4-BE49-F238E27FC236}">
                      <a16:creationId xmlns:a16="http://schemas.microsoft.com/office/drawing/2014/main" id="{0AB5DF64-03AB-46B4-ADC0-03716FF5EA96}"/>
                    </a:ext>
                  </a:extLst>
                </p14:cNvPr>
                <p14:cNvContentPartPr/>
                <p14:nvPr/>
              </p14:nvContentPartPr>
              <p14:xfrm>
                <a:off x="5980067" y="1252507"/>
                <a:ext cx="911160" cy="103680"/>
              </p14:xfrm>
            </p:contentPart>
          </mc:Choice>
          <mc:Fallback xmlns="">
            <p:pic>
              <p:nvPicPr>
                <p:cNvPr id="13" name="Freihand 12">
                  <a:extLst>
                    <a:ext uri="{FF2B5EF4-FFF2-40B4-BE49-F238E27FC236}">
                      <a16:creationId xmlns:a16="http://schemas.microsoft.com/office/drawing/2014/main" id="{0AB5DF64-03AB-46B4-ADC0-03716FF5EA96}"/>
                    </a:ext>
                  </a:extLst>
                </p:cNvPr>
                <p:cNvPicPr/>
                <p:nvPr/>
              </p:nvPicPr>
              <p:blipFill>
                <a:blip r:embed="rId14"/>
                <a:stretch>
                  <a:fillRect/>
                </a:stretch>
              </p:blipFill>
              <p:spPr>
                <a:xfrm>
                  <a:off x="5975747" y="1248187"/>
                  <a:ext cx="919800" cy="112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
            <p14:nvContentPartPr>
              <p14:cNvPr id="15" name="Freihand 14">
                <a:extLst>
                  <a:ext uri="{FF2B5EF4-FFF2-40B4-BE49-F238E27FC236}">
                    <a16:creationId xmlns:a16="http://schemas.microsoft.com/office/drawing/2014/main" id="{30FEA7B0-671C-43CC-9321-F4C3A3CF4117}"/>
                  </a:ext>
                </a:extLst>
              </p14:cNvPr>
              <p14:cNvContentPartPr/>
              <p14:nvPr/>
            </p14:nvContentPartPr>
            <p14:xfrm>
              <a:off x="4613867" y="1877467"/>
              <a:ext cx="819360" cy="53280"/>
            </p14:xfrm>
          </p:contentPart>
        </mc:Choice>
        <mc:Fallback xmlns="">
          <p:pic>
            <p:nvPicPr>
              <p:cNvPr id="15" name="Freihand 14">
                <a:extLst>
                  <a:ext uri="{FF2B5EF4-FFF2-40B4-BE49-F238E27FC236}">
                    <a16:creationId xmlns:a16="http://schemas.microsoft.com/office/drawing/2014/main" id="{30FEA7B0-671C-43CC-9321-F4C3A3CF4117}"/>
                  </a:ext>
                </a:extLst>
              </p:cNvPr>
              <p:cNvPicPr/>
              <p:nvPr/>
            </p:nvPicPr>
            <p:blipFill>
              <a:blip r:embed="rId16"/>
              <a:stretch>
                <a:fillRect/>
              </a:stretch>
            </p:blipFill>
            <p:spPr>
              <a:xfrm>
                <a:off x="4609547" y="1873147"/>
                <a:ext cx="8280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6" name="Freihand 15">
                <a:extLst>
                  <a:ext uri="{FF2B5EF4-FFF2-40B4-BE49-F238E27FC236}">
                    <a16:creationId xmlns:a16="http://schemas.microsoft.com/office/drawing/2014/main" id="{3151FBD0-3FD7-446D-B462-EB0B2414B24D}"/>
                  </a:ext>
                </a:extLst>
              </p14:cNvPr>
              <p14:cNvContentPartPr/>
              <p14:nvPr/>
            </p14:nvContentPartPr>
            <p14:xfrm>
              <a:off x="4430627" y="2370667"/>
              <a:ext cx="1068480" cy="71280"/>
            </p14:xfrm>
          </p:contentPart>
        </mc:Choice>
        <mc:Fallback xmlns="">
          <p:pic>
            <p:nvPicPr>
              <p:cNvPr id="16" name="Freihand 15">
                <a:extLst>
                  <a:ext uri="{FF2B5EF4-FFF2-40B4-BE49-F238E27FC236}">
                    <a16:creationId xmlns:a16="http://schemas.microsoft.com/office/drawing/2014/main" id="{3151FBD0-3FD7-446D-B462-EB0B2414B24D}"/>
                  </a:ext>
                </a:extLst>
              </p:cNvPr>
              <p:cNvPicPr/>
              <p:nvPr/>
            </p:nvPicPr>
            <p:blipFill>
              <a:blip r:embed="rId18"/>
              <a:stretch>
                <a:fillRect/>
              </a:stretch>
            </p:blipFill>
            <p:spPr>
              <a:xfrm>
                <a:off x="4426307" y="2366347"/>
                <a:ext cx="10771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7" name="Freihand 16">
                <a:extLst>
                  <a:ext uri="{FF2B5EF4-FFF2-40B4-BE49-F238E27FC236}">
                    <a16:creationId xmlns:a16="http://schemas.microsoft.com/office/drawing/2014/main" id="{B984A4D0-9367-4451-B196-DE9750D21D99}"/>
                  </a:ext>
                </a:extLst>
              </p14:cNvPr>
              <p14:cNvContentPartPr/>
              <p14:nvPr/>
            </p14:nvContentPartPr>
            <p14:xfrm>
              <a:off x="1679507" y="3982387"/>
              <a:ext cx="1254240" cy="1429920"/>
            </p14:xfrm>
          </p:contentPart>
        </mc:Choice>
        <mc:Fallback xmlns="">
          <p:pic>
            <p:nvPicPr>
              <p:cNvPr id="17" name="Freihand 16">
                <a:extLst>
                  <a:ext uri="{FF2B5EF4-FFF2-40B4-BE49-F238E27FC236}">
                    <a16:creationId xmlns:a16="http://schemas.microsoft.com/office/drawing/2014/main" id="{B984A4D0-9367-4451-B196-DE9750D21D99}"/>
                  </a:ext>
                </a:extLst>
              </p:cNvPr>
              <p:cNvPicPr/>
              <p:nvPr/>
            </p:nvPicPr>
            <p:blipFill>
              <a:blip r:embed="rId20"/>
              <a:stretch>
                <a:fillRect/>
              </a:stretch>
            </p:blipFill>
            <p:spPr>
              <a:xfrm>
                <a:off x="1675187" y="3978067"/>
                <a:ext cx="1262880" cy="1438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8" name="Freihand 17">
                <a:extLst>
                  <a:ext uri="{FF2B5EF4-FFF2-40B4-BE49-F238E27FC236}">
                    <a16:creationId xmlns:a16="http://schemas.microsoft.com/office/drawing/2014/main" id="{95ED91BF-A84B-4C3C-86DD-9AD8E8853601}"/>
                  </a:ext>
                </a:extLst>
              </p14:cNvPr>
              <p14:cNvContentPartPr/>
              <p14:nvPr/>
            </p14:nvContentPartPr>
            <p14:xfrm>
              <a:off x="2945627" y="3987427"/>
              <a:ext cx="244800" cy="563760"/>
            </p14:xfrm>
          </p:contentPart>
        </mc:Choice>
        <mc:Fallback xmlns="">
          <p:pic>
            <p:nvPicPr>
              <p:cNvPr id="18" name="Freihand 17">
                <a:extLst>
                  <a:ext uri="{FF2B5EF4-FFF2-40B4-BE49-F238E27FC236}">
                    <a16:creationId xmlns:a16="http://schemas.microsoft.com/office/drawing/2014/main" id="{95ED91BF-A84B-4C3C-86DD-9AD8E8853601}"/>
                  </a:ext>
                </a:extLst>
              </p:cNvPr>
              <p:cNvPicPr/>
              <p:nvPr/>
            </p:nvPicPr>
            <p:blipFill>
              <a:blip r:embed="rId22"/>
              <a:stretch>
                <a:fillRect/>
              </a:stretch>
            </p:blipFill>
            <p:spPr>
              <a:xfrm>
                <a:off x="2941307" y="3983107"/>
                <a:ext cx="253440" cy="5724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9" name="Freihand 18">
                <a:extLst>
                  <a:ext uri="{FF2B5EF4-FFF2-40B4-BE49-F238E27FC236}">
                    <a16:creationId xmlns:a16="http://schemas.microsoft.com/office/drawing/2014/main" id="{827FB937-B2CF-441C-8BD0-B8B3A555917B}"/>
                  </a:ext>
                </a:extLst>
              </p14:cNvPr>
              <p14:cNvContentPartPr/>
              <p14:nvPr/>
            </p14:nvContentPartPr>
            <p14:xfrm>
              <a:off x="5651387" y="3783307"/>
              <a:ext cx="1293120" cy="1683720"/>
            </p14:xfrm>
          </p:contentPart>
        </mc:Choice>
        <mc:Fallback xmlns="">
          <p:pic>
            <p:nvPicPr>
              <p:cNvPr id="19" name="Freihand 18">
                <a:extLst>
                  <a:ext uri="{FF2B5EF4-FFF2-40B4-BE49-F238E27FC236}">
                    <a16:creationId xmlns:a16="http://schemas.microsoft.com/office/drawing/2014/main" id="{827FB937-B2CF-441C-8BD0-B8B3A555917B}"/>
                  </a:ext>
                </a:extLst>
              </p:cNvPr>
              <p:cNvPicPr/>
              <p:nvPr/>
            </p:nvPicPr>
            <p:blipFill>
              <a:blip r:embed="rId24"/>
              <a:stretch>
                <a:fillRect/>
              </a:stretch>
            </p:blipFill>
            <p:spPr>
              <a:xfrm>
                <a:off x="5647067" y="3778987"/>
                <a:ext cx="1301760" cy="1692360"/>
              </a:xfrm>
              <a:prstGeom prst="rect">
                <a:avLst/>
              </a:prstGeom>
            </p:spPr>
          </p:pic>
        </mc:Fallback>
      </mc:AlternateContent>
    </p:spTree>
    <p:extLst>
      <p:ext uri="{BB962C8B-B14F-4D97-AF65-F5344CB8AC3E}">
        <p14:creationId xmlns:p14="http://schemas.microsoft.com/office/powerpoint/2010/main" val="347870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B0FF2-D5F6-BDA3-2130-6ABA13FACC6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BA4FE37-3391-EAE9-D6B1-F56BBBFFA0D7}"/>
              </a:ext>
            </a:extLst>
          </p:cNvPr>
          <p:cNvSpPr txBox="1">
            <a:spLocks/>
          </p:cNvSpPr>
          <p:nvPr/>
        </p:nvSpPr>
        <p:spPr>
          <a:xfrm>
            <a:off x="526314" y="24695"/>
            <a:ext cx="7464960" cy="640552"/>
          </a:xfrm>
          <a:prstGeom prst="rect">
            <a:avLst/>
          </a:prstGeom>
        </p:spPr>
        <p:txBody>
          <a:bodyPr lIns="82945" tIns="41473" rIns="82945" bIns="41473">
            <a:noAutofit/>
          </a:bodyPr>
          <a:lstStyle>
            <a:lvl1pPr algn="ctr" rtl="0" hangingPunct="0">
              <a:tabLst/>
              <a:defRPr lang="de-DE" sz="4400" b="0" i="0" u="none" strike="noStrike" kern="1200">
                <a:ln>
                  <a:noFill/>
                </a:ln>
                <a:latin typeface="Arial" pitchFamily="18"/>
              </a:defRPr>
            </a:lvl1pPr>
          </a:lstStyle>
          <a:p>
            <a:r>
              <a:rPr lang="de-DE" sz="2400" dirty="0" err="1"/>
              <a:t>Uncovered</a:t>
            </a:r>
            <a:r>
              <a:rPr lang="de-DE" sz="2400" dirty="0"/>
              <a:t> </a:t>
            </a:r>
            <a:r>
              <a:rPr lang="de-DE" sz="2400" dirty="0" err="1"/>
              <a:t>interest</a:t>
            </a:r>
            <a:r>
              <a:rPr lang="de-DE" sz="2400" dirty="0"/>
              <a:t> rate </a:t>
            </a:r>
            <a:r>
              <a:rPr lang="de-DE" sz="2400" dirty="0" err="1"/>
              <a:t>parity</a:t>
            </a:r>
            <a:r>
              <a:rPr lang="de-DE" sz="2400" dirty="0"/>
              <a:t> </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1011F87C-6510-931A-36B2-8FFECF22986D}"/>
                  </a:ext>
                </a:extLst>
              </p:cNvPr>
              <p:cNvSpPr txBox="1">
                <a:spLocks/>
              </p:cNvSpPr>
              <p:nvPr/>
            </p:nvSpPr>
            <p:spPr>
              <a:xfrm>
                <a:off x="260686" y="409992"/>
                <a:ext cx="7464960" cy="4105872"/>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nSpc>
                    <a:spcPct val="110000"/>
                  </a:lnSpc>
                  <a:spcAft>
                    <a:spcPts val="544"/>
                  </a:spcAft>
                </a:pPr>
                <a:endParaRPr lang="en-US" sz="180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r>
                      <a:rPr lang="de-DE" i="1" kern="0">
                        <a:solidFill>
                          <a:sysClr val="windowText" lastClr="000000"/>
                        </a:solidFill>
                        <a:latin typeface="Cambria Math"/>
                        <a:cs typeface="Arial" panose="020B0604020202020204" pitchFamily="34" charset="0"/>
                      </a:rPr>
                      <m:t>, </m:t>
                    </m:r>
                    <m:sSub>
                      <m:sSubPr>
                        <m:ctrlPr>
                          <a:rPr lang="de-DE"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oMath>
                </a14:m>
                <a:r>
                  <a:rPr lang="en-US" kern="0" dirty="0">
                    <a:solidFill>
                      <a:sysClr val="windowText" lastClr="000000"/>
                    </a:solidFill>
                    <a:latin typeface="Arial" panose="020B0604020202020204" pitchFamily="34" charset="0"/>
                    <a:cs typeface="Arial" panose="020B0604020202020204" pitchFamily="34" charset="0"/>
                  </a:rPr>
                  <a:t> : interest rates €- and $-investments</a:t>
                </a:r>
              </a:p>
              <a:p>
                <a:pPr marL="362885" lvl="1"/>
                <a:endParaRPr lang="en-US"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0</m:t>
                        </m:r>
                      </m:sub>
                    </m:sSub>
                  </m:oMath>
                </a14:m>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nominalr</a:t>
                </a:r>
                <a:r>
                  <a:rPr lang="en-US" kern="0" dirty="0">
                    <a:solidFill>
                      <a:sysClr val="windowText" lastClr="000000"/>
                    </a:solidFill>
                    <a:latin typeface="Arial" panose="020B0604020202020204" pitchFamily="34" charset="0"/>
                    <a:cs typeface="Arial" panose="020B0604020202020204" pitchFamily="34" charset="0"/>
                  </a:rPr>
                  <a:t> $/€ exchange rate </a:t>
                </a:r>
                <a:r>
                  <a:rPr lang="en-US" i="1" kern="0" dirty="0">
                    <a:solidFill>
                      <a:sysClr val="windowText" lastClr="000000"/>
                    </a:solidFill>
                    <a:latin typeface="Arial" panose="020B0604020202020204" pitchFamily="34" charset="0"/>
                    <a:cs typeface="Arial" panose="020B0604020202020204" pitchFamily="34" charset="0"/>
                  </a:rPr>
                  <a:t>t=0</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r>
                      <a:rPr lang="de-DE" i="1" kern="0">
                        <a:solidFill>
                          <a:sysClr val="windowText" lastClr="000000"/>
                        </a:solidFill>
                        <a:latin typeface="Cambria Math"/>
                        <a:cs typeface="Arial" panose="020B0604020202020204" pitchFamily="34" charset="0"/>
                      </a:rPr>
                      <m:t>𝐸</m:t>
                    </m:r>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m:t>
                        </m:r>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1</m:t>
                        </m:r>
                      </m:sub>
                    </m:sSub>
                    <m:r>
                      <a:rPr lang="de-DE" i="1" kern="0">
                        <a:solidFill>
                          <a:sysClr val="windowText" lastClr="000000"/>
                        </a:solidFill>
                        <a:latin typeface="Cambria Math"/>
                        <a:cs typeface="Arial" panose="020B0604020202020204" pitchFamily="34" charset="0"/>
                      </a:rPr>
                      <m:t>)</m:t>
                    </m:r>
                  </m:oMath>
                </a14:m>
                <a:r>
                  <a:rPr lang="en-US" kern="0" dirty="0">
                    <a:solidFill>
                      <a:sysClr val="windowText" lastClr="000000"/>
                    </a:solidFill>
                    <a:latin typeface="Arial" panose="020B0604020202020204" pitchFamily="34" charset="0"/>
                    <a:cs typeface="Arial" panose="020B0604020202020204" pitchFamily="34" charset="0"/>
                  </a:rPr>
                  <a:t>: expected $/€ exchange rate in </a:t>
                </a:r>
                <a:r>
                  <a:rPr lang="en-US" i="1" kern="0" dirty="0">
                    <a:solidFill>
                      <a:sysClr val="windowText" lastClr="000000"/>
                    </a:solidFill>
                    <a:latin typeface="Arial" panose="020B0604020202020204" pitchFamily="34" charset="0"/>
                    <a:cs typeface="Arial" panose="020B0604020202020204" pitchFamily="34" charset="0"/>
                  </a:rPr>
                  <a:t>t=1</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3007D38B-F199-7C71-F9D9-DE80A2E12408}"/>
                  </a:ext>
                </a:extLst>
              </p:cNvPr>
              <p:cNvSpPr txBox="1">
                <a:spLocks noRot="1" noChangeAspect="1" noMove="1" noResize="1" noEditPoints="1" noAdjustHandles="1" noChangeArrowheads="1" noChangeShapeType="1" noTextEdit="1"/>
              </p:cNvSpPr>
              <p:nvPr/>
            </p:nvSpPr>
            <p:spPr>
              <a:xfrm>
                <a:off x="260686" y="409992"/>
                <a:ext cx="7464960" cy="4105872"/>
              </a:xfrm>
              <a:prstGeom prst="rect">
                <a:avLst/>
              </a:prstGeom>
              <a:blipFill>
                <a:blip r:embed="rId3"/>
                <a:stretch>
                  <a:fillRect/>
                </a:stretch>
              </a:blipFill>
            </p:spPr>
            <p:txBody>
              <a:bodyPr/>
              <a:lstStyle/>
              <a:p>
                <a:r>
                  <a:rPr lang="de-DE">
                    <a:noFill/>
                  </a:rPr>
                  <a:t> </a:t>
                </a:r>
              </a:p>
            </p:txBody>
          </p:sp>
        </mc:Fallback>
      </mc:AlternateContent>
      <p:sp>
        <p:nvSpPr>
          <p:cNvPr id="8" name="TextBox 7">
            <a:extLst>
              <a:ext uri="{FF2B5EF4-FFF2-40B4-BE49-F238E27FC236}">
                <a16:creationId xmlns:a16="http://schemas.microsoft.com/office/drawing/2014/main" id="{DCF483F2-0706-A73E-9F4E-B757788AE6DE}"/>
              </a:ext>
            </a:extLst>
          </p:cNvPr>
          <p:cNvSpPr txBox="1"/>
          <p:nvPr/>
        </p:nvSpPr>
        <p:spPr>
          <a:xfrm>
            <a:off x="3505055" y="2853606"/>
            <a:ext cx="488111"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1 €</a:t>
            </a:r>
          </a:p>
        </p:txBody>
      </p:sp>
      <p:sp>
        <p:nvSpPr>
          <p:cNvPr id="10" name="TextBox 11">
            <a:extLst>
              <a:ext uri="{FF2B5EF4-FFF2-40B4-BE49-F238E27FC236}">
                <a16:creationId xmlns:a16="http://schemas.microsoft.com/office/drawing/2014/main" id="{C7154BAF-18D1-389E-2802-6DDC7CA8CF53}"/>
              </a:ext>
            </a:extLst>
          </p:cNvPr>
          <p:cNvSpPr txBox="1"/>
          <p:nvPr/>
        </p:nvSpPr>
        <p:spPr>
          <a:xfrm>
            <a:off x="874832" y="3377759"/>
            <a:ext cx="1847457"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Investment Euro</a:t>
            </a:r>
          </a:p>
        </p:txBody>
      </p:sp>
      <p:sp>
        <p:nvSpPr>
          <p:cNvPr id="11" name="TextBox 15">
            <a:extLst>
              <a:ext uri="{FF2B5EF4-FFF2-40B4-BE49-F238E27FC236}">
                <a16:creationId xmlns:a16="http://schemas.microsoft.com/office/drawing/2014/main" id="{03F07049-6637-74CF-8C33-7ABF67B5D9D3}"/>
              </a:ext>
            </a:extLst>
          </p:cNvPr>
          <p:cNvSpPr txBox="1"/>
          <p:nvPr/>
        </p:nvSpPr>
        <p:spPr>
          <a:xfrm>
            <a:off x="4776976" y="3540102"/>
            <a:ext cx="2360418"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Investment US-Dollar</a:t>
            </a:r>
          </a:p>
        </p:txBody>
      </p:sp>
      <p:cxnSp>
        <p:nvCxnSpPr>
          <p:cNvPr id="12" name="Straight Arrow Connector 18">
            <a:extLst>
              <a:ext uri="{FF2B5EF4-FFF2-40B4-BE49-F238E27FC236}">
                <a16:creationId xmlns:a16="http://schemas.microsoft.com/office/drawing/2014/main" id="{E76688EE-507D-5E6A-69F6-18857D1B01B1}"/>
              </a:ext>
            </a:extLst>
          </p:cNvPr>
          <p:cNvCxnSpPr/>
          <p:nvPr/>
        </p:nvCxnSpPr>
        <p:spPr>
          <a:xfrm flipH="1">
            <a:off x="2229595" y="3260126"/>
            <a:ext cx="1518601" cy="94164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9">
            <a:extLst>
              <a:ext uri="{FF2B5EF4-FFF2-40B4-BE49-F238E27FC236}">
                <a16:creationId xmlns:a16="http://schemas.microsoft.com/office/drawing/2014/main" id="{F8383869-C2E0-18D0-12EC-3E28A3F91BB5}"/>
              </a:ext>
            </a:extLst>
          </p:cNvPr>
          <p:cNvCxnSpPr/>
          <p:nvPr/>
        </p:nvCxnSpPr>
        <p:spPr>
          <a:xfrm>
            <a:off x="3753216" y="3260127"/>
            <a:ext cx="1306350" cy="84921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06EA4DF5-1F06-D955-ACB8-1D28AA8394B1}"/>
              </a:ext>
            </a:extLst>
          </p:cNvPr>
          <p:cNvSpPr txBox="1"/>
          <p:nvPr/>
        </p:nvSpPr>
        <p:spPr>
          <a:xfrm>
            <a:off x="6505421" y="344971"/>
            <a:ext cx="5686579" cy="738664"/>
          </a:xfrm>
          <a:prstGeom prst="rect">
            <a:avLst/>
          </a:prstGeom>
          <a:noFill/>
        </p:spPr>
        <p:txBody>
          <a:bodyPr wrap="square" rtlCol="0">
            <a:spAutoFit/>
          </a:bodyPr>
          <a:lstStyle/>
          <a:p>
            <a:pPr algn="ctr"/>
            <a:r>
              <a:rPr lang="de-DE" sz="1400" dirty="0">
                <a:solidFill>
                  <a:srgbClr val="000000"/>
                </a:solidFill>
                <a:hlinkClick r:id="rId4"/>
              </a:rPr>
              <a:t>http://www.bernhardkoester.de/video/inhalt.html</a:t>
            </a:r>
            <a:endParaRPr lang="de-DE" sz="1400" dirty="0">
              <a:solidFill>
                <a:srgbClr val="000000"/>
              </a:solidFill>
            </a:endParaRPr>
          </a:p>
          <a:p>
            <a:pPr algn="ctr"/>
            <a:r>
              <a:rPr lang="de-DE" sz="1400" dirty="0">
                <a:solidFill>
                  <a:srgbClr val="000000"/>
                </a:solidFill>
              </a:rPr>
              <a:t>oder direkt unter</a:t>
            </a:r>
          </a:p>
          <a:p>
            <a:pPr algn="ctr"/>
            <a:r>
              <a:rPr lang="de-DE" sz="1400" dirty="0">
                <a:solidFill>
                  <a:srgbClr val="000000"/>
                </a:solidFill>
                <a:hlinkClick r:id="rId5"/>
              </a:rPr>
              <a:t>https://www.youtube.com/watch?v=S5PVHRQZe1E&amp;feature=youtu.be</a:t>
            </a:r>
            <a:endParaRPr lang="en-US" sz="1400" dirty="0"/>
          </a:p>
        </p:txBody>
      </p:sp>
      <p:sp>
        <p:nvSpPr>
          <p:cNvPr id="23" name="Rechteck 22">
            <a:extLst>
              <a:ext uri="{FF2B5EF4-FFF2-40B4-BE49-F238E27FC236}">
                <a16:creationId xmlns:a16="http://schemas.microsoft.com/office/drawing/2014/main" id="{C5C9F6C3-70E8-909F-3062-F25ED6DFF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6">
            <p14:nvContentPartPr>
              <p14:cNvPr id="2" name="Freihand 1">
                <a:extLst>
                  <a:ext uri="{FF2B5EF4-FFF2-40B4-BE49-F238E27FC236}">
                    <a16:creationId xmlns:a16="http://schemas.microsoft.com/office/drawing/2014/main" id="{65DEA997-6C50-40FB-A024-71A4C5C3524F}"/>
                  </a:ext>
                </a:extLst>
              </p14:cNvPr>
              <p14:cNvContentPartPr/>
              <p14:nvPr/>
            </p14:nvContentPartPr>
            <p14:xfrm>
              <a:off x="2327507" y="537907"/>
              <a:ext cx="3946680" cy="77760"/>
            </p14:xfrm>
          </p:contentPart>
        </mc:Choice>
        <mc:Fallback xmlns="">
          <p:pic>
            <p:nvPicPr>
              <p:cNvPr id="2" name="Freihand 1">
                <a:extLst>
                  <a:ext uri="{FF2B5EF4-FFF2-40B4-BE49-F238E27FC236}">
                    <a16:creationId xmlns:a16="http://schemas.microsoft.com/office/drawing/2014/main" id="{65DEA997-6C50-40FB-A024-71A4C5C3524F}"/>
                  </a:ext>
                </a:extLst>
              </p:cNvPr>
              <p:cNvPicPr/>
              <p:nvPr/>
            </p:nvPicPr>
            <p:blipFill>
              <a:blip r:embed="rId7"/>
              <a:stretch>
                <a:fillRect/>
              </a:stretch>
            </p:blipFill>
            <p:spPr>
              <a:xfrm>
                <a:off x="2323187" y="533587"/>
                <a:ext cx="39553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 name="Freihand 2">
                <a:extLst>
                  <a:ext uri="{FF2B5EF4-FFF2-40B4-BE49-F238E27FC236}">
                    <a16:creationId xmlns:a16="http://schemas.microsoft.com/office/drawing/2014/main" id="{BE43C3F5-9665-4C2F-A94A-CA2247D401F5}"/>
                  </a:ext>
                </a:extLst>
              </p14:cNvPr>
              <p14:cNvContentPartPr/>
              <p14:nvPr/>
            </p14:nvContentPartPr>
            <p14:xfrm>
              <a:off x="3452147" y="2740747"/>
              <a:ext cx="734760" cy="527400"/>
            </p14:xfrm>
          </p:contentPart>
        </mc:Choice>
        <mc:Fallback xmlns="">
          <p:pic>
            <p:nvPicPr>
              <p:cNvPr id="3" name="Freihand 2">
                <a:extLst>
                  <a:ext uri="{FF2B5EF4-FFF2-40B4-BE49-F238E27FC236}">
                    <a16:creationId xmlns:a16="http://schemas.microsoft.com/office/drawing/2014/main" id="{BE43C3F5-9665-4C2F-A94A-CA2247D401F5}"/>
                  </a:ext>
                </a:extLst>
              </p:cNvPr>
              <p:cNvPicPr/>
              <p:nvPr/>
            </p:nvPicPr>
            <p:blipFill>
              <a:blip r:embed="rId9"/>
              <a:stretch>
                <a:fillRect/>
              </a:stretch>
            </p:blipFill>
            <p:spPr>
              <a:xfrm>
                <a:off x="3447827" y="2736427"/>
                <a:ext cx="743400" cy="536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 name="Freihand 4">
                <a:extLst>
                  <a:ext uri="{FF2B5EF4-FFF2-40B4-BE49-F238E27FC236}">
                    <a16:creationId xmlns:a16="http://schemas.microsoft.com/office/drawing/2014/main" id="{380381AA-C978-438F-8D97-08FEA3B66C49}"/>
                  </a:ext>
                </a:extLst>
              </p14:cNvPr>
              <p14:cNvContentPartPr/>
              <p14:nvPr/>
            </p14:nvContentPartPr>
            <p14:xfrm>
              <a:off x="599507" y="1107787"/>
              <a:ext cx="308160" cy="98280"/>
            </p14:xfrm>
          </p:contentPart>
        </mc:Choice>
        <mc:Fallback xmlns="">
          <p:pic>
            <p:nvPicPr>
              <p:cNvPr id="5" name="Freihand 4">
                <a:extLst>
                  <a:ext uri="{FF2B5EF4-FFF2-40B4-BE49-F238E27FC236}">
                    <a16:creationId xmlns:a16="http://schemas.microsoft.com/office/drawing/2014/main" id="{380381AA-C978-438F-8D97-08FEA3B66C49}"/>
                  </a:ext>
                </a:extLst>
              </p:cNvPr>
              <p:cNvPicPr/>
              <p:nvPr/>
            </p:nvPicPr>
            <p:blipFill>
              <a:blip r:embed="rId11"/>
              <a:stretch>
                <a:fillRect/>
              </a:stretch>
            </p:blipFill>
            <p:spPr>
              <a:xfrm>
                <a:off x="595187" y="1103467"/>
                <a:ext cx="3168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7" name="Freihand 16">
                <a:extLst>
                  <a:ext uri="{FF2B5EF4-FFF2-40B4-BE49-F238E27FC236}">
                    <a16:creationId xmlns:a16="http://schemas.microsoft.com/office/drawing/2014/main" id="{5D60B921-BA77-4419-8B12-DB7385C1DE40}"/>
                  </a:ext>
                </a:extLst>
              </p14:cNvPr>
              <p14:cNvContentPartPr/>
              <p14:nvPr/>
            </p14:nvContentPartPr>
            <p14:xfrm>
              <a:off x="623987" y="1098067"/>
              <a:ext cx="261360" cy="86760"/>
            </p14:xfrm>
          </p:contentPart>
        </mc:Choice>
        <mc:Fallback xmlns="">
          <p:pic>
            <p:nvPicPr>
              <p:cNvPr id="17" name="Freihand 16">
                <a:extLst>
                  <a:ext uri="{FF2B5EF4-FFF2-40B4-BE49-F238E27FC236}">
                    <a16:creationId xmlns:a16="http://schemas.microsoft.com/office/drawing/2014/main" id="{5D60B921-BA77-4419-8B12-DB7385C1DE40}"/>
                  </a:ext>
                </a:extLst>
              </p:cNvPr>
              <p:cNvPicPr/>
              <p:nvPr/>
            </p:nvPicPr>
            <p:blipFill>
              <a:blip r:embed="rId13"/>
              <a:stretch>
                <a:fillRect/>
              </a:stretch>
            </p:blipFill>
            <p:spPr>
              <a:xfrm>
                <a:off x="619667" y="1093747"/>
                <a:ext cx="2700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0" name="Freihand 39">
                <a:extLst>
                  <a:ext uri="{FF2B5EF4-FFF2-40B4-BE49-F238E27FC236}">
                    <a16:creationId xmlns:a16="http://schemas.microsoft.com/office/drawing/2014/main" id="{FAB5863A-6C9B-4B05-A24D-B6870C50D9DE}"/>
                  </a:ext>
                </a:extLst>
              </p14:cNvPr>
              <p14:cNvContentPartPr/>
              <p14:nvPr/>
            </p14:nvContentPartPr>
            <p14:xfrm>
              <a:off x="601667" y="1660027"/>
              <a:ext cx="344160" cy="42120"/>
            </p14:xfrm>
          </p:contentPart>
        </mc:Choice>
        <mc:Fallback xmlns="">
          <p:pic>
            <p:nvPicPr>
              <p:cNvPr id="40" name="Freihand 39">
                <a:extLst>
                  <a:ext uri="{FF2B5EF4-FFF2-40B4-BE49-F238E27FC236}">
                    <a16:creationId xmlns:a16="http://schemas.microsoft.com/office/drawing/2014/main" id="{FAB5863A-6C9B-4B05-A24D-B6870C50D9DE}"/>
                  </a:ext>
                </a:extLst>
              </p:cNvPr>
              <p:cNvPicPr/>
              <p:nvPr/>
            </p:nvPicPr>
            <p:blipFill>
              <a:blip r:embed="rId15"/>
              <a:stretch>
                <a:fillRect/>
              </a:stretch>
            </p:blipFill>
            <p:spPr>
              <a:xfrm>
                <a:off x="597347" y="1655707"/>
                <a:ext cx="35280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5" name="Freihand 44">
                <a:extLst>
                  <a:ext uri="{FF2B5EF4-FFF2-40B4-BE49-F238E27FC236}">
                    <a16:creationId xmlns:a16="http://schemas.microsoft.com/office/drawing/2014/main" id="{930E83B6-C7B3-4FFF-9E61-D83CF4E7F580}"/>
                  </a:ext>
                </a:extLst>
              </p14:cNvPr>
              <p14:cNvContentPartPr/>
              <p14:nvPr/>
            </p14:nvContentPartPr>
            <p14:xfrm>
              <a:off x="5115707" y="4324387"/>
              <a:ext cx="107280" cy="354240"/>
            </p14:xfrm>
          </p:contentPart>
        </mc:Choice>
        <mc:Fallback xmlns="">
          <p:pic>
            <p:nvPicPr>
              <p:cNvPr id="45" name="Freihand 44">
                <a:extLst>
                  <a:ext uri="{FF2B5EF4-FFF2-40B4-BE49-F238E27FC236}">
                    <a16:creationId xmlns:a16="http://schemas.microsoft.com/office/drawing/2014/main" id="{930E83B6-C7B3-4FFF-9E61-D83CF4E7F580}"/>
                  </a:ext>
                </a:extLst>
              </p:cNvPr>
              <p:cNvPicPr/>
              <p:nvPr/>
            </p:nvPicPr>
            <p:blipFill>
              <a:blip r:embed="rId17"/>
              <a:stretch>
                <a:fillRect/>
              </a:stretch>
            </p:blipFill>
            <p:spPr>
              <a:xfrm>
                <a:off x="5111387" y="4320067"/>
                <a:ext cx="11592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28" name="Freihand 127">
                <a:extLst>
                  <a:ext uri="{FF2B5EF4-FFF2-40B4-BE49-F238E27FC236}">
                    <a16:creationId xmlns:a16="http://schemas.microsoft.com/office/drawing/2014/main" id="{8708BA6B-4AC2-419D-A1F3-B1773DF26970}"/>
                  </a:ext>
                </a:extLst>
              </p14:cNvPr>
              <p14:cNvContentPartPr/>
              <p14:nvPr/>
            </p14:nvContentPartPr>
            <p14:xfrm>
              <a:off x="3278627" y="2707627"/>
              <a:ext cx="861120" cy="638280"/>
            </p14:xfrm>
          </p:contentPart>
        </mc:Choice>
        <mc:Fallback xmlns="">
          <p:pic>
            <p:nvPicPr>
              <p:cNvPr id="128" name="Freihand 127">
                <a:extLst>
                  <a:ext uri="{FF2B5EF4-FFF2-40B4-BE49-F238E27FC236}">
                    <a16:creationId xmlns:a16="http://schemas.microsoft.com/office/drawing/2014/main" id="{8708BA6B-4AC2-419D-A1F3-B1773DF26970}"/>
                  </a:ext>
                </a:extLst>
              </p:cNvPr>
              <p:cNvPicPr/>
              <p:nvPr/>
            </p:nvPicPr>
            <p:blipFill>
              <a:blip r:embed="rId19"/>
              <a:stretch>
                <a:fillRect/>
              </a:stretch>
            </p:blipFill>
            <p:spPr>
              <a:xfrm>
                <a:off x="3274307" y="2703307"/>
                <a:ext cx="869760" cy="6469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35" name="Freihand 134">
                <a:extLst>
                  <a:ext uri="{FF2B5EF4-FFF2-40B4-BE49-F238E27FC236}">
                    <a16:creationId xmlns:a16="http://schemas.microsoft.com/office/drawing/2014/main" id="{2D4246FA-A3D0-458E-8554-B67C842CC292}"/>
                  </a:ext>
                </a:extLst>
              </p14:cNvPr>
              <p14:cNvContentPartPr/>
              <p14:nvPr/>
            </p14:nvContentPartPr>
            <p14:xfrm>
              <a:off x="3088187" y="2683867"/>
              <a:ext cx="1226880" cy="636840"/>
            </p14:xfrm>
          </p:contentPart>
        </mc:Choice>
        <mc:Fallback xmlns="">
          <p:pic>
            <p:nvPicPr>
              <p:cNvPr id="135" name="Freihand 134">
                <a:extLst>
                  <a:ext uri="{FF2B5EF4-FFF2-40B4-BE49-F238E27FC236}">
                    <a16:creationId xmlns:a16="http://schemas.microsoft.com/office/drawing/2014/main" id="{2D4246FA-A3D0-458E-8554-B67C842CC292}"/>
                  </a:ext>
                </a:extLst>
              </p:cNvPr>
              <p:cNvPicPr/>
              <p:nvPr/>
            </p:nvPicPr>
            <p:blipFill>
              <a:blip r:embed="rId21"/>
              <a:stretch>
                <a:fillRect/>
              </a:stretch>
            </p:blipFill>
            <p:spPr>
              <a:xfrm>
                <a:off x="3083867" y="2679547"/>
                <a:ext cx="1235520" cy="645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36" name="Freihand 135">
                <a:extLst>
                  <a:ext uri="{FF2B5EF4-FFF2-40B4-BE49-F238E27FC236}">
                    <a16:creationId xmlns:a16="http://schemas.microsoft.com/office/drawing/2014/main" id="{4BEA7D74-A462-45A0-8E61-463301FA2587}"/>
                  </a:ext>
                </a:extLst>
              </p14:cNvPr>
              <p14:cNvContentPartPr/>
              <p14:nvPr/>
            </p14:nvContentPartPr>
            <p14:xfrm>
              <a:off x="4086467" y="4184347"/>
              <a:ext cx="2019960" cy="909360"/>
            </p14:xfrm>
          </p:contentPart>
        </mc:Choice>
        <mc:Fallback xmlns="">
          <p:pic>
            <p:nvPicPr>
              <p:cNvPr id="136" name="Freihand 135">
                <a:extLst>
                  <a:ext uri="{FF2B5EF4-FFF2-40B4-BE49-F238E27FC236}">
                    <a16:creationId xmlns:a16="http://schemas.microsoft.com/office/drawing/2014/main" id="{4BEA7D74-A462-45A0-8E61-463301FA2587}"/>
                  </a:ext>
                </a:extLst>
              </p:cNvPr>
              <p:cNvPicPr/>
              <p:nvPr/>
            </p:nvPicPr>
            <p:blipFill>
              <a:blip r:embed="rId23"/>
              <a:stretch>
                <a:fillRect/>
              </a:stretch>
            </p:blipFill>
            <p:spPr>
              <a:xfrm>
                <a:off x="4082147" y="4180027"/>
                <a:ext cx="2028600" cy="918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38" name="Freihand 137">
                <a:extLst>
                  <a:ext uri="{FF2B5EF4-FFF2-40B4-BE49-F238E27FC236}">
                    <a16:creationId xmlns:a16="http://schemas.microsoft.com/office/drawing/2014/main" id="{81C267A5-CFB0-4402-921D-96E02DF1364B}"/>
                  </a:ext>
                </a:extLst>
              </p14:cNvPr>
              <p14:cNvContentPartPr/>
              <p14:nvPr/>
            </p14:nvContentPartPr>
            <p14:xfrm>
              <a:off x="6912467" y="2129827"/>
              <a:ext cx="3483000" cy="133200"/>
            </p14:xfrm>
          </p:contentPart>
        </mc:Choice>
        <mc:Fallback xmlns="">
          <p:pic>
            <p:nvPicPr>
              <p:cNvPr id="138" name="Freihand 137">
                <a:extLst>
                  <a:ext uri="{FF2B5EF4-FFF2-40B4-BE49-F238E27FC236}">
                    <a16:creationId xmlns:a16="http://schemas.microsoft.com/office/drawing/2014/main" id="{81C267A5-CFB0-4402-921D-96E02DF1364B}"/>
                  </a:ext>
                </a:extLst>
              </p:cNvPr>
              <p:cNvPicPr/>
              <p:nvPr/>
            </p:nvPicPr>
            <p:blipFill>
              <a:blip r:embed="rId25"/>
              <a:stretch>
                <a:fillRect/>
              </a:stretch>
            </p:blipFill>
            <p:spPr>
              <a:xfrm>
                <a:off x="6908147" y="2125507"/>
                <a:ext cx="349164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43" name="Freihand 142">
                <a:extLst>
                  <a:ext uri="{FF2B5EF4-FFF2-40B4-BE49-F238E27FC236}">
                    <a16:creationId xmlns:a16="http://schemas.microsoft.com/office/drawing/2014/main" id="{F132DF80-9802-4DAA-904D-096B24530A0D}"/>
                  </a:ext>
                </a:extLst>
              </p14:cNvPr>
              <p14:cNvContentPartPr/>
              <p14:nvPr/>
            </p14:nvContentPartPr>
            <p14:xfrm>
              <a:off x="5345747" y="1472827"/>
              <a:ext cx="5194440" cy="1468800"/>
            </p14:xfrm>
          </p:contentPart>
        </mc:Choice>
        <mc:Fallback xmlns="">
          <p:pic>
            <p:nvPicPr>
              <p:cNvPr id="143" name="Freihand 142">
                <a:extLst>
                  <a:ext uri="{FF2B5EF4-FFF2-40B4-BE49-F238E27FC236}">
                    <a16:creationId xmlns:a16="http://schemas.microsoft.com/office/drawing/2014/main" id="{F132DF80-9802-4DAA-904D-096B24530A0D}"/>
                  </a:ext>
                </a:extLst>
              </p:cNvPr>
              <p:cNvPicPr/>
              <p:nvPr/>
            </p:nvPicPr>
            <p:blipFill>
              <a:blip r:embed="rId27"/>
              <a:stretch>
                <a:fillRect/>
              </a:stretch>
            </p:blipFill>
            <p:spPr>
              <a:xfrm>
                <a:off x="5341427" y="1468507"/>
                <a:ext cx="5203080" cy="1477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24" name="Freihand 223">
                <a:extLst>
                  <a:ext uri="{FF2B5EF4-FFF2-40B4-BE49-F238E27FC236}">
                    <a16:creationId xmlns:a16="http://schemas.microsoft.com/office/drawing/2014/main" id="{CDE0FCB1-E7CB-4DA0-BE63-0D99ECF7808E}"/>
                  </a:ext>
                </a:extLst>
              </p14:cNvPr>
              <p14:cNvContentPartPr/>
              <p14:nvPr/>
            </p14:nvContentPartPr>
            <p14:xfrm>
              <a:off x="658547" y="1841467"/>
              <a:ext cx="683280" cy="565200"/>
            </p14:xfrm>
          </p:contentPart>
        </mc:Choice>
        <mc:Fallback xmlns="">
          <p:pic>
            <p:nvPicPr>
              <p:cNvPr id="224" name="Freihand 223">
                <a:extLst>
                  <a:ext uri="{FF2B5EF4-FFF2-40B4-BE49-F238E27FC236}">
                    <a16:creationId xmlns:a16="http://schemas.microsoft.com/office/drawing/2014/main" id="{CDE0FCB1-E7CB-4DA0-BE63-0D99ECF7808E}"/>
                  </a:ext>
                </a:extLst>
              </p:cNvPr>
              <p:cNvPicPr/>
              <p:nvPr/>
            </p:nvPicPr>
            <p:blipFill>
              <a:blip r:embed="rId29"/>
              <a:stretch>
                <a:fillRect/>
              </a:stretch>
            </p:blipFill>
            <p:spPr>
              <a:xfrm>
                <a:off x="654227" y="1837147"/>
                <a:ext cx="691920" cy="5738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2" name="Freihand 31">
                <a:extLst>
                  <a:ext uri="{FF2B5EF4-FFF2-40B4-BE49-F238E27FC236}">
                    <a16:creationId xmlns:a16="http://schemas.microsoft.com/office/drawing/2014/main" id="{E0515D37-060A-4930-AFE6-B6C738D468A5}"/>
                  </a:ext>
                </a:extLst>
              </p14:cNvPr>
              <p14:cNvContentPartPr/>
              <p14:nvPr/>
            </p14:nvContentPartPr>
            <p14:xfrm>
              <a:off x="1050227" y="1089067"/>
              <a:ext cx="24840" cy="33840"/>
            </p14:xfrm>
          </p:contentPart>
        </mc:Choice>
        <mc:Fallback xmlns="">
          <p:pic>
            <p:nvPicPr>
              <p:cNvPr id="32" name="Freihand 31">
                <a:extLst>
                  <a:ext uri="{FF2B5EF4-FFF2-40B4-BE49-F238E27FC236}">
                    <a16:creationId xmlns:a16="http://schemas.microsoft.com/office/drawing/2014/main" id="{E0515D37-060A-4930-AFE6-B6C738D468A5}"/>
                  </a:ext>
                </a:extLst>
              </p:cNvPr>
              <p:cNvPicPr/>
              <p:nvPr/>
            </p:nvPicPr>
            <p:blipFill>
              <a:blip r:embed="rId31"/>
              <a:stretch>
                <a:fillRect/>
              </a:stretch>
            </p:blipFill>
            <p:spPr>
              <a:xfrm>
                <a:off x="1045907" y="1084747"/>
                <a:ext cx="3348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33" name="Freihand 32">
                <a:extLst>
                  <a:ext uri="{FF2B5EF4-FFF2-40B4-BE49-F238E27FC236}">
                    <a16:creationId xmlns:a16="http://schemas.microsoft.com/office/drawing/2014/main" id="{B6EB0EB0-B822-4AE2-965E-481CE04E5C9D}"/>
                  </a:ext>
                </a:extLst>
              </p14:cNvPr>
              <p14:cNvContentPartPr/>
              <p14:nvPr/>
            </p14:nvContentPartPr>
            <p14:xfrm>
              <a:off x="915227" y="1078627"/>
              <a:ext cx="285120" cy="54720"/>
            </p14:xfrm>
          </p:contentPart>
        </mc:Choice>
        <mc:Fallback xmlns="">
          <p:pic>
            <p:nvPicPr>
              <p:cNvPr id="33" name="Freihand 32">
                <a:extLst>
                  <a:ext uri="{FF2B5EF4-FFF2-40B4-BE49-F238E27FC236}">
                    <a16:creationId xmlns:a16="http://schemas.microsoft.com/office/drawing/2014/main" id="{B6EB0EB0-B822-4AE2-965E-481CE04E5C9D}"/>
                  </a:ext>
                </a:extLst>
              </p:cNvPr>
              <p:cNvPicPr/>
              <p:nvPr/>
            </p:nvPicPr>
            <p:blipFill>
              <a:blip r:embed="rId33"/>
              <a:stretch>
                <a:fillRect/>
              </a:stretch>
            </p:blipFill>
            <p:spPr>
              <a:xfrm>
                <a:off x="910907" y="1074307"/>
                <a:ext cx="29376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47" name="Freihand 46">
                <a:extLst>
                  <a:ext uri="{FF2B5EF4-FFF2-40B4-BE49-F238E27FC236}">
                    <a16:creationId xmlns:a16="http://schemas.microsoft.com/office/drawing/2014/main" id="{C5354CCC-53F0-4BA5-9BA7-BB6A485755E4}"/>
                  </a:ext>
                </a:extLst>
              </p14:cNvPr>
              <p14:cNvContentPartPr/>
              <p14:nvPr/>
            </p14:nvContentPartPr>
            <p14:xfrm>
              <a:off x="955187" y="1113547"/>
              <a:ext cx="222480" cy="63360"/>
            </p14:xfrm>
          </p:contentPart>
        </mc:Choice>
        <mc:Fallback xmlns="">
          <p:pic>
            <p:nvPicPr>
              <p:cNvPr id="47" name="Freihand 46">
                <a:extLst>
                  <a:ext uri="{FF2B5EF4-FFF2-40B4-BE49-F238E27FC236}">
                    <a16:creationId xmlns:a16="http://schemas.microsoft.com/office/drawing/2014/main" id="{C5354CCC-53F0-4BA5-9BA7-BB6A485755E4}"/>
                  </a:ext>
                </a:extLst>
              </p:cNvPr>
              <p:cNvPicPr/>
              <p:nvPr/>
            </p:nvPicPr>
            <p:blipFill>
              <a:blip r:embed="rId35"/>
              <a:stretch>
                <a:fillRect/>
              </a:stretch>
            </p:blipFill>
            <p:spPr>
              <a:xfrm>
                <a:off x="950867" y="1109227"/>
                <a:ext cx="23112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78" name="Freihand 177">
                <a:extLst>
                  <a:ext uri="{FF2B5EF4-FFF2-40B4-BE49-F238E27FC236}">
                    <a16:creationId xmlns:a16="http://schemas.microsoft.com/office/drawing/2014/main" id="{C4C92993-606A-4ADB-8BE3-9DD8B63B1C92}"/>
                  </a:ext>
                </a:extLst>
              </p14:cNvPr>
              <p14:cNvContentPartPr/>
              <p14:nvPr/>
            </p14:nvContentPartPr>
            <p14:xfrm>
              <a:off x="1906667" y="5675107"/>
              <a:ext cx="183600" cy="187200"/>
            </p14:xfrm>
          </p:contentPart>
        </mc:Choice>
        <mc:Fallback xmlns="">
          <p:pic>
            <p:nvPicPr>
              <p:cNvPr id="178" name="Freihand 177">
                <a:extLst>
                  <a:ext uri="{FF2B5EF4-FFF2-40B4-BE49-F238E27FC236}">
                    <a16:creationId xmlns:a16="http://schemas.microsoft.com/office/drawing/2014/main" id="{C4C92993-606A-4ADB-8BE3-9DD8B63B1C92}"/>
                  </a:ext>
                </a:extLst>
              </p:cNvPr>
              <p:cNvPicPr/>
              <p:nvPr/>
            </p:nvPicPr>
            <p:blipFill>
              <a:blip r:embed="rId37"/>
              <a:stretch>
                <a:fillRect/>
              </a:stretch>
            </p:blipFill>
            <p:spPr>
              <a:xfrm>
                <a:off x="1902347" y="5670787"/>
                <a:ext cx="19224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79" name="Freihand 178">
                <a:extLst>
                  <a:ext uri="{FF2B5EF4-FFF2-40B4-BE49-F238E27FC236}">
                    <a16:creationId xmlns:a16="http://schemas.microsoft.com/office/drawing/2014/main" id="{9DB578A6-FC31-4EDA-87C5-BE052FDF4343}"/>
                  </a:ext>
                </a:extLst>
              </p14:cNvPr>
              <p14:cNvContentPartPr/>
              <p14:nvPr/>
            </p14:nvContentPartPr>
            <p14:xfrm>
              <a:off x="2176307" y="5721187"/>
              <a:ext cx="46080" cy="112680"/>
            </p14:xfrm>
          </p:contentPart>
        </mc:Choice>
        <mc:Fallback xmlns="">
          <p:pic>
            <p:nvPicPr>
              <p:cNvPr id="179" name="Freihand 178">
                <a:extLst>
                  <a:ext uri="{FF2B5EF4-FFF2-40B4-BE49-F238E27FC236}">
                    <a16:creationId xmlns:a16="http://schemas.microsoft.com/office/drawing/2014/main" id="{9DB578A6-FC31-4EDA-87C5-BE052FDF4343}"/>
                  </a:ext>
                </a:extLst>
              </p:cNvPr>
              <p:cNvPicPr/>
              <p:nvPr/>
            </p:nvPicPr>
            <p:blipFill>
              <a:blip r:embed="rId39"/>
              <a:stretch>
                <a:fillRect/>
              </a:stretch>
            </p:blipFill>
            <p:spPr>
              <a:xfrm>
                <a:off x="2171987" y="5716867"/>
                <a:ext cx="5472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80" name="Freihand 179">
                <a:extLst>
                  <a:ext uri="{FF2B5EF4-FFF2-40B4-BE49-F238E27FC236}">
                    <a16:creationId xmlns:a16="http://schemas.microsoft.com/office/drawing/2014/main" id="{A8C416D0-7406-4100-A255-87DA55BD6CFE}"/>
                  </a:ext>
                </a:extLst>
              </p14:cNvPr>
              <p14:cNvContentPartPr/>
              <p14:nvPr/>
            </p14:nvContentPartPr>
            <p14:xfrm>
              <a:off x="2162627" y="5739547"/>
              <a:ext cx="132120" cy="27360"/>
            </p14:xfrm>
          </p:contentPart>
        </mc:Choice>
        <mc:Fallback xmlns="">
          <p:pic>
            <p:nvPicPr>
              <p:cNvPr id="180" name="Freihand 179">
                <a:extLst>
                  <a:ext uri="{FF2B5EF4-FFF2-40B4-BE49-F238E27FC236}">
                    <a16:creationId xmlns:a16="http://schemas.microsoft.com/office/drawing/2014/main" id="{A8C416D0-7406-4100-A255-87DA55BD6CFE}"/>
                  </a:ext>
                </a:extLst>
              </p:cNvPr>
              <p:cNvPicPr/>
              <p:nvPr/>
            </p:nvPicPr>
            <p:blipFill>
              <a:blip r:embed="rId41"/>
              <a:stretch>
                <a:fillRect/>
              </a:stretch>
            </p:blipFill>
            <p:spPr>
              <a:xfrm>
                <a:off x="2158307" y="5735227"/>
                <a:ext cx="1407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81" name="Freihand 180">
                <a:extLst>
                  <a:ext uri="{FF2B5EF4-FFF2-40B4-BE49-F238E27FC236}">
                    <a16:creationId xmlns:a16="http://schemas.microsoft.com/office/drawing/2014/main" id="{1EB01E68-3251-4626-8323-CA005452D209}"/>
                  </a:ext>
                </a:extLst>
              </p14:cNvPr>
              <p14:cNvContentPartPr/>
              <p14:nvPr/>
            </p14:nvContentPartPr>
            <p14:xfrm>
              <a:off x="2516507" y="5715067"/>
              <a:ext cx="41040" cy="76320"/>
            </p14:xfrm>
          </p:contentPart>
        </mc:Choice>
        <mc:Fallback xmlns="">
          <p:pic>
            <p:nvPicPr>
              <p:cNvPr id="181" name="Freihand 180">
                <a:extLst>
                  <a:ext uri="{FF2B5EF4-FFF2-40B4-BE49-F238E27FC236}">
                    <a16:creationId xmlns:a16="http://schemas.microsoft.com/office/drawing/2014/main" id="{1EB01E68-3251-4626-8323-CA005452D209}"/>
                  </a:ext>
                </a:extLst>
              </p:cNvPr>
              <p:cNvPicPr/>
              <p:nvPr/>
            </p:nvPicPr>
            <p:blipFill>
              <a:blip r:embed="rId43"/>
              <a:stretch>
                <a:fillRect/>
              </a:stretch>
            </p:blipFill>
            <p:spPr>
              <a:xfrm>
                <a:off x="2512187" y="5710747"/>
                <a:ext cx="496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82" name="Freihand 181">
                <a:extLst>
                  <a:ext uri="{FF2B5EF4-FFF2-40B4-BE49-F238E27FC236}">
                    <a16:creationId xmlns:a16="http://schemas.microsoft.com/office/drawing/2014/main" id="{4D5BB1AC-E5D6-47A0-886B-46705653043B}"/>
                  </a:ext>
                </a:extLst>
              </p14:cNvPr>
              <p14:cNvContentPartPr/>
              <p14:nvPr/>
            </p14:nvContentPartPr>
            <p14:xfrm>
              <a:off x="2547467" y="5584747"/>
              <a:ext cx="10080" cy="5400"/>
            </p14:xfrm>
          </p:contentPart>
        </mc:Choice>
        <mc:Fallback xmlns="">
          <p:pic>
            <p:nvPicPr>
              <p:cNvPr id="182" name="Freihand 181">
                <a:extLst>
                  <a:ext uri="{FF2B5EF4-FFF2-40B4-BE49-F238E27FC236}">
                    <a16:creationId xmlns:a16="http://schemas.microsoft.com/office/drawing/2014/main" id="{4D5BB1AC-E5D6-47A0-886B-46705653043B}"/>
                  </a:ext>
                </a:extLst>
              </p:cNvPr>
              <p:cNvPicPr/>
              <p:nvPr/>
            </p:nvPicPr>
            <p:blipFill>
              <a:blip r:embed="rId45"/>
              <a:stretch>
                <a:fillRect/>
              </a:stretch>
            </p:blipFill>
            <p:spPr>
              <a:xfrm>
                <a:off x="2543147" y="5580427"/>
                <a:ext cx="187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84" name="Freihand 183">
                <a:extLst>
                  <a:ext uri="{FF2B5EF4-FFF2-40B4-BE49-F238E27FC236}">
                    <a16:creationId xmlns:a16="http://schemas.microsoft.com/office/drawing/2014/main" id="{7C134261-9A18-468C-B68A-248E9EF0FF17}"/>
                  </a:ext>
                </a:extLst>
              </p14:cNvPr>
              <p14:cNvContentPartPr/>
              <p14:nvPr/>
            </p14:nvContentPartPr>
            <p14:xfrm>
              <a:off x="2624507" y="5764387"/>
              <a:ext cx="45720" cy="117720"/>
            </p14:xfrm>
          </p:contentPart>
        </mc:Choice>
        <mc:Fallback xmlns="">
          <p:pic>
            <p:nvPicPr>
              <p:cNvPr id="184" name="Freihand 183">
                <a:extLst>
                  <a:ext uri="{FF2B5EF4-FFF2-40B4-BE49-F238E27FC236}">
                    <a16:creationId xmlns:a16="http://schemas.microsoft.com/office/drawing/2014/main" id="{7C134261-9A18-468C-B68A-248E9EF0FF17}"/>
                  </a:ext>
                </a:extLst>
              </p:cNvPr>
              <p:cNvPicPr/>
              <p:nvPr/>
            </p:nvPicPr>
            <p:blipFill>
              <a:blip r:embed="rId47"/>
              <a:stretch>
                <a:fillRect/>
              </a:stretch>
            </p:blipFill>
            <p:spPr>
              <a:xfrm>
                <a:off x="2620187" y="5760067"/>
                <a:ext cx="543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85" name="Freihand 184">
                <a:extLst>
                  <a:ext uri="{FF2B5EF4-FFF2-40B4-BE49-F238E27FC236}">
                    <a16:creationId xmlns:a16="http://schemas.microsoft.com/office/drawing/2014/main" id="{6674C902-95E7-4E75-A699-F51808F1397E}"/>
                  </a:ext>
                </a:extLst>
              </p14:cNvPr>
              <p14:cNvContentPartPr/>
              <p14:nvPr/>
            </p14:nvContentPartPr>
            <p14:xfrm>
              <a:off x="2602187" y="5784907"/>
              <a:ext cx="60840" cy="10440"/>
            </p14:xfrm>
          </p:contentPart>
        </mc:Choice>
        <mc:Fallback xmlns="">
          <p:pic>
            <p:nvPicPr>
              <p:cNvPr id="185" name="Freihand 184">
                <a:extLst>
                  <a:ext uri="{FF2B5EF4-FFF2-40B4-BE49-F238E27FC236}">
                    <a16:creationId xmlns:a16="http://schemas.microsoft.com/office/drawing/2014/main" id="{6674C902-95E7-4E75-A699-F51808F1397E}"/>
                  </a:ext>
                </a:extLst>
              </p:cNvPr>
              <p:cNvPicPr/>
              <p:nvPr/>
            </p:nvPicPr>
            <p:blipFill>
              <a:blip r:embed="rId49"/>
              <a:stretch>
                <a:fillRect/>
              </a:stretch>
            </p:blipFill>
            <p:spPr>
              <a:xfrm>
                <a:off x="2597867" y="5780587"/>
                <a:ext cx="694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86" name="Freihand 185">
                <a:extLst>
                  <a:ext uri="{FF2B5EF4-FFF2-40B4-BE49-F238E27FC236}">
                    <a16:creationId xmlns:a16="http://schemas.microsoft.com/office/drawing/2014/main" id="{CF8C8640-0EF1-44E6-BA52-4497187169E2}"/>
                  </a:ext>
                </a:extLst>
              </p14:cNvPr>
              <p14:cNvContentPartPr/>
              <p14:nvPr/>
            </p14:nvContentPartPr>
            <p14:xfrm>
              <a:off x="2592827" y="5767987"/>
              <a:ext cx="119880" cy="117360"/>
            </p14:xfrm>
          </p:contentPart>
        </mc:Choice>
        <mc:Fallback xmlns="">
          <p:pic>
            <p:nvPicPr>
              <p:cNvPr id="186" name="Freihand 185">
                <a:extLst>
                  <a:ext uri="{FF2B5EF4-FFF2-40B4-BE49-F238E27FC236}">
                    <a16:creationId xmlns:a16="http://schemas.microsoft.com/office/drawing/2014/main" id="{CF8C8640-0EF1-44E6-BA52-4497187169E2}"/>
                  </a:ext>
                </a:extLst>
              </p:cNvPr>
              <p:cNvPicPr/>
              <p:nvPr/>
            </p:nvPicPr>
            <p:blipFill>
              <a:blip r:embed="rId51"/>
              <a:stretch>
                <a:fillRect/>
              </a:stretch>
            </p:blipFill>
            <p:spPr>
              <a:xfrm>
                <a:off x="2588507" y="5763667"/>
                <a:ext cx="1285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87" name="Freihand 186">
                <a:extLst>
                  <a:ext uri="{FF2B5EF4-FFF2-40B4-BE49-F238E27FC236}">
                    <a16:creationId xmlns:a16="http://schemas.microsoft.com/office/drawing/2014/main" id="{631452E5-A0D0-4D41-90C3-836991E12AF3}"/>
                  </a:ext>
                </a:extLst>
              </p14:cNvPr>
              <p14:cNvContentPartPr/>
              <p14:nvPr/>
            </p14:nvContentPartPr>
            <p14:xfrm>
              <a:off x="2575187" y="5809027"/>
              <a:ext cx="119880" cy="11160"/>
            </p14:xfrm>
          </p:contentPart>
        </mc:Choice>
        <mc:Fallback xmlns="">
          <p:pic>
            <p:nvPicPr>
              <p:cNvPr id="187" name="Freihand 186">
                <a:extLst>
                  <a:ext uri="{FF2B5EF4-FFF2-40B4-BE49-F238E27FC236}">
                    <a16:creationId xmlns:a16="http://schemas.microsoft.com/office/drawing/2014/main" id="{631452E5-A0D0-4D41-90C3-836991E12AF3}"/>
                  </a:ext>
                </a:extLst>
              </p:cNvPr>
              <p:cNvPicPr/>
              <p:nvPr/>
            </p:nvPicPr>
            <p:blipFill>
              <a:blip r:embed="rId53"/>
              <a:stretch>
                <a:fillRect/>
              </a:stretch>
            </p:blipFill>
            <p:spPr>
              <a:xfrm>
                <a:off x="2570867" y="5804707"/>
                <a:ext cx="12852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88" name="Freihand 187">
                <a:extLst>
                  <a:ext uri="{FF2B5EF4-FFF2-40B4-BE49-F238E27FC236}">
                    <a16:creationId xmlns:a16="http://schemas.microsoft.com/office/drawing/2014/main" id="{B1F77244-DD0F-4646-ACA9-CA44BBE72A4F}"/>
                  </a:ext>
                </a:extLst>
              </p14:cNvPr>
              <p14:cNvContentPartPr/>
              <p14:nvPr/>
            </p14:nvContentPartPr>
            <p14:xfrm>
              <a:off x="2571947" y="5828107"/>
              <a:ext cx="185760" cy="16920"/>
            </p14:xfrm>
          </p:contentPart>
        </mc:Choice>
        <mc:Fallback xmlns="">
          <p:pic>
            <p:nvPicPr>
              <p:cNvPr id="188" name="Freihand 187">
                <a:extLst>
                  <a:ext uri="{FF2B5EF4-FFF2-40B4-BE49-F238E27FC236}">
                    <a16:creationId xmlns:a16="http://schemas.microsoft.com/office/drawing/2014/main" id="{B1F77244-DD0F-4646-ACA9-CA44BBE72A4F}"/>
                  </a:ext>
                </a:extLst>
              </p:cNvPr>
              <p:cNvPicPr/>
              <p:nvPr/>
            </p:nvPicPr>
            <p:blipFill>
              <a:blip r:embed="rId55"/>
              <a:stretch>
                <a:fillRect/>
              </a:stretch>
            </p:blipFill>
            <p:spPr>
              <a:xfrm>
                <a:off x="2567627" y="5823787"/>
                <a:ext cx="1944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89" name="Freihand 188">
                <a:extLst>
                  <a:ext uri="{FF2B5EF4-FFF2-40B4-BE49-F238E27FC236}">
                    <a16:creationId xmlns:a16="http://schemas.microsoft.com/office/drawing/2014/main" id="{894C54A4-C548-4E08-92F1-E5F6C2BA9399}"/>
                  </a:ext>
                </a:extLst>
              </p14:cNvPr>
              <p14:cNvContentPartPr/>
              <p14:nvPr/>
            </p14:nvContentPartPr>
            <p14:xfrm>
              <a:off x="3200867" y="5664667"/>
              <a:ext cx="241560" cy="66960"/>
            </p14:xfrm>
          </p:contentPart>
        </mc:Choice>
        <mc:Fallback xmlns="">
          <p:pic>
            <p:nvPicPr>
              <p:cNvPr id="189" name="Freihand 188">
                <a:extLst>
                  <a:ext uri="{FF2B5EF4-FFF2-40B4-BE49-F238E27FC236}">
                    <a16:creationId xmlns:a16="http://schemas.microsoft.com/office/drawing/2014/main" id="{894C54A4-C548-4E08-92F1-E5F6C2BA9399}"/>
                  </a:ext>
                </a:extLst>
              </p:cNvPr>
              <p:cNvPicPr/>
              <p:nvPr/>
            </p:nvPicPr>
            <p:blipFill>
              <a:blip r:embed="rId57"/>
              <a:stretch>
                <a:fillRect/>
              </a:stretch>
            </p:blipFill>
            <p:spPr>
              <a:xfrm>
                <a:off x="3196547" y="5660347"/>
                <a:ext cx="25020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90" name="Freihand 189">
                <a:extLst>
                  <a:ext uri="{FF2B5EF4-FFF2-40B4-BE49-F238E27FC236}">
                    <a16:creationId xmlns:a16="http://schemas.microsoft.com/office/drawing/2014/main" id="{D9B70EF3-FA97-4AB4-BD96-9AA70F5A2BA3}"/>
                  </a:ext>
                </a:extLst>
              </p14:cNvPr>
              <p14:cNvContentPartPr/>
              <p14:nvPr/>
            </p14:nvContentPartPr>
            <p14:xfrm>
              <a:off x="3698027" y="5629747"/>
              <a:ext cx="179280" cy="133920"/>
            </p14:xfrm>
          </p:contentPart>
        </mc:Choice>
        <mc:Fallback xmlns="">
          <p:pic>
            <p:nvPicPr>
              <p:cNvPr id="190" name="Freihand 189">
                <a:extLst>
                  <a:ext uri="{FF2B5EF4-FFF2-40B4-BE49-F238E27FC236}">
                    <a16:creationId xmlns:a16="http://schemas.microsoft.com/office/drawing/2014/main" id="{D9B70EF3-FA97-4AB4-BD96-9AA70F5A2BA3}"/>
                  </a:ext>
                </a:extLst>
              </p:cNvPr>
              <p:cNvPicPr/>
              <p:nvPr/>
            </p:nvPicPr>
            <p:blipFill>
              <a:blip r:embed="rId59"/>
              <a:stretch>
                <a:fillRect/>
              </a:stretch>
            </p:blipFill>
            <p:spPr>
              <a:xfrm>
                <a:off x="3693707" y="5625427"/>
                <a:ext cx="1879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91" name="Freihand 190">
                <a:extLst>
                  <a:ext uri="{FF2B5EF4-FFF2-40B4-BE49-F238E27FC236}">
                    <a16:creationId xmlns:a16="http://schemas.microsoft.com/office/drawing/2014/main" id="{153ACEC2-0485-4777-896A-A20C8E22B053}"/>
                  </a:ext>
                </a:extLst>
              </p14:cNvPr>
              <p14:cNvContentPartPr/>
              <p14:nvPr/>
            </p14:nvContentPartPr>
            <p14:xfrm>
              <a:off x="3861467" y="5790667"/>
              <a:ext cx="97560" cy="72720"/>
            </p14:xfrm>
          </p:contentPart>
        </mc:Choice>
        <mc:Fallback xmlns="">
          <p:pic>
            <p:nvPicPr>
              <p:cNvPr id="191" name="Freihand 190">
                <a:extLst>
                  <a:ext uri="{FF2B5EF4-FFF2-40B4-BE49-F238E27FC236}">
                    <a16:creationId xmlns:a16="http://schemas.microsoft.com/office/drawing/2014/main" id="{153ACEC2-0485-4777-896A-A20C8E22B053}"/>
                  </a:ext>
                </a:extLst>
              </p:cNvPr>
              <p:cNvPicPr/>
              <p:nvPr/>
            </p:nvPicPr>
            <p:blipFill>
              <a:blip r:embed="rId61"/>
              <a:stretch>
                <a:fillRect/>
              </a:stretch>
            </p:blipFill>
            <p:spPr>
              <a:xfrm>
                <a:off x="3857147" y="5786347"/>
                <a:ext cx="1062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92" name="Freihand 191">
                <a:extLst>
                  <a:ext uri="{FF2B5EF4-FFF2-40B4-BE49-F238E27FC236}">
                    <a16:creationId xmlns:a16="http://schemas.microsoft.com/office/drawing/2014/main" id="{CA14764A-92B1-4E53-B1F7-7E22A2F47E3F}"/>
                  </a:ext>
                </a:extLst>
              </p14:cNvPr>
              <p14:cNvContentPartPr/>
              <p14:nvPr/>
            </p14:nvContentPartPr>
            <p14:xfrm>
              <a:off x="4447547" y="5472787"/>
              <a:ext cx="166680" cy="147960"/>
            </p14:xfrm>
          </p:contentPart>
        </mc:Choice>
        <mc:Fallback xmlns="">
          <p:pic>
            <p:nvPicPr>
              <p:cNvPr id="192" name="Freihand 191">
                <a:extLst>
                  <a:ext uri="{FF2B5EF4-FFF2-40B4-BE49-F238E27FC236}">
                    <a16:creationId xmlns:a16="http://schemas.microsoft.com/office/drawing/2014/main" id="{CA14764A-92B1-4E53-B1F7-7E22A2F47E3F}"/>
                  </a:ext>
                </a:extLst>
              </p:cNvPr>
              <p:cNvPicPr/>
              <p:nvPr/>
            </p:nvPicPr>
            <p:blipFill>
              <a:blip r:embed="rId63"/>
              <a:stretch>
                <a:fillRect/>
              </a:stretch>
            </p:blipFill>
            <p:spPr>
              <a:xfrm>
                <a:off x="4443227" y="5468467"/>
                <a:ext cx="1753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93" name="Freihand 192">
                <a:extLst>
                  <a:ext uri="{FF2B5EF4-FFF2-40B4-BE49-F238E27FC236}">
                    <a16:creationId xmlns:a16="http://schemas.microsoft.com/office/drawing/2014/main" id="{F69DB9E9-20B6-46D5-A422-8166B1635067}"/>
                  </a:ext>
                </a:extLst>
              </p14:cNvPr>
              <p14:cNvContentPartPr/>
              <p14:nvPr/>
            </p14:nvContentPartPr>
            <p14:xfrm>
              <a:off x="4622147" y="5484667"/>
              <a:ext cx="167040" cy="114840"/>
            </p14:xfrm>
          </p:contentPart>
        </mc:Choice>
        <mc:Fallback xmlns="">
          <p:pic>
            <p:nvPicPr>
              <p:cNvPr id="193" name="Freihand 192">
                <a:extLst>
                  <a:ext uri="{FF2B5EF4-FFF2-40B4-BE49-F238E27FC236}">
                    <a16:creationId xmlns:a16="http://schemas.microsoft.com/office/drawing/2014/main" id="{F69DB9E9-20B6-46D5-A422-8166B1635067}"/>
                  </a:ext>
                </a:extLst>
              </p:cNvPr>
              <p:cNvPicPr/>
              <p:nvPr/>
            </p:nvPicPr>
            <p:blipFill>
              <a:blip r:embed="rId65"/>
              <a:stretch>
                <a:fillRect/>
              </a:stretch>
            </p:blipFill>
            <p:spPr>
              <a:xfrm>
                <a:off x="4617827" y="5480347"/>
                <a:ext cx="1756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94" name="Freihand 193">
                <a:extLst>
                  <a:ext uri="{FF2B5EF4-FFF2-40B4-BE49-F238E27FC236}">
                    <a16:creationId xmlns:a16="http://schemas.microsoft.com/office/drawing/2014/main" id="{8517C2C3-30DF-43FD-BB38-1CDA283376C5}"/>
                  </a:ext>
                </a:extLst>
              </p14:cNvPr>
              <p14:cNvContentPartPr/>
              <p14:nvPr/>
            </p14:nvContentPartPr>
            <p14:xfrm>
              <a:off x="4843547" y="5416627"/>
              <a:ext cx="53640" cy="150840"/>
            </p14:xfrm>
          </p:contentPart>
        </mc:Choice>
        <mc:Fallback xmlns="">
          <p:pic>
            <p:nvPicPr>
              <p:cNvPr id="194" name="Freihand 193">
                <a:extLst>
                  <a:ext uri="{FF2B5EF4-FFF2-40B4-BE49-F238E27FC236}">
                    <a16:creationId xmlns:a16="http://schemas.microsoft.com/office/drawing/2014/main" id="{8517C2C3-30DF-43FD-BB38-1CDA283376C5}"/>
                  </a:ext>
                </a:extLst>
              </p:cNvPr>
              <p:cNvPicPr/>
              <p:nvPr/>
            </p:nvPicPr>
            <p:blipFill>
              <a:blip r:embed="rId67"/>
              <a:stretch>
                <a:fillRect/>
              </a:stretch>
            </p:blipFill>
            <p:spPr>
              <a:xfrm>
                <a:off x="4839227" y="5412307"/>
                <a:ext cx="6228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95" name="Freihand 194">
                <a:extLst>
                  <a:ext uri="{FF2B5EF4-FFF2-40B4-BE49-F238E27FC236}">
                    <a16:creationId xmlns:a16="http://schemas.microsoft.com/office/drawing/2014/main" id="{9CA81093-168D-432D-A48C-E520591D2959}"/>
                  </a:ext>
                </a:extLst>
              </p14:cNvPr>
              <p14:cNvContentPartPr/>
              <p14:nvPr/>
            </p14:nvContentPartPr>
            <p14:xfrm>
              <a:off x="4888547" y="5531827"/>
              <a:ext cx="88920" cy="115560"/>
            </p14:xfrm>
          </p:contentPart>
        </mc:Choice>
        <mc:Fallback xmlns="">
          <p:pic>
            <p:nvPicPr>
              <p:cNvPr id="195" name="Freihand 194">
                <a:extLst>
                  <a:ext uri="{FF2B5EF4-FFF2-40B4-BE49-F238E27FC236}">
                    <a16:creationId xmlns:a16="http://schemas.microsoft.com/office/drawing/2014/main" id="{9CA81093-168D-432D-A48C-E520591D2959}"/>
                  </a:ext>
                </a:extLst>
              </p:cNvPr>
              <p:cNvPicPr/>
              <p:nvPr/>
            </p:nvPicPr>
            <p:blipFill>
              <a:blip r:embed="rId69"/>
              <a:stretch>
                <a:fillRect/>
              </a:stretch>
            </p:blipFill>
            <p:spPr>
              <a:xfrm>
                <a:off x="4884227" y="5527507"/>
                <a:ext cx="975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96" name="Freihand 195">
                <a:extLst>
                  <a:ext uri="{FF2B5EF4-FFF2-40B4-BE49-F238E27FC236}">
                    <a16:creationId xmlns:a16="http://schemas.microsoft.com/office/drawing/2014/main" id="{41A23E77-8CC8-4E38-AFD4-A93886ABB2A0}"/>
                  </a:ext>
                </a:extLst>
              </p14:cNvPr>
              <p14:cNvContentPartPr/>
              <p14:nvPr/>
            </p14:nvContentPartPr>
            <p14:xfrm>
              <a:off x="4914467" y="5501227"/>
              <a:ext cx="63360" cy="126720"/>
            </p14:xfrm>
          </p:contentPart>
        </mc:Choice>
        <mc:Fallback xmlns="">
          <p:pic>
            <p:nvPicPr>
              <p:cNvPr id="196" name="Freihand 195">
                <a:extLst>
                  <a:ext uri="{FF2B5EF4-FFF2-40B4-BE49-F238E27FC236}">
                    <a16:creationId xmlns:a16="http://schemas.microsoft.com/office/drawing/2014/main" id="{41A23E77-8CC8-4E38-AFD4-A93886ABB2A0}"/>
                  </a:ext>
                </a:extLst>
              </p:cNvPr>
              <p:cNvPicPr/>
              <p:nvPr/>
            </p:nvPicPr>
            <p:blipFill>
              <a:blip r:embed="rId71"/>
              <a:stretch>
                <a:fillRect/>
              </a:stretch>
            </p:blipFill>
            <p:spPr>
              <a:xfrm>
                <a:off x="4910147" y="5496907"/>
                <a:ext cx="7200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97" name="Freihand 196">
                <a:extLst>
                  <a:ext uri="{FF2B5EF4-FFF2-40B4-BE49-F238E27FC236}">
                    <a16:creationId xmlns:a16="http://schemas.microsoft.com/office/drawing/2014/main" id="{D4F8D7B4-C0D1-46DF-8A90-C5539402FC2C}"/>
                  </a:ext>
                </a:extLst>
              </p14:cNvPr>
              <p14:cNvContentPartPr/>
              <p14:nvPr/>
            </p14:nvContentPartPr>
            <p14:xfrm>
              <a:off x="4360787" y="5685547"/>
              <a:ext cx="759960" cy="26640"/>
            </p14:xfrm>
          </p:contentPart>
        </mc:Choice>
        <mc:Fallback xmlns="">
          <p:pic>
            <p:nvPicPr>
              <p:cNvPr id="197" name="Freihand 196">
                <a:extLst>
                  <a:ext uri="{FF2B5EF4-FFF2-40B4-BE49-F238E27FC236}">
                    <a16:creationId xmlns:a16="http://schemas.microsoft.com/office/drawing/2014/main" id="{D4F8D7B4-C0D1-46DF-8A90-C5539402FC2C}"/>
                  </a:ext>
                </a:extLst>
              </p:cNvPr>
              <p:cNvPicPr/>
              <p:nvPr/>
            </p:nvPicPr>
            <p:blipFill>
              <a:blip r:embed="rId73"/>
              <a:stretch>
                <a:fillRect/>
              </a:stretch>
            </p:blipFill>
            <p:spPr>
              <a:xfrm>
                <a:off x="4356467" y="5681227"/>
                <a:ext cx="7686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01" name="Freihand 200">
                <a:extLst>
                  <a:ext uri="{FF2B5EF4-FFF2-40B4-BE49-F238E27FC236}">
                    <a16:creationId xmlns:a16="http://schemas.microsoft.com/office/drawing/2014/main" id="{8FD1BDD3-CEF1-4B2E-8FB9-5E277FA1CD7C}"/>
                  </a:ext>
                </a:extLst>
              </p14:cNvPr>
              <p14:cNvContentPartPr/>
              <p14:nvPr/>
            </p14:nvContentPartPr>
            <p14:xfrm>
              <a:off x="3660227" y="5818387"/>
              <a:ext cx="536040" cy="182160"/>
            </p14:xfrm>
          </p:contentPart>
        </mc:Choice>
        <mc:Fallback xmlns="">
          <p:pic>
            <p:nvPicPr>
              <p:cNvPr id="201" name="Freihand 200">
                <a:extLst>
                  <a:ext uri="{FF2B5EF4-FFF2-40B4-BE49-F238E27FC236}">
                    <a16:creationId xmlns:a16="http://schemas.microsoft.com/office/drawing/2014/main" id="{8FD1BDD3-CEF1-4B2E-8FB9-5E277FA1CD7C}"/>
                  </a:ext>
                </a:extLst>
              </p:cNvPr>
              <p:cNvPicPr/>
              <p:nvPr/>
            </p:nvPicPr>
            <p:blipFill>
              <a:blip r:embed="rId75"/>
              <a:stretch>
                <a:fillRect/>
              </a:stretch>
            </p:blipFill>
            <p:spPr>
              <a:xfrm>
                <a:off x="3655907" y="5814067"/>
                <a:ext cx="5446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02" name="Freihand 201">
                <a:extLst>
                  <a:ext uri="{FF2B5EF4-FFF2-40B4-BE49-F238E27FC236}">
                    <a16:creationId xmlns:a16="http://schemas.microsoft.com/office/drawing/2014/main" id="{8F0C908D-A4DC-4FD5-9D40-7E0DCA512EC8}"/>
                  </a:ext>
                </a:extLst>
              </p14:cNvPr>
              <p14:cNvContentPartPr/>
              <p14:nvPr/>
            </p14:nvContentPartPr>
            <p14:xfrm>
              <a:off x="3829067" y="6008467"/>
              <a:ext cx="22320" cy="108720"/>
            </p14:xfrm>
          </p:contentPart>
        </mc:Choice>
        <mc:Fallback xmlns="">
          <p:pic>
            <p:nvPicPr>
              <p:cNvPr id="202" name="Freihand 201">
                <a:extLst>
                  <a:ext uri="{FF2B5EF4-FFF2-40B4-BE49-F238E27FC236}">
                    <a16:creationId xmlns:a16="http://schemas.microsoft.com/office/drawing/2014/main" id="{8F0C908D-A4DC-4FD5-9D40-7E0DCA512EC8}"/>
                  </a:ext>
                </a:extLst>
              </p:cNvPr>
              <p:cNvPicPr/>
              <p:nvPr/>
            </p:nvPicPr>
            <p:blipFill>
              <a:blip r:embed="rId77"/>
              <a:stretch>
                <a:fillRect/>
              </a:stretch>
            </p:blipFill>
            <p:spPr>
              <a:xfrm>
                <a:off x="3824747" y="6004147"/>
                <a:ext cx="309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203" name="Freihand 202">
                <a:extLst>
                  <a:ext uri="{FF2B5EF4-FFF2-40B4-BE49-F238E27FC236}">
                    <a16:creationId xmlns:a16="http://schemas.microsoft.com/office/drawing/2014/main" id="{193838D2-BEC8-48AD-A19D-9312A1EBF382}"/>
                  </a:ext>
                </a:extLst>
              </p14:cNvPr>
              <p14:cNvContentPartPr/>
              <p14:nvPr/>
            </p14:nvContentPartPr>
            <p14:xfrm>
              <a:off x="3853907" y="5973187"/>
              <a:ext cx="132480" cy="25920"/>
            </p14:xfrm>
          </p:contentPart>
        </mc:Choice>
        <mc:Fallback xmlns="">
          <p:pic>
            <p:nvPicPr>
              <p:cNvPr id="203" name="Freihand 202">
                <a:extLst>
                  <a:ext uri="{FF2B5EF4-FFF2-40B4-BE49-F238E27FC236}">
                    <a16:creationId xmlns:a16="http://schemas.microsoft.com/office/drawing/2014/main" id="{193838D2-BEC8-48AD-A19D-9312A1EBF382}"/>
                  </a:ext>
                </a:extLst>
              </p:cNvPr>
              <p:cNvPicPr/>
              <p:nvPr/>
            </p:nvPicPr>
            <p:blipFill>
              <a:blip r:embed="rId79"/>
              <a:stretch>
                <a:fillRect/>
              </a:stretch>
            </p:blipFill>
            <p:spPr>
              <a:xfrm>
                <a:off x="3849587" y="5968867"/>
                <a:ext cx="14112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204" name="Freihand 203">
                <a:extLst>
                  <a:ext uri="{FF2B5EF4-FFF2-40B4-BE49-F238E27FC236}">
                    <a16:creationId xmlns:a16="http://schemas.microsoft.com/office/drawing/2014/main" id="{D0EA55C7-721D-48B4-922B-6925C49ADDF7}"/>
                  </a:ext>
                </a:extLst>
              </p14:cNvPr>
              <p14:cNvContentPartPr/>
              <p14:nvPr/>
            </p14:nvContentPartPr>
            <p14:xfrm>
              <a:off x="3830867" y="6038347"/>
              <a:ext cx="146880" cy="100440"/>
            </p14:xfrm>
          </p:contentPart>
        </mc:Choice>
        <mc:Fallback xmlns="">
          <p:pic>
            <p:nvPicPr>
              <p:cNvPr id="204" name="Freihand 203">
                <a:extLst>
                  <a:ext uri="{FF2B5EF4-FFF2-40B4-BE49-F238E27FC236}">
                    <a16:creationId xmlns:a16="http://schemas.microsoft.com/office/drawing/2014/main" id="{D0EA55C7-721D-48B4-922B-6925C49ADDF7}"/>
                  </a:ext>
                </a:extLst>
              </p:cNvPr>
              <p:cNvPicPr/>
              <p:nvPr/>
            </p:nvPicPr>
            <p:blipFill>
              <a:blip r:embed="rId81"/>
              <a:stretch>
                <a:fillRect/>
              </a:stretch>
            </p:blipFill>
            <p:spPr>
              <a:xfrm>
                <a:off x="3826547" y="6034027"/>
                <a:ext cx="1555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205" name="Freihand 204">
                <a:extLst>
                  <a:ext uri="{FF2B5EF4-FFF2-40B4-BE49-F238E27FC236}">
                    <a16:creationId xmlns:a16="http://schemas.microsoft.com/office/drawing/2014/main" id="{AD32614F-36FD-426A-97D6-8B513BE99B34}"/>
                  </a:ext>
                </a:extLst>
              </p14:cNvPr>
              <p14:cNvContentPartPr/>
              <p14:nvPr/>
            </p14:nvContentPartPr>
            <p14:xfrm>
              <a:off x="3969107" y="5956987"/>
              <a:ext cx="88200" cy="141480"/>
            </p14:xfrm>
          </p:contentPart>
        </mc:Choice>
        <mc:Fallback xmlns="">
          <p:pic>
            <p:nvPicPr>
              <p:cNvPr id="205" name="Freihand 204">
                <a:extLst>
                  <a:ext uri="{FF2B5EF4-FFF2-40B4-BE49-F238E27FC236}">
                    <a16:creationId xmlns:a16="http://schemas.microsoft.com/office/drawing/2014/main" id="{AD32614F-36FD-426A-97D6-8B513BE99B34}"/>
                  </a:ext>
                </a:extLst>
              </p:cNvPr>
              <p:cNvPicPr/>
              <p:nvPr/>
            </p:nvPicPr>
            <p:blipFill>
              <a:blip r:embed="rId83"/>
              <a:stretch>
                <a:fillRect/>
              </a:stretch>
            </p:blipFill>
            <p:spPr>
              <a:xfrm>
                <a:off x="3964787" y="5952667"/>
                <a:ext cx="968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207" name="Freihand 206">
                <a:extLst>
                  <a:ext uri="{FF2B5EF4-FFF2-40B4-BE49-F238E27FC236}">
                    <a16:creationId xmlns:a16="http://schemas.microsoft.com/office/drawing/2014/main" id="{CF07B883-998D-4DC9-9BC4-26DD122E7CC8}"/>
                  </a:ext>
                </a:extLst>
              </p14:cNvPr>
              <p14:cNvContentPartPr/>
              <p14:nvPr/>
            </p14:nvContentPartPr>
            <p14:xfrm>
              <a:off x="4048667" y="5983267"/>
              <a:ext cx="86400" cy="81000"/>
            </p14:xfrm>
          </p:contentPart>
        </mc:Choice>
        <mc:Fallback xmlns="">
          <p:pic>
            <p:nvPicPr>
              <p:cNvPr id="207" name="Freihand 206">
                <a:extLst>
                  <a:ext uri="{FF2B5EF4-FFF2-40B4-BE49-F238E27FC236}">
                    <a16:creationId xmlns:a16="http://schemas.microsoft.com/office/drawing/2014/main" id="{CF07B883-998D-4DC9-9BC4-26DD122E7CC8}"/>
                  </a:ext>
                </a:extLst>
              </p:cNvPr>
              <p:cNvPicPr/>
              <p:nvPr/>
            </p:nvPicPr>
            <p:blipFill>
              <a:blip r:embed="rId85"/>
              <a:stretch>
                <a:fillRect/>
              </a:stretch>
            </p:blipFill>
            <p:spPr>
              <a:xfrm>
                <a:off x="4044347" y="5978947"/>
                <a:ext cx="9504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208" name="Freihand 207">
                <a:extLst>
                  <a:ext uri="{FF2B5EF4-FFF2-40B4-BE49-F238E27FC236}">
                    <a16:creationId xmlns:a16="http://schemas.microsoft.com/office/drawing/2014/main" id="{F7892DCF-8E5C-448A-8035-73AF1A5DD393}"/>
                  </a:ext>
                </a:extLst>
              </p14:cNvPr>
              <p14:cNvContentPartPr/>
              <p14:nvPr/>
            </p14:nvContentPartPr>
            <p14:xfrm>
              <a:off x="4136147" y="6038347"/>
              <a:ext cx="68760" cy="71280"/>
            </p14:xfrm>
          </p:contentPart>
        </mc:Choice>
        <mc:Fallback xmlns="">
          <p:pic>
            <p:nvPicPr>
              <p:cNvPr id="208" name="Freihand 207">
                <a:extLst>
                  <a:ext uri="{FF2B5EF4-FFF2-40B4-BE49-F238E27FC236}">
                    <a16:creationId xmlns:a16="http://schemas.microsoft.com/office/drawing/2014/main" id="{F7892DCF-8E5C-448A-8035-73AF1A5DD393}"/>
                  </a:ext>
                </a:extLst>
              </p:cNvPr>
              <p:cNvPicPr/>
              <p:nvPr/>
            </p:nvPicPr>
            <p:blipFill>
              <a:blip r:embed="rId87"/>
              <a:stretch>
                <a:fillRect/>
              </a:stretch>
            </p:blipFill>
            <p:spPr>
              <a:xfrm>
                <a:off x="4131827" y="6034027"/>
                <a:ext cx="7740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209" name="Freihand 208">
                <a:extLst>
                  <a:ext uri="{FF2B5EF4-FFF2-40B4-BE49-F238E27FC236}">
                    <a16:creationId xmlns:a16="http://schemas.microsoft.com/office/drawing/2014/main" id="{81DD38EE-AF8D-4539-A3E5-57317393D3DF}"/>
                  </a:ext>
                </a:extLst>
              </p14:cNvPr>
              <p14:cNvContentPartPr/>
              <p14:nvPr/>
            </p14:nvContentPartPr>
            <p14:xfrm>
              <a:off x="4181147" y="5938267"/>
              <a:ext cx="95760" cy="279360"/>
            </p14:xfrm>
          </p:contentPart>
        </mc:Choice>
        <mc:Fallback xmlns="">
          <p:pic>
            <p:nvPicPr>
              <p:cNvPr id="209" name="Freihand 208">
                <a:extLst>
                  <a:ext uri="{FF2B5EF4-FFF2-40B4-BE49-F238E27FC236}">
                    <a16:creationId xmlns:a16="http://schemas.microsoft.com/office/drawing/2014/main" id="{81DD38EE-AF8D-4539-A3E5-57317393D3DF}"/>
                  </a:ext>
                </a:extLst>
              </p:cNvPr>
              <p:cNvPicPr/>
              <p:nvPr/>
            </p:nvPicPr>
            <p:blipFill>
              <a:blip r:embed="rId89"/>
              <a:stretch>
                <a:fillRect/>
              </a:stretch>
            </p:blipFill>
            <p:spPr>
              <a:xfrm>
                <a:off x="4176827" y="5933947"/>
                <a:ext cx="104400"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211" name="Freihand 210">
                <a:extLst>
                  <a:ext uri="{FF2B5EF4-FFF2-40B4-BE49-F238E27FC236}">
                    <a16:creationId xmlns:a16="http://schemas.microsoft.com/office/drawing/2014/main" id="{C80C16BB-E37A-4BC9-8419-4CFD33B38183}"/>
                  </a:ext>
                </a:extLst>
              </p14:cNvPr>
              <p14:cNvContentPartPr/>
              <p14:nvPr/>
            </p14:nvContentPartPr>
            <p14:xfrm>
              <a:off x="1662587" y="5317627"/>
              <a:ext cx="3781800" cy="1082160"/>
            </p14:xfrm>
          </p:contentPart>
        </mc:Choice>
        <mc:Fallback xmlns="">
          <p:pic>
            <p:nvPicPr>
              <p:cNvPr id="211" name="Freihand 210">
                <a:extLst>
                  <a:ext uri="{FF2B5EF4-FFF2-40B4-BE49-F238E27FC236}">
                    <a16:creationId xmlns:a16="http://schemas.microsoft.com/office/drawing/2014/main" id="{C80C16BB-E37A-4BC9-8419-4CFD33B38183}"/>
                  </a:ext>
                </a:extLst>
              </p:cNvPr>
              <p:cNvPicPr/>
              <p:nvPr/>
            </p:nvPicPr>
            <p:blipFill>
              <a:blip r:embed="rId91"/>
              <a:stretch>
                <a:fillRect/>
              </a:stretch>
            </p:blipFill>
            <p:spPr>
              <a:xfrm>
                <a:off x="1658267" y="5313307"/>
                <a:ext cx="3790440" cy="109080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213" name="Freihand 212">
                <a:extLst>
                  <a:ext uri="{FF2B5EF4-FFF2-40B4-BE49-F238E27FC236}">
                    <a16:creationId xmlns:a16="http://schemas.microsoft.com/office/drawing/2014/main" id="{BE16AC61-7B7B-48BE-98A8-96F2C86DFEA2}"/>
                  </a:ext>
                </a:extLst>
              </p14:cNvPr>
              <p14:cNvContentPartPr/>
              <p14:nvPr/>
            </p14:nvContentPartPr>
            <p14:xfrm>
              <a:off x="5578667" y="5564587"/>
              <a:ext cx="171360" cy="154800"/>
            </p14:xfrm>
          </p:contentPart>
        </mc:Choice>
        <mc:Fallback xmlns="">
          <p:pic>
            <p:nvPicPr>
              <p:cNvPr id="213" name="Freihand 212">
                <a:extLst>
                  <a:ext uri="{FF2B5EF4-FFF2-40B4-BE49-F238E27FC236}">
                    <a16:creationId xmlns:a16="http://schemas.microsoft.com/office/drawing/2014/main" id="{BE16AC61-7B7B-48BE-98A8-96F2C86DFEA2}"/>
                  </a:ext>
                </a:extLst>
              </p:cNvPr>
              <p:cNvPicPr/>
              <p:nvPr/>
            </p:nvPicPr>
            <p:blipFill>
              <a:blip r:embed="rId93"/>
              <a:stretch>
                <a:fillRect/>
              </a:stretch>
            </p:blipFill>
            <p:spPr>
              <a:xfrm>
                <a:off x="5574347" y="5560267"/>
                <a:ext cx="1800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214" name="Freihand 213">
                <a:extLst>
                  <a:ext uri="{FF2B5EF4-FFF2-40B4-BE49-F238E27FC236}">
                    <a16:creationId xmlns:a16="http://schemas.microsoft.com/office/drawing/2014/main" id="{C57EFCB3-13B4-4CBA-B51D-478194D79C9E}"/>
                  </a:ext>
                </a:extLst>
              </p14:cNvPr>
              <p14:cNvContentPartPr/>
              <p14:nvPr/>
            </p14:nvContentPartPr>
            <p14:xfrm>
              <a:off x="5803307" y="5536867"/>
              <a:ext cx="10800" cy="118800"/>
            </p14:xfrm>
          </p:contentPart>
        </mc:Choice>
        <mc:Fallback xmlns="">
          <p:pic>
            <p:nvPicPr>
              <p:cNvPr id="214" name="Freihand 213">
                <a:extLst>
                  <a:ext uri="{FF2B5EF4-FFF2-40B4-BE49-F238E27FC236}">
                    <a16:creationId xmlns:a16="http://schemas.microsoft.com/office/drawing/2014/main" id="{C57EFCB3-13B4-4CBA-B51D-478194D79C9E}"/>
                  </a:ext>
                </a:extLst>
              </p:cNvPr>
              <p:cNvPicPr/>
              <p:nvPr/>
            </p:nvPicPr>
            <p:blipFill>
              <a:blip r:embed="rId95"/>
              <a:stretch>
                <a:fillRect/>
              </a:stretch>
            </p:blipFill>
            <p:spPr>
              <a:xfrm>
                <a:off x="5798987" y="5532547"/>
                <a:ext cx="194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216" name="Freihand 215">
                <a:extLst>
                  <a:ext uri="{FF2B5EF4-FFF2-40B4-BE49-F238E27FC236}">
                    <a16:creationId xmlns:a16="http://schemas.microsoft.com/office/drawing/2014/main" id="{2C85945B-63E7-4FD1-8460-F11B8D669572}"/>
                  </a:ext>
                </a:extLst>
              </p14:cNvPr>
              <p14:cNvContentPartPr/>
              <p14:nvPr/>
            </p14:nvContentPartPr>
            <p14:xfrm>
              <a:off x="5918147" y="5508787"/>
              <a:ext cx="27360" cy="149760"/>
            </p14:xfrm>
          </p:contentPart>
        </mc:Choice>
        <mc:Fallback xmlns="">
          <p:pic>
            <p:nvPicPr>
              <p:cNvPr id="216" name="Freihand 215">
                <a:extLst>
                  <a:ext uri="{FF2B5EF4-FFF2-40B4-BE49-F238E27FC236}">
                    <a16:creationId xmlns:a16="http://schemas.microsoft.com/office/drawing/2014/main" id="{2C85945B-63E7-4FD1-8460-F11B8D669572}"/>
                  </a:ext>
                </a:extLst>
              </p:cNvPr>
              <p:cNvPicPr/>
              <p:nvPr/>
            </p:nvPicPr>
            <p:blipFill>
              <a:blip r:embed="rId97"/>
              <a:stretch>
                <a:fillRect/>
              </a:stretch>
            </p:blipFill>
            <p:spPr>
              <a:xfrm>
                <a:off x="5913827" y="5504467"/>
                <a:ext cx="360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217" name="Freihand 216">
                <a:extLst>
                  <a:ext uri="{FF2B5EF4-FFF2-40B4-BE49-F238E27FC236}">
                    <a16:creationId xmlns:a16="http://schemas.microsoft.com/office/drawing/2014/main" id="{50115FEB-6968-411E-BBA7-0E7EC3476751}"/>
                  </a:ext>
                </a:extLst>
              </p14:cNvPr>
              <p14:cNvContentPartPr/>
              <p14:nvPr/>
            </p14:nvContentPartPr>
            <p14:xfrm>
              <a:off x="5846147" y="5481427"/>
              <a:ext cx="174600" cy="129240"/>
            </p14:xfrm>
          </p:contentPart>
        </mc:Choice>
        <mc:Fallback xmlns="">
          <p:pic>
            <p:nvPicPr>
              <p:cNvPr id="217" name="Freihand 216">
                <a:extLst>
                  <a:ext uri="{FF2B5EF4-FFF2-40B4-BE49-F238E27FC236}">
                    <a16:creationId xmlns:a16="http://schemas.microsoft.com/office/drawing/2014/main" id="{50115FEB-6968-411E-BBA7-0E7EC3476751}"/>
                  </a:ext>
                </a:extLst>
              </p:cNvPr>
              <p:cNvPicPr/>
              <p:nvPr/>
            </p:nvPicPr>
            <p:blipFill>
              <a:blip r:embed="rId99"/>
              <a:stretch>
                <a:fillRect/>
              </a:stretch>
            </p:blipFill>
            <p:spPr>
              <a:xfrm>
                <a:off x="5841827" y="5477107"/>
                <a:ext cx="18324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219" name="Freihand 218">
                <a:extLst>
                  <a:ext uri="{FF2B5EF4-FFF2-40B4-BE49-F238E27FC236}">
                    <a16:creationId xmlns:a16="http://schemas.microsoft.com/office/drawing/2014/main" id="{1653230A-C6CD-4DC6-95C4-AE8B50DFBF72}"/>
                  </a:ext>
                </a:extLst>
              </p14:cNvPr>
              <p14:cNvContentPartPr/>
              <p14:nvPr/>
            </p14:nvContentPartPr>
            <p14:xfrm>
              <a:off x="6233507" y="5463067"/>
              <a:ext cx="360" cy="360"/>
            </p14:xfrm>
          </p:contentPart>
        </mc:Choice>
        <mc:Fallback xmlns="">
          <p:pic>
            <p:nvPicPr>
              <p:cNvPr id="219" name="Freihand 218">
                <a:extLst>
                  <a:ext uri="{FF2B5EF4-FFF2-40B4-BE49-F238E27FC236}">
                    <a16:creationId xmlns:a16="http://schemas.microsoft.com/office/drawing/2014/main" id="{1653230A-C6CD-4DC6-95C4-AE8B50DFBF72}"/>
                  </a:ext>
                </a:extLst>
              </p:cNvPr>
              <p:cNvPicPr/>
              <p:nvPr/>
            </p:nvPicPr>
            <p:blipFill>
              <a:blip r:embed="rId101"/>
              <a:stretch>
                <a:fillRect/>
              </a:stretch>
            </p:blipFill>
            <p:spPr>
              <a:xfrm>
                <a:off x="6229187" y="5458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220" name="Freihand 219">
                <a:extLst>
                  <a:ext uri="{FF2B5EF4-FFF2-40B4-BE49-F238E27FC236}">
                    <a16:creationId xmlns:a16="http://schemas.microsoft.com/office/drawing/2014/main" id="{92EFE0D2-0EB0-4981-9BB3-C9AB4AFA93AE}"/>
                  </a:ext>
                </a:extLst>
              </p14:cNvPr>
              <p14:cNvContentPartPr/>
              <p14:nvPr/>
            </p14:nvContentPartPr>
            <p14:xfrm>
              <a:off x="5114627" y="688387"/>
              <a:ext cx="1514160" cy="4691520"/>
            </p14:xfrm>
          </p:contentPart>
        </mc:Choice>
        <mc:Fallback xmlns="">
          <p:pic>
            <p:nvPicPr>
              <p:cNvPr id="220" name="Freihand 219">
                <a:extLst>
                  <a:ext uri="{FF2B5EF4-FFF2-40B4-BE49-F238E27FC236}">
                    <a16:creationId xmlns:a16="http://schemas.microsoft.com/office/drawing/2014/main" id="{92EFE0D2-0EB0-4981-9BB3-C9AB4AFA93AE}"/>
                  </a:ext>
                </a:extLst>
              </p:cNvPr>
              <p:cNvPicPr/>
              <p:nvPr/>
            </p:nvPicPr>
            <p:blipFill>
              <a:blip r:embed="rId103"/>
              <a:stretch>
                <a:fillRect/>
              </a:stretch>
            </p:blipFill>
            <p:spPr>
              <a:xfrm>
                <a:off x="5110307" y="684067"/>
                <a:ext cx="1522800" cy="470016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221" name="Freihand 220">
                <a:extLst>
                  <a:ext uri="{FF2B5EF4-FFF2-40B4-BE49-F238E27FC236}">
                    <a16:creationId xmlns:a16="http://schemas.microsoft.com/office/drawing/2014/main" id="{D748BCB5-3086-44E3-8B88-3B10CC175E74}"/>
                  </a:ext>
                </a:extLst>
              </p14:cNvPr>
              <p14:cNvContentPartPr/>
              <p14:nvPr/>
            </p14:nvContentPartPr>
            <p14:xfrm>
              <a:off x="4901507" y="466267"/>
              <a:ext cx="303840" cy="211320"/>
            </p14:xfrm>
          </p:contentPart>
        </mc:Choice>
        <mc:Fallback xmlns="">
          <p:pic>
            <p:nvPicPr>
              <p:cNvPr id="221" name="Freihand 220">
                <a:extLst>
                  <a:ext uri="{FF2B5EF4-FFF2-40B4-BE49-F238E27FC236}">
                    <a16:creationId xmlns:a16="http://schemas.microsoft.com/office/drawing/2014/main" id="{D748BCB5-3086-44E3-8B88-3B10CC175E74}"/>
                  </a:ext>
                </a:extLst>
              </p:cNvPr>
              <p:cNvPicPr/>
              <p:nvPr/>
            </p:nvPicPr>
            <p:blipFill>
              <a:blip r:embed="rId105"/>
              <a:stretch>
                <a:fillRect/>
              </a:stretch>
            </p:blipFill>
            <p:spPr>
              <a:xfrm>
                <a:off x="4897187" y="461947"/>
                <a:ext cx="31248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22" name="Freihand 221">
                <a:extLst>
                  <a:ext uri="{FF2B5EF4-FFF2-40B4-BE49-F238E27FC236}">
                    <a16:creationId xmlns:a16="http://schemas.microsoft.com/office/drawing/2014/main" id="{E346499E-6A33-4615-B12A-EC663FA3F1C8}"/>
                  </a:ext>
                </a:extLst>
              </p14:cNvPr>
              <p14:cNvContentPartPr/>
              <p14:nvPr/>
            </p14:nvContentPartPr>
            <p14:xfrm>
              <a:off x="1956707" y="25627"/>
              <a:ext cx="1828080" cy="649440"/>
            </p14:xfrm>
          </p:contentPart>
        </mc:Choice>
        <mc:Fallback xmlns="">
          <p:pic>
            <p:nvPicPr>
              <p:cNvPr id="222" name="Freihand 221">
                <a:extLst>
                  <a:ext uri="{FF2B5EF4-FFF2-40B4-BE49-F238E27FC236}">
                    <a16:creationId xmlns:a16="http://schemas.microsoft.com/office/drawing/2014/main" id="{E346499E-6A33-4615-B12A-EC663FA3F1C8}"/>
                  </a:ext>
                </a:extLst>
              </p:cNvPr>
              <p:cNvPicPr/>
              <p:nvPr/>
            </p:nvPicPr>
            <p:blipFill>
              <a:blip r:embed="rId107"/>
              <a:stretch>
                <a:fillRect/>
              </a:stretch>
            </p:blipFill>
            <p:spPr>
              <a:xfrm>
                <a:off x="1952387" y="21307"/>
                <a:ext cx="1836720" cy="6580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28" name="Freihand 227">
                <a:extLst>
                  <a:ext uri="{FF2B5EF4-FFF2-40B4-BE49-F238E27FC236}">
                    <a16:creationId xmlns:a16="http://schemas.microsoft.com/office/drawing/2014/main" id="{F2816B1E-D83C-4A62-90E1-20DA11F3398B}"/>
                  </a:ext>
                </a:extLst>
              </p14:cNvPr>
              <p14:cNvContentPartPr/>
              <p14:nvPr/>
            </p14:nvContentPartPr>
            <p14:xfrm>
              <a:off x="5382827" y="5999107"/>
              <a:ext cx="189360" cy="18360"/>
            </p14:xfrm>
          </p:contentPart>
        </mc:Choice>
        <mc:Fallback xmlns="">
          <p:pic>
            <p:nvPicPr>
              <p:cNvPr id="228" name="Freihand 227">
                <a:extLst>
                  <a:ext uri="{FF2B5EF4-FFF2-40B4-BE49-F238E27FC236}">
                    <a16:creationId xmlns:a16="http://schemas.microsoft.com/office/drawing/2014/main" id="{F2816B1E-D83C-4A62-90E1-20DA11F3398B}"/>
                  </a:ext>
                </a:extLst>
              </p:cNvPr>
              <p:cNvPicPr/>
              <p:nvPr/>
            </p:nvPicPr>
            <p:blipFill>
              <a:blip r:embed="rId109"/>
              <a:stretch>
                <a:fillRect/>
              </a:stretch>
            </p:blipFill>
            <p:spPr>
              <a:xfrm>
                <a:off x="5378507" y="5994787"/>
                <a:ext cx="1980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229" name="Freihand 228">
                <a:extLst>
                  <a:ext uri="{FF2B5EF4-FFF2-40B4-BE49-F238E27FC236}">
                    <a16:creationId xmlns:a16="http://schemas.microsoft.com/office/drawing/2014/main" id="{2F3A9587-EE1F-4751-9655-6B50057DEB69}"/>
                  </a:ext>
                </a:extLst>
              </p14:cNvPr>
              <p14:cNvContentPartPr/>
              <p14:nvPr/>
            </p14:nvContentPartPr>
            <p14:xfrm>
              <a:off x="5474987" y="5940427"/>
              <a:ext cx="184680" cy="194760"/>
            </p14:xfrm>
          </p:contentPart>
        </mc:Choice>
        <mc:Fallback xmlns="">
          <p:pic>
            <p:nvPicPr>
              <p:cNvPr id="229" name="Freihand 228">
                <a:extLst>
                  <a:ext uri="{FF2B5EF4-FFF2-40B4-BE49-F238E27FC236}">
                    <a16:creationId xmlns:a16="http://schemas.microsoft.com/office/drawing/2014/main" id="{2F3A9587-EE1F-4751-9655-6B50057DEB69}"/>
                  </a:ext>
                </a:extLst>
              </p:cNvPr>
              <p:cNvPicPr/>
              <p:nvPr/>
            </p:nvPicPr>
            <p:blipFill>
              <a:blip r:embed="rId111"/>
              <a:stretch>
                <a:fillRect/>
              </a:stretch>
            </p:blipFill>
            <p:spPr>
              <a:xfrm>
                <a:off x="5470667" y="5936107"/>
                <a:ext cx="19332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231" name="Freihand 230">
                <a:extLst>
                  <a:ext uri="{FF2B5EF4-FFF2-40B4-BE49-F238E27FC236}">
                    <a16:creationId xmlns:a16="http://schemas.microsoft.com/office/drawing/2014/main" id="{99D4BE5F-62FE-4D3B-A1AF-40DA6C667347}"/>
                  </a:ext>
                </a:extLst>
              </p14:cNvPr>
              <p14:cNvContentPartPr/>
              <p14:nvPr/>
            </p14:nvContentPartPr>
            <p14:xfrm>
              <a:off x="5781707" y="5887147"/>
              <a:ext cx="135360" cy="148680"/>
            </p14:xfrm>
          </p:contentPart>
        </mc:Choice>
        <mc:Fallback xmlns="">
          <p:pic>
            <p:nvPicPr>
              <p:cNvPr id="231" name="Freihand 230">
                <a:extLst>
                  <a:ext uri="{FF2B5EF4-FFF2-40B4-BE49-F238E27FC236}">
                    <a16:creationId xmlns:a16="http://schemas.microsoft.com/office/drawing/2014/main" id="{99D4BE5F-62FE-4D3B-A1AF-40DA6C667347}"/>
                  </a:ext>
                </a:extLst>
              </p:cNvPr>
              <p:cNvPicPr/>
              <p:nvPr/>
            </p:nvPicPr>
            <p:blipFill>
              <a:blip r:embed="rId113"/>
              <a:stretch>
                <a:fillRect/>
              </a:stretch>
            </p:blipFill>
            <p:spPr>
              <a:xfrm>
                <a:off x="5777387" y="5882827"/>
                <a:ext cx="1440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232" name="Freihand 231">
                <a:extLst>
                  <a:ext uri="{FF2B5EF4-FFF2-40B4-BE49-F238E27FC236}">
                    <a16:creationId xmlns:a16="http://schemas.microsoft.com/office/drawing/2014/main" id="{F41C10F9-B0A3-4B2C-B097-A6D35E764BB3}"/>
                  </a:ext>
                </a:extLst>
              </p14:cNvPr>
              <p14:cNvContentPartPr/>
              <p14:nvPr/>
            </p14:nvContentPartPr>
            <p14:xfrm>
              <a:off x="5817347" y="5940067"/>
              <a:ext cx="105840" cy="25200"/>
            </p14:xfrm>
          </p:contentPart>
        </mc:Choice>
        <mc:Fallback xmlns="">
          <p:pic>
            <p:nvPicPr>
              <p:cNvPr id="232" name="Freihand 231">
                <a:extLst>
                  <a:ext uri="{FF2B5EF4-FFF2-40B4-BE49-F238E27FC236}">
                    <a16:creationId xmlns:a16="http://schemas.microsoft.com/office/drawing/2014/main" id="{F41C10F9-B0A3-4B2C-B097-A6D35E764BB3}"/>
                  </a:ext>
                </a:extLst>
              </p:cNvPr>
              <p:cNvPicPr/>
              <p:nvPr/>
            </p:nvPicPr>
            <p:blipFill>
              <a:blip r:embed="rId115"/>
              <a:stretch>
                <a:fillRect/>
              </a:stretch>
            </p:blipFill>
            <p:spPr>
              <a:xfrm>
                <a:off x="5813027" y="5935747"/>
                <a:ext cx="11448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233" name="Freihand 232">
                <a:extLst>
                  <a:ext uri="{FF2B5EF4-FFF2-40B4-BE49-F238E27FC236}">
                    <a16:creationId xmlns:a16="http://schemas.microsoft.com/office/drawing/2014/main" id="{1A2DD3BC-962F-4E7C-9F34-27A4FA908734}"/>
                  </a:ext>
                </a:extLst>
              </p14:cNvPr>
              <p14:cNvContentPartPr/>
              <p14:nvPr/>
            </p14:nvContentPartPr>
            <p14:xfrm>
              <a:off x="5788187" y="6036187"/>
              <a:ext cx="127800" cy="24120"/>
            </p14:xfrm>
          </p:contentPart>
        </mc:Choice>
        <mc:Fallback xmlns="">
          <p:pic>
            <p:nvPicPr>
              <p:cNvPr id="233" name="Freihand 232">
                <a:extLst>
                  <a:ext uri="{FF2B5EF4-FFF2-40B4-BE49-F238E27FC236}">
                    <a16:creationId xmlns:a16="http://schemas.microsoft.com/office/drawing/2014/main" id="{1A2DD3BC-962F-4E7C-9F34-27A4FA908734}"/>
                  </a:ext>
                </a:extLst>
              </p:cNvPr>
              <p:cNvPicPr/>
              <p:nvPr/>
            </p:nvPicPr>
            <p:blipFill>
              <a:blip r:embed="rId117"/>
              <a:stretch>
                <a:fillRect/>
              </a:stretch>
            </p:blipFill>
            <p:spPr>
              <a:xfrm>
                <a:off x="5783867" y="6031867"/>
                <a:ext cx="1364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234" name="Freihand 233">
                <a:extLst>
                  <a:ext uri="{FF2B5EF4-FFF2-40B4-BE49-F238E27FC236}">
                    <a16:creationId xmlns:a16="http://schemas.microsoft.com/office/drawing/2014/main" id="{76AEE818-73F6-4C3C-85D0-6A0E0B45CAC5}"/>
                  </a:ext>
                </a:extLst>
              </p14:cNvPr>
              <p14:cNvContentPartPr/>
              <p14:nvPr/>
            </p14:nvContentPartPr>
            <p14:xfrm>
              <a:off x="5983307" y="5831707"/>
              <a:ext cx="90720" cy="188640"/>
            </p14:xfrm>
          </p:contentPart>
        </mc:Choice>
        <mc:Fallback xmlns="">
          <p:pic>
            <p:nvPicPr>
              <p:cNvPr id="234" name="Freihand 233">
                <a:extLst>
                  <a:ext uri="{FF2B5EF4-FFF2-40B4-BE49-F238E27FC236}">
                    <a16:creationId xmlns:a16="http://schemas.microsoft.com/office/drawing/2014/main" id="{76AEE818-73F6-4C3C-85D0-6A0E0B45CAC5}"/>
                  </a:ext>
                </a:extLst>
              </p:cNvPr>
              <p:cNvPicPr/>
              <p:nvPr/>
            </p:nvPicPr>
            <p:blipFill>
              <a:blip r:embed="rId119"/>
              <a:stretch>
                <a:fillRect/>
              </a:stretch>
            </p:blipFill>
            <p:spPr>
              <a:xfrm>
                <a:off x="5978987" y="5827387"/>
                <a:ext cx="9936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235" name="Freihand 234">
                <a:extLst>
                  <a:ext uri="{FF2B5EF4-FFF2-40B4-BE49-F238E27FC236}">
                    <a16:creationId xmlns:a16="http://schemas.microsoft.com/office/drawing/2014/main" id="{B59F5604-1312-480F-9A5E-56B16E3BEE3A}"/>
                  </a:ext>
                </a:extLst>
              </p14:cNvPr>
              <p14:cNvContentPartPr/>
              <p14:nvPr/>
            </p14:nvContentPartPr>
            <p14:xfrm>
              <a:off x="6067187" y="5874187"/>
              <a:ext cx="96120" cy="75600"/>
            </p14:xfrm>
          </p:contentPart>
        </mc:Choice>
        <mc:Fallback xmlns="">
          <p:pic>
            <p:nvPicPr>
              <p:cNvPr id="235" name="Freihand 234">
                <a:extLst>
                  <a:ext uri="{FF2B5EF4-FFF2-40B4-BE49-F238E27FC236}">
                    <a16:creationId xmlns:a16="http://schemas.microsoft.com/office/drawing/2014/main" id="{B59F5604-1312-480F-9A5E-56B16E3BEE3A}"/>
                  </a:ext>
                </a:extLst>
              </p:cNvPr>
              <p:cNvPicPr/>
              <p:nvPr/>
            </p:nvPicPr>
            <p:blipFill>
              <a:blip r:embed="rId121"/>
              <a:stretch>
                <a:fillRect/>
              </a:stretch>
            </p:blipFill>
            <p:spPr>
              <a:xfrm>
                <a:off x="6062867" y="5869867"/>
                <a:ext cx="1047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236" name="Freihand 235">
                <a:extLst>
                  <a:ext uri="{FF2B5EF4-FFF2-40B4-BE49-F238E27FC236}">
                    <a16:creationId xmlns:a16="http://schemas.microsoft.com/office/drawing/2014/main" id="{4FEF41E0-C9C7-439C-9BDA-9DF2D910D46D}"/>
                  </a:ext>
                </a:extLst>
              </p14:cNvPr>
              <p14:cNvContentPartPr/>
              <p14:nvPr/>
            </p14:nvContentPartPr>
            <p14:xfrm>
              <a:off x="6161507" y="5924587"/>
              <a:ext cx="96120" cy="77400"/>
            </p14:xfrm>
          </p:contentPart>
        </mc:Choice>
        <mc:Fallback xmlns="">
          <p:pic>
            <p:nvPicPr>
              <p:cNvPr id="236" name="Freihand 235">
                <a:extLst>
                  <a:ext uri="{FF2B5EF4-FFF2-40B4-BE49-F238E27FC236}">
                    <a16:creationId xmlns:a16="http://schemas.microsoft.com/office/drawing/2014/main" id="{4FEF41E0-C9C7-439C-9BDA-9DF2D910D46D}"/>
                  </a:ext>
                </a:extLst>
              </p:cNvPr>
              <p:cNvPicPr/>
              <p:nvPr/>
            </p:nvPicPr>
            <p:blipFill>
              <a:blip r:embed="rId123"/>
              <a:stretch>
                <a:fillRect/>
              </a:stretch>
            </p:blipFill>
            <p:spPr>
              <a:xfrm>
                <a:off x="6157187" y="5920267"/>
                <a:ext cx="10476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237" name="Freihand 236">
                <a:extLst>
                  <a:ext uri="{FF2B5EF4-FFF2-40B4-BE49-F238E27FC236}">
                    <a16:creationId xmlns:a16="http://schemas.microsoft.com/office/drawing/2014/main" id="{154BA2EF-054F-4C23-B525-8204310C4825}"/>
                  </a:ext>
                </a:extLst>
              </p14:cNvPr>
              <p14:cNvContentPartPr/>
              <p14:nvPr/>
            </p14:nvContentPartPr>
            <p14:xfrm>
              <a:off x="6212987" y="5806507"/>
              <a:ext cx="114840" cy="288720"/>
            </p14:xfrm>
          </p:contentPart>
        </mc:Choice>
        <mc:Fallback xmlns="">
          <p:pic>
            <p:nvPicPr>
              <p:cNvPr id="237" name="Freihand 236">
                <a:extLst>
                  <a:ext uri="{FF2B5EF4-FFF2-40B4-BE49-F238E27FC236}">
                    <a16:creationId xmlns:a16="http://schemas.microsoft.com/office/drawing/2014/main" id="{154BA2EF-054F-4C23-B525-8204310C4825}"/>
                  </a:ext>
                </a:extLst>
              </p:cNvPr>
              <p:cNvPicPr/>
              <p:nvPr/>
            </p:nvPicPr>
            <p:blipFill>
              <a:blip r:embed="rId125"/>
              <a:stretch>
                <a:fillRect/>
              </a:stretch>
            </p:blipFill>
            <p:spPr>
              <a:xfrm>
                <a:off x="6208667" y="5802187"/>
                <a:ext cx="12348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239" name="Freihand 238">
                <a:extLst>
                  <a:ext uri="{FF2B5EF4-FFF2-40B4-BE49-F238E27FC236}">
                    <a16:creationId xmlns:a16="http://schemas.microsoft.com/office/drawing/2014/main" id="{9E32A16B-C254-4D73-8C0B-D1D5530BE631}"/>
                  </a:ext>
                </a:extLst>
              </p14:cNvPr>
              <p14:cNvContentPartPr/>
              <p14:nvPr/>
            </p14:nvContentPartPr>
            <p14:xfrm>
              <a:off x="6411347" y="5859427"/>
              <a:ext cx="135720" cy="33120"/>
            </p14:xfrm>
          </p:contentPart>
        </mc:Choice>
        <mc:Fallback xmlns="">
          <p:pic>
            <p:nvPicPr>
              <p:cNvPr id="239" name="Freihand 238">
                <a:extLst>
                  <a:ext uri="{FF2B5EF4-FFF2-40B4-BE49-F238E27FC236}">
                    <a16:creationId xmlns:a16="http://schemas.microsoft.com/office/drawing/2014/main" id="{9E32A16B-C254-4D73-8C0B-D1D5530BE631}"/>
                  </a:ext>
                </a:extLst>
              </p:cNvPr>
              <p:cNvPicPr/>
              <p:nvPr/>
            </p:nvPicPr>
            <p:blipFill>
              <a:blip r:embed="rId127"/>
              <a:stretch>
                <a:fillRect/>
              </a:stretch>
            </p:blipFill>
            <p:spPr>
              <a:xfrm>
                <a:off x="6407027" y="5855107"/>
                <a:ext cx="14436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240" name="Freihand 239">
                <a:extLst>
                  <a:ext uri="{FF2B5EF4-FFF2-40B4-BE49-F238E27FC236}">
                    <a16:creationId xmlns:a16="http://schemas.microsoft.com/office/drawing/2014/main" id="{55A9C7E7-3F1E-4964-8575-F9C7DADB4463}"/>
                  </a:ext>
                </a:extLst>
              </p14:cNvPr>
              <p14:cNvContentPartPr/>
              <p14:nvPr/>
            </p14:nvContentPartPr>
            <p14:xfrm>
              <a:off x="6425027" y="5908387"/>
              <a:ext cx="137520" cy="13680"/>
            </p14:xfrm>
          </p:contentPart>
        </mc:Choice>
        <mc:Fallback xmlns="">
          <p:pic>
            <p:nvPicPr>
              <p:cNvPr id="240" name="Freihand 239">
                <a:extLst>
                  <a:ext uri="{FF2B5EF4-FFF2-40B4-BE49-F238E27FC236}">
                    <a16:creationId xmlns:a16="http://schemas.microsoft.com/office/drawing/2014/main" id="{55A9C7E7-3F1E-4964-8575-F9C7DADB4463}"/>
                  </a:ext>
                </a:extLst>
              </p:cNvPr>
              <p:cNvPicPr/>
              <p:nvPr/>
            </p:nvPicPr>
            <p:blipFill>
              <a:blip r:embed="rId129"/>
              <a:stretch>
                <a:fillRect/>
              </a:stretch>
            </p:blipFill>
            <p:spPr>
              <a:xfrm>
                <a:off x="6420707" y="5904067"/>
                <a:ext cx="1461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242" name="Freihand 241">
                <a:extLst>
                  <a:ext uri="{FF2B5EF4-FFF2-40B4-BE49-F238E27FC236}">
                    <a16:creationId xmlns:a16="http://schemas.microsoft.com/office/drawing/2014/main" id="{A79B9CAA-D547-4FC0-BBD9-44ECD0FC9EC9}"/>
                  </a:ext>
                </a:extLst>
              </p14:cNvPr>
              <p14:cNvContentPartPr/>
              <p14:nvPr/>
            </p14:nvContentPartPr>
            <p14:xfrm>
              <a:off x="1436507" y="5737027"/>
              <a:ext cx="2346840" cy="700560"/>
            </p14:xfrm>
          </p:contentPart>
        </mc:Choice>
        <mc:Fallback xmlns="">
          <p:pic>
            <p:nvPicPr>
              <p:cNvPr id="242" name="Freihand 241">
                <a:extLst>
                  <a:ext uri="{FF2B5EF4-FFF2-40B4-BE49-F238E27FC236}">
                    <a16:creationId xmlns:a16="http://schemas.microsoft.com/office/drawing/2014/main" id="{A79B9CAA-D547-4FC0-BBD9-44ECD0FC9EC9}"/>
                  </a:ext>
                </a:extLst>
              </p:cNvPr>
              <p:cNvPicPr/>
              <p:nvPr/>
            </p:nvPicPr>
            <p:blipFill>
              <a:blip r:embed="rId131"/>
              <a:stretch>
                <a:fillRect/>
              </a:stretch>
            </p:blipFill>
            <p:spPr>
              <a:xfrm>
                <a:off x="1432187" y="5732707"/>
                <a:ext cx="2355480" cy="70920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243" name="Freihand 242">
                <a:extLst>
                  <a:ext uri="{FF2B5EF4-FFF2-40B4-BE49-F238E27FC236}">
                    <a16:creationId xmlns:a16="http://schemas.microsoft.com/office/drawing/2014/main" id="{5CF29D70-ACF1-480D-8C3F-C8C4A566AA89}"/>
                  </a:ext>
                </a:extLst>
              </p14:cNvPr>
              <p14:cNvContentPartPr/>
              <p14:nvPr/>
            </p14:nvContentPartPr>
            <p14:xfrm>
              <a:off x="1372787" y="5605987"/>
              <a:ext cx="206640" cy="164520"/>
            </p14:xfrm>
          </p:contentPart>
        </mc:Choice>
        <mc:Fallback xmlns="">
          <p:pic>
            <p:nvPicPr>
              <p:cNvPr id="243" name="Freihand 242">
                <a:extLst>
                  <a:ext uri="{FF2B5EF4-FFF2-40B4-BE49-F238E27FC236}">
                    <a16:creationId xmlns:a16="http://schemas.microsoft.com/office/drawing/2014/main" id="{5CF29D70-ACF1-480D-8C3F-C8C4A566AA89}"/>
                  </a:ext>
                </a:extLst>
              </p:cNvPr>
              <p:cNvPicPr/>
              <p:nvPr/>
            </p:nvPicPr>
            <p:blipFill>
              <a:blip r:embed="rId133"/>
              <a:stretch>
                <a:fillRect/>
              </a:stretch>
            </p:blipFill>
            <p:spPr>
              <a:xfrm>
                <a:off x="1368467" y="5601667"/>
                <a:ext cx="21528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245" name="Freihand 244">
                <a:extLst>
                  <a:ext uri="{FF2B5EF4-FFF2-40B4-BE49-F238E27FC236}">
                    <a16:creationId xmlns:a16="http://schemas.microsoft.com/office/drawing/2014/main" id="{00016A1B-797E-4F6F-BF52-3427D97A270C}"/>
                  </a:ext>
                </a:extLst>
              </p14:cNvPr>
              <p14:cNvContentPartPr/>
              <p14:nvPr/>
            </p14:nvContentPartPr>
            <p14:xfrm>
              <a:off x="2334707" y="6030067"/>
              <a:ext cx="2449800" cy="554400"/>
            </p14:xfrm>
          </p:contentPart>
        </mc:Choice>
        <mc:Fallback xmlns="">
          <p:pic>
            <p:nvPicPr>
              <p:cNvPr id="245" name="Freihand 244">
                <a:extLst>
                  <a:ext uri="{FF2B5EF4-FFF2-40B4-BE49-F238E27FC236}">
                    <a16:creationId xmlns:a16="http://schemas.microsoft.com/office/drawing/2014/main" id="{00016A1B-797E-4F6F-BF52-3427D97A270C}"/>
                  </a:ext>
                </a:extLst>
              </p:cNvPr>
              <p:cNvPicPr/>
              <p:nvPr/>
            </p:nvPicPr>
            <p:blipFill>
              <a:blip r:embed="rId135"/>
              <a:stretch>
                <a:fillRect/>
              </a:stretch>
            </p:blipFill>
            <p:spPr>
              <a:xfrm>
                <a:off x="2330387" y="6025747"/>
                <a:ext cx="2458440" cy="56304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246" name="Freihand 245">
                <a:extLst>
                  <a:ext uri="{FF2B5EF4-FFF2-40B4-BE49-F238E27FC236}">
                    <a16:creationId xmlns:a16="http://schemas.microsoft.com/office/drawing/2014/main" id="{75AD1DB1-FC0E-4ED0-A8D8-EBAC517C7C92}"/>
                  </a:ext>
                </a:extLst>
              </p14:cNvPr>
              <p14:cNvContentPartPr/>
              <p14:nvPr/>
            </p14:nvContentPartPr>
            <p14:xfrm>
              <a:off x="4640507" y="6118987"/>
              <a:ext cx="195840" cy="147960"/>
            </p14:xfrm>
          </p:contentPart>
        </mc:Choice>
        <mc:Fallback xmlns="">
          <p:pic>
            <p:nvPicPr>
              <p:cNvPr id="246" name="Freihand 245">
                <a:extLst>
                  <a:ext uri="{FF2B5EF4-FFF2-40B4-BE49-F238E27FC236}">
                    <a16:creationId xmlns:a16="http://schemas.microsoft.com/office/drawing/2014/main" id="{75AD1DB1-FC0E-4ED0-A8D8-EBAC517C7C92}"/>
                  </a:ext>
                </a:extLst>
              </p:cNvPr>
              <p:cNvPicPr/>
              <p:nvPr/>
            </p:nvPicPr>
            <p:blipFill>
              <a:blip r:embed="rId137"/>
              <a:stretch>
                <a:fillRect/>
              </a:stretch>
            </p:blipFill>
            <p:spPr>
              <a:xfrm>
                <a:off x="4636187" y="6114667"/>
                <a:ext cx="2044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248" name="Freihand 247">
                <a:extLst>
                  <a:ext uri="{FF2B5EF4-FFF2-40B4-BE49-F238E27FC236}">
                    <a16:creationId xmlns:a16="http://schemas.microsoft.com/office/drawing/2014/main" id="{83C26818-6293-408E-AB33-DA4EECC6238C}"/>
                  </a:ext>
                </a:extLst>
              </p14:cNvPr>
              <p14:cNvContentPartPr/>
              <p14:nvPr/>
            </p14:nvContentPartPr>
            <p14:xfrm>
              <a:off x="6644267" y="5781307"/>
              <a:ext cx="130680" cy="127800"/>
            </p14:xfrm>
          </p:contentPart>
        </mc:Choice>
        <mc:Fallback xmlns="">
          <p:pic>
            <p:nvPicPr>
              <p:cNvPr id="248" name="Freihand 247">
                <a:extLst>
                  <a:ext uri="{FF2B5EF4-FFF2-40B4-BE49-F238E27FC236}">
                    <a16:creationId xmlns:a16="http://schemas.microsoft.com/office/drawing/2014/main" id="{83C26818-6293-408E-AB33-DA4EECC6238C}"/>
                  </a:ext>
                </a:extLst>
              </p:cNvPr>
              <p:cNvPicPr/>
              <p:nvPr/>
            </p:nvPicPr>
            <p:blipFill>
              <a:blip r:embed="rId139"/>
              <a:stretch>
                <a:fillRect/>
              </a:stretch>
            </p:blipFill>
            <p:spPr>
              <a:xfrm>
                <a:off x="6639947" y="5776987"/>
                <a:ext cx="1393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249" name="Freihand 248">
                <a:extLst>
                  <a:ext uri="{FF2B5EF4-FFF2-40B4-BE49-F238E27FC236}">
                    <a16:creationId xmlns:a16="http://schemas.microsoft.com/office/drawing/2014/main" id="{65BAF3FF-AD00-4E90-BF46-A3F8E9D0A95B}"/>
                  </a:ext>
                </a:extLst>
              </p14:cNvPr>
              <p14:cNvContentPartPr/>
              <p14:nvPr/>
            </p14:nvContentPartPr>
            <p14:xfrm>
              <a:off x="6774587" y="5872027"/>
              <a:ext cx="92520" cy="61560"/>
            </p14:xfrm>
          </p:contentPart>
        </mc:Choice>
        <mc:Fallback xmlns="">
          <p:pic>
            <p:nvPicPr>
              <p:cNvPr id="249" name="Freihand 248">
                <a:extLst>
                  <a:ext uri="{FF2B5EF4-FFF2-40B4-BE49-F238E27FC236}">
                    <a16:creationId xmlns:a16="http://schemas.microsoft.com/office/drawing/2014/main" id="{65BAF3FF-AD00-4E90-BF46-A3F8E9D0A95B}"/>
                  </a:ext>
                </a:extLst>
              </p:cNvPr>
              <p:cNvPicPr/>
              <p:nvPr/>
            </p:nvPicPr>
            <p:blipFill>
              <a:blip r:embed="rId141"/>
              <a:stretch>
                <a:fillRect/>
              </a:stretch>
            </p:blipFill>
            <p:spPr>
              <a:xfrm>
                <a:off x="6770267" y="5867707"/>
                <a:ext cx="10116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251" name="Freihand 250">
                <a:extLst>
                  <a:ext uri="{FF2B5EF4-FFF2-40B4-BE49-F238E27FC236}">
                    <a16:creationId xmlns:a16="http://schemas.microsoft.com/office/drawing/2014/main" id="{13E67A08-251E-4A93-9DC0-EFF2C04C2AC3}"/>
                  </a:ext>
                </a:extLst>
              </p14:cNvPr>
              <p14:cNvContentPartPr/>
              <p14:nvPr/>
            </p14:nvContentPartPr>
            <p14:xfrm>
              <a:off x="6898427" y="5609227"/>
              <a:ext cx="116640" cy="117720"/>
            </p14:xfrm>
          </p:contentPart>
        </mc:Choice>
        <mc:Fallback xmlns="">
          <p:pic>
            <p:nvPicPr>
              <p:cNvPr id="251" name="Freihand 250">
                <a:extLst>
                  <a:ext uri="{FF2B5EF4-FFF2-40B4-BE49-F238E27FC236}">
                    <a16:creationId xmlns:a16="http://schemas.microsoft.com/office/drawing/2014/main" id="{13E67A08-251E-4A93-9DC0-EFF2C04C2AC3}"/>
                  </a:ext>
                </a:extLst>
              </p:cNvPr>
              <p:cNvPicPr/>
              <p:nvPr/>
            </p:nvPicPr>
            <p:blipFill>
              <a:blip r:embed="rId143"/>
              <a:stretch>
                <a:fillRect/>
              </a:stretch>
            </p:blipFill>
            <p:spPr>
              <a:xfrm>
                <a:off x="6894107" y="5604907"/>
                <a:ext cx="1252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252" name="Freihand 251">
                <a:extLst>
                  <a:ext uri="{FF2B5EF4-FFF2-40B4-BE49-F238E27FC236}">
                    <a16:creationId xmlns:a16="http://schemas.microsoft.com/office/drawing/2014/main" id="{C941180B-73AE-4B1C-A734-8BF30BE76AB2}"/>
                  </a:ext>
                </a:extLst>
              </p14:cNvPr>
              <p14:cNvContentPartPr/>
              <p14:nvPr/>
            </p14:nvContentPartPr>
            <p14:xfrm>
              <a:off x="7079147" y="5587267"/>
              <a:ext cx="16920" cy="123840"/>
            </p14:xfrm>
          </p:contentPart>
        </mc:Choice>
        <mc:Fallback xmlns="">
          <p:pic>
            <p:nvPicPr>
              <p:cNvPr id="252" name="Freihand 251">
                <a:extLst>
                  <a:ext uri="{FF2B5EF4-FFF2-40B4-BE49-F238E27FC236}">
                    <a16:creationId xmlns:a16="http://schemas.microsoft.com/office/drawing/2014/main" id="{C941180B-73AE-4B1C-A734-8BF30BE76AB2}"/>
                  </a:ext>
                </a:extLst>
              </p:cNvPr>
              <p:cNvPicPr/>
              <p:nvPr/>
            </p:nvPicPr>
            <p:blipFill>
              <a:blip r:embed="rId145"/>
              <a:stretch>
                <a:fillRect/>
              </a:stretch>
            </p:blipFill>
            <p:spPr>
              <a:xfrm>
                <a:off x="7074827" y="5582947"/>
                <a:ext cx="25560" cy="1324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253" name="Freihand 252">
                <a:extLst>
                  <a:ext uri="{FF2B5EF4-FFF2-40B4-BE49-F238E27FC236}">
                    <a16:creationId xmlns:a16="http://schemas.microsoft.com/office/drawing/2014/main" id="{0D47174F-955C-41CB-ABCA-5ABD54017169}"/>
                  </a:ext>
                </a:extLst>
              </p14:cNvPr>
              <p14:cNvContentPartPr/>
              <p14:nvPr/>
            </p14:nvContentPartPr>
            <p14:xfrm>
              <a:off x="7027307" y="5626867"/>
              <a:ext cx="106920" cy="29520"/>
            </p14:xfrm>
          </p:contentPart>
        </mc:Choice>
        <mc:Fallback xmlns="">
          <p:pic>
            <p:nvPicPr>
              <p:cNvPr id="253" name="Freihand 252">
                <a:extLst>
                  <a:ext uri="{FF2B5EF4-FFF2-40B4-BE49-F238E27FC236}">
                    <a16:creationId xmlns:a16="http://schemas.microsoft.com/office/drawing/2014/main" id="{0D47174F-955C-41CB-ABCA-5ABD54017169}"/>
                  </a:ext>
                </a:extLst>
              </p:cNvPr>
              <p:cNvPicPr/>
              <p:nvPr/>
            </p:nvPicPr>
            <p:blipFill>
              <a:blip r:embed="rId147"/>
              <a:stretch>
                <a:fillRect/>
              </a:stretch>
            </p:blipFill>
            <p:spPr>
              <a:xfrm>
                <a:off x="7022987" y="5622547"/>
                <a:ext cx="11556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254" name="Freihand 253">
                <a:extLst>
                  <a:ext uri="{FF2B5EF4-FFF2-40B4-BE49-F238E27FC236}">
                    <a16:creationId xmlns:a16="http://schemas.microsoft.com/office/drawing/2014/main" id="{80C1B9D0-1C95-45D7-9429-0507B48A2DCD}"/>
                  </a:ext>
                </a:extLst>
              </p14:cNvPr>
              <p14:cNvContentPartPr/>
              <p14:nvPr/>
            </p14:nvContentPartPr>
            <p14:xfrm>
              <a:off x="7218467" y="5455147"/>
              <a:ext cx="38880" cy="167040"/>
            </p14:xfrm>
          </p:contentPart>
        </mc:Choice>
        <mc:Fallback xmlns="">
          <p:pic>
            <p:nvPicPr>
              <p:cNvPr id="254" name="Freihand 253">
                <a:extLst>
                  <a:ext uri="{FF2B5EF4-FFF2-40B4-BE49-F238E27FC236}">
                    <a16:creationId xmlns:a16="http://schemas.microsoft.com/office/drawing/2014/main" id="{80C1B9D0-1C95-45D7-9429-0507B48A2DCD}"/>
                  </a:ext>
                </a:extLst>
              </p:cNvPr>
              <p:cNvPicPr/>
              <p:nvPr/>
            </p:nvPicPr>
            <p:blipFill>
              <a:blip r:embed="rId149"/>
              <a:stretch>
                <a:fillRect/>
              </a:stretch>
            </p:blipFill>
            <p:spPr>
              <a:xfrm>
                <a:off x="7214147" y="5450827"/>
                <a:ext cx="4752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255" name="Freihand 254">
                <a:extLst>
                  <a:ext uri="{FF2B5EF4-FFF2-40B4-BE49-F238E27FC236}">
                    <a16:creationId xmlns:a16="http://schemas.microsoft.com/office/drawing/2014/main" id="{58D905A2-1A3E-4F0E-A442-A95BE6491E84}"/>
                  </a:ext>
                </a:extLst>
              </p14:cNvPr>
              <p14:cNvContentPartPr/>
              <p14:nvPr/>
            </p14:nvContentPartPr>
            <p14:xfrm>
              <a:off x="7287947" y="5539387"/>
              <a:ext cx="90360" cy="127080"/>
            </p14:xfrm>
          </p:contentPart>
        </mc:Choice>
        <mc:Fallback xmlns="">
          <p:pic>
            <p:nvPicPr>
              <p:cNvPr id="255" name="Freihand 254">
                <a:extLst>
                  <a:ext uri="{FF2B5EF4-FFF2-40B4-BE49-F238E27FC236}">
                    <a16:creationId xmlns:a16="http://schemas.microsoft.com/office/drawing/2014/main" id="{58D905A2-1A3E-4F0E-A442-A95BE6491E84}"/>
                  </a:ext>
                </a:extLst>
              </p:cNvPr>
              <p:cNvPicPr/>
              <p:nvPr/>
            </p:nvPicPr>
            <p:blipFill>
              <a:blip r:embed="rId151"/>
              <a:stretch>
                <a:fillRect/>
              </a:stretch>
            </p:blipFill>
            <p:spPr>
              <a:xfrm>
                <a:off x="7283627" y="5535067"/>
                <a:ext cx="9900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56" name="Freihand 255">
                <a:extLst>
                  <a:ext uri="{FF2B5EF4-FFF2-40B4-BE49-F238E27FC236}">
                    <a16:creationId xmlns:a16="http://schemas.microsoft.com/office/drawing/2014/main" id="{C88023DC-8470-4035-BB73-D908664BF4DB}"/>
                  </a:ext>
                </a:extLst>
              </p14:cNvPr>
              <p14:cNvContentPartPr/>
              <p14:nvPr/>
            </p14:nvContentPartPr>
            <p14:xfrm>
              <a:off x="7300907" y="5519227"/>
              <a:ext cx="66240" cy="159120"/>
            </p14:xfrm>
          </p:contentPart>
        </mc:Choice>
        <mc:Fallback xmlns="">
          <p:pic>
            <p:nvPicPr>
              <p:cNvPr id="256" name="Freihand 255">
                <a:extLst>
                  <a:ext uri="{FF2B5EF4-FFF2-40B4-BE49-F238E27FC236}">
                    <a16:creationId xmlns:a16="http://schemas.microsoft.com/office/drawing/2014/main" id="{C88023DC-8470-4035-BB73-D908664BF4DB}"/>
                  </a:ext>
                </a:extLst>
              </p:cNvPr>
              <p:cNvPicPr/>
              <p:nvPr/>
            </p:nvPicPr>
            <p:blipFill>
              <a:blip r:embed="rId153"/>
              <a:stretch>
                <a:fillRect/>
              </a:stretch>
            </p:blipFill>
            <p:spPr>
              <a:xfrm>
                <a:off x="7296587" y="5514907"/>
                <a:ext cx="7488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58" name="Freihand 257">
                <a:extLst>
                  <a:ext uri="{FF2B5EF4-FFF2-40B4-BE49-F238E27FC236}">
                    <a16:creationId xmlns:a16="http://schemas.microsoft.com/office/drawing/2014/main" id="{E334CD76-609C-425F-B331-91B037F30E16}"/>
                  </a:ext>
                </a:extLst>
              </p14:cNvPr>
              <p14:cNvContentPartPr/>
              <p14:nvPr/>
            </p14:nvContentPartPr>
            <p14:xfrm>
              <a:off x="6904907" y="5741347"/>
              <a:ext cx="488880" cy="112320"/>
            </p14:xfrm>
          </p:contentPart>
        </mc:Choice>
        <mc:Fallback xmlns="">
          <p:pic>
            <p:nvPicPr>
              <p:cNvPr id="258" name="Freihand 257">
                <a:extLst>
                  <a:ext uri="{FF2B5EF4-FFF2-40B4-BE49-F238E27FC236}">
                    <a16:creationId xmlns:a16="http://schemas.microsoft.com/office/drawing/2014/main" id="{E334CD76-609C-425F-B331-91B037F30E16}"/>
                  </a:ext>
                </a:extLst>
              </p:cNvPr>
              <p:cNvPicPr/>
              <p:nvPr/>
            </p:nvPicPr>
            <p:blipFill>
              <a:blip r:embed="rId155"/>
              <a:stretch>
                <a:fillRect/>
              </a:stretch>
            </p:blipFill>
            <p:spPr>
              <a:xfrm>
                <a:off x="6900587" y="5737027"/>
                <a:ext cx="49752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59" name="Freihand 258">
                <a:extLst>
                  <a:ext uri="{FF2B5EF4-FFF2-40B4-BE49-F238E27FC236}">
                    <a16:creationId xmlns:a16="http://schemas.microsoft.com/office/drawing/2014/main" id="{055B0631-5738-42CF-9E60-8BDE9FBD2C07}"/>
                  </a:ext>
                </a:extLst>
              </p14:cNvPr>
              <p14:cNvContentPartPr/>
              <p14:nvPr/>
            </p14:nvContentPartPr>
            <p14:xfrm>
              <a:off x="6901307" y="5916667"/>
              <a:ext cx="127800" cy="103680"/>
            </p14:xfrm>
          </p:contentPart>
        </mc:Choice>
        <mc:Fallback xmlns="">
          <p:pic>
            <p:nvPicPr>
              <p:cNvPr id="259" name="Freihand 258">
                <a:extLst>
                  <a:ext uri="{FF2B5EF4-FFF2-40B4-BE49-F238E27FC236}">
                    <a16:creationId xmlns:a16="http://schemas.microsoft.com/office/drawing/2014/main" id="{055B0631-5738-42CF-9E60-8BDE9FBD2C07}"/>
                  </a:ext>
                </a:extLst>
              </p:cNvPr>
              <p:cNvPicPr/>
              <p:nvPr/>
            </p:nvPicPr>
            <p:blipFill>
              <a:blip r:embed="rId157"/>
              <a:stretch>
                <a:fillRect/>
              </a:stretch>
            </p:blipFill>
            <p:spPr>
              <a:xfrm>
                <a:off x="6896987" y="5912347"/>
                <a:ext cx="1364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260" name="Freihand 259">
                <a:extLst>
                  <a:ext uri="{FF2B5EF4-FFF2-40B4-BE49-F238E27FC236}">
                    <a16:creationId xmlns:a16="http://schemas.microsoft.com/office/drawing/2014/main" id="{2A496A80-5395-4374-9DD6-C0E3E9410F19}"/>
                  </a:ext>
                </a:extLst>
              </p14:cNvPr>
              <p14:cNvContentPartPr/>
              <p14:nvPr/>
            </p14:nvContentPartPr>
            <p14:xfrm>
              <a:off x="7115147" y="5904067"/>
              <a:ext cx="38520" cy="88200"/>
            </p14:xfrm>
          </p:contentPart>
        </mc:Choice>
        <mc:Fallback xmlns="">
          <p:pic>
            <p:nvPicPr>
              <p:cNvPr id="260" name="Freihand 259">
                <a:extLst>
                  <a:ext uri="{FF2B5EF4-FFF2-40B4-BE49-F238E27FC236}">
                    <a16:creationId xmlns:a16="http://schemas.microsoft.com/office/drawing/2014/main" id="{2A496A80-5395-4374-9DD6-C0E3E9410F19}"/>
                  </a:ext>
                </a:extLst>
              </p:cNvPr>
              <p:cNvPicPr/>
              <p:nvPr/>
            </p:nvPicPr>
            <p:blipFill>
              <a:blip r:embed="rId159"/>
              <a:stretch>
                <a:fillRect/>
              </a:stretch>
            </p:blipFill>
            <p:spPr>
              <a:xfrm>
                <a:off x="7110827" y="5899747"/>
                <a:ext cx="4716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261" name="Freihand 260">
                <a:extLst>
                  <a:ext uri="{FF2B5EF4-FFF2-40B4-BE49-F238E27FC236}">
                    <a16:creationId xmlns:a16="http://schemas.microsoft.com/office/drawing/2014/main" id="{2D849D8B-1DAB-4F35-A648-697DC979F61D}"/>
                  </a:ext>
                </a:extLst>
              </p14:cNvPr>
              <p14:cNvContentPartPr/>
              <p14:nvPr/>
            </p14:nvContentPartPr>
            <p14:xfrm>
              <a:off x="7093187" y="5919547"/>
              <a:ext cx="106560" cy="21600"/>
            </p14:xfrm>
          </p:contentPart>
        </mc:Choice>
        <mc:Fallback xmlns="">
          <p:pic>
            <p:nvPicPr>
              <p:cNvPr id="261" name="Freihand 260">
                <a:extLst>
                  <a:ext uri="{FF2B5EF4-FFF2-40B4-BE49-F238E27FC236}">
                    <a16:creationId xmlns:a16="http://schemas.microsoft.com/office/drawing/2014/main" id="{2D849D8B-1DAB-4F35-A648-697DC979F61D}"/>
                  </a:ext>
                </a:extLst>
              </p:cNvPr>
              <p:cNvPicPr/>
              <p:nvPr/>
            </p:nvPicPr>
            <p:blipFill>
              <a:blip r:embed="rId161"/>
              <a:stretch>
                <a:fillRect/>
              </a:stretch>
            </p:blipFill>
            <p:spPr>
              <a:xfrm>
                <a:off x="7088867" y="5915227"/>
                <a:ext cx="1152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262" name="Freihand 261">
                <a:extLst>
                  <a:ext uri="{FF2B5EF4-FFF2-40B4-BE49-F238E27FC236}">
                    <a16:creationId xmlns:a16="http://schemas.microsoft.com/office/drawing/2014/main" id="{2BE13C98-7DC9-42E4-A681-3A12127339A8}"/>
                  </a:ext>
                </a:extLst>
              </p14:cNvPr>
              <p14:cNvContentPartPr/>
              <p14:nvPr/>
            </p14:nvContentPartPr>
            <p14:xfrm>
              <a:off x="7321427" y="5899387"/>
              <a:ext cx="69480" cy="59760"/>
            </p14:xfrm>
          </p:contentPart>
        </mc:Choice>
        <mc:Fallback xmlns="">
          <p:pic>
            <p:nvPicPr>
              <p:cNvPr id="262" name="Freihand 261">
                <a:extLst>
                  <a:ext uri="{FF2B5EF4-FFF2-40B4-BE49-F238E27FC236}">
                    <a16:creationId xmlns:a16="http://schemas.microsoft.com/office/drawing/2014/main" id="{2BE13C98-7DC9-42E4-A681-3A12127339A8}"/>
                  </a:ext>
                </a:extLst>
              </p:cNvPr>
              <p:cNvPicPr/>
              <p:nvPr/>
            </p:nvPicPr>
            <p:blipFill>
              <a:blip r:embed="rId163"/>
              <a:stretch>
                <a:fillRect/>
              </a:stretch>
            </p:blipFill>
            <p:spPr>
              <a:xfrm>
                <a:off x="7317107" y="5895067"/>
                <a:ext cx="7812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263" name="Freihand 262">
                <a:extLst>
                  <a:ext uri="{FF2B5EF4-FFF2-40B4-BE49-F238E27FC236}">
                    <a16:creationId xmlns:a16="http://schemas.microsoft.com/office/drawing/2014/main" id="{30B50EA7-8622-4742-A2E0-EA693E45F642}"/>
                  </a:ext>
                </a:extLst>
              </p14:cNvPr>
              <p14:cNvContentPartPr/>
              <p14:nvPr/>
            </p14:nvContentPartPr>
            <p14:xfrm>
              <a:off x="7318547" y="5800747"/>
              <a:ext cx="39960" cy="29520"/>
            </p14:xfrm>
          </p:contentPart>
        </mc:Choice>
        <mc:Fallback xmlns="">
          <p:pic>
            <p:nvPicPr>
              <p:cNvPr id="263" name="Freihand 262">
                <a:extLst>
                  <a:ext uri="{FF2B5EF4-FFF2-40B4-BE49-F238E27FC236}">
                    <a16:creationId xmlns:a16="http://schemas.microsoft.com/office/drawing/2014/main" id="{30B50EA7-8622-4742-A2E0-EA693E45F642}"/>
                  </a:ext>
                </a:extLst>
              </p:cNvPr>
              <p:cNvPicPr/>
              <p:nvPr/>
            </p:nvPicPr>
            <p:blipFill>
              <a:blip r:embed="rId165"/>
              <a:stretch>
                <a:fillRect/>
              </a:stretch>
            </p:blipFill>
            <p:spPr>
              <a:xfrm>
                <a:off x="7314227" y="5796427"/>
                <a:ext cx="486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265" name="Freihand 264">
                <a:extLst>
                  <a:ext uri="{FF2B5EF4-FFF2-40B4-BE49-F238E27FC236}">
                    <a16:creationId xmlns:a16="http://schemas.microsoft.com/office/drawing/2014/main" id="{ED2ED177-FF07-4B49-A4E8-47533C2C57DF}"/>
                  </a:ext>
                </a:extLst>
              </p14:cNvPr>
              <p14:cNvContentPartPr/>
              <p14:nvPr/>
            </p14:nvContentPartPr>
            <p14:xfrm>
              <a:off x="7419347" y="5892547"/>
              <a:ext cx="83880" cy="81720"/>
            </p14:xfrm>
          </p:contentPart>
        </mc:Choice>
        <mc:Fallback xmlns="">
          <p:pic>
            <p:nvPicPr>
              <p:cNvPr id="265" name="Freihand 264">
                <a:extLst>
                  <a:ext uri="{FF2B5EF4-FFF2-40B4-BE49-F238E27FC236}">
                    <a16:creationId xmlns:a16="http://schemas.microsoft.com/office/drawing/2014/main" id="{ED2ED177-FF07-4B49-A4E8-47533C2C57DF}"/>
                  </a:ext>
                </a:extLst>
              </p:cNvPr>
              <p:cNvPicPr/>
              <p:nvPr/>
            </p:nvPicPr>
            <p:blipFill>
              <a:blip r:embed="rId167"/>
              <a:stretch>
                <a:fillRect/>
              </a:stretch>
            </p:blipFill>
            <p:spPr>
              <a:xfrm>
                <a:off x="7415027" y="5888227"/>
                <a:ext cx="9252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66" name="Freihand 265">
                <a:extLst>
                  <a:ext uri="{FF2B5EF4-FFF2-40B4-BE49-F238E27FC236}">
                    <a16:creationId xmlns:a16="http://schemas.microsoft.com/office/drawing/2014/main" id="{C7AEE60B-14E3-4D99-BCB6-B21AC2E72331}"/>
                  </a:ext>
                </a:extLst>
              </p14:cNvPr>
              <p14:cNvContentPartPr/>
              <p14:nvPr/>
            </p14:nvContentPartPr>
            <p14:xfrm>
              <a:off x="7378307" y="5913787"/>
              <a:ext cx="129240" cy="32040"/>
            </p14:xfrm>
          </p:contentPart>
        </mc:Choice>
        <mc:Fallback xmlns="">
          <p:pic>
            <p:nvPicPr>
              <p:cNvPr id="266" name="Freihand 265">
                <a:extLst>
                  <a:ext uri="{FF2B5EF4-FFF2-40B4-BE49-F238E27FC236}">
                    <a16:creationId xmlns:a16="http://schemas.microsoft.com/office/drawing/2014/main" id="{C7AEE60B-14E3-4D99-BCB6-B21AC2E72331}"/>
                  </a:ext>
                </a:extLst>
              </p:cNvPr>
              <p:cNvPicPr/>
              <p:nvPr/>
            </p:nvPicPr>
            <p:blipFill>
              <a:blip r:embed="rId169"/>
              <a:stretch>
                <a:fillRect/>
              </a:stretch>
            </p:blipFill>
            <p:spPr>
              <a:xfrm>
                <a:off x="7373987" y="5909467"/>
                <a:ext cx="13788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67" name="Freihand 266">
                <a:extLst>
                  <a:ext uri="{FF2B5EF4-FFF2-40B4-BE49-F238E27FC236}">
                    <a16:creationId xmlns:a16="http://schemas.microsoft.com/office/drawing/2014/main" id="{D554B7FE-8562-494C-AE67-0BE0AA78B2F9}"/>
                  </a:ext>
                </a:extLst>
              </p14:cNvPr>
              <p14:cNvContentPartPr/>
              <p14:nvPr/>
            </p14:nvContentPartPr>
            <p14:xfrm>
              <a:off x="7384787" y="5914867"/>
              <a:ext cx="127440" cy="50040"/>
            </p14:xfrm>
          </p:contentPart>
        </mc:Choice>
        <mc:Fallback xmlns="">
          <p:pic>
            <p:nvPicPr>
              <p:cNvPr id="267" name="Freihand 266">
                <a:extLst>
                  <a:ext uri="{FF2B5EF4-FFF2-40B4-BE49-F238E27FC236}">
                    <a16:creationId xmlns:a16="http://schemas.microsoft.com/office/drawing/2014/main" id="{D554B7FE-8562-494C-AE67-0BE0AA78B2F9}"/>
                  </a:ext>
                </a:extLst>
              </p:cNvPr>
              <p:cNvPicPr/>
              <p:nvPr/>
            </p:nvPicPr>
            <p:blipFill>
              <a:blip r:embed="rId171"/>
              <a:stretch>
                <a:fillRect/>
              </a:stretch>
            </p:blipFill>
            <p:spPr>
              <a:xfrm>
                <a:off x="7380467" y="5910547"/>
                <a:ext cx="136080" cy="58680"/>
              </a:xfrm>
              <a:prstGeom prst="rect">
                <a:avLst/>
              </a:prstGeom>
            </p:spPr>
          </p:pic>
        </mc:Fallback>
      </mc:AlternateContent>
      <p:grpSp>
        <p:nvGrpSpPr>
          <p:cNvPr id="270" name="Gruppieren 269">
            <a:extLst>
              <a:ext uri="{FF2B5EF4-FFF2-40B4-BE49-F238E27FC236}">
                <a16:creationId xmlns:a16="http://schemas.microsoft.com/office/drawing/2014/main" id="{F1EE6954-9EF3-4618-BE76-14198DD8255A}"/>
              </a:ext>
            </a:extLst>
          </p:cNvPr>
          <p:cNvGrpSpPr/>
          <p:nvPr/>
        </p:nvGrpSpPr>
        <p:grpSpPr>
          <a:xfrm>
            <a:off x="356147" y="1413787"/>
            <a:ext cx="9793080" cy="3806280"/>
            <a:chOff x="356147" y="1413787"/>
            <a:chExt cx="9793080" cy="3806280"/>
          </a:xfrm>
        </p:grpSpPr>
        <mc:AlternateContent xmlns:mc="http://schemas.openxmlformats.org/markup-compatibility/2006" xmlns:p14="http://schemas.microsoft.com/office/powerpoint/2010/main">
          <mc:Choice Requires="p14">
            <p:contentPart p14:bwMode="auto" r:id="rId172">
              <p14:nvContentPartPr>
                <p14:cNvPr id="73" name="Freihand 72">
                  <a:extLst>
                    <a:ext uri="{FF2B5EF4-FFF2-40B4-BE49-F238E27FC236}">
                      <a16:creationId xmlns:a16="http://schemas.microsoft.com/office/drawing/2014/main" id="{C4027A95-291B-4BDF-9DA0-DF7704458E5D}"/>
                    </a:ext>
                  </a:extLst>
                </p14:cNvPr>
                <p14:cNvContentPartPr/>
                <p14:nvPr/>
              </p14:nvContentPartPr>
              <p14:xfrm>
                <a:off x="537947" y="1826347"/>
                <a:ext cx="757800" cy="609840"/>
              </p14:xfrm>
            </p:contentPart>
          </mc:Choice>
          <mc:Fallback xmlns="">
            <p:pic>
              <p:nvPicPr>
                <p:cNvPr id="73" name="Freihand 72">
                  <a:extLst>
                    <a:ext uri="{FF2B5EF4-FFF2-40B4-BE49-F238E27FC236}">
                      <a16:creationId xmlns:a16="http://schemas.microsoft.com/office/drawing/2014/main" id="{C4027A95-291B-4BDF-9DA0-DF7704458E5D}"/>
                    </a:ext>
                  </a:extLst>
                </p:cNvPr>
                <p:cNvPicPr/>
                <p:nvPr/>
              </p:nvPicPr>
              <p:blipFill>
                <a:blip r:embed="rId173"/>
                <a:stretch>
                  <a:fillRect/>
                </a:stretch>
              </p:blipFill>
              <p:spPr>
                <a:xfrm>
                  <a:off x="533627" y="1822027"/>
                  <a:ext cx="766440" cy="61848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74" name="Freihand 73">
                  <a:extLst>
                    <a:ext uri="{FF2B5EF4-FFF2-40B4-BE49-F238E27FC236}">
                      <a16:creationId xmlns:a16="http://schemas.microsoft.com/office/drawing/2014/main" id="{6E7DFE44-8DA3-4FEA-AAEC-80B7EC94ED5F}"/>
                    </a:ext>
                  </a:extLst>
                </p14:cNvPr>
                <p14:cNvContentPartPr/>
                <p14:nvPr/>
              </p14:nvContentPartPr>
              <p14:xfrm>
                <a:off x="4310747" y="1782067"/>
                <a:ext cx="686880" cy="561240"/>
              </p14:xfrm>
            </p:contentPart>
          </mc:Choice>
          <mc:Fallback xmlns="">
            <p:pic>
              <p:nvPicPr>
                <p:cNvPr id="74" name="Freihand 73">
                  <a:extLst>
                    <a:ext uri="{FF2B5EF4-FFF2-40B4-BE49-F238E27FC236}">
                      <a16:creationId xmlns:a16="http://schemas.microsoft.com/office/drawing/2014/main" id="{6E7DFE44-8DA3-4FEA-AAEC-80B7EC94ED5F}"/>
                    </a:ext>
                  </a:extLst>
                </p:cNvPr>
                <p:cNvPicPr/>
                <p:nvPr/>
              </p:nvPicPr>
              <p:blipFill>
                <a:blip r:embed="rId175"/>
                <a:stretch>
                  <a:fillRect/>
                </a:stretch>
              </p:blipFill>
              <p:spPr>
                <a:xfrm>
                  <a:off x="4306427" y="1777747"/>
                  <a:ext cx="695520" cy="56988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24" name="Freihand 123">
                  <a:extLst>
                    <a:ext uri="{FF2B5EF4-FFF2-40B4-BE49-F238E27FC236}">
                      <a16:creationId xmlns:a16="http://schemas.microsoft.com/office/drawing/2014/main" id="{BA727F3E-5D30-40EE-B553-3A183E35F717}"/>
                    </a:ext>
                  </a:extLst>
                </p14:cNvPr>
                <p14:cNvContentPartPr/>
                <p14:nvPr/>
              </p14:nvContentPartPr>
              <p14:xfrm>
                <a:off x="4016987" y="4195867"/>
                <a:ext cx="2123280" cy="926640"/>
              </p14:xfrm>
            </p:contentPart>
          </mc:Choice>
          <mc:Fallback xmlns="">
            <p:pic>
              <p:nvPicPr>
                <p:cNvPr id="124" name="Freihand 123">
                  <a:extLst>
                    <a:ext uri="{FF2B5EF4-FFF2-40B4-BE49-F238E27FC236}">
                      <a16:creationId xmlns:a16="http://schemas.microsoft.com/office/drawing/2014/main" id="{BA727F3E-5D30-40EE-B553-3A183E35F717}"/>
                    </a:ext>
                  </a:extLst>
                </p:cNvPr>
                <p:cNvPicPr/>
                <p:nvPr/>
              </p:nvPicPr>
              <p:blipFill>
                <a:blip r:embed="rId177"/>
                <a:stretch>
                  <a:fillRect/>
                </a:stretch>
              </p:blipFill>
              <p:spPr>
                <a:xfrm>
                  <a:off x="4012667" y="4191547"/>
                  <a:ext cx="2131920" cy="9352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26" name="Freihand 125">
                  <a:extLst>
                    <a:ext uri="{FF2B5EF4-FFF2-40B4-BE49-F238E27FC236}">
                      <a16:creationId xmlns:a16="http://schemas.microsoft.com/office/drawing/2014/main" id="{0CD60658-B98B-4A20-A377-F51C5CD5499D}"/>
                    </a:ext>
                  </a:extLst>
                </p14:cNvPr>
                <p14:cNvContentPartPr/>
                <p14:nvPr/>
              </p14:nvContentPartPr>
              <p14:xfrm>
                <a:off x="376667" y="4180027"/>
                <a:ext cx="1567440" cy="948600"/>
              </p14:xfrm>
            </p:contentPart>
          </mc:Choice>
          <mc:Fallback xmlns="">
            <p:pic>
              <p:nvPicPr>
                <p:cNvPr id="126" name="Freihand 125">
                  <a:extLst>
                    <a:ext uri="{FF2B5EF4-FFF2-40B4-BE49-F238E27FC236}">
                      <a16:creationId xmlns:a16="http://schemas.microsoft.com/office/drawing/2014/main" id="{0CD60658-B98B-4A20-A377-F51C5CD5499D}"/>
                    </a:ext>
                  </a:extLst>
                </p:cNvPr>
                <p:cNvPicPr/>
                <p:nvPr/>
              </p:nvPicPr>
              <p:blipFill>
                <a:blip r:embed="rId179"/>
                <a:stretch>
                  <a:fillRect/>
                </a:stretch>
              </p:blipFill>
              <p:spPr>
                <a:xfrm>
                  <a:off x="372347" y="4175707"/>
                  <a:ext cx="1576080" cy="95724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74" name="Freihand 173">
                  <a:extLst>
                    <a:ext uri="{FF2B5EF4-FFF2-40B4-BE49-F238E27FC236}">
                      <a16:creationId xmlns:a16="http://schemas.microsoft.com/office/drawing/2014/main" id="{16DC7414-3A65-4F61-BEF1-CB05B14E7A5F}"/>
                    </a:ext>
                  </a:extLst>
                </p14:cNvPr>
                <p14:cNvContentPartPr/>
                <p14:nvPr/>
              </p14:nvContentPartPr>
              <p14:xfrm>
                <a:off x="4292747" y="4378027"/>
                <a:ext cx="534960" cy="296280"/>
              </p14:xfrm>
            </p:contentPart>
          </mc:Choice>
          <mc:Fallback xmlns="">
            <p:pic>
              <p:nvPicPr>
                <p:cNvPr id="174" name="Freihand 173">
                  <a:extLst>
                    <a:ext uri="{FF2B5EF4-FFF2-40B4-BE49-F238E27FC236}">
                      <a16:creationId xmlns:a16="http://schemas.microsoft.com/office/drawing/2014/main" id="{16DC7414-3A65-4F61-BEF1-CB05B14E7A5F}"/>
                    </a:ext>
                  </a:extLst>
                </p:cNvPr>
                <p:cNvPicPr/>
                <p:nvPr/>
              </p:nvPicPr>
              <p:blipFill>
                <a:blip r:embed="rId181"/>
                <a:stretch>
                  <a:fillRect/>
                </a:stretch>
              </p:blipFill>
              <p:spPr>
                <a:xfrm>
                  <a:off x="4288427" y="4373707"/>
                  <a:ext cx="54360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7" name="Freihand 6">
                  <a:extLst>
                    <a:ext uri="{FF2B5EF4-FFF2-40B4-BE49-F238E27FC236}">
                      <a16:creationId xmlns:a16="http://schemas.microsoft.com/office/drawing/2014/main" id="{C36F6547-531A-4808-AFDA-0EA93477B0DE}"/>
                    </a:ext>
                  </a:extLst>
                </p14:cNvPr>
                <p14:cNvContentPartPr/>
                <p14:nvPr/>
              </p14:nvContentPartPr>
              <p14:xfrm>
                <a:off x="614627" y="4403947"/>
                <a:ext cx="178200" cy="233640"/>
              </p14:xfrm>
            </p:contentPart>
          </mc:Choice>
          <mc:Fallback xmlns="">
            <p:pic>
              <p:nvPicPr>
                <p:cNvPr id="7" name="Freihand 6">
                  <a:extLst>
                    <a:ext uri="{FF2B5EF4-FFF2-40B4-BE49-F238E27FC236}">
                      <a16:creationId xmlns:a16="http://schemas.microsoft.com/office/drawing/2014/main" id="{C36F6547-531A-4808-AFDA-0EA93477B0DE}"/>
                    </a:ext>
                  </a:extLst>
                </p:cNvPr>
                <p:cNvPicPr/>
                <p:nvPr/>
              </p:nvPicPr>
              <p:blipFill>
                <a:blip r:embed="rId183"/>
                <a:stretch>
                  <a:fillRect/>
                </a:stretch>
              </p:blipFill>
              <p:spPr>
                <a:xfrm>
                  <a:off x="610307" y="4399627"/>
                  <a:ext cx="186840" cy="24228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9" name="Freihand 8">
                  <a:extLst>
                    <a:ext uri="{FF2B5EF4-FFF2-40B4-BE49-F238E27FC236}">
                      <a16:creationId xmlns:a16="http://schemas.microsoft.com/office/drawing/2014/main" id="{CBC7419F-0368-4993-98D9-DAB21B1AF2F0}"/>
                    </a:ext>
                  </a:extLst>
                </p14:cNvPr>
                <p14:cNvContentPartPr/>
                <p14:nvPr/>
              </p14:nvContentPartPr>
              <p14:xfrm>
                <a:off x="833507" y="4415107"/>
                <a:ext cx="127800" cy="173160"/>
              </p14:xfrm>
            </p:contentPart>
          </mc:Choice>
          <mc:Fallback xmlns="">
            <p:pic>
              <p:nvPicPr>
                <p:cNvPr id="9" name="Freihand 8">
                  <a:extLst>
                    <a:ext uri="{FF2B5EF4-FFF2-40B4-BE49-F238E27FC236}">
                      <a16:creationId xmlns:a16="http://schemas.microsoft.com/office/drawing/2014/main" id="{CBC7419F-0368-4993-98D9-DAB21B1AF2F0}"/>
                    </a:ext>
                  </a:extLst>
                </p:cNvPr>
                <p:cNvPicPr/>
                <p:nvPr/>
              </p:nvPicPr>
              <p:blipFill>
                <a:blip r:embed="rId185"/>
                <a:stretch>
                  <a:fillRect/>
                </a:stretch>
              </p:blipFill>
              <p:spPr>
                <a:xfrm>
                  <a:off x="829187" y="4410787"/>
                  <a:ext cx="13644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4" name="Freihand 13">
                  <a:extLst>
                    <a:ext uri="{FF2B5EF4-FFF2-40B4-BE49-F238E27FC236}">
                      <a16:creationId xmlns:a16="http://schemas.microsoft.com/office/drawing/2014/main" id="{7C3B4917-C583-4DA6-BE17-E29588D7AD85}"/>
                    </a:ext>
                  </a:extLst>
                </p14:cNvPr>
                <p14:cNvContentPartPr/>
                <p14:nvPr/>
              </p14:nvContentPartPr>
              <p14:xfrm>
                <a:off x="821267" y="4472707"/>
                <a:ext cx="122760" cy="24120"/>
              </p14:xfrm>
            </p:contentPart>
          </mc:Choice>
          <mc:Fallback xmlns="">
            <p:pic>
              <p:nvPicPr>
                <p:cNvPr id="14" name="Freihand 13">
                  <a:extLst>
                    <a:ext uri="{FF2B5EF4-FFF2-40B4-BE49-F238E27FC236}">
                      <a16:creationId xmlns:a16="http://schemas.microsoft.com/office/drawing/2014/main" id="{7C3B4917-C583-4DA6-BE17-E29588D7AD85}"/>
                    </a:ext>
                  </a:extLst>
                </p:cNvPr>
                <p:cNvPicPr/>
                <p:nvPr/>
              </p:nvPicPr>
              <p:blipFill>
                <a:blip r:embed="rId187"/>
                <a:stretch>
                  <a:fillRect/>
                </a:stretch>
              </p:blipFill>
              <p:spPr>
                <a:xfrm>
                  <a:off x="816947" y="4468387"/>
                  <a:ext cx="1314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5" name="Freihand 14">
                  <a:extLst>
                    <a:ext uri="{FF2B5EF4-FFF2-40B4-BE49-F238E27FC236}">
                      <a16:creationId xmlns:a16="http://schemas.microsoft.com/office/drawing/2014/main" id="{F45E0F8D-36DD-44CF-B5C9-ED0E29E720A5}"/>
                    </a:ext>
                  </a:extLst>
                </p14:cNvPr>
                <p14:cNvContentPartPr/>
                <p14:nvPr/>
              </p14:nvContentPartPr>
              <p14:xfrm>
                <a:off x="792827" y="4501867"/>
                <a:ext cx="138600" cy="17280"/>
              </p14:xfrm>
            </p:contentPart>
          </mc:Choice>
          <mc:Fallback xmlns="">
            <p:pic>
              <p:nvPicPr>
                <p:cNvPr id="15" name="Freihand 14">
                  <a:extLst>
                    <a:ext uri="{FF2B5EF4-FFF2-40B4-BE49-F238E27FC236}">
                      <a16:creationId xmlns:a16="http://schemas.microsoft.com/office/drawing/2014/main" id="{F45E0F8D-36DD-44CF-B5C9-ED0E29E720A5}"/>
                    </a:ext>
                  </a:extLst>
                </p:cNvPr>
                <p:cNvPicPr/>
                <p:nvPr/>
              </p:nvPicPr>
              <p:blipFill>
                <a:blip r:embed="rId189"/>
                <a:stretch>
                  <a:fillRect/>
                </a:stretch>
              </p:blipFill>
              <p:spPr>
                <a:xfrm>
                  <a:off x="788507" y="4497547"/>
                  <a:ext cx="14724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8" name="Freihand 17">
                  <a:extLst>
                    <a:ext uri="{FF2B5EF4-FFF2-40B4-BE49-F238E27FC236}">
                      <a16:creationId xmlns:a16="http://schemas.microsoft.com/office/drawing/2014/main" id="{8EE40CDE-BE3A-4A91-AA11-6030914FE334}"/>
                    </a:ext>
                  </a:extLst>
                </p14:cNvPr>
                <p14:cNvContentPartPr/>
                <p14:nvPr/>
              </p14:nvContentPartPr>
              <p14:xfrm>
                <a:off x="1013147" y="4308907"/>
                <a:ext cx="59760" cy="295560"/>
              </p14:xfrm>
            </p:contentPart>
          </mc:Choice>
          <mc:Fallback xmlns="">
            <p:pic>
              <p:nvPicPr>
                <p:cNvPr id="18" name="Freihand 17">
                  <a:extLst>
                    <a:ext uri="{FF2B5EF4-FFF2-40B4-BE49-F238E27FC236}">
                      <a16:creationId xmlns:a16="http://schemas.microsoft.com/office/drawing/2014/main" id="{8EE40CDE-BE3A-4A91-AA11-6030914FE334}"/>
                    </a:ext>
                  </a:extLst>
                </p:cNvPr>
                <p:cNvPicPr/>
                <p:nvPr/>
              </p:nvPicPr>
              <p:blipFill>
                <a:blip r:embed="rId191"/>
                <a:stretch>
                  <a:fillRect/>
                </a:stretch>
              </p:blipFill>
              <p:spPr>
                <a:xfrm>
                  <a:off x="1008827" y="4304587"/>
                  <a:ext cx="68400" cy="30420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20" name="Freihand 19">
                  <a:extLst>
                    <a:ext uri="{FF2B5EF4-FFF2-40B4-BE49-F238E27FC236}">
                      <a16:creationId xmlns:a16="http://schemas.microsoft.com/office/drawing/2014/main" id="{0F310CE7-45ED-43B9-82E1-6DA09BF8EC33}"/>
                    </a:ext>
                  </a:extLst>
                </p14:cNvPr>
                <p14:cNvContentPartPr/>
                <p14:nvPr/>
              </p14:nvContentPartPr>
              <p14:xfrm>
                <a:off x="1121507" y="4416547"/>
                <a:ext cx="143280" cy="168120"/>
              </p14:xfrm>
            </p:contentPart>
          </mc:Choice>
          <mc:Fallback xmlns="">
            <p:pic>
              <p:nvPicPr>
                <p:cNvPr id="20" name="Freihand 19">
                  <a:extLst>
                    <a:ext uri="{FF2B5EF4-FFF2-40B4-BE49-F238E27FC236}">
                      <a16:creationId xmlns:a16="http://schemas.microsoft.com/office/drawing/2014/main" id="{0F310CE7-45ED-43B9-82E1-6DA09BF8EC33}"/>
                    </a:ext>
                  </a:extLst>
                </p:cNvPr>
                <p:cNvPicPr/>
                <p:nvPr/>
              </p:nvPicPr>
              <p:blipFill>
                <a:blip r:embed="rId193"/>
                <a:stretch>
                  <a:fillRect/>
                </a:stretch>
              </p:blipFill>
              <p:spPr>
                <a:xfrm>
                  <a:off x="1117187" y="4412227"/>
                  <a:ext cx="15192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21" name="Freihand 20">
                  <a:extLst>
                    <a:ext uri="{FF2B5EF4-FFF2-40B4-BE49-F238E27FC236}">
                      <a16:creationId xmlns:a16="http://schemas.microsoft.com/office/drawing/2014/main" id="{3EB110A7-C287-4A66-9298-07628D9B9084}"/>
                    </a:ext>
                  </a:extLst>
                </p14:cNvPr>
                <p14:cNvContentPartPr/>
                <p14:nvPr/>
              </p14:nvContentPartPr>
              <p14:xfrm>
                <a:off x="1363067" y="4427347"/>
                <a:ext cx="43560" cy="154800"/>
              </p14:xfrm>
            </p:contentPart>
          </mc:Choice>
          <mc:Fallback xmlns="">
            <p:pic>
              <p:nvPicPr>
                <p:cNvPr id="21" name="Freihand 20">
                  <a:extLst>
                    <a:ext uri="{FF2B5EF4-FFF2-40B4-BE49-F238E27FC236}">
                      <a16:creationId xmlns:a16="http://schemas.microsoft.com/office/drawing/2014/main" id="{3EB110A7-C287-4A66-9298-07628D9B9084}"/>
                    </a:ext>
                  </a:extLst>
                </p:cNvPr>
                <p:cNvPicPr/>
                <p:nvPr/>
              </p:nvPicPr>
              <p:blipFill>
                <a:blip r:embed="rId195"/>
                <a:stretch>
                  <a:fillRect/>
                </a:stretch>
              </p:blipFill>
              <p:spPr>
                <a:xfrm>
                  <a:off x="1358747" y="4423027"/>
                  <a:ext cx="5220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24" name="Freihand 23">
                  <a:extLst>
                    <a:ext uri="{FF2B5EF4-FFF2-40B4-BE49-F238E27FC236}">
                      <a16:creationId xmlns:a16="http://schemas.microsoft.com/office/drawing/2014/main" id="{856C256C-D48C-4277-8109-BD1F614B5CA5}"/>
                    </a:ext>
                  </a:extLst>
                </p14:cNvPr>
                <p14:cNvContentPartPr/>
                <p14:nvPr/>
              </p14:nvContentPartPr>
              <p14:xfrm>
                <a:off x="1322387" y="4485667"/>
                <a:ext cx="138240" cy="6120"/>
              </p14:xfrm>
            </p:contentPart>
          </mc:Choice>
          <mc:Fallback xmlns="">
            <p:pic>
              <p:nvPicPr>
                <p:cNvPr id="24" name="Freihand 23">
                  <a:extLst>
                    <a:ext uri="{FF2B5EF4-FFF2-40B4-BE49-F238E27FC236}">
                      <a16:creationId xmlns:a16="http://schemas.microsoft.com/office/drawing/2014/main" id="{856C256C-D48C-4277-8109-BD1F614B5CA5}"/>
                    </a:ext>
                  </a:extLst>
                </p:cNvPr>
                <p:cNvPicPr/>
                <p:nvPr/>
              </p:nvPicPr>
              <p:blipFill>
                <a:blip r:embed="rId197"/>
                <a:stretch>
                  <a:fillRect/>
                </a:stretch>
              </p:blipFill>
              <p:spPr>
                <a:xfrm>
                  <a:off x="1318067" y="4481347"/>
                  <a:ext cx="14688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25" name="Freihand 24">
                  <a:extLst>
                    <a:ext uri="{FF2B5EF4-FFF2-40B4-BE49-F238E27FC236}">
                      <a16:creationId xmlns:a16="http://schemas.microsoft.com/office/drawing/2014/main" id="{396FAAD0-2ACC-4F1D-AE9B-87DCDDA9973A}"/>
                    </a:ext>
                  </a:extLst>
                </p14:cNvPr>
                <p14:cNvContentPartPr/>
                <p14:nvPr/>
              </p14:nvContentPartPr>
              <p14:xfrm>
                <a:off x="1532987" y="4427347"/>
                <a:ext cx="48600" cy="108000"/>
              </p14:xfrm>
            </p:contentPart>
          </mc:Choice>
          <mc:Fallback xmlns="">
            <p:pic>
              <p:nvPicPr>
                <p:cNvPr id="25" name="Freihand 24">
                  <a:extLst>
                    <a:ext uri="{FF2B5EF4-FFF2-40B4-BE49-F238E27FC236}">
                      <a16:creationId xmlns:a16="http://schemas.microsoft.com/office/drawing/2014/main" id="{396FAAD0-2ACC-4F1D-AE9B-87DCDDA9973A}"/>
                    </a:ext>
                  </a:extLst>
                </p:cNvPr>
                <p:cNvPicPr/>
                <p:nvPr/>
              </p:nvPicPr>
              <p:blipFill>
                <a:blip r:embed="rId199"/>
                <a:stretch>
                  <a:fillRect/>
                </a:stretch>
              </p:blipFill>
              <p:spPr>
                <a:xfrm>
                  <a:off x="1528667" y="4423027"/>
                  <a:ext cx="5724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26" name="Freihand 25">
                  <a:extLst>
                    <a:ext uri="{FF2B5EF4-FFF2-40B4-BE49-F238E27FC236}">
                      <a16:creationId xmlns:a16="http://schemas.microsoft.com/office/drawing/2014/main" id="{D7547A97-A031-474A-882C-7184EA28B061}"/>
                    </a:ext>
                  </a:extLst>
                </p14:cNvPr>
                <p14:cNvContentPartPr/>
                <p14:nvPr/>
              </p14:nvContentPartPr>
              <p14:xfrm>
                <a:off x="1545227" y="4336267"/>
                <a:ext cx="12600" cy="20880"/>
              </p14:xfrm>
            </p:contentPart>
          </mc:Choice>
          <mc:Fallback xmlns="">
            <p:pic>
              <p:nvPicPr>
                <p:cNvPr id="26" name="Freihand 25">
                  <a:extLst>
                    <a:ext uri="{FF2B5EF4-FFF2-40B4-BE49-F238E27FC236}">
                      <a16:creationId xmlns:a16="http://schemas.microsoft.com/office/drawing/2014/main" id="{D7547A97-A031-474A-882C-7184EA28B061}"/>
                    </a:ext>
                  </a:extLst>
                </p:cNvPr>
                <p:cNvPicPr/>
                <p:nvPr/>
              </p:nvPicPr>
              <p:blipFill>
                <a:blip r:embed="rId201"/>
                <a:stretch>
                  <a:fillRect/>
                </a:stretch>
              </p:blipFill>
              <p:spPr>
                <a:xfrm>
                  <a:off x="1540907" y="4331947"/>
                  <a:ext cx="212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27" name="Freihand 26">
                  <a:extLst>
                    <a:ext uri="{FF2B5EF4-FFF2-40B4-BE49-F238E27FC236}">
                      <a16:creationId xmlns:a16="http://schemas.microsoft.com/office/drawing/2014/main" id="{4B96EB82-B4BE-406B-90E3-202D1F7EAC71}"/>
                    </a:ext>
                  </a:extLst>
                </p14:cNvPr>
                <p14:cNvContentPartPr/>
                <p14:nvPr/>
              </p14:nvContentPartPr>
              <p14:xfrm>
                <a:off x="1593827" y="4532827"/>
                <a:ext cx="72360" cy="110880"/>
              </p14:xfrm>
            </p:contentPart>
          </mc:Choice>
          <mc:Fallback xmlns="">
            <p:pic>
              <p:nvPicPr>
                <p:cNvPr id="27" name="Freihand 26">
                  <a:extLst>
                    <a:ext uri="{FF2B5EF4-FFF2-40B4-BE49-F238E27FC236}">
                      <a16:creationId xmlns:a16="http://schemas.microsoft.com/office/drawing/2014/main" id="{4B96EB82-B4BE-406B-90E3-202D1F7EAC71}"/>
                    </a:ext>
                  </a:extLst>
                </p:cNvPr>
                <p:cNvPicPr/>
                <p:nvPr/>
              </p:nvPicPr>
              <p:blipFill>
                <a:blip r:embed="rId203"/>
                <a:stretch>
                  <a:fillRect/>
                </a:stretch>
              </p:blipFill>
              <p:spPr>
                <a:xfrm>
                  <a:off x="1589507" y="4528507"/>
                  <a:ext cx="810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28" name="Freihand 27">
                  <a:extLst>
                    <a:ext uri="{FF2B5EF4-FFF2-40B4-BE49-F238E27FC236}">
                      <a16:creationId xmlns:a16="http://schemas.microsoft.com/office/drawing/2014/main" id="{AE2BF09F-E095-430C-A202-1F4843D86291}"/>
                    </a:ext>
                  </a:extLst>
                </p14:cNvPr>
                <p14:cNvContentPartPr/>
                <p14:nvPr/>
              </p14:nvContentPartPr>
              <p14:xfrm>
                <a:off x="1558187" y="4568467"/>
                <a:ext cx="95040" cy="8280"/>
              </p14:xfrm>
            </p:contentPart>
          </mc:Choice>
          <mc:Fallback xmlns="">
            <p:pic>
              <p:nvPicPr>
                <p:cNvPr id="28" name="Freihand 27">
                  <a:extLst>
                    <a:ext uri="{FF2B5EF4-FFF2-40B4-BE49-F238E27FC236}">
                      <a16:creationId xmlns:a16="http://schemas.microsoft.com/office/drawing/2014/main" id="{AE2BF09F-E095-430C-A202-1F4843D86291}"/>
                    </a:ext>
                  </a:extLst>
                </p:cNvPr>
                <p:cNvPicPr/>
                <p:nvPr/>
              </p:nvPicPr>
              <p:blipFill>
                <a:blip r:embed="rId205"/>
                <a:stretch>
                  <a:fillRect/>
                </a:stretch>
              </p:blipFill>
              <p:spPr>
                <a:xfrm>
                  <a:off x="1553867" y="4564147"/>
                  <a:ext cx="10368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29" name="Freihand 28">
                  <a:extLst>
                    <a:ext uri="{FF2B5EF4-FFF2-40B4-BE49-F238E27FC236}">
                      <a16:creationId xmlns:a16="http://schemas.microsoft.com/office/drawing/2014/main" id="{4FC84AF9-A015-4750-81C5-131C33F0C7A5}"/>
                    </a:ext>
                  </a:extLst>
                </p14:cNvPr>
                <p14:cNvContentPartPr/>
                <p14:nvPr/>
              </p14:nvContentPartPr>
              <p14:xfrm>
                <a:off x="1564667" y="4591867"/>
                <a:ext cx="111600" cy="27000"/>
              </p14:xfrm>
            </p:contentPart>
          </mc:Choice>
          <mc:Fallback xmlns="">
            <p:pic>
              <p:nvPicPr>
                <p:cNvPr id="29" name="Freihand 28">
                  <a:extLst>
                    <a:ext uri="{FF2B5EF4-FFF2-40B4-BE49-F238E27FC236}">
                      <a16:creationId xmlns:a16="http://schemas.microsoft.com/office/drawing/2014/main" id="{4FC84AF9-A015-4750-81C5-131C33F0C7A5}"/>
                    </a:ext>
                  </a:extLst>
                </p:cNvPr>
                <p:cNvPicPr/>
                <p:nvPr/>
              </p:nvPicPr>
              <p:blipFill>
                <a:blip r:embed="rId207"/>
                <a:stretch>
                  <a:fillRect/>
                </a:stretch>
              </p:blipFill>
              <p:spPr>
                <a:xfrm>
                  <a:off x="1560347" y="4587547"/>
                  <a:ext cx="12024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30" name="Freihand 29">
                  <a:extLst>
                    <a:ext uri="{FF2B5EF4-FFF2-40B4-BE49-F238E27FC236}">
                      <a16:creationId xmlns:a16="http://schemas.microsoft.com/office/drawing/2014/main" id="{370C3EE4-A9B8-4F34-8ADF-82DEB12C148D}"/>
                    </a:ext>
                  </a:extLst>
                </p14:cNvPr>
                <p14:cNvContentPartPr/>
                <p14:nvPr/>
              </p14:nvContentPartPr>
              <p14:xfrm>
                <a:off x="1642067" y="4380187"/>
                <a:ext cx="124560" cy="414000"/>
              </p14:xfrm>
            </p:contentPart>
          </mc:Choice>
          <mc:Fallback xmlns="">
            <p:pic>
              <p:nvPicPr>
                <p:cNvPr id="30" name="Freihand 29">
                  <a:extLst>
                    <a:ext uri="{FF2B5EF4-FFF2-40B4-BE49-F238E27FC236}">
                      <a16:creationId xmlns:a16="http://schemas.microsoft.com/office/drawing/2014/main" id="{370C3EE4-A9B8-4F34-8ADF-82DEB12C148D}"/>
                    </a:ext>
                  </a:extLst>
                </p:cNvPr>
                <p:cNvPicPr/>
                <p:nvPr/>
              </p:nvPicPr>
              <p:blipFill>
                <a:blip r:embed="rId209"/>
                <a:stretch>
                  <a:fillRect/>
                </a:stretch>
              </p:blipFill>
              <p:spPr>
                <a:xfrm>
                  <a:off x="1637747" y="4375867"/>
                  <a:ext cx="133200" cy="42264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32" name="Freihand 131">
                  <a:extLst>
                    <a:ext uri="{FF2B5EF4-FFF2-40B4-BE49-F238E27FC236}">
                      <a16:creationId xmlns:a16="http://schemas.microsoft.com/office/drawing/2014/main" id="{CF709C4A-4C84-4343-9795-F705F6AB0A19}"/>
                    </a:ext>
                  </a:extLst>
                </p14:cNvPr>
                <p14:cNvContentPartPr/>
                <p14:nvPr/>
              </p14:nvContentPartPr>
              <p14:xfrm>
                <a:off x="356147" y="4411867"/>
                <a:ext cx="772920" cy="696240"/>
              </p14:xfrm>
            </p:contentPart>
          </mc:Choice>
          <mc:Fallback xmlns="">
            <p:pic>
              <p:nvPicPr>
                <p:cNvPr id="132" name="Freihand 131">
                  <a:extLst>
                    <a:ext uri="{FF2B5EF4-FFF2-40B4-BE49-F238E27FC236}">
                      <a16:creationId xmlns:a16="http://schemas.microsoft.com/office/drawing/2014/main" id="{CF709C4A-4C84-4343-9795-F705F6AB0A19}"/>
                    </a:ext>
                  </a:extLst>
                </p:cNvPr>
                <p:cNvPicPr/>
                <p:nvPr/>
              </p:nvPicPr>
              <p:blipFill>
                <a:blip r:embed="rId211"/>
                <a:stretch>
                  <a:fillRect/>
                </a:stretch>
              </p:blipFill>
              <p:spPr>
                <a:xfrm>
                  <a:off x="351827" y="4407547"/>
                  <a:ext cx="781560" cy="7048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33" name="Freihand 132">
                  <a:extLst>
                    <a:ext uri="{FF2B5EF4-FFF2-40B4-BE49-F238E27FC236}">
                      <a16:creationId xmlns:a16="http://schemas.microsoft.com/office/drawing/2014/main" id="{2064060E-345C-4FD0-B208-234BD3E5651F}"/>
                    </a:ext>
                  </a:extLst>
                </p14:cNvPr>
                <p14:cNvContentPartPr/>
                <p14:nvPr/>
              </p14:nvContentPartPr>
              <p14:xfrm>
                <a:off x="1352987" y="4563067"/>
                <a:ext cx="518760" cy="453600"/>
              </p14:xfrm>
            </p:contentPart>
          </mc:Choice>
          <mc:Fallback xmlns="">
            <p:pic>
              <p:nvPicPr>
                <p:cNvPr id="133" name="Freihand 132">
                  <a:extLst>
                    <a:ext uri="{FF2B5EF4-FFF2-40B4-BE49-F238E27FC236}">
                      <a16:creationId xmlns:a16="http://schemas.microsoft.com/office/drawing/2014/main" id="{2064060E-345C-4FD0-B208-234BD3E5651F}"/>
                    </a:ext>
                  </a:extLst>
                </p:cNvPr>
                <p:cNvPicPr/>
                <p:nvPr/>
              </p:nvPicPr>
              <p:blipFill>
                <a:blip r:embed="rId213"/>
                <a:stretch>
                  <a:fillRect/>
                </a:stretch>
              </p:blipFill>
              <p:spPr>
                <a:xfrm>
                  <a:off x="1348667" y="4558747"/>
                  <a:ext cx="527400" cy="4622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40" name="Freihand 139">
                  <a:extLst>
                    <a:ext uri="{FF2B5EF4-FFF2-40B4-BE49-F238E27FC236}">
                      <a16:creationId xmlns:a16="http://schemas.microsoft.com/office/drawing/2014/main" id="{86CD661C-153D-4F03-B40D-FCEEC3BE590F}"/>
                    </a:ext>
                  </a:extLst>
                </p14:cNvPr>
                <p14:cNvContentPartPr/>
                <p14:nvPr/>
              </p14:nvContentPartPr>
              <p14:xfrm>
                <a:off x="897227" y="4205227"/>
                <a:ext cx="360" cy="360"/>
              </p14:xfrm>
            </p:contentPart>
          </mc:Choice>
          <mc:Fallback xmlns="">
            <p:pic>
              <p:nvPicPr>
                <p:cNvPr id="140" name="Freihand 139">
                  <a:extLst>
                    <a:ext uri="{FF2B5EF4-FFF2-40B4-BE49-F238E27FC236}">
                      <a16:creationId xmlns:a16="http://schemas.microsoft.com/office/drawing/2014/main" id="{86CD661C-153D-4F03-B40D-FCEEC3BE590F}"/>
                    </a:ext>
                  </a:extLst>
                </p:cNvPr>
                <p:cNvPicPr/>
                <p:nvPr/>
              </p:nvPicPr>
              <p:blipFill>
                <a:blip r:embed="rId101"/>
                <a:stretch>
                  <a:fillRect/>
                </a:stretch>
              </p:blipFill>
              <p:spPr>
                <a:xfrm>
                  <a:off x="892907" y="4200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41" name="Freihand 140">
                  <a:extLst>
                    <a:ext uri="{FF2B5EF4-FFF2-40B4-BE49-F238E27FC236}">
                      <a16:creationId xmlns:a16="http://schemas.microsoft.com/office/drawing/2014/main" id="{219D2B77-73DD-4415-A2A5-C4AF7C530933}"/>
                    </a:ext>
                  </a:extLst>
                </p14:cNvPr>
                <p14:cNvContentPartPr/>
                <p14:nvPr/>
              </p14:nvContentPartPr>
              <p14:xfrm>
                <a:off x="554507" y="4106947"/>
                <a:ext cx="1587960" cy="894960"/>
              </p14:xfrm>
            </p:contentPart>
          </mc:Choice>
          <mc:Fallback xmlns="">
            <p:pic>
              <p:nvPicPr>
                <p:cNvPr id="141" name="Freihand 140">
                  <a:extLst>
                    <a:ext uri="{FF2B5EF4-FFF2-40B4-BE49-F238E27FC236}">
                      <a16:creationId xmlns:a16="http://schemas.microsoft.com/office/drawing/2014/main" id="{219D2B77-73DD-4415-A2A5-C4AF7C530933}"/>
                    </a:ext>
                  </a:extLst>
                </p:cNvPr>
                <p:cNvPicPr/>
                <p:nvPr/>
              </p:nvPicPr>
              <p:blipFill>
                <a:blip r:embed="rId216"/>
                <a:stretch>
                  <a:fillRect/>
                </a:stretch>
              </p:blipFill>
              <p:spPr>
                <a:xfrm>
                  <a:off x="550187" y="4102627"/>
                  <a:ext cx="1596600" cy="9036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6" name="Freihand 175">
                  <a:extLst>
                    <a:ext uri="{FF2B5EF4-FFF2-40B4-BE49-F238E27FC236}">
                      <a16:creationId xmlns:a16="http://schemas.microsoft.com/office/drawing/2014/main" id="{7D5A2A1E-7AD6-4E4D-A46F-DE4F5DE34C81}"/>
                    </a:ext>
                  </a:extLst>
                </p14:cNvPr>
                <p14:cNvContentPartPr/>
                <p14:nvPr/>
              </p14:nvContentPartPr>
              <p14:xfrm>
                <a:off x="592667" y="4309987"/>
                <a:ext cx="450720" cy="440640"/>
              </p14:xfrm>
            </p:contentPart>
          </mc:Choice>
          <mc:Fallback xmlns="">
            <p:pic>
              <p:nvPicPr>
                <p:cNvPr id="176" name="Freihand 175">
                  <a:extLst>
                    <a:ext uri="{FF2B5EF4-FFF2-40B4-BE49-F238E27FC236}">
                      <a16:creationId xmlns:a16="http://schemas.microsoft.com/office/drawing/2014/main" id="{7D5A2A1E-7AD6-4E4D-A46F-DE4F5DE34C81}"/>
                    </a:ext>
                  </a:extLst>
                </p:cNvPr>
                <p:cNvPicPr/>
                <p:nvPr/>
              </p:nvPicPr>
              <p:blipFill>
                <a:blip r:embed="rId218"/>
                <a:stretch>
                  <a:fillRect/>
                </a:stretch>
              </p:blipFill>
              <p:spPr>
                <a:xfrm>
                  <a:off x="588347" y="4305667"/>
                  <a:ext cx="459360" cy="4492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41" name="Freihand 40">
                  <a:extLst>
                    <a:ext uri="{FF2B5EF4-FFF2-40B4-BE49-F238E27FC236}">
                      <a16:creationId xmlns:a16="http://schemas.microsoft.com/office/drawing/2014/main" id="{D5B92BDC-2F65-4CD3-BFAF-D59FDAD8B8BD}"/>
                    </a:ext>
                  </a:extLst>
                </p14:cNvPr>
                <p14:cNvContentPartPr/>
                <p14:nvPr/>
              </p14:nvContentPartPr>
              <p14:xfrm>
                <a:off x="3663107" y="1597387"/>
                <a:ext cx="608400" cy="101160"/>
              </p14:xfrm>
            </p:contentPart>
          </mc:Choice>
          <mc:Fallback xmlns="">
            <p:pic>
              <p:nvPicPr>
                <p:cNvPr id="41" name="Freihand 40">
                  <a:extLst>
                    <a:ext uri="{FF2B5EF4-FFF2-40B4-BE49-F238E27FC236}">
                      <a16:creationId xmlns:a16="http://schemas.microsoft.com/office/drawing/2014/main" id="{D5B92BDC-2F65-4CD3-BFAF-D59FDAD8B8BD}"/>
                    </a:ext>
                  </a:extLst>
                </p:cNvPr>
                <p:cNvPicPr/>
                <p:nvPr/>
              </p:nvPicPr>
              <p:blipFill>
                <a:blip r:embed="rId220"/>
                <a:stretch>
                  <a:fillRect/>
                </a:stretch>
              </p:blipFill>
              <p:spPr>
                <a:xfrm>
                  <a:off x="3658787" y="1593067"/>
                  <a:ext cx="61704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5" name="Freihand 144">
                  <a:extLst>
                    <a:ext uri="{FF2B5EF4-FFF2-40B4-BE49-F238E27FC236}">
                      <a16:creationId xmlns:a16="http://schemas.microsoft.com/office/drawing/2014/main" id="{D2AB1C0A-C314-4AB8-A9BD-25BA4D870A32}"/>
                    </a:ext>
                  </a:extLst>
                </p14:cNvPr>
                <p14:cNvContentPartPr/>
                <p14:nvPr/>
              </p14:nvContentPartPr>
              <p14:xfrm>
                <a:off x="3138227" y="4493587"/>
                <a:ext cx="334800" cy="10440"/>
              </p14:xfrm>
            </p:contentPart>
          </mc:Choice>
          <mc:Fallback xmlns="">
            <p:pic>
              <p:nvPicPr>
                <p:cNvPr id="145" name="Freihand 144">
                  <a:extLst>
                    <a:ext uri="{FF2B5EF4-FFF2-40B4-BE49-F238E27FC236}">
                      <a16:creationId xmlns:a16="http://schemas.microsoft.com/office/drawing/2014/main" id="{D2AB1C0A-C314-4AB8-A9BD-25BA4D870A32}"/>
                    </a:ext>
                  </a:extLst>
                </p:cNvPr>
                <p:cNvPicPr/>
                <p:nvPr/>
              </p:nvPicPr>
              <p:blipFill>
                <a:blip r:embed="rId222"/>
                <a:stretch>
                  <a:fillRect/>
                </a:stretch>
              </p:blipFill>
              <p:spPr>
                <a:xfrm>
                  <a:off x="3133907" y="4489267"/>
                  <a:ext cx="34344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6" name="Freihand 145">
                  <a:extLst>
                    <a:ext uri="{FF2B5EF4-FFF2-40B4-BE49-F238E27FC236}">
                      <a16:creationId xmlns:a16="http://schemas.microsoft.com/office/drawing/2014/main" id="{4AFB98DA-6221-45B6-9BA8-2417B9D6E35D}"/>
                    </a:ext>
                  </a:extLst>
                </p14:cNvPr>
                <p14:cNvContentPartPr/>
                <p14:nvPr/>
              </p14:nvContentPartPr>
              <p14:xfrm>
                <a:off x="3133187" y="4550107"/>
                <a:ext cx="349920" cy="23040"/>
              </p14:xfrm>
            </p:contentPart>
          </mc:Choice>
          <mc:Fallback xmlns="">
            <p:pic>
              <p:nvPicPr>
                <p:cNvPr id="146" name="Freihand 145">
                  <a:extLst>
                    <a:ext uri="{FF2B5EF4-FFF2-40B4-BE49-F238E27FC236}">
                      <a16:creationId xmlns:a16="http://schemas.microsoft.com/office/drawing/2014/main" id="{4AFB98DA-6221-45B6-9BA8-2417B9D6E35D}"/>
                    </a:ext>
                  </a:extLst>
                </p:cNvPr>
                <p:cNvPicPr/>
                <p:nvPr/>
              </p:nvPicPr>
              <p:blipFill>
                <a:blip r:embed="rId224"/>
                <a:stretch>
                  <a:fillRect/>
                </a:stretch>
              </p:blipFill>
              <p:spPr>
                <a:xfrm>
                  <a:off x="3128867" y="4545787"/>
                  <a:ext cx="35856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75" name="Freihand 74">
                  <a:extLst>
                    <a:ext uri="{FF2B5EF4-FFF2-40B4-BE49-F238E27FC236}">
                      <a16:creationId xmlns:a16="http://schemas.microsoft.com/office/drawing/2014/main" id="{2A622E5E-5770-40BB-939C-E955844F2014}"/>
                    </a:ext>
                  </a:extLst>
                </p14:cNvPr>
                <p14:cNvContentPartPr/>
                <p14:nvPr/>
              </p14:nvContentPartPr>
              <p14:xfrm>
                <a:off x="5842907" y="1962427"/>
                <a:ext cx="199440" cy="273600"/>
              </p14:xfrm>
            </p:contentPart>
          </mc:Choice>
          <mc:Fallback xmlns="">
            <p:pic>
              <p:nvPicPr>
                <p:cNvPr id="75" name="Freihand 74">
                  <a:extLst>
                    <a:ext uri="{FF2B5EF4-FFF2-40B4-BE49-F238E27FC236}">
                      <a16:creationId xmlns:a16="http://schemas.microsoft.com/office/drawing/2014/main" id="{2A622E5E-5770-40BB-939C-E955844F2014}"/>
                    </a:ext>
                  </a:extLst>
                </p:cNvPr>
                <p:cNvPicPr/>
                <p:nvPr/>
              </p:nvPicPr>
              <p:blipFill>
                <a:blip r:embed="rId226"/>
                <a:stretch>
                  <a:fillRect/>
                </a:stretch>
              </p:blipFill>
              <p:spPr>
                <a:xfrm>
                  <a:off x="5838587" y="1958107"/>
                  <a:ext cx="20808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76" name="Freihand 75">
                  <a:extLst>
                    <a:ext uri="{FF2B5EF4-FFF2-40B4-BE49-F238E27FC236}">
                      <a16:creationId xmlns:a16="http://schemas.microsoft.com/office/drawing/2014/main" id="{C80492F0-8510-476C-B972-B8CFCEAAB114}"/>
                    </a:ext>
                  </a:extLst>
                </p14:cNvPr>
                <p14:cNvContentPartPr/>
                <p14:nvPr/>
              </p14:nvContentPartPr>
              <p14:xfrm>
                <a:off x="5945147" y="2104267"/>
                <a:ext cx="97200" cy="11160"/>
              </p14:xfrm>
            </p:contentPart>
          </mc:Choice>
          <mc:Fallback xmlns="">
            <p:pic>
              <p:nvPicPr>
                <p:cNvPr id="76" name="Freihand 75">
                  <a:extLst>
                    <a:ext uri="{FF2B5EF4-FFF2-40B4-BE49-F238E27FC236}">
                      <a16:creationId xmlns:a16="http://schemas.microsoft.com/office/drawing/2014/main" id="{C80492F0-8510-476C-B972-B8CFCEAAB114}"/>
                    </a:ext>
                  </a:extLst>
                </p:cNvPr>
                <p:cNvPicPr/>
                <p:nvPr/>
              </p:nvPicPr>
              <p:blipFill>
                <a:blip r:embed="rId228"/>
                <a:stretch>
                  <a:fillRect/>
                </a:stretch>
              </p:blipFill>
              <p:spPr>
                <a:xfrm>
                  <a:off x="5940827" y="2099947"/>
                  <a:ext cx="1058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77" name="Freihand 76">
                  <a:extLst>
                    <a:ext uri="{FF2B5EF4-FFF2-40B4-BE49-F238E27FC236}">
                      <a16:creationId xmlns:a16="http://schemas.microsoft.com/office/drawing/2014/main" id="{2600F4CD-36C3-4DE9-AA1F-BD857727F6AC}"/>
                    </a:ext>
                  </a:extLst>
                </p14:cNvPr>
                <p14:cNvContentPartPr/>
                <p14:nvPr/>
              </p14:nvContentPartPr>
              <p14:xfrm>
                <a:off x="6084107" y="2065747"/>
                <a:ext cx="78120" cy="90720"/>
              </p14:xfrm>
            </p:contentPart>
          </mc:Choice>
          <mc:Fallback xmlns="">
            <p:pic>
              <p:nvPicPr>
                <p:cNvPr id="77" name="Freihand 76">
                  <a:extLst>
                    <a:ext uri="{FF2B5EF4-FFF2-40B4-BE49-F238E27FC236}">
                      <a16:creationId xmlns:a16="http://schemas.microsoft.com/office/drawing/2014/main" id="{2600F4CD-36C3-4DE9-AA1F-BD857727F6AC}"/>
                    </a:ext>
                  </a:extLst>
                </p:cNvPr>
                <p:cNvPicPr/>
                <p:nvPr/>
              </p:nvPicPr>
              <p:blipFill>
                <a:blip r:embed="rId230"/>
                <a:stretch>
                  <a:fillRect/>
                </a:stretch>
              </p:blipFill>
              <p:spPr>
                <a:xfrm>
                  <a:off x="6079787" y="2061427"/>
                  <a:ext cx="867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78" name="Freihand 77">
                  <a:extLst>
                    <a:ext uri="{FF2B5EF4-FFF2-40B4-BE49-F238E27FC236}">
                      <a16:creationId xmlns:a16="http://schemas.microsoft.com/office/drawing/2014/main" id="{A9546CD7-2D52-4B14-8B53-2190872404FE}"/>
                    </a:ext>
                  </a:extLst>
                </p14:cNvPr>
                <p14:cNvContentPartPr/>
                <p14:nvPr/>
              </p14:nvContentPartPr>
              <p14:xfrm>
                <a:off x="6206867" y="2047747"/>
                <a:ext cx="74520" cy="110880"/>
              </p14:xfrm>
            </p:contentPart>
          </mc:Choice>
          <mc:Fallback xmlns="">
            <p:pic>
              <p:nvPicPr>
                <p:cNvPr id="78" name="Freihand 77">
                  <a:extLst>
                    <a:ext uri="{FF2B5EF4-FFF2-40B4-BE49-F238E27FC236}">
                      <a16:creationId xmlns:a16="http://schemas.microsoft.com/office/drawing/2014/main" id="{A9546CD7-2D52-4B14-8B53-2190872404FE}"/>
                    </a:ext>
                  </a:extLst>
                </p:cNvPr>
                <p:cNvPicPr/>
                <p:nvPr/>
              </p:nvPicPr>
              <p:blipFill>
                <a:blip r:embed="rId232"/>
                <a:stretch>
                  <a:fillRect/>
                </a:stretch>
              </p:blipFill>
              <p:spPr>
                <a:xfrm>
                  <a:off x="6202547" y="2043427"/>
                  <a:ext cx="8316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79" name="Freihand 78">
                  <a:extLst>
                    <a:ext uri="{FF2B5EF4-FFF2-40B4-BE49-F238E27FC236}">
                      <a16:creationId xmlns:a16="http://schemas.microsoft.com/office/drawing/2014/main" id="{EB3959C9-2599-416B-9CF3-ECD7EC10DC58}"/>
                    </a:ext>
                  </a:extLst>
                </p14:cNvPr>
                <p14:cNvContentPartPr/>
                <p14:nvPr/>
              </p14:nvContentPartPr>
              <p14:xfrm>
                <a:off x="6298667" y="2040187"/>
                <a:ext cx="72360" cy="108000"/>
              </p14:xfrm>
            </p:contentPart>
          </mc:Choice>
          <mc:Fallback xmlns="">
            <p:pic>
              <p:nvPicPr>
                <p:cNvPr id="79" name="Freihand 78">
                  <a:extLst>
                    <a:ext uri="{FF2B5EF4-FFF2-40B4-BE49-F238E27FC236}">
                      <a16:creationId xmlns:a16="http://schemas.microsoft.com/office/drawing/2014/main" id="{EB3959C9-2599-416B-9CF3-ECD7EC10DC58}"/>
                    </a:ext>
                  </a:extLst>
                </p:cNvPr>
                <p:cNvPicPr/>
                <p:nvPr/>
              </p:nvPicPr>
              <p:blipFill>
                <a:blip r:embed="rId234"/>
                <a:stretch>
                  <a:fillRect/>
                </a:stretch>
              </p:blipFill>
              <p:spPr>
                <a:xfrm>
                  <a:off x="6294347" y="2035867"/>
                  <a:ext cx="8100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80" name="Freihand 79">
                  <a:extLst>
                    <a:ext uri="{FF2B5EF4-FFF2-40B4-BE49-F238E27FC236}">
                      <a16:creationId xmlns:a16="http://schemas.microsoft.com/office/drawing/2014/main" id="{AB1DE235-1299-4D2E-93CF-076700D55A6E}"/>
                    </a:ext>
                  </a:extLst>
                </p14:cNvPr>
                <p14:cNvContentPartPr/>
                <p14:nvPr/>
              </p14:nvContentPartPr>
              <p14:xfrm>
                <a:off x="6385787" y="2056747"/>
                <a:ext cx="274680" cy="75600"/>
              </p14:xfrm>
            </p:contentPart>
          </mc:Choice>
          <mc:Fallback xmlns="">
            <p:pic>
              <p:nvPicPr>
                <p:cNvPr id="80" name="Freihand 79">
                  <a:extLst>
                    <a:ext uri="{FF2B5EF4-FFF2-40B4-BE49-F238E27FC236}">
                      <a16:creationId xmlns:a16="http://schemas.microsoft.com/office/drawing/2014/main" id="{AB1DE235-1299-4D2E-93CF-076700D55A6E}"/>
                    </a:ext>
                  </a:extLst>
                </p:cNvPr>
                <p:cNvPicPr/>
                <p:nvPr/>
              </p:nvPicPr>
              <p:blipFill>
                <a:blip r:embed="rId236"/>
                <a:stretch>
                  <a:fillRect/>
                </a:stretch>
              </p:blipFill>
              <p:spPr>
                <a:xfrm>
                  <a:off x="6381467" y="2052427"/>
                  <a:ext cx="2833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82" name="Freihand 81">
                  <a:extLst>
                    <a:ext uri="{FF2B5EF4-FFF2-40B4-BE49-F238E27FC236}">
                      <a16:creationId xmlns:a16="http://schemas.microsoft.com/office/drawing/2014/main" id="{2773C181-4D54-43D8-9B6C-C1236F4010A8}"/>
                    </a:ext>
                  </a:extLst>
                </p14:cNvPr>
                <p14:cNvContentPartPr/>
                <p14:nvPr/>
              </p14:nvContentPartPr>
              <p14:xfrm>
                <a:off x="6415667" y="2018947"/>
                <a:ext cx="402840" cy="126360"/>
              </p14:xfrm>
            </p:contentPart>
          </mc:Choice>
          <mc:Fallback xmlns="">
            <p:pic>
              <p:nvPicPr>
                <p:cNvPr id="82" name="Freihand 81">
                  <a:extLst>
                    <a:ext uri="{FF2B5EF4-FFF2-40B4-BE49-F238E27FC236}">
                      <a16:creationId xmlns:a16="http://schemas.microsoft.com/office/drawing/2014/main" id="{2773C181-4D54-43D8-9B6C-C1236F4010A8}"/>
                    </a:ext>
                  </a:extLst>
                </p:cNvPr>
                <p:cNvPicPr/>
                <p:nvPr/>
              </p:nvPicPr>
              <p:blipFill>
                <a:blip r:embed="rId238"/>
                <a:stretch>
                  <a:fillRect/>
                </a:stretch>
              </p:blipFill>
              <p:spPr>
                <a:xfrm>
                  <a:off x="6411347" y="2014627"/>
                  <a:ext cx="41148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83" name="Freihand 82">
                  <a:extLst>
                    <a:ext uri="{FF2B5EF4-FFF2-40B4-BE49-F238E27FC236}">
                      <a16:creationId xmlns:a16="http://schemas.microsoft.com/office/drawing/2014/main" id="{FBB58AB3-ED2B-409F-81C8-F3686A018D40}"/>
                    </a:ext>
                  </a:extLst>
                </p14:cNvPr>
                <p14:cNvContentPartPr/>
                <p14:nvPr/>
              </p14:nvContentPartPr>
              <p14:xfrm>
                <a:off x="7083107" y="1886827"/>
                <a:ext cx="206640" cy="293400"/>
              </p14:xfrm>
            </p:contentPart>
          </mc:Choice>
          <mc:Fallback xmlns="">
            <p:pic>
              <p:nvPicPr>
                <p:cNvPr id="83" name="Freihand 82">
                  <a:extLst>
                    <a:ext uri="{FF2B5EF4-FFF2-40B4-BE49-F238E27FC236}">
                      <a16:creationId xmlns:a16="http://schemas.microsoft.com/office/drawing/2014/main" id="{FBB58AB3-ED2B-409F-81C8-F3686A018D40}"/>
                    </a:ext>
                  </a:extLst>
                </p:cNvPr>
                <p:cNvPicPr/>
                <p:nvPr/>
              </p:nvPicPr>
              <p:blipFill>
                <a:blip r:embed="rId240"/>
                <a:stretch>
                  <a:fillRect/>
                </a:stretch>
              </p:blipFill>
              <p:spPr>
                <a:xfrm>
                  <a:off x="7078787" y="1882507"/>
                  <a:ext cx="21528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84" name="Freihand 83">
                  <a:extLst>
                    <a:ext uri="{FF2B5EF4-FFF2-40B4-BE49-F238E27FC236}">
                      <a16:creationId xmlns:a16="http://schemas.microsoft.com/office/drawing/2014/main" id="{DFBF938C-3F54-44A5-8FE1-7CB68911E2B2}"/>
                    </a:ext>
                  </a:extLst>
                </p14:cNvPr>
                <p14:cNvContentPartPr/>
                <p14:nvPr/>
              </p14:nvContentPartPr>
              <p14:xfrm>
                <a:off x="7358507" y="1882867"/>
                <a:ext cx="208080" cy="370440"/>
              </p14:xfrm>
            </p:contentPart>
          </mc:Choice>
          <mc:Fallback xmlns="">
            <p:pic>
              <p:nvPicPr>
                <p:cNvPr id="84" name="Freihand 83">
                  <a:extLst>
                    <a:ext uri="{FF2B5EF4-FFF2-40B4-BE49-F238E27FC236}">
                      <a16:creationId xmlns:a16="http://schemas.microsoft.com/office/drawing/2014/main" id="{DFBF938C-3F54-44A5-8FE1-7CB68911E2B2}"/>
                    </a:ext>
                  </a:extLst>
                </p:cNvPr>
                <p:cNvPicPr/>
                <p:nvPr/>
              </p:nvPicPr>
              <p:blipFill>
                <a:blip r:embed="rId242"/>
                <a:stretch>
                  <a:fillRect/>
                </a:stretch>
              </p:blipFill>
              <p:spPr>
                <a:xfrm>
                  <a:off x="7354187" y="1878547"/>
                  <a:ext cx="216720" cy="3790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85" name="Freihand 84">
                  <a:extLst>
                    <a:ext uri="{FF2B5EF4-FFF2-40B4-BE49-F238E27FC236}">
                      <a16:creationId xmlns:a16="http://schemas.microsoft.com/office/drawing/2014/main" id="{E8F66EBB-710E-44C5-B807-AF8B7BCB7977}"/>
                    </a:ext>
                  </a:extLst>
                </p14:cNvPr>
                <p14:cNvContentPartPr/>
                <p14:nvPr/>
              </p14:nvContentPartPr>
              <p14:xfrm>
                <a:off x="7789427" y="1960267"/>
                <a:ext cx="147600" cy="99360"/>
              </p14:xfrm>
            </p:contentPart>
          </mc:Choice>
          <mc:Fallback xmlns="">
            <p:pic>
              <p:nvPicPr>
                <p:cNvPr id="85" name="Freihand 84">
                  <a:extLst>
                    <a:ext uri="{FF2B5EF4-FFF2-40B4-BE49-F238E27FC236}">
                      <a16:creationId xmlns:a16="http://schemas.microsoft.com/office/drawing/2014/main" id="{E8F66EBB-710E-44C5-B807-AF8B7BCB7977}"/>
                    </a:ext>
                  </a:extLst>
                </p:cNvPr>
                <p:cNvPicPr/>
                <p:nvPr/>
              </p:nvPicPr>
              <p:blipFill>
                <a:blip r:embed="rId244"/>
                <a:stretch>
                  <a:fillRect/>
                </a:stretch>
              </p:blipFill>
              <p:spPr>
                <a:xfrm>
                  <a:off x="7785107" y="1955947"/>
                  <a:ext cx="15624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86" name="Freihand 85">
                  <a:extLst>
                    <a:ext uri="{FF2B5EF4-FFF2-40B4-BE49-F238E27FC236}">
                      <a16:creationId xmlns:a16="http://schemas.microsoft.com/office/drawing/2014/main" id="{728CF20D-FBC8-415F-A60E-CFEC89DCF379}"/>
                    </a:ext>
                  </a:extLst>
                </p14:cNvPr>
                <p14:cNvContentPartPr/>
                <p14:nvPr/>
              </p14:nvContentPartPr>
              <p14:xfrm>
                <a:off x="7929107" y="1998787"/>
                <a:ext cx="219960" cy="38880"/>
              </p14:xfrm>
            </p:contentPart>
          </mc:Choice>
          <mc:Fallback xmlns="">
            <p:pic>
              <p:nvPicPr>
                <p:cNvPr id="86" name="Freihand 85">
                  <a:extLst>
                    <a:ext uri="{FF2B5EF4-FFF2-40B4-BE49-F238E27FC236}">
                      <a16:creationId xmlns:a16="http://schemas.microsoft.com/office/drawing/2014/main" id="{728CF20D-FBC8-415F-A60E-CFEC89DCF379}"/>
                    </a:ext>
                  </a:extLst>
                </p:cNvPr>
                <p:cNvPicPr/>
                <p:nvPr/>
              </p:nvPicPr>
              <p:blipFill>
                <a:blip r:embed="rId246"/>
                <a:stretch>
                  <a:fillRect/>
                </a:stretch>
              </p:blipFill>
              <p:spPr>
                <a:xfrm>
                  <a:off x="7924787" y="1994467"/>
                  <a:ext cx="22860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87" name="Freihand 86">
                  <a:extLst>
                    <a:ext uri="{FF2B5EF4-FFF2-40B4-BE49-F238E27FC236}">
                      <a16:creationId xmlns:a16="http://schemas.microsoft.com/office/drawing/2014/main" id="{2636199F-C4D4-4170-B822-4CCB8549A339}"/>
                    </a:ext>
                  </a:extLst>
                </p14:cNvPr>
                <p14:cNvContentPartPr/>
                <p14:nvPr/>
              </p14:nvContentPartPr>
              <p14:xfrm>
                <a:off x="8213147" y="1969987"/>
                <a:ext cx="96480" cy="224280"/>
              </p14:xfrm>
            </p:contentPart>
          </mc:Choice>
          <mc:Fallback xmlns="">
            <p:pic>
              <p:nvPicPr>
                <p:cNvPr id="87" name="Freihand 86">
                  <a:extLst>
                    <a:ext uri="{FF2B5EF4-FFF2-40B4-BE49-F238E27FC236}">
                      <a16:creationId xmlns:a16="http://schemas.microsoft.com/office/drawing/2014/main" id="{2636199F-C4D4-4170-B822-4CCB8549A339}"/>
                    </a:ext>
                  </a:extLst>
                </p:cNvPr>
                <p:cNvPicPr/>
                <p:nvPr/>
              </p:nvPicPr>
              <p:blipFill>
                <a:blip r:embed="rId248"/>
                <a:stretch>
                  <a:fillRect/>
                </a:stretch>
              </p:blipFill>
              <p:spPr>
                <a:xfrm>
                  <a:off x="8208827" y="1965667"/>
                  <a:ext cx="10512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88" name="Freihand 87">
                  <a:extLst>
                    <a:ext uri="{FF2B5EF4-FFF2-40B4-BE49-F238E27FC236}">
                      <a16:creationId xmlns:a16="http://schemas.microsoft.com/office/drawing/2014/main" id="{FB4F4232-5210-4497-BBFF-650842216AEF}"/>
                    </a:ext>
                  </a:extLst>
                </p14:cNvPr>
                <p14:cNvContentPartPr/>
                <p14:nvPr/>
              </p14:nvContentPartPr>
              <p14:xfrm>
                <a:off x="8383427" y="1946227"/>
                <a:ext cx="92160" cy="99000"/>
              </p14:xfrm>
            </p:contentPart>
          </mc:Choice>
          <mc:Fallback xmlns="">
            <p:pic>
              <p:nvPicPr>
                <p:cNvPr id="88" name="Freihand 87">
                  <a:extLst>
                    <a:ext uri="{FF2B5EF4-FFF2-40B4-BE49-F238E27FC236}">
                      <a16:creationId xmlns:a16="http://schemas.microsoft.com/office/drawing/2014/main" id="{FB4F4232-5210-4497-BBFF-650842216AEF}"/>
                    </a:ext>
                  </a:extLst>
                </p:cNvPr>
                <p:cNvPicPr/>
                <p:nvPr/>
              </p:nvPicPr>
              <p:blipFill>
                <a:blip r:embed="rId250"/>
                <a:stretch>
                  <a:fillRect/>
                </a:stretch>
              </p:blipFill>
              <p:spPr>
                <a:xfrm>
                  <a:off x="8379107" y="1941907"/>
                  <a:ext cx="10080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89" name="Freihand 88">
                  <a:extLst>
                    <a:ext uri="{FF2B5EF4-FFF2-40B4-BE49-F238E27FC236}">
                      <a16:creationId xmlns:a16="http://schemas.microsoft.com/office/drawing/2014/main" id="{EE2C1A63-63BD-47FB-9A92-3BD5B37D989E}"/>
                    </a:ext>
                  </a:extLst>
                </p14:cNvPr>
                <p14:cNvContentPartPr/>
                <p14:nvPr/>
              </p14:nvContentPartPr>
              <p14:xfrm>
                <a:off x="8497187" y="1877107"/>
                <a:ext cx="138240" cy="153720"/>
              </p14:xfrm>
            </p:contentPart>
          </mc:Choice>
          <mc:Fallback xmlns="">
            <p:pic>
              <p:nvPicPr>
                <p:cNvPr id="89" name="Freihand 88">
                  <a:extLst>
                    <a:ext uri="{FF2B5EF4-FFF2-40B4-BE49-F238E27FC236}">
                      <a16:creationId xmlns:a16="http://schemas.microsoft.com/office/drawing/2014/main" id="{EE2C1A63-63BD-47FB-9A92-3BD5B37D989E}"/>
                    </a:ext>
                  </a:extLst>
                </p:cNvPr>
                <p:cNvPicPr/>
                <p:nvPr/>
              </p:nvPicPr>
              <p:blipFill>
                <a:blip r:embed="rId252"/>
                <a:stretch>
                  <a:fillRect/>
                </a:stretch>
              </p:blipFill>
              <p:spPr>
                <a:xfrm>
                  <a:off x="8492867" y="1872787"/>
                  <a:ext cx="1468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90" name="Freihand 89">
                  <a:extLst>
                    <a:ext uri="{FF2B5EF4-FFF2-40B4-BE49-F238E27FC236}">
                      <a16:creationId xmlns:a16="http://schemas.microsoft.com/office/drawing/2014/main" id="{7EBC65EE-DF34-4A3A-A85B-609F21D5E112}"/>
                    </a:ext>
                  </a:extLst>
                </p14:cNvPr>
                <p14:cNvContentPartPr/>
                <p14:nvPr/>
              </p14:nvContentPartPr>
              <p14:xfrm>
                <a:off x="8615987" y="1894387"/>
                <a:ext cx="23040" cy="17280"/>
              </p14:xfrm>
            </p:contentPart>
          </mc:Choice>
          <mc:Fallback xmlns="">
            <p:pic>
              <p:nvPicPr>
                <p:cNvPr id="90" name="Freihand 89">
                  <a:extLst>
                    <a:ext uri="{FF2B5EF4-FFF2-40B4-BE49-F238E27FC236}">
                      <a16:creationId xmlns:a16="http://schemas.microsoft.com/office/drawing/2014/main" id="{7EBC65EE-DF34-4A3A-A85B-609F21D5E112}"/>
                    </a:ext>
                  </a:extLst>
                </p:cNvPr>
                <p:cNvPicPr/>
                <p:nvPr/>
              </p:nvPicPr>
              <p:blipFill>
                <a:blip r:embed="rId254"/>
                <a:stretch>
                  <a:fillRect/>
                </a:stretch>
              </p:blipFill>
              <p:spPr>
                <a:xfrm>
                  <a:off x="8611667" y="1890067"/>
                  <a:ext cx="3168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91" name="Freihand 90">
                  <a:extLst>
                    <a:ext uri="{FF2B5EF4-FFF2-40B4-BE49-F238E27FC236}">
                      <a16:creationId xmlns:a16="http://schemas.microsoft.com/office/drawing/2014/main" id="{364EA91E-C1C4-4CBE-85EE-6737CC9133A1}"/>
                    </a:ext>
                  </a:extLst>
                </p14:cNvPr>
                <p14:cNvContentPartPr/>
                <p14:nvPr/>
              </p14:nvContentPartPr>
              <p14:xfrm>
                <a:off x="8661347" y="1936867"/>
                <a:ext cx="206640" cy="92880"/>
              </p14:xfrm>
            </p:contentPart>
          </mc:Choice>
          <mc:Fallback xmlns="">
            <p:pic>
              <p:nvPicPr>
                <p:cNvPr id="91" name="Freihand 90">
                  <a:extLst>
                    <a:ext uri="{FF2B5EF4-FFF2-40B4-BE49-F238E27FC236}">
                      <a16:creationId xmlns:a16="http://schemas.microsoft.com/office/drawing/2014/main" id="{364EA91E-C1C4-4CBE-85EE-6737CC9133A1}"/>
                    </a:ext>
                  </a:extLst>
                </p:cNvPr>
                <p:cNvPicPr/>
                <p:nvPr/>
              </p:nvPicPr>
              <p:blipFill>
                <a:blip r:embed="rId256"/>
                <a:stretch>
                  <a:fillRect/>
                </a:stretch>
              </p:blipFill>
              <p:spPr>
                <a:xfrm>
                  <a:off x="8657027" y="1932547"/>
                  <a:ext cx="2152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95" name="Freihand 94">
                  <a:extLst>
                    <a:ext uri="{FF2B5EF4-FFF2-40B4-BE49-F238E27FC236}">
                      <a16:creationId xmlns:a16="http://schemas.microsoft.com/office/drawing/2014/main" id="{64A932D5-F15C-4C13-83F1-9A9F120C8187}"/>
                    </a:ext>
                  </a:extLst>
                </p14:cNvPr>
                <p14:cNvContentPartPr/>
                <p14:nvPr/>
              </p14:nvContentPartPr>
              <p14:xfrm>
                <a:off x="9127907" y="1891147"/>
                <a:ext cx="186840" cy="104760"/>
              </p14:xfrm>
            </p:contentPart>
          </mc:Choice>
          <mc:Fallback xmlns="">
            <p:pic>
              <p:nvPicPr>
                <p:cNvPr id="95" name="Freihand 94">
                  <a:extLst>
                    <a:ext uri="{FF2B5EF4-FFF2-40B4-BE49-F238E27FC236}">
                      <a16:creationId xmlns:a16="http://schemas.microsoft.com/office/drawing/2014/main" id="{64A932D5-F15C-4C13-83F1-9A9F120C8187}"/>
                    </a:ext>
                  </a:extLst>
                </p:cNvPr>
                <p:cNvPicPr/>
                <p:nvPr/>
              </p:nvPicPr>
              <p:blipFill>
                <a:blip r:embed="rId258"/>
                <a:stretch>
                  <a:fillRect/>
                </a:stretch>
              </p:blipFill>
              <p:spPr>
                <a:xfrm>
                  <a:off x="9123587" y="1886827"/>
                  <a:ext cx="19548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96" name="Freihand 95">
                  <a:extLst>
                    <a:ext uri="{FF2B5EF4-FFF2-40B4-BE49-F238E27FC236}">
                      <a16:creationId xmlns:a16="http://schemas.microsoft.com/office/drawing/2014/main" id="{BC19B2CA-1DA6-4472-9241-2BBA1CE91BA3}"/>
                    </a:ext>
                  </a:extLst>
                </p14:cNvPr>
                <p14:cNvContentPartPr/>
                <p14:nvPr/>
              </p14:nvContentPartPr>
              <p14:xfrm>
                <a:off x="9293147" y="1802587"/>
                <a:ext cx="231840" cy="169560"/>
              </p14:xfrm>
            </p:contentPart>
          </mc:Choice>
          <mc:Fallback xmlns="">
            <p:pic>
              <p:nvPicPr>
                <p:cNvPr id="96" name="Freihand 95">
                  <a:extLst>
                    <a:ext uri="{FF2B5EF4-FFF2-40B4-BE49-F238E27FC236}">
                      <a16:creationId xmlns:a16="http://schemas.microsoft.com/office/drawing/2014/main" id="{BC19B2CA-1DA6-4472-9241-2BBA1CE91BA3}"/>
                    </a:ext>
                  </a:extLst>
                </p:cNvPr>
                <p:cNvPicPr/>
                <p:nvPr/>
              </p:nvPicPr>
              <p:blipFill>
                <a:blip r:embed="rId260"/>
                <a:stretch>
                  <a:fillRect/>
                </a:stretch>
              </p:blipFill>
              <p:spPr>
                <a:xfrm>
                  <a:off x="9288827" y="1798267"/>
                  <a:ext cx="24048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97" name="Freihand 96">
                  <a:extLst>
                    <a:ext uri="{FF2B5EF4-FFF2-40B4-BE49-F238E27FC236}">
                      <a16:creationId xmlns:a16="http://schemas.microsoft.com/office/drawing/2014/main" id="{F6CB309D-C502-4DEB-ADE8-0059F6A9172D}"/>
                    </a:ext>
                  </a:extLst>
                </p14:cNvPr>
                <p14:cNvContentPartPr/>
                <p14:nvPr/>
              </p14:nvContentPartPr>
              <p14:xfrm>
                <a:off x="9480707" y="1919227"/>
                <a:ext cx="44640" cy="50760"/>
              </p14:xfrm>
            </p:contentPart>
          </mc:Choice>
          <mc:Fallback xmlns="">
            <p:pic>
              <p:nvPicPr>
                <p:cNvPr id="97" name="Freihand 96">
                  <a:extLst>
                    <a:ext uri="{FF2B5EF4-FFF2-40B4-BE49-F238E27FC236}">
                      <a16:creationId xmlns:a16="http://schemas.microsoft.com/office/drawing/2014/main" id="{F6CB309D-C502-4DEB-ADE8-0059F6A9172D}"/>
                    </a:ext>
                  </a:extLst>
                </p:cNvPr>
                <p:cNvPicPr/>
                <p:nvPr/>
              </p:nvPicPr>
              <p:blipFill>
                <a:blip r:embed="rId262"/>
                <a:stretch>
                  <a:fillRect/>
                </a:stretch>
              </p:blipFill>
              <p:spPr>
                <a:xfrm>
                  <a:off x="9476387" y="1914907"/>
                  <a:ext cx="5328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98" name="Freihand 97">
                  <a:extLst>
                    <a:ext uri="{FF2B5EF4-FFF2-40B4-BE49-F238E27FC236}">
                      <a16:creationId xmlns:a16="http://schemas.microsoft.com/office/drawing/2014/main" id="{F093237C-A384-4948-9C3E-BD0ACCC1B573}"/>
                    </a:ext>
                  </a:extLst>
                </p14:cNvPr>
                <p14:cNvContentPartPr/>
                <p14:nvPr/>
              </p14:nvContentPartPr>
              <p14:xfrm>
                <a:off x="9553067" y="1859467"/>
                <a:ext cx="108720" cy="105120"/>
              </p14:xfrm>
            </p:contentPart>
          </mc:Choice>
          <mc:Fallback xmlns="">
            <p:pic>
              <p:nvPicPr>
                <p:cNvPr id="98" name="Freihand 97">
                  <a:extLst>
                    <a:ext uri="{FF2B5EF4-FFF2-40B4-BE49-F238E27FC236}">
                      <a16:creationId xmlns:a16="http://schemas.microsoft.com/office/drawing/2014/main" id="{F093237C-A384-4948-9C3E-BD0ACCC1B573}"/>
                    </a:ext>
                  </a:extLst>
                </p:cNvPr>
                <p:cNvPicPr/>
                <p:nvPr/>
              </p:nvPicPr>
              <p:blipFill>
                <a:blip r:embed="rId264"/>
                <a:stretch>
                  <a:fillRect/>
                </a:stretch>
              </p:blipFill>
              <p:spPr>
                <a:xfrm>
                  <a:off x="9548747" y="1855147"/>
                  <a:ext cx="11736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99" name="Freihand 98">
                  <a:extLst>
                    <a:ext uri="{FF2B5EF4-FFF2-40B4-BE49-F238E27FC236}">
                      <a16:creationId xmlns:a16="http://schemas.microsoft.com/office/drawing/2014/main" id="{FE4207E1-701D-4965-A542-E8976D74AFF0}"/>
                    </a:ext>
                  </a:extLst>
                </p14:cNvPr>
                <p14:cNvContentPartPr/>
                <p14:nvPr/>
              </p14:nvContentPartPr>
              <p14:xfrm>
                <a:off x="9645947" y="1777027"/>
                <a:ext cx="84960" cy="183600"/>
              </p14:xfrm>
            </p:contentPart>
          </mc:Choice>
          <mc:Fallback xmlns="">
            <p:pic>
              <p:nvPicPr>
                <p:cNvPr id="99" name="Freihand 98">
                  <a:extLst>
                    <a:ext uri="{FF2B5EF4-FFF2-40B4-BE49-F238E27FC236}">
                      <a16:creationId xmlns:a16="http://schemas.microsoft.com/office/drawing/2014/main" id="{FE4207E1-701D-4965-A542-E8976D74AFF0}"/>
                    </a:ext>
                  </a:extLst>
                </p:cNvPr>
                <p:cNvPicPr/>
                <p:nvPr/>
              </p:nvPicPr>
              <p:blipFill>
                <a:blip r:embed="rId266"/>
                <a:stretch>
                  <a:fillRect/>
                </a:stretch>
              </p:blipFill>
              <p:spPr>
                <a:xfrm>
                  <a:off x="9641627" y="1772707"/>
                  <a:ext cx="936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00" name="Freihand 99">
                  <a:extLst>
                    <a:ext uri="{FF2B5EF4-FFF2-40B4-BE49-F238E27FC236}">
                      <a16:creationId xmlns:a16="http://schemas.microsoft.com/office/drawing/2014/main" id="{88D17840-C80C-4C03-9D50-C430BC27F379}"/>
                    </a:ext>
                  </a:extLst>
                </p14:cNvPr>
                <p14:cNvContentPartPr/>
                <p14:nvPr/>
              </p14:nvContentPartPr>
              <p14:xfrm>
                <a:off x="9690947" y="1852627"/>
                <a:ext cx="98640" cy="124920"/>
              </p14:xfrm>
            </p:contentPart>
          </mc:Choice>
          <mc:Fallback xmlns="">
            <p:pic>
              <p:nvPicPr>
                <p:cNvPr id="100" name="Freihand 99">
                  <a:extLst>
                    <a:ext uri="{FF2B5EF4-FFF2-40B4-BE49-F238E27FC236}">
                      <a16:creationId xmlns:a16="http://schemas.microsoft.com/office/drawing/2014/main" id="{88D17840-C80C-4C03-9D50-C430BC27F379}"/>
                    </a:ext>
                  </a:extLst>
                </p:cNvPr>
                <p:cNvPicPr/>
                <p:nvPr/>
              </p:nvPicPr>
              <p:blipFill>
                <a:blip r:embed="rId268"/>
                <a:stretch>
                  <a:fillRect/>
                </a:stretch>
              </p:blipFill>
              <p:spPr>
                <a:xfrm>
                  <a:off x="9686267" y="1848307"/>
                  <a:ext cx="107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02" name="Freihand 101">
                  <a:extLst>
                    <a:ext uri="{FF2B5EF4-FFF2-40B4-BE49-F238E27FC236}">
                      <a16:creationId xmlns:a16="http://schemas.microsoft.com/office/drawing/2014/main" id="{1E7FD653-77AE-44BC-BA1F-BCB66B376AC0}"/>
                    </a:ext>
                  </a:extLst>
                </p14:cNvPr>
                <p14:cNvContentPartPr/>
                <p14:nvPr/>
              </p14:nvContentPartPr>
              <p14:xfrm>
                <a:off x="5949107" y="2365267"/>
                <a:ext cx="319320" cy="105840"/>
              </p14:xfrm>
            </p:contentPart>
          </mc:Choice>
          <mc:Fallback xmlns="">
            <p:pic>
              <p:nvPicPr>
                <p:cNvPr id="102" name="Freihand 101">
                  <a:extLst>
                    <a:ext uri="{FF2B5EF4-FFF2-40B4-BE49-F238E27FC236}">
                      <a16:creationId xmlns:a16="http://schemas.microsoft.com/office/drawing/2014/main" id="{1E7FD653-77AE-44BC-BA1F-BCB66B376AC0}"/>
                    </a:ext>
                  </a:extLst>
                </p:cNvPr>
                <p:cNvPicPr/>
                <p:nvPr/>
              </p:nvPicPr>
              <p:blipFill>
                <a:blip r:embed="rId270"/>
                <a:stretch>
                  <a:fillRect/>
                </a:stretch>
              </p:blipFill>
              <p:spPr>
                <a:xfrm>
                  <a:off x="5944787" y="2360947"/>
                  <a:ext cx="3279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03" name="Freihand 102">
                  <a:extLst>
                    <a:ext uri="{FF2B5EF4-FFF2-40B4-BE49-F238E27FC236}">
                      <a16:creationId xmlns:a16="http://schemas.microsoft.com/office/drawing/2014/main" id="{C751ECE4-C33B-47F0-BF69-4471AED694DE}"/>
                    </a:ext>
                  </a:extLst>
                </p14:cNvPr>
                <p14:cNvContentPartPr/>
                <p14:nvPr/>
              </p14:nvContentPartPr>
              <p14:xfrm>
                <a:off x="6300467" y="2375347"/>
                <a:ext cx="168120" cy="78840"/>
              </p14:xfrm>
            </p:contentPart>
          </mc:Choice>
          <mc:Fallback xmlns="">
            <p:pic>
              <p:nvPicPr>
                <p:cNvPr id="103" name="Freihand 102">
                  <a:extLst>
                    <a:ext uri="{FF2B5EF4-FFF2-40B4-BE49-F238E27FC236}">
                      <a16:creationId xmlns:a16="http://schemas.microsoft.com/office/drawing/2014/main" id="{C751ECE4-C33B-47F0-BF69-4471AED694DE}"/>
                    </a:ext>
                  </a:extLst>
                </p:cNvPr>
                <p:cNvPicPr/>
                <p:nvPr/>
              </p:nvPicPr>
              <p:blipFill>
                <a:blip r:embed="rId272"/>
                <a:stretch>
                  <a:fillRect/>
                </a:stretch>
              </p:blipFill>
              <p:spPr>
                <a:xfrm>
                  <a:off x="6296147" y="2371027"/>
                  <a:ext cx="17676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04" name="Freihand 103">
                  <a:extLst>
                    <a:ext uri="{FF2B5EF4-FFF2-40B4-BE49-F238E27FC236}">
                      <a16:creationId xmlns:a16="http://schemas.microsoft.com/office/drawing/2014/main" id="{1E307DBC-4196-4AE8-B0A6-A01D20684022}"/>
                    </a:ext>
                  </a:extLst>
                </p14:cNvPr>
                <p14:cNvContentPartPr/>
                <p14:nvPr/>
              </p14:nvContentPartPr>
              <p14:xfrm>
                <a:off x="6706907" y="2385067"/>
                <a:ext cx="180720" cy="111600"/>
              </p14:xfrm>
            </p:contentPart>
          </mc:Choice>
          <mc:Fallback xmlns="">
            <p:pic>
              <p:nvPicPr>
                <p:cNvPr id="104" name="Freihand 103">
                  <a:extLst>
                    <a:ext uri="{FF2B5EF4-FFF2-40B4-BE49-F238E27FC236}">
                      <a16:creationId xmlns:a16="http://schemas.microsoft.com/office/drawing/2014/main" id="{1E307DBC-4196-4AE8-B0A6-A01D20684022}"/>
                    </a:ext>
                  </a:extLst>
                </p:cNvPr>
                <p:cNvPicPr/>
                <p:nvPr/>
              </p:nvPicPr>
              <p:blipFill>
                <a:blip r:embed="rId274"/>
                <a:stretch>
                  <a:fillRect/>
                </a:stretch>
              </p:blipFill>
              <p:spPr>
                <a:xfrm>
                  <a:off x="6702587" y="2380747"/>
                  <a:ext cx="18936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05" name="Freihand 104">
                  <a:extLst>
                    <a:ext uri="{FF2B5EF4-FFF2-40B4-BE49-F238E27FC236}">
                      <a16:creationId xmlns:a16="http://schemas.microsoft.com/office/drawing/2014/main" id="{88BDE34A-6132-434F-9D4F-24F083401F33}"/>
                    </a:ext>
                  </a:extLst>
                </p14:cNvPr>
                <p14:cNvContentPartPr/>
                <p14:nvPr/>
              </p14:nvContentPartPr>
              <p14:xfrm>
                <a:off x="6870707" y="2328187"/>
                <a:ext cx="43560" cy="37800"/>
              </p14:xfrm>
            </p:contentPart>
          </mc:Choice>
          <mc:Fallback xmlns="">
            <p:pic>
              <p:nvPicPr>
                <p:cNvPr id="105" name="Freihand 104">
                  <a:extLst>
                    <a:ext uri="{FF2B5EF4-FFF2-40B4-BE49-F238E27FC236}">
                      <a16:creationId xmlns:a16="http://schemas.microsoft.com/office/drawing/2014/main" id="{88BDE34A-6132-434F-9D4F-24F083401F33}"/>
                    </a:ext>
                  </a:extLst>
                </p:cNvPr>
                <p:cNvPicPr/>
                <p:nvPr/>
              </p:nvPicPr>
              <p:blipFill>
                <a:blip r:embed="rId276"/>
                <a:stretch>
                  <a:fillRect/>
                </a:stretch>
              </p:blipFill>
              <p:spPr>
                <a:xfrm>
                  <a:off x="6866387" y="2323867"/>
                  <a:ext cx="522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06" name="Freihand 105">
                  <a:extLst>
                    <a:ext uri="{FF2B5EF4-FFF2-40B4-BE49-F238E27FC236}">
                      <a16:creationId xmlns:a16="http://schemas.microsoft.com/office/drawing/2014/main" id="{27A0F7D0-D846-4C36-AC52-A30BD82FC453}"/>
                    </a:ext>
                  </a:extLst>
                </p14:cNvPr>
                <p14:cNvContentPartPr/>
                <p14:nvPr/>
              </p14:nvContentPartPr>
              <p14:xfrm>
                <a:off x="6917147" y="2372467"/>
                <a:ext cx="82080" cy="105480"/>
              </p14:xfrm>
            </p:contentPart>
          </mc:Choice>
          <mc:Fallback xmlns="">
            <p:pic>
              <p:nvPicPr>
                <p:cNvPr id="106" name="Freihand 105">
                  <a:extLst>
                    <a:ext uri="{FF2B5EF4-FFF2-40B4-BE49-F238E27FC236}">
                      <a16:creationId xmlns:a16="http://schemas.microsoft.com/office/drawing/2014/main" id="{27A0F7D0-D846-4C36-AC52-A30BD82FC453}"/>
                    </a:ext>
                  </a:extLst>
                </p:cNvPr>
                <p:cNvPicPr/>
                <p:nvPr/>
              </p:nvPicPr>
              <p:blipFill>
                <a:blip r:embed="rId278"/>
                <a:stretch>
                  <a:fillRect/>
                </a:stretch>
              </p:blipFill>
              <p:spPr>
                <a:xfrm>
                  <a:off x="6912827" y="2368147"/>
                  <a:ext cx="9072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07" name="Freihand 106">
                  <a:extLst>
                    <a:ext uri="{FF2B5EF4-FFF2-40B4-BE49-F238E27FC236}">
                      <a16:creationId xmlns:a16="http://schemas.microsoft.com/office/drawing/2014/main" id="{1B7A1320-4D23-4CD6-BF9F-F8DCC5E14012}"/>
                    </a:ext>
                  </a:extLst>
                </p14:cNvPr>
                <p14:cNvContentPartPr/>
                <p14:nvPr/>
              </p14:nvContentPartPr>
              <p14:xfrm>
                <a:off x="7041347" y="2314147"/>
                <a:ext cx="138240" cy="137520"/>
              </p14:xfrm>
            </p:contentPart>
          </mc:Choice>
          <mc:Fallback xmlns="">
            <p:pic>
              <p:nvPicPr>
                <p:cNvPr id="107" name="Freihand 106">
                  <a:extLst>
                    <a:ext uri="{FF2B5EF4-FFF2-40B4-BE49-F238E27FC236}">
                      <a16:creationId xmlns:a16="http://schemas.microsoft.com/office/drawing/2014/main" id="{1B7A1320-4D23-4CD6-BF9F-F8DCC5E14012}"/>
                    </a:ext>
                  </a:extLst>
                </p:cNvPr>
                <p:cNvPicPr/>
                <p:nvPr/>
              </p:nvPicPr>
              <p:blipFill>
                <a:blip r:embed="rId280"/>
                <a:stretch>
                  <a:fillRect/>
                </a:stretch>
              </p:blipFill>
              <p:spPr>
                <a:xfrm>
                  <a:off x="7037027" y="2309827"/>
                  <a:ext cx="14688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08" name="Freihand 107">
                  <a:extLst>
                    <a:ext uri="{FF2B5EF4-FFF2-40B4-BE49-F238E27FC236}">
                      <a16:creationId xmlns:a16="http://schemas.microsoft.com/office/drawing/2014/main" id="{1ECB3C77-9DA9-43AC-98C2-DE3853BD74FD}"/>
                    </a:ext>
                  </a:extLst>
                </p14:cNvPr>
                <p14:cNvContentPartPr/>
                <p14:nvPr/>
              </p14:nvContentPartPr>
              <p14:xfrm>
                <a:off x="7402067" y="2372467"/>
                <a:ext cx="138960" cy="102240"/>
              </p14:xfrm>
            </p:contentPart>
          </mc:Choice>
          <mc:Fallback xmlns="">
            <p:pic>
              <p:nvPicPr>
                <p:cNvPr id="108" name="Freihand 107">
                  <a:extLst>
                    <a:ext uri="{FF2B5EF4-FFF2-40B4-BE49-F238E27FC236}">
                      <a16:creationId xmlns:a16="http://schemas.microsoft.com/office/drawing/2014/main" id="{1ECB3C77-9DA9-43AC-98C2-DE3853BD74FD}"/>
                    </a:ext>
                  </a:extLst>
                </p:cNvPr>
                <p:cNvPicPr/>
                <p:nvPr/>
              </p:nvPicPr>
              <p:blipFill>
                <a:blip r:embed="rId282"/>
                <a:stretch>
                  <a:fillRect/>
                </a:stretch>
              </p:blipFill>
              <p:spPr>
                <a:xfrm>
                  <a:off x="7397747" y="2368147"/>
                  <a:ext cx="1476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09" name="Freihand 108">
                  <a:extLst>
                    <a:ext uri="{FF2B5EF4-FFF2-40B4-BE49-F238E27FC236}">
                      <a16:creationId xmlns:a16="http://schemas.microsoft.com/office/drawing/2014/main" id="{4607D322-746C-4ADB-9593-F79F30B0AF0A}"/>
                    </a:ext>
                  </a:extLst>
                </p14:cNvPr>
                <p14:cNvContentPartPr/>
                <p14:nvPr/>
              </p14:nvContentPartPr>
              <p14:xfrm>
                <a:off x="7573787" y="2358787"/>
                <a:ext cx="234000" cy="97200"/>
              </p14:xfrm>
            </p:contentPart>
          </mc:Choice>
          <mc:Fallback xmlns="">
            <p:pic>
              <p:nvPicPr>
                <p:cNvPr id="109" name="Freihand 108">
                  <a:extLst>
                    <a:ext uri="{FF2B5EF4-FFF2-40B4-BE49-F238E27FC236}">
                      <a16:creationId xmlns:a16="http://schemas.microsoft.com/office/drawing/2014/main" id="{4607D322-746C-4ADB-9593-F79F30B0AF0A}"/>
                    </a:ext>
                  </a:extLst>
                </p:cNvPr>
                <p:cNvPicPr/>
                <p:nvPr/>
              </p:nvPicPr>
              <p:blipFill>
                <a:blip r:embed="rId284"/>
                <a:stretch>
                  <a:fillRect/>
                </a:stretch>
              </p:blipFill>
              <p:spPr>
                <a:xfrm>
                  <a:off x="7569467" y="2354467"/>
                  <a:ext cx="2426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10" name="Freihand 109">
                  <a:extLst>
                    <a:ext uri="{FF2B5EF4-FFF2-40B4-BE49-F238E27FC236}">
                      <a16:creationId xmlns:a16="http://schemas.microsoft.com/office/drawing/2014/main" id="{C64E5774-084E-42BC-A519-1EBB1933A400}"/>
                    </a:ext>
                  </a:extLst>
                </p14:cNvPr>
                <p14:cNvContentPartPr/>
                <p14:nvPr/>
              </p14:nvContentPartPr>
              <p14:xfrm>
                <a:off x="7818227" y="2286067"/>
                <a:ext cx="147960" cy="135000"/>
              </p14:xfrm>
            </p:contentPart>
          </mc:Choice>
          <mc:Fallback xmlns="">
            <p:pic>
              <p:nvPicPr>
                <p:cNvPr id="110" name="Freihand 109">
                  <a:extLst>
                    <a:ext uri="{FF2B5EF4-FFF2-40B4-BE49-F238E27FC236}">
                      <a16:creationId xmlns:a16="http://schemas.microsoft.com/office/drawing/2014/main" id="{C64E5774-084E-42BC-A519-1EBB1933A400}"/>
                    </a:ext>
                  </a:extLst>
                </p:cNvPr>
                <p:cNvPicPr/>
                <p:nvPr/>
              </p:nvPicPr>
              <p:blipFill>
                <a:blip r:embed="rId286"/>
                <a:stretch>
                  <a:fillRect/>
                </a:stretch>
              </p:blipFill>
              <p:spPr>
                <a:xfrm>
                  <a:off x="7813907" y="2281747"/>
                  <a:ext cx="15660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11" name="Freihand 110">
                  <a:extLst>
                    <a:ext uri="{FF2B5EF4-FFF2-40B4-BE49-F238E27FC236}">
                      <a16:creationId xmlns:a16="http://schemas.microsoft.com/office/drawing/2014/main" id="{97B32126-BC66-4D44-B756-2C1E8A8B1E93}"/>
                    </a:ext>
                  </a:extLst>
                </p14:cNvPr>
                <p14:cNvContentPartPr/>
                <p14:nvPr/>
              </p14:nvContentPartPr>
              <p14:xfrm>
                <a:off x="7787987" y="2325307"/>
                <a:ext cx="80640" cy="15120"/>
              </p14:xfrm>
            </p:contentPart>
          </mc:Choice>
          <mc:Fallback xmlns="">
            <p:pic>
              <p:nvPicPr>
                <p:cNvPr id="111" name="Freihand 110">
                  <a:extLst>
                    <a:ext uri="{FF2B5EF4-FFF2-40B4-BE49-F238E27FC236}">
                      <a16:creationId xmlns:a16="http://schemas.microsoft.com/office/drawing/2014/main" id="{97B32126-BC66-4D44-B756-2C1E8A8B1E93}"/>
                    </a:ext>
                  </a:extLst>
                </p:cNvPr>
                <p:cNvPicPr/>
                <p:nvPr/>
              </p:nvPicPr>
              <p:blipFill>
                <a:blip r:embed="rId288"/>
                <a:stretch>
                  <a:fillRect/>
                </a:stretch>
              </p:blipFill>
              <p:spPr>
                <a:xfrm>
                  <a:off x="7783667" y="2320987"/>
                  <a:ext cx="8928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12" name="Freihand 111">
                  <a:extLst>
                    <a:ext uri="{FF2B5EF4-FFF2-40B4-BE49-F238E27FC236}">
                      <a16:creationId xmlns:a16="http://schemas.microsoft.com/office/drawing/2014/main" id="{68BA99C5-10F5-4816-9B7B-7180D296FF5F}"/>
                    </a:ext>
                  </a:extLst>
                </p14:cNvPr>
                <p14:cNvContentPartPr/>
                <p14:nvPr/>
              </p14:nvContentPartPr>
              <p14:xfrm>
                <a:off x="7987427" y="2292907"/>
                <a:ext cx="276480" cy="112680"/>
              </p14:xfrm>
            </p:contentPart>
          </mc:Choice>
          <mc:Fallback xmlns="">
            <p:pic>
              <p:nvPicPr>
                <p:cNvPr id="112" name="Freihand 111">
                  <a:extLst>
                    <a:ext uri="{FF2B5EF4-FFF2-40B4-BE49-F238E27FC236}">
                      <a16:creationId xmlns:a16="http://schemas.microsoft.com/office/drawing/2014/main" id="{68BA99C5-10F5-4816-9B7B-7180D296FF5F}"/>
                    </a:ext>
                  </a:extLst>
                </p:cNvPr>
                <p:cNvPicPr/>
                <p:nvPr/>
              </p:nvPicPr>
              <p:blipFill>
                <a:blip r:embed="rId290"/>
                <a:stretch>
                  <a:fillRect/>
                </a:stretch>
              </p:blipFill>
              <p:spPr>
                <a:xfrm>
                  <a:off x="7983107" y="2288587"/>
                  <a:ext cx="28512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16" name="Freihand 115">
                  <a:extLst>
                    <a:ext uri="{FF2B5EF4-FFF2-40B4-BE49-F238E27FC236}">
                      <a16:creationId xmlns:a16="http://schemas.microsoft.com/office/drawing/2014/main" id="{A0964DAE-E027-40E4-A5A3-B6B50F54F3E4}"/>
                    </a:ext>
                  </a:extLst>
                </p14:cNvPr>
                <p14:cNvContentPartPr/>
                <p14:nvPr/>
              </p14:nvContentPartPr>
              <p14:xfrm>
                <a:off x="8435987" y="2315227"/>
                <a:ext cx="142920" cy="79920"/>
              </p14:xfrm>
            </p:contentPart>
          </mc:Choice>
          <mc:Fallback xmlns="">
            <p:pic>
              <p:nvPicPr>
                <p:cNvPr id="116" name="Freihand 115">
                  <a:extLst>
                    <a:ext uri="{FF2B5EF4-FFF2-40B4-BE49-F238E27FC236}">
                      <a16:creationId xmlns:a16="http://schemas.microsoft.com/office/drawing/2014/main" id="{A0964DAE-E027-40E4-A5A3-B6B50F54F3E4}"/>
                    </a:ext>
                  </a:extLst>
                </p:cNvPr>
                <p:cNvPicPr/>
                <p:nvPr/>
              </p:nvPicPr>
              <p:blipFill>
                <a:blip r:embed="rId292"/>
                <a:stretch>
                  <a:fillRect/>
                </a:stretch>
              </p:blipFill>
              <p:spPr>
                <a:xfrm>
                  <a:off x="8431667" y="2310907"/>
                  <a:ext cx="15156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17" name="Freihand 116">
                  <a:extLst>
                    <a:ext uri="{FF2B5EF4-FFF2-40B4-BE49-F238E27FC236}">
                      <a16:creationId xmlns:a16="http://schemas.microsoft.com/office/drawing/2014/main" id="{33FCA4E0-B14D-47E4-ABA3-AB450252816F}"/>
                    </a:ext>
                  </a:extLst>
                </p14:cNvPr>
                <p14:cNvContentPartPr/>
                <p14:nvPr/>
              </p14:nvContentPartPr>
              <p14:xfrm>
                <a:off x="8557667" y="2261947"/>
                <a:ext cx="360" cy="360"/>
              </p14:xfrm>
            </p:contentPart>
          </mc:Choice>
          <mc:Fallback xmlns="">
            <p:pic>
              <p:nvPicPr>
                <p:cNvPr id="117" name="Freihand 116">
                  <a:extLst>
                    <a:ext uri="{FF2B5EF4-FFF2-40B4-BE49-F238E27FC236}">
                      <a16:creationId xmlns:a16="http://schemas.microsoft.com/office/drawing/2014/main" id="{33FCA4E0-B14D-47E4-ABA3-AB450252816F}"/>
                    </a:ext>
                  </a:extLst>
                </p:cNvPr>
                <p:cNvPicPr/>
                <p:nvPr/>
              </p:nvPicPr>
              <p:blipFill>
                <a:blip r:embed="rId101"/>
                <a:stretch>
                  <a:fillRect/>
                </a:stretch>
              </p:blipFill>
              <p:spPr>
                <a:xfrm>
                  <a:off x="8553347" y="2257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18" name="Freihand 117">
                  <a:extLst>
                    <a:ext uri="{FF2B5EF4-FFF2-40B4-BE49-F238E27FC236}">
                      <a16:creationId xmlns:a16="http://schemas.microsoft.com/office/drawing/2014/main" id="{3265C8F9-4432-4023-B5E9-5A20831EADF9}"/>
                    </a:ext>
                  </a:extLst>
                </p14:cNvPr>
                <p14:cNvContentPartPr/>
                <p14:nvPr/>
              </p14:nvContentPartPr>
              <p14:xfrm>
                <a:off x="8613467" y="2302267"/>
                <a:ext cx="179280" cy="82080"/>
              </p14:xfrm>
            </p:contentPart>
          </mc:Choice>
          <mc:Fallback xmlns="">
            <p:pic>
              <p:nvPicPr>
                <p:cNvPr id="118" name="Freihand 117">
                  <a:extLst>
                    <a:ext uri="{FF2B5EF4-FFF2-40B4-BE49-F238E27FC236}">
                      <a16:creationId xmlns:a16="http://schemas.microsoft.com/office/drawing/2014/main" id="{3265C8F9-4432-4023-B5E9-5A20831EADF9}"/>
                    </a:ext>
                  </a:extLst>
                </p:cNvPr>
                <p:cNvPicPr/>
                <p:nvPr/>
              </p:nvPicPr>
              <p:blipFill>
                <a:blip r:embed="rId295"/>
                <a:stretch>
                  <a:fillRect/>
                </a:stretch>
              </p:blipFill>
              <p:spPr>
                <a:xfrm>
                  <a:off x="8609147" y="2297947"/>
                  <a:ext cx="1879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19" name="Freihand 118">
                  <a:extLst>
                    <a:ext uri="{FF2B5EF4-FFF2-40B4-BE49-F238E27FC236}">
                      <a16:creationId xmlns:a16="http://schemas.microsoft.com/office/drawing/2014/main" id="{517C05F7-B1B9-4C18-9047-F7C0B243D17A}"/>
                    </a:ext>
                  </a:extLst>
                </p14:cNvPr>
                <p14:cNvContentPartPr/>
                <p14:nvPr/>
              </p14:nvContentPartPr>
              <p14:xfrm>
                <a:off x="8836667" y="2295787"/>
                <a:ext cx="65520" cy="84600"/>
              </p14:xfrm>
            </p:contentPart>
          </mc:Choice>
          <mc:Fallback xmlns="">
            <p:pic>
              <p:nvPicPr>
                <p:cNvPr id="119" name="Freihand 118">
                  <a:extLst>
                    <a:ext uri="{FF2B5EF4-FFF2-40B4-BE49-F238E27FC236}">
                      <a16:creationId xmlns:a16="http://schemas.microsoft.com/office/drawing/2014/main" id="{517C05F7-B1B9-4C18-9047-F7C0B243D17A}"/>
                    </a:ext>
                  </a:extLst>
                </p:cNvPr>
                <p:cNvPicPr/>
                <p:nvPr/>
              </p:nvPicPr>
              <p:blipFill>
                <a:blip r:embed="rId297"/>
                <a:stretch>
                  <a:fillRect/>
                </a:stretch>
              </p:blipFill>
              <p:spPr>
                <a:xfrm>
                  <a:off x="8832347" y="2291467"/>
                  <a:ext cx="7416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20" name="Freihand 119">
                  <a:extLst>
                    <a:ext uri="{FF2B5EF4-FFF2-40B4-BE49-F238E27FC236}">
                      <a16:creationId xmlns:a16="http://schemas.microsoft.com/office/drawing/2014/main" id="{4D67C64D-2D2C-462A-A0FB-BE63412EF3E6}"/>
                    </a:ext>
                  </a:extLst>
                </p14:cNvPr>
                <p14:cNvContentPartPr/>
                <p14:nvPr/>
              </p14:nvContentPartPr>
              <p14:xfrm>
                <a:off x="8872667" y="2209027"/>
                <a:ext cx="114480" cy="174240"/>
              </p14:xfrm>
            </p:contentPart>
          </mc:Choice>
          <mc:Fallback xmlns="">
            <p:pic>
              <p:nvPicPr>
                <p:cNvPr id="120" name="Freihand 119">
                  <a:extLst>
                    <a:ext uri="{FF2B5EF4-FFF2-40B4-BE49-F238E27FC236}">
                      <a16:creationId xmlns:a16="http://schemas.microsoft.com/office/drawing/2014/main" id="{4D67C64D-2D2C-462A-A0FB-BE63412EF3E6}"/>
                    </a:ext>
                  </a:extLst>
                </p:cNvPr>
                <p:cNvPicPr/>
                <p:nvPr/>
              </p:nvPicPr>
              <p:blipFill>
                <a:blip r:embed="rId299"/>
                <a:stretch>
                  <a:fillRect/>
                </a:stretch>
              </p:blipFill>
              <p:spPr>
                <a:xfrm>
                  <a:off x="8868347" y="2204707"/>
                  <a:ext cx="12312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21" name="Freihand 120">
                  <a:extLst>
                    <a:ext uri="{FF2B5EF4-FFF2-40B4-BE49-F238E27FC236}">
                      <a16:creationId xmlns:a16="http://schemas.microsoft.com/office/drawing/2014/main" id="{04EA0C80-DECC-4125-97F6-B8D6093C2A22}"/>
                    </a:ext>
                  </a:extLst>
                </p14:cNvPr>
                <p14:cNvContentPartPr/>
                <p14:nvPr/>
              </p14:nvContentPartPr>
              <p14:xfrm>
                <a:off x="8957987" y="2277787"/>
                <a:ext cx="148320" cy="65880"/>
              </p14:xfrm>
            </p:contentPart>
          </mc:Choice>
          <mc:Fallback xmlns="">
            <p:pic>
              <p:nvPicPr>
                <p:cNvPr id="121" name="Freihand 120">
                  <a:extLst>
                    <a:ext uri="{FF2B5EF4-FFF2-40B4-BE49-F238E27FC236}">
                      <a16:creationId xmlns:a16="http://schemas.microsoft.com/office/drawing/2014/main" id="{04EA0C80-DECC-4125-97F6-B8D6093C2A22}"/>
                    </a:ext>
                  </a:extLst>
                </p:cNvPr>
                <p:cNvPicPr/>
                <p:nvPr/>
              </p:nvPicPr>
              <p:blipFill>
                <a:blip r:embed="rId301"/>
                <a:stretch>
                  <a:fillRect/>
                </a:stretch>
              </p:blipFill>
              <p:spPr>
                <a:xfrm>
                  <a:off x="8953667" y="2273467"/>
                  <a:ext cx="1569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22" name="Freihand 121">
                  <a:extLst>
                    <a:ext uri="{FF2B5EF4-FFF2-40B4-BE49-F238E27FC236}">
                      <a16:creationId xmlns:a16="http://schemas.microsoft.com/office/drawing/2014/main" id="{6D325C53-9A6B-420F-AB6B-0EC81EB278EC}"/>
                    </a:ext>
                  </a:extLst>
                </p14:cNvPr>
                <p14:cNvContentPartPr/>
                <p14:nvPr/>
              </p14:nvContentPartPr>
              <p14:xfrm>
                <a:off x="9095867" y="2260507"/>
                <a:ext cx="110160" cy="101520"/>
              </p14:xfrm>
            </p:contentPart>
          </mc:Choice>
          <mc:Fallback xmlns="">
            <p:pic>
              <p:nvPicPr>
                <p:cNvPr id="122" name="Freihand 121">
                  <a:extLst>
                    <a:ext uri="{FF2B5EF4-FFF2-40B4-BE49-F238E27FC236}">
                      <a16:creationId xmlns:a16="http://schemas.microsoft.com/office/drawing/2014/main" id="{6D325C53-9A6B-420F-AB6B-0EC81EB278EC}"/>
                    </a:ext>
                  </a:extLst>
                </p:cNvPr>
                <p:cNvPicPr/>
                <p:nvPr/>
              </p:nvPicPr>
              <p:blipFill>
                <a:blip r:embed="rId303"/>
                <a:stretch>
                  <a:fillRect/>
                </a:stretch>
              </p:blipFill>
              <p:spPr>
                <a:xfrm>
                  <a:off x="9091547" y="2256187"/>
                  <a:ext cx="11880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48" name="Freihand 147">
                  <a:extLst>
                    <a:ext uri="{FF2B5EF4-FFF2-40B4-BE49-F238E27FC236}">
                      <a16:creationId xmlns:a16="http://schemas.microsoft.com/office/drawing/2014/main" id="{C994BA31-5071-4D81-A8BF-4DA3ADC892B8}"/>
                    </a:ext>
                  </a:extLst>
                </p14:cNvPr>
                <p14:cNvContentPartPr/>
                <p14:nvPr/>
              </p14:nvContentPartPr>
              <p14:xfrm>
                <a:off x="5517467" y="2475787"/>
                <a:ext cx="112680" cy="61920"/>
              </p14:xfrm>
            </p:contentPart>
          </mc:Choice>
          <mc:Fallback xmlns="">
            <p:pic>
              <p:nvPicPr>
                <p:cNvPr id="148" name="Freihand 147">
                  <a:extLst>
                    <a:ext uri="{FF2B5EF4-FFF2-40B4-BE49-F238E27FC236}">
                      <a16:creationId xmlns:a16="http://schemas.microsoft.com/office/drawing/2014/main" id="{C994BA31-5071-4D81-A8BF-4DA3ADC892B8}"/>
                    </a:ext>
                  </a:extLst>
                </p:cNvPr>
                <p:cNvPicPr/>
                <p:nvPr/>
              </p:nvPicPr>
              <p:blipFill>
                <a:blip r:embed="rId305"/>
                <a:stretch>
                  <a:fillRect/>
                </a:stretch>
              </p:blipFill>
              <p:spPr>
                <a:xfrm>
                  <a:off x="5513147" y="2471467"/>
                  <a:ext cx="12132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49" name="Freihand 148">
                  <a:extLst>
                    <a:ext uri="{FF2B5EF4-FFF2-40B4-BE49-F238E27FC236}">
                      <a16:creationId xmlns:a16="http://schemas.microsoft.com/office/drawing/2014/main" id="{C3E839C1-4931-4CD6-9C7A-C44218075D99}"/>
                    </a:ext>
                  </a:extLst>
                </p14:cNvPr>
                <p14:cNvContentPartPr/>
                <p14:nvPr/>
              </p14:nvContentPartPr>
              <p14:xfrm>
                <a:off x="3929507" y="2407387"/>
                <a:ext cx="1794960" cy="1172160"/>
              </p14:xfrm>
            </p:contentPart>
          </mc:Choice>
          <mc:Fallback xmlns="">
            <p:pic>
              <p:nvPicPr>
                <p:cNvPr id="149" name="Freihand 148">
                  <a:extLst>
                    <a:ext uri="{FF2B5EF4-FFF2-40B4-BE49-F238E27FC236}">
                      <a16:creationId xmlns:a16="http://schemas.microsoft.com/office/drawing/2014/main" id="{C3E839C1-4931-4CD6-9C7A-C44218075D99}"/>
                    </a:ext>
                  </a:extLst>
                </p:cNvPr>
                <p:cNvPicPr/>
                <p:nvPr/>
              </p:nvPicPr>
              <p:blipFill>
                <a:blip r:embed="rId307"/>
                <a:stretch>
                  <a:fillRect/>
                </a:stretch>
              </p:blipFill>
              <p:spPr>
                <a:xfrm>
                  <a:off x="3925187" y="2403067"/>
                  <a:ext cx="1803600" cy="118080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50" name="Freihand 149">
                  <a:extLst>
                    <a:ext uri="{FF2B5EF4-FFF2-40B4-BE49-F238E27FC236}">
                      <a16:creationId xmlns:a16="http://schemas.microsoft.com/office/drawing/2014/main" id="{D3287106-E38B-4CB5-9458-ECD7C979B70D}"/>
                    </a:ext>
                  </a:extLst>
                </p14:cNvPr>
                <p14:cNvContentPartPr/>
                <p14:nvPr/>
              </p14:nvContentPartPr>
              <p14:xfrm>
                <a:off x="3815027" y="3384427"/>
                <a:ext cx="309600" cy="334080"/>
              </p14:xfrm>
            </p:contentPart>
          </mc:Choice>
          <mc:Fallback xmlns="">
            <p:pic>
              <p:nvPicPr>
                <p:cNvPr id="150" name="Freihand 149">
                  <a:extLst>
                    <a:ext uri="{FF2B5EF4-FFF2-40B4-BE49-F238E27FC236}">
                      <a16:creationId xmlns:a16="http://schemas.microsoft.com/office/drawing/2014/main" id="{D3287106-E38B-4CB5-9458-ECD7C979B70D}"/>
                    </a:ext>
                  </a:extLst>
                </p:cNvPr>
                <p:cNvPicPr/>
                <p:nvPr/>
              </p:nvPicPr>
              <p:blipFill>
                <a:blip r:embed="rId309"/>
                <a:stretch>
                  <a:fillRect/>
                </a:stretch>
              </p:blipFill>
              <p:spPr>
                <a:xfrm>
                  <a:off x="3810707" y="3380107"/>
                  <a:ext cx="318240" cy="34272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51" name="Freihand 150">
                  <a:extLst>
                    <a:ext uri="{FF2B5EF4-FFF2-40B4-BE49-F238E27FC236}">
                      <a16:creationId xmlns:a16="http://schemas.microsoft.com/office/drawing/2014/main" id="{A9FF6BAE-2686-45C6-916A-E09A3577EE03}"/>
                    </a:ext>
                  </a:extLst>
                </p14:cNvPr>
                <p14:cNvContentPartPr/>
                <p14:nvPr/>
              </p14:nvContentPartPr>
              <p14:xfrm>
                <a:off x="3133547" y="3779707"/>
                <a:ext cx="193320" cy="126720"/>
              </p14:xfrm>
            </p:contentPart>
          </mc:Choice>
          <mc:Fallback xmlns="">
            <p:pic>
              <p:nvPicPr>
                <p:cNvPr id="151" name="Freihand 150">
                  <a:extLst>
                    <a:ext uri="{FF2B5EF4-FFF2-40B4-BE49-F238E27FC236}">
                      <a16:creationId xmlns:a16="http://schemas.microsoft.com/office/drawing/2014/main" id="{A9FF6BAE-2686-45C6-916A-E09A3577EE03}"/>
                    </a:ext>
                  </a:extLst>
                </p:cNvPr>
                <p:cNvPicPr/>
                <p:nvPr/>
              </p:nvPicPr>
              <p:blipFill>
                <a:blip r:embed="rId311"/>
                <a:stretch>
                  <a:fillRect/>
                </a:stretch>
              </p:blipFill>
              <p:spPr>
                <a:xfrm>
                  <a:off x="3129227" y="3775387"/>
                  <a:ext cx="2019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52" name="Freihand 151">
                  <a:extLst>
                    <a:ext uri="{FF2B5EF4-FFF2-40B4-BE49-F238E27FC236}">
                      <a16:creationId xmlns:a16="http://schemas.microsoft.com/office/drawing/2014/main" id="{442794D8-15AC-4BC6-81D9-02A8110E0700}"/>
                    </a:ext>
                  </a:extLst>
                </p14:cNvPr>
                <p14:cNvContentPartPr/>
                <p14:nvPr/>
              </p14:nvContentPartPr>
              <p14:xfrm>
                <a:off x="3317867" y="3776827"/>
                <a:ext cx="87840" cy="101880"/>
              </p14:xfrm>
            </p:contentPart>
          </mc:Choice>
          <mc:Fallback xmlns="">
            <p:pic>
              <p:nvPicPr>
                <p:cNvPr id="152" name="Freihand 151">
                  <a:extLst>
                    <a:ext uri="{FF2B5EF4-FFF2-40B4-BE49-F238E27FC236}">
                      <a16:creationId xmlns:a16="http://schemas.microsoft.com/office/drawing/2014/main" id="{442794D8-15AC-4BC6-81D9-02A8110E0700}"/>
                    </a:ext>
                  </a:extLst>
                </p:cNvPr>
                <p:cNvPicPr/>
                <p:nvPr/>
              </p:nvPicPr>
              <p:blipFill>
                <a:blip r:embed="rId313"/>
                <a:stretch>
                  <a:fillRect/>
                </a:stretch>
              </p:blipFill>
              <p:spPr>
                <a:xfrm>
                  <a:off x="3313547" y="3772507"/>
                  <a:ext cx="964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55" name="Freihand 154">
                  <a:extLst>
                    <a:ext uri="{FF2B5EF4-FFF2-40B4-BE49-F238E27FC236}">
                      <a16:creationId xmlns:a16="http://schemas.microsoft.com/office/drawing/2014/main" id="{E64B37B5-F5C1-4DA0-85B7-89543E42550F}"/>
                    </a:ext>
                  </a:extLst>
                </p14:cNvPr>
                <p14:cNvContentPartPr/>
                <p14:nvPr/>
              </p14:nvContentPartPr>
              <p14:xfrm>
                <a:off x="3536387" y="3786547"/>
                <a:ext cx="189360" cy="105120"/>
              </p14:xfrm>
            </p:contentPart>
          </mc:Choice>
          <mc:Fallback xmlns="">
            <p:pic>
              <p:nvPicPr>
                <p:cNvPr id="155" name="Freihand 154">
                  <a:extLst>
                    <a:ext uri="{FF2B5EF4-FFF2-40B4-BE49-F238E27FC236}">
                      <a16:creationId xmlns:a16="http://schemas.microsoft.com/office/drawing/2014/main" id="{E64B37B5-F5C1-4DA0-85B7-89543E42550F}"/>
                    </a:ext>
                  </a:extLst>
                </p:cNvPr>
                <p:cNvPicPr/>
                <p:nvPr/>
              </p:nvPicPr>
              <p:blipFill>
                <a:blip r:embed="rId315"/>
                <a:stretch>
                  <a:fillRect/>
                </a:stretch>
              </p:blipFill>
              <p:spPr>
                <a:xfrm>
                  <a:off x="3532067" y="3782227"/>
                  <a:ext cx="1980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56" name="Freihand 155">
                  <a:extLst>
                    <a:ext uri="{FF2B5EF4-FFF2-40B4-BE49-F238E27FC236}">
                      <a16:creationId xmlns:a16="http://schemas.microsoft.com/office/drawing/2014/main" id="{2E4AA3FE-FF9E-43B4-B2C2-0A54E075B5C4}"/>
                    </a:ext>
                  </a:extLst>
                </p14:cNvPr>
                <p14:cNvContentPartPr/>
                <p14:nvPr/>
              </p14:nvContentPartPr>
              <p14:xfrm>
                <a:off x="3743747" y="3714907"/>
                <a:ext cx="75600" cy="154800"/>
              </p14:xfrm>
            </p:contentPart>
          </mc:Choice>
          <mc:Fallback xmlns="">
            <p:pic>
              <p:nvPicPr>
                <p:cNvPr id="156" name="Freihand 155">
                  <a:extLst>
                    <a:ext uri="{FF2B5EF4-FFF2-40B4-BE49-F238E27FC236}">
                      <a16:creationId xmlns:a16="http://schemas.microsoft.com/office/drawing/2014/main" id="{2E4AA3FE-FF9E-43B4-B2C2-0A54E075B5C4}"/>
                    </a:ext>
                  </a:extLst>
                </p:cNvPr>
                <p:cNvPicPr/>
                <p:nvPr/>
              </p:nvPicPr>
              <p:blipFill>
                <a:blip r:embed="rId317"/>
                <a:stretch>
                  <a:fillRect/>
                </a:stretch>
              </p:blipFill>
              <p:spPr>
                <a:xfrm>
                  <a:off x="3739427" y="3710587"/>
                  <a:ext cx="84240"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57" name="Freihand 156">
                  <a:extLst>
                    <a:ext uri="{FF2B5EF4-FFF2-40B4-BE49-F238E27FC236}">
                      <a16:creationId xmlns:a16="http://schemas.microsoft.com/office/drawing/2014/main" id="{C93D9508-CE49-42E7-8C78-B125D1C8D4F6}"/>
                    </a:ext>
                  </a:extLst>
                </p14:cNvPr>
                <p14:cNvContentPartPr/>
                <p14:nvPr/>
              </p14:nvContentPartPr>
              <p14:xfrm>
                <a:off x="3836987" y="3807787"/>
                <a:ext cx="10800" cy="42480"/>
              </p14:xfrm>
            </p:contentPart>
          </mc:Choice>
          <mc:Fallback xmlns="">
            <p:pic>
              <p:nvPicPr>
                <p:cNvPr id="157" name="Freihand 156">
                  <a:extLst>
                    <a:ext uri="{FF2B5EF4-FFF2-40B4-BE49-F238E27FC236}">
                      <a16:creationId xmlns:a16="http://schemas.microsoft.com/office/drawing/2014/main" id="{C93D9508-CE49-42E7-8C78-B125D1C8D4F6}"/>
                    </a:ext>
                  </a:extLst>
                </p:cNvPr>
                <p:cNvPicPr/>
                <p:nvPr/>
              </p:nvPicPr>
              <p:blipFill>
                <a:blip r:embed="rId319"/>
                <a:stretch>
                  <a:fillRect/>
                </a:stretch>
              </p:blipFill>
              <p:spPr>
                <a:xfrm>
                  <a:off x="3832667" y="3803467"/>
                  <a:ext cx="19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58" name="Freihand 157">
                  <a:extLst>
                    <a:ext uri="{FF2B5EF4-FFF2-40B4-BE49-F238E27FC236}">
                      <a16:creationId xmlns:a16="http://schemas.microsoft.com/office/drawing/2014/main" id="{92D6C287-EBF3-4F4E-B6EF-216EDEC1BC17}"/>
                    </a:ext>
                  </a:extLst>
                </p14:cNvPr>
                <p14:cNvContentPartPr/>
                <p14:nvPr/>
              </p14:nvContentPartPr>
              <p14:xfrm>
                <a:off x="3914027" y="3672427"/>
                <a:ext cx="337320" cy="268200"/>
              </p14:xfrm>
            </p:contentPart>
          </mc:Choice>
          <mc:Fallback xmlns="">
            <p:pic>
              <p:nvPicPr>
                <p:cNvPr id="158" name="Freihand 157">
                  <a:extLst>
                    <a:ext uri="{FF2B5EF4-FFF2-40B4-BE49-F238E27FC236}">
                      <a16:creationId xmlns:a16="http://schemas.microsoft.com/office/drawing/2014/main" id="{92D6C287-EBF3-4F4E-B6EF-216EDEC1BC17}"/>
                    </a:ext>
                  </a:extLst>
                </p:cNvPr>
                <p:cNvPicPr/>
                <p:nvPr/>
              </p:nvPicPr>
              <p:blipFill>
                <a:blip r:embed="rId321"/>
                <a:stretch>
                  <a:fillRect/>
                </a:stretch>
              </p:blipFill>
              <p:spPr>
                <a:xfrm>
                  <a:off x="3909707" y="3668107"/>
                  <a:ext cx="3459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59" name="Freihand 158">
                  <a:extLst>
                    <a:ext uri="{FF2B5EF4-FFF2-40B4-BE49-F238E27FC236}">
                      <a16:creationId xmlns:a16="http://schemas.microsoft.com/office/drawing/2014/main" id="{8F38E41D-C612-4074-853D-9EB491990193}"/>
                    </a:ext>
                  </a:extLst>
                </p14:cNvPr>
                <p14:cNvContentPartPr/>
                <p14:nvPr/>
              </p14:nvContentPartPr>
              <p14:xfrm>
                <a:off x="3231467" y="4055467"/>
                <a:ext cx="114480" cy="92160"/>
              </p14:xfrm>
            </p:contentPart>
          </mc:Choice>
          <mc:Fallback xmlns="">
            <p:pic>
              <p:nvPicPr>
                <p:cNvPr id="159" name="Freihand 158">
                  <a:extLst>
                    <a:ext uri="{FF2B5EF4-FFF2-40B4-BE49-F238E27FC236}">
                      <a16:creationId xmlns:a16="http://schemas.microsoft.com/office/drawing/2014/main" id="{8F38E41D-C612-4074-853D-9EB491990193}"/>
                    </a:ext>
                  </a:extLst>
                </p:cNvPr>
                <p:cNvPicPr/>
                <p:nvPr/>
              </p:nvPicPr>
              <p:blipFill>
                <a:blip r:embed="rId323"/>
                <a:stretch>
                  <a:fillRect/>
                </a:stretch>
              </p:blipFill>
              <p:spPr>
                <a:xfrm>
                  <a:off x="3227147" y="4051147"/>
                  <a:ext cx="1231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60" name="Freihand 159">
                  <a:extLst>
                    <a:ext uri="{FF2B5EF4-FFF2-40B4-BE49-F238E27FC236}">
                      <a16:creationId xmlns:a16="http://schemas.microsoft.com/office/drawing/2014/main" id="{00964669-600B-437D-9E7E-A587C6AE3605}"/>
                    </a:ext>
                  </a:extLst>
                </p14:cNvPr>
                <p14:cNvContentPartPr/>
                <p14:nvPr/>
              </p14:nvContentPartPr>
              <p14:xfrm>
                <a:off x="3388787" y="4063747"/>
                <a:ext cx="124200" cy="55440"/>
              </p14:xfrm>
            </p:contentPart>
          </mc:Choice>
          <mc:Fallback xmlns="">
            <p:pic>
              <p:nvPicPr>
                <p:cNvPr id="160" name="Freihand 159">
                  <a:extLst>
                    <a:ext uri="{FF2B5EF4-FFF2-40B4-BE49-F238E27FC236}">
                      <a16:creationId xmlns:a16="http://schemas.microsoft.com/office/drawing/2014/main" id="{00964669-600B-437D-9E7E-A587C6AE3605}"/>
                    </a:ext>
                  </a:extLst>
                </p:cNvPr>
                <p:cNvPicPr/>
                <p:nvPr/>
              </p:nvPicPr>
              <p:blipFill>
                <a:blip r:embed="rId325"/>
                <a:stretch>
                  <a:fillRect/>
                </a:stretch>
              </p:blipFill>
              <p:spPr>
                <a:xfrm>
                  <a:off x="3384467" y="4059427"/>
                  <a:ext cx="13284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61" name="Freihand 160">
                  <a:extLst>
                    <a:ext uri="{FF2B5EF4-FFF2-40B4-BE49-F238E27FC236}">
                      <a16:creationId xmlns:a16="http://schemas.microsoft.com/office/drawing/2014/main" id="{98A2AF36-C133-4492-A2AB-53CA369CF7F8}"/>
                    </a:ext>
                  </a:extLst>
                </p14:cNvPr>
                <p14:cNvContentPartPr/>
                <p14:nvPr/>
              </p14:nvContentPartPr>
              <p14:xfrm>
                <a:off x="3527387" y="4001107"/>
                <a:ext cx="157680" cy="115920"/>
              </p14:xfrm>
            </p:contentPart>
          </mc:Choice>
          <mc:Fallback xmlns="">
            <p:pic>
              <p:nvPicPr>
                <p:cNvPr id="161" name="Freihand 160">
                  <a:extLst>
                    <a:ext uri="{FF2B5EF4-FFF2-40B4-BE49-F238E27FC236}">
                      <a16:creationId xmlns:a16="http://schemas.microsoft.com/office/drawing/2014/main" id="{98A2AF36-C133-4492-A2AB-53CA369CF7F8}"/>
                    </a:ext>
                  </a:extLst>
                </p:cNvPr>
                <p:cNvPicPr/>
                <p:nvPr/>
              </p:nvPicPr>
              <p:blipFill>
                <a:blip r:embed="rId327"/>
                <a:stretch>
                  <a:fillRect/>
                </a:stretch>
              </p:blipFill>
              <p:spPr>
                <a:xfrm>
                  <a:off x="3523067" y="3996787"/>
                  <a:ext cx="1663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62" name="Freihand 161">
                  <a:extLst>
                    <a:ext uri="{FF2B5EF4-FFF2-40B4-BE49-F238E27FC236}">
                      <a16:creationId xmlns:a16="http://schemas.microsoft.com/office/drawing/2014/main" id="{9997E69D-A230-4385-9BF8-4765E84C2672}"/>
                    </a:ext>
                  </a:extLst>
                </p14:cNvPr>
                <p14:cNvContentPartPr/>
                <p14:nvPr/>
              </p14:nvContentPartPr>
              <p14:xfrm>
                <a:off x="3696227" y="3981307"/>
                <a:ext cx="360" cy="360"/>
              </p14:xfrm>
            </p:contentPart>
          </mc:Choice>
          <mc:Fallback xmlns="">
            <p:pic>
              <p:nvPicPr>
                <p:cNvPr id="162" name="Freihand 161">
                  <a:extLst>
                    <a:ext uri="{FF2B5EF4-FFF2-40B4-BE49-F238E27FC236}">
                      <a16:creationId xmlns:a16="http://schemas.microsoft.com/office/drawing/2014/main" id="{9997E69D-A230-4385-9BF8-4765E84C2672}"/>
                    </a:ext>
                  </a:extLst>
                </p:cNvPr>
                <p:cNvPicPr/>
                <p:nvPr/>
              </p:nvPicPr>
              <p:blipFill>
                <a:blip r:embed="rId101"/>
                <a:stretch>
                  <a:fillRect/>
                </a:stretch>
              </p:blipFill>
              <p:spPr>
                <a:xfrm>
                  <a:off x="3691907" y="3976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63" name="Freihand 162">
                  <a:extLst>
                    <a:ext uri="{FF2B5EF4-FFF2-40B4-BE49-F238E27FC236}">
                      <a16:creationId xmlns:a16="http://schemas.microsoft.com/office/drawing/2014/main" id="{604D89F9-EEE5-4B46-B900-10160C5B55E4}"/>
                    </a:ext>
                  </a:extLst>
                </p14:cNvPr>
                <p14:cNvContentPartPr/>
                <p14:nvPr/>
              </p14:nvContentPartPr>
              <p14:xfrm>
                <a:off x="3741587" y="3942067"/>
                <a:ext cx="88560" cy="178920"/>
              </p14:xfrm>
            </p:contentPart>
          </mc:Choice>
          <mc:Fallback xmlns="">
            <p:pic>
              <p:nvPicPr>
                <p:cNvPr id="163" name="Freihand 162">
                  <a:extLst>
                    <a:ext uri="{FF2B5EF4-FFF2-40B4-BE49-F238E27FC236}">
                      <a16:creationId xmlns:a16="http://schemas.microsoft.com/office/drawing/2014/main" id="{604D89F9-EEE5-4B46-B900-10160C5B55E4}"/>
                    </a:ext>
                  </a:extLst>
                </p:cNvPr>
                <p:cNvPicPr/>
                <p:nvPr/>
              </p:nvPicPr>
              <p:blipFill>
                <a:blip r:embed="rId330"/>
                <a:stretch>
                  <a:fillRect/>
                </a:stretch>
              </p:blipFill>
              <p:spPr>
                <a:xfrm>
                  <a:off x="3737267" y="3937747"/>
                  <a:ext cx="9720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164" name="Freihand 163">
                  <a:extLst>
                    <a:ext uri="{FF2B5EF4-FFF2-40B4-BE49-F238E27FC236}">
                      <a16:creationId xmlns:a16="http://schemas.microsoft.com/office/drawing/2014/main" id="{3CECC789-FEAD-4A78-B1C9-BBA851611FA6}"/>
                    </a:ext>
                  </a:extLst>
                </p14:cNvPr>
                <p14:cNvContentPartPr/>
                <p14:nvPr/>
              </p14:nvContentPartPr>
              <p14:xfrm>
                <a:off x="3820067" y="3969787"/>
                <a:ext cx="9000" cy="30960"/>
              </p14:xfrm>
            </p:contentPart>
          </mc:Choice>
          <mc:Fallback xmlns="">
            <p:pic>
              <p:nvPicPr>
                <p:cNvPr id="164" name="Freihand 163">
                  <a:extLst>
                    <a:ext uri="{FF2B5EF4-FFF2-40B4-BE49-F238E27FC236}">
                      <a16:creationId xmlns:a16="http://schemas.microsoft.com/office/drawing/2014/main" id="{3CECC789-FEAD-4A78-B1C9-BBA851611FA6}"/>
                    </a:ext>
                  </a:extLst>
                </p:cNvPr>
                <p:cNvPicPr/>
                <p:nvPr/>
              </p:nvPicPr>
              <p:blipFill>
                <a:blip r:embed="rId332"/>
                <a:stretch>
                  <a:fillRect/>
                </a:stretch>
              </p:blipFill>
              <p:spPr>
                <a:xfrm>
                  <a:off x="3815747" y="3965467"/>
                  <a:ext cx="1764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165" name="Freihand 164">
                  <a:extLst>
                    <a:ext uri="{FF2B5EF4-FFF2-40B4-BE49-F238E27FC236}">
                      <a16:creationId xmlns:a16="http://schemas.microsoft.com/office/drawing/2014/main" id="{CBB72521-7DD4-4B62-9F0F-5DA906A72061}"/>
                    </a:ext>
                  </a:extLst>
                </p14:cNvPr>
                <p14:cNvContentPartPr/>
                <p14:nvPr/>
              </p14:nvContentPartPr>
              <p14:xfrm>
                <a:off x="3859307" y="4021627"/>
                <a:ext cx="233280" cy="67680"/>
              </p14:xfrm>
            </p:contentPart>
          </mc:Choice>
          <mc:Fallback xmlns="">
            <p:pic>
              <p:nvPicPr>
                <p:cNvPr id="165" name="Freihand 164">
                  <a:extLst>
                    <a:ext uri="{FF2B5EF4-FFF2-40B4-BE49-F238E27FC236}">
                      <a16:creationId xmlns:a16="http://schemas.microsoft.com/office/drawing/2014/main" id="{CBB72521-7DD4-4B62-9F0F-5DA906A72061}"/>
                    </a:ext>
                  </a:extLst>
                </p:cNvPr>
                <p:cNvPicPr/>
                <p:nvPr/>
              </p:nvPicPr>
              <p:blipFill>
                <a:blip r:embed="rId334"/>
                <a:stretch>
                  <a:fillRect/>
                </a:stretch>
              </p:blipFill>
              <p:spPr>
                <a:xfrm>
                  <a:off x="3854987" y="4017307"/>
                  <a:ext cx="24192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170" name="Freihand 169">
                  <a:extLst>
                    <a:ext uri="{FF2B5EF4-FFF2-40B4-BE49-F238E27FC236}">
                      <a16:creationId xmlns:a16="http://schemas.microsoft.com/office/drawing/2014/main" id="{EDC48949-94EB-4E05-BB89-B1F168851DDF}"/>
                    </a:ext>
                  </a:extLst>
                </p14:cNvPr>
                <p14:cNvContentPartPr/>
                <p14:nvPr/>
              </p14:nvContentPartPr>
              <p14:xfrm>
                <a:off x="8516267" y="1622227"/>
                <a:ext cx="360" cy="360"/>
              </p14:xfrm>
            </p:contentPart>
          </mc:Choice>
          <mc:Fallback xmlns="">
            <p:pic>
              <p:nvPicPr>
                <p:cNvPr id="170" name="Freihand 169">
                  <a:extLst>
                    <a:ext uri="{FF2B5EF4-FFF2-40B4-BE49-F238E27FC236}">
                      <a16:creationId xmlns:a16="http://schemas.microsoft.com/office/drawing/2014/main" id="{EDC48949-94EB-4E05-BB89-B1F168851DDF}"/>
                    </a:ext>
                  </a:extLst>
                </p:cNvPr>
                <p:cNvPicPr/>
                <p:nvPr/>
              </p:nvPicPr>
              <p:blipFill>
                <a:blip r:embed="rId101"/>
                <a:stretch>
                  <a:fillRect/>
                </a:stretch>
              </p:blipFill>
              <p:spPr>
                <a:xfrm>
                  <a:off x="8511947" y="16179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171" name="Freihand 170">
                  <a:extLst>
                    <a:ext uri="{FF2B5EF4-FFF2-40B4-BE49-F238E27FC236}">
                      <a16:creationId xmlns:a16="http://schemas.microsoft.com/office/drawing/2014/main" id="{7EEEDCB8-7035-450A-9302-328E67777269}"/>
                    </a:ext>
                  </a:extLst>
                </p14:cNvPr>
                <p14:cNvContentPartPr/>
                <p14:nvPr/>
              </p14:nvContentPartPr>
              <p14:xfrm>
                <a:off x="6502427" y="1413787"/>
                <a:ext cx="1918800" cy="207360"/>
              </p14:xfrm>
            </p:contentPart>
          </mc:Choice>
          <mc:Fallback xmlns="">
            <p:pic>
              <p:nvPicPr>
                <p:cNvPr id="171" name="Freihand 170">
                  <a:extLst>
                    <a:ext uri="{FF2B5EF4-FFF2-40B4-BE49-F238E27FC236}">
                      <a16:creationId xmlns:a16="http://schemas.microsoft.com/office/drawing/2014/main" id="{7EEEDCB8-7035-450A-9302-328E67777269}"/>
                    </a:ext>
                  </a:extLst>
                </p:cNvPr>
                <p:cNvPicPr/>
                <p:nvPr/>
              </p:nvPicPr>
              <p:blipFill>
                <a:blip r:embed="rId337"/>
                <a:stretch>
                  <a:fillRect/>
                </a:stretch>
              </p:blipFill>
              <p:spPr>
                <a:xfrm>
                  <a:off x="6498107" y="1409467"/>
                  <a:ext cx="192744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72" name="Freihand 171">
                  <a:extLst>
                    <a:ext uri="{FF2B5EF4-FFF2-40B4-BE49-F238E27FC236}">
                      <a16:creationId xmlns:a16="http://schemas.microsoft.com/office/drawing/2014/main" id="{C3E1506A-1610-484E-B94C-5B8452EAE045}"/>
                    </a:ext>
                  </a:extLst>
                </p14:cNvPr>
                <p14:cNvContentPartPr/>
                <p14:nvPr/>
              </p14:nvContentPartPr>
              <p14:xfrm>
                <a:off x="5489387" y="1654267"/>
                <a:ext cx="4659840" cy="1265760"/>
              </p14:xfrm>
            </p:contentPart>
          </mc:Choice>
          <mc:Fallback xmlns="">
            <p:pic>
              <p:nvPicPr>
                <p:cNvPr id="172" name="Freihand 171">
                  <a:extLst>
                    <a:ext uri="{FF2B5EF4-FFF2-40B4-BE49-F238E27FC236}">
                      <a16:creationId xmlns:a16="http://schemas.microsoft.com/office/drawing/2014/main" id="{C3E1506A-1610-484E-B94C-5B8452EAE045}"/>
                    </a:ext>
                  </a:extLst>
                </p:cNvPr>
                <p:cNvPicPr/>
                <p:nvPr/>
              </p:nvPicPr>
              <p:blipFill>
                <a:blip r:embed="rId339"/>
                <a:stretch>
                  <a:fillRect/>
                </a:stretch>
              </p:blipFill>
              <p:spPr>
                <a:xfrm>
                  <a:off x="5485067" y="1649947"/>
                  <a:ext cx="4668480" cy="12744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35" name="Freihand 34">
                  <a:extLst>
                    <a:ext uri="{FF2B5EF4-FFF2-40B4-BE49-F238E27FC236}">
                      <a16:creationId xmlns:a16="http://schemas.microsoft.com/office/drawing/2014/main" id="{FC270805-70B8-4D18-9A18-C03885C7AA09}"/>
                    </a:ext>
                  </a:extLst>
                </p14:cNvPr>
                <p14:cNvContentPartPr/>
                <p14:nvPr/>
              </p14:nvContentPartPr>
              <p14:xfrm>
                <a:off x="4344587" y="4409347"/>
                <a:ext cx="179280" cy="216000"/>
              </p14:xfrm>
            </p:contentPart>
          </mc:Choice>
          <mc:Fallback xmlns="">
            <p:pic>
              <p:nvPicPr>
                <p:cNvPr id="35" name="Freihand 34">
                  <a:extLst>
                    <a:ext uri="{FF2B5EF4-FFF2-40B4-BE49-F238E27FC236}">
                      <a16:creationId xmlns:a16="http://schemas.microsoft.com/office/drawing/2014/main" id="{FC270805-70B8-4D18-9A18-C03885C7AA09}"/>
                    </a:ext>
                  </a:extLst>
                </p:cNvPr>
                <p:cNvPicPr/>
                <p:nvPr/>
              </p:nvPicPr>
              <p:blipFill>
                <a:blip r:embed="rId341"/>
                <a:stretch>
                  <a:fillRect/>
                </a:stretch>
              </p:blipFill>
              <p:spPr>
                <a:xfrm>
                  <a:off x="4340267" y="4405027"/>
                  <a:ext cx="18792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36" name="Freihand 35">
                  <a:extLst>
                    <a:ext uri="{FF2B5EF4-FFF2-40B4-BE49-F238E27FC236}">
                      <a16:creationId xmlns:a16="http://schemas.microsoft.com/office/drawing/2014/main" id="{DB25B428-02DB-4BAF-B319-7EE469E2F4D4}"/>
                    </a:ext>
                  </a:extLst>
                </p14:cNvPr>
                <p14:cNvContentPartPr/>
                <p14:nvPr/>
              </p14:nvContentPartPr>
              <p14:xfrm>
                <a:off x="4571747" y="4418707"/>
                <a:ext cx="120960" cy="144360"/>
              </p14:xfrm>
            </p:contentPart>
          </mc:Choice>
          <mc:Fallback xmlns="">
            <p:pic>
              <p:nvPicPr>
                <p:cNvPr id="36" name="Freihand 35">
                  <a:extLst>
                    <a:ext uri="{FF2B5EF4-FFF2-40B4-BE49-F238E27FC236}">
                      <a16:creationId xmlns:a16="http://schemas.microsoft.com/office/drawing/2014/main" id="{DB25B428-02DB-4BAF-B319-7EE469E2F4D4}"/>
                    </a:ext>
                  </a:extLst>
                </p:cNvPr>
                <p:cNvPicPr/>
                <p:nvPr/>
              </p:nvPicPr>
              <p:blipFill>
                <a:blip r:embed="rId343"/>
                <a:stretch>
                  <a:fillRect/>
                </a:stretch>
              </p:blipFill>
              <p:spPr>
                <a:xfrm>
                  <a:off x="4567427" y="4414387"/>
                  <a:ext cx="12960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37" name="Freihand 36">
                  <a:extLst>
                    <a:ext uri="{FF2B5EF4-FFF2-40B4-BE49-F238E27FC236}">
                      <a16:creationId xmlns:a16="http://schemas.microsoft.com/office/drawing/2014/main" id="{CD80BAF2-9C75-4C29-BB3A-C9212B23274E}"/>
                    </a:ext>
                  </a:extLst>
                </p14:cNvPr>
                <p14:cNvContentPartPr/>
                <p14:nvPr/>
              </p14:nvContentPartPr>
              <p14:xfrm>
                <a:off x="4562387" y="4470907"/>
                <a:ext cx="126360" cy="20520"/>
              </p14:xfrm>
            </p:contentPart>
          </mc:Choice>
          <mc:Fallback xmlns="">
            <p:pic>
              <p:nvPicPr>
                <p:cNvPr id="37" name="Freihand 36">
                  <a:extLst>
                    <a:ext uri="{FF2B5EF4-FFF2-40B4-BE49-F238E27FC236}">
                      <a16:creationId xmlns:a16="http://schemas.microsoft.com/office/drawing/2014/main" id="{CD80BAF2-9C75-4C29-BB3A-C9212B23274E}"/>
                    </a:ext>
                  </a:extLst>
                </p:cNvPr>
                <p:cNvPicPr/>
                <p:nvPr/>
              </p:nvPicPr>
              <p:blipFill>
                <a:blip r:embed="rId345"/>
                <a:stretch>
                  <a:fillRect/>
                </a:stretch>
              </p:blipFill>
              <p:spPr>
                <a:xfrm>
                  <a:off x="4558067" y="4466587"/>
                  <a:ext cx="13500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38" name="Freihand 37">
                  <a:extLst>
                    <a:ext uri="{FF2B5EF4-FFF2-40B4-BE49-F238E27FC236}">
                      <a16:creationId xmlns:a16="http://schemas.microsoft.com/office/drawing/2014/main" id="{4F0E6F2E-EC80-4EDC-8EE7-2216F1D7FDE9}"/>
                    </a:ext>
                  </a:extLst>
                </p14:cNvPr>
                <p14:cNvContentPartPr/>
                <p14:nvPr/>
              </p14:nvContentPartPr>
              <p14:xfrm>
                <a:off x="4558787" y="4500067"/>
                <a:ext cx="129600" cy="14760"/>
              </p14:xfrm>
            </p:contentPart>
          </mc:Choice>
          <mc:Fallback xmlns="">
            <p:pic>
              <p:nvPicPr>
                <p:cNvPr id="38" name="Freihand 37">
                  <a:extLst>
                    <a:ext uri="{FF2B5EF4-FFF2-40B4-BE49-F238E27FC236}">
                      <a16:creationId xmlns:a16="http://schemas.microsoft.com/office/drawing/2014/main" id="{4F0E6F2E-EC80-4EDC-8EE7-2216F1D7FDE9}"/>
                    </a:ext>
                  </a:extLst>
                </p:cNvPr>
                <p:cNvPicPr/>
                <p:nvPr/>
              </p:nvPicPr>
              <p:blipFill>
                <a:blip r:embed="rId347"/>
                <a:stretch>
                  <a:fillRect/>
                </a:stretch>
              </p:blipFill>
              <p:spPr>
                <a:xfrm>
                  <a:off x="4554467" y="4495747"/>
                  <a:ext cx="1382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42" name="Freihand 41">
                  <a:extLst>
                    <a:ext uri="{FF2B5EF4-FFF2-40B4-BE49-F238E27FC236}">
                      <a16:creationId xmlns:a16="http://schemas.microsoft.com/office/drawing/2014/main" id="{08A3EB80-7154-4BA4-8767-3261FD519F23}"/>
                    </a:ext>
                  </a:extLst>
                </p14:cNvPr>
                <p14:cNvContentPartPr/>
                <p14:nvPr/>
              </p14:nvContentPartPr>
              <p14:xfrm>
                <a:off x="4726547" y="4426627"/>
                <a:ext cx="175320" cy="160560"/>
              </p14:xfrm>
            </p:contentPart>
          </mc:Choice>
          <mc:Fallback xmlns="">
            <p:pic>
              <p:nvPicPr>
                <p:cNvPr id="42" name="Freihand 41">
                  <a:extLst>
                    <a:ext uri="{FF2B5EF4-FFF2-40B4-BE49-F238E27FC236}">
                      <a16:creationId xmlns:a16="http://schemas.microsoft.com/office/drawing/2014/main" id="{08A3EB80-7154-4BA4-8767-3261FD519F23}"/>
                    </a:ext>
                  </a:extLst>
                </p:cNvPr>
                <p:cNvPicPr/>
                <p:nvPr/>
              </p:nvPicPr>
              <p:blipFill>
                <a:blip r:embed="rId349"/>
                <a:stretch>
                  <a:fillRect/>
                </a:stretch>
              </p:blipFill>
              <p:spPr>
                <a:xfrm>
                  <a:off x="4722227" y="4422307"/>
                  <a:ext cx="1839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43" name="Freihand 42">
                  <a:extLst>
                    <a:ext uri="{FF2B5EF4-FFF2-40B4-BE49-F238E27FC236}">
                      <a16:creationId xmlns:a16="http://schemas.microsoft.com/office/drawing/2014/main" id="{B4159CA9-0B7C-41BD-9BEA-6297F48768C5}"/>
                    </a:ext>
                  </a:extLst>
                </p14:cNvPr>
                <p14:cNvContentPartPr/>
                <p14:nvPr/>
              </p14:nvContentPartPr>
              <p14:xfrm>
                <a:off x="4878827" y="4557667"/>
                <a:ext cx="84960" cy="102960"/>
              </p14:xfrm>
            </p:contentPart>
          </mc:Choice>
          <mc:Fallback xmlns="">
            <p:pic>
              <p:nvPicPr>
                <p:cNvPr id="43" name="Freihand 42">
                  <a:extLst>
                    <a:ext uri="{FF2B5EF4-FFF2-40B4-BE49-F238E27FC236}">
                      <a16:creationId xmlns:a16="http://schemas.microsoft.com/office/drawing/2014/main" id="{B4159CA9-0B7C-41BD-9BEA-6297F48768C5}"/>
                    </a:ext>
                  </a:extLst>
                </p:cNvPr>
                <p:cNvPicPr/>
                <p:nvPr/>
              </p:nvPicPr>
              <p:blipFill>
                <a:blip r:embed="rId351"/>
                <a:stretch>
                  <a:fillRect/>
                </a:stretch>
              </p:blipFill>
              <p:spPr>
                <a:xfrm>
                  <a:off x="4874507" y="4553347"/>
                  <a:ext cx="936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49" name="Freihand 48">
                  <a:extLst>
                    <a:ext uri="{FF2B5EF4-FFF2-40B4-BE49-F238E27FC236}">
                      <a16:creationId xmlns:a16="http://schemas.microsoft.com/office/drawing/2014/main" id="{89E56F1B-17CF-4C7D-BBF1-A316DD8F2C50}"/>
                    </a:ext>
                  </a:extLst>
                </p14:cNvPr>
                <p14:cNvContentPartPr/>
                <p14:nvPr/>
              </p14:nvContentPartPr>
              <p14:xfrm>
                <a:off x="5260427" y="4399627"/>
                <a:ext cx="127800" cy="145440"/>
              </p14:xfrm>
            </p:contentPart>
          </mc:Choice>
          <mc:Fallback xmlns="">
            <p:pic>
              <p:nvPicPr>
                <p:cNvPr id="49" name="Freihand 48">
                  <a:extLst>
                    <a:ext uri="{FF2B5EF4-FFF2-40B4-BE49-F238E27FC236}">
                      <a16:creationId xmlns:a16="http://schemas.microsoft.com/office/drawing/2014/main" id="{89E56F1B-17CF-4C7D-BBF1-A316DD8F2C50}"/>
                    </a:ext>
                  </a:extLst>
                </p:cNvPr>
                <p:cNvPicPr/>
                <p:nvPr/>
              </p:nvPicPr>
              <p:blipFill>
                <a:blip r:embed="rId353"/>
                <a:stretch>
                  <a:fillRect/>
                </a:stretch>
              </p:blipFill>
              <p:spPr>
                <a:xfrm>
                  <a:off x="5256107" y="4395307"/>
                  <a:ext cx="13644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50" name="Freihand 49">
                  <a:extLst>
                    <a:ext uri="{FF2B5EF4-FFF2-40B4-BE49-F238E27FC236}">
                      <a16:creationId xmlns:a16="http://schemas.microsoft.com/office/drawing/2014/main" id="{091C2FC6-A4C9-4BF5-9635-1154F357B45A}"/>
                    </a:ext>
                  </a:extLst>
                </p14:cNvPr>
                <p14:cNvContentPartPr/>
                <p14:nvPr/>
              </p14:nvContentPartPr>
              <p14:xfrm>
                <a:off x="5507027" y="4414387"/>
                <a:ext cx="45360" cy="138240"/>
              </p14:xfrm>
            </p:contentPart>
          </mc:Choice>
          <mc:Fallback xmlns="">
            <p:pic>
              <p:nvPicPr>
                <p:cNvPr id="50" name="Freihand 49">
                  <a:extLst>
                    <a:ext uri="{FF2B5EF4-FFF2-40B4-BE49-F238E27FC236}">
                      <a16:creationId xmlns:a16="http://schemas.microsoft.com/office/drawing/2014/main" id="{091C2FC6-A4C9-4BF5-9635-1154F357B45A}"/>
                    </a:ext>
                  </a:extLst>
                </p:cNvPr>
                <p:cNvPicPr/>
                <p:nvPr/>
              </p:nvPicPr>
              <p:blipFill>
                <a:blip r:embed="rId355"/>
                <a:stretch>
                  <a:fillRect/>
                </a:stretch>
              </p:blipFill>
              <p:spPr>
                <a:xfrm>
                  <a:off x="5502707" y="4410067"/>
                  <a:ext cx="540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51" name="Freihand 50">
                  <a:extLst>
                    <a:ext uri="{FF2B5EF4-FFF2-40B4-BE49-F238E27FC236}">
                      <a16:creationId xmlns:a16="http://schemas.microsoft.com/office/drawing/2014/main" id="{EECB5213-8CAE-43A9-BD5B-807F5B7BF192}"/>
                    </a:ext>
                  </a:extLst>
                </p14:cNvPr>
                <p14:cNvContentPartPr/>
                <p14:nvPr/>
              </p14:nvContentPartPr>
              <p14:xfrm>
                <a:off x="5475347" y="4468027"/>
                <a:ext cx="111600" cy="14760"/>
              </p14:xfrm>
            </p:contentPart>
          </mc:Choice>
          <mc:Fallback xmlns="">
            <p:pic>
              <p:nvPicPr>
                <p:cNvPr id="51" name="Freihand 50">
                  <a:extLst>
                    <a:ext uri="{FF2B5EF4-FFF2-40B4-BE49-F238E27FC236}">
                      <a16:creationId xmlns:a16="http://schemas.microsoft.com/office/drawing/2014/main" id="{EECB5213-8CAE-43A9-BD5B-807F5B7BF192}"/>
                    </a:ext>
                  </a:extLst>
                </p:cNvPr>
                <p:cNvPicPr/>
                <p:nvPr/>
              </p:nvPicPr>
              <p:blipFill>
                <a:blip r:embed="rId357"/>
                <a:stretch>
                  <a:fillRect/>
                </a:stretch>
              </p:blipFill>
              <p:spPr>
                <a:xfrm>
                  <a:off x="5471027" y="4463707"/>
                  <a:ext cx="1202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53" name="Freihand 52">
                  <a:extLst>
                    <a:ext uri="{FF2B5EF4-FFF2-40B4-BE49-F238E27FC236}">
                      <a16:creationId xmlns:a16="http://schemas.microsoft.com/office/drawing/2014/main" id="{2A83A07D-8BF2-46EF-8A3D-AA2A0FBF886D}"/>
                    </a:ext>
                  </a:extLst>
                </p14:cNvPr>
                <p14:cNvContentPartPr/>
                <p14:nvPr/>
              </p14:nvContentPartPr>
              <p14:xfrm>
                <a:off x="5681987" y="4390627"/>
                <a:ext cx="29520" cy="123480"/>
              </p14:xfrm>
            </p:contentPart>
          </mc:Choice>
          <mc:Fallback xmlns="">
            <p:pic>
              <p:nvPicPr>
                <p:cNvPr id="53" name="Freihand 52">
                  <a:extLst>
                    <a:ext uri="{FF2B5EF4-FFF2-40B4-BE49-F238E27FC236}">
                      <a16:creationId xmlns:a16="http://schemas.microsoft.com/office/drawing/2014/main" id="{2A83A07D-8BF2-46EF-8A3D-AA2A0FBF886D}"/>
                    </a:ext>
                  </a:extLst>
                </p:cNvPr>
                <p:cNvPicPr/>
                <p:nvPr/>
              </p:nvPicPr>
              <p:blipFill>
                <a:blip r:embed="rId359"/>
                <a:stretch>
                  <a:fillRect/>
                </a:stretch>
              </p:blipFill>
              <p:spPr>
                <a:xfrm>
                  <a:off x="5677667" y="4386307"/>
                  <a:ext cx="381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54" name="Freihand 53">
                  <a:extLst>
                    <a:ext uri="{FF2B5EF4-FFF2-40B4-BE49-F238E27FC236}">
                      <a16:creationId xmlns:a16="http://schemas.microsoft.com/office/drawing/2014/main" id="{9B1E0DB9-1398-4C58-8C52-043FC40E0652}"/>
                    </a:ext>
                  </a:extLst>
                </p14:cNvPr>
                <p14:cNvContentPartPr/>
                <p14:nvPr/>
              </p14:nvContentPartPr>
              <p14:xfrm>
                <a:off x="5681987" y="4308547"/>
                <a:ext cx="25560" cy="21240"/>
              </p14:xfrm>
            </p:contentPart>
          </mc:Choice>
          <mc:Fallback xmlns="">
            <p:pic>
              <p:nvPicPr>
                <p:cNvPr id="54" name="Freihand 53">
                  <a:extLst>
                    <a:ext uri="{FF2B5EF4-FFF2-40B4-BE49-F238E27FC236}">
                      <a16:creationId xmlns:a16="http://schemas.microsoft.com/office/drawing/2014/main" id="{9B1E0DB9-1398-4C58-8C52-043FC40E0652}"/>
                    </a:ext>
                  </a:extLst>
                </p:cNvPr>
                <p:cNvPicPr/>
                <p:nvPr/>
              </p:nvPicPr>
              <p:blipFill>
                <a:blip r:embed="rId361"/>
                <a:stretch>
                  <a:fillRect/>
                </a:stretch>
              </p:blipFill>
              <p:spPr>
                <a:xfrm>
                  <a:off x="5677667" y="4304227"/>
                  <a:ext cx="3420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55" name="Freihand 54">
                  <a:extLst>
                    <a:ext uri="{FF2B5EF4-FFF2-40B4-BE49-F238E27FC236}">
                      <a16:creationId xmlns:a16="http://schemas.microsoft.com/office/drawing/2014/main" id="{16246EAB-74ED-485D-A191-94ECD5431C37}"/>
                    </a:ext>
                  </a:extLst>
                </p14:cNvPr>
                <p14:cNvContentPartPr/>
                <p14:nvPr/>
              </p14:nvContentPartPr>
              <p14:xfrm>
                <a:off x="5662187" y="4483147"/>
                <a:ext cx="123480" cy="138960"/>
              </p14:xfrm>
            </p:contentPart>
          </mc:Choice>
          <mc:Fallback xmlns="">
            <p:pic>
              <p:nvPicPr>
                <p:cNvPr id="55" name="Freihand 54">
                  <a:extLst>
                    <a:ext uri="{FF2B5EF4-FFF2-40B4-BE49-F238E27FC236}">
                      <a16:creationId xmlns:a16="http://schemas.microsoft.com/office/drawing/2014/main" id="{16246EAB-74ED-485D-A191-94ECD5431C37}"/>
                    </a:ext>
                  </a:extLst>
                </p:cNvPr>
                <p:cNvPicPr/>
                <p:nvPr/>
              </p:nvPicPr>
              <p:blipFill>
                <a:blip r:embed="rId363"/>
                <a:stretch>
                  <a:fillRect/>
                </a:stretch>
              </p:blipFill>
              <p:spPr>
                <a:xfrm>
                  <a:off x="5657867" y="4478827"/>
                  <a:ext cx="1321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56" name="Freihand 55">
                  <a:extLst>
                    <a:ext uri="{FF2B5EF4-FFF2-40B4-BE49-F238E27FC236}">
                      <a16:creationId xmlns:a16="http://schemas.microsoft.com/office/drawing/2014/main" id="{3D582588-AEA4-4FA0-AD14-2C86E782E6CD}"/>
                    </a:ext>
                  </a:extLst>
                </p14:cNvPr>
                <p14:cNvContentPartPr/>
                <p14:nvPr/>
              </p14:nvContentPartPr>
              <p14:xfrm>
                <a:off x="5702867" y="4458307"/>
                <a:ext cx="59760" cy="178200"/>
              </p14:xfrm>
            </p:contentPart>
          </mc:Choice>
          <mc:Fallback xmlns="">
            <p:pic>
              <p:nvPicPr>
                <p:cNvPr id="56" name="Freihand 55">
                  <a:extLst>
                    <a:ext uri="{FF2B5EF4-FFF2-40B4-BE49-F238E27FC236}">
                      <a16:creationId xmlns:a16="http://schemas.microsoft.com/office/drawing/2014/main" id="{3D582588-AEA4-4FA0-AD14-2C86E782E6CD}"/>
                    </a:ext>
                  </a:extLst>
                </p:cNvPr>
                <p:cNvPicPr/>
                <p:nvPr/>
              </p:nvPicPr>
              <p:blipFill>
                <a:blip r:embed="rId365"/>
                <a:stretch>
                  <a:fillRect/>
                </a:stretch>
              </p:blipFill>
              <p:spPr>
                <a:xfrm>
                  <a:off x="5698547" y="4453987"/>
                  <a:ext cx="684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57" name="Freihand 56">
                  <a:extLst>
                    <a:ext uri="{FF2B5EF4-FFF2-40B4-BE49-F238E27FC236}">
                      <a16:creationId xmlns:a16="http://schemas.microsoft.com/office/drawing/2014/main" id="{823667D0-04CA-45F6-9FE1-C9425DD608A3}"/>
                    </a:ext>
                  </a:extLst>
                </p14:cNvPr>
                <p14:cNvContentPartPr/>
                <p14:nvPr/>
              </p14:nvContentPartPr>
              <p14:xfrm>
                <a:off x="5715467" y="4468747"/>
                <a:ext cx="70200" cy="198720"/>
              </p14:xfrm>
            </p:contentPart>
          </mc:Choice>
          <mc:Fallback xmlns="">
            <p:pic>
              <p:nvPicPr>
                <p:cNvPr id="57" name="Freihand 56">
                  <a:extLst>
                    <a:ext uri="{FF2B5EF4-FFF2-40B4-BE49-F238E27FC236}">
                      <a16:creationId xmlns:a16="http://schemas.microsoft.com/office/drawing/2014/main" id="{823667D0-04CA-45F6-9FE1-C9425DD608A3}"/>
                    </a:ext>
                  </a:extLst>
                </p:cNvPr>
                <p:cNvPicPr/>
                <p:nvPr/>
              </p:nvPicPr>
              <p:blipFill>
                <a:blip r:embed="rId367"/>
                <a:stretch>
                  <a:fillRect/>
                </a:stretch>
              </p:blipFill>
              <p:spPr>
                <a:xfrm>
                  <a:off x="5711147" y="4464427"/>
                  <a:ext cx="788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58" name="Freihand 57">
                  <a:extLst>
                    <a:ext uri="{FF2B5EF4-FFF2-40B4-BE49-F238E27FC236}">
                      <a16:creationId xmlns:a16="http://schemas.microsoft.com/office/drawing/2014/main" id="{E6FBCCA5-E915-4DC2-BA84-640A06120425}"/>
                    </a:ext>
                  </a:extLst>
                </p14:cNvPr>
                <p14:cNvContentPartPr/>
                <p14:nvPr/>
              </p14:nvContentPartPr>
              <p14:xfrm>
                <a:off x="5731307" y="4329067"/>
                <a:ext cx="151920" cy="453960"/>
              </p14:xfrm>
            </p:contentPart>
          </mc:Choice>
          <mc:Fallback xmlns="">
            <p:pic>
              <p:nvPicPr>
                <p:cNvPr id="58" name="Freihand 57">
                  <a:extLst>
                    <a:ext uri="{FF2B5EF4-FFF2-40B4-BE49-F238E27FC236}">
                      <a16:creationId xmlns:a16="http://schemas.microsoft.com/office/drawing/2014/main" id="{E6FBCCA5-E915-4DC2-BA84-640A06120425}"/>
                    </a:ext>
                  </a:extLst>
                </p:cNvPr>
                <p:cNvPicPr/>
                <p:nvPr/>
              </p:nvPicPr>
              <p:blipFill>
                <a:blip r:embed="rId369"/>
                <a:stretch>
                  <a:fillRect/>
                </a:stretch>
              </p:blipFill>
              <p:spPr>
                <a:xfrm>
                  <a:off x="5726987" y="4324747"/>
                  <a:ext cx="160560" cy="46260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60" name="Freihand 59">
                  <a:extLst>
                    <a:ext uri="{FF2B5EF4-FFF2-40B4-BE49-F238E27FC236}">
                      <a16:creationId xmlns:a16="http://schemas.microsoft.com/office/drawing/2014/main" id="{3E13128A-23A6-4F8F-BF8B-583D3B091733}"/>
                    </a:ext>
                  </a:extLst>
                </p14:cNvPr>
                <p14:cNvContentPartPr/>
                <p14:nvPr/>
              </p14:nvContentPartPr>
              <p14:xfrm>
                <a:off x="4896107" y="4689787"/>
                <a:ext cx="103320" cy="7200"/>
              </p14:xfrm>
            </p:contentPart>
          </mc:Choice>
          <mc:Fallback xmlns="">
            <p:pic>
              <p:nvPicPr>
                <p:cNvPr id="60" name="Freihand 59">
                  <a:extLst>
                    <a:ext uri="{FF2B5EF4-FFF2-40B4-BE49-F238E27FC236}">
                      <a16:creationId xmlns:a16="http://schemas.microsoft.com/office/drawing/2014/main" id="{3E13128A-23A6-4F8F-BF8B-583D3B091733}"/>
                    </a:ext>
                  </a:extLst>
                </p:cNvPr>
                <p:cNvPicPr/>
                <p:nvPr/>
              </p:nvPicPr>
              <p:blipFill>
                <a:blip r:embed="rId371"/>
                <a:stretch>
                  <a:fillRect/>
                </a:stretch>
              </p:blipFill>
              <p:spPr>
                <a:xfrm>
                  <a:off x="4891787" y="4685467"/>
                  <a:ext cx="1119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61" name="Freihand 60">
                  <a:extLst>
                    <a:ext uri="{FF2B5EF4-FFF2-40B4-BE49-F238E27FC236}">
                      <a16:creationId xmlns:a16="http://schemas.microsoft.com/office/drawing/2014/main" id="{54A60EB1-BD5B-4EBD-A207-22B1EF00E0B8}"/>
                    </a:ext>
                  </a:extLst>
                </p14:cNvPr>
                <p14:cNvContentPartPr/>
                <p14:nvPr/>
              </p14:nvContentPartPr>
              <p14:xfrm>
                <a:off x="4707107" y="4686187"/>
                <a:ext cx="123480" cy="10800"/>
              </p14:xfrm>
            </p:contentPart>
          </mc:Choice>
          <mc:Fallback xmlns="">
            <p:pic>
              <p:nvPicPr>
                <p:cNvPr id="61" name="Freihand 60">
                  <a:extLst>
                    <a:ext uri="{FF2B5EF4-FFF2-40B4-BE49-F238E27FC236}">
                      <a16:creationId xmlns:a16="http://schemas.microsoft.com/office/drawing/2014/main" id="{54A60EB1-BD5B-4EBD-A207-22B1EF00E0B8}"/>
                    </a:ext>
                  </a:extLst>
                </p:cNvPr>
                <p:cNvPicPr/>
                <p:nvPr/>
              </p:nvPicPr>
              <p:blipFill>
                <a:blip r:embed="rId373"/>
                <a:stretch>
                  <a:fillRect/>
                </a:stretch>
              </p:blipFill>
              <p:spPr>
                <a:xfrm>
                  <a:off x="4702787" y="4681867"/>
                  <a:ext cx="1321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62" name="Freihand 61">
                  <a:extLst>
                    <a:ext uri="{FF2B5EF4-FFF2-40B4-BE49-F238E27FC236}">
                      <a16:creationId xmlns:a16="http://schemas.microsoft.com/office/drawing/2014/main" id="{F374ACCE-5F1F-4448-86AE-BCAB9B860A70}"/>
                    </a:ext>
                  </a:extLst>
                </p14:cNvPr>
                <p14:cNvContentPartPr/>
                <p14:nvPr/>
              </p14:nvContentPartPr>
              <p14:xfrm>
                <a:off x="4626467" y="4691947"/>
                <a:ext cx="1296360" cy="9720"/>
              </p14:xfrm>
            </p:contentPart>
          </mc:Choice>
          <mc:Fallback xmlns="">
            <p:pic>
              <p:nvPicPr>
                <p:cNvPr id="62" name="Freihand 61">
                  <a:extLst>
                    <a:ext uri="{FF2B5EF4-FFF2-40B4-BE49-F238E27FC236}">
                      <a16:creationId xmlns:a16="http://schemas.microsoft.com/office/drawing/2014/main" id="{F374ACCE-5F1F-4448-86AE-BCAB9B860A70}"/>
                    </a:ext>
                  </a:extLst>
                </p:cNvPr>
                <p:cNvPicPr/>
                <p:nvPr/>
              </p:nvPicPr>
              <p:blipFill>
                <a:blip r:embed="rId375"/>
                <a:stretch>
                  <a:fillRect/>
                </a:stretch>
              </p:blipFill>
              <p:spPr>
                <a:xfrm>
                  <a:off x="4622147" y="4687627"/>
                  <a:ext cx="130500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63" name="Freihand 62">
                  <a:extLst>
                    <a:ext uri="{FF2B5EF4-FFF2-40B4-BE49-F238E27FC236}">
                      <a16:creationId xmlns:a16="http://schemas.microsoft.com/office/drawing/2014/main" id="{C42FCC06-286E-4A90-ABDB-D2FB7110B9E9}"/>
                    </a:ext>
                  </a:extLst>
                </p14:cNvPr>
                <p14:cNvContentPartPr/>
                <p14:nvPr/>
              </p14:nvContentPartPr>
              <p14:xfrm>
                <a:off x="4677227" y="4781947"/>
                <a:ext cx="20520" cy="128880"/>
              </p14:xfrm>
            </p:contentPart>
          </mc:Choice>
          <mc:Fallback xmlns="">
            <p:pic>
              <p:nvPicPr>
                <p:cNvPr id="63" name="Freihand 62">
                  <a:extLst>
                    <a:ext uri="{FF2B5EF4-FFF2-40B4-BE49-F238E27FC236}">
                      <a16:creationId xmlns:a16="http://schemas.microsoft.com/office/drawing/2014/main" id="{C42FCC06-286E-4A90-ABDB-D2FB7110B9E9}"/>
                    </a:ext>
                  </a:extLst>
                </p:cNvPr>
                <p:cNvPicPr/>
                <p:nvPr/>
              </p:nvPicPr>
              <p:blipFill>
                <a:blip r:embed="rId377"/>
                <a:stretch>
                  <a:fillRect/>
                </a:stretch>
              </p:blipFill>
              <p:spPr>
                <a:xfrm>
                  <a:off x="4672907" y="4777627"/>
                  <a:ext cx="2916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64" name="Freihand 63">
                  <a:extLst>
                    <a:ext uri="{FF2B5EF4-FFF2-40B4-BE49-F238E27FC236}">
                      <a16:creationId xmlns:a16="http://schemas.microsoft.com/office/drawing/2014/main" id="{EC29563D-F8A5-4AEB-8518-2E0951B25439}"/>
                    </a:ext>
                  </a:extLst>
                </p14:cNvPr>
                <p14:cNvContentPartPr/>
                <p14:nvPr/>
              </p14:nvContentPartPr>
              <p14:xfrm>
                <a:off x="4668227" y="4740907"/>
                <a:ext cx="130680" cy="44640"/>
              </p14:xfrm>
            </p:contentPart>
          </mc:Choice>
          <mc:Fallback xmlns="">
            <p:pic>
              <p:nvPicPr>
                <p:cNvPr id="64" name="Freihand 63">
                  <a:extLst>
                    <a:ext uri="{FF2B5EF4-FFF2-40B4-BE49-F238E27FC236}">
                      <a16:creationId xmlns:a16="http://schemas.microsoft.com/office/drawing/2014/main" id="{EC29563D-F8A5-4AEB-8518-2E0951B25439}"/>
                    </a:ext>
                  </a:extLst>
                </p:cNvPr>
                <p:cNvPicPr/>
                <p:nvPr/>
              </p:nvPicPr>
              <p:blipFill>
                <a:blip r:embed="rId379"/>
                <a:stretch>
                  <a:fillRect/>
                </a:stretch>
              </p:blipFill>
              <p:spPr>
                <a:xfrm>
                  <a:off x="4663907" y="4736587"/>
                  <a:ext cx="1393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65" name="Freihand 64">
                  <a:extLst>
                    <a:ext uri="{FF2B5EF4-FFF2-40B4-BE49-F238E27FC236}">
                      <a16:creationId xmlns:a16="http://schemas.microsoft.com/office/drawing/2014/main" id="{CFD4C8D8-3E43-41D7-8CC9-A20015512B7F}"/>
                    </a:ext>
                  </a:extLst>
                </p14:cNvPr>
                <p14:cNvContentPartPr/>
                <p14:nvPr/>
              </p14:nvContentPartPr>
              <p14:xfrm>
                <a:off x="4668227" y="4817947"/>
                <a:ext cx="150480" cy="122760"/>
              </p14:xfrm>
            </p:contentPart>
          </mc:Choice>
          <mc:Fallback xmlns="">
            <p:pic>
              <p:nvPicPr>
                <p:cNvPr id="65" name="Freihand 64">
                  <a:extLst>
                    <a:ext uri="{FF2B5EF4-FFF2-40B4-BE49-F238E27FC236}">
                      <a16:creationId xmlns:a16="http://schemas.microsoft.com/office/drawing/2014/main" id="{CFD4C8D8-3E43-41D7-8CC9-A20015512B7F}"/>
                    </a:ext>
                  </a:extLst>
                </p:cNvPr>
                <p:cNvPicPr/>
                <p:nvPr/>
              </p:nvPicPr>
              <p:blipFill>
                <a:blip r:embed="rId381"/>
                <a:stretch>
                  <a:fillRect/>
                </a:stretch>
              </p:blipFill>
              <p:spPr>
                <a:xfrm>
                  <a:off x="4663907" y="4813627"/>
                  <a:ext cx="15912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67" name="Freihand 66">
                  <a:extLst>
                    <a:ext uri="{FF2B5EF4-FFF2-40B4-BE49-F238E27FC236}">
                      <a16:creationId xmlns:a16="http://schemas.microsoft.com/office/drawing/2014/main" id="{8E4F1B24-F458-4DA1-9D0E-8B11957D7690}"/>
                    </a:ext>
                  </a:extLst>
                </p14:cNvPr>
                <p14:cNvContentPartPr/>
                <p14:nvPr/>
              </p14:nvContentPartPr>
              <p14:xfrm>
                <a:off x="4838507" y="4753507"/>
                <a:ext cx="62640" cy="193320"/>
              </p14:xfrm>
            </p:contentPart>
          </mc:Choice>
          <mc:Fallback xmlns="">
            <p:pic>
              <p:nvPicPr>
                <p:cNvPr id="67" name="Freihand 66">
                  <a:extLst>
                    <a:ext uri="{FF2B5EF4-FFF2-40B4-BE49-F238E27FC236}">
                      <a16:creationId xmlns:a16="http://schemas.microsoft.com/office/drawing/2014/main" id="{8E4F1B24-F458-4DA1-9D0E-8B11957D7690}"/>
                    </a:ext>
                  </a:extLst>
                </p:cNvPr>
                <p:cNvPicPr/>
                <p:nvPr/>
              </p:nvPicPr>
              <p:blipFill>
                <a:blip r:embed="rId383"/>
                <a:stretch>
                  <a:fillRect/>
                </a:stretch>
              </p:blipFill>
              <p:spPr>
                <a:xfrm>
                  <a:off x="4834187" y="4749187"/>
                  <a:ext cx="7128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68" name="Freihand 67">
                  <a:extLst>
                    <a:ext uri="{FF2B5EF4-FFF2-40B4-BE49-F238E27FC236}">
                      <a16:creationId xmlns:a16="http://schemas.microsoft.com/office/drawing/2014/main" id="{2D26683B-5B0C-4E7F-AC51-3D1339422C86}"/>
                    </a:ext>
                  </a:extLst>
                </p14:cNvPr>
                <p14:cNvContentPartPr/>
                <p14:nvPr/>
              </p14:nvContentPartPr>
              <p14:xfrm>
                <a:off x="4898267" y="4831267"/>
                <a:ext cx="113400" cy="72000"/>
              </p14:xfrm>
            </p:contentPart>
          </mc:Choice>
          <mc:Fallback xmlns="">
            <p:pic>
              <p:nvPicPr>
                <p:cNvPr id="68" name="Freihand 67">
                  <a:extLst>
                    <a:ext uri="{FF2B5EF4-FFF2-40B4-BE49-F238E27FC236}">
                      <a16:creationId xmlns:a16="http://schemas.microsoft.com/office/drawing/2014/main" id="{2D26683B-5B0C-4E7F-AC51-3D1339422C86}"/>
                    </a:ext>
                  </a:extLst>
                </p:cNvPr>
                <p:cNvPicPr/>
                <p:nvPr/>
              </p:nvPicPr>
              <p:blipFill>
                <a:blip r:embed="rId385"/>
                <a:stretch>
                  <a:fillRect/>
                </a:stretch>
              </p:blipFill>
              <p:spPr>
                <a:xfrm>
                  <a:off x="4893947" y="4826947"/>
                  <a:ext cx="1220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70" name="Freihand 69">
                  <a:extLst>
                    <a:ext uri="{FF2B5EF4-FFF2-40B4-BE49-F238E27FC236}">
                      <a16:creationId xmlns:a16="http://schemas.microsoft.com/office/drawing/2014/main" id="{B0D28F59-6006-4C2D-AC69-E957945E2611}"/>
                    </a:ext>
                  </a:extLst>
                </p14:cNvPr>
                <p14:cNvContentPartPr/>
                <p14:nvPr/>
              </p14:nvContentPartPr>
              <p14:xfrm>
                <a:off x="4956947" y="4873027"/>
                <a:ext cx="113040" cy="101520"/>
              </p14:xfrm>
            </p:contentPart>
          </mc:Choice>
          <mc:Fallback xmlns="">
            <p:pic>
              <p:nvPicPr>
                <p:cNvPr id="70" name="Freihand 69">
                  <a:extLst>
                    <a:ext uri="{FF2B5EF4-FFF2-40B4-BE49-F238E27FC236}">
                      <a16:creationId xmlns:a16="http://schemas.microsoft.com/office/drawing/2014/main" id="{B0D28F59-6006-4C2D-AC69-E957945E2611}"/>
                    </a:ext>
                  </a:extLst>
                </p:cNvPr>
                <p:cNvPicPr/>
                <p:nvPr/>
              </p:nvPicPr>
              <p:blipFill>
                <a:blip r:embed="rId387"/>
                <a:stretch>
                  <a:fillRect/>
                </a:stretch>
              </p:blipFill>
              <p:spPr>
                <a:xfrm>
                  <a:off x="4952627" y="4868707"/>
                  <a:ext cx="121680" cy="11016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71" name="Freihand 70">
                  <a:extLst>
                    <a:ext uri="{FF2B5EF4-FFF2-40B4-BE49-F238E27FC236}">
                      <a16:creationId xmlns:a16="http://schemas.microsoft.com/office/drawing/2014/main" id="{19F14BEB-BD27-4DAE-A4F8-3996796FF606}"/>
                    </a:ext>
                  </a:extLst>
                </p14:cNvPr>
                <p14:cNvContentPartPr/>
                <p14:nvPr/>
              </p14:nvContentPartPr>
              <p14:xfrm>
                <a:off x="5046227" y="4752787"/>
                <a:ext cx="99000" cy="328680"/>
              </p14:xfrm>
            </p:contentPart>
          </mc:Choice>
          <mc:Fallback xmlns="">
            <p:pic>
              <p:nvPicPr>
                <p:cNvPr id="71" name="Freihand 70">
                  <a:extLst>
                    <a:ext uri="{FF2B5EF4-FFF2-40B4-BE49-F238E27FC236}">
                      <a16:creationId xmlns:a16="http://schemas.microsoft.com/office/drawing/2014/main" id="{19F14BEB-BD27-4DAE-A4F8-3996796FF606}"/>
                    </a:ext>
                  </a:extLst>
                </p:cNvPr>
                <p:cNvPicPr/>
                <p:nvPr/>
              </p:nvPicPr>
              <p:blipFill>
                <a:blip r:embed="rId389"/>
                <a:stretch>
                  <a:fillRect/>
                </a:stretch>
              </p:blipFill>
              <p:spPr>
                <a:xfrm>
                  <a:off x="5041907" y="4748467"/>
                  <a:ext cx="107640" cy="3373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129" name="Freihand 128">
                  <a:extLst>
                    <a:ext uri="{FF2B5EF4-FFF2-40B4-BE49-F238E27FC236}">
                      <a16:creationId xmlns:a16="http://schemas.microsoft.com/office/drawing/2014/main" id="{39A2CA1F-9A4A-425A-B005-C4C63882A730}"/>
                    </a:ext>
                  </a:extLst>
                </p14:cNvPr>
                <p14:cNvContentPartPr/>
                <p14:nvPr/>
              </p14:nvContentPartPr>
              <p14:xfrm>
                <a:off x="3940307" y="4387387"/>
                <a:ext cx="1176480" cy="751320"/>
              </p14:xfrm>
            </p:contentPart>
          </mc:Choice>
          <mc:Fallback xmlns="">
            <p:pic>
              <p:nvPicPr>
                <p:cNvPr id="129" name="Freihand 128">
                  <a:extLst>
                    <a:ext uri="{FF2B5EF4-FFF2-40B4-BE49-F238E27FC236}">
                      <a16:creationId xmlns:a16="http://schemas.microsoft.com/office/drawing/2014/main" id="{39A2CA1F-9A4A-425A-B005-C4C63882A730}"/>
                    </a:ext>
                  </a:extLst>
                </p:cNvPr>
                <p:cNvPicPr/>
                <p:nvPr/>
              </p:nvPicPr>
              <p:blipFill>
                <a:blip r:embed="rId391"/>
                <a:stretch>
                  <a:fillRect/>
                </a:stretch>
              </p:blipFill>
              <p:spPr>
                <a:xfrm>
                  <a:off x="3935987" y="4383067"/>
                  <a:ext cx="1185120" cy="75996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130" name="Freihand 129">
                  <a:extLst>
                    <a:ext uri="{FF2B5EF4-FFF2-40B4-BE49-F238E27FC236}">
                      <a16:creationId xmlns:a16="http://schemas.microsoft.com/office/drawing/2014/main" id="{94DF59AC-0026-4DC8-BE6A-4F44DCBF5C8F}"/>
                    </a:ext>
                  </a:extLst>
                </p14:cNvPr>
                <p14:cNvContentPartPr/>
                <p14:nvPr/>
              </p14:nvContentPartPr>
              <p14:xfrm>
                <a:off x="5460587" y="4334467"/>
                <a:ext cx="634320" cy="744840"/>
              </p14:xfrm>
            </p:contentPart>
          </mc:Choice>
          <mc:Fallback xmlns="">
            <p:pic>
              <p:nvPicPr>
                <p:cNvPr id="130" name="Freihand 129">
                  <a:extLst>
                    <a:ext uri="{FF2B5EF4-FFF2-40B4-BE49-F238E27FC236}">
                      <a16:creationId xmlns:a16="http://schemas.microsoft.com/office/drawing/2014/main" id="{94DF59AC-0026-4DC8-BE6A-4F44DCBF5C8F}"/>
                    </a:ext>
                  </a:extLst>
                </p:cNvPr>
                <p:cNvPicPr/>
                <p:nvPr/>
              </p:nvPicPr>
              <p:blipFill>
                <a:blip r:embed="rId393"/>
                <a:stretch>
                  <a:fillRect/>
                </a:stretch>
              </p:blipFill>
              <p:spPr>
                <a:xfrm>
                  <a:off x="5456267" y="4330147"/>
                  <a:ext cx="642960" cy="75348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167" name="Freihand 166">
                  <a:extLst>
                    <a:ext uri="{FF2B5EF4-FFF2-40B4-BE49-F238E27FC236}">
                      <a16:creationId xmlns:a16="http://schemas.microsoft.com/office/drawing/2014/main" id="{B03DABFF-DF47-4682-87C8-60BA17B1E103}"/>
                    </a:ext>
                  </a:extLst>
                </p14:cNvPr>
                <p14:cNvContentPartPr/>
                <p14:nvPr/>
              </p14:nvContentPartPr>
              <p14:xfrm>
                <a:off x="4476707" y="5091547"/>
                <a:ext cx="997200" cy="128520"/>
              </p14:xfrm>
            </p:contentPart>
          </mc:Choice>
          <mc:Fallback xmlns="">
            <p:pic>
              <p:nvPicPr>
                <p:cNvPr id="167" name="Freihand 166">
                  <a:extLst>
                    <a:ext uri="{FF2B5EF4-FFF2-40B4-BE49-F238E27FC236}">
                      <a16:creationId xmlns:a16="http://schemas.microsoft.com/office/drawing/2014/main" id="{B03DABFF-DF47-4682-87C8-60BA17B1E103}"/>
                    </a:ext>
                  </a:extLst>
                </p:cNvPr>
                <p:cNvPicPr/>
                <p:nvPr/>
              </p:nvPicPr>
              <p:blipFill>
                <a:blip r:embed="rId395"/>
                <a:stretch>
                  <a:fillRect/>
                </a:stretch>
              </p:blipFill>
              <p:spPr>
                <a:xfrm>
                  <a:off x="4472387" y="5087227"/>
                  <a:ext cx="100584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168" name="Freihand 167">
                  <a:extLst>
                    <a:ext uri="{FF2B5EF4-FFF2-40B4-BE49-F238E27FC236}">
                      <a16:creationId xmlns:a16="http://schemas.microsoft.com/office/drawing/2014/main" id="{5BC38BCF-5D14-427F-A218-78ADFA0399D8}"/>
                    </a:ext>
                  </a:extLst>
                </p14:cNvPr>
                <p14:cNvContentPartPr/>
                <p14:nvPr/>
              </p14:nvContentPartPr>
              <p14:xfrm>
                <a:off x="5562107" y="4383067"/>
                <a:ext cx="269640" cy="59400"/>
              </p14:xfrm>
            </p:contentPart>
          </mc:Choice>
          <mc:Fallback xmlns="">
            <p:pic>
              <p:nvPicPr>
                <p:cNvPr id="168" name="Freihand 167">
                  <a:extLst>
                    <a:ext uri="{FF2B5EF4-FFF2-40B4-BE49-F238E27FC236}">
                      <a16:creationId xmlns:a16="http://schemas.microsoft.com/office/drawing/2014/main" id="{5BC38BCF-5D14-427F-A218-78ADFA0399D8}"/>
                    </a:ext>
                  </a:extLst>
                </p:cNvPr>
                <p:cNvPicPr/>
                <p:nvPr/>
              </p:nvPicPr>
              <p:blipFill>
                <a:blip r:embed="rId397"/>
                <a:stretch>
                  <a:fillRect/>
                </a:stretch>
              </p:blipFill>
              <p:spPr>
                <a:xfrm>
                  <a:off x="5557787" y="4378747"/>
                  <a:ext cx="2782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25" name="Freihand 224">
                  <a:extLst>
                    <a:ext uri="{FF2B5EF4-FFF2-40B4-BE49-F238E27FC236}">
                      <a16:creationId xmlns:a16="http://schemas.microsoft.com/office/drawing/2014/main" id="{CB06AA91-7954-4617-BA4F-DF8B68879DEB}"/>
                    </a:ext>
                  </a:extLst>
                </p14:cNvPr>
                <p14:cNvContentPartPr/>
                <p14:nvPr/>
              </p14:nvContentPartPr>
              <p14:xfrm>
                <a:off x="3244787" y="4243387"/>
                <a:ext cx="360" cy="360"/>
              </p14:xfrm>
            </p:contentPart>
          </mc:Choice>
          <mc:Fallback xmlns="">
            <p:pic>
              <p:nvPicPr>
                <p:cNvPr id="225" name="Freihand 224">
                  <a:extLst>
                    <a:ext uri="{FF2B5EF4-FFF2-40B4-BE49-F238E27FC236}">
                      <a16:creationId xmlns:a16="http://schemas.microsoft.com/office/drawing/2014/main" id="{CB06AA91-7954-4617-BA4F-DF8B68879DEB}"/>
                    </a:ext>
                  </a:extLst>
                </p:cNvPr>
                <p:cNvPicPr/>
                <p:nvPr/>
              </p:nvPicPr>
              <p:blipFill>
                <a:blip r:embed="rId101"/>
                <a:stretch>
                  <a:fillRect/>
                </a:stretch>
              </p:blipFill>
              <p:spPr>
                <a:xfrm>
                  <a:off x="3240467" y="42390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26" name="Freihand 225">
                  <a:extLst>
                    <a:ext uri="{FF2B5EF4-FFF2-40B4-BE49-F238E27FC236}">
                      <a16:creationId xmlns:a16="http://schemas.microsoft.com/office/drawing/2014/main" id="{4C56FAB4-EF9A-4ACA-8F14-9F22791AE4DD}"/>
                    </a:ext>
                  </a:extLst>
                </p14:cNvPr>
                <p14:cNvContentPartPr/>
                <p14:nvPr/>
              </p14:nvContentPartPr>
              <p14:xfrm>
                <a:off x="2909267" y="4135027"/>
                <a:ext cx="851400" cy="659880"/>
              </p14:xfrm>
            </p:contentPart>
          </mc:Choice>
          <mc:Fallback xmlns="">
            <p:pic>
              <p:nvPicPr>
                <p:cNvPr id="226" name="Freihand 225">
                  <a:extLst>
                    <a:ext uri="{FF2B5EF4-FFF2-40B4-BE49-F238E27FC236}">
                      <a16:creationId xmlns:a16="http://schemas.microsoft.com/office/drawing/2014/main" id="{4C56FAB4-EF9A-4ACA-8F14-9F22791AE4DD}"/>
                    </a:ext>
                  </a:extLst>
                </p:cNvPr>
                <p:cNvPicPr/>
                <p:nvPr/>
              </p:nvPicPr>
              <p:blipFill>
                <a:blip r:embed="rId400"/>
                <a:stretch>
                  <a:fillRect/>
                </a:stretch>
              </p:blipFill>
              <p:spPr>
                <a:xfrm>
                  <a:off x="2904947" y="4130707"/>
                  <a:ext cx="860040" cy="6685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69" name="Freihand 268">
                  <a:extLst>
                    <a:ext uri="{FF2B5EF4-FFF2-40B4-BE49-F238E27FC236}">
                      <a16:creationId xmlns:a16="http://schemas.microsoft.com/office/drawing/2014/main" id="{5A76C4A6-54B8-4BB7-8C85-C465D901E96B}"/>
                    </a:ext>
                  </a:extLst>
                </p14:cNvPr>
                <p14:cNvContentPartPr/>
                <p14:nvPr/>
              </p14:nvContentPartPr>
              <p14:xfrm>
                <a:off x="577547" y="4026307"/>
                <a:ext cx="5594400" cy="1124640"/>
              </p14:xfrm>
            </p:contentPart>
          </mc:Choice>
          <mc:Fallback xmlns="">
            <p:pic>
              <p:nvPicPr>
                <p:cNvPr id="269" name="Freihand 268">
                  <a:extLst>
                    <a:ext uri="{FF2B5EF4-FFF2-40B4-BE49-F238E27FC236}">
                      <a16:creationId xmlns:a16="http://schemas.microsoft.com/office/drawing/2014/main" id="{5A76C4A6-54B8-4BB7-8C85-C465D901E96B}"/>
                    </a:ext>
                  </a:extLst>
                </p:cNvPr>
                <p:cNvPicPr/>
                <p:nvPr/>
              </p:nvPicPr>
              <p:blipFill>
                <a:blip r:embed="rId402"/>
                <a:stretch>
                  <a:fillRect/>
                </a:stretch>
              </p:blipFill>
              <p:spPr>
                <a:xfrm>
                  <a:off x="573227" y="4021987"/>
                  <a:ext cx="5603040" cy="1133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03">
            <p14:nvContentPartPr>
              <p14:cNvPr id="324" name="Freihand 323">
                <a:extLst>
                  <a:ext uri="{FF2B5EF4-FFF2-40B4-BE49-F238E27FC236}">
                    <a16:creationId xmlns:a16="http://schemas.microsoft.com/office/drawing/2014/main" id="{98E71F4A-47F1-49B6-BA49-12D6C0202D18}"/>
                  </a:ext>
                </a:extLst>
              </p14:cNvPr>
              <p14:cNvContentPartPr/>
              <p14:nvPr/>
            </p14:nvContentPartPr>
            <p14:xfrm>
              <a:off x="2012147" y="39307"/>
              <a:ext cx="4292280" cy="806400"/>
            </p14:xfrm>
          </p:contentPart>
        </mc:Choice>
        <mc:Fallback xmlns="">
          <p:pic>
            <p:nvPicPr>
              <p:cNvPr id="324" name="Freihand 323">
                <a:extLst>
                  <a:ext uri="{FF2B5EF4-FFF2-40B4-BE49-F238E27FC236}">
                    <a16:creationId xmlns:a16="http://schemas.microsoft.com/office/drawing/2014/main" id="{98E71F4A-47F1-49B6-BA49-12D6C0202D18}"/>
                  </a:ext>
                </a:extLst>
              </p:cNvPr>
              <p:cNvPicPr/>
              <p:nvPr/>
            </p:nvPicPr>
            <p:blipFill>
              <a:blip r:embed="rId404"/>
              <a:stretch>
                <a:fillRect/>
              </a:stretch>
            </p:blipFill>
            <p:spPr>
              <a:xfrm>
                <a:off x="2007827" y="34987"/>
                <a:ext cx="4300920" cy="815040"/>
              </a:xfrm>
              <a:prstGeom prst="rect">
                <a:avLst/>
              </a:prstGeom>
            </p:spPr>
          </p:pic>
        </mc:Fallback>
      </mc:AlternateContent>
      <p:grpSp>
        <p:nvGrpSpPr>
          <p:cNvPr id="331" name="Gruppieren 330">
            <a:extLst>
              <a:ext uri="{FF2B5EF4-FFF2-40B4-BE49-F238E27FC236}">
                <a16:creationId xmlns:a16="http://schemas.microsoft.com/office/drawing/2014/main" id="{FCBF2D6B-CB30-4949-A738-7087C6C9910E}"/>
              </a:ext>
            </a:extLst>
          </p:cNvPr>
          <p:cNvGrpSpPr/>
          <p:nvPr/>
        </p:nvGrpSpPr>
        <p:grpSpPr>
          <a:xfrm>
            <a:off x="5616467" y="3133867"/>
            <a:ext cx="3525840" cy="3635280"/>
            <a:chOff x="5616467" y="3133867"/>
            <a:chExt cx="3525840" cy="3635280"/>
          </a:xfrm>
        </p:grpSpPr>
        <mc:AlternateContent xmlns:mc="http://schemas.openxmlformats.org/markup-compatibility/2006" xmlns:p14="http://schemas.microsoft.com/office/powerpoint/2010/main">
          <mc:Choice Requires="p14">
            <p:contentPart p14:bwMode="auto" r:id="rId405">
              <p14:nvContentPartPr>
                <p14:cNvPr id="271" name="Freihand 270">
                  <a:extLst>
                    <a:ext uri="{FF2B5EF4-FFF2-40B4-BE49-F238E27FC236}">
                      <a16:creationId xmlns:a16="http://schemas.microsoft.com/office/drawing/2014/main" id="{CB9F9A24-545D-46E2-B034-FEFD58F21929}"/>
                    </a:ext>
                  </a:extLst>
                </p14:cNvPr>
                <p14:cNvContentPartPr/>
                <p14:nvPr/>
              </p14:nvContentPartPr>
              <p14:xfrm>
                <a:off x="6621227" y="5677627"/>
                <a:ext cx="246960" cy="390240"/>
              </p14:xfrm>
            </p:contentPart>
          </mc:Choice>
          <mc:Fallback xmlns="">
            <p:pic>
              <p:nvPicPr>
                <p:cNvPr id="271" name="Freihand 270">
                  <a:extLst>
                    <a:ext uri="{FF2B5EF4-FFF2-40B4-BE49-F238E27FC236}">
                      <a16:creationId xmlns:a16="http://schemas.microsoft.com/office/drawing/2014/main" id="{CB9F9A24-545D-46E2-B034-FEFD58F21929}"/>
                    </a:ext>
                  </a:extLst>
                </p:cNvPr>
                <p:cNvPicPr/>
                <p:nvPr/>
              </p:nvPicPr>
              <p:blipFill>
                <a:blip r:embed="rId406"/>
                <a:stretch>
                  <a:fillRect/>
                </a:stretch>
              </p:blipFill>
              <p:spPr>
                <a:xfrm>
                  <a:off x="6616907" y="5673307"/>
                  <a:ext cx="255600" cy="39888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72" name="Freihand 271">
                  <a:extLst>
                    <a:ext uri="{FF2B5EF4-FFF2-40B4-BE49-F238E27FC236}">
                      <a16:creationId xmlns:a16="http://schemas.microsoft.com/office/drawing/2014/main" id="{FCEF2D76-DF79-4935-AE4C-A93A90F76BA0}"/>
                    </a:ext>
                  </a:extLst>
                </p14:cNvPr>
                <p14:cNvContentPartPr/>
                <p14:nvPr/>
              </p14:nvContentPartPr>
              <p14:xfrm>
                <a:off x="7165547" y="5348947"/>
                <a:ext cx="342360" cy="411480"/>
              </p14:xfrm>
            </p:contentPart>
          </mc:Choice>
          <mc:Fallback xmlns="">
            <p:pic>
              <p:nvPicPr>
                <p:cNvPr id="272" name="Freihand 271">
                  <a:extLst>
                    <a:ext uri="{FF2B5EF4-FFF2-40B4-BE49-F238E27FC236}">
                      <a16:creationId xmlns:a16="http://schemas.microsoft.com/office/drawing/2014/main" id="{FCEF2D76-DF79-4935-AE4C-A93A90F76BA0}"/>
                    </a:ext>
                  </a:extLst>
                </p:cNvPr>
                <p:cNvPicPr/>
                <p:nvPr/>
              </p:nvPicPr>
              <p:blipFill>
                <a:blip r:embed="rId408"/>
                <a:stretch>
                  <a:fillRect/>
                </a:stretch>
              </p:blipFill>
              <p:spPr>
                <a:xfrm>
                  <a:off x="7161227" y="5344627"/>
                  <a:ext cx="351000" cy="42012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73" name="Freihand 272">
                  <a:extLst>
                    <a:ext uri="{FF2B5EF4-FFF2-40B4-BE49-F238E27FC236}">
                      <a16:creationId xmlns:a16="http://schemas.microsoft.com/office/drawing/2014/main" id="{4B0E3071-B540-4A5F-BED6-1B4E5040E086}"/>
                    </a:ext>
                  </a:extLst>
                </p14:cNvPr>
                <p14:cNvContentPartPr/>
                <p14:nvPr/>
              </p14:nvContentPartPr>
              <p14:xfrm>
                <a:off x="7260587" y="5751787"/>
                <a:ext cx="280080" cy="405720"/>
              </p14:xfrm>
            </p:contentPart>
          </mc:Choice>
          <mc:Fallback xmlns="">
            <p:pic>
              <p:nvPicPr>
                <p:cNvPr id="273" name="Freihand 272">
                  <a:extLst>
                    <a:ext uri="{FF2B5EF4-FFF2-40B4-BE49-F238E27FC236}">
                      <a16:creationId xmlns:a16="http://schemas.microsoft.com/office/drawing/2014/main" id="{4B0E3071-B540-4A5F-BED6-1B4E5040E086}"/>
                    </a:ext>
                  </a:extLst>
                </p:cNvPr>
                <p:cNvPicPr/>
                <p:nvPr/>
              </p:nvPicPr>
              <p:blipFill>
                <a:blip r:embed="rId410"/>
                <a:stretch>
                  <a:fillRect/>
                </a:stretch>
              </p:blipFill>
              <p:spPr>
                <a:xfrm>
                  <a:off x="7256267" y="5747467"/>
                  <a:ext cx="288720" cy="4143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75" name="Freihand 274">
                  <a:extLst>
                    <a:ext uri="{FF2B5EF4-FFF2-40B4-BE49-F238E27FC236}">
                      <a16:creationId xmlns:a16="http://schemas.microsoft.com/office/drawing/2014/main" id="{12742FFA-9AE9-4178-B3A1-D2FB628F3CBA}"/>
                    </a:ext>
                  </a:extLst>
                </p14:cNvPr>
                <p14:cNvContentPartPr/>
                <p14:nvPr/>
              </p14:nvContentPartPr>
              <p14:xfrm>
                <a:off x="6700067" y="4856827"/>
                <a:ext cx="479880" cy="815040"/>
              </p14:xfrm>
            </p:contentPart>
          </mc:Choice>
          <mc:Fallback xmlns="">
            <p:pic>
              <p:nvPicPr>
                <p:cNvPr id="275" name="Freihand 274">
                  <a:extLst>
                    <a:ext uri="{FF2B5EF4-FFF2-40B4-BE49-F238E27FC236}">
                      <a16:creationId xmlns:a16="http://schemas.microsoft.com/office/drawing/2014/main" id="{12742FFA-9AE9-4178-B3A1-D2FB628F3CBA}"/>
                    </a:ext>
                  </a:extLst>
                </p:cNvPr>
                <p:cNvPicPr/>
                <p:nvPr/>
              </p:nvPicPr>
              <p:blipFill>
                <a:blip r:embed="rId412"/>
                <a:stretch>
                  <a:fillRect/>
                </a:stretch>
              </p:blipFill>
              <p:spPr>
                <a:xfrm>
                  <a:off x="6695747" y="4852507"/>
                  <a:ext cx="488520" cy="8236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76" name="Freihand 275">
                  <a:extLst>
                    <a:ext uri="{FF2B5EF4-FFF2-40B4-BE49-F238E27FC236}">
                      <a16:creationId xmlns:a16="http://schemas.microsoft.com/office/drawing/2014/main" id="{4E9E8AB3-6559-419E-AC0E-77EE715A7566}"/>
                    </a:ext>
                  </a:extLst>
                </p14:cNvPr>
                <p14:cNvContentPartPr/>
                <p14:nvPr/>
              </p14:nvContentPartPr>
              <p14:xfrm>
                <a:off x="7144307" y="4965907"/>
                <a:ext cx="98640" cy="358920"/>
              </p14:xfrm>
            </p:contentPart>
          </mc:Choice>
          <mc:Fallback xmlns="">
            <p:pic>
              <p:nvPicPr>
                <p:cNvPr id="276" name="Freihand 275">
                  <a:extLst>
                    <a:ext uri="{FF2B5EF4-FFF2-40B4-BE49-F238E27FC236}">
                      <a16:creationId xmlns:a16="http://schemas.microsoft.com/office/drawing/2014/main" id="{4E9E8AB3-6559-419E-AC0E-77EE715A7566}"/>
                    </a:ext>
                  </a:extLst>
                </p:cNvPr>
                <p:cNvPicPr/>
                <p:nvPr/>
              </p:nvPicPr>
              <p:blipFill>
                <a:blip r:embed="rId414"/>
                <a:stretch>
                  <a:fillRect/>
                </a:stretch>
              </p:blipFill>
              <p:spPr>
                <a:xfrm>
                  <a:off x="7139987" y="4961587"/>
                  <a:ext cx="107280" cy="36756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77" name="Freihand 276">
                  <a:extLst>
                    <a:ext uri="{FF2B5EF4-FFF2-40B4-BE49-F238E27FC236}">
                      <a16:creationId xmlns:a16="http://schemas.microsoft.com/office/drawing/2014/main" id="{88BB2AEB-DC24-440A-9056-C0C896C22545}"/>
                    </a:ext>
                  </a:extLst>
                </p14:cNvPr>
                <p14:cNvContentPartPr/>
                <p14:nvPr/>
              </p14:nvContentPartPr>
              <p14:xfrm>
                <a:off x="7144307" y="4898587"/>
                <a:ext cx="203760" cy="957600"/>
              </p14:xfrm>
            </p:contentPart>
          </mc:Choice>
          <mc:Fallback xmlns="">
            <p:pic>
              <p:nvPicPr>
                <p:cNvPr id="277" name="Freihand 276">
                  <a:extLst>
                    <a:ext uri="{FF2B5EF4-FFF2-40B4-BE49-F238E27FC236}">
                      <a16:creationId xmlns:a16="http://schemas.microsoft.com/office/drawing/2014/main" id="{88BB2AEB-DC24-440A-9056-C0C896C22545}"/>
                    </a:ext>
                  </a:extLst>
                </p:cNvPr>
                <p:cNvPicPr/>
                <p:nvPr/>
              </p:nvPicPr>
              <p:blipFill>
                <a:blip r:embed="rId416"/>
                <a:stretch>
                  <a:fillRect/>
                </a:stretch>
              </p:blipFill>
              <p:spPr>
                <a:xfrm>
                  <a:off x="7139987" y="4894267"/>
                  <a:ext cx="212400" cy="96624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78" name="Freihand 277">
                  <a:extLst>
                    <a:ext uri="{FF2B5EF4-FFF2-40B4-BE49-F238E27FC236}">
                      <a16:creationId xmlns:a16="http://schemas.microsoft.com/office/drawing/2014/main" id="{ABD452FB-35F7-4760-9364-87344AE966BD}"/>
                    </a:ext>
                  </a:extLst>
                </p14:cNvPr>
                <p14:cNvContentPartPr/>
                <p14:nvPr/>
              </p14:nvContentPartPr>
              <p14:xfrm>
                <a:off x="7269587" y="4392427"/>
                <a:ext cx="265680" cy="354240"/>
              </p14:xfrm>
            </p:contentPart>
          </mc:Choice>
          <mc:Fallback xmlns="">
            <p:pic>
              <p:nvPicPr>
                <p:cNvPr id="278" name="Freihand 277">
                  <a:extLst>
                    <a:ext uri="{FF2B5EF4-FFF2-40B4-BE49-F238E27FC236}">
                      <a16:creationId xmlns:a16="http://schemas.microsoft.com/office/drawing/2014/main" id="{ABD452FB-35F7-4760-9364-87344AE966BD}"/>
                    </a:ext>
                  </a:extLst>
                </p:cNvPr>
                <p:cNvPicPr/>
                <p:nvPr/>
              </p:nvPicPr>
              <p:blipFill>
                <a:blip r:embed="rId418"/>
                <a:stretch>
                  <a:fillRect/>
                </a:stretch>
              </p:blipFill>
              <p:spPr>
                <a:xfrm>
                  <a:off x="7265267" y="4388107"/>
                  <a:ext cx="274320" cy="3628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79" name="Freihand 278">
                  <a:extLst>
                    <a:ext uri="{FF2B5EF4-FFF2-40B4-BE49-F238E27FC236}">
                      <a16:creationId xmlns:a16="http://schemas.microsoft.com/office/drawing/2014/main" id="{5549DD9C-0646-4C1F-B19C-A48A61C1175C}"/>
                    </a:ext>
                  </a:extLst>
                </p14:cNvPr>
                <p14:cNvContentPartPr/>
                <p14:nvPr/>
              </p14:nvContentPartPr>
              <p14:xfrm>
                <a:off x="7185707" y="4460467"/>
                <a:ext cx="258120" cy="321480"/>
              </p14:xfrm>
            </p:contentPart>
          </mc:Choice>
          <mc:Fallback xmlns="">
            <p:pic>
              <p:nvPicPr>
                <p:cNvPr id="279" name="Freihand 278">
                  <a:extLst>
                    <a:ext uri="{FF2B5EF4-FFF2-40B4-BE49-F238E27FC236}">
                      <a16:creationId xmlns:a16="http://schemas.microsoft.com/office/drawing/2014/main" id="{5549DD9C-0646-4C1F-B19C-A48A61C1175C}"/>
                    </a:ext>
                  </a:extLst>
                </p:cNvPr>
                <p:cNvPicPr/>
                <p:nvPr/>
              </p:nvPicPr>
              <p:blipFill>
                <a:blip r:embed="rId420"/>
                <a:stretch>
                  <a:fillRect/>
                </a:stretch>
              </p:blipFill>
              <p:spPr>
                <a:xfrm>
                  <a:off x="7181387" y="4456147"/>
                  <a:ext cx="266760" cy="33012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81" name="Freihand 280">
                  <a:extLst>
                    <a:ext uri="{FF2B5EF4-FFF2-40B4-BE49-F238E27FC236}">
                      <a16:creationId xmlns:a16="http://schemas.microsoft.com/office/drawing/2014/main" id="{5612BB99-6301-4D80-AD2C-69EA653BF0AE}"/>
                    </a:ext>
                  </a:extLst>
                </p14:cNvPr>
                <p14:cNvContentPartPr/>
                <p14:nvPr/>
              </p14:nvContentPartPr>
              <p14:xfrm>
                <a:off x="7565867" y="4181827"/>
                <a:ext cx="87840" cy="131040"/>
              </p14:xfrm>
            </p:contentPart>
          </mc:Choice>
          <mc:Fallback xmlns="">
            <p:pic>
              <p:nvPicPr>
                <p:cNvPr id="281" name="Freihand 280">
                  <a:extLst>
                    <a:ext uri="{FF2B5EF4-FFF2-40B4-BE49-F238E27FC236}">
                      <a16:creationId xmlns:a16="http://schemas.microsoft.com/office/drawing/2014/main" id="{5612BB99-6301-4D80-AD2C-69EA653BF0AE}"/>
                    </a:ext>
                  </a:extLst>
                </p:cNvPr>
                <p:cNvPicPr/>
                <p:nvPr/>
              </p:nvPicPr>
              <p:blipFill>
                <a:blip r:embed="rId422"/>
                <a:stretch>
                  <a:fillRect/>
                </a:stretch>
              </p:blipFill>
              <p:spPr>
                <a:xfrm>
                  <a:off x="7561547" y="4177507"/>
                  <a:ext cx="9648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82" name="Freihand 281">
                  <a:extLst>
                    <a:ext uri="{FF2B5EF4-FFF2-40B4-BE49-F238E27FC236}">
                      <a16:creationId xmlns:a16="http://schemas.microsoft.com/office/drawing/2014/main" id="{CDE618B3-5BA2-4D4F-A56A-9AC2A88A6267}"/>
                    </a:ext>
                  </a:extLst>
                </p14:cNvPr>
                <p14:cNvContentPartPr/>
                <p14:nvPr/>
              </p14:nvContentPartPr>
              <p14:xfrm>
                <a:off x="7678907" y="4035307"/>
                <a:ext cx="163800" cy="174960"/>
              </p14:xfrm>
            </p:contentPart>
          </mc:Choice>
          <mc:Fallback xmlns="">
            <p:pic>
              <p:nvPicPr>
                <p:cNvPr id="282" name="Freihand 281">
                  <a:extLst>
                    <a:ext uri="{FF2B5EF4-FFF2-40B4-BE49-F238E27FC236}">
                      <a16:creationId xmlns:a16="http://schemas.microsoft.com/office/drawing/2014/main" id="{CDE618B3-5BA2-4D4F-A56A-9AC2A88A6267}"/>
                    </a:ext>
                  </a:extLst>
                </p:cNvPr>
                <p:cNvPicPr/>
                <p:nvPr/>
              </p:nvPicPr>
              <p:blipFill>
                <a:blip r:embed="rId424"/>
                <a:stretch>
                  <a:fillRect/>
                </a:stretch>
              </p:blipFill>
              <p:spPr>
                <a:xfrm>
                  <a:off x="7674587" y="4030987"/>
                  <a:ext cx="172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83" name="Freihand 282">
                  <a:extLst>
                    <a:ext uri="{FF2B5EF4-FFF2-40B4-BE49-F238E27FC236}">
                      <a16:creationId xmlns:a16="http://schemas.microsoft.com/office/drawing/2014/main" id="{25DCF003-29E4-48A8-9CA1-B75A908E2402}"/>
                    </a:ext>
                  </a:extLst>
                </p14:cNvPr>
                <p14:cNvContentPartPr/>
                <p14:nvPr/>
              </p14:nvContentPartPr>
              <p14:xfrm>
                <a:off x="7790867" y="3970867"/>
                <a:ext cx="23040" cy="35640"/>
              </p14:xfrm>
            </p:contentPart>
          </mc:Choice>
          <mc:Fallback xmlns="">
            <p:pic>
              <p:nvPicPr>
                <p:cNvPr id="283" name="Freihand 282">
                  <a:extLst>
                    <a:ext uri="{FF2B5EF4-FFF2-40B4-BE49-F238E27FC236}">
                      <a16:creationId xmlns:a16="http://schemas.microsoft.com/office/drawing/2014/main" id="{25DCF003-29E4-48A8-9CA1-B75A908E2402}"/>
                    </a:ext>
                  </a:extLst>
                </p:cNvPr>
                <p:cNvPicPr/>
                <p:nvPr/>
              </p:nvPicPr>
              <p:blipFill>
                <a:blip r:embed="rId426"/>
                <a:stretch>
                  <a:fillRect/>
                </a:stretch>
              </p:blipFill>
              <p:spPr>
                <a:xfrm>
                  <a:off x="7786547" y="3966547"/>
                  <a:ext cx="3168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84" name="Freihand 283">
                  <a:extLst>
                    <a:ext uri="{FF2B5EF4-FFF2-40B4-BE49-F238E27FC236}">
                      <a16:creationId xmlns:a16="http://schemas.microsoft.com/office/drawing/2014/main" id="{543C2B66-7F1A-4B5D-B444-F91DA5391E46}"/>
                    </a:ext>
                  </a:extLst>
                </p14:cNvPr>
                <p14:cNvContentPartPr/>
                <p14:nvPr/>
              </p14:nvContentPartPr>
              <p14:xfrm>
                <a:off x="7866467" y="3985267"/>
                <a:ext cx="82800" cy="104760"/>
              </p14:xfrm>
            </p:contentPart>
          </mc:Choice>
          <mc:Fallback xmlns="">
            <p:pic>
              <p:nvPicPr>
                <p:cNvPr id="284" name="Freihand 283">
                  <a:extLst>
                    <a:ext uri="{FF2B5EF4-FFF2-40B4-BE49-F238E27FC236}">
                      <a16:creationId xmlns:a16="http://schemas.microsoft.com/office/drawing/2014/main" id="{543C2B66-7F1A-4B5D-B444-F91DA5391E46}"/>
                    </a:ext>
                  </a:extLst>
                </p:cNvPr>
                <p:cNvPicPr/>
                <p:nvPr/>
              </p:nvPicPr>
              <p:blipFill>
                <a:blip r:embed="rId428"/>
                <a:stretch>
                  <a:fillRect/>
                </a:stretch>
              </p:blipFill>
              <p:spPr>
                <a:xfrm>
                  <a:off x="7862147" y="3980947"/>
                  <a:ext cx="914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85" name="Freihand 284">
                  <a:extLst>
                    <a:ext uri="{FF2B5EF4-FFF2-40B4-BE49-F238E27FC236}">
                      <a16:creationId xmlns:a16="http://schemas.microsoft.com/office/drawing/2014/main" id="{7B38337E-B804-43B3-A5B3-F7D321D01EFA}"/>
                    </a:ext>
                  </a:extLst>
                </p14:cNvPr>
                <p14:cNvContentPartPr/>
                <p14:nvPr/>
              </p14:nvContentPartPr>
              <p14:xfrm>
                <a:off x="7926227" y="3814267"/>
                <a:ext cx="113040" cy="231120"/>
              </p14:xfrm>
            </p:contentPart>
          </mc:Choice>
          <mc:Fallback xmlns="">
            <p:pic>
              <p:nvPicPr>
                <p:cNvPr id="285" name="Freihand 284">
                  <a:extLst>
                    <a:ext uri="{FF2B5EF4-FFF2-40B4-BE49-F238E27FC236}">
                      <a16:creationId xmlns:a16="http://schemas.microsoft.com/office/drawing/2014/main" id="{7B38337E-B804-43B3-A5B3-F7D321D01EFA}"/>
                    </a:ext>
                  </a:extLst>
                </p:cNvPr>
                <p:cNvPicPr/>
                <p:nvPr/>
              </p:nvPicPr>
              <p:blipFill>
                <a:blip r:embed="rId430"/>
                <a:stretch>
                  <a:fillRect/>
                </a:stretch>
              </p:blipFill>
              <p:spPr>
                <a:xfrm>
                  <a:off x="7921907" y="3809947"/>
                  <a:ext cx="12168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86" name="Freihand 285">
                  <a:extLst>
                    <a:ext uri="{FF2B5EF4-FFF2-40B4-BE49-F238E27FC236}">
                      <a16:creationId xmlns:a16="http://schemas.microsoft.com/office/drawing/2014/main" id="{88B62759-4AAF-4B73-AF00-5C302BE3D3E6}"/>
                    </a:ext>
                  </a:extLst>
                </p14:cNvPr>
                <p14:cNvContentPartPr/>
                <p14:nvPr/>
              </p14:nvContentPartPr>
              <p14:xfrm>
                <a:off x="8044667" y="3838387"/>
                <a:ext cx="101880" cy="115560"/>
              </p14:xfrm>
            </p:contentPart>
          </mc:Choice>
          <mc:Fallback xmlns="">
            <p:pic>
              <p:nvPicPr>
                <p:cNvPr id="286" name="Freihand 285">
                  <a:extLst>
                    <a:ext uri="{FF2B5EF4-FFF2-40B4-BE49-F238E27FC236}">
                      <a16:creationId xmlns:a16="http://schemas.microsoft.com/office/drawing/2014/main" id="{88B62759-4AAF-4B73-AF00-5C302BE3D3E6}"/>
                    </a:ext>
                  </a:extLst>
                </p:cNvPr>
                <p:cNvPicPr/>
                <p:nvPr/>
              </p:nvPicPr>
              <p:blipFill>
                <a:blip r:embed="rId432"/>
                <a:stretch>
                  <a:fillRect/>
                </a:stretch>
              </p:blipFill>
              <p:spPr>
                <a:xfrm>
                  <a:off x="8040347" y="3834067"/>
                  <a:ext cx="1105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287" name="Freihand 286">
                  <a:extLst>
                    <a:ext uri="{FF2B5EF4-FFF2-40B4-BE49-F238E27FC236}">
                      <a16:creationId xmlns:a16="http://schemas.microsoft.com/office/drawing/2014/main" id="{73D5880A-C611-48AF-ABCC-6765EC0AD54D}"/>
                    </a:ext>
                  </a:extLst>
                </p14:cNvPr>
                <p14:cNvContentPartPr/>
                <p14:nvPr/>
              </p14:nvContentPartPr>
              <p14:xfrm>
                <a:off x="8156267" y="3804907"/>
                <a:ext cx="96840" cy="95760"/>
              </p14:xfrm>
            </p:contentPart>
          </mc:Choice>
          <mc:Fallback xmlns="">
            <p:pic>
              <p:nvPicPr>
                <p:cNvPr id="287" name="Freihand 286">
                  <a:extLst>
                    <a:ext uri="{FF2B5EF4-FFF2-40B4-BE49-F238E27FC236}">
                      <a16:creationId xmlns:a16="http://schemas.microsoft.com/office/drawing/2014/main" id="{73D5880A-C611-48AF-ABCC-6765EC0AD54D}"/>
                    </a:ext>
                  </a:extLst>
                </p:cNvPr>
                <p:cNvPicPr/>
                <p:nvPr/>
              </p:nvPicPr>
              <p:blipFill>
                <a:blip r:embed="rId434"/>
                <a:stretch>
                  <a:fillRect/>
                </a:stretch>
              </p:blipFill>
              <p:spPr>
                <a:xfrm>
                  <a:off x="8151947" y="3800587"/>
                  <a:ext cx="10548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88" name="Freihand 287">
                  <a:extLst>
                    <a:ext uri="{FF2B5EF4-FFF2-40B4-BE49-F238E27FC236}">
                      <a16:creationId xmlns:a16="http://schemas.microsoft.com/office/drawing/2014/main" id="{EB9D5FC8-B11F-4A10-A092-FD7044080E5A}"/>
                    </a:ext>
                  </a:extLst>
                </p14:cNvPr>
                <p14:cNvContentPartPr/>
                <p14:nvPr/>
              </p14:nvContentPartPr>
              <p14:xfrm>
                <a:off x="8340947" y="3605467"/>
                <a:ext cx="241200" cy="171360"/>
              </p14:xfrm>
            </p:contentPart>
          </mc:Choice>
          <mc:Fallback xmlns="">
            <p:pic>
              <p:nvPicPr>
                <p:cNvPr id="288" name="Freihand 287">
                  <a:extLst>
                    <a:ext uri="{FF2B5EF4-FFF2-40B4-BE49-F238E27FC236}">
                      <a16:creationId xmlns:a16="http://schemas.microsoft.com/office/drawing/2014/main" id="{EB9D5FC8-B11F-4A10-A092-FD7044080E5A}"/>
                    </a:ext>
                  </a:extLst>
                </p:cNvPr>
                <p:cNvPicPr/>
                <p:nvPr/>
              </p:nvPicPr>
              <p:blipFill>
                <a:blip r:embed="rId436"/>
                <a:stretch>
                  <a:fillRect/>
                </a:stretch>
              </p:blipFill>
              <p:spPr>
                <a:xfrm>
                  <a:off x="8336627" y="3601147"/>
                  <a:ext cx="249840" cy="18000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89" name="Freihand 288">
                  <a:extLst>
                    <a:ext uri="{FF2B5EF4-FFF2-40B4-BE49-F238E27FC236}">
                      <a16:creationId xmlns:a16="http://schemas.microsoft.com/office/drawing/2014/main" id="{0CBEE9C9-CCB8-42E5-A556-974F44A8C3FE}"/>
                    </a:ext>
                  </a:extLst>
                </p14:cNvPr>
                <p14:cNvContentPartPr/>
                <p14:nvPr/>
              </p14:nvContentPartPr>
              <p14:xfrm>
                <a:off x="7896347" y="4243387"/>
                <a:ext cx="122040" cy="116280"/>
              </p14:xfrm>
            </p:contentPart>
          </mc:Choice>
          <mc:Fallback xmlns="">
            <p:pic>
              <p:nvPicPr>
                <p:cNvPr id="289" name="Freihand 288">
                  <a:extLst>
                    <a:ext uri="{FF2B5EF4-FFF2-40B4-BE49-F238E27FC236}">
                      <a16:creationId xmlns:a16="http://schemas.microsoft.com/office/drawing/2014/main" id="{0CBEE9C9-CCB8-42E5-A556-974F44A8C3FE}"/>
                    </a:ext>
                  </a:extLst>
                </p:cNvPr>
                <p:cNvPicPr/>
                <p:nvPr/>
              </p:nvPicPr>
              <p:blipFill>
                <a:blip r:embed="rId438"/>
                <a:stretch>
                  <a:fillRect/>
                </a:stretch>
              </p:blipFill>
              <p:spPr>
                <a:xfrm>
                  <a:off x="7892027" y="4239067"/>
                  <a:ext cx="1306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90" name="Freihand 289">
                  <a:extLst>
                    <a:ext uri="{FF2B5EF4-FFF2-40B4-BE49-F238E27FC236}">
                      <a16:creationId xmlns:a16="http://schemas.microsoft.com/office/drawing/2014/main" id="{0B67D4FF-13CE-4C39-9BE2-A6EC750E82CD}"/>
                    </a:ext>
                  </a:extLst>
                </p14:cNvPr>
                <p14:cNvContentPartPr/>
                <p14:nvPr/>
              </p14:nvContentPartPr>
              <p14:xfrm>
                <a:off x="7745507" y="4285507"/>
                <a:ext cx="63720" cy="175680"/>
              </p14:xfrm>
            </p:contentPart>
          </mc:Choice>
          <mc:Fallback xmlns="">
            <p:pic>
              <p:nvPicPr>
                <p:cNvPr id="290" name="Freihand 289">
                  <a:extLst>
                    <a:ext uri="{FF2B5EF4-FFF2-40B4-BE49-F238E27FC236}">
                      <a16:creationId xmlns:a16="http://schemas.microsoft.com/office/drawing/2014/main" id="{0B67D4FF-13CE-4C39-9BE2-A6EC750E82CD}"/>
                    </a:ext>
                  </a:extLst>
                </p:cNvPr>
                <p:cNvPicPr/>
                <p:nvPr/>
              </p:nvPicPr>
              <p:blipFill>
                <a:blip r:embed="rId440"/>
                <a:stretch>
                  <a:fillRect/>
                </a:stretch>
              </p:blipFill>
              <p:spPr>
                <a:xfrm>
                  <a:off x="7741187" y="4281187"/>
                  <a:ext cx="723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91" name="Freihand 290">
                  <a:extLst>
                    <a:ext uri="{FF2B5EF4-FFF2-40B4-BE49-F238E27FC236}">
                      <a16:creationId xmlns:a16="http://schemas.microsoft.com/office/drawing/2014/main" id="{959B49C8-F4A9-4B69-A2AC-FB436B38170C}"/>
                    </a:ext>
                  </a:extLst>
                </p14:cNvPr>
                <p14:cNvContentPartPr/>
                <p14:nvPr/>
              </p14:nvContentPartPr>
              <p14:xfrm>
                <a:off x="7798787" y="4340947"/>
                <a:ext cx="97560" cy="82800"/>
              </p14:xfrm>
            </p:contentPart>
          </mc:Choice>
          <mc:Fallback xmlns="">
            <p:pic>
              <p:nvPicPr>
                <p:cNvPr id="291" name="Freihand 290">
                  <a:extLst>
                    <a:ext uri="{FF2B5EF4-FFF2-40B4-BE49-F238E27FC236}">
                      <a16:creationId xmlns:a16="http://schemas.microsoft.com/office/drawing/2014/main" id="{959B49C8-F4A9-4B69-A2AC-FB436B38170C}"/>
                    </a:ext>
                  </a:extLst>
                </p:cNvPr>
                <p:cNvPicPr/>
                <p:nvPr/>
              </p:nvPicPr>
              <p:blipFill>
                <a:blip r:embed="rId442"/>
                <a:stretch>
                  <a:fillRect/>
                </a:stretch>
              </p:blipFill>
              <p:spPr>
                <a:xfrm>
                  <a:off x="7794467" y="4336627"/>
                  <a:ext cx="1062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292" name="Freihand 291">
                  <a:extLst>
                    <a:ext uri="{FF2B5EF4-FFF2-40B4-BE49-F238E27FC236}">
                      <a16:creationId xmlns:a16="http://schemas.microsoft.com/office/drawing/2014/main" id="{1629DA69-D16B-4A31-A8F6-BBAC9E978BA3}"/>
                    </a:ext>
                  </a:extLst>
                </p14:cNvPr>
                <p14:cNvContentPartPr/>
                <p14:nvPr/>
              </p14:nvContentPartPr>
              <p14:xfrm>
                <a:off x="8045747" y="4122427"/>
                <a:ext cx="196920" cy="132840"/>
              </p14:xfrm>
            </p:contentPart>
          </mc:Choice>
          <mc:Fallback xmlns="">
            <p:pic>
              <p:nvPicPr>
                <p:cNvPr id="292" name="Freihand 291">
                  <a:extLst>
                    <a:ext uri="{FF2B5EF4-FFF2-40B4-BE49-F238E27FC236}">
                      <a16:creationId xmlns:a16="http://schemas.microsoft.com/office/drawing/2014/main" id="{1629DA69-D16B-4A31-A8F6-BBAC9E978BA3}"/>
                    </a:ext>
                  </a:extLst>
                </p:cNvPr>
                <p:cNvPicPr/>
                <p:nvPr/>
              </p:nvPicPr>
              <p:blipFill>
                <a:blip r:embed="rId444"/>
                <a:stretch>
                  <a:fillRect/>
                </a:stretch>
              </p:blipFill>
              <p:spPr>
                <a:xfrm>
                  <a:off x="8041427" y="4118107"/>
                  <a:ext cx="20556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293" name="Freihand 292">
                  <a:extLst>
                    <a:ext uri="{FF2B5EF4-FFF2-40B4-BE49-F238E27FC236}">
                      <a16:creationId xmlns:a16="http://schemas.microsoft.com/office/drawing/2014/main" id="{16E85888-94E0-443B-9967-F0324AD0AEF3}"/>
                    </a:ext>
                  </a:extLst>
                </p14:cNvPr>
                <p14:cNvContentPartPr/>
                <p14:nvPr/>
              </p14:nvContentPartPr>
              <p14:xfrm>
                <a:off x="8311427" y="3984547"/>
                <a:ext cx="70560" cy="126000"/>
              </p14:xfrm>
            </p:contentPart>
          </mc:Choice>
          <mc:Fallback xmlns="">
            <p:pic>
              <p:nvPicPr>
                <p:cNvPr id="293" name="Freihand 292">
                  <a:extLst>
                    <a:ext uri="{FF2B5EF4-FFF2-40B4-BE49-F238E27FC236}">
                      <a16:creationId xmlns:a16="http://schemas.microsoft.com/office/drawing/2014/main" id="{16E85888-94E0-443B-9967-F0324AD0AEF3}"/>
                    </a:ext>
                  </a:extLst>
                </p:cNvPr>
                <p:cNvPicPr/>
                <p:nvPr/>
              </p:nvPicPr>
              <p:blipFill>
                <a:blip r:embed="rId446"/>
                <a:stretch>
                  <a:fillRect/>
                </a:stretch>
              </p:blipFill>
              <p:spPr>
                <a:xfrm>
                  <a:off x="8307107" y="3980227"/>
                  <a:ext cx="7920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294" name="Freihand 293">
                  <a:extLst>
                    <a:ext uri="{FF2B5EF4-FFF2-40B4-BE49-F238E27FC236}">
                      <a16:creationId xmlns:a16="http://schemas.microsoft.com/office/drawing/2014/main" id="{24EAD71B-A26A-44C6-A918-9DD89EA368A4}"/>
                    </a:ext>
                  </a:extLst>
                </p14:cNvPr>
                <p14:cNvContentPartPr/>
                <p14:nvPr/>
              </p14:nvContentPartPr>
              <p14:xfrm>
                <a:off x="8405027" y="3981307"/>
                <a:ext cx="85320" cy="70560"/>
              </p14:xfrm>
            </p:contentPart>
          </mc:Choice>
          <mc:Fallback xmlns="">
            <p:pic>
              <p:nvPicPr>
                <p:cNvPr id="294" name="Freihand 293">
                  <a:extLst>
                    <a:ext uri="{FF2B5EF4-FFF2-40B4-BE49-F238E27FC236}">
                      <a16:creationId xmlns:a16="http://schemas.microsoft.com/office/drawing/2014/main" id="{24EAD71B-A26A-44C6-A918-9DD89EA368A4}"/>
                    </a:ext>
                  </a:extLst>
                </p:cNvPr>
                <p:cNvPicPr/>
                <p:nvPr/>
              </p:nvPicPr>
              <p:blipFill>
                <a:blip r:embed="rId448"/>
                <a:stretch>
                  <a:fillRect/>
                </a:stretch>
              </p:blipFill>
              <p:spPr>
                <a:xfrm>
                  <a:off x="8400707" y="3976987"/>
                  <a:ext cx="9396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295" name="Freihand 294">
                  <a:extLst>
                    <a:ext uri="{FF2B5EF4-FFF2-40B4-BE49-F238E27FC236}">
                      <a16:creationId xmlns:a16="http://schemas.microsoft.com/office/drawing/2014/main" id="{7CF7DEB3-7433-4462-9E2F-D556F6E480A4}"/>
                    </a:ext>
                  </a:extLst>
                </p14:cNvPr>
                <p14:cNvContentPartPr/>
                <p14:nvPr/>
              </p14:nvContentPartPr>
              <p14:xfrm>
                <a:off x="8502227" y="3836227"/>
                <a:ext cx="95400" cy="152280"/>
              </p14:xfrm>
            </p:contentPart>
          </mc:Choice>
          <mc:Fallback xmlns="">
            <p:pic>
              <p:nvPicPr>
                <p:cNvPr id="295" name="Freihand 294">
                  <a:extLst>
                    <a:ext uri="{FF2B5EF4-FFF2-40B4-BE49-F238E27FC236}">
                      <a16:creationId xmlns:a16="http://schemas.microsoft.com/office/drawing/2014/main" id="{7CF7DEB3-7433-4462-9E2F-D556F6E480A4}"/>
                    </a:ext>
                  </a:extLst>
                </p:cNvPr>
                <p:cNvPicPr/>
                <p:nvPr/>
              </p:nvPicPr>
              <p:blipFill>
                <a:blip r:embed="rId450"/>
                <a:stretch>
                  <a:fillRect/>
                </a:stretch>
              </p:blipFill>
              <p:spPr>
                <a:xfrm>
                  <a:off x="8497907" y="3831907"/>
                  <a:ext cx="10404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296" name="Freihand 295">
                  <a:extLst>
                    <a:ext uri="{FF2B5EF4-FFF2-40B4-BE49-F238E27FC236}">
                      <a16:creationId xmlns:a16="http://schemas.microsoft.com/office/drawing/2014/main" id="{05C9F571-D910-4C21-A065-2B47C5433E30}"/>
                    </a:ext>
                  </a:extLst>
                </p14:cNvPr>
                <p14:cNvContentPartPr/>
                <p14:nvPr/>
              </p14:nvContentPartPr>
              <p14:xfrm>
                <a:off x="8599787" y="3809947"/>
                <a:ext cx="235080" cy="200880"/>
              </p14:xfrm>
            </p:contentPart>
          </mc:Choice>
          <mc:Fallback xmlns="">
            <p:pic>
              <p:nvPicPr>
                <p:cNvPr id="296" name="Freihand 295">
                  <a:extLst>
                    <a:ext uri="{FF2B5EF4-FFF2-40B4-BE49-F238E27FC236}">
                      <a16:creationId xmlns:a16="http://schemas.microsoft.com/office/drawing/2014/main" id="{05C9F571-D910-4C21-A065-2B47C5433E30}"/>
                    </a:ext>
                  </a:extLst>
                </p:cNvPr>
                <p:cNvPicPr/>
                <p:nvPr/>
              </p:nvPicPr>
              <p:blipFill>
                <a:blip r:embed="rId452"/>
                <a:stretch>
                  <a:fillRect/>
                </a:stretch>
              </p:blipFill>
              <p:spPr>
                <a:xfrm>
                  <a:off x="8595467" y="3805627"/>
                  <a:ext cx="24372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98" name="Freihand 297">
                  <a:extLst>
                    <a:ext uri="{FF2B5EF4-FFF2-40B4-BE49-F238E27FC236}">
                      <a16:creationId xmlns:a16="http://schemas.microsoft.com/office/drawing/2014/main" id="{896F0EB5-F6A0-403C-998E-E087CD24F6BF}"/>
                    </a:ext>
                  </a:extLst>
                </p14:cNvPr>
                <p14:cNvContentPartPr/>
                <p14:nvPr/>
              </p14:nvContentPartPr>
              <p14:xfrm>
                <a:off x="5616467" y="5653147"/>
                <a:ext cx="774000" cy="656640"/>
              </p14:xfrm>
            </p:contentPart>
          </mc:Choice>
          <mc:Fallback xmlns="">
            <p:pic>
              <p:nvPicPr>
                <p:cNvPr id="298" name="Freihand 297">
                  <a:extLst>
                    <a:ext uri="{FF2B5EF4-FFF2-40B4-BE49-F238E27FC236}">
                      <a16:creationId xmlns:a16="http://schemas.microsoft.com/office/drawing/2014/main" id="{896F0EB5-F6A0-403C-998E-E087CD24F6BF}"/>
                    </a:ext>
                  </a:extLst>
                </p:cNvPr>
                <p:cNvPicPr/>
                <p:nvPr/>
              </p:nvPicPr>
              <p:blipFill>
                <a:blip r:embed="rId454"/>
                <a:stretch>
                  <a:fillRect/>
                </a:stretch>
              </p:blipFill>
              <p:spPr>
                <a:xfrm>
                  <a:off x="5612147" y="5648827"/>
                  <a:ext cx="782640" cy="66528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99" name="Freihand 298">
                  <a:extLst>
                    <a:ext uri="{FF2B5EF4-FFF2-40B4-BE49-F238E27FC236}">
                      <a16:creationId xmlns:a16="http://schemas.microsoft.com/office/drawing/2014/main" id="{506792C8-E8AB-425D-9D4C-1DE1E3E30179}"/>
                    </a:ext>
                  </a:extLst>
                </p14:cNvPr>
                <p14:cNvContentPartPr/>
                <p14:nvPr/>
              </p14:nvContentPartPr>
              <p14:xfrm>
                <a:off x="5968907" y="6340027"/>
                <a:ext cx="19440" cy="196560"/>
              </p14:xfrm>
            </p:contentPart>
          </mc:Choice>
          <mc:Fallback xmlns="">
            <p:pic>
              <p:nvPicPr>
                <p:cNvPr id="299" name="Freihand 298">
                  <a:extLst>
                    <a:ext uri="{FF2B5EF4-FFF2-40B4-BE49-F238E27FC236}">
                      <a16:creationId xmlns:a16="http://schemas.microsoft.com/office/drawing/2014/main" id="{506792C8-E8AB-425D-9D4C-1DE1E3E30179}"/>
                    </a:ext>
                  </a:extLst>
                </p:cNvPr>
                <p:cNvPicPr/>
                <p:nvPr/>
              </p:nvPicPr>
              <p:blipFill>
                <a:blip r:embed="rId456"/>
                <a:stretch>
                  <a:fillRect/>
                </a:stretch>
              </p:blipFill>
              <p:spPr>
                <a:xfrm>
                  <a:off x="5964587" y="6335707"/>
                  <a:ext cx="28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300" name="Freihand 299">
                  <a:extLst>
                    <a:ext uri="{FF2B5EF4-FFF2-40B4-BE49-F238E27FC236}">
                      <a16:creationId xmlns:a16="http://schemas.microsoft.com/office/drawing/2014/main" id="{746A6EC5-9E3A-4A06-A15D-B277FE2F24EA}"/>
                    </a:ext>
                  </a:extLst>
                </p14:cNvPr>
                <p14:cNvContentPartPr/>
                <p14:nvPr/>
              </p14:nvContentPartPr>
              <p14:xfrm>
                <a:off x="5946947" y="6509227"/>
                <a:ext cx="198720" cy="38520"/>
              </p14:xfrm>
            </p:contentPart>
          </mc:Choice>
          <mc:Fallback xmlns="">
            <p:pic>
              <p:nvPicPr>
                <p:cNvPr id="300" name="Freihand 299">
                  <a:extLst>
                    <a:ext uri="{FF2B5EF4-FFF2-40B4-BE49-F238E27FC236}">
                      <a16:creationId xmlns:a16="http://schemas.microsoft.com/office/drawing/2014/main" id="{746A6EC5-9E3A-4A06-A15D-B277FE2F24EA}"/>
                    </a:ext>
                  </a:extLst>
                </p:cNvPr>
                <p:cNvPicPr/>
                <p:nvPr/>
              </p:nvPicPr>
              <p:blipFill>
                <a:blip r:embed="rId458"/>
                <a:stretch>
                  <a:fillRect/>
                </a:stretch>
              </p:blipFill>
              <p:spPr>
                <a:xfrm>
                  <a:off x="5942627" y="6504907"/>
                  <a:ext cx="20736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301" name="Freihand 300">
                  <a:extLst>
                    <a:ext uri="{FF2B5EF4-FFF2-40B4-BE49-F238E27FC236}">
                      <a16:creationId xmlns:a16="http://schemas.microsoft.com/office/drawing/2014/main" id="{FEDF8FC3-74DD-4DA1-8C2C-3F330C28B3F8}"/>
                    </a:ext>
                  </a:extLst>
                </p14:cNvPr>
                <p14:cNvContentPartPr/>
                <p14:nvPr/>
              </p14:nvContentPartPr>
              <p14:xfrm>
                <a:off x="6179507" y="6421027"/>
                <a:ext cx="30960" cy="120240"/>
              </p14:xfrm>
            </p:contentPart>
          </mc:Choice>
          <mc:Fallback xmlns="">
            <p:pic>
              <p:nvPicPr>
                <p:cNvPr id="301" name="Freihand 300">
                  <a:extLst>
                    <a:ext uri="{FF2B5EF4-FFF2-40B4-BE49-F238E27FC236}">
                      <a16:creationId xmlns:a16="http://schemas.microsoft.com/office/drawing/2014/main" id="{FEDF8FC3-74DD-4DA1-8C2C-3F330C28B3F8}"/>
                    </a:ext>
                  </a:extLst>
                </p:cNvPr>
                <p:cNvPicPr/>
                <p:nvPr/>
              </p:nvPicPr>
              <p:blipFill>
                <a:blip r:embed="rId460"/>
                <a:stretch>
                  <a:fillRect/>
                </a:stretch>
              </p:blipFill>
              <p:spPr>
                <a:xfrm>
                  <a:off x="6175187" y="6416707"/>
                  <a:ext cx="3960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302" name="Freihand 301">
                  <a:extLst>
                    <a:ext uri="{FF2B5EF4-FFF2-40B4-BE49-F238E27FC236}">
                      <a16:creationId xmlns:a16="http://schemas.microsoft.com/office/drawing/2014/main" id="{21C429FA-E1A0-4A28-80E2-61CA6E5F2C0D}"/>
                    </a:ext>
                  </a:extLst>
                </p14:cNvPr>
                <p14:cNvContentPartPr/>
                <p14:nvPr/>
              </p14:nvContentPartPr>
              <p14:xfrm>
                <a:off x="6164747" y="6412747"/>
                <a:ext cx="146160" cy="25920"/>
              </p14:xfrm>
            </p:contentPart>
          </mc:Choice>
          <mc:Fallback xmlns="">
            <p:pic>
              <p:nvPicPr>
                <p:cNvPr id="302" name="Freihand 301">
                  <a:extLst>
                    <a:ext uri="{FF2B5EF4-FFF2-40B4-BE49-F238E27FC236}">
                      <a16:creationId xmlns:a16="http://schemas.microsoft.com/office/drawing/2014/main" id="{21C429FA-E1A0-4A28-80E2-61CA6E5F2C0D}"/>
                    </a:ext>
                  </a:extLst>
                </p:cNvPr>
                <p:cNvPicPr/>
                <p:nvPr/>
              </p:nvPicPr>
              <p:blipFill>
                <a:blip r:embed="rId462"/>
                <a:stretch>
                  <a:fillRect/>
                </a:stretch>
              </p:blipFill>
              <p:spPr>
                <a:xfrm>
                  <a:off x="6160427" y="6408427"/>
                  <a:ext cx="15480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303" name="Freihand 302">
                  <a:extLst>
                    <a:ext uri="{FF2B5EF4-FFF2-40B4-BE49-F238E27FC236}">
                      <a16:creationId xmlns:a16="http://schemas.microsoft.com/office/drawing/2014/main" id="{E36F63E6-3494-428A-9285-03F562CAE28C}"/>
                    </a:ext>
                  </a:extLst>
                </p14:cNvPr>
                <p14:cNvContentPartPr/>
                <p14:nvPr/>
              </p14:nvContentPartPr>
              <p14:xfrm>
                <a:off x="6188507" y="6477187"/>
                <a:ext cx="113400" cy="66240"/>
              </p14:xfrm>
            </p:contentPart>
          </mc:Choice>
          <mc:Fallback xmlns="">
            <p:pic>
              <p:nvPicPr>
                <p:cNvPr id="303" name="Freihand 302">
                  <a:extLst>
                    <a:ext uri="{FF2B5EF4-FFF2-40B4-BE49-F238E27FC236}">
                      <a16:creationId xmlns:a16="http://schemas.microsoft.com/office/drawing/2014/main" id="{E36F63E6-3494-428A-9285-03F562CAE28C}"/>
                    </a:ext>
                  </a:extLst>
                </p:cNvPr>
                <p:cNvPicPr/>
                <p:nvPr/>
              </p:nvPicPr>
              <p:blipFill>
                <a:blip r:embed="rId464"/>
                <a:stretch>
                  <a:fillRect/>
                </a:stretch>
              </p:blipFill>
              <p:spPr>
                <a:xfrm>
                  <a:off x="6184187" y="6472867"/>
                  <a:ext cx="12204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304" name="Freihand 303">
                  <a:extLst>
                    <a:ext uri="{FF2B5EF4-FFF2-40B4-BE49-F238E27FC236}">
                      <a16:creationId xmlns:a16="http://schemas.microsoft.com/office/drawing/2014/main" id="{AC2243ED-D0BC-42AB-91D4-A68F3A79C5C3}"/>
                    </a:ext>
                  </a:extLst>
                </p14:cNvPr>
                <p14:cNvContentPartPr/>
                <p14:nvPr/>
              </p14:nvContentPartPr>
              <p14:xfrm>
                <a:off x="6302267" y="6461347"/>
                <a:ext cx="96480" cy="81000"/>
              </p14:xfrm>
            </p:contentPart>
          </mc:Choice>
          <mc:Fallback xmlns="">
            <p:pic>
              <p:nvPicPr>
                <p:cNvPr id="304" name="Freihand 303">
                  <a:extLst>
                    <a:ext uri="{FF2B5EF4-FFF2-40B4-BE49-F238E27FC236}">
                      <a16:creationId xmlns:a16="http://schemas.microsoft.com/office/drawing/2014/main" id="{AC2243ED-D0BC-42AB-91D4-A68F3A79C5C3}"/>
                    </a:ext>
                  </a:extLst>
                </p:cNvPr>
                <p:cNvPicPr/>
                <p:nvPr/>
              </p:nvPicPr>
              <p:blipFill>
                <a:blip r:embed="rId466"/>
                <a:stretch>
                  <a:fillRect/>
                </a:stretch>
              </p:blipFill>
              <p:spPr>
                <a:xfrm>
                  <a:off x="6297947" y="6457027"/>
                  <a:ext cx="1051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305" name="Freihand 304">
                  <a:extLst>
                    <a:ext uri="{FF2B5EF4-FFF2-40B4-BE49-F238E27FC236}">
                      <a16:creationId xmlns:a16="http://schemas.microsoft.com/office/drawing/2014/main" id="{C2BFB333-700E-4948-B176-378E2BFCB6B3}"/>
                    </a:ext>
                  </a:extLst>
                </p14:cNvPr>
                <p14:cNvContentPartPr/>
                <p14:nvPr/>
              </p14:nvContentPartPr>
              <p14:xfrm>
                <a:off x="6404507" y="6440107"/>
                <a:ext cx="78480" cy="162000"/>
              </p14:xfrm>
            </p:contentPart>
          </mc:Choice>
          <mc:Fallback xmlns="">
            <p:pic>
              <p:nvPicPr>
                <p:cNvPr id="305" name="Freihand 304">
                  <a:extLst>
                    <a:ext uri="{FF2B5EF4-FFF2-40B4-BE49-F238E27FC236}">
                      <a16:creationId xmlns:a16="http://schemas.microsoft.com/office/drawing/2014/main" id="{C2BFB333-700E-4948-B176-378E2BFCB6B3}"/>
                    </a:ext>
                  </a:extLst>
                </p:cNvPr>
                <p:cNvPicPr/>
                <p:nvPr/>
              </p:nvPicPr>
              <p:blipFill>
                <a:blip r:embed="rId468"/>
                <a:stretch>
                  <a:fillRect/>
                </a:stretch>
              </p:blipFill>
              <p:spPr>
                <a:xfrm>
                  <a:off x="6400187" y="6435787"/>
                  <a:ext cx="8712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06" name="Freihand 305">
                  <a:extLst>
                    <a:ext uri="{FF2B5EF4-FFF2-40B4-BE49-F238E27FC236}">
                      <a16:creationId xmlns:a16="http://schemas.microsoft.com/office/drawing/2014/main" id="{78911232-207E-449B-A476-329539E5F820}"/>
                    </a:ext>
                  </a:extLst>
                </p14:cNvPr>
                <p14:cNvContentPartPr/>
                <p14:nvPr/>
              </p14:nvContentPartPr>
              <p14:xfrm>
                <a:off x="6503147" y="6388987"/>
                <a:ext cx="145440" cy="83160"/>
              </p14:xfrm>
            </p:contentPart>
          </mc:Choice>
          <mc:Fallback xmlns="">
            <p:pic>
              <p:nvPicPr>
                <p:cNvPr id="306" name="Freihand 305">
                  <a:extLst>
                    <a:ext uri="{FF2B5EF4-FFF2-40B4-BE49-F238E27FC236}">
                      <a16:creationId xmlns:a16="http://schemas.microsoft.com/office/drawing/2014/main" id="{78911232-207E-449B-A476-329539E5F820}"/>
                    </a:ext>
                  </a:extLst>
                </p:cNvPr>
                <p:cNvPicPr/>
                <p:nvPr/>
              </p:nvPicPr>
              <p:blipFill>
                <a:blip r:embed="rId470"/>
                <a:stretch>
                  <a:fillRect/>
                </a:stretch>
              </p:blipFill>
              <p:spPr>
                <a:xfrm>
                  <a:off x="6498827" y="6384667"/>
                  <a:ext cx="15408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307" name="Freihand 306">
                  <a:extLst>
                    <a:ext uri="{FF2B5EF4-FFF2-40B4-BE49-F238E27FC236}">
                      <a16:creationId xmlns:a16="http://schemas.microsoft.com/office/drawing/2014/main" id="{02E861B0-1637-4E88-9990-19A7A985F237}"/>
                    </a:ext>
                  </a:extLst>
                </p14:cNvPr>
                <p14:cNvContentPartPr/>
                <p14:nvPr/>
              </p14:nvContentPartPr>
              <p14:xfrm>
                <a:off x="6620147" y="6399067"/>
                <a:ext cx="116280" cy="69480"/>
              </p14:xfrm>
            </p:contentPart>
          </mc:Choice>
          <mc:Fallback xmlns="">
            <p:pic>
              <p:nvPicPr>
                <p:cNvPr id="307" name="Freihand 306">
                  <a:extLst>
                    <a:ext uri="{FF2B5EF4-FFF2-40B4-BE49-F238E27FC236}">
                      <a16:creationId xmlns:a16="http://schemas.microsoft.com/office/drawing/2014/main" id="{02E861B0-1637-4E88-9990-19A7A985F237}"/>
                    </a:ext>
                  </a:extLst>
                </p:cNvPr>
                <p:cNvPicPr/>
                <p:nvPr/>
              </p:nvPicPr>
              <p:blipFill>
                <a:blip r:embed="rId472"/>
                <a:stretch>
                  <a:fillRect/>
                </a:stretch>
              </p:blipFill>
              <p:spPr>
                <a:xfrm>
                  <a:off x="6615827" y="6394747"/>
                  <a:ext cx="12492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308" name="Freihand 307">
                  <a:extLst>
                    <a:ext uri="{FF2B5EF4-FFF2-40B4-BE49-F238E27FC236}">
                      <a16:creationId xmlns:a16="http://schemas.microsoft.com/office/drawing/2014/main" id="{0188D701-8839-4009-B917-8C9901B6F55B}"/>
                    </a:ext>
                  </a:extLst>
                </p14:cNvPr>
                <p14:cNvContentPartPr/>
                <p14:nvPr/>
              </p14:nvContentPartPr>
              <p14:xfrm>
                <a:off x="6718067" y="6284587"/>
                <a:ext cx="145800" cy="172440"/>
              </p14:xfrm>
            </p:contentPart>
          </mc:Choice>
          <mc:Fallback xmlns="">
            <p:pic>
              <p:nvPicPr>
                <p:cNvPr id="308" name="Freihand 307">
                  <a:extLst>
                    <a:ext uri="{FF2B5EF4-FFF2-40B4-BE49-F238E27FC236}">
                      <a16:creationId xmlns:a16="http://schemas.microsoft.com/office/drawing/2014/main" id="{0188D701-8839-4009-B917-8C9901B6F55B}"/>
                    </a:ext>
                  </a:extLst>
                </p:cNvPr>
                <p:cNvPicPr/>
                <p:nvPr/>
              </p:nvPicPr>
              <p:blipFill>
                <a:blip r:embed="rId474"/>
                <a:stretch>
                  <a:fillRect/>
                </a:stretch>
              </p:blipFill>
              <p:spPr>
                <a:xfrm>
                  <a:off x="6713747" y="6280267"/>
                  <a:ext cx="1544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309" name="Freihand 308">
                  <a:extLst>
                    <a:ext uri="{FF2B5EF4-FFF2-40B4-BE49-F238E27FC236}">
                      <a16:creationId xmlns:a16="http://schemas.microsoft.com/office/drawing/2014/main" id="{13237913-EAF4-41F7-AAA6-B04B93DD29EE}"/>
                    </a:ext>
                  </a:extLst>
                </p14:cNvPr>
                <p14:cNvContentPartPr/>
                <p14:nvPr/>
              </p14:nvContentPartPr>
              <p14:xfrm>
                <a:off x="6900227" y="6259387"/>
                <a:ext cx="173520" cy="129960"/>
              </p14:xfrm>
            </p:contentPart>
          </mc:Choice>
          <mc:Fallback xmlns="">
            <p:pic>
              <p:nvPicPr>
                <p:cNvPr id="309" name="Freihand 308">
                  <a:extLst>
                    <a:ext uri="{FF2B5EF4-FFF2-40B4-BE49-F238E27FC236}">
                      <a16:creationId xmlns:a16="http://schemas.microsoft.com/office/drawing/2014/main" id="{13237913-EAF4-41F7-AAA6-B04B93DD29EE}"/>
                    </a:ext>
                  </a:extLst>
                </p:cNvPr>
                <p:cNvPicPr/>
                <p:nvPr/>
              </p:nvPicPr>
              <p:blipFill>
                <a:blip r:embed="rId476"/>
                <a:stretch>
                  <a:fillRect/>
                </a:stretch>
              </p:blipFill>
              <p:spPr>
                <a:xfrm>
                  <a:off x="6895907" y="6255067"/>
                  <a:ext cx="1821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310" name="Freihand 309">
                  <a:extLst>
                    <a:ext uri="{FF2B5EF4-FFF2-40B4-BE49-F238E27FC236}">
                      <a16:creationId xmlns:a16="http://schemas.microsoft.com/office/drawing/2014/main" id="{EB09C447-E959-426C-84B9-76DCD974EE01}"/>
                    </a:ext>
                  </a:extLst>
                </p14:cNvPr>
                <p14:cNvContentPartPr/>
                <p14:nvPr/>
              </p14:nvContentPartPr>
              <p14:xfrm>
                <a:off x="7139267" y="6279907"/>
                <a:ext cx="420480" cy="82080"/>
              </p14:xfrm>
            </p:contentPart>
          </mc:Choice>
          <mc:Fallback xmlns="">
            <p:pic>
              <p:nvPicPr>
                <p:cNvPr id="310" name="Freihand 309">
                  <a:extLst>
                    <a:ext uri="{FF2B5EF4-FFF2-40B4-BE49-F238E27FC236}">
                      <a16:creationId xmlns:a16="http://schemas.microsoft.com/office/drawing/2014/main" id="{EB09C447-E959-426C-84B9-76DCD974EE01}"/>
                    </a:ext>
                  </a:extLst>
                </p:cNvPr>
                <p:cNvPicPr/>
                <p:nvPr/>
              </p:nvPicPr>
              <p:blipFill>
                <a:blip r:embed="rId478"/>
                <a:stretch>
                  <a:fillRect/>
                </a:stretch>
              </p:blipFill>
              <p:spPr>
                <a:xfrm>
                  <a:off x="7134947" y="6275587"/>
                  <a:ext cx="42912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312" name="Freihand 311">
                  <a:extLst>
                    <a:ext uri="{FF2B5EF4-FFF2-40B4-BE49-F238E27FC236}">
                      <a16:creationId xmlns:a16="http://schemas.microsoft.com/office/drawing/2014/main" id="{9CCCF922-4D72-4C17-B73B-EFC7C1EB8D33}"/>
                    </a:ext>
                  </a:extLst>
                </p14:cNvPr>
                <p14:cNvContentPartPr/>
                <p14:nvPr/>
              </p14:nvContentPartPr>
              <p14:xfrm>
                <a:off x="7565867" y="6166867"/>
                <a:ext cx="270360" cy="140760"/>
              </p14:xfrm>
            </p:contentPart>
          </mc:Choice>
          <mc:Fallback xmlns="">
            <p:pic>
              <p:nvPicPr>
                <p:cNvPr id="312" name="Freihand 311">
                  <a:extLst>
                    <a:ext uri="{FF2B5EF4-FFF2-40B4-BE49-F238E27FC236}">
                      <a16:creationId xmlns:a16="http://schemas.microsoft.com/office/drawing/2014/main" id="{9CCCF922-4D72-4C17-B73B-EFC7C1EB8D33}"/>
                    </a:ext>
                  </a:extLst>
                </p:cNvPr>
                <p:cNvPicPr/>
                <p:nvPr/>
              </p:nvPicPr>
              <p:blipFill>
                <a:blip r:embed="rId480"/>
                <a:stretch>
                  <a:fillRect/>
                </a:stretch>
              </p:blipFill>
              <p:spPr>
                <a:xfrm>
                  <a:off x="7561547" y="6162547"/>
                  <a:ext cx="27900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313" name="Freihand 312">
                  <a:extLst>
                    <a:ext uri="{FF2B5EF4-FFF2-40B4-BE49-F238E27FC236}">
                      <a16:creationId xmlns:a16="http://schemas.microsoft.com/office/drawing/2014/main" id="{3E0CD497-45CA-4125-89F2-3E2F5AA743B8}"/>
                    </a:ext>
                  </a:extLst>
                </p14:cNvPr>
                <p14:cNvContentPartPr/>
                <p14:nvPr/>
              </p14:nvContentPartPr>
              <p14:xfrm>
                <a:off x="7175267" y="6541987"/>
                <a:ext cx="193680" cy="50400"/>
              </p14:xfrm>
            </p:contentPart>
          </mc:Choice>
          <mc:Fallback xmlns="">
            <p:pic>
              <p:nvPicPr>
                <p:cNvPr id="313" name="Freihand 312">
                  <a:extLst>
                    <a:ext uri="{FF2B5EF4-FFF2-40B4-BE49-F238E27FC236}">
                      <a16:creationId xmlns:a16="http://schemas.microsoft.com/office/drawing/2014/main" id="{3E0CD497-45CA-4125-89F2-3E2F5AA743B8}"/>
                    </a:ext>
                  </a:extLst>
                </p:cNvPr>
                <p:cNvPicPr/>
                <p:nvPr/>
              </p:nvPicPr>
              <p:blipFill>
                <a:blip r:embed="rId482"/>
                <a:stretch>
                  <a:fillRect/>
                </a:stretch>
              </p:blipFill>
              <p:spPr>
                <a:xfrm>
                  <a:off x="7170947" y="6537667"/>
                  <a:ext cx="20232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14" name="Freihand 313">
                  <a:extLst>
                    <a:ext uri="{FF2B5EF4-FFF2-40B4-BE49-F238E27FC236}">
                      <a16:creationId xmlns:a16="http://schemas.microsoft.com/office/drawing/2014/main" id="{B8750C5B-F24F-4C9E-A0A8-9AF34100D457}"/>
                    </a:ext>
                  </a:extLst>
                </p14:cNvPr>
                <p14:cNvContentPartPr/>
                <p14:nvPr/>
              </p14:nvContentPartPr>
              <p14:xfrm>
                <a:off x="7303427" y="6453067"/>
                <a:ext cx="28080" cy="13680"/>
              </p14:xfrm>
            </p:contentPart>
          </mc:Choice>
          <mc:Fallback xmlns="">
            <p:pic>
              <p:nvPicPr>
                <p:cNvPr id="314" name="Freihand 313">
                  <a:extLst>
                    <a:ext uri="{FF2B5EF4-FFF2-40B4-BE49-F238E27FC236}">
                      <a16:creationId xmlns:a16="http://schemas.microsoft.com/office/drawing/2014/main" id="{B8750C5B-F24F-4C9E-A0A8-9AF34100D457}"/>
                    </a:ext>
                  </a:extLst>
                </p:cNvPr>
                <p:cNvPicPr/>
                <p:nvPr/>
              </p:nvPicPr>
              <p:blipFill>
                <a:blip r:embed="rId484"/>
                <a:stretch>
                  <a:fillRect/>
                </a:stretch>
              </p:blipFill>
              <p:spPr>
                <a:xfrm>
                  <a:off x="7299107" y="6448747"/>
                  <a:ext cx="367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15" name="Freihand 314">
                  <a:extLst>
                    <a:ext uri="{FF2B5EF4-FFF2-40B4-BE49-F238E27FC236}">
                      <a16:creationId xmlns:a16="http://schemas.microsoft.com/office/drawing/2014/main" id="{F30D4C33-94F0-4D0F-A3DD-5179BCC3C3BA}"/>
                    </a:ext>
                  </a:extLst>
                </p14:cNvPr>
                <p14:cNvContentPartPr/>
                <p14:nvPr/>
              </p14:nvContentPartPr>
              <p14:xfrm>
                <a:off x="7496747" y="6414187"/>
                <a:ext cx="260640" cy="153720"/>
              </p14:xfrm>
            </p:contentPart>
          </mc:Choice>
          <mc:Fallback xmlns="">
            <p:pic>
              <p:nvPicPr>
                <p:cNvPr id="315" name="Freihand 314">
                  <a:extLst>
                    <a:ext uri="{FF2B5EF4-FFF2-40B4-BE49-F238E27FC236}">
                      <a16:creationId xmlns:a16="http://schemas.microsoft.com/office/drawing/2014/main" id="{F30D4C33-94F0-4D0F-A3DD-5179BCC3C3BA}"/>
                    </a:ext>
                  </a:extLst>
                </p:cNvPr>
                <p:cNvPicPr/>
                <p:nvPr/>
              </p:nvPicPr>
              <p:blipFill>
                <a:blip r:embed="rId486"/>
                <a:stretch>
                  <a:fillRect/>
                </a:stretch>
              </p:blipFill>
              <p:spPr>
                <a:xfrm>
                  <a:off x="7492427" y="6409867"/>
                  <a:ext cx="26928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16" name="Freihand 315">
                  <a:extLst>
                    <a:ext uri="{FF2B5EF4-FFF2-40B4-BE49-F238E27FC236}">
                      <a16:creationId xmlns:a16="http://schemas.microsoft.com/office/drawing/2014/main" id="{EB65A4D7-702A-4A18-AB43-E661BDC60D9C}"/>
                    </a:ext>
                  </a:extLst>
                </p14:cNvPr>
                <p14:cNvContentPartPr/>
                <p14:nvPr/>
              </p14:nvContentPartPr>
              <p14:xfrm>
                <a:off x="7571267" y="6625147"/>
                <a:ext cx="271440" cy="144000"/>
              </p14:xfrm>
            </p:contentPart>
          </mc:Choice>
          <mc:Fallback xmlns="">
            <p:pic>
              <p:nvPicPr>
                <p:cNvPr id="316" name="Freihand 315">
                  <a:extLst>
                    <a:ext uri="{FF2B5EF4-FFF2-40B4-BE49-F238E27FC236}">
                      <a16:creationId xmlns:a16="http://schemas.microsoft.com/office/drawing/2014/main" id="{EB65A4D7-702A-4A18-AB43-E661BDC60D9C}"/>
                    </a:ext>
                  </a:extLst>
                </p:cNvPr>
                <p:cNvPicPr/>
                <p:nvPr/>
              </p:nvPicPr>
              <p:blipFill>
                <a:blip r:embed="rId488"/>
                <a:stretch>
                  <a:fillRect/>
                </a:stretch>
              </p:blipFill>
              <p:spPr>
                <a:xfrm>
                  <a:off x="7566947" y="6620827"/>
                  <a:ext cx="28008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17" name="Freihand 316">
                  <a:extLst>
                    <a:ext uri="{FF2B5EF4-FFF2-40B4-BE49-F238E27FC236}">
                      <a16:creationId xmlns:a16="http://schemas.microsoft.com/office/drawing/2014/main" id="{ECC8FB7C-B34D-43A1-8166-FA678E98D61A}"/>
                    </a:ext>
                  </a:extLst>
                </p14:cNvPr>
                <p14:cNvContentPartPr/>
                <p14:nvPr/>
              </p14:nvContentPartPr>
              <p14:xfrm>
                <a:off x="7823267" y="6552067"/>
                <a:ext cx="366840" cy="140400"/>
              </p14:xfrm>
            </p:contentPart>
          </mc:Choice>
          <mc:Fallback xmlns="">
            <p:pic>
              <p:nvPicPr>
                <p:cNvPr id="317" name="Freihand 316">
                  <a:extLst>
                    <a:ext uri="{FF2B5EF4-FFF2-40B4-BE49-F238E27FC236}">
                      <a16:creationId xmlns:a16="http://schemas.microsoft.com/office/drawing/2014/main" id="{ECC8FB7C-B34D-43A1-8166-FA678E98D61A}"/>
                    </a:ext>
                  </a:extLst>
                </p:cNvPr>
                <p:cNvPicPr/>
                <p:nvPr/>
              </p:nvPicPr>
              <p:blipFill>
                <a:blip r:embed="rId490"/>
                <a:stretch>
                  <a:fillRect/>
                </a:stretch>
              </p:blipFill>
              <p:spPr>
                <a:xfrm>
                  <a:off x="7818947" y="6547747"/>
                  <a:ext cx="375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18" name="Freihand 317">
                  <a:extLst>
                    <a:ext uri="{FF2B5EF4-FFF2-40B4-BE49-F238E27FC236}">
                      <a16:creationId xmlns:a16="http://schemas.microsoft.com/office/drawing/2014/main" id="{E722F813-F080-4E3C-9C6D-47DAF654D194}"/>
                    </a:ext>
                  </a:extLst>
                </p14:cNvPr>
                <p14:cNvContentPartPr/>
                <p14:nvPr/>
              </p14:nvContentPartPr>
              <p14:xfrm>
                <a:off x="8178587" y="6359107"/>
                <a:ext cx="76680" cy="245520"/>
              </p14:xfrm>
            </p:contentPart>
          </mc:Choice>
          <mc:Fallback xmlns="">
            <p:pic>
              <p:nvPicPr>
                <p:cNvPr id="318" name="Freihand 317">
                  <a:extLst>
                    <a:ext uri="{FF2B5EF4-FFF2-40B4-BE49-F238E27FC236}">
                      <a16:creationId xmlns:a16="http://schemas.microsoft.com/office/drawing/2014/main" id="{E722F813-F080-4E3C-9C6D-47DAF654D194}"/>
                    </a:ext>
                  </a:extLst>
                </p:cNvPr>
                <p:cNvPicPr/>
                <p:nvPr/>
              </p:nvPicPr>
              <p:blipFill>
                <a:blip r:embed="rId492"/>
                <a:stretch>
                  <a:fillRect/>
                </a:stretch>
              </p:blipFill>
              <p:spPr>
                <a:xfrm>
                  <a:off x="8174267" y="6354787"/>
                  <a:ext cx="8532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20" name="Freihand 319">
                  <a:extLst>
                    <a:ext uri="{FF2B5EF4-FFF2-40B4-BE49-F238E27FC236}">
                      <a16:creationId xmlns:a16="http://schemas.microsoft.com/office/drawing/2014/main" id="{63811BE9-57E9-48A4-92A4-9472EDD3A2EC}"/>
                    </a:ext>
                  </a:extLst>
                </p14:cNvPr>
                <p14:cNvContentPartPr/>
                <p14:nvPr/>
              </p14:nvContentPartPr>
              <p14:xfrm>
                <a:off x="5651747" y="5598427"/>
                <a:ext cx="792360" cy="735120"/>
              </p14:xfrm>
            </p:contentPart>
          </mc:Choice>
          <mc:Fallback xmlns="">
            <p:pic>
              <p:nvPicPr>
                <p:cNvPr id="320" name="Freihand 319">
                  <a:extLst>
                    <a:ext uri="{FF2B5EF4-FFF2-40B4-BE49-F238E27FC236}">
                      <a16:creationId xmlns:a16="http://schemas.microsoft.com/office/drawing/2014/main" id="{63811BE9-57E9-48A4-92A4-9472EDD3A2EC}"/>
                    </a:ext>
                  </a:extLst>
                </p:cNvPr>
                <p:cNvPicPr/>
                <p:nvPr/>
              </p:nvPicPr>
              <p:blipFill>
                <a:blip r:embed="rId494"/>
                <a:stretch>
                  <a:fillRect/>
                </a:stretch>
              </p:blipFill>
              <p:spPr>
                <a:xfrm>
                  <a:off x="5647427" y="5594107"/>
                  <a:ext cx="801000" cy="7437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22" name="Freihand 321">
                  <a:extLst>
                    <a:ext uri="{FF2B5EF4-FFF2-40B4-BE49-F238E27FC236}">
                      <a16:creationId xmlns:a16="http://schemas.microsoft.com/office/drawing/2014/main" id="{5A5D14F5-E92A-45B3-8147-6574097D200F}"/>
                    </a:ext>
                  </a:extLst>
                </p14:cNvPr>
                <p14:cNvContentPartPr/>
                <p14:nvPr/>
              </p14:nvContentPartPr>
              <p14:xfrm>
                <a:off x="6409187" y="5234467"/>
                <a:ext cx="1593000" cy="1076400"/>
              </p14:xfrm>
            </p:contentPart>
          </mc:Choice>
          <mc:Fallback xmlns="">
            <p:pic>
              <p:nvPicPr>
                <p:cNvPr id="322" name="Freihand 321">
                  <a:extLst>
                    <a:ext uri="{FF2B5EF4-FFF2-40B4-BE49-F238E27FC236}">
                      <a16:creationId xmlns:a16="http://schemas.microsoft.com/office/drawing/2014/main" id="{5A5D14F5-E92A-45B3-8147-6574097D200F}"/>
                    </a:ext>
                  </a:extLst>
                </p:cNvPr>
                <p:cNvPicPr/>
                <p:nvPr/>
              </p:nvPicPr>
              <p:blipFill>
                <a:blip r:embed="rId496"/>
                <a:stretch>
                  <a:fillRect/>
                </a:stretch>
              </p:blipFill>
              <p:spPr>
                <a:xfrm>
                  <a:off x="6404867" y="5230147"/>
                  <a:ext cx="1601640" cy="108504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25" name="Freihand 324">
                  <a:extLst>
                    <a:ext uri="{FF2B5EF4-FFF2-40B4-BE49-F238E27FC236}">
                      <a16:creationId xmlns:a16="http://schemas.microsoft.com/office/drawing/2014/main" id="{AB106682-A565-4255-B2D4-37922785FC51}"/>
                    </a:ext>
                  </a:extLst>
                </p14:cNvPr>
                <p14:cNvContentPartPr/>
                <p14:nvPr/>
              </p14:nvContentPartPr>
              <p14:xfrm>
                <a:off x="6248627" y="3389107"/>
                <a:ext cx="1845000" cy="2129760"/>
              </p14:xfrm>
            </p:contentPart>
          </mc:Choice>
          <mc:Fallback xmlns="">
            <p:pic>
              <p:nvPicPr>
                <p:cNvPr id="325" name="Freihand 324">
                  <a:extLst>
                    <a:ext uri="{FF2B5EF4-FFF2-40B4-BE49-F238E27FC236}">
                      <a16:creationId xmlns:a16="http://schemas.microsoft.com/office/drawing/2014/main" id="{AB106682-A565-4255-B2D4-37922785FC51}"/>
                    </a:ext>
                  </a:extLst>
                </p:cNvPr>
                <p:cNvPicPr/>
                <p:nvPr/>
              </p:nvPicPr>
              <p:blipFill>
                <a:blip r:embed="rId498"/>
                <a:stretch>
                  <a:fillRect/>
                </a:stretch>
              </p:blipFill>
              <p:spPr>
                <a:xfrm>
                  <a:off x="6244307" y="3384787"/>
                  <a:ext cx="1853640" cy="213840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26" name="Freihand 325">
                  <a:extLst>
                    <a:ext uri="{FF2B5EF4-FFF2-40B4-BE49-F238E27FC236}">
                      <a16:creationId xmlns:a16="http://schemas.microsoft.com/office/drawing/2014/main" id="{B0B4E8AF-9D7C-447B-B1B2-140C8BE89C76}"/>
                    </a:ext>
                  </a:extLst>
                </p14:cNvPr>
                <p14:cNvContentPartPr/>
                <p14:nvPr/>
              </p14:nvContentPartPr>
              <p14:xfrm>
                <a:off x="6190667" y="5263987"/>
                <a:ext cx="388800" cy="256320"/>
              </p14:xfrm>
            </p:contentPart>
          </mc:Choice>
          <mc:Fallback xmlns="">
            <p:pic>
              <p:nvPicPr>
                <p:cNvPr id="326" name="Freihand 325">
                  <a:extLst>
                    <a:ext uri="{FF2B5EF4-FFF2-40B4-BE49-F238E27FC236}">
                      <a16:creationId xmlns:a16="http://schemas.microsoft.com/office/drawing/2014/main" id="{B0B4E8AF-9D7C-447B-B1B2-140C8BE89C76}"/>
                    </a:ext>
                  </a:extLst>
                </p:cNvPr>
                <p:cNvPicPr/>
                <p:nvPr/>
              </p:nvPicPr>
              <p:blipFill>
                <a:blip r:embed="rId500"/>
                <a:stretch>
                  <a:fillRect/>
                </a:stretch>
              </p:blipFill>
              <p:spPr>
                <a:xfrm>
                  <a:off x="6186347" y="5259667"/>
                  <a:ext cx="3974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28" name="Freihand 327">
                  <a:extLst>
                    <a:ext uri="{FF2B5EF4-FFF2-40B4-BE49-F238E27FC236}">
                      <a16:creationId xmlns:a16="http://schemas.microsoft.com/office/drawing/2014/main" id="{C217F846-3778-42E0-8928-487CECFC5DDD}"/>
                    </a:ext>
                  </a:extLst>
                </p14:cNvPr>
                <p14:cNvContentPartPr/>
                <p14:nvPr/>
              </p14:nvContentPartPr>
              <p14:xfrm>
                <a:off x="8235827" y="3145747"/>
                <a:ext cx="342360" cy="166680"/>
              </p14:xfrm>
            </p:contentPart>
          </mc:Choice>
          <mc:Fallback xmlns="">
            <p:pic>
              <p:nvPicPr>
                <p:cNvPr id="328" name="Freihand 327">
                  <a:extLst>
                    <a:ext uri="{FF2B5EF4-FFF2-40B4-BE49-F238E27FC236}">
                      <a16:creationId xmlns:a16="http://schemas.microsoft.com/office/drawing/2014/main" id="{C217F846-3778-42E0-8928-487CECFC5DDD}"/>
                    </a:ext>
                  </a:extLst>
                </p:cNvPr>
                <p:cNvPicPr/>
                <p:nvPr/>
              </p:nvPicPr>
              <p:blipFill>
                <a:blip r:embed="rId502"/>
                <a:stretch>
                  <a:fillRect/>
                </a:stretch>
              </p:blipFill>
              <p:spPr>
                <a:xfrm>
                  <a:off x="8231507" y="3141427"/>
                  <a:ext cx="3510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29" name="Freihand 328">
                  <a:extLst>
                    <a:ext uri="{FF2B5EF4-FFF2-40B4-BE49-F238E27FC236}">
                      <a16:creationId xmlns:a16="http://schemas.microsoft.com/office/drawing/2014/main" id="{9AF5772D-B9D4-4083-846D-7DD9CBDC888F}"/>
                    </a:ext>
                  </a:extLst>
                </p14:cNvPr>
                <p14:cNvContentPartPr/>
                <p14:nvPr/>
              </p14:nvContentPartPr>
              <p14:xfrm>
                <a:off x="8753867" y="3133867"/>
                <a:ext cx="118080" cy="82440"/>
              </p14:xfrm>
            </p:contentPart>
          </mc:Choice>
          <mc:Fallback xmlns="">
            <p:pic>
              <p:nvPicPr>
                <p:cNvPr id="329" name="Freihand 328">
                  <a:extLst>
                    <a:ext uri="{FF2B5EF4-FFF2-40B4-BE49-F238E27FC236}">
                      <a16:creationId xmlns:a16="http://schemas.microsoft.com/office/drawing/2014/main" id="{9AF5772D-B9D4-4083-846D-7DD9CBDC888F}"/>
                    </a:ext>
                  </a:extLst>
                </p:cNvPr>
                <p:cNvPicPr/>
                <p:nvPr/>
              </p:nvPicPr>
              <p:blipFill>
                <a:blip r:embed="rId504"/>
                <a:stretch>
                  <a:fillRect/>
                </a:stretch>
              </p:blipFill>
              <p:spPr>
                <a:xfrm>
                  <a:off x="8749547" y="3129547"/>
                  <a:ext cx="1267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30" name="Freihand 329">
                  <a:extLst>
                    <a:ext uri="{FF2B5EF4-FFF2-40B4-BE49-F238E27FC236}">
                      <a16:creationId xmlns:a16="http://schemas.microsoft.com/office/drawing/2014/main" id="{5F592DCC-7BD2-463B-8DAF-39F8EA4F3E31}"/>
                    </a:ext>
                  </a:extLst>
                </p14:cNvPr>
                <p14:cNvContentPartPr/>
                <p14:nvPr/>
              </p14:nvContentPartPr>
              <p14:xfrm>
                <a:off x="8873747" y="3134587"/>
                <a:ext cx="268560" cy="74880"/>
              </p14:xfrm>
            </p:contentPart>
          </mc:Choice>
          <mc:Fallback xmlns="">
            <p:pic>
              <p:nvPicPr>
                <p:cNvPr id="330" name="Freihand 329">
                  <a:extLst>
                    <a:ext uri="{FF2B5EF4-FFF2-40B4-BE49-F238E27FC236}">
                      <a16:creationId xmlns:a16="http://schemas.microsoft.com/office/drawing/2014/main" id="{5F592DCC-7BD2-463B-8DAF-39F8EA4F3E31}"/>
                    </a:ext>
                  </a:extLst>
                </p:cNvPr>
                <p:cNvPicPr/>
                <p:nvPr/>
              </p:nvPicPr>
              <p:blipFill>
                <a:blip r:embed="rId506"/>
                <a:stretch>
                  <a:fillRect/>
                </a:stretch>
              </p:blipFill>
              <p:spPr>
                <a:xfrm>
                  <a:off x="8869427" y="3130267"/>
                  <a:ext cx="277200" cy="83520"/>
                </a:xfrm>
                <a:prstGeom prst="rect">
                  <a:avLst/>
                </a:prstGeom>
              </p:spPr>
            </p:pic>
          </mc:Fallback>
        </mc:AlternateContent>
      </p:grpSp>
      <p:grpSp>
        <p:nvGrpSpPr>
          <p:cNvPr id="356" name="Gruppieren 355">
            <a:extLst>
              <a:ext uri="{FF2B5EF4-FFF2-40B4-BE49-F238E27FC236}">
                <a16:creationId xmlns:a16="http://schemas.microsoft.com/office/drawing/2014/main" id="{3C7C9C03-33BD-4448-BA08-9F0CF0611464}"/>
              </a:ext>
            </a:extLst>
          </p:cNvPr>
          <p:cNvGrpSpPr/>
          <p:nvPr/>
        </p:nvGrpSpPr>
        <p:grpSpPr>
          <a:xfrm>
            <a:off x="9350387" y="2669107"/>
            <a:ext cx="2446560" cy="850680"/>
            <a:chOff x="9350387" y="2669107"/>
            <a:chExt cx="2446560" cy="850680"/>
          </a:xfrm>
        </p:grpSpPr>
        <mc:AlternateContent xmlns:mc="http://schemas.openxmlformats.org/markup-compatibility/2006" xmlns:p14="http://schemas.microsoft.com/office/powerpoint/2010/main">
          <mc:Choice Requires="p14">
            <p:contentPart p14:bwMode="auto" r:id="rId507">
              <p14:nvContentPartPr>
                <p14:cNvPr id="332" name="Freihand 331">
                  <a:extLst>
                    <a:ext uri="{FF2B5EF4-FFF2-40B4-BE49-F238E27FC236}">
                      <a16:creationId xmlns:a16="http://schemas.microsoft.com/office/drawing/2014/main" id="{02755990-6117-4EF4-B8DA-E25DC03577C7}"/>
                    </a:ext>
                  </a:extLst>
                </p14:cNvPr>
                <p14:cNvContentPartPr/>
                <p14:nvPr/>
              </p14:nvContentPartPr>
              <p14:xfrm>
                <a:off x="9350387" y="2975467"/>
                <a:ext cx="138600" cy="364680"/>
              </p14:xfrm>
            </p:contentPart>
          </mc:Choice>
          <mc:Fallback xmlns="">
            <p:pic>
              <p:nvPicPr>
                <p:cNvPr id="332" name="Freihand 331">
                  <a:extLst>
                    <a:ext uri="{FF2B5EF4-FFF2-40B4-BE49-F238E27FC236}">
                      <a16:creationId xmlns:a16="http://schemas.microsoft.com/office/drawing/2014/main" id="{02755990-6117-4EF4-B8DA-E25DC03577C7}"/>
                    </a:ext>
                  </a:extLst>
                </p:cNvPr>
                <p:cNvPicPr/>
                <p:nvPr/>
              </p:nvPicPr>
              <p:blipFill>
                <a:blip r:embed="rId508"/>
                <a:stretch>
                  <a:fillRect/>
                </a:stretch>
              </p:blipFill>
              <p:spPr>
                <a:xfrm>
                  <a:off x="9346067" y="2971147"/>
                  <a:ext cx="147240" cy="37332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33" name="Freihand 332">
                  <a:extLst>
                    <a:ext uri="{FF2B5EF4-FFF2-40B4-BE49-F238E27FC236}">
                      <a16:creationId xmlns:a16="http://schemas.microsoft.com/office/drawing/2014/main" id="{B998E47B-44B2-457C-9B8B-4907ECB5DF0E}"/>
                    </a:ext>
                  </a:extLst>
                </p14:cNvPr>
                <p14:cNvContentPartPr/>
                <p14:nvPr/>
              </p14:nvContentPartPr>
              <p14:xfrm>
                <a:off x="9399347" y="3147187"/>
                <a:ext cx="109080" cy="51840"/>
              </p14:xfrm>
            </p:contentPart>
          </mc:Choice>
          <mc:Fallback xmlns="">
            <p:pic>
              <p:nvPicPr>
                <p:cNvPr id="333" name="Freihand 332">
                  <a:extLst>
                    <a:ext uri="{FF2B5EF4-FFF2-40B4-BE49-F238E27FC236}">
                      <a16:creationId xmlns:a16="http://schemas.microsoft.com/office/drawing/2014/main" id="{B998E47B-44B2-457C-9B8B-4907ECB5DF0E}"/>
                    </a:ext>
                  </a:extLst>
                </p:cNvPr>
                <p:cNvPicPr/>
                <p:nvPr/>
              </p:nvPicPr>
              <p:blipFill>
                <a:blip r:embed="rId510"/>
                <a:stretch>
                  <a:fillRect/>
                </a:stretch>
              </p:blipFill>
              <p:spPr>
                <a:xfrm>
                  <a:off x="9395027" y="3142867"/>
                  <a:ext cx="11772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34" name="Freihand 333">
                  <a:extLst>
                    <a:ext uri="{FF2B5EF4-FFF2-40B4-BE49-F238E27FC236}">
                      <a16:creationId xmlns:a16="http://schemas.microsoft.com/office/drawing/2014/main" id="{54A20533-BE6D-4D8F-8E1E-0B8E21CF334F}"/>
                    </a:ext>
                  </a:extLst>
                </p14:cNvPr>
                <p14:cNvContentPartPr/>
                <p14:nvPr/>
              </p14:nvContentPartPr>
              <p14:xfrm>
                <a:off x="9540467" y="3046027"/>
                <a:ext cx="284400" cy="110880"/>
              </p14:xfrm>
            </p:contentPart>
          </mc:Choice>
          <mc:Fallback xmlns="">
            <p:pic>
              <p:nvPicPr>
                <p:cNvPr id="334" name="Freihand 333">
                  <a:extLst>
                    <a:ext uri="{FF2B5EF4-FFF2-40B4-BE49-F238E27FC236}">
                      <a16:creationId xmlns:a16="http://schemas.microsoft.com/office/drawing/2014/main" id="{54A20533-BE6D-4D8F-8E1E-0B8E21CF334F}"/>
                    </a:ext>
                  </a:extLst>
                </p:cNvPr>
                <p:cNvPicPr/>
                <p:nvPr/>
              </p:nvPicPr>
              <p:blipFill>
                <a:blip r:embed="rId512"/>
                <a:stretch>
                  <a:fillRect/>
                </a:stretch>
              </p:blipFill>
              <p:spPr>
                <a:xfrm>
                  <a:off x="9536147" y="3041707"/>
                  <a:ext cx="2930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35" name="Freihand 334">
                  <a:extLst>
                    <a:ext uri="{FF2B5EF4-FFF2-40B4-BE49-F238E27FC236}">
                      <a16:creationId xmlns:a16="http://schemas.microsoft.com/office/drawing/2014/main" id="{BB2FDFAA-1B2F-45A8-B98E-642D14668746}"/>
                    </a:ext>
                  </a:extLst>
                </p14:cNvPr>
                <p14:cNvContentPartPr/>
                <p14:nvPr/>
              </p14:nvContentPartPr>
              <p14:xfrm>
                <a:off x="9865187" y="3049627"/>
                <a:ext cx="76320" cy="58320"/>
              </p14:xfrm>
            </p:contentPart>
          </mc:Choice>
          <mc:Fallback xmlns="">
            <p:pic>
              <p:nvPicPr>
                <p:cNvPr id="335" name="Freihand 334">
                  <a:extLst>
                    <a:ext uri="{FF2B5EF4-FFF2-40B4-BE49-F238E27FC236}">
                      <a16:creationId xmlns:a16="http://schemas.microsoft.com/office/drawing/2014/main" id="{BB2FDFAA-1B2F-45A8-B98E-642D14668746}"/>
                    </a:ext>
                  </a:extLst>
                </p:cNvPr>
                <p:cNvPicPr/>
                <p:nvPr/>
              </p:nvPicPr>
              <p:blipFill>
                <a:blip r:embed="rId514"/>
                <a:stretch>
                  <a:fillRect/>
                </a:stretch>
              </p:blipFill>
              <p:spPr>
                <a:xfrm>
                  <a:off x="9860867" y="3045307"/>
                  <a:ext cx="8496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36" name="Freihand 335">
                  <a:extLst>
                    <a:ext uri="{FF2B5EF4-FFF2-40B4-BE49-F238E27FC236}">
                      <a16:creationId xmlns:a16="http://schemas.microsoft.com/office/drawing/2014/main" id="{351C23B1-91B2-47B0-A71D-0C207BCC6FC6}"/>
                    </a:ext>
                  </a:extLst>
                </p14:cNvPr>
                <p14:cNvContentPartPr/>
                <p14:nvPr/>
              </p14:nvContentPartPr>
              <p14:xfrm>
                <a:off x="9970667" y="3016867"/>
                <a:ext cx="165240" cy="69840"/>
              </p14:xfrm>
            </p:contentPart>
          </mc:Choice>
          <mc:Fallback xmlns="">
            <p:pic>
              <p:nvPicPr>
                <p:cNvPr id="336" name="Freihand 335">
                  <a:extLst>
                    <a:ext uri="{FF2B5EF4-FFF2-40B4-BE49-F238E27FC236}">
                      <a16:creationId xmlns:a16="http://schemas.microsoft.com/office/drawing/2014/main" id="{351C23B1-91B2-47B0-A71D-0C207BCC6FC6}"/>
                    </a:ext>
                  </a:extLst>
                </p:cNvPr>
                <p:cNvPicPr/>
                <p:nvPr/>
              </p:nvPicPr>
              <p:blipFill>
                <a:blip r:embed="rId516"/>
                <a:stretch>
                  <a:fillRect/>
                </a:stretch>
              </p:blipFill>
              <p:spPr>
                <a:xfrm>
                  <a:off x="9966347" y="3012547"/>
                  <a:ext cx="1738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337" name="Freihand 336">
                  <a:extLst>
                    <a:ext uri="{FF2B5EF4-FFF2-40B4-BE49-F238E27FC236}">
                      <a16:creationId xmlns:a16="http://schemas.microsoft.com/office/drawing/2014/main" id="{CB20266F-3A63-457B-B407-177D318470CB}"/>
                    </a:ext>
                  </a:extLst>
                </p14:cNvPr>
                <p14:cNvContentPartPr/>
                <p14:nvPr/>
              </p14:nvContentPartPr>
              <p14:xfrm>
                <a:off x="10124027" y="2993107"/>
                <a:ext cx="108720" cy="98280"/>
              </p14:xfrm>
            </p:contentPart>
          </mc:Choice>
          <mc:Fallback xmlns="">
            <p:pic>
              <p:nvPicPr>
                <p:cNvPr id="337" name="Freihand 336">
                  <a:extLst>
                    <a:ext uri="{FF2B5EF4-FFF2-40B4-BE49-F238E27FC236}">
                      <a16:creationId xmlns:a16="http://schemas.microsoft.com/office/drawing/2014/main" id="{CB20266F-3A63-457B-B407-177D318470CB}"/>
                    </a:ext>
                  </a:extLst>
                </p:cNvPr>
                <p:cNvPicPr/>
                <p:nvPr/>
              </p:nvPicPr>
              <p:blipFill>
                <a:blip r:embed="rId518"/>
                <a:stretch>
                  <a:fillRect/>
                </a:stretch>
              </p:blipFill>
              <p:spPr>
                <a:xfrm>
                  <a:off x="10119707" y="2988787"/>
                  <a:ext cx="1173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338" name="Freihand 337">
                  <a:extLst>
                    <a:ext uri="{FF2B5EF4-FFF2-40B4-BE49-F238E27FC236}">
                      <a16:creationId xmlns:a16="http://schemas.microsoft.com/office/drawing/2014/main" id="{7AD2AD00-4450-4FD4-BCB8-1B2CCCB25D38}"/>
                    </a:ext>
                  </a:extLst>
                </p14:cNvPr>
                <p14:cNvContentPartPr/>
                <p14:nvPr/>
              </p14:nvContentPartPr>
              <p14:xfrm>
                <a:off x="10217267" y="2887987"/>
                <a:ext cx="155520" cy="178560"/>
              </p14:xfrm>
            </p:contentPart>
          </mc:Choice>
          <mc:Fallback xmlns="">
            <p:pic>
              <p:nvPicPr>
                <p:cNvPr id="338" name="Freihand 337">
                  <a:extLst>
                    <a:ext uri="{FF2B5EF4-FFF2-40B4-BE49-F238E27FC236}">
                      <a16:creationId xmlns:a16="http://schemas.microsoft.com/office/drawing/2014/main" id="{7AD2AD00-4450-4FD4-BCB8-1B2CCCB25D38}"/>
                    </a:ext>
                  </a:extLst>
                </p:cNvPr>
                <p:cNvPicPr/>
                <p:nvPr/>
              </p:nvPicPr>
              <p:blipFill>
                <a:blip r:embed="rId520"/>
                <a:stretch>
                  <a:fillRect/>
                </a:stretch>
              </p:blipFill>
              <p:spPr>
                <a:xfrm>
                  <a:off x="10212947" y="2883667"/>
                  <a:ext cx="16416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339" name="Freihand 338">
                  <a:extLst>
                    <a:ext uri="{FF2B5EF4-FFF2-40B4-BE49-F238E27FC236}">
                      <a16:creationId xmlns:a16="http://schemas.microsoft.com/office/drawing/2014/main" id="{75B36E19-D1DF-4C05-923B-ACC0A278F240}"/>
                    </a:ext>
                  </a:extLst>
                </p14:cNvPr>
                <p14:cNvContentPartPr/>
                <p14:nvPr/>
              </p14:nvContentPartPr>
              <p14:xfrm>
                <a:off x="10554947" y="2801947"/>
                <a:ext cx="308880" cy="174960"/>
              </p14:xfrm>
            </p:contentPart>
          </mc:Choice>
          <mc:Fallback xmlns="">
            <p:pic>
              <p:nvPicPr>
                <p:cNvPr id="339" name="Freihand 338">
                  <a:extLst>
                    <a:ext uri="{FF2B5EF4-FFF2-40B4-BE49-F238E27FC236}">
                      <a16:creationId xmlns:a16="http://schemas.microsoft.com/office/drawing/2014/main" id="{75B36E19-D1DF-4C05-923B-ACC0A278F240}"/>
                    </a:ext>
                  </a:extLst>
                </p:cNvPr>
                <p:cNvPicPr/>
                <p:nvPr/>
              </p:nvPicPr>
              <p:blipFill>
                <a:blip r:embed="rId522"/>
                <a:stretch>
                  <a:fillRect/>
                </a:stretch>
              </p:blipFill>
              <p:spPr>
                <a:xfrm>
                  <a:off x="10550627" y="2797627"/>
                  <a:ext cx="31752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340" name="Freihand 339">
                  <a:extLst>
                    <a:ext uri="{FF2B5EF4-FFF2-40B4-BE49-F238E27FC236}">
                      <a16:creationId xmlns:a16="http://schemas.microsoft.com/office/drawing/2014/main" id="{C5320416-0538-4F34-BE61-CABFB5258BCB}"/>
                    </a:ext>
                  </a:extLst>
                </p14:cNvPr>
                <p14:cNvContentPartPr/>
                <p14:nvPr/>
              </p14:nvContentPartPr>
              <p14:xfrm>
                <a:off x="10966427" y="2793667"/>
                <a:ext cx="137160" cy="115200"/>
              </p14:xfrm>
            </p:contentPart>
          </mc:Choice>
          <mc:Fallback xmlns="">
            <p:pic>
              <p:nvPicPr>
                <p:cNvPr id="340" name="Freihand 339">
                  <a:extLst>
                    <a:ext uri="{FF2B5EF4-FFF2-40B4-BE49-F238E27FC236}">
                      <a16:creationId xmlns:a16="http://schemas.microsoft.com/office/drawing/2014/main" id="{C5320416-0538-4F34-BE61-CABFB5258BCB}"/>
                    </a:ext>
                  </a:extLst>
                </p:cNvPr>
                <p:cNvPicPr/>
                <p:nvPr/>
              </p:nvPicPr>
              <p:blipFill>
                <a:blip r:embed="rId524"/>
                <a:stretch>
                  <a:fillRect/>
                </a:stretch>
              </p:blipFill>
              <p:spPr>
                <a:xfrm>
                  <a:off x="10962107" y="2789347"/>
                  <a:ext cx="1458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341" name="Freihand 340">
                  <a:extLst>
                    <a:ext uri="{FF2B5EF4-FFF2-40B4-BE49-F238E27FC236}">
                      <a16:creationId xmlns:a16="http://schemas.microsoft.com/office/drawing/2014/main" id="{79D9439D-9B5C-4D61-BDB4-44CFBC1D324B}"/>
                    </a:ext>
                  </a:extLst>
                </p14:cNvPr>
                <p14:cNvContentPartPr/>
                <p14:nvPr/>
              </p14:nvContentPartPr>
              <p14:xfrm>
                <a:off x="11098187" y="2775667"/>
                <a:ext cx="111240" cy="124560"/>
              </p14:xfrm>
            </p:contentPart>
          </mc:Choice>
          <mc:Fallback xmlns="">
            <p:pic>
              <p:nvPicPr>
                <p:cNvPr id="341" name="Freihand 340">
                  <a:extLst>
                    <a:ext uri="{FF2B5EF4-FFF2-40B4-BE49-F238E27FC236}">
                      <a16:creationId xmlns:a16="http://schemas.microsoft.com/office/drawing/2014/main" id="{79D9439D-9B5C-4D61-BDB4-44CFBC1D324B}"/>
                    </a:ext>
                  </a:extLst>
                </p:cNvPr>
                <p:cNvPicPr/>
                <p:nvPr/>
              </p:nvPicPr>
              <p:blipFill>
                <a:blip r:embed="rId526"/>
                <a:stretch>
                  <a:fillRect/>
                </a:stretch>
              </p:blipFill>
              <p:spPr>
                <a:xfrm>
                  <a:off x="11093867" y="2771347"/>
                  <a:ext cx="1198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342" name="Freihand 341">
                  <a:extLst>
                    <a:ext uri="{FF2B5EF4-FFF2-40B4-BE49-F238E27FC236}">
                      <a16:creationId xmlns:a16="http://schemas.microsoft.com/office/drawing/2014/main" id="{023BC95D-DB28-4ECB-A000-0B6BF74CADBD}"/>
                    </a:ext>
                  </a:extLst>
                </p14:cNvPr>
                <p14:cNvContentPartPr/>
                <p14:nvPr/>
              </p14:nvContentPartPr>
              <p14:xfrm>
                <a:off x="11237507" y="2678467"/>
                <a:ext cx="240840" cy="167040"/>
              </p14:xfrm>
            </p:contentPart>
          </mc:Choice>
          <mc:Fallback xmlns="">
            <p:pic>
              <p:nvPicPr>
                <p:cNvPr id="342" name="Freihand 341">
                  <a:extLst>
                    <a:ext uri="{FF2B5EF4-FFF2-40B4-BE49-F238E27FC236}">
                      <a16:creationId xmlns:a16="http://schemas.microsoft.com/office/drawing/2014/main" id="{023BC95D-DB28-4ECB-A000-0B6BF74CADBD}"/>
                    </a:ext>
                  </a:extLst>
                </p:cNvPr>
                <p:cNvPicPr/>
                <p:nvPr/>
              </p:nvPicPr>
              <p:blipFill>
                <a:blip r:embed="rId528"/>
                <a:stretch>
                  <a:fillRect/>
                </a:stretch>
              </p:blipFill>
              <p:spPr>
                <a:xfrm>
                  <a:off x="11233187" y="2674147"/>
                  <a:ext cx="2494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343" name="Freihand 342">
                  <a:extLst>
                    <a:ext uri="{FF2B5EF4-FFF2-40B4-BE49-F238E27FC236}">
                      <a16:creationId xmlns:a16="http://schemas.microsoft.com/office/drawing/2014/main" id="{5BAA2913-E129-49A6-A4A5-64E9F76915AC}"/>
                    </a:ext>
                  </a:extLst>
                </p14:cNvPr>
                <p14:cNvContentPartPr/>
                <p14:nvPr/>
              </p14:nvContentPartPr>
              <p14:xfrm>
                <a:off x="11476547" y="2702587"/>
                <a:ext cx="284400" cy="216720"/>
              </p14:xfrm>
            </p:contentPart>
          </mc:Choice>
          <mc:Fallback xmlns="">
            <p:pic>
              <p:nvPicPr>
                <p:cNvPr id="343" name="Freihand 342">
                  <a:extLst>
                    <a:ext uri="{FF2B5EF4-FFF2-40B4-BE49-F238E27FC236}">
                      <a16:creationId xmlns:a16="http://schemas.microsoft.com/office/drawing/2014/main" id="{5BAA2913-E129-49A6-A4A5-64E9F76915AC}"/>
                    </a:ext>
                  </a:extLst>
                </p:cNvPr>
                <p:cNvPicPr/>
                <p:nvPr/>
              </p:nvPicPr>
              <p:blipFill>
                <a:blip r:embed="rId530"/>
                <a:stretch>
                  <a:fillRect/>
                </a:stretch>
              </p:blipFill>
              <p:spPr>
                <a:xfrm>
                  <a:off x="11472227" y="2698267"/>
                  <a:ext cx="29304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344" name="Freihand 343">
                  <a:extLst>
                    <a:ext uri="{FF2B5EF4-FFF2-40B4-BE49-F238E27FC236}">
                      <a16:creationId xmlns:a16="http://schemas.microsoft.com/office/drawing/2014/main" id="{922D9261-2EBF-481D-B357-68016625612C}"/>
                    </a:ext>
                  </a:extLst>
                </p14:cNvPr>
                <p14:cNvContentPartPr/>
                <p14:nvPr/>
              </p14:nvContentPartPr>
              <p14:xfrm>
                <a:off x="11692907" y="2669107"/>
                <a:ext cx="104040" cy="94320"/>
              </p14:xfrm>
            </p:contentPart>
          </mc:Choice>
          <mc:Fallback xmlns="">
            <p:pic>
              <p:nvPicPr>
                <p:cNvPr id="344" name="Freihand 343">
                  <a:extLst>
                    <a:ext uri="{FF2B5EF4-FFF2-40B4-BE49-F238E27FC236}">
                      <a16:creationId xmlns:a16="http://schemas.microsoft.com/office/drawing/2014/main" id="{922D9261-2EBF-481D-B357-68016625612C}"/>
                    </a:ext>
                  </a:extLst>
                </p:cNvPr>
                <p:cNvPicPr/>
                <p:nvPr/>
              </p:nvPicPr>
              <p:blipFill>
                <a:blip r:embed="rId532"/>
                <a:stretch>
                  <a:fillRect/>
                </a:stretch>
              </p:blipFill>
              <p:spPr>
                <a:xfrm>
                  <a:off x="11688587" y="2664787"/>
                  <a:ext cx="1126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345" name="Freihand 344">
                  <a:extLst>
                    <a:ext uri="{FF2B5EF4-FFF2-40B4-BE49-F238E27FC236}">
                      <a16:creationId xmlns:a16="http://schemas.microsoft.com/office/drawing/2014/main" id="{093A61EC-545F-48AD-AF49-64741FFAD734}"/>
                    </a:ext>
                  </a:extLst>
                </p14:cNvPr>
                <p14:cNvContentPartPr/>
                <p14:nvPr/>
              </p14:nvContentPartPr>
              <p14:xfrm>
                <a:off x="10327787" y="3069067"/>
                <a:ext cx="220680" cy="256320"/>
              </p14:xfrm>
            </p:contentPart>
          </mc:Choice>
          <mc:Fallback xmlns="">
            <p:pic>
              <p:nvPicPr>
                <p:cNvPr id="345" name="Freihand 344">
                  <a:extLst>
                    <a:ext uri="{FF2B5EF4-FFF2-40B4-BE49-F238E27FC236}">
                      <a16:creationId xmlns:a16="http://schemas.microsoft.com/office/drawing/2014/main" id="{093A61EC-545F-48AD-AF49-64741FFAD734}"/>
                    </a:ext>
                  </a:extLst>
                </p:cNvPr>
                <p:cNvPicPr/>
                <p:nvPr/>
              </p:nvPicPr>
              <p:blipFill>
                <a:blip r:embed="rId534"/>
                <a:stretch>
                  <a:fillRect/>
                </a:stretch>
              </p:blipFill>
              <p:spPr>
                <a:xfrm>
                  <a:off x="10323467" y="3064747"/>
                  <a:ext cx="22932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346" name="Freihand 345">
                  <a:extLst>
                    <a:ext uri="{FF2B5EF4-FFF2-40B4-BE49-F238E27FC236}">
                      <a16:creationId xmlns:a16="http://schemas.microsoft.com/office/drawing/2014/main" id="{210FCCF3-EF32-44F2-8673-39249B60A287}"/>
                    </a:ext>
                  </a:extLst>
                </p14:cNvPr>
                <p14:cNvContentPartPr/>
                <p14:nvPr/>
              </p14:nvContentPartPr>
              <p14:xfrm>
                <a:off x="10443347" y="3153667"/>
                <a:ext cx="109440" cy="6840"/>
              </p14:xfrm>
            </p:contentPart>
          </mc:Choice>
          <mc:Fallback xmlns="">
            <p:pic>
              <p:nvPicPr>
                <p:cNvPr id="346" name="Freihand 345">
                  <a:extLst>
                    <a:ext uri="{FF2B5EF4-FFF2-40B4-BE49-F238E27FC236}">
                      <a16:creationId xmlns:a16="http://schemas.microsoft.com/office/drawing/2014/main" id="{210FCCF3-EF32-44F2-8673-39249B60A287}"/>
                    </a:ext>
                  </a:extLst>
                </p:cNvPr>
                <p:cNvPicPr/>
                <p:nvPr/>
              </p:nvPicPr>
              <p:blipFill>
                <a:blip r:embed="rId536"/>
                <a:stretch>
                  <a:fillRect/>
                </a:stretch>
              </p:blipFill>
              <p:spPr>
                <a:xfrm>
                  <a:off x="10439027" y="3149347"/>
                  <a:ext cx="1180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347" name="Freihand 346">
                  <a:extLst>
                    <a:ext uri="{FF2B5EF4-FFF2-40B4-BE49-F238E27FC236}">
                      <a16:creationId xmlns:a16="http://schemas.microsoft.com/office/drawing/2014/main" id="{8114C8E9-79F9-467D-9D2D-DAC4B7CC5B18}"/>
                    </a:ext>
                  </a:extLst>
                </p14:cNvPr>
                <p14:cNvContentPartPr/>
                <p14:nvPr/>
              </p14:nvContentPartPr>
              <p14:xfrm>
                <a:off x="10595267" y="3136027"/>
                <a:ext cx="132480" cy="99360"/>
              </p14:xfrm>
            </p:contentPart>
          </mc:Choice>
          <mc:Fallback xmlns="">
            <p:pic>
              <p:nvPicPr>
                <p:cNvPr id="347" name="Freihand 346">
                  <a:extLst>
                    <a:ext uri="{FF2B5EF4-FFF2-40B4-BE49-F238E27FC236}">
                      <a16:creationId xmlns:a16="http://schemas.microsoft.com/office/drawing/2014/main" id="{8114C8E9-79F9-467D-9D2D-DAC4B7CC5B18}"/>
                    </a:ext>
                  </a:extLst>
                </p:cNvPr>
                <p:cNvPicPr/>
                <p:nvPr/>
              </p:nvPicPr>
              <p:blipFill>
                <a:blip r:embed="rId538"/>
                <a:stretch>
                  <a:fillRect/>
                </a:stretch>
              </p:blipFill>
              <p:spPr>
                <a:xfrm>
                  <a:off x="10590947" y="3131707"/>
                  <a:ext cx="1411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348" name="Freihand 347">
                  <a:extLst>
                    <a:ext uri="{FF2B5EF4-FFF2-40B4-BE49-F238E27FC236}">
                      <a16:creationId xmlns:a16="http://schemas.microsoft.com/office/drawing/2014/main" id="{AACCE206-0D1E-4457-A5D4-7053BB204812}"/>
                    </a:ext>
                  </a:extLst>
                </p14:cNvPr>
                <p14:cNvContentPartPr/>
                <p14:nvPr/>
              </p14:nvContentPartPr>
              <p14:xfrm>
                <a:off x="10802987" y="3077707"/>
                <a:ext cx="246240" cy="137520"/>
              </p14:xfrm>
            </p:contentPart>
          </mc:Choice>
          <mc:Fallback xmlns="">
            <p:pic>
              <p:nvPicPr>
                <p:cNvPr id="348" name="Freihand 347">
                  <a:extLst>
                    <a:ext uri="{FF2B5EF4-FFF2-40B4-BE49-F238E27FC236}">
                      <a16:creationId xmlns:a16="http://schemas.microsoft.com/office/drawing/2014/main" id="{AACCE206-0D1E-4457-A5D4-7053BB204812}"/>
                    </a:ext>
                  </a:extLst>
                </p:cNvPr>
                <p:cNvPicPr/>
                <p:nvPr/>
              </p:nvPicPr>
              <p:blipFill>
                <a:blip r:embed="rId540"/>
                <a:stretch>
                  <a:fillRect/>
                </a:stretch>
              </p:blipFill>
              <p:spPr>
                <a:xfrm>
                  <a:off x="10798667" y="3073387"/>
                  <a:ext cx="25488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349" name="Freihand 348">
                  <a:extLst>
                    <a:ext uri="{FF2B5EF4-FFF2-40B4-BE49-F238E27FC236}">
                      <a16:creationId xmlns:a16="http://schemas.microsoft.com/office/drawing/2014/main" id="{9E6221D0-28B7-4AF2-9DFE-F3CB98C4D622}"/>
                    </a:ext>
                  </a:extLst>
                </p14:cNvPr>
                <p14:cNvContentPartPr/>
                <p14:nvPr/>
              </p14:nvContentPartPr>
              <p14:xfrm>
                <a:off x="11030147" y="3033427"/>
                <a:ext cx="37080" cy="49320"/>
              </p14:xfrm>
            </p:contentPart>
          </mc:Choice>
          <mc:Fallback xmlns="">
            <p:pic>
              <p:nvPicPr>
                <p:cNvPr id="349" name="Freihand 348">
                  <a:extLst>
                    <a:ext uri="{FF2B5EF4-FFF2-40B4-BE49-F238E27FC236}">
                      <a16:creationId xmlns:a16="http://schemas.microsoft.com/office/drawing/2014/main" id="{9E6221D0-28B7-4AF2-9DFE-F3CB98C4D622}"/>
                    </a:ext>
                  </a:extLst>
                </p:cNvPr>
                <p:cNvPicPr/>
                <p:nvPr/>
              </p:nvPicPr>
              <p:blipFill>
                <a:blip r:embed="rId542"/>
                <a:stretch>
                  <a:fillRect/>
                </a:stretch>
              </p:blipFill>
              <p:spPr>
                <a:xfrm>
                  <a:off x="11025827" y="3029107"/>
                  <a:ext cx="45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350" name="Freihand 349">
                  <a:extLst>
                    <a:ext uri="{FF2B5EF4-FFF2-40B4-BE49-F238E27FC236}">
                      <a16:creationId xmlns:a16="http://schemas.microsoft.com/office/drawing/2014/main" id="{FBB8107E-97A8-49BF-96A9-2978F52A9E19}"/>
                    </a:ext>
                  </a:extLst>
                </p14:cNvPr>
                <p14:cNvContentPartPr/>
                <p14:nvPr/>
              </p14:nvContentPartPr>
              <p14:xfrm>
                <a:off x="11101067" y="3068347"/>
                <a:ext cx="142560" cy="90000"/>
              </p14:xfrm>
            </p:contentPart>
          </mc:Choice>
          <mc:Fallback xmlns="">
            <p:pic>
              <p:nvPicPr>
                <p:cNvPr id="350" name="Freihand 349">
                  <a:extLst>
                    <a:ext uri="{FF2B5EF4-FFF2-40B4-BE49-F238E27FC236}">
                      <a16:creationId xmlns:a16="http://schemas.microsoft.com/office/drawing/2014/main" id="{FBB8107E-97A8-49BF-96A9-2978F52A9E19}"/>
                    </a:ext>
                  </a:extLst>
                </p:cNvPr>
                <p:cNvPicPr/>
                <p:nvPr/>
              </p:nvPicPr>
              <p:blipFill>
                <a:blip r:embed="rId544"/>
                <a:stretch>
                  <a:fillRect/>
                </a:stretch>
              </p:blipFill>
              <p:spPr>
                <a:xfrm>
                  <a:off x="11096747" y="3064027"/>
                  <a:ext cx="1512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351" name="Freihand 350">
                  <a:extLst>
                    <a:ext uri="{FF2B5EF4-FFF2-40B4-BE49-F238E27FC236}">
                      <a16:creationId xmlns:a16="http://schemas.microsoft.com/office/drawing/2014/main" id="{982A5BFE-AF24-4A73-A56A-E1D960079998}"/>
                    </a:ext>
                  </a:extLst>
                </p14:cNvPr>
                <p14:cNvContentPartPr/>
                <p14:nvPr/>
              </p14:nvContentPartPr>
              <p14:xfrm>
                <a:off x="10778867" y="3308827"/>
                <a:ext cx="285120" cy="210960"/>
              </p14:xfrm>
            </p:contentPart>
          </mc:Choice>
          <mc:Fallback xmlns="">
            <p:pic>
              <p:nvPicPr>
                <p:cNvPr id="351" name="Freihand 350">
                  <a:extLst>
                    <a:ext uri="{FF2B5EF4-FFF2-40B4-BE49-F238E27FC236}">
                      <a16:creationId xmlns:a16="http://schemas.microsoft.com/office/drawing/2014/main" id="{982A5BFE-AF24-4A73-A56A-E1D960079998}"/>
                    </a:ext>
                  </a:extLst>
                </p:cNvPr>
                <p:cNvPicPr/>
                <p:nvPr/>
              </p:nvPicPr>
              <p:blipFill>
                <a:blip r:embed="rId546"/>
                <a:stretch>
                  <a:fillRect/>
                </a:stretch>
              </p:blipFill>
              <p:spPr>
                <a:xfrm>
                  <a:off x="10774547" y="3304507"/>
                  <a:ext cx="29376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352" name="Freihand 351">
                  <a:extLst>
                    <a:ext uri="{FF2B5EF4-FFF2-40B4-BE49-F238E27FC236}">
                      <a16:creationId xmlns:a16="http://schemas.microsoft.com/office/drawing/2014/main" id="{879869B2-3417-49FC-99C2-242C9F23383C}"/>
                    </a:ext>
                  </a:extLst>
                </p14:cNvPr>
                <p14:cNvContentPartPr/>
                <p14:nvPr/>
              </p14:nvContentPartPr>
              <p14:xfrm>
                <a:off x="11197907" y="3284347"/>
                <a:ext cx="170640" cy="122400"/>
              </p14:xfrm>
            </p:contentPart>
          </mc:Choice>
          <mc:Fallback xmlns="">
            <p:pic>
              <p:nvPicPr>
                <p:cNvPr id="352" name="Freihand 351">
                  <a:extLst>
                    <a:ext uri="{FF2B5EF4-FFF2-40B4-BE49-F238E27FC236}">
                      <a16:creationId xmlns:a16="http://schemas.microsoft.com/office/drawing/2014/main" id="{879869B2-3417-49FC-99C2-242C9F23383C}"/>
                    </a:ext>
                  </a:extLst>
                </p:cNvPr>
                <p:cNvPicPr/>
                <p:nvPr/>
              </p:nvPicPr>
              <p:blipFill>
                <a:blip r:embed="rId548"/>
                <a:stretch>
                  <a:fillRect/>
                </a:stretch>
              </p:blipFill>
              <p:spPr>
                <a:xfrm>
                  <a:off x="11193587" y="3280027"/>
                  <a:ext cx="17928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353" name="Freihand 352">
                  <a:extLst>
                    <a:ext uri="{FF2B5EF4-FFF2-40B4-BE49-F238E27FC236}">
                      <a16:creationId xmlns:a16="http://schemas.microsoft.com/office/drawing/2014/main" id="{B3A67A5E-917B-41ED-A42C-E56C8B50B088}"/>
                    </a:ext>
                  </a:extLst>
                </p14:cNvPr>
                <p14:cNvContentPartPr/>
                <p14:nvPr/>
              </p14:nvContentPartPr>
              <p14:xfrm>
                <a:off x="11398427" y="3261667"/>
                <a:ext cx="36720" cy="136800"/>
              </p14:xfrm>
            </p:contentPart>
          </mc:Choice>
          <mc:Fallback xmlns="">
            <p:pic>
              <p:nvPicPr>
                <p:cNvPr id="353" name="Freihand 352">
                  <a:extLst>
                    <a:ext uri="{FF2B5EF4-FFF2-40B4-BE49-F238E27FC236}">
                      <a16:creationId xmlns:a16="http://schemas.microsoft.com/office/drawing/2014/main" id="{B3A67A5E-917B-41ED-A42C-E56C8B50B088}"/>
                    </a:ext>
                  </a:extLst>
                </p:cNvPr>
                <p:cNvPicPr/>
                <p:nvPr/>
              </p:nvPicPr>
              <p:blipFill>
                <a:blip r:embed="rId550"/>
                <a:stretch>
                  <a:fillRect/>
                </a:stretch>
              </p:blipFill>
              <p:spPr>
                <a:xfrm>
                  <a:off x="11394107" y="3257347"/>
                  <a:ext cx="45360" cy="14544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354" name="Freihand 353">
                  <a:extLst>
                    <a:ext uri="{FF2B5EF4-FFF2-40B4-BE49-F238E27FC236}">
                      <a16:creationId xmlns:a16="http://schemas.microsoft.com/office/drawing/2014/main" id="{57D77F54-BBB9-40BB-90C7-5989AA6CA612}"/>
                    </a:ext>
                  </a:extLst>
                </p14:cNvPr>
                <p14:cNvContentPartPr/>
                <p14:nvPr/>
              </p14:nvContentPartPr>
              <p14:xfrm>
                <a:off x="11499587" y="3221707"/>
                <a:ext cx="25560" cy="162720"/>
              </p14:xfrm>
            </p:contentPart>
          </mc:Choice>
          <mc:Fallback xmlns="">
            <p:pic>
              <p:nvPicPr>
                <p:cNvPr id="354" name="Freihand 353">
                  <a:extLst>
                    <a:ext uri="{FF2B5EF4-FFF2-40B4-BE49-F238E27FC236}">
                      <a16:creationId xmlns:a16="http://schemas.microsoft.com/office/drawing/2014/main" id="{57D77F54-BBB9-40BB-90C7-5989AA6CA612}"/>
                    </a:ext>
                  </a:extLst>
                </p:cNvPr>
                <p:cNvPicPr/>
                <p:nvPr/>
              </p:nvPicPr>
              <p:blipFill>
                <a:blip r:embed="rId552"/>
                <a:stretch>
                  <a:fillRect/>
                </a:stretch>
              </p:blipFill>
              <p:spPr>
                <a:xfrm>
                  <a:off x="11495267" y="3217387"/>
                  <a:ext cx="342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355" name="Freihand 354">
                  <a:extLst>
                    <a:ext uri="{FF2B5EF4-FFF2-40B4-BE49-F238E27FC236}">
                      <a16:creationId xmlns:a16="http://schemas.microsoft.com/office/drawing/2014/main" id="{2AFA4716-990D-4D99-9C39-9D82026D4937}"/>
                    </a:ext>
                  </a:extLst>
                </p14:cNvPr>
                <p14:cNvContentPartPr/>
                <p14:nvPr/>
              </p14:nvContentPartPr>
              <p14:xfrm>
                <a:off x="11403827" y="3191467"/>
                <a:ext cx="227160" cy="95760"/>
              </p14:xfrm>
            </p:contentPart>
          </mc:Choice>
          <mc:Fallback xmlns="">
            <p:pic>
              <p:nvPicPr>
                <p:cNvPr id="355" name="Freihand 354">
                  <a:extLst>
                    <a:ext uri="{FF2B5EF4-FFF2-40B4-BE49-F238E27FC236}">
                      <a16:creationId xmlns:a16="http://schemas.microsoft.com/office/drawing/2014/main" id="{2AFA4716-990D-4D99-9C39-9D82026D4937}"/>
                    </a:ext>
                  </a:extLst>
                </p:cNvPr>
                <p:cNvPicPr/>
                <p:nvPr/>
              </p:nvPicPr>
              <p:blipFill>
                <a:blip r:embed="rId554"/>
                <a:stretch>
                  <a:fillRect/>
                </a:stretch>
              </p:blipFill>
              <p:spPr>
                <a:xfrm>
                  <a:off x="11399507" y="3187147"/>
                  <a:ext cx="235800" cy="104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55">
            <p14:nvContentPartPr>
              <p14:cNvPr id="16" name="Freihand 15">
                <a:extLst>
                  <a:ext uri="{FF2B5EF4-FFF2-40B4-BE49-F238E27FC236}">
                    <a16:creationId xmlns:a16="http://schemas.microsoft.com/office/drawing/2014/main" id="{5916A12E-A4B9-4FD2-B266-476CAA09EDA2}"/>
                  </a:ext>
                </a:extLst>
              </p14:cNvPr>
              <p14:cNvContentPartPr/>
              <p14:nvPr/>
            </p14:nvContentPartPr>
            <p14:xfrm>
              <a:off x="3235427" y="2695747"/>
              <a:ext cx="975960" cy="600480"/>
            </p14:xfrm>
          </p:contentPart>
        </mc:Choice>
        <mc:Fallback>
          <p:pic>
            <p:nvPicPr>
              <p:cNvPr id="16" name="Freihand 15">
                <a:extLst>
                  <a:ext uri="{FF2B5EF4-FFF2-40B4-BE49-F238E27FC236}">
                    <a16:creationId xmlns:a16="http://schemas.microsoft.com/office/drawing/2014/main" id="{5916A12E-A4B9-4FD2-B266-476CAA09EDA2}"/>
                  </a:ext>
                </a:extLst>
              </p:cNvPr>
              <p:cNvPicPr/>
              <p:nvPr/>
            </p:nvPicPr>
            <p:blipFill>
              <a:blip r:embed="rId556"/>
              <a:stretch>
                <a:fillRect/>
              </a:stretch>
            </p:blipFill>
            <p:spPr>
              <a:xfrm>
                <a:off x="3231107" y="2691427"/>
                <a:ext cx="984600" cy="60912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19" name="Freihand 18">
                <a:extLst>
                  <a:ext uri="{FF2B5EF4-FFF2-40B4-BE49-F238E27FC236}">
                    <a16:creationId xmlns:a16="http://schemas.microsoft.com/office/drawing/2014/main" id="{5E3D7910-A196-45CB-93F8-0B8A54898062}"/>
                  </a:ext>
                </a:extLst>
              </p14:cNvPr>
              <p14:cNvContentPartPr/>
              <p14:nvPr/>
            </p14:nvContentPartPr>
            <p14:xfrm>
              <a:off x="895427" y="3746947"/>
              <a:ext cx="1665000" cy="56880"/>
            </p14:xfrm>
          </p:contentPart>
        </mc:Choice>
        <mc:Fallback>
          <p:pic>
            <p:nvPicPr>
              <p:cNvPr id="19" name="Freihand 18">
                <a:extLst>
                  <a:ext uri="{FF2B5EF4-FFF2-40B4-BE49-F238E27FC236}">
                    <a16:creationId xmlns:a16="http://schemas.microsoft.com/office/drawing/2014/main" id="{5E3D7910-A196-45CB-93F8-0B8A54898062}"/>
                  </a:ext>
                </a:extLst>
              </p:cNvPr>
              <p:cNvPicPr/>
              <p:nvPr/>
            </p:nvPicPr>
            <p:blipFill>
              <a:blip r:embed="rId558"/>
              <a:stretch>
                <a:fillRect/>
              </a:stretch>
            </p:blipFill>
            <p:spPr>
              <a:xfrm>
                <a:off x="891107" y="3742627"/>
                <a:ext cx="16736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1" name="Freihand 30">
                <a:extLst>
                  <a:ext uri="{FF2B5EF4-FFF2-40B4-BE49-F238E27FC236}">
                    <a16:creationId xmlns:a16="http://schemas.microsoft.com/office/drawing/2014/main" id="{9A321CF3-640B-4CB7-BECA-4A925AD56851}"/>
                  </a:ext>
                </a:extLst>
              </p14:cNvPr>
              <p14:cNvContentPartPr/>
              <p14:nvPr/>
            </p14:nvContentPartPr>
            <p14:xfrm>
              <a:off x="5073227" y="3848107"/>
              <a:ext cx="2426760" cy="131760"/>
            </p14:xfrm>
          </p:contentPart>
        </mc:Choice>
        <mc:Fallback>
          <p:pic>
            <p:nvPicPr>
              <p:cNvPr id="31" name="Freihand 30">
                <a:extLst>
                  <a:ext uri="{FF2B5EF4-FFF2-40B4-BE49-F238E27FC236}">
                    <a16:creationId xmlns:a16="http://schemas.microsoft.com/office/drawing/2014/main" id="{9A321CF3-640B-4CB7-BECA-4A925AD56851}"/>
                  </a:ext>
                </a:extLst>
              </p:cNvPr>
              <p:cNvPicPr/>
              <p:nvPr/>
            </p:nvPicPr>
            <p:blipFill>
              <a:blip r:embed="rId560"/>
              <a:stretch>
                <a:fillRect/>
              </a:stretch>
            </p:blipFill>
            <p:spPr>
              <a:xfrm>
                <a:off x="5068907" y="3843787"/>
                <a:ext cx="24354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4" name="Freihand 33">
                <a:extLst>
                  <a:ext uri="{FF2B5EF4-FFF2-40B4-BE49-F238E27FC236}">
                    <a16:creationId xmlns:a16="http://schemas.microsoft.com/office/drawing/2014/main" id="{D9464B6C-89D1-48D3-8A82-16A6200B4359}"/>
                  </a:ext>
                </a:extLst>
              </p14:cNvPr>
              <p14:cNvContentPartPr/>
              <p14:nvPr/>
            </p14:nvContentPartPr>
            <p14:xfrm>
              <a:off x="525707" y="4734067"/>
              <a:ext cx="1545480" cy="91440"/>
            </p14:xfrm>
          </p:contentPart>
        </mc:Choice>
        <mc:Fallback>
          <p:pic>
            <p:nvPicPr>
              <p:cNvPr id="34" name="Freihand 33">
                <a:extLst>
                  <a:ext uri="{FF2B5EF4-FFF2-40B4-BE49-F238E27FC236}">
                    <a16:creationId xmlns:a16="http://schemas.microsoft.com/office/drawing/2014/main" id="{D9464B6C-89D1-48D3-8A82-16A6200B4359}"/>
                  </a:ext>
                </a:extLst>
              </p:cNvPr>
              <p:cNvPicPr/>
              <p:nvPr/>
            </p:nvPicPr>
            <p:blipFill>
              <a:blip r:embed="rId562"/>
              <a:stretch>
                <a:fillRect/>
              </a:stretch>
            </p:blipFill>
            <p:spPr>
              <a:xfrm>
                <a:off x="521387" y="4729747"/>
                <a:ext cx="15541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9" name="Freihand 38">
                <a:extLst>
                  <a:ext uri="{FF2B5EF4-FFF2-40B4-BE49-F238E27FC236}">
                    <a16:creationId xmlns:a16="http://schemas.microsoft.com/office/drawing/2014/main" id="{86C62B0B-8D4C-4B10-B914-01AA9C009F89}"/>
                  </a:ext>
                </a:extLst>
              </p14:cNvPr>
              <p14:cNvContentPartPr/>
              <p14:nvPr/>
            </p14:nvContentPartPr>
            <p14:xfrm>
              <a:off x="4636187" y="4294147"/>
              <a:ext cx="388800" cy="430560"/>
            </p14:xfrm>
          </p:contentPart>
        </mc:Choice>
        <mc:Fallback>
          <p:pic>
            <p:nvPicPr>
              <p:cNvPr id="39" name="Freihand 38">
                <a:extLst>
                  <a:ext uri="{FF2B5EF4-FFF2-40B4-BE49-F238E27FC236}">
                    <a16:creationId xmlns:a16="http://schemas.microsoft.com/office/drawing/2014/main" id="{86C62B0B-8D4C-4B10-B914-01AA9C009F89}"/>
                  </a:ext>
                </a:extLst>
              </p:cNvPr>
              <p:cNvPicPr/>
              <p:nvPr/>
            </p:nvPicPr>
            <p:blipFill>
              <a:blip r:embed="rId564"/>
              <a:stretch>
                <a:fillRect/>
              </a:stretch>
            </p:blipFill>
            <p:spPr>
              <a:xfrm>
                <a:off x="4631867" y="4289827"/>
                <a:ext cx="397440" cy="43920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44" name="Freihand 43">
                <a:extLst>
                  <a:ext uri="{FF2B5EF4-FFF2-40B4-BE49-F238E27FC236}">
                    <a16:creationId xmlns:a16="http://schemas.microsoft.com/office/drawing/2014/main" id="{3D8397C6-3DD7-4ECF-981E-1B60F173B7A5}"/>
                  </a:ext>
                </a:extLst>
              </p14:cNvPr>
              <p14:cNvContentPartPr/>
              <p14:nvPr/>
            </p14:nvContentPartPr>
            <p14:xfrm>
              <a:off x="4921307" y="4237627"/>
              <a:ext cx="1199520" cy="503280"/>
            </p14:xfrm>
          </p:contentPart>
        </mc:Choice>
        <mc:Fallback>
          <p:pic>
            <p:nvPicPr>
              <p:cNvPr id="44" name="Freihand 43">
                <a:extLst>
                  <a:ext uri="{FF2B5EF4-FFF2-40B4-BE49-F238E27FC236}">
                    <a16:creationId xmlns:a16="http://schemas.microsoft.com/office/drawing/2014/main" id="{3D8397C6-3DD7-4ECF-981E-1B60F173B7A5}"/>
                  </a:ext>
                </a:extLst>
              </p:cNvPr>
              <p:cNvPicPr/>
              <p:nvPr/>
            </p:nvPicPr>
            <p:blipFill>
              <a:blip r:embed="rId566"/>
              <a:stretch>
                <a:fillRect/>
              </a:stretch>
            </p:blipFill>
            <p:spPr>
              <a:xfrm>
                <a:off x="4916987" y="4233307"/>
                <a:ext cx="1208160" cy="51192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46" name="Freihand 45">
                <a:extLst>
                  <a:ext uri="{FF2B5EF4-FFF2-40B4-BE49-F238E27FC236}">
                    <a16:creationId xmlns:a16="http://schemas.microsoft.com/office/drawing/2014/main" id="{934ABCC6-2BE2-4827-849A-52A147DB0F8B}"/>
                  </a:ext>
                </a:extLst>
              </p14:cNvPr>
              <p14:cNvContentPartPr/>
              <p14:nvPr/>
            </p14:nvContentPartPr>
            <p14:xfrm>
              <a:off x="4513067" y="4692667"/>
              <a:ext cx="668160" cy="391680"/>
            </p14:xfrm>
          </p:contentPart>
        </mc:Choice>
        <mc:Fallback>
          <p:pic>
            <p:nvPicPr>
              <p:cNvPr id="46" name="Freihand 45">
                <a:extLst>
                  <a:ext uri="{FF2B5EF4-FFF2-40B4-BE49-F238E27FC236}">
                    <a16:creationId xmlns:a16="http://schemas.microsoft.com/office/drawing/2014/main" id="{934ABCC6-2BE2-4827-849A-52A147DB0F8B}"/>
                  </a:ext>
                </a:extLst>
              </p:cNvPr>
              <p:cNvPicPr/>
              <p:nvPr/>
            </p:nvPicPr>
            <p:blipFill>
              <a:blip r:embed="rId568"/>
              <a:stretch>
                <a:fillRect/>
              </a:stretch>
            </p:blipFill>
            <p:spPr>
              <a:xfrm>
                <a:off x="4508747" y="4688347"/>
                <a:ext cx="676800" cy="40032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48" name="Freihand 47">
                <a:extLst>
                  <a:ext uri="{FF2B5EF4-FFF2-40B4-BE49-F238E27FC236}">
                    <a16:creationId xmlns:a16="http://schemas.microsoft.com/office/drawing/2014/main" id="{CF1E00C9-092E-4071-933C-578DF76F2E6E}"/>
                  </a:ext>
                </a:extLst>
              </p14:cNvPr>
              <p14:cNvContentPartPr/>
              <p14:nvPr/>
            </p14:nvContentPartPr>
            <p14:xfrm>
              <a:off x="7195787" y="2177347"/>
              <a:ext cx="2757240" cy="133560"/>
            </p14:xfrm>
          </p:contentPart>
        </mc:Choice>
        <mc:Fallback>
          <p:pic>
            <p:nvPicPr>
              <p:cNvPr id="48" name="Freihand 47">
                <a:extLst>
                  <a:ext uri="{FF2B5EF4-FFF2-40B4-BE49-F238E27FC236}">
                    <a16:creationId xmlns:a16="http://schemas.microsoft.com/office/drawing/2014/main" id="{CF1E00C9-092E-4071-933C-578DF76F2E6E}"/>
                  </a:ext>
                </a:extLst>
              </p:cNvPr>
              <p:cNvPicPr/>
              <p:nvPr/>
            </p:nvPicPr>
            <p:blipFill>
              <a:blip r:embed="rId570"/>
              <a:stretch>
                <a:fillRect/>
              </a:stretch>
            </p:blipFill>
            <p:spPr>
              <a:xfrm>
                <a:off x="7191467" y="2173027"/>
                <a:ext cx="27658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52" name="Freihand 51">
                <a:extLst>
                  <a:ext uri="{FF2B5EF4-FFF2-40B4-BE49-F238E27FC236}">
                    <a16:creationId xmlns:a16="http://schemas.microsoft.com/office/drawing/2014/main" id="{53663E83-77F4-4BBB-89FE-2BFB48ED149D}"/>
                  </a:ext>
                </a:extLst>
              </p14:cNvPr>
              <p14:cNvContentPartPr/>
              <p14:nvPr/>
            </p14:nvContentPartPr>
            <p14:xfrm>
              <a:off x="6576227" y="2503507"/>
              <a:ext cx="2901600" cy="139320"/>
            </p14:xfrm>
          </p:contentPart>
        </mc:Choice>
        <mc:Fallback>
          <p:pic>
            <p:nvPicPr>
              <p:cNvPr id="52" name="Freihand 51">
                <a:extLst>
                  <a:ext uri="{FF2B5EF4-FFF2-40B4-BE49-F238E27FC236}">
                    <a16:creationId xmlns:a16="http://schemas.microsoft.com/office/drawing/2014/main" id="{53663E83-77F4-4BBB-89FE-2BFB48ED149D}"/>
                  </a:ext>
                </a:extLst>
              </p:cNvPr>
              <p:cNvPicPr/>
              <p:nvPr/>
            </p:nvPicPr>
            <p:blipFill>
              <a:blip r:embed="rId572"/>
              <a:stretch>
                <a:fillRect/>
              </a:stretch>
            </p:blipFill>
            <p:spPr>
              <a:xfrm>
                <a:off x="6571907" y="2499187"/>
                <a:ext cx="29102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59" name="Freihand 58">
                <a:extLst>
                  <a:ext uri="{FF2B5EF4-FFF2-40B4-BE49-F238E27FC236}">
                    <a16:creationId xmlns:a16="http://schemas.microsoft.com/office/drawing/2014/main" id="{53E9EB3E-A482-446E-9577-A671CC9C3254}"/>
                  </a:ext>
                </a:extLst>
              </p14:cNvPr>
              <p14:cNvContentPartPr/>
              <p14:nvPr/>
            </p14:nvContentPartPr>
            <p14:xfrm>
              <a:off x="2758427" y="3648667"/>
              <a:ext cx="1670400" cy="639000"/>
            </p14:xfrm>
          </p:contentPart>
        </mc:Choice>
        <mc:Fallback>
          <p:pic>
            <p:nvPicPr>
              <p:cNvPr id="59" name="Freihand 58">
                <a:extLst>
                  <a:ext uri="{FF2B5EF4-FFF2-40B4-BE49-F238E27FC236}">
                    <a16:creationId xmlns:a16="http://schemas.microsoft.com/office/drawing/2014/main" id="{53E9EB3E-A482-446E-9577-A671CC9C3254}"/>
                  </a:ext>
                </a:extLst>
              </p:cNvPr>
              <p:cNvPicPr/>
              <p:nvPr/>
            </p:nvPicPr>
            <p:blipFill>
              <a:blip r:embed="rId574"/>
              <a:stretch>
                <a:fillRect/>
              </a:stretch>
            </p:blipFill>
            <p:spPr>
              <a:xfrm>
                <a:off x="2754107" y="3644347"/>
                <a:ext cx="1679040" cy="64764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66" name="Freihand 65">
                <a:extLst>
                  <a:ext uri="{FF2B5EF4-FFF2-40B4-BE49-F238E27FC236}">
                    <a16:creationId xmlns:a16="http://schemas.microsoft.com/office/drawing/2014/main" id="{2806AC02-D63B-4C00-8F2E-1429120D0940}"/>
                  </a:ext>
                </a:extLst>
              </p14:cNvPr>
              <p14:cNvContentPartPr/>
              <p14:nvPr/>
            </p14:nvContentPartPr>
            <p14:xfrm>
              <a:off x="2869307" y="4354987"/>
              <a:ext cx="924120" cy="512280"/>
            </p14:xfrm>
          </p:contentPart>
        </mc:Choice>
        <mc:Fallback>
          <p:pic>
            <p:nvPicPr>
              <p:cNvPr id="66" name="Freihand 65">
                <a:extLst>
                  <a:ext uri="{FF2B5EF4-FFF2-40B4-BE49-F238E27FC236}">
                    <a16:creationId xmlns:a16="http://schemas.microsoft.com/office/drawing/2014/main" id="{2806AC02-D63B-4C00-8F2E-1429120D0940}"/>
                  </a:ext>
                </a:extLst>
              </p:cNvPr>
              <p:cNvPicPr/>
              <p:nvPr/>
            </p:nvPicPr>
            <p:blipFill>
              <a:blip r:embed="rId576"/>
              <a:stretch>
                <a:fillRect/>
              </a:stretch>
            </p:blipFill>
            <p:spPr>
              <a:xfrm>
                <a:off x="2864987" y="4350667"/>
                <a:ext cx="932760" cy="52092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69" name="Freihand 68">
                <a:extLst>
                  <a:ext uri="{FF2B5EF4-FFF2-40B4-BE49-F238E27FC236}">
                    <a16:creationId xmlns:a16="http://schemas.microsoft.com/office/drawing/2014/main" id="{1EA08040-B47C-4BFE-A309-075D7B6D4384}"/>
                  </a:ext>
                </a:extLst>
              </p14:cNvPr>
              <p14:cNvContentPartPr/>
              <p14:nvPr/>
            </p14:nvContentPartPr>
            <p14:xfrm>
              <a:off x="2927267" y="4373707"/>
              <a:ext cx="785520" cy="458280"/>
            </p14:xfrm>
          </p:contentPart>
        </mc:Choice>
        <mc:Fallback>
          <p:pic>
            <p:nvPicPr>
              <p:cNvPr id="69" name="Freihand 68">
                <a:extLst>
                  <a:ext uri="{FF2B5EF4-FFF2-40B4-BE49-F238E27FC236}">
                    <a16:creationId xmlns:a16="http://schemas.microsoft.com/office/drawing/2014/main" id="{1EA08040-B47C-4BFE-A309-075D7B6D4384}"/>
                  </a:ext>
                </a:extLst>
              </p:cNvPr>
              <p:cNvPicPr/>
              <p:nvPr/>
            </p:nvPicPr>
            <p:blipFill>
              <a:blip r:embed="rId578"/>
              <a:stretch>
                <a:fillRect/>
              </a:stretch>
            </p:blipFill>
            <p:spPr>
              <a:xfrm>
                <a:off x="2922947" y="4369387"/>
                <a:ext cx="794160" cy="46692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72" name="Freihand 71">
                <a:extLst>
                  <a:ext uri="{FF2B5EF4-FFF2-40B4-BE49-F238E27FC236}">
                    <a16:creationId xmlns:a16="http://schemas.microsoft.com/office/drawing/2014/main" id="{FA16D01D-BC2E-488D-B970-3C0817E6A488}"/>
                  </a:ext>
                </a:extLst>
              </p14:cNvPr>
              <p14:cNvContentPartPr/>
              <p14:nvPr/>
            </p14:nvContentPartPr>
            <p14:xfrm>
              <a:off x="5109587" y="1521787"/>
              <a:ext cx="5346720" cy="1351440"/>
            </p14:xfrm>
          </p:contentPart>
        </mc:Choice>
        <mc:Fallback>
          <p:pic>
            <p:nvPicPr>
              <p:cNvPr id="72" name="Freihand 71">
                <a:extLst>
                  <a:ext uri="{FF2B5EF4-FFF2-40B4-BE49-F238E27FC236}">
                    <a16:creationId xmlns:a16="http://schemas.microsoft.com/office/drawing/2014/main" id="{FA16D01D-BC2E-488D-B970-3C0817E6A488}"/>
                  </a:ext>
                </a:extLst>
              </p:cNvPr>
              <p:cNvPicPr/>
              <p:nvPr/>
            </p:nvPicPr>
            <p:blipFill>
              <a:blip r:embed="rId580"/>
              <a:stretch>
                <a:fillRect/>
              </a:stretch>
            </p:blipFill>
            <p:spPr>
              <a:xfrm>
                <a:off x="5105267" y="1517467"/>
                <a:ext cx="5355360" cy="136008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81" name="Freihand 80">
                <a:extLst>
                  <a:ext uri="{FF2B5EF4-FFF2-40B4-BE49-F238E27FC236}">
                    <a16:creationId xmlns:a16="http://schemas.microsoft.com/office/drawing/2014/main" id="{8B4ACBEE-A2E6-4FF2-96AB-467627C092BF}"/>
                  </a:ext>
                </a:extLst>
              </p14:cNvPr>
              <p14:cNvContentPartPr/>
              <p14:nvPr/>
            </p14:nvContentPartPr>
            <p14:xfrm>
              <a:off x="6550307" y="2412427"/>
              <a:ext cx="3030840" cy="218160"/>
            </p14:xfrm>
          </p:contentPart>
        </mc:Choice>
        <mc:Fallback>
          <p:pic>
            <p:nvPicPr>
              <p:cNvPr id="81" name="Freihand 80">
                <a:extLst>
                  <a:ext uri="{FF2B5EF4-FFF2-40B4-BE49-F238E27FC236}">
                    <a16:creationId xmlns:a16="http://schemas.microsoft.com/office/drawing/2014/main" id="{8B4ACBEE-A2E6-4FF2-96AB-467627C092BF}"/>
                  </a:ext>
                </a:extLst>
              </p:cNvPr>
              <p:cNvPicPr/>
              <p:nvPr/>
            </p:nvPicPr>
            <p:blipFill>
              <a:blip r:embed="rId582"/>
              <a:stretch>
                <a:fillRect/>
              </a:stretch>
            </p:blipFill>
            <p:spPr>
              <a:xfrm>
                <a:off x="6545987" y="2408107"/>
                <a:ext cx="3039480" cy="226800"/>
              </a:xfrm>
              <a:prstGeom prst="rect">
                <a:avLst/>
              </a:prstGeom>
            </p:spPr>
          </p:pic>
        </mc:Fallback>
      </mc:AlternateContent>
      <p:grpSp>
        <p:nvGrpSpPr>
          <p:cNvPr id="177" name="Gruppieren 176">
            <a:extLst>
              <a:ext uri="{FF2B5EF4-FFF2-40B4-BE49-F238E27FC236}">
                <a16:creationId xmlns:a16="http://schemas.microsoft.com/office/drawing/2014/main" id="{749DD20A-3223-4103-B859-906712CAB93C}"/>
              </a:ext>
            </a:extLst>
          </p:cNvPr>
          <p:cNvGrpSpPr/>
          <p:nvPr/>
        </p:nvGrpSpPr>
        <p:grpSpPr>
          <a:xfrm>
            <a:off x="6156467" y="2574427"/>
            <a:ext cx="5945760" cy="2190600"/>
            <a:chOff x="6156467" y="2574427"/>
            <a:chExt cx="5945760" cy="2190600"/>
          </a:xfrm>
        </p:grpSpPr>
        <mc:AlternateContent xmlns:mc="http://schemas.openxmlformats.org/markup-compatibility/2006">
          <mc:Choice xmlns:p14="http://schemas.microsoft.com/office/powerpoint/2010/main" Requires="p14">
            <p:contentPart p14:bwMode="auto" r:id="rId583">
              <p14:nvContentPartPr>
                <p14:cNvPr id="92" name="Freihand 91">
                  <a:extLst>
                    <a:ext uri="{FF2B5EF4-FFF2-40B4-BE49-F238E27FC236}">
                      <a16:creationId xmlns:a16="http://schemas.microsoft.com/office/drawing/2014/main" id="{D4CAFA96-9218-4FDE-BFE5-5D8040A854E1}"/>
                    </a:ext>
                  </a:extLst>
                </p14:cNvPr>
                <p14:cNvContentPartPr/>
                <p14:nvPr/>
              </p14:nvContentPartPr>
              <p14:xfrm>
                <a:off x="6666947" y="2574427"/>
                <a:ext cx="1112040" cy="1731240"/>
              </p14:xfrm>
            </p:contentPart>
          </mc:Choice>
          <mc:Fallback>
            <p:pic>
              <p:nvPicPr>
                <p:cNvPr id="92" name="Freihand 91">
                  <a:extLst>
                    <a:ext uri="{FF2B5EF4-FFF2-40B4-BE49-F238E27FC236}">
                      <a16:creationId xmlns:a16="http://schemas.microsoft.com/office/drawing/2014/main" id="{D4CAFA96-9218-4FDE-BFE5-5D8040A854E1}"/>
                    </a:ext>
                  </a:extLst>
                </p:cNvPr>
                <p:cNvPicPr/>
                <p:nvPr/>
              </p:nvPicPr>
              <p:blipFill>
                <a:blip r:embed="rId584"/>
                <a:stretch>
                  <a:fillRect/>
                </a:stretch>
              </p:blipFill>
              <p:spPr>
                <a:xfrm>
                  <a:off x="6662627" y="2570107"/>
                  <a:ext cx="1120680" cy="173988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93" name="Freihand 92">
                  <a:extLst>
                    <a:ext uri="{FF2B5EF4-FFF2-40B4-BE49-F238E27FC236}">
                      <a16:creationId xmlns:a16="http://schemas.microsoft.com/office/drawing/2014/main" id="{16FD1ED0-D3EC-4486-AB7A-2039EDB268F2}"/>
                    </a:ext>
                  </a:extLst>
                </p14:cNvPr>
                <p14:cNvContentPartPr/>
                <p14:nvPr/>
              </p14:nvContentPartPr>
              <p14:xfrm>
                <a:off x="6542747" y="4131787"/>
                <a:ext cx="303480" cy="272520"/>
              </p14:xfrm>
            </p:contentPart>
          </mc:Choice>
          <mc:Fallback>
            <p:pic>
              <p:nvPicPr>
                <p:cNvPr id="93" name="Freihand 92">
                  <a:extLst>
                    <a:ext uri="{FF2B5EF4-FFF2-40B4-BE49-F238E27FC236}">
                      <a16:creationId xmlns:a16="http://schemas.microsoft.com/office/drawing/2014/main" id="{16FD1ED0-D3EC-4486-AB7A-2039EDB268F2}"/>
                    </a:ext>
                  </a:extLst>
                </p:cNvPr>
                <p:cNvPicPr/>
                <p:nvPr/>
              </p:nvPicPr>
              <p:blipFill>
                <a:blip r:embed="rId586"/>
                <a:stretch>
                  <a:fillRect/>
                </a:stretch>
              </p:blipFill>
              <p:spPr>
                <a:xfrm>
                  <a:off x="6538427" y="4127467"/>
                  <a:ext cx="31212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101" name="Freihand 100">
                  <a:extLst>
                    <a:ext uri="{FF2B5EF4-FFF2-40B4-BE49-F238E27FC236}">
                      <a16:creationId xmlns:a16="http://schemas.microsoft.com/office/drawing/2014/main" id="{7E0E3DCE-09FB-4245-BFD3-97090FDB880B}"/>
                    </a:ext>
                  </a:extLst>
                </p14:cNvPr>
                <p14:cNvContentPartPr/>
                <p14:nvPr/>
              </p14:nvContentPartPr>
              <p14:xfrm>
                <a:off x="6443747" y="4449307"/>
                <a:ext cx="12960" cy="163080"/>
              </p14:xfrm>
            </p:contentPart>
          </mc:Choice>
          <mc:Fallback>
            <p:pic>
              <p:nvPicPr>
                <p:cNvPr id="101" name="Freihand 100">
                  <a:extLst>
                    <a:ext uri="{FF2B5EF4-FFF2-40B4-BE49-F238E27FC236}">
                      <a16:creationId xmlns:a16="http://schemas.microsoft.com/office/drawing/2014/main" id="{7E0E3DCE-09FB-4245-BFD3-97090FDB880B}"/>
                    </a:ext>
                  </a:extLst>
                </p:cNvPr>
                <p:cNvPicPr/>
                <p:nvPr/>
              </p:nvPicPr>
              <p:blipFill>
                <a:blip r:embed="rId588"/>
                <a:stretch>
                  <a:fillRect/>
                </a:stretch>
              </p:blipFill>
              <p:spPr>
                <a:xfrm>
                  <a:off x="6439427" y="4444987"/>
                  <a:ext cx="2160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113" name="Freihand 112">
                  <a:extLst>
                    <a:ext uri="{FF2B5EF4-FFF2-40B4-BE49-F238E27FC236}">
                      <a16:creationId xmlns:a16="http://schemas.microsoft.com/office/drawing/2014/main" id="{5108ED49-9D5A-4081-B50C-989CD853B0E5}"/>
                    </a:ext>
                  </a:extLst>
                </p14:cNvPr>
                <p14:cNvContentPartPr/>
                <p14:nvPr/>
              </p14:nvContentPartPr>
              <p14:xfrm>
                <a:off x="6362387" y="4399267"/>
                <a:ext cx="195840" cy="192600"/>
              </p14:xfrm>
            </p:contentPart>
          </mc:Choice>
          <mc:Fallback>
            <p:pic>
              <p:nvPicPr>
                <p:cNvPr id="113" name="Freihand 112">
                  <a:extLst>
                    <a:ext uri="{FF2B5EF4-FFF2-40B4-BE49-F238E27FC236}">
                      <a16:creationId xmlns:a16="http://schemas.microsoft.com/office/drawing/2014/main" id="{5108ED49-9D5A-4081-B50C-989CD853B0E5}"/>
                    </a:ext>
                  </a:extLst>
                </p:cNvPr>
                <p:cNvPicPr/>
                <p:nvPr/>
              </p:nvPicPr>
              <p:blipFill>
                <a:blip r:embed="rId590"/>
                <a:stretch>
                  <a:fillRect/>
                </a:stretch>
              </p:blipFill>
              <p:spPr>
                <a:xfrm>
                  <a:off x="6358067" y="4394947"/>
                  <a:ext cx="20448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114" name="Freihand 113">
                  <a:extLst>
                    <a:ext uri="{FF2B5EF4-FFF2-40B4-BE49-F238E27FC236}">
                      <a16:creationId xmlns:a16="http://schemas.microsoft.com/office/drawing/2014/main" id="{90D54588-41D8-4C43-9C14-14E0F58CA5DB}"/>
                    </a:ext>
                  </a:extLst>
                </p14:cNvPr>
                <p14:cNvContentPartPr/>
                <p14:nvPr/>
              </p14:nvContentPartPr>
              <p14:xfrm>
                <a:off x="6632387" y="4428787"/>
                <a:ext cx="48600" cy="140400"/>
              </p14:xfrm>
            </p:contentPart>
          </mc:Choice>
          <mc:Fallback>
            <p:pic>
              <p:nvPicPr>
                <p:cNvPr id="114" name="Freihand 113">
                  <a:extLst>
                    <a:ext uri="{FF2B5EF4-FFF2-40B4-BE49-F238E27FC236}">
                      <a16:creationId xmlns:a16="http://schemas.microsoft.com/office/drawing/2014/main" id="{90D54588-41D8-4C43-9C14-14E0F58CA5DB}"/>
                    </a:ext>
                  </a:extLst>
                </p:cNvPr>
                <p:cNvPicPr/>
                <p:nvPr/>
              </p:nvPicPr>
              <p:blipFill>
                <a:blip r:embed="rId592"/>
                <a:stretch>
                  <a:fillRect/>
                </a:stretch>
              </p:blipFill>
              <p:spPr>
                <a:xfrm>
                  <a:off x="6628067" y="4424467"/>
                  <a:ext cx="5724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115" name="Freihand 114">
                  <a:extLst>
                    <a:ext uri="{FF2B5EF4-FFF2-40B4-BE49-F238E27FC236}">
                      <a16:creationId xmlns:a16="http://schemas.microsoft.com/office/drawing/2014/main" id="{438F1D84-07F4-4D8D-BB3B-7544AA0CD8D9}"/>
                    </a:ext>
                  </a:extLst>
                </p14:cNvPr>
                <p14:cNvContentPartPr/>
                <p14:nvPr/>
              </p14:nvContentPartPr>
              <p14:xfrm>
                <a:off x="6542747" y="4383427"/>
                <a:ext cx="189000" cy="131040"/>
              </p14:xfrm>
            </p:contentPart>
          </mc:Choice>
          <mc:Fallback>
            <p:pic>
              <p:nvPicPr>
                <p:cNvPr id="115" name="Freihand 114">
                  <a:extLst>
                    <a:ext uri="{FF2B5EF4-FFF2-40B4-BE49-F238E27FC236}">
                      <a16:creationId xmlns:a16="http://schemas.microsoft.com/office/drawing/2014/main" id="{438F1D84-07F4-4D8D-BB3B-7544AA0CD8D9}"/>
                    </a:ext>
                  </a:extLst>
                </p:cNvPr>
                <p:cNvPicPr/>
                <p:nvPr/>
              </p:nvPicPr>
              <p:blipFill>
                <a:blip r:embed="rId594"/>
                <a:stretch>
                  <a:fillRect/>
                </a:stretch>
              </p:blipFill>
              <p:spPr>
                <a:xfrm>
                  <a:off x="6538427" y="4379107"/>
                  <a:ext cx="1976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123" name="Freihand 122">
                  <a:extLst>
                    <a:ext uri="{FF2B5EF4-FFF2-40B4-BE49-F238E27FC236}">
                      <a16:creationId xmlns:a16="http://schemas.microsoft.com/office/drawing/2014/main" id="{0C737081-E93A-41A7-80F0-CC7518F02B36}"/>
                    </a:ext>
                  </a:extLst>
                </p14:cNvPr>
                <p14:cNvContentPartPr/>
                <p14:nvPr/>
              </p14:nvContentPartPr>
              <p14:xfrm>
                <a:off x="6338627" y="4217107"/>
                <a:ext cx="546840" cy="547920"/>
              </p14:xfrm>
            </p:contentPart>
          </mc:Choice>
          <mc:Fallback>
            <p:pic>
              <p:nvPicPr>
                <p:cNvPr id="123" name="Freihand 122">
                  <a:extLst>
                    <a:ext uri="{FF2B5EF4-FFF2-40B4-BE49-F238E27FC236}">
                      <a16:creationId xmlns:a16="http://schemas.microsoft.com/office/drawing/2014/main" id="{0C737081-E93A-41A7-80F0-CC7518F02B36}"/>
                    </a:ext>
                  </a:extLst>
                </p:cNvPr>
                <p:cNvPicPr/>
                <p:nvPr/>
              </p:nvPicPr>
              <p:blipFill>
                <a:blip r:embed="rId596"/>
                <a:stretch>
                  <a:fillRect/>
                </a:stretch>
              </p:blipFill>
              <p:spPr>
                <a:xfrm>
                  <a:off x="6334307" y="4212787"/>
                  <a:ext cx="555480" cy="55656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127" name="Freihand 126">
                  <a:extLst>
                    <a:ext uri="{FF2B5EF4-FFF2-40B4-BE49-F238E27FC236}">
                      <a16:creationId xmlns:a16="http://schemas.microsoft.com/office/drawing/2014/main" id="{EC3EF7E1-F761-49D7-BBFA-EE601D6A84C9}"/>
                    </a:ext>
                  </a:extLst>
                </p14:cNvPr>
                <p14:cNvContentPartPr/>
                <p14:nvPr/>
              </p14:nvContentPartPr>
              <p14:xfrm>
                <a:off x="6207227" y="4479187"/>
                <a:ext cx="44640" cy="202320"/>
              </p14:xfrm>
            </p:contentPart>
          </mc:Choice>
          <mc:Fallback>
            <p:pic>
              <p:nvPicPr>
                <p:cNvPr id="127" name="Freihand 126">
                  <a:extLst>
                    <a:ext uri="{FF2B5EF4-FFF2-40B4-BE49-F238E27FC236}">
                      <a16:creationId xmlns:a16="http://schemas.microsoft.com/office/drawing/2014/main" id="{EC3EF7E1-F761-49D7-BBFA-EE601D6A84C9}"/>
                    </a:ext>
                  </a:extLst>
                </p:cNvPr>
                <p:cNvPicPr/>
                <p:nvPr/>
              </p:nvPicPr>
              <p:blipFill>
                <a:blip r:embed="rId598"/>
                <a:stretch>
                  <a:fillRect/>
                </a:stretch>
              </p:blipFill>
              <p:spPr>
                <a:xfrm>
                  <a:off x="6202907" y="4474867"/>
                  <a:ext cx="5328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131" name="Freihand 130">
                  <a:extLst>
                    <a:ext uri="{FF2B5EF4-FFF2-40B4-BE49-F238E27FC236}">
                      <a16:creationId xmlns:a16="http://schemas.microsoft.com/office/drawing/2014/main" id="{C1A03037-528B-4452-AA1D-306F56BC31EC}"/>
                    </a:ext>
                  </a:extLst>
                </p14:cNvPr>
                <p14:cNvContentPartPr/>
                <p14:nvPr/>
              </p14:nvContentPartPr>
              <p14:xfrm>
                <a:off x="6156467" y="4534987"/>
                <a:ext cx="189360" cy="29160"/>
              </p14:xfrm>
            </p:contentPart>
          </mc:Choice>
          <mc:Fallback>
            <p:pic>
              <p:nvPicPr>
                <p:cNvPr id="131" name="Freihand 130">
                  <a:extLst>
                    <a:ext uri="{FF2B5EF4-FFF2-40B4-BE49-F238E27FC236}">
                      <a16:creationId xmlns:a16="http://schemas.microsoft.com/office/drawing/2014/main" id="{C1A03037-528B-4452-AA1D-306F56BC31EC}"/>
                    </a:ext>
                  </a:extLst>
                </p:cNvPr>
                <p:cNvPicPr/>
                <p:nvPr/>
              </p:nvPicPr>
              <p:blipFill>
                <a:blip r:embed="rId600"/>
                <a:stretch>
                  <a:fillRect/>
                </a:stretch>
              </p:blipFill>
              <p:spPr>
                <a:xfrm>
                  <a:off x="6152147" y="4530667"/>
                  <a:ext cx="19800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137" name="Freihand 136">
                  <a:extLst>
                    <a:ext uri="{FF2B5EF4-FFF2-40B4-BE49-F238E27FC236}">
                      <a16:creationId xmlns:a16="http://schemas.microsoft.com/office/drawing/2014/main" id="{3F33AD86-1061-4DD7-BAA7-A465ACA6C2C8}"/>
                    </a:ext>
                  </a:extLst>
                </p14:cNvPr>
                <p14:cNvContentPartPr/>
                <p14:nvPr/>
              </p14:nvContentPartPr>
              <p14:xfrm>
                <a:off x="6873947" y="4030267"/>
                <a:ext cx="3332160" cy="372600"/>
              </p14:xfrm>
            </p:contentPart>
          </mc:Choice>
          <mc:Fallback>
            <p:pic>
              <p:nvPicPr>
                <p:cNvPr id="137" name="Freihand 136">
                  <a:extLst>
                    <a:ext uri="{FF2B5EF4-FFF2-40B4-BE49-F238E27FC236}">
                      <a16:creationId xmlns:a16="http://schemas.microsoft.com/office/drawing/2014/main" id="{3F33AD86-1061-4DD7-BAA7-A465ACA6C2C8}"/>
                    </a:ext>
                  </a:extLst>
                </p:cNvPr>
                <p:cNvPicPr/>
                <p:nvPr/>
              </p:nvPicPr>
              <p:blipFill>
                <a:blip r:embed="rId602"/>
                <a:stretch>
                  <a:fillRect/>
                </a:stretch>
              </p:blipFill>
              <p:spPr>
                <a:xfrm>
                  <a:off x="6869627" y="4025947"/>
                  <a:ext cx="3340800" cy="38124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139" name="Freihand 138">
                  <a:extLst>
                    <a:ext uri="{FF2B5EF4-FFF2-40B4-BE49-F238E27FC236}">
                      <a16:creationId xmlns:a16="http://schemas.microsoft.com/office/drawing/2014/main" id="{445A3099-AEB5-4A47-BA97-C34182493AB4}"/>
                    </a:ext>
                  </a:extLst>
                </p14:cNvPr>
                <p14:cNvContentPartPr/>
                <p14:nvPr/>
              </p14:nvContentPartPr>
              <p14:xfrm>
                <a:off x="6826787" y="4180747"/>
                <a:ext cx="599040" cy="232920"/>
              </p14:xfrm>
            </p:contentPart>
          </mc:Choice>
          <mc:Fallback>
            <p:pic>
              <p:nvPicPr>
                <p:cNvPr id="139" name="Freihand 138">
                  <a:extLst>
                    <a:ext uri="{FF2B5EF4-FFF2-40B4-BE49-F238E27FC236}">
                      <a16:creationId xmlns:a16="http://schemas.microsoft.com/office/drawing/2014/main" id="{445A3099-AEB5-4A47-BA97-C34182493AB4}"/>
                    </a:ext>
                  </a:extLst>
                </p:cNvPr>
                <p:cNvPicPr/>
                <p:nvPr/>
              </p:nvPicPr>
              <p:blipFill>
                <a:blip r:embed="rId604"/>
                <a:stretch>
                  <a:fillRect/>
                </a:stretch>
              </p:blipFill>
              <p:spPr>
                <a:xfrm>
                  <a:off x="6822467" y="4176427"/>
                  <a:ext cx="60768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142" name="Freihand 141">
                  <a:extLst>
                    <a:ext uri="{FF2B5EF4-FFF2-40B4-BE49-F238E27FC236}">
                      <a16:creationId xmlns:a16="http://schemas.microsoft.com/office/drawing/2014/main" id="{6517761C-4AD9-4E5B-8132-EFA56EFD5EFF}"/>
                    </a:ext>
                  </a:extLst>
                </p14:cNvPr>
                <p14:cNvContentPartPr/>
                <p14:nvPr/>
              </p14:nvContentPartPr>
              <p14:xfrm>
                <a:off x="10465667" y="3940627"/>
                <a:ext cx="6840" cy="163440"/>
              </p14:xfrm>
            </p:contentPart>
          </mc:Choice>
          <mc:Fallback>
            <p:pic>
              <p:nvPicPr>
                <p:cNvPr id="142" name="Freihand 141">
                  <a:extLst>
                    <a:ext uri="{FF2B5EF4-FFF2-40B4-BE49-F238E27FC236}">
                      <a16:creationId xmlns:a16="http://schemas.microsoft.com/office/drawing/2014/main" id="{6517761C-4AD9-4E5B-8132-EFA56EFD5EFF}"/>
                    </a:ext>
                  </a:extLst>
                </p:cNvPr>
                <p:cNvPicPr/>
                <p:nvPr/>
              </p:nvPicPr>
              <p:blipFill>
                <a:blip r:embed="rId606"/>
                <a:stretch>
                  <a:fillRect/>
                </a:stretch>
              </p:blipFill>
              <p:spPr>
                <a:xfrm>
                  <a:off x="10461347" y="3936307"/>
                  <a:ext cx="1548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144" name="Freihand 143">
                  <a:extLst>
                    <a:ext uri="{FF2B5EF4-FFF2-40B4-BE49-F238E27FC236}">
                      <a16:creationId xmlns:a16="http://schemas.microsoft.com/office/drawing/2014/main" id="{C2FD7697-90AE-4CF6-9E4B-B6198F7DA591}"/>
                    </a:ext>
                  </a:extLst>
                </p14:cNvPr>
                <p14:cNvContentPartPr/>
                <p14:nvPr/>
              </p14:nvContentPartPr>
              <p14:xfrm>
                <a:off x="10323107" y="3862507"/>
                <a:ext cx="348840" cy="214560"/>
              </p14:xfrm>
            </p:contentPart>
          </mc:Choice>
          <mc:Fallback>
            <p:pic>
              <p:nvPicPr>
                <p:cNvPr id="144" name="Freihand 143">
                  <a:extLst>
                    <a:ext uri="{FF2B5EF4-FFF2-40B4-BE49-F238E27FC236}">
                      <a16:creationId xmlns:a16="http://schemas.microsoft.com/office/drawing/2014/main" id="{C2FD7697-90AE-4CF6-9E4B-B6198F7DA591}"/>
                    </a:ext>
                  </a:extLst>
                </p:cNvPr>
                <p:cNvPicPr/>
                <p:nvPr/>
              </p:nvPicPr>
              <p:blipFill>
                <a:blip r:embed="rId608"/>
                <a:stretch>
                  <a:fillRect/>
                </a:stretch>
              </p:blipFill>
              <p:spPr>
                <a:xfrm>
                  <a:off x="10318787" y="3858187"/>
                  <a:ext cx="357480" cy="22320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147" name="Freihand 146">
                  <a:extLst>
                    <a:ext uri="{FF2B5EF4-FFF2-40B4-BE49-F238E27FC236}">
                      <a16:creationId xmlns:a16="http://schemas.microsoft.com/office/drawing/2014/main" id="{225D89F5-5014-4208-A49C-0A284AC32B89}"/>
                    </a:ext>
                  </a:extLst>
                </p14:cNvPr>
                <p14:cNvContentPartPr/>
                <p14:nvPr/>
              </p14:nvContentPartPr>
              <p14:xfrm>
                <a:off x="10633427" y="3880147"/>
                <a:ext cx="6840" cy="59040"/>
              </p14:xfrm>
            </p:contentPart>
          </mc:Choice>
          <mc:Fallback>
            <p:pic>
              <p:nvPicPr>
                <p:cNvPr id="147" name="Freihand 146">
                  <a:extLst>
                    <a:ext uri="{FF2B5EF4-FFF2-40B4-BE49-F238E27FC236}">
                      <a16:creationId xmlns:a16="http://schemas.microsoft.com/office/drawing/2014/main" id="{225D89F5-5014-4208-A49C-0A284AC32B89}"/>
                    </a:ext>
                  </a:extLst>
                </p:cNvPr>
                <p:cNvPicPr/>
                <p:nvPr/>
              </p:nvPicPr>
              <p:blipFill>
                <a:blip r:embed="rId610"/>
                <a:stretch>
                  <a:fillRect/>
                </a:stretch>
              </p:blipFill>
              <p:spPr>
                <a:xfrm>
                  <a:off x="10629107" y="3875827"/>
                  <a:ext cx="154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153" name="Freihand 152">
                  <a:extLst>
                    <a:ext uri="{FF2B5EF4-FFF2-40B4-BE49-F238E27FC236}">
                      <a16:creationId xmlns:a16="http://schemas.microsoft.com/office/drawing/2014/main" id="{9E017490-3075-4926-B79E-18E4FD8D0FE2}"/>
                    </a:ext>
                  </a:extLst>
                </p14:cNvPr>
                <p14:cNvContentPartPr/>
                <p14:nvPr/>
              </p14:nvContentPartPr>
              <p14:xfrm>
                <a:off x="10688507" y="3942067"/>
                <a:ext cx="124200" cy="122040"/>
              </p14:xfrm>
            </p:contentPart>
          </mc:Choice>
          <mc:Fallback>
            <p:pic>
              <p:nvPicPr>
                <p:cNvPr id="153" name="Freihand 152">
                  <a:extLst>
                    <a:ext uri="{FF2B5EF4-FFF2-40B4-BE49-F238E27FC236}">
                      <a16:creationId xmlns:a16="http://schemas.microsoft.com/office/drawing/2014/main" id="{9E017490-3075-4926-B79E-18E4FD8D0FE2}"/>
                    </a:ext>
                  </a:extLst>
                </p:cNvPr>
                <p:cNvPicPr/>
                <p:nvPr/>
              </p:nvPicPr>
              <p:blipFill>
                <a:blip r:embed="rId612"/>
                <a:stretch>
                  <a:fillRect/>
                </a:stretch>
              </p:blipFill>
              <p:spPr>
                <a:xfrm>
                  <a:off x="10684187" y="3937747"/>
                  <a:ext cx="1328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154" name="Freihand 153">
                  <a:extLst>
                    <a:ext uri="{FF2B5EF4-FFF2-40B4-BE49-F238E27FC236}">
                      <a16:creationId xmlns:a16="http://schemas.microsoft.com/office/drawing/2014/main" id="{9FA0355D-E9CE-4F0C-B8AF-18E651E1CD0E}"/>
                    </a:ext>
                  </a:extLst>
                </p14:cNvPr>
                <p14:cNvContentPartPr/>
                <p14:nvPr/>
              </p14:nvContentPartPr>
              <p14:xfrm>
                <a:off x="10824947" y="3809587"/>
                <a:ext cx="163080" cy="191160"/>
              </p14:xfrm>
            </p:contentPart>
          </mc:Choice>
          <mc:Fallback>
            <p:pic>
              <p:nvPicPr>
                <p:cNvPr id="154" name="Freihand 153">
                  <a:extLst>
                    <a:ext uri="{FF2B5EF4-FFF2-40B4-BE49-F238E27FC236}">
                      <a16:creationId xmlns:a16="http://schemas.microsoft.com/office/drawing/2014/main" id="{9FA0355D-E9CE-4F0C-B8AF-18E651E1CD0E}"/>
                    </a:ext>
                  </a:extLst>
                </p:cNvPr>
                <p:cNvPicPr/>
                <p:nvPr/>
              </p:nvPicPr>
              <p:blipFill>
                <a:blip r:embed="rId614"/>
                <a:stretch>
                  <a:fillRect/>
                </a:stretch>
              </p:blipFill>
              <p:spPr>
                <a:xfrm>
                  <a:off x="10820627" y="3805267"/>
                  <a:ext cx="17172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166" name="Freihand 165">
                  <a:extLst>
                    <a:ext uri="{FF2B5EF4-FFF2-40B4-BE49-F238E27FC236}">
                      <a16:creationId xmlns:a16="http://schemas.microsoft.com/office/drawing/2014/main" id="{CE256BAD-C74F-4C4A-8902-E71FB04AB664}"/>
                    </a:ext>
                  </a:extLst>
                </p14:cNvPr>
                <p14:cNvContentPartPr/>
                <p14:nvPr/>
              </p14:nvContentPartPr>
              <p14:xfrm>
                <a:off x="11112227" y="3867907"/>
                <a:ext cx="142920" cy="265320"/>
              </p14:xfrm>
            </p:contentPart>
          </mc:Choice>
          <mc:Fallback>
            <p:pic>
              <p:nvPicPr>
                <p:cNvPr id="166" name="Freihand 165">
                  <a:extLst>
                    <a:ext uri="{FF2B5EF4-FFF2-40B4-BE49-F238E27FC236}">
                      <a16:creationId xmlns:a16="http://schemas.microsoft.com/office/drawing/2014/main" id="{CE256BAD-C74F-4C4A-8902-E71FB04AB664}"/>
                    </a:ext>
                  </a:extLst>
                </p:cNvPr>
                <p:cNvPicPr/>
                <p:nvPr/>
              </p:nvPicPr>
              <p:blipFill>
                <a:blip r:embed="rId616"/>
                <a:stretch>
                  <a:fillRect/>
                </a:stretch>
              </p:blipFill>
              <p:spPr>
                <a:xfrm>
                  <a:off x="11107907" y="3863587"/>
                  <a:ext cx="15156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169" name="Freihand 168">
                  <a:extLst>
                    <a:ext uri="{FF2B5EF4-FFF2-40B4-BE49-F238E27FC236}">
                      <a16:creationId xmlns:a16="http://schemas.microsoft.com/office/drawing/2014/main" id="{7FB4364E-548F-483C-8880-810363C9E6EB}"/>
                    </a:ext>
                  </a:extLst>
                </p14:cNvPr>
                <p14:cNvContentPartPr/>
                <p14:nvPr/>
              </p14:nvContentPartPr>
              <p14:xfrm>
                <a:off x="11280347" y="3810307"/>
                <a:ext cx="172080" cy="133200"/>
              </p14:xfrm>
            </p:contentPart>
          </mc:Choice>
          <mc:Fallback>
            <p:pic>
              <p:nvPicPr>
                <p:cNvPr id="169" name="Freihand 168">
                  <a:extLst>
                    <a:ext uri="{FF2B5EF4-FFF2-40B4-BE49-F238E27FC236}">
                      <a16:creationId xmlns:a16="http://schemas.microsoft.com/office/drawing/2014/main" id="{7FB4364E-548F-483C-8880-810363C9E6EB}"/>
                    </a:ext>
                  </a:extLst>
                </p:cNvPr>
                <p:cNvPicPr/>
                <p:nvPr/>
              </p:nvPicPr>
              <p:blipFill>
                <a:blip r:embed="rId618"/>
                <a:stretch>
                  <a:fillRect/>
                </a:stretch>
              </p:blipFill>
              <p:spPr>
                <a:xfrm>
                  <a:off x="11276027" y="3805987"/>
                  <a:ext cx="18072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173" name="Freihand 172">
                  <a:extLst>
                    <a:ext uri="{FF2B5EF4-FFF2-40B4-BE49-F238E27FC236}">
                      <a16:creationId xmlns:a16="http://schemas.microsoft.com/office/drawing/2014/main" id="{1F82000C-9D4A-4541-9F05-3D74DB540E3A}"/>
                    </a:ext>
                  </a:extLst>
                </p14:cNvPr>
                <p14:cNvContentPartPr/>
                <p14:nvPr/>
              </p14:nvContentPartPr>
              <p14:xfrm>
                <a:off x="11488787" y="3775387"/>
                <a:ext cx="576000" cy="100440"/>
              </p14:xfrm>
            </p:contentPart>
          </mc:Choice>
          <mc:Fallback>
            <p:pic>
              <p:nvPicPr>
                <p:cNvPr id="173" name="Freihand 172">
                  <a:extLst>
                    <a:ext uri="{FF2B5EF4-FFF2-40B4-BE49-F238E27FC236}">
                      <a16:creationId xmlns:a16="http://schemas.microsoft.com/office/drawing/2014/main" id="{1F82000C-9D4A-4541-9F05-3D74DB540E3A}"/>
                    </a:ext>
                  </a:extLst>
                </p:cNvPr>
                <p:cNvPicPr/>
                <p:nvPr/>
              </p:nvPicPr>
              <p:blipFill>
                <a:blip r:embed="rId620"/>
                <a:stretch>
                  <a:fillRect/>
                </a:stretch>
              </p:blipFill>
              <p:spPr>
                <a:xfrm>
                  <a:off x="11484467" y="3771067"/>
                  <a:ext cx="5846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175" name="Freihand 174">
                  <a:extLst>
                    <a:ext uri="{FF2B5EF4-FFF2-40B4-BE49-F238E27FC236}">
                      <a16:creationId xmlns:a16="http://schemas.microsoft.com/office/drawing/2014/main" id="{E495A0AF-5695-4A9B-8CEF-09A786E9795B}"/>
                    </a:ext>
                  </a:extLst>
                </p14:cNvPr>
                <p14:cNvContentPartPr/>
                <p14:nvPr/>
              </p14:nvContentPartPr>
              <p14:xfrm>
                <a:off x="12050747" y="3547147"/>
                <a:ext cx="51480" cy="267120"/>
              </p14:xfrm>
            </p:contentPart>
          </mc:Choice>
          <mc:Fallback>
            <p:pic>
              <p:nvPicPr>
                <p:cNvPr id="175" name="Freihand 174">
                  <a:extLst>
                    <a:ext uri="{FF2B5EF4-FFF2-40B4-BE49-F238E27FC236}">
                      <a16:creationId xmlns:a16="http://schemas.microsoft.com/office/drawing/2014/main" id="{E495A0AF-5695-4A9B-8CEF-09A786E9795B}"/>
                    </a:ext>
                  </a:extLst>
                </p:cNvPr>
                <p:cNvPicPr/>
                <p:nvPr/>
              </p:nvPicPr>
              <p:blipFill>
                <a:blip r:embed="rId622"/>
                <a:stretch>
                  <a:fillRect/>
                </a:stretch>
              </p:blipFill>
              <p:spPr>
                <a:xfrm>
                  <a:off x="12046427" y="3542827"/>
                  <a:ext cx="60120" cy="275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23">
            <p14:nvContentPartPr>
              <p14:cNvPr id="200" name="Freihand 199">
                <a:extLst>
                  <a:ext uri="{FF2B5EF4-FFF2-40B4-BE49-F238E27FC236}">
                    <a16:creationId xmlns:a16="http://schemas.microsoft.com/office/drawing/2014/main" id="{BF0D37DB-E4C7-400F-A5B2-5730BEB0D3E8}"/>
                  </a:ext>
                </a:extLst>
              </p14:cNvPr>
              <p14:cNvContentPartPr/>
              <p14:nvPr/>
            </p14:nvContentPartPr>
            <p14:xfrm>
              <a:off x="5609627" y="5636947"/>
              <a:ext cx="794520" cy="703440"/>
            </p14:xfrm>
          </p:contentPart>
        </mc:Choice>
        <mc:Fallback>
          <p:pic>
            <p:nvPicPr>
              <p:cNvPr id="200" name="Freihand 199">
                <a:extLst>
                  <a:ext uri="{FF2B5EF4-FFF2-40B4-BE49-F238E27FC236}">
                    <a16:creationId xmlns:a16="http://schemas.microsoft.com/office/drawing/2014/main" id="{BF0D37DB-E4C7-400F-A5B2-5730BEB0D3E8}"/>
                  </a:ext>
                </a:extLst>
              </p:cNvPr>
              <p:cNvPicPr/>
              <p:nvPr/>
            </p:nvPicPr>
            <p:blipFill>
              <a:blip r:embed="rId624"/>
              <a:stretch>
                <a:fillRect/>
              </a:stretch>
            </p:blipFill>
            <p:spPr>
              <a:xfrm>
                <a:off x="5605307" y="5632627"/>
                <a:ext cx="803160" cy="71208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210" name="Freihand 209">
                <a:extLst>
                  <a:ext uri="{FF2B5EF4-FFF2-40B4-BE49-F238E27FC236}">
                    <a16:creationId xmlns:a16="http://schemas.microsoft.com/office/drawing/2014/main" id="{5BBABEC3-BCBD-486F-84A3-966290E23DE3}"/>
                  </a:ext>
                </a:extLst>
              </p14:cNvPr>
              <p14:cNvContentPartPr/>
              <p14:nvPr/>
            </p14:nvContentPartPr>
            <p14:xfrm>
              <a:off x="6531947" y="5353267"/>
              <a:ext cx="1361520" cy="962640"/>
            </p14:xfrm>
          </p:contentPart>
        </mc:Choice>
        <mc:Fallback>
          <p:pic>
            <p:nvPicPr>
              <p:cNvPr id="210" name="Freihand 209">
                <a:extLst>
                  <a:ext uri="{FF2B5EF4-FFF2-40B4-BE49-F238E27FC236}">
                    <a16:creationId xmlns:a16="http://schemas.microsoft.com/office/drawing/2014/main" id="{5BBABEC3-BCBD-486F-84A3-966290E23DE3}"/>
                  </a:ext>
                </a:extLst>
              </p:cNvPr>
              <p:cNvPicPr/>
              <p:nvPr/>
            </p:nvPicPr>
            <p:blipFill>
              <a:blip r:embed="rId626"/>
              <a:stretch>
                <a:fillRect/>
              </a:stretch>
            </p:blipFill>
            <p:spPr>
              <a:xfrm>
                <a:off x="6527627" y="5348947"/>
                <a:ext cx="1370160" cy="971280"/>
              </a:xfrm>
              <a:prstGeom prst="rect">
                <a:avLst/>
              </a:prstGeom>
            </p:spPr>
          </p:pic>
        </mc:Fallback>
      </mc:AlternateContent>
      <p:grpSp>
        <p:nvGrpSpPr>
          <p:cNvPr id="230" name="Gruppieren 229">
            <a:extLst>
              <a:ext uri="{FF2B5EF4-FFF2-40B4-BE49-F238E27FC236}">
                <a16:creationId xmlns:a16="http://schemas.microsoft.com/office/drawing/2014/main" id="{1699CF66-2E2E-4D51-AD97-B381969EA0AF}"/>
              </a:ext>
            </a:extLst>
          </p:cNvPr>
          <p:cNvGrpSpPr/>
          <p:nvPr/>
        </p:nvGrpSpPr>
        <p:grpSpPr>
          <a:xfrm>
            <a:off x="5505227" y="5385667"/>
            <a:ext cx="2588760" cy="1179000"/>
            <a:chOff x="5505227" y="5385667"/>
            <a:chExt cx="2588760" cy="1179000"/>
          </a:xfrm>
        </p:grpSpPr>
        <mc:AlternateContent xmlns:mc="http://schemas.openxmlformats.org/markup-compatibility/2006">
          <mc:Choice xmlns:p14="http://schemas.microsoft.com/office/powerpoint/2010/main" Requires="p14">
            <p:contentPart p14:bwMode="auto" r:id="rId627">
              <p14:nvContentPartPr>
                <p14:cNvPr id="183" name="Freihand 182">
                  <a:extLst>
                    <a:ext uri="{FF2B5EF4-FFF2-40B4-BE49-F238E27FC236}">
                      <a16:creationId xmlns:a16="http://schemas.microsoft.com/office/drawing/2014/main" id="{2932BBA9-A25B-4B06-8876-F7E0BAD5155F}"/>
                    </a:ext>
                  </a:extLst>
                </p14:cNvPr>
                <p14:cNvContentPartPr/>
                <p14:nvPr/>
              </p14:nvContentPartPr>
              <p14:xfrm>
                <a:off x="6008147" y="5649547"/>
                <a:ext cx="109080" cy="88200"/>
              </p14:xfrm>
            </p:contentPart>
          </mc:Choice>
          <mc:Fallback>
            <p:pic>
              <p:nvPicPr>
                <p:cNvPr id="183" name="Freihand 182">
                  <a:extLst>
                    <a:ext uri="{FF2B5EF4-FFF2-40B4-BE49-F238E27FC236}">
                      <a16:creationId xmlns:a16="http://schemas.microsoft.com/office/drawing/2014/main" id="{2932BBA9-A25B-4B06-8876-F7E0BAD5155F}"/>
                    </a:ext>
                  </a:extLst>
                </p:cNvPr>
                <p:cNvPicPr/>
                <p:nvPr/>
              </p:nvPicPr>
              <p:blipFill>
                <a:blip r:embed="rId628"/>
                <a:stretch>
                  <a:fillRect/>
                </a:stretch>
              </p:blipFill>
              <p:spPr>
                <a:xfrm>
                  <a:off x="6003827" y="5645227"/>
                  <a:ext cx="11772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198" name="Freihand 197">
                  <a:extLst>
                    <a:ext uri="{FF2B5EF4-FFF2-40B4-BE49-F238E27FC236}">
                      <a16:creationId xmlns:a16="http://schemas.microsoft.com/office/drawing/2014/main" id="{94486AEB-106A-4170-91FF-EFAE606B7DB3}"/>
                    </a:ext>
                  </a:extLst>
                </p14:cNvPr>
                <p14:cNvContentPartPr/>
                <p14:nvPr/>
              </p14:nvContentPartPr>
              <p14:xfrm>
                <a:off x="5505227" y="5618587"/>
                <a:ext cx="899280" cy="748080"/>
              </p14:xfrm>
            </p:contentPart>
          </mc:Choice>
          <mc:Fallback>
            <p:pic>
              <p:nvPicPr>
                <p:cNvPr id="198" name="Freihand 197">
                  <a:extLst>
                    <a:ext uri="{FF2B5EF4-FFF2-40B4-BE49-F238E27FC236}">
                      <a16:creationId xmlns:a16="http://schemas.microsoft.com/office/drawing/2014/main" id="{94486AEB-106A-4170-91FF-EFAE606B7DB3}"/>
                    </a:ext>
                  </a:extLst>
                </p:cNvPr>
                <p:cNvPicPr/>
                <p:nvPr/>
              </p:nvPicPr>
              <p:blipFill>
                <a:blip r:embed="rId630"/>
                <a:stretch>
                  <a:fillRect/>
                </a:stretch>
              </p:blipFill>
              <p:spPr>
                <a:xfrm>
                  <a:off x="5500907" y="5614267"/>
                  <a:ext cx="907920" cy="75672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215" name="Freihand 214">
                  <a:extLst>
                    <a:ext uri="{FF2B5EF4-FFF2-40B4-BE49-F238E27FC236}">
                      <a16:creationId xmlns:a16="http://schemas.microsoft.com/office/drawing/2014/main" id="{EAA53BBE-52A0-4CDC-9D31-14AF97947706}"/>
                    </a:ext>
                  </a:extLst>
                </p14:cNvPr>
                <p14:cNvContentPartPr/>
                <p14:nvPr/>
              </p14:nvContentPartPr>
              <p14:xfrm>
                <a:off x="7145387" y="5385667"/>
                <a:ext cx="308520" cy="317880"/>
              </p14:xfrm>
            </p:contentPart>
          </mc:Choice>
          <mc:Fallback>
            <p:pic>
              <p:nvPicPr>
                <p:cNvPr id="215" name="Freihand 214">
                  <a:extLst>
                    <a:ext uri="{FF2B5EF4-FFF2-40B4-BE49-F238E27FC236}">
                      <a16:creationId xmlns:a16="http://schemas.microsoft.com/office/drawing/2014/main" id="{EAA53BBE-52A0-4CDC-9D31-14AF97947706}"/>
                    </a:ext>
                  </a:extLst>
                </p:cNvPr>
                <p:cNvPicPr/>
                <p:nvPr/>
              </p:nvPicPr>
              <p:blipFill>
                <a:blip r:embed="rId632"/>
                <a:stretch>
                  <a:fillRect/>
                </a:stretch>
              </p:blipFill>
              <p:spPr>
                <a:xfrm>
                  <a:off x="7141067" y="5381347"/>
                  <a:ext cx="317160" cy="32652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218" name="Freihand 217">
                  <a:extLst>
                    <a:ext uri="{FF2B5EF4-FFF2-40B4-BE49-F238E27FC236}">
                      <a16:creationId xmlns:a16="http://schemas.microsoft.com/office/drawing/2014/main" id="{46E5CB83-EC23-4181-BFDE-DD0D300BA1C2}"/>
                    </a:ext>
                  </a:extLst>
                </p14:cNvPr>
                <p14:cNvContentPartPr/>
                <p14:nvPr/>
              </p14:nvContentPartPr>
              <p14:xfrm>
                <a:off x="7236467" y="5801467"/>
                <a:ext cx="323280" cy="324720"/>
              </p14:xfrm>
            </p:contentPart>
          </mc:Choice>
          <mc:Fallback>
            <p:pic>
              <p:nvPicPr>
                <p:cNvPr id="218" name="Freihand 217">
                  <a:extLst>
                    <a:ext uri="{FF2B5EF4-FFF2-40B4-BE49-F238E27FC236}">
                      <a16:creationId xmlns:a16="http://schemas.microsoft.com/office/drawing/2014/main" id="{46E5CB83-EC23-4181-BFDE-DD0D300BA1C2}"/>
                    </a:ext>
                  </a:extLst>
                </p:cNvPr>
                <p:cNvPicPr/>
                <p:nvPr/>
              </p:nvPicPr>
              <p:blipFill>
                <a:blip r:embed="rId634"/>
                <a:stretch>
                  <a:fillRect/>
                </a:stretch>
              </p:blipFill>
              <p:spPr>
                <a:xfrm>
                  <a:off x="7232147" y="5797147"/>
                  <a:ext cx="331920" cy="33336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227" name="Freihand 226">
                  <a:extLst>
                    <a:ext uri="{FF2B5EF4-FFF2-40B4-BE49-F238E27FC236}">
                      <a16:creationId xmlns:a16="http://schemas.microsoft.com/office/drawing/2014/main" id="{C179EF45-EBFD-4D1C-8CBC-37609FD912A1}"/>
                    </a:ext>
                  </a:extLst>
                </p14:cNvPr>
                <p14:cNvContentPartPr/>
                <p14:nvPr/>
              </p14:nvContentPartPr>
              <p14:xfrm>
                <a:off x="5599907" y="5392507"/>
                <a:ext cx="2494080" cy="1172160"/>
              </p14:xfrm>
            </p:contentPart>
          </mc:Choice>
          <mc:Fallback>
            <p:pic>
              <p:nvPicPr>
                <p:cNvPr id="227" name="Freihand 226">
                  <a:extLst>
                    <a:ext uri="{FF2B5EF4-FFF2-40B4-BE49-F238E27FC236}">
                      <a16:creationId xmlns:a16="http://schemas.microsoft.com/office/drawing/2014/main" id="{C179EF45-EBFD-4D1C-8CBC-37609FD912A1}"/>
                    </a:ext>
                  </a:extLst>
                </p:cNvPr>
                <p:cNvPicPr/>
                <p:nvPr/>
              </p:nvPicPr>
              <p:blipFill>
                <a:blip r:embed="rId636"/>
                <a:stretch>
                  <a:fillRect/>
                </a:stretch>
              </p:blipFill>
              <p:spPr>
                <a:xfrm>
                  <a:off x="5595587" y="5388187"/>
                  <a:ext cx="2502720" cy="1180800"/>
                </a:xfrm>
                <a:prstGeom prst="rect">
                  <a:avLst/>
                </a:prstGeom>
              </p:spPr>
            </p:pic>
          </mc:Fallback>
        </mc:AlternateContent>
      </p:grpSp>
    </p:spTree>
    <p:extLst>
      <p:ext uri="{BB962C8B-B14F-4D97-AF65-F5344CB8AC3E}">
        <p14:creationId xmlns:p14="http://schemas.microsoft.com/office/powerpoint/2010/main" val="190086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F2883-634D-A62A-9319-CDCAA026D71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EE48999-5F06-BA72-E7A1-A6DFB744981E}"/>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 forecast</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C0F90466-789D-9157-3964-6B7525DD9F6D}"/>
                  </a:ext>
                </a:extLst>
              </p:cNvPr>
              <p:cNvSpPr txBox="1">
                <a:spLocks/>
              </p:cNvSpPr>
              <p:nvPr/>
            </p:nvSpPr>
            <p:spPr>
              <a:xfrm>
                <a:off x="599777" y="1150111"/>
                <a:ext cx="9621909"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Efficient market hypothesis: Asset prices contain all publicly available information that determines the value of an investment.</a:t>
                </a:r>
              </a:p>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14:m>
                  <m:oMath xmlns:m="http://schemas.openxmlformats.org/officeDocument/2006/math">
                    <m:r>
                      <a:rPr lang="en-US" sz="2177" i="1">
                        <a:solidFill>
                          <a:sysClr val="windowText" lastClr="000000"/>
                        </a:solidFill>
                        <a:latin typeface="Cambria Math"/>
                        <a:cs typeface="Arial" panose="020B0604020202020204" pitchFamily="34" charset="0"/>
                      </a:rPr>
                      <m:t>𝐸</m:t>
                    </m:r>
                    <m:sSub>
                      <m:sSubPr>
                        <m:ctrlPr>
                          <a:rPr lang="ar-AE" sz="2177" i="1">
                            <a:solidFill>
                              <a:sysClr val="windowText" lastClr="000000"/>
                            </a:solidFill>
                            <a:latin typeface="Cambria Math" panose="02040503050406030204" pitchFamily="18" charset="0"/>
                            <a:cs typeface="Arial" panose="020B0604020202020204" pitchFamily="34" charset="0"/>
                          </a:rPr>
                        </m:ctrlPr>
                      </m:sSubPr>
                      <m:e>
                        <m:r>
                          <a:rPr lang="ar-AE" sz="2177" i="1">
                            <a:solidFill>
                              <a:sysClr val="windowText" lastClr="000000"/>
                            </a:solidFill>
                            <a:latin typeface="Cambria Math"/>
                            <a:cs typeface="Arial" panose="020B0604020202020204" pitchFamily="34" charset="0"/>
                          </a:rPr>
                          <m:t>(</m:t>
                        </m:r>
                        <m:r>
                          <a:rPr lang="en-US" sz="2177" i="1">
                            <a:solidFill>
                              <a:sysClr val="windowText" lastClr="000000"/>
                            </a:solidFill>
                            <a:latin typeface="Cambria Math"/>
                            <a:cs typeface="Arial" panose="020B0604020202020204" pitchFamily="34" charset="0"/>
                          </a:rPr>
                          <m:t>𝑒</m:t>
                        </m:r>
                      </m:e>
                      <m:sub>
                        <m:r>
                          <a:rPr lang="de-DE" sz="2177" i="1">
                            <a:solidFill>
                              <a:sysClr val="windowText" lastClr="000000"/>
                            </a:solidFill>
                            <a:latin typeface="Cambria Math" panose="02040503050406030204" pitchFamily="18" charset="0"/>
                            <a:cs typeface="Arial" panose="020B0604020202020204" pitchFamily="34" charset="0"/>
                          </a:rPr>
                          <m:t>1</m:t>
                        </m:r>
                      </m:sub>
                    </m:sSub>
                    <m:r>
                      <a:rPr lang="ar-AE" sz="2177" i="1">
                        <a:solidFill>
                          <a:sysClr val="windowText" lastClr="000000"/>
                        </a:solidFill>
                        <a:latin typeface="Cambria Math"/>
                        <a:cs typeface="Arial" panose="020B0604020202020204" pitchFamily="34" charset="0"/>
                      </a:rPr>
                      <m:t>)</m:t>
                    </m:r>
                  </m:oMath>
                </a14:m>
                <a:r>
                  <a:rPr lang="ar-AE"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rPr>
                  <a:t> is the best forecast for $/€ exchange rate and mirrors all market information</a:t>
                </a:r>
              </a:p>
              <a:p>
                <a:r>
                  <a:rPr lang="en-US" sz="2903" dirty="0">
                    <a:solidFill>
                      <a:sysClr val="windowText" lastClr="000000"/>
                    </a:solidFill>
                    <a:latin typeface="Arial" panose="020B0604020202020204" pitchFamily="34" charset="0"/>
                    <a:cs typeface="Arial" panose="020B0604020202020204" pitchFamily="34" charset="0"/>
                  </a:rPr>
                  <a:t>   </a:t>
                </a:r>
              </a:p>
              <a:p>
                <a:endParaRPr lang="en-US" sz="2903"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ACD63201-AAF4-7DA0-BAB8-62E503B7690E}"/>
                  </a:ext>
                </a:extLst>
              </p:cNvPr>
              <p:cNvSpPr txBox="1">
                <a:spLocks noRot="1" noChangeAspect="1" noMove="1" noResize="1" noEditPoints="1" noAdjustHandles="1" noChangeArrowheads="1" noChangeShapeType="1" noTextEdit="1"/>
              </p:cNvSpPr>
              <p:nvPr/>
            </p:nvSpPr>
            <p:spPr>
              <a:xfrm>
                <a:off x="599777" y="1150111"/>
                <a:ext cx="9621909" cy="4105440"/>
              </a:xfrm>
              <a:prstGeom prst="rect">
                <a:avLst/>
              </a:prstGeom>
              <a:blipFill>
                <a:blip r:embed="rId3"/>
                <a:stretch>
                  <a:fillRect l="-760" t="-892"/>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AE8669C-30A8-2EA4-B597-C1571F21D53E}"/>
                  </a:ext>
                </a:extLst>
              </p:cNvPr>
              <p:cNvSpPr txBox="1"/>
              <p:nvPr/>
            </p:nvSpPr>
            <p:spPr>
              <a:xfrm>
                <a:off x="2568866" y="3005703"/>
                <a:ext cx="2887457" cy="686919"/>
              </a:xfrm>
              <a:prstGeom prst="rect">
                <a:avLst/>
              </a:prstGeom>
              <a:noFill/>
            </p:spPr>
            <p:txBody>
              <a:bodyPr wrap="none" rtlCol="0">
                <a:spAutoFit/>
              </a:bodyPr>
              <a:lstStyle/>
              <a:p>
                <a14:m>
                  <m:oMath xmlns:m="http://schemas.openxmlformats.org/officeDocument/2006/math">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rPr>
                          <m:t>€</m:t>
                        </m:r>
                      </m:sub>
                    </m:sSub>
                    <m:r>
                      <a:rPr lang="de-DE" sz="2400" i="1">
                        <a:latin typeface="Cambria Math" panose="02040503050406030204" pitchFamily="18" charset="0"/>
                        <a:cs typeface="Arial" panose="020B0604020202020204" pitchFamily="34" charset="0"/>
                      </a:rPr>
                      <m:t>)</m:t>
                    </m:r>
                    <m:r>
                      <a:rPr lang="de-DE" sz="2400" i="1">
                        <a:latin typeface="Cambria Math"/>
                      </a:rPr>
                      <m:t>=</m:t>
                    </m:r>
                    <m:f>
                      <m:fPr>
                        <m:ctrlPr>
                          <a:rPr lang="en-US" sz="2400" i="1">
                            <a:latin typeface="Cambria Math" panose="02040503050406030204" pitchFamily="18" charset="0"/>
                            <a:cs typeface="Arial" panose="020B0604020202020204" pitchFamily="34" charset="0"/>
                          </a:rPr>
                        </m:ctrlPr>
                      </m:fPr>
                      <m:num>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𝑒</m:t>
                            </m:r>
                          </m:e>
                          <m:sub>
                            <m:r>
                              <a:rPr lang="de-DE" sz="2400" i="1">
                                <a:latin typeface="Cambria Math" panose="02040503050406030204" pitchFamily="18" charset="0"/>
                                <a:cs typeface="Arial" panose="020B0604020202020204" pitchFamily="34" charset="0"/>
                              </a:rPr>
                              <m:t>0</m:t>
                            </m:r>
                          </m:sub>
                        </m:sSub>
                        <m:r>
                          <a:rPr lang="en-US" sz="2400" i="1">
                            <a:latin typeface="Cambria Math"/>
                            <a:ea typeface="Cambria Math"/>
                            <a:cs typeface="Arial" panose="020B0604020202020204" pitchFamily="34" charset="0"/>
                          </a:rPr>
                          <m:t>∙</m:t>
                        </m:r>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cs typeface="Arial" panose="020B0604020202020204" pitchFamily="34" charset="0"/>
                              </a:rPr>
                              <m:t>$</m:t>
                            </m:r>
                          </m:sub>
                        </m:sSub>
                        <m:r>
                          <a:rPr lang="de-DE" sz="2400" i="1">
                            <a:latin typeface="Cambria Math" panose="02040503050406030204" pitchFamily="18" charset="0"/>
                            <a:cs typeface="Arial" panose="020B0604020202020204" pitchFamily="34" charset="0"/>
                          </a:rPr>
                          <m:t>)</m:t>
                        </m:r>
                      </m:num>
                      <m:den>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𝐸</m:t>
                            </m:r>
                            <m:r>
                              <a:rPr lang="de-DE" sz="2400" i="1">
                                <a:latin typeface="Cambria Math"/>
                                <a:cs typeface="Arial" panose="020B0604020202020204" pitchFamily="34" charset="0"/>
                              </a:rPr>
                              <m:t>(</m:t>
                            </m:r>
                            <m:r>
                              <a:rPr lang="de-DE" sz="2400" i="1">
                                <a:latin typeface="Cambria Math"/>
                                <a:cs typeface="Arial" panose="020B0604020202020204" pitchFamily="34" charset="0"/>
                              </a:rPr>
                              <m:t>𝑒</m:t>
                            </m:r>
                          </m:e>
                          <m:sub>
                            <m:r>
                              <a:rPr lang="de-DE" sz="2400" i="1">
                                <a:latin typeface="Cambria Math"/>
                                <a:cs typeface="Arial" panose="020B0604020202020204" pitchFamily="34" charset="0"/>
                              </a:rPr>
                              <m:t>1</m:t>
                            </m:r>
                          </m:sub>
                        </m:sSub>
                        <m:r>
                          <a:rPr lang="de-DE" sz="2400" i="1">
                            <a:latin typeface="Cambria Math"/>
                            <a:cs typeface="Arial" panose="020B0604020202020204" pitchFamily="34" charset="0"/>
                          </a:rPr>
                          <m:t>)</m:t>
                        </m:r>
                      </m:den>
                    </m:f>
                  </m:oMath>
                </a14:m>
                <a:r>
                  <a:rPr lang="en-US" sz="2400" dirty="0"/>
                  <a:t> </a:t>
                </a:r>
                <a14:m>
                  <m:oMath xmlns:m="http://schemas.openxmlformats.org/officeDocument/2006/math">
                    <m:r>
                      <a:rPr lang="en-US" sz="2177" i="1">
                        <a:latin typeface="Cambria Math" panose="02040503050406030204" pitchFamily="18" charset="0"/>
                        <a:ea typeface="Cambria Math" panose="02040503050406030204" pitchFamily="18" charset="0"/>
                        <a:cs typeface="Arial" panose="020B0604020202020204" pitchFamily="34" charset="0"/>
                      </a:rPr>
                      <m:t>→</m:t>
                    </m:r>
                  </m:oMath>
                </a14:m>
                <a:endParaRPr lang="en-US" sz="2177" dirty="0"/>
              </a:p>
            </p:txBody>
          </p:sp>
        </mc:Choice>
        <mc:Fallback xmlns="">
          <p:sp>
            <p:nvSpPr>
              <p:cNvPr id="7" name="TextBox 6"/>
              <p:cNvSpPr txBox="1">
                <a:spLocks noRot="1" noChangeAspect="1" noMove="1" noResize="1" noEditPoints="1" noAdjustHandles="1" noChangeArrowheads="1" noChangeShapeType="1" noTextEdit="1"/>
              </p:cNvSpPr>
              <p:nvPr/>
            </p:nvSpPr>
            <p:spPr>
              <a:xfrm>
                <a:off x="2568866" y="3005703"/>
                <a:ext cx="2887457" cy="686919"/>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Box 8">
                <a:extLst>
                  <a:ext uri="{FF2B5EF4-FFF2-40B4-BE49-F238E27FC236}">
                    <a16:creationId xmlns:a16="http://schemas.microsoft.com/office/drawing/2014/main" id="{88A17741-FB13-5C86-E6A0-4C3041E512A8}"/>
                  </a:ext>
                </a:extLst>
              </p:cNvPr>
              <p:cNvSpPr txBox="1"/>
              <p:nvPr/>
            </p:nvSpPr>
            <p:spPr>
              <a:xfrm>
                <a:off x="2893014" y="3763940"/>
                <a:ext cx="2133405" cy="626197"/>
              </a:xfrm>
              <a:prstGeom prst="rect">
                <a:avLst/>
              </a:prstGeom>
              <a:noFill/>
            </p:spPr>
            <p:txBody>
              <a:bodyPr wrap="none" rtlCol="0">
                <a:spAutoFit/>
              </a:bodyPr>
              <a:lstStyle/>
              <a:p>
                <a14:m>
                  <m:oMath xmlns:m="http://schemas.openxmlformats.org/officeDocument/2006/math">
                    <m:sSub>
                      <m:sSubPr>
                        <m:ctrlPr>
                          <a:rPr lang="en-US" sz="2177" i="1">
                            <a:latin typeface="Cambria Math" panose="02040503050406030204" pitchFamily="18" charset="0"/>
                            <a:cs typeface="Arial" panose="020B0604020202020204" pitchFamily="34" charset="0"/>
                          </a:rPr>
                        </m:ctrlPr>
                      </m:sSubPr>
                      <m:e>
                        <m:r>
                          <a:rPr lang="de-DE" sz="2177" i="1">
                            <a:latin typeface="Cambria Math"/>
                            <a:cs typeface="Arial" panose="020B0604020202020204" pitchFamily="34" charset="0"/>
                          </a:rPr>
                          <m:t>𝐸</m:t>
                        </m:r>
                        <m:r>
                          <a:rPr lang="de-DE" sz="2177" i="1">
                            <a:latin typeface="Cambria Math"/>
                            <a:cs typeface="Arial" panose="020B0604020202020204" pitchFamily="34" charset="0"/>
                          </a:rPr>
                          <m:t>(</m:t>
                        </m:r>
                        <m:r>
                          <a:rPr lang="de-DE" sz="2177" i="1">
                            <a:latin typeface="Cambria Math"/>
                            <a:cs typeface="Arial" panose="020B0604020202020204" pitchFamily="34" charset="0"/>
                          </a:rPr>
                          <m:t>𝑒</m:t>
                        </m:r>
                      </m:e>
                      <m:sub>
                        <m:r>
                          <a:rPr lang="de-DE" sz="2177" i="1">
                            <a:latin typeface="Cambria Math" panose="02040503050406030204" pitchFamily="18" charset="0"/>
                            <a:cs typeface="Arial" panose="020B0604020202020204" pitchFamily="34" charset="0"/>
                          </a:rPr>
                          <m:t>1</m:t>
                        </m:r>
                      </m:sub>
                    </m:sSub>
                    <m:r>
                      <a:rPr lang="de-DE" sz="2177" i="1">
                        <a:latin typeface="Cambria Math"/>
                        <a:cs typeface="Arial" panose="020B0604020202020204" pitchFamily="34" charset="0"/>
                      </a:rPr>
                      <m:t>)</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𝑒</m:t>
                        </m:r>
                      </m:e>
                      <m:sub>
                        <m:r>
                          <a:rPr lang="de-DE" sz="2177" i="1">
                            <a:latin typeface="Cambria Math" panose="02040503050406030204" pitchFamily="18" charset="0"/>
                          </a:rPr>
                          <m:t>0</m:t>
                        </m:r>
                      </m:sub>
                    </m:sSub>
                    <m:r>
                      <a:rPr lang="de-DE" sz="2177" i="1">
                        <a:latin typeface="Cambria Math"/>
                        <a:ea typeface="Cambria Math"/>
                      </a:rPr>
                      <m:t>∙</m:t>
                    </m:r>
                  </m:oMath>
                </a14:m>
                <a:r>
                  <a:rPr lang="de-DE" sz="2177" dirty="0"/>
                  <a:t> </a:t>
                </a:r>
                <a14:m>
                  <m:oMath xmlns:m="http://schemas.openxmlformats.org/officeDocument/2006/math">
                    <m:f>
                      <m:fPr>
                        <m:ctrlPr>
                          <a:rPr lang="de-DE" sz="2177" i="1">
                            <a:latin typeface="Cambria Math" panose="02040503050406030204" pitchFamily="18" charset="0"/>
                          </a:rPr>
                        </m:ctrlPr>
                      </m:fPr>
                      <m:num>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num>
                      <m:den>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den>
                    </m:f>
                  </m:oMath>
                </a14:m>
                <a:endParaRPr lang="en-US" sz="2177" dirty="0"/>
              </a:p>
            </p:txBody>
          </p:sp>
        </mc:Choice>
        <mc:Fallback xmlns="">
          <p:sp>
            <p:nvSpPr>
              <p:cNvPr id="8" name="TextBox 8"/>
              <p:cNvSpPr txBox="1">
                <a:spLocks noRot="1" noChangeAspect="1" noMove="1" noResize="1" noEditPoints="1" noAdjustHandles="1" noChangeArrowheads="1" noChangeShapeType="1" noTextEdit="1"/>
              </p:cNvSpPr>
              <p:nvPr/>
            </p:nvSpPr>
            <p:spPr>
              <a:xfrm>
                <a:off x="2893014" y="3763940"/>
                <a:ext cx="2133405" cy="626197"/>
              </a:xfrm>
              <a:prstGeom prst="rect">
                <a:avLst/>
              </a:prstGeom>
              <a:blipFill>
                <a:blip r:embed="rId5"/>
                <a:stretch>
                  <a:fillRect/>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39D26D5F-1732-7682-8002-AE6865E2455E}"/>
              </a:ext>
            </a:extLst>
          </p:cNvPr>
          <p:cNvSpPr txBox="1"/>
          <p:nvPr/>
        </p:nvSpPr>
        <p:spPr>
          <a:xfrm>
            <a:off x="729283" y="4652020"/>
            <a:ext cx="8014178" cy="1200329"/>
          </a:xfrm>
          <a:prstGeom prst="rect">
            <a:avLst/>
          </a:prstGeom>
          <a:noFill/>
        </p:spPr>
        <p:txBody>
          <a:bodyPr wrap="square" rtlCol="0">
            <a:spAutoFit/>
          </a:bodyPr>
          <a:lstStyle/>
          <a:p>
            <a:r>
              <a:rPr lang="en-US" dirty="0"/>
              <a:t>Empirical studies have so far shown that no model approach can improve the “naive” forecast (cf. the note on the efficiency market hypothesis above!). Ex post, models can beat the “naive” forecast, but ex ante you don't know which model to choose!</a:t>
            </a:r>
            <a:endParaRPr lang="de-DE" dirty="0"/>
          </a:p>
        </p:txBody>
      </p:sp>
      <p:sp>
        <p:nvSpPr>
          <p:cNvPr id="9" name="Rechteck 8">
            <a:extLst>
              <a:ext uri="{FF2B5EF4-FFF2-40B4-BE49-F238E27FC236}">
                <a16:creationId xmlns:a16="http://schemas.microsoft.com/office/drawing/2014/main" id="{DBD4916D-8A02-BB2E-9434-EB55523ED2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0" name="Gruppieren 9">
            <a:extLst>
              <a:ext uri="{FF2B5EF4-FFF2-40B4-BE49-F238E27FC236}">
                <a16:creationId xmlns:a16="http://schemas.microsoft.com/office/drawing/2014/main" id="{D0C320F4-C4D8-4143-9F5C-B5FE3E5B7921}"/>
              </a:ext>
            </a:extLst>
          </p:cNvPr>
          <p:cNvGrpSpPr/>
          <p:nvPr/>
        </p:nvGrpSpPr>
        <p:grpSpPr>
          <a:xfrm>
            <a:off x="2367827" y="2900947"/>
            <a:ext cx="3130200" cy="1626480"/>
            <a:chOff x="2367827" y="2900947"/>
            <a:chExt cx="3130200" cy="1626480"/>
          </a:xfrm>
        </p:grpSpPr>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658F1AB4-1372-4AE4-A86F-63B30A3B3A27}"/>
                    </a:ext>
                  </a:extLst>
                </p14:cNvPr>
                <p14:cNvContentPartPr/>
                <p14:nvPr/>
              </p14:nvContentPartPr>
              <p14:xfrm>
                <a:off x="2367827" y="2900947"/>
                <a:ext cx="3130200" cy="879840"/>
              </p14:xfrm>
            </p:contentPart>
          </mc:Choice>
          <mc:Fallback xmlns="">
            <p:pic>
              <p:nvPicPr>
                <p:cNvPr id="3" name="Freihand 2">
                  <a:extLst>
                    <a:ext uri="{FF2B5EF4-FFF2-40B4-BE49-F238E27FC236}">
                      <a16:creationId xmlns:a16="http://schemas.microsoft.com/office/drawing/2014/main" id="{658F1AB4-1372-4AE4-A86F-63B30A3B3A27}"/>
                    </a:ext>
                  </a:extLst>
                </p:cNvPr>
                <p:cNvPicPr/>
                <p:nvPr/>
              </p:nvPicPr>
              <p:blipFill>
                <a:blip r:embed="rId7"/>
                <a:stretch>
                  <a:fillRect/>
                </a:stretch>
              </p:blipFill>
              <p:spPr>
                <a:xfrm>
                  <a:off x="2363507" y="2896627"/>
                  <a:ext cx="3138840" cy="8884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Freihand 4">
                  <a:extLst>
                    <a:ext uri="{FF2B5EF4-FFF2-40B4-BE49-F238E27FC236}">
                      <a16:creationId xmlns:a16="http://schemas.microsoft.com/office/drawing/2014/main" id="{E231B3EA-79C1-47ED-A9A4-CF39EEA2168D}"/>
                    </a:ext>
                  </a:extLst>
                </p14:cNvPr>
                <p14:cNvContentPartPr/>
                <p14:nvPr/>
              </p14:nvContentPartPr>
              <p14:xfrm>
                <a:off x="2733227" y="3588187"/>
                <a:ext cx="2733480" cy="939240"/>
              </p14:xfrm>
            </p:contentPart>
          </mc:Choice>
          <mc:Fallback xmlns="">
            <p:pic>
              <p:nvPicPr>
                <p:cNvPr id="5" name="Freihand 4">
                  <a:extLst>
                    <a:ext uri="{FF2B5EF4-FFF2-40B4-BE49-F238E27FC236}">
                      <a16:creationId xmlns:a16="http://schemas.microsoft.com/office/drawing/2014/main" id="{E231B3EA-79C1-47ED-A9A4-CF39EEA2168D}"/>
                    </a:ext>
                  </a:extLst>
                </p:cNvPr>
                <p:cNvPicPr/>
                <p:nvPr/>
              </p:nvPicPr>
              <p:blipFill>
                <a:blip r:embed="rId9"/>
                <a:stretch>
                  <a:fillRect/>
                </a:stretch>
              </p:blipFill>
              <p:spPr>
                <a:xfrm>
                  <a:off x="2728907" y="3583867"/>
                  <a:ext cx="2742120" cy="947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
            <p14:nvContentPartPr>
              <p14:cNvPr id="11" name="Freihand 10">
                <a:extLst>
                  <a:ext uri="{FF2B5EF4-FFF2-40B4-BE49-F238E27FC236}">
                    <a16:creationId xmlns:a16="http://schemas.microsoft.com/office/drawing/2014/main" id="{2C865962-07DF-4580-B375-62A00ACA4DB8}"/>
                  </a:ext>
                </a:extLst>
              </p14:cNvPr>
              <p14:cNvContentPartPr/>
              <p14:nvPr/>
            </p14:nvContentPartPr>
            <p14:xfrm>
              <a:off x="2634587" y="3719947"/>
              <a:ext cx="2928960" cy="709200"/>
            </p14:xfrm>
          </p:contentPart>
        </mc:Choice>
        <mc:Fallback>
          <p:pic>
            <p:nvPicPr>
              <p:cNvPr id="11" name="Freihand 10">
                <a:extLst>
                  <a:ext uri="{FF2B5EF4-FFF2-40B4-BE49-F238E27FC236}">
                    <a16:creationId xmlns:a16="http://schemas.microsoft.com/office/drawing/2014/main" id="{2C865962-07DF-4580-B375-62A00ACA4DB8}"/>
                  </a:ext>
                </a:extLst>
              </p:cNvPr>
              <p:cNvPicPr/>
              <p:nvPr/>
            </p:nvPicPr>
            <p:blipFill>
              <a:blip r:embed="rId11"/>
              <a:stretch>
                <a:fillRect/>
              </a:stretch>
            </p:blipFill>
            <p:spPr>
              <a:xfrm>
                <a:off x="2630267" y="3715627"/>
                <a:ext cx="2937600" cy="7178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Freihand 11">
                <a:extLst>
                  <a:ext uri="{FF2B5EF4-FFF2-40B4-BE49-F238E27FC236}">
                    <a16:creationId xmlns:a16="http://schemas.microsoft.com/office/drawing/2014/main" id="{5F58724B-3BF5-4F17-B0BC-3B2B1DF99D87}"/>
                  </a:ext>
                </a:extLst>
              </p14:cNvPr>
              <p14:cNvContentPartPr/>
              <p14:nvPr/>
            </p14:nvContentPartPr>
            <p14:xfrm>
              <a:off x="7669187" y="5195587"/>
              <a:ext cx="717120" cy="96120"/>
            </p14:xfrm>
          </p:contentPart>
        </mc:Choice>
        <mc:Fallback>
          <p:pic>
            <p:nvPicPr>
              <p:cNvPr id="12" name="Freihand 11">
                <a:extLst>
                  <a:ext uri="{FF2B5EF4-FFF2-40B4-BE49-F238E27FC236}">
                    <a16:creationId xmlns:a16="http://schemas.microsoft.com/office/drawing/2014/main" id="{5F58724B-3BF5-4F17-B0BC-3B2B1DF99D87}"/>
                  </a:ext>
                </a:extLst>
              </p:cNvPr>
              <p:cNvPicPr/>
              <p:nvPr/>
            </p:nvPicPr>
            <p:blipFill>
              <a:blip r:embed="rId13"/>
              <a:stretch>
                <a:fillRect/>
              </a:stretch>
            </p:blipFill>
            <p:spPr>
              <a:xfrm>
                <a:off x="7664867" y="5191267"/>
                <a:ext cx="7257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3" name="Freihand 12">
                <a:extLst>
                  <a:ext uri="{FF2B5EF4-FFF2-40B4-BE49-F238E27FC236}">
                    <a16:creationId xmlns:a16="http://schemas.microsoft.com/office/drawing/2014/main" id="{7863C45E-45CB-4BDF-8B11-8917EF17708D}"/>
                  </a:ext>
                </a:extLst>
              </p14:cNvPr>
              <p14:cNvContentPartPr/>
              <p14:nvPr/>
            </p14:nvContentPartPr>
            <p14:xfrm>
              <a:off x="4826267" y="5464507"/>
              <a:ext cx="3492360" cy="110880"/>
            </p14:xfrm>
          </p:contentPart>
        </mc:Choice>
        <mc:Fallback>
          <p:pic>
            <p:nvPicPr>
              <p:cNvPr id="13" name="Freihand 12">
                <a:extLst>
                  <a:ext uri="{FF2B5EF4-FFF2-40B4-BE49-F238E27FC236}">
                    <a16:creationId xmlns:a16="http://schemas.microsoft.com/office/drawing/2014/main" id="{7863C45E-45CB-4BDF-8B11-8917EF17708D}"/>
                  </a:ext>
                </a:extLst>
              </p:cNvPr>
              <p:cNvPicPr/>
              <p:nvPr/>
            </p:nvPicPr>
            <p:blipFill>
              <a:blip r:embed="rId15"/>
              <a:stretch>
                <a:fillRect/>
              </a:stretch>
            </p:blipFill>
            <p:spPr>
              <a:xfrm>
                <a:off x="4821947" y="5460187"/>
                <a:ext cx="35010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4" name="Freihand 13">
                <a:extLst>
                  <a:ext uri="{FF2B5EF4-FFF2-40B4-BE49-F238E27FC236}">
                    <a16:creationId xmlns:a16="http://schemas.microsoft.com/office/drawing/2014/main" id="{87E73FAB-3486-4458-97B2-4E621D1EBC24}"/>
                  </a:ext>
                </a:extLst>
              </p14:cNvPr>
              <p14:cNvContentPartPr/>
              <p14:nvPr/>
            </p14:nvContentPartPr>
            <p14:xfrm>
              <a:off x="2639627" y="3682867"/>
              <a:ext cx="2725560" cy="789840"/>
            </p14:xfrm>
          </p:contentPart>
        </mc:Choice>
        <mc:Fallback>
          <p:pic>
            <p:nvPicPr>
              <p:cNvPr id="14" name="Freihand 13">
                <a:extLst>
                  <a:ext uri="{FF2B5EF4-FFF2-40B4-BE49-F238E27FC236}">
                    <a16:creationId xmlns:a16="http://schemas.microsoft.com/office/drawing/2014/main" id="{87E73FAB-3486-4458-97B2-4E621D1EBC24}"/>
                  </a:ext>
                </a:extLst>
              </p:cNvPr>
              <p:cNvPicPr/>
              <p:nvPr/>
            </p:nvPicPr>
            <p:blipFill>
              <a:blip r:embed="rId17"/>
              <a:stretch>
                <a:fillRect/>
              </a:stretch>
            </p:blipFill>
            <p:spPr>
              <a:xfrm>
                <a:off x="2635307" y="3678547"/>
                <a:ext cx="2734200" cy="798480"/>
              </a:xfrm>
              <a:prstGeom prst="rect">
                <a:avLst/>
              </a:prstGeom>
            </p:spPr>
          </p:pic>
        </mc:Fallback>
      </mc:AlternateContent>
    </p:spTree>
    <p:extLst>
      <p:ext uri="{BB962C8B-B14F-4D97-AF65-F5344CB8AC3E}">
        <p14:creationId xmlns:p14="http://schemas.microsoft.com/office/powerpoint/2010/main" val="49342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91441-CDB2-0795-95E4-7948BFFB354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7ADEE07-3336-CA3C-46E2-C02E6D1C234B}"/>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Purchase Power Parity (PPP)</a:t>
            </a:r>
          </a:p>
        </p:txBody>
      </p:sp>
      <p:sp>
        <p:nvSpPr>
          <p:cNvPr id="6" name="Content Placeholder 2">
            <a:extLst>
              <a:ext uri="{FF2B5EF4-FFF2-40B4-BE49-F238E27FC236}">
                <a16:creationId xmlns:a16="http://schemas.microsoft.com/office/drawing/2014/main" id="{21B190AA-AC65-EDCE-F21E-DA0C2E3A5DBC}"/>
              </a:ext>
            </a:extLst>
          </p:cNvPr>
          <p:cNvSpPr txBox="1">
            <a:spLocks/>
          </p:cNvSpPr>
          <p:nvPr/>
        </p:nvSpPr>
        <p:spPr>
          <a:xfrm>
            <a:off x="1146242" y="1116602"/>
            <a:ext cx="7815059" cy="4328549"/>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buClr>
                <a:schemeClr val="tx1"/>
              </a:buClr>
            </a:pPr>
            <a:r>
              <a:rPr lang="en-US" altLang="en-US" sz="2400" dirty="0">
                <a:solidFill>
                  <a:sysClr val="windowText" lastClr="000000"/>
                </a:solidFill>
                <a:latin typeface="Arial" panose="020B0604020202020204" pitchFamily="34" charset="0"/>
                <a:cs typeface="Arial" panose="020B0604020202020204" pitchFamily="34" charset="0"/>
              </a:rPr>
              <a:t>Purchasing power parity is based on the assumption that one unit of a currency can buy the same amount of goods all over the world after exchange.</a:t>
            </a:r>
          </a:p>
          <a:p>
            <a:pPr>
              <a:buClr>
                <a:schemeClr val="tx1"/>
              </a:buClr>
            </a:pPr>
            <a:endParaRPr lang="en-US" altLang="en-US" sz="2400" dirty="0">
              <a:solidFill>
                <a:sysClr val="windowText" lastClr="000000"/>
              </a:solidFill>
              <a:latin typeface="Arial" panose="020B0604020202020204" pitchFamily="34" charset="0"/>
              <a:cs typeface="Arial" panose="020B0604020202020204" pitchFamily="34" charset="0"/>
            </a:endParaRPr>
          </a:p>
          <a:p>
            <a:pPr marL="342900" indent="-342900">
              <a:buClr>
                <a:schemeClr val="tx1"/>
              </a:buClr>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Principle of one price around the world</a:t>
            </a:r>
          </a:p>
          <a:p>
            <a:pPr marL="342900" indent="-342900">
              <a:buClr>
                <a:schemeClr val="tx1"/>
              </a:buClr>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In the short term, this is certainly not the case, but in the long term, exchange rates should adjust in line with purchasing power parities.</a:t>
            </a:r>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E4BD1670-97C9-E7E9-68A5-5227DC2B0AF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DBBADF1-1D59-4B1B-9B0B-EC910F9A83F6}"/>
                  </a:ext>
                </a:extLst>
              </p14:cNvPr>
              <p14:cNvContentPartPr/>
              <p14:nvPr/>
            </p14:nvContentPartPr>
            <p14:xfrm>
              <a:off x="1570787" y="3301987"/>
              <a:ext cx="5506920" cy="186480"/>
            </p14:xfrm>
          </p:contentPart>
        </mc:Choice>
        <mc:Fallback xmlns="">
          <p:pic>
            <p:nvPicPr>
              <p:cNvPr id="2" name="Freihand 1">
                <a:extLst>
                  <a:ext uri="{FF2B5EF4-FFF2-40B4-BE49-F238E27FC236}">
                    <a16:creationId xmlns:a16="http://schemas.microsoft.com/office/drawing/2014/main" id="{BDBBADF1-1D59-4B1B-9B0B-EC910F9A83F6}"/>
                  </a:ext>
                </a:extLst>
              </p:cNvPr>
              <p:cNvPicPr/>
              <p:nvPr/>
            </p:nvPicPr>
            <p:blipFill>
              <a:blip r:embed="rId4"/>
              <a:stretch>
                <a:fillRect/>
              </a:stretch>
            </p:blipFill>
            <p:spPr>
              <a:xfrm>
                <a:off x="1566467" y="3297667"/>
                <a:ext cx="551556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D781D96A-8D36-42B9-A156-C0648446CAB1}"/>
                  </a:ext>
                </a:extLst>
              </p14:cNvPr>
              <p14:cNvContentPartPr/>
              <p14:nvPr/>
            </p14:nvContentPartPr>
            <p14:xfrm>
              <a:off x="2219507" y="775867"/>
              <a:ext cx="7122240" cy="187560"/>
            </p14:xfrm>
          </p:contentPart>
        </mc:Choice>
        <mc:Fallback>
          <p:pic>
            <p:nvPicPr>
              <p:cNvPr id="3" name="Freihand 2">
                <a:extLst>
                  <a:ext uri="{FF2B5EF4-FFF2-40B4-BE49-F238E27FC236}">
                    <a16:creationId xmlns:a16="http://schemas.microsoft.com/office/drawing/2014/main" id="{D781D96A-8D36-42B9-A156-C0648446CAB1}"/>
                  </a:ext>
                </a:extLst>
              </p:cNvPr>
              <p:cNvPicPr/>
              <p:nvPr/>
            </p:nvPicPr>
            <p:blipFill>
              <a:blip r:embed="rId6"/>
              <a:stretch>
                <a:fillRect/>
              </a:stretch>
            </p:blipFill>
            <p:spPr>
              <a:xfrm>
                <a:off x="2215187" y="771547"/>
                <a:ext cx="7130880" cy="196200"/>
              </a:xfrm>
              <a:prstGeom prst="rect">
                <a:avLst/>
              </a:prstGeom>
            </p:spPr>
          </p:pic>
        </mc:Fallback>
      </mc:AlternateContent>
    </p:spTree>
    <p:extLst>
      <p:ext uri="{BB962C8B-B14F-4D97-AF65-F5344CB8AC3E}">
        <p14:creationId xmlns:p14="http://schemas.microsoft.com/office/powerpoint/2010/main" val="3960306325"/>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2745</Words>
  <Application>Microsoft Office PowerPoint</Application>
  <PresentationFormat>Breitbild</PresentationFormat>
  <Paragraphs>427</Paragraphs>
  <Slides>36</Slides>
  <Notes>35</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36</vt:i4>
      </vt:variant>
    </vt:vector>
  </HeadingPairs>
  <TitlesOfParts>
    <vt:vector size="45" baseType="lpstr">
      <vt:lpstr>Arial</vt:lpstr>
      <vt:lpstr>Calibri</vt:lpstr>
      <vt:lpstr>Calibri Light</vt:lpstr>
      <vt:lpstr>Cambria Math</vt:lpstr>
      <vt:lpstr>Sparkasse Rg</vt:lpstr>
      <vt:lpstr>Symbol</vt:lpstr>
      <vt:lpstr>Times New Roman</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702</cp:revision>
  <dcterms:created xsi:type="dcterms:W3CDTF">2019-02-11T10:45:01Z</dcterms:created>
  <dcterms:modified xsi:type="dcterms:W3CDTF">2026-04-22T07:48:29Z</dcterms:modified>
</cp:coreProperties>
</file>