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notesSlides/notesSlide2.xml" ContentType="application/vnd.openxmlformats-officedocument.presentationml.notesSlide+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notesSlides/notesSlide3.xml" ContentType="application/vnd.openxmlformats-officedocument.presentationml.notesSlide+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notesSlides/notesSlide4.xml" ContentType="application/vnd.openxmlformats-officedocument.presentationml.notesSlide+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notesSlides/notesSlide5.xml" ContentType="application/vnd.openxmlformats-officedocument.presentationml.notesSlide+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notesSlides/notesSlide6.xml" ContentType="application/vnd.openxmlformats-officedocument.presentationml.notesSlide+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notesSlides/notesSlide7.xml" ContentType="application/vnd.openxmlformats-officedocument.presentationml.notesSlide+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notesSlides/notesSlide8.xml" ContentType="application/vnd.openxmlformats-officedocument.presentationml.notesSlide+xml"/>
  <Override PartName="/ppt/ink/ink889.xml" ContentType="application/inkml+xml"/>
  <Override PartName="/ppt/ink/ink890.xml" ContentType="application/inkml+xml"/>
  <Override PartName="/ppt/notesSlides/notesSlide9.xml" ContentType="application/vnd.openxmlformats-officedocument.presentationml.notesSlide+xml"/>
  <Override PartName="/ppt/ink/ink891.xml" ContentType="application/inkml+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1578" r:id="rId2"/>
    <p:sldId id="1579" r:id="rId3"/>
    <p:sldId id="1586" r:id="rId4"/>
    <p:sldId id="1587" r:id="rId5"/>
    <p:sldId id="1588" r:id="rId6"/>
    <p:sldId id="1580" r:id="rId7"/>
    <p:sldId id="1581" r:id="rId8"/>
    <p:sldId id="1582" r:id="rId9"/>
    <p:sldId id="1583" r:id="rId10"/>
    <p:sldId id="1584" r:id="rId11"/>
    <p:sldId id="1585" r:id="rId1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39.521"/>
    </inkml:context>
    <inkml:brush xml:id="br0">
      <inkml:brushProperty name="width" value="0.025" units="cm"/>
      <inkml:brushProperty name="height" value="0.025" units="cm"/>
    </inkml:brush>
  </inkml:definitions>
  <inkml:trace contextRef="#ctx0" brushRef="#br0">0 194 10474,'0'0'7201,"9"1"-6939,162 10-469,175-12 1,-233-1 272,857-48 1184,-429 15-349,1214-27 1427,-1119 35-1675,-48 1 2650,-487 24-3079,0 4 0,132 20 0,-199-17-3590,1-1-1,40-2 0,-9-3-4838</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6.182"/>
    </inkml:context>
    <inkml:brush xml:id="br0">
      <inkml:brushProperty name="width" value="0.025" units="cm"/>
      <inkml:brushProperty name="height" value="0.025" units="cm"/>
    </inkml:brush>
  </inkml:definitions>
  <inkml:trace contextRef="#ctx0" brushRef="#br0">30 1 14734,'0'0'8776,"2"9"-6790,94 682 5285,-104-722-7271,-2 1 0,-21-49 0,-47-97 0,80 176 0,0 0 0,0 0 0,0 0 0,0 0 0,0 0 0,0 1 0,0-1 0,1 1 0,-1-1 0,0 1 0,0 0 0,-1 0 0,1 0 0,2 1 0,4 1 0,3 0-276,0 0-1,0 0 1,0-1-1,0-1 1,1 0 0,-1 0-1,1-1 1,-1-1 0,1 0-1,11-2 1,-17 1 72,0 1 1,0-1-1,0-1 1,-1 1-1,1-1 1,-1 0-1,0 0 1,0 0-1,0-1 1,0 0-1,0 0 1,-1 0-1,1-1 1,-1 1-1,-1-1 1,1 0-1,-1 0 1,1 0-1,-1-1 1,2-7-1,8-34-3979,2-6 3220,-16 67 5706,5 18-2715,-1-12-866,-1 8-338,0 10 502,10 48-1,-10-76-1221,1 0-1,0 0 1,0 0-1,1 0 1,0-1 0,0 0-1,1 0 1,1 0-1,10 14 1,-16-22-102,1 0 0,0 0-1,0 0 1,-1 0 0,1 0 0,0 0-1,0-1 1,0 1 0,0 0 0,0 0-1,0-1 1,0 1 0,0 0 0,0-1-1,1 1 1,-1-1 0,0 0 0,0 1-1,0-1 1,1 0 0,-1 0 0,0 0-1,0 0 1,3 0 0,-3 0-69,0-1 1,0 0-1,0 0 1,0 0-1,0 0 1,0 0-1,0 0 1,0 0-1,0 0 1,0 0-1,-1 0 1,1 0-1,0 0 1,-1-1-1,1 1 1,-1 0-1,1 0 1,-1-2-1,3-8-1150,-1 0-1,0 0 0,-1 1 0,0-15 1,-1-15-3849,0-7-2082</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1.097"/>
    </inkml:context>
    <inkml:brush xml:id="br0">
      <inkml:brushProperty name="width" value="0.025" units="cm"/>
      <inkml:brushProperty name="height" value="0.025" units="cm"/>
    </inkml:brush>
  </inkml:definitions>
  <inkml:trace contextRef="#ctx0" brushRef="#br0">85 51 8168,'0'0'18481,"9"-1"-17595,10 1-334,48-2 674,-64 2-1114,0 0 1,1 0 0,-1-1 0,0 0 0,0 1-1,0-1 1,1 0 0,-1 0 0,0-1 0,0 1-1,-1-1 1,1 1 0,0-1 0,0 0 0,3-4-1,-5 6-78,-1-1-1,1 1 0,-1 0 0,1-1 0,-1 1 0,0-1 0,1 1 0,-1-1 0,1 0 0,-1 1 0,0-1 0,0 1 0,1-1 1,-1 0-1,0 1 0,0-1 0,0 1 0,0-1 0,0 0 0,0 1 0,0-1 0,0 0 0,0 1 0,0-1 0,0 0 0,0 1 1,0-1-1,0 1 0,0-1 0,-1 0 0,1 1 0,0-1 0,-1 1 0,1-1 0,0 0 0,-1 1 0,0-1 0,0 0-21,-1 0-1,0 1 1,0-1-1,0 1 1,0-1-1,0 1 1,0 0-1,0 0 1,0 0-1,0 0 1,0 0-1,-2 1 1,-5 0-42,-1 0 1,1 1 0,0 1 0,-14 5-1,6 1 30,1 1 0,0 0 0,1 1 0,0 1 0,0 0 0,1 1 0,-14 18 0,27-30-1,0 0 0,0 0-1,0 0 1,0 0 0,1 0 0,-1 1-1,0-1 1,0 0 0,1 1-1,-1-1 1,1 0 0,-1 1-1,1-1 1,0 1 0,-1-1 0,1 1-1,0-1 1,0 0 0,0 1-1,0-1 1,0 1 0,0-1 0,1 1-1,-1-1 1,0 1 0,2 1-1,-1-1-29,1-1 0,-1 1 0,1-1 0,0 0-1,-1 0 1,1 0 0,0 0 0,0 0 0,0 0-1,0 0 1,0 0 0,0-1 0,0 1-1,0-1 1,0 0 0,2 1 0,13 0-1108,-1-1 1,1 0-1,24-4 1,-24 1-1055,-1 0 0,0-2 1,19-7-1,5-4-2073</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1.469"/>
    </inkml:context>
    <inkml:brush xml:id="br0">
      <inkml:brushProperty name="width" value="0.025" units="cm"/>
      <inkml:brushProperty name="height" value="0.025" units="cm"/>
    </inkml:brush>
  </inkml:definitions>
  <inkml:trace contextRef="#ctx0" brushRef="#br0">156 13 10250,'0'0'18962,"-4"-4"-18583,3 3-364,0 0 1,-1 0-1,1 1 1,0-1-1,-1 0 0,1 0 1,-1 1-1,1-1 1,0 1-1,-1-1 1,0 1-1,1 0 1,-1 0-1,1-1 1,-1 1-1,1 0 0,-1 0 1,1 1-1,-1-1 1,0 0-1,1 0 1,-1 1-1,1-1 1,-1 1-1,1 0 1,-2 0-1,-44 32 534,46-33-533,-43 42 564,42-40-563,1-1-1,-1 1 1,0 0 0,1 0-1,0 0 1,-1 0-1,1 0 1,0 1-1,0-1 1,0 0 0,0 0-1,0 1 1,1-1-1,-1 1 1,1-1-1,-1 0 1,1 1 0,0-1-1,0 1 1,0-1-1,1 4 1,0-5-23,0 0-1,0 0 1,-1 0 0,1 0 0,0 0 0,0-1-1,0 1 1,0 0 0,1-1 0,-1 1 0,0-1-1,0 1 1,0-1 0,0 1 0,1-1-1,-1 0 1,0 0 0,0 0 0,0 0 0,3 0-1,32 0-602,-25 0 142,3-1-842,1 0-1,0 0 0,0-2 0,22-6 0,55-26-11759,-46 12 3689</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2.001"/>
    </inkml:context>
    <inkml:brush xml:id="br0">
      <inkml:brushProperty name="width" value="0.025" units="cm"/>
      <inkml:brushProperty name="height" value="0.025" units="cm"/>
    </inkml:brush>
  </inkml:definitions>
  <inkml:trace contextRef="#ctx0" brushRef="#br0">82 0 19538,'0'0'4688,"-1"14"-3514,-35 201 2797,20-142-3052,4 0-1,-5 111 0,17-184-909,0-1 0,0 1-1,0 0 1,1 0-1,-1 0 1,0 0 0,0 0-1,0 0 1,0 0-1,0 0 1,0-1-1,1 1 1,-1 0 0,0 0-1,0 0 1,0 0-1,0 0 1,1 0 0,-1 0-1,0 0 1,0 0-1,0 0 1,0 0 0,0 0-1,1 0 1,-1 0-1,0 0 1,0 0 0,0 0-1,0 0 1,1 0-1,-1 0 1,0 0 0,0 0-1,0 1 1,0-1-1,0 0 1,0 0-1,1 0 1,-1 0 0,0 0-1,0 0 1,0 0-1,0 0 1,0 1 0,0-1-1,0 0 1,0 0-1,1 0 1,-1 0 0,0 0-1,0 1 1,7-16 144,3-23-142,-1-1-1,4-59 1,-12 100-24,0-1-1,0 1 1,0-1 0,1 0 0,-1 1-1,0-1 1,0 0 0,1 0-1,-1 1 1,1-1 0,-1 0 0,1 0-1,-1-1 1,1 1 0,0 0 0,-1 0-1,1-1 1,0 1 0,2-1-1,41 12-227,-32-12 271,-1 0 1,0 0-1,0-1 0,0-1 1,0 0-1,0 0 1,15-6-1,-21 6-14,0-1-1,0 1 1,0-1-1,-1-1 1,1 1-1,-1-1 1,0 0-1,0 0 1,0 0-1,-1-1 1,1 0-1,-1 0 1,0 0-1,-1 0 0,6-9 1,-33 53 1,16-29-17,1 1 0,0 0 0,1 1 0,0-1 0,1 1-1,0 1 1,1-1 0,0 1 0,-3 16 0,7-27 2,-1 1 1,1-1-1,0 0 0,0 1 0,0-1 1,0 1-1,0-1 0,0 0 1,1 1-1,-1-1 0,1 0 1,0 1-1,-1-1 0,1 0 0,0 0 1,0 0-1,1 0 0,-1 0 1,0 0-1,1 0 0,-1 0 1,1 0-1,0 0 0,1 1 0,2-1-28,-1 0 0,1-1 0,0 1 0,0-1 0,-1 0 0,1-1 0,0 1 0,0-1 0,0 0 0,9 0-1,-12-1-296,1 1 1,-1 0-1,0 0 0,1-1 0,-1 1 0,1-1 0,-1 0 0,0 0 0,1 0 0,-1 0 0,0 0 0,0 0 0,0-1 0,3-2 0,12-18-9412,-10 5-1657</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2.346"/>
    </inkml:context>
    <inkml:brush xml:id="br0">
      <inkml:brushProperty name="width" value="0.025" units="cm"/>
      <inkml:brushProperty name="height" value="0.025" units="cm"/>
    </inkml:brush>
  </inkml:definitions>
  <inkml:trace contextRef="#ctx0" brushRef="#br0">19 71 16432,'0'0'13036,"-18"-49"-11915,18 44-448,2-1-417,8 1-256,3 3 0,2-1 0,1 3-545,-3 0-960,-4 0-1218,-2 1-1056,-5 5-1154,-1 0-2914</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3.033"/>
    </inkml:context>
    <inkml:brush xml:id="br0">
      <inkml:brushProperty name="width" value="0.025" units="cm"/>
      <inkml:brushProperty name="height" value="0.025" units="cm"/>
    </inkml:brush>
  </inkml:definitions>
  <inkml:trace contextRef="#ctx0" brushRef="#br0">1 51 12716,'0'0'10330,"9"-4"-8814,-1 1-1186,1 0 0,-1 1-1,1-1 1,0 2 0,0-1 0,13 0 0,-20 2-291,1 0 1,-1 0 0,1 1-1,-1-1 1,1 0 0,-1 1-1,1-1 1,-1 1 0,0 0-1,1 0 1,-1 0 0,0 0-1,0 0 1,1 1-1,-1-1 1,0 1 0,0-1-1,-1 1 1,1 0 0,0-1-1,0 1 1,-1 0 0,1 0-1,-1 0 1,0 1 0,0-1-1,1 0 1,-1 0-1,-1 1 1,1-1 0,0 1-1,-1-1 1,1 4 0,0 1 99,-1 1 1,-1 0-1,0 0 1,0-1 0,0 1-1,-1-1 1,0 1-1,0-1 1,-1 1-1,0-1 1,0 0 0,-1 0-1,0-1 1,0 1-1,0-1 1,-7 7 0,6-7-5,0 0 1,1 0 0,-1 1 0,2-1 0,-1 1 0,1 0 0,0 0 0,0 0 0,0 0 0,1 1 0,1-1 0,-1 1 0,1-1 0,0 1 0,1 13 0,1-20-136,-1 0 0,1 0 0,0 0 0,-1 0 0,1 0 0,0 0 0,0 0 0,0 0 0,0 0 0,0-1 0,0 1 0,0 0 0,0-1 0,0 1 0,1-1 0,-1 1 0,0-1 0,0 1 0,0-1 0,1 0 0,-1 0 0,0 0 0,0 1 0,1-1 0,-1 0 0,0-1 0,0 1 0,1 0 0,-1 0 0,0 0 0,2-1 0,41-11 0,-30 2 0,0 0 0,-1 0 0,0-1 0,0-1 0,-1 0 0,-1-1 0,0 0 0,-1-1 0,0 0 0,-1 0 0,-1-1 0,0-1 0,11-30 0,-19 48 0,1 1 0,0 0 0,0-1 0,0 1 0,1-1 0,-1 1 0,1-1 0,-1 1 0,1-1 0,0 0 0,0 0 0,0 0 0,0 0 0,0 0 0,0 0 0,0-1 0,1 1 0,-1-1 0,0 1 0,1-1 0,0 0 0,-1 0 0,1 0 0,0-1 0,2 2 0,2-2 0,-1 0 0,0 0 0,1-1 0,-1 0 0,0 0 0,0 0 0,0-1 0,0 0 0,0 0 0,0 0 0,0-1 0,-1 0 0,1 0 0,-1-1 0,0 1 0,0-1 0,0 0 0,7-9 0,-6 8 0,-1-1 0,0 0 0,-1 0 0,0-1 0,0 1 0,0-1 0,-1 0 0,1 0 0,-2 0 0,1-1 0,-1 1 0,0-1 0,-1 1 0,0-1 0,1-9 0,-2 17 0,0-1 0,0 1 0,-1 0 0,1-1 0,0 1 0,0-1 0,0 1 0,0-1 0,0 1 0,-1 0 0,1-1 0,0 1 0,0 0 0,-1-1 0,1 1 0,0 0 0,-1-1 0,1 1 0,0 0 0,-1-1 0,1 1 0,0 0 0,-1 0 0,1 0 0,-1-1 0,1 1 0,0 0 0,-1 0 0,1 0 0,-1 0 0,1 0 0,-1 0 0,1 0 0,-1 0 0,1 0 0,0 0 0,-1 0 0,1 0 0,-1 0 0,1 0 0,-1 0 0,1 0 0,0 0 0,-1 1 0,1-1 0,-1 0 0,1 0 0,0 1 0,-1-1 0,1 0 0,0 0 0,-1 1 0,1-1 0,0 0 0,-1 1 0,1 0 0,-24 17 0,11-5 0,0 2 0,2-1 0,-1 2 0,-12 23 0,20-32 0,1 0 0,-1 1 0,1 0 0,1 0 0,-1-1 0,2 1 0,-1 1 0,1-1 0,0 0 0,0 0 0,1 0 0,2 15 0,-1-19 7,0 0 0,0-1 0,1 1 0,-1-1 0,1 1 0,0-1 0,0 0 0,1 1-1,-1-1 1,1 0 0,-1-1 0,1 1 0,0 0 0,0-1 0,0 1 0,0-1 0,0 0 0,1 0 0,-1 0 0,1-1 0,-1 1 0,1-1 0,0 0 0,6 1-1,8 3-222,0-2-1,0-1 0,34 1 0,-3-4-3781,2-6-2809</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38.497"/>
    </inkml:context>
    <inkml:brush xml:id="br0">
      <inkml:brushProperty name="width" value="0.025" units="cm"/>
      <inkml:brushProperty name="height" value="0.025" units="cm"/>
    </inkml:brush>
  </inkml:definitions>
  <inkml:trace contextRef="#ctx0" brushRef="#br0">19 1 8232,'0'0'215,"-1"0"0,0 0 0,0 0 0,0 0 0,1 0 0,-1 0 0,0 0 0,0 0 0,1 1 0,-1-1 0,0 0 0,0 1 0,1-1 0,-1 0 0,0 1 1,1-1-1,-1 1 0,0-1 0,1 1 0,-1-1 0,1 1 0,-1-1 0,1 1 0,-2 1 0,2 18 1867,1-16-1923,0-1-1,0 0 0,1 1 0,-1-1 1,1 0-1,0 0 0,0 0 1,0 0-1,0 0 0,1-1 1,3 4-1,8 4 147,1-1 0,0-1 1,1 0-1,-1-2 0,2 1 0,-1-2 0,1 0 1,-1-1-1,26 2 0,19 0 199,78-2 0,-124-4-459,22-2 155,0-2 0,0-2-1,48-13 1,-55 11 216,1 1 0,-1 2 0,1 0-1,1 3 1,49 1 0,-79 1-300,-1 0 0,1 0 0,0 0 0,0 1 1,-1-1-1,1 1 0,0-1 0,-1 1 0,1 0 0,-1 0 0,1 0 0,-1 0 0,1 0 1,-1 0-1,1 0 0,0 1 0,2 11-371,-12 4-3733,-7-3-2044</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2.564"/>
    </inkml:context>
    <inkml:brush xml:id="br0">
      <inkml:brushProperty name="width" value="0.025" units="cm"/>
      <inkml:brushProperty name="height" value="0.025" units="cm"/>
    </inkml:brush>
  </inkml:definitions>
  <inkml:trace contextRef="#ctx0" brushRef="#br0">226 228 11627,'0'0'5071,"-9"-4"-3528,4 2-1406,2 0-42,-1 0 0,1 0 0,-1 1 0,1-1 0,-1 1 0,1 0 0,-1 0 0,0 0 0,0 0 0,1 1 0,-1 0 1,0-1-1,0 1 0,0 1 0,0-1 0,1 1 0,-1-1 0,0 1 0,0 0 0,1 0 0,-1 1 0,1-1 0,-7 4 1,0 3 61,0 1 0,1-1 0,0 2 0,0-1 0,1 1 0,0 1 0,1-1 0,0 1 0,1 0 0,0 1 0,1 0 0,0 0 0,1 0 0,0 0 0,1 1 1,1-1-1,0 1 0,-1 23 0,3-35-135,0 0 0,0 0 0,0 0 0,0 0 0,0 0 0,0 0 0,0-1 0,0 1 0,0 0 0,0 0 0,1 0 0,-1 0 0,0-1 0,1 1 0,-1 0 0,1 0 0,-1 0 0,1-1 0,-1 1 0,1 0 0,-1-1 0,1 1 0,0-1 0,-1 1 0,1 0 0,0-1 0,1 1 0,-1-1 7,1 1 0,0-1 0,-1 0 0,1 0 0,0 0 0,-1 0 0,1 0 0,0 0 0,-1-1 0,1 1 0,-1 0 0,1-1 0,2-1 0,5-2 102,-1 0 0,1-1 0,-1 0-1,10-8 1,40-35 210,64-71-1,-96 90-378,-1-1 0,-1-1 0,-2-1 0,24-44 0,-43 69 17,0 1-1,0-1 1,0 1 0,-1-1-1,0 0 1,0 0 0,-1 0-1,1-13 1,-20 30-161,-1 12 409,0 0 0,2 1-1,1 1 1,1 0-1,1 1 1,1 1-1,1 0 1,-11 37 0,20-55-141,1 1 0,0-1 1,1 1-1,-1 0 1,1 9-1,1-16-77,0-1 0,0 1 1,0-1-1,0 1 0,0 0 0,1-1 0,-1 1 1,0-1-1,1 1 0,-1 0 0,1-1 0,0 1 1,-1-1-1,1 0 0,0 1 0,0-1 1,0 0-1,0 1 0,0-1 0,0 0 0,0 0 1,1 0-1,-1 0 0,0 0 0,1 0 0,-1 0 1,1 0-1,-1-1 0,1 1 0,-1 0 0,1-1 1,2 1-1,8 0-92,0-1 1,1 0 0,-1-1-1,0 0 1,1-1 0,-1 0-1,0-1 1,0 0 0,-1-1-1,1 0 1,-1-1-1,0 0 1,0-1 0,0-1-1,-1 1 1,0-2 0,0 1-1,-1-1 1,0-1 0,14-16-1,-36 55 454,0 0-1,3 2 1,0-1 0,2 1-1,1 0 1,-3 43 0,10-74-364,0 0 1,0 0 0,0 0 0,0 0 0,1 0 0,-1 0-1,0 0 1,0 0 0,1 0 0,-1 0 0,0 0-1,1 0 1,-1-1 0,1 1 0,-1 0 0,1 0 0,-1 0-1,1 0 1,0-1 0,0 1 0,-1 0 0,1-1 0,0 1-1,0 0 1,0-1 0,-1 1 0,3 0 0,0 0 15,-1-1 1,1 1-1,-1-1 0,1 0 1,0 0-1,-1 0 1,1 0-1,-1 0 1,1 0-1,5-2 1,-2 1-452,0-1 0,0 0 0,-1 0 0,1-1 1,0 1-1,-1-1 0,1-1 0,-1 1 0,6-6 1,3-9-4031,-5-4-1873</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3.341"/>
    </inkml:context>
    <inkml:brush xml:id="br0">
      <inkml:brushProperty name="width" value="0.025" units="cm"/>
      <inkml:brushProperty name="height" value="0.025" units="cm"/>
    </inkml:brush>
  </inkml:definitions>
  <inkml:trace contextRef="#ctx0" brushRef="#br0">15 205 13741,'0'0'10330,"-3"-11"-9551,0 5-686,2 4-81,0 0 0,0 0 0,0 1 0,0-1 0,1 0 0,-1 0 0,0 0 0,1 0 0,0 0 0,-1 0 0,1 0 0,0 0 0,0 0 0,0 0 1,0 0-1,0 0 0,1 0 0,-1 0 0,1 0 0,-1 0 0,1 0 0,0 0 0,0 0 0,0 0 0,0 0 0,0 1 0,0-1 0,0 0 0,0 1 0,1-1 0,-1 1 0,1-1 0,1 0 0,8-5-7,0 0 1,0 1-1,1 1 0,0 0 1,0 0-1,0 2 0,0-1 1,1 1-1,-1 1 0,1 0 1,0 1-1,-1 1 0,15 0 1,-26 0-2,0 1 1,0-1 0,0 0 0,-1 0 0,1 1-1,0-1 1,0 1 0,-1-1 0,1 1-1,0-1 1,-1 1 0,1-1 0,0 1-1,-1 0 1,1-1 0,-1 1 0,1 0 0,-1-1-1,1 1 1,-1 0 0,0 0 0,1-1-1,-1 1 1,0 0 0,0 0 0,1 1-1,-1 32 604,-17 28 759,10-47-1093,5-10-215,-1-1 0,1 1 0,0-1 0,0 1 0,0 0 0,1 0 0,0 0 0,0 0 0,0 0 0,0 0 0,1 0 0,0 0 0,1 6 0,-1-10-53,1-1 1,-1 0 0,1 0-1,-1 0 1,1 0 0,-1 0-1,1 0 1,-1 0 0,1 0-1,0 0 1,-1 0 0,1 0-1,-1 0 1,1 0 0,-1-1-1,1 1 1,-1 0 0,1 0-1,-1 0 1,1-1 0,-1 1-1,1 0 1,-1-1 0,1 1-1,-1 0 1,0-1 0,1 1-1,-1-1 1,0 1 0,1-1-1,14-13 188,-6 3-151,-1 0 0,0 0-1,0-1 1,-1 0 0,-1 0-1,0 0 1,-1-1 0,0 0-1,-1 0 1,0 0 0,-1-1 0,0 1-1,-2-1 1,1-18 0,-2 32 47,32 25-186,-26-22 10,1-1-1,0-1 0,0 1 0,0-1 0,0 0 0,0-1 1,0 0-1,0 0 0,0 0 0,0-1 0,0 0 1,0-1-1,0 1 0,8-4 0,-9 3 12,-1 0 1,1 0-1,-1-1 0,0 0 0,0 1 1,0-2-1,-1 1 0,1 0 0,-1-1 1,0 0-1,0 0 0,0 0 0,0-1 1,-1 1-1,1-1 0,-1 0 0,5-10 1,-11 13 417,-8 10-226,-8 10-33,11-6-22,0 0 0,1 0 0,0 1-1,1 0 1,1 0 0,0 0 0,0 1 0,2-1 0,0 1-1,0 0 1,-1 25 0,4-37-176,0-1-1,0 1 0,0-1 1,0 1-1,1-1 1,-1 1-1,0-1 0,1 0 1,-1 1-1,0-1 1,1 0-1,0 1 0,-1-1 1,1 0-1,0 1 1,0-1-1,0 0 0,2 2 1,17 4-5668,-1-6-1463</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3.683"/>
    </inkml:context>
    <inkml:brush xml:id="br0">
      <inkml:brushProperty name="width" value="0.025" units="cm"/>
      <inkml:brushProperty name="height" value="0.025" units="cm"/>
    </inkml:brush>
  </inkml:definitions>
  <inkml:trace contextRef="#ctx0" brushRef="#br0">265 6 14253,'0'0'7997,"-10"-2"-5178,8 2-2694,-5-1 251,0 0 0,1 0 0,-1 0 0,0 1 0,0 0 0,1 1 0,-1 0 0,0 0 0,0 0 0,1 0 0,-1 1 0,-11 6 0,1 1-144,1 2 0,0 0 0,0 1 0,-26 28 0,37-36-235,1 1 1,0-1 0,0 1 0,0 0 0,1 0-1,0 1 1,0-1 0,0 1 0,0-1 0,1 1-1,0 0 1,0 0 0,1 0 0,0 0 0,0 0-1,0 0 1,0 1 0,1-1 0,1 10 0,0-13-16,0-1 0,1 0 0,-1 0 0,0 0 0,1 1 1,0-1-1,-1-1 0,1 1 0,0 0 0,0 0 1,0-1-1,0 1 0,0-1 0,0 0 0,0 1 0,1-1 1,-1 0-1,0 0 0,1-1 0,-1 1 0,1 0 1,-1-1-1,1 1 0,-1-1 0,1 0 0,4 0 0,6 1-431,1-1-1,-1-1 1,24-3-1,-23 0-741,0 0 0,0-1 0,-1 0 0,0-2 0,0 1 0,0-2 0,-1 1 0,0-2 0,13-11 0,24-23-6945</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4.055"/>
    </inkml:context>
    <inkml:brush xml:id="br0">
      <inkml:brushProperty name="width" value="0.025" units="cm"/>
      <inkml:brushProperty name="height" value="0.025" units="cm"/>
    </inkml:brush>
  </inkml:definitions>
  <inkml:trace contextRef="#ctx0" brushRef="#br0">277 0 11723,'0'0'12780,"-9"9"-10975,-7 6-1077,1 1 0,1 0 0,1 1 0,0 1 0,1 0 0,1 1 0,-10 24 0,13-24-603,1 1 1,0 0 0,2 0-1,1 0 1,-4 31-1,8-41-200,-1-1-1,1 0 0,0 1 0,1-1 0,0 0 0,0 1 0,1-1 0,0 0 1,1 0-1,0 0 0,1-1 0,-1 1 0,2-1 0,6 11 0,-5-15-4367,-6-14 2161,-8-16-329,-1 14 2105,0 0 1,-1 1-1,-1 0 1,1 0-1,-17-10 1,15 11 1245,0 0 0,1-1 0,0-1 0,-13-16 0,24 27-677,0 1 0,0-1 0,-1 1 1,1-1-1,0 1 0,0-1 0,0 1 0,0-1 1,0 1-1,0-1 0,0 1 0,0-1 1,0 1-1,0 0 0,1-1 0,-1 1 0,0-1 1,0 1-1,0-1 0,1 1 0,-1-1 0,0 1 1,0 0-1,1-1 0,-1 1 0,0 0 0,1-1 1,-1 1-1,0 0 0,1-1 0,-1 1 0,0 0 1,1 0-1,-1-1 0,1 1 0,-1 0 0,1 0 1,-1 0-1,0 0 0,1-1 0,-1 1 0,1 0 1,-1 0-1,1 0 0,-1 0 0,1 0 0,-1 0 1,1 0-1,0 1 0,35-5-212,-27 3 469,86-4 80,-6 0-1405,-32-3-2800,-8-5-3652</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6.556"/>
    </inkml:context>
    <inkml:brush xml:id="br0">
      <inkml:brushProperty name="width" value="0.025" units="cm"/>
      <inkml:brushProperty name="height" value="0.025" units="cm"/>
    </inkml:brush>
  </inkml:definitions>
  <inkml:trace contextRef="#ctx0" brushRef="#br0">0 0 19410,'0'0'9930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4.814"/>
    </inkml:context>
    <inkml:brush xml:id="br0">
      <inkml:brushProperty name="width" value="0.025" units="cm"/>
      <inkml:brushProperty name="height" value="0.025" units="cm"/>
    </inkml:brush>
  </inkml:definitions>
  <inkml:trace contextRef="#ctx0" brushRef="#br0">225 43 14542,'0'0'8146,"-10"-7"-6945,-33-23-437,41 29-735,0 0 0,0 0 0,0 1 0,0-1 0,0 1 0,-1-1 0,1 1 0,0 0 0,0 0 0,0 0 0,0 0 0,-1 0 0,1 1 0,0-1 0,0 1 0,0-1 0,0 1 0,0 0 0,0-1 0,0 1 0,-3 2 0,-32 28 145,33-27-132,-46 53 457,47-53-471,0 0 0,1 0 0,-1 0 0,1 0 0,0 0 0,0 0 0,1 0-1,-1 1 1,1-1 0,0 1 0,0-1 0,0 1 0,1 0 0,0 4 0,0-8-27,0 0 0,1-1-1,-1 1 1,0 0 0,1-1 0,-1 1-1,1 0 1,-1-1 0,1 1 0,-1-1 0,1 1-1,-1-1 1,1 1 0,0-1 0,-1 0 0,1 1-1,0-1 1,-1 0 0,1 1 0,0-1-1,0 0 1,-1 0 0,1 0 0,0 0 0,0 1-1,-1-1 1,1 0 0,0 0 0,0-1 0,-1 1-1,1 0 1,0 0 0,1 0 0,26-6 57,-13-1-210,-1-1 0,0 0 0,-1-1 0,0 0 0,0-1 0,12-13 0,-10 10-43,0 0-1,1 1 0,21-12 0,-37 24 196,0 1 0,1-1-1,-1 0 1,0 1 0,1-1 0,-1 0-1,0 0 1,0 1 0,1-1-1,-1 0 1,0 1 0,0-1 0,0 1-1,0-1 1,1 0 0,-1 1-1,0-1 1,0 0 0,0 1-1,0-1 1,0 1 0,0-1 0,0 0-1,0 1 1,0-1 0,0 1-1,0-1 1,0 0 0,0 1 0,-1-1-1,1 1 1,0-1 0,0 0-1,0 1 1,-1-1 0,1 0-1,0 1 1,0-1 0,-1 0 0,1 1-1,-9 23 157,-74 133 618,45-90-720,3 2-1,-44 124 1,78-190-230,0 0 0,0 0 0,0 0 1,1 0-1,-1 0 0,1 0 0,0 1 1,0-1-1,1 5 0,-1-8 84,0 0 0,0 0 0,0 1 0,0-1 0,0 0 0,0 0 0,0 0 0,0 1-1,1-1 1,-1 0 0,0 0 0,0 0 0,0 0 0,0 0 0,0 1 0,1-1 0,-1 0 0,0 0 0,0 0 0,0 0-1,1 0 1,-1 0 0,0 0 0,0 0 0,0 0 0,1 0 0,-1 0 0,0 0 0,0 0 0,0 0 0,1 0 0,-1 0-1,0 0 1,0 0 0,0 0 0,1 0 0,-1 0 0,0 0 0,0 0 0,0 0 0,0 0 0,1 0 0,-1-1 0,16-14-4306,3-12-1816</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5.218"/>
    </inkml:context>
    <inkml:brush xml:id="br0">
      <inkml:brushProperty name="width" value="0.025" units="cm"/>
      <inkml:brushProperty name="height" value="0.025" units="cm"/>
    </inkml:brush>
  </inkml:definitions>
  <inkml:trace contextRef="#ctx0" brushRef="#br0">158 50 10922,'0'0'13266,"-13"11"-12166,-11 9-555,-31 34-1,47-46-424,1 1 0,0 0 0,0 0 1,1 1-1,0-1 0,0 2 0,1-1 0,1 0 0,-5 14 0,9-24-119,0 1 0,0 0 0,0-1 0,-1 1 0,1 0 0,0-1 1,0 1-1,0 0 0,0-1 0,0 1 0,0 0 0,1-1 0,-1 1 0,0 0 0,0-1 0,0 1 0,1-1 0,-1 1 0,0 0 0,0-1 0,1 1 0,-1-1 0,1 1 1,-1-1-1,1 1 0,-1-1 0,1 1 0,-1-1 0,1 1 0,-1-1 0,1 0 0,-1 1 0,1-1 0,0 0 0,-1 1 0,1-1 0,-1 0 0,1 0 0,0 0 1,-1 0-1,1 1 0,0-1 0,-1 0 0,1 0 0,0 0 0,-1 0 0,1-1 0,0 1 0,-1 0 0,1 0 0,1 0 0,36-12 158,-21 3-247,0-2 0,-1 0 0,0-1 0,-1 0 0,26-27 0,-9 3-460,35-50 1,-62 80 570,13-19-99,-14 21 288,-8 15 392,-20 39-69,9-19-278,-15 41-1,27-63-261,0 1 0,1 0 0,0 0 0,0 0 0,1 0 1,1 0-1,-1 0 0,3 19 0,-1-28-105,-1 0-1,1 0 1,-1 0 0,1 0 0,0 0-1,-1 0 1,1 0 0,0 0 0,0 0-1,0 0 1,0 0 0,0 0 0,0 0-1,0-1 1,0 1 0,0 0 0,0-1-1,0 1 1,0-1 0,1 0 0,-1 1-1,0-1 1,0 0 0,0 1 0,1-1-1,-1 0 1,0 0 0,1 0 0,-1 0-1,0 0 1,2-1 0,42-8-4583,-23-1 2088,-1-2-1,-1 0 1,37-30 0,-14 9-5472</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6.679"/>
    </inkml:context>
    <inkml:brush xml:id="br0">
      <inkml:brushProperty name="width" value="0.025" units="cm"/>
      <inkml:brushProperty name="height" value="0.025" units="cm"/>
    </inkml:brush>
  </inkml:definitions>
  <inkml:trace contextRef="#ctx0" brushRef="#br0">170 314 6598,'0'0'14617,"-9"6"-13085,-15 9 205,-44 37-1,62-47-1592,0 0 1,0 1-1,0-1 0,1 1 1,0 0-1,0 0 0,1 1 0,-1 0 1,1 0-1,1 0 0,0 0 1,0 0-1,-4 16 0,7-23-145,0 0 0,0 1 0,0-1 0,0 0-1,0 1 1,0-1 0,0 1 0,0-1 0,0 0 0,0 1 0,1-1 0,-1 0-1,0 1 1,0-1 0,0 0 0,1 1 0,-1-1 0,0 0 0,0 0 0,1 1-1,-1-1 1,0 0 0,1 0 0,-1 0 0,0 1 0,1-1 0,-1 0 0,0 0-1,1 0 1,-1 0 0,0 0 0,1 0 0,-1 1 0,0-1 0,1 0 0,21-1 48,19-10 117,-14-6-619,0 0 0,-1-1 0,0-2-1,-2-1 1,0 0 0,-2-2 0,28-36 0,-50 60-36,-18 34 441,17-33 68,0 1 0,0 0 0,0-1 0,0 1 0,0 0 1,1 0-1,0 0 0,-1-1 0,1 1 0,0 0 0,0 0 1,0 0-1,1 0 0,-1 0 0,2 4 0,-1-7-20,-1 1-1,1 0 1,0 0-1,0-1 1,0 1-1,0 0 0,0-1 1,0 1-1,0-1 1,0 1-1,0-1 1,0 0-1,0 1 1,0-1-1,0 0 1,0 0-1,1 0 1,-1 0-1,0 0 1,0 0-1,0 0 1,0 0-1,0 0 0,2-1 1,29-7-138,-11-2-836,-1-1 1,0-1-1,-1 0 0,0-2 0,26-24 0,-4-1-2003,39-49-1,-75 82 3067,14-16-306,26-40 0,-41 55 907,0 0-1,-1 0 1,0 0 0,0-1 0,0 1 0,2-11-1,-9 27 4160,-8 4-3705,3-1-490,-120 207 2936,118-196-3268,1 0 0,1 0 1,2 1-1,0 0 0,1 0 1,1 1-1,1-1 0,0 29 0,4-52-334,0-1 0,-1 1-1,1 0 1,0 0 0,0 0-1,0 0 1,0 0-1,0 0 1,0 0 0,0-1-1,1 1 1,-1 0 0,0 0-1,0 0 1,1 0-1,-1 0 1,0-1 0,1 1-1,-1 0 1,1 0 0,-1-1-1,1 1 1,1 1-1,10-14-806,10-35-970,-18 34 1350,-1 0 0,-1 0 0,0-1 0,0 1 0,-2-1 0,1 1 0,-2-1 0,0 0 0,-5-25 0,0 30 947,4 13 335,2-3-817,0 0-1,1 0 1,-1 0-1,1 0 1,-1 0-1,1 0 1,-1 0-1,1 0 1,0 0-1,-1 0 1,1 0-1,0 0 1,0-1-1,0 1 1,-1 0-1,1 0 1,0-1 0,0 1-1,0-1 1,0 1-1,0-1 1,0 1-1,2 0 1,8 1-117,1 1 0,-1-1 0,0-1-1,1 0 1,-1 0 0,1-1 0,-1-1 0,1 0 0,-1 0 0,0-1 0,21-7 0,-18 5-130,0-1-1,0-1 1,-1 0-1,1-1 0,-2 0 1,1-1-1,-1-1 1,21-17-1,-66 44 3491,18-5-2787,2 0-1,0 2 1,-15 19-1,23-26-259,0-1 0,0 1 0,0 0 0,1 1 0,1-1 0,-1 1 0,1 0 0,-3 18-1,6-27-213,0 1 0,-1 0 0,1 0 0,0 0 0,0 0-1,0 0 1,0-1 0,0 1 0,0 0 0,0 0 0,0 0-1,1 0 1,-1 0 0,0-1 0,0 1 0,1 0-1,-1 0 1,1 0 0,-1-1 0,0 1 0,1 0 0,0-1-1,-1 1 1,1 0 0,-1-1 0,1 1 0,1 0 0,0 0-2,-1-1 1,1 1-1,-1-1 1,1 0-1,-1 0 0,1 0 1,0 0-1,-1 0 1,1 0-1,-1 0 1,1 0-1,0-1 1,2 0-1,5-2-75,-1-1-1,0 1 0,0-1 0,11-8 0,12-10-1951,0-1-1,-2-1 1,-1-2 0,42-49 0,-87 98 4179,2 1 0,-19 35 0,27-45-1642,1-1 1,1 1-1,0 0 1,0 0-1,1 1 1,1-1-1,1 1 1,-1 17-1,3-32-506,0 1 0,0 0 0,0 0 0,0 0-1,0 0 1,1 0 0,-1 0 0,0 0 0,1 0 0,-1 0 0,0-1-1,1 1 1,-1 0 0,1 0 0,-1 0 0,1-1 0,0 1 0,-1 0-1,1-1 1,0 1 0,-1-1 0,1 1 0,0 0 0,0-1 0,0 0-1,-1 1 1,1-1 0,0 1 0,0-1 0,0 0 0,0 0-1,0 1 1,0-1 0,0 0 0,0 0 0,0 0 0,0 0 0,-1 0-1,1 0 1,0-1 0,0 1 0,0 0 0,0 0 0,0-1 0,0 1-1,1-1 1,3 0 16,1-1 0,-1 0 0,0 0 0,0 0 0,0-1 0,0 0 0,5-3 0,15-16-316,0-1 0,-2-1 1,0-1-1,-2-1 0,28-43 0,-24 28-717,-2 0 0,-2-1 0,21-61 0,-29 60 1631,-13 32 1126,-10 27-712,-19 41 520,-30 89-1,52-127-1422,2 1-1,0-1 1,1 1-1,1 0 1,0 0-1,2 0 1,0 0-1,2 0 1,2 21-1,-3-40-124,0 0-1,0 0 1,0 0-1,1 0 0,-1 0 1,0 0-1,0 0 1,1 0-1,-1 0 1,0 0-1,1 0 1,-1 0-1,1 0 1,0-1-1,-1 1 1,1 0-1,0 0 1,-1 0-1,1-1 1,0 1-1,0 0 1,0-1-1,-1 1 1,1 0-1,0-1 1,0 0-1,0 1 1,0-1-1,0 1 1,0-1-1,0 0 1,0 0-1,0 1 1,0-1-1,0 0 0,0 0 1,1 0-1,-1 0 1,0-1-1,0 1 1,0 0-1,0 0 1,0 0-1,0-1 1,1 0-1,2 0 18,-1-1 0,1 0 0,-1 0 0,1 0 0,-1 0 0,0-1 0,0 1 0,0-1 0,0 0 0,4-5 0,9-17-223,-1-1 0,-2 0 0,-1-1 0,0-1-1,-2 0 1,-2 0 0,6-31 0,-14 46 541,-8 31-42,-9 31 277,16-44-553,1-1 0,-1 0-1,1 1 1,-1-1-1,1 0 1,0 1 0,1-1-1,-1 0 1,1 1 0,1 4-1,-1-8-20,0 0 0,0 1 0,0-1 0,0 0-1,0 0 1,1 0 0,-1 0 0,0 0 0,1 0 0,-1 0-1,0-1 1,1 1 0,-1 0 0,1-1 0,-1 1 0,1-1-1,0 0 1,-1 1 0,1-1 0,-1 0 0,1 0 0,-1 0-1,1 0 1,0 0 0,-1 0 0,1-1 0,-1 1 0,1 0-1,-1-1 1,3 0 0,6-2-4,0-1 0,-1 1 0,1-2 0,-1 1 0,0-2 0,0 1 0,-1-1 0,1 0 0,-2-1 0,1 0 0,9-10 0,-6 6 0,1 0 0,-1 2 0,2-1 0,12-7 0,-44 62 0,11-30 0,-1 0 0,2 1 0,0-1 0,1 2 0,0-1 0,1 1 0,1 0 0,1 0 0,1 0 0,-1 25 0,3-41-16,0 0-1,0-1 1,0 1-1,0 0 1,0-1-1,0 1 1,0 0-1,1 0 1,-1-1-1,0 1 1,0 0-1,1-1 1,-1 1 0,1 0-1,-1-1 1,0 1-1,1-1 1,-1 1-1,1-1 1,-1 1-1,1-1 1,0 1-1,-1-1 1,1 0-1,0 1 1,-1-1 0,1 0-1,0 1 1,-1-1-1,1 0 1,0 0-1,-1 0 1,1 1-1,0-1 1,0 0-1,-1 0 1,1 0 0,0 0-1,-1 0 1,1-1-1,0 1 1,0 0-1,-1 0 1,1 0-1,0-1 1,-1 1-1,2-1 1,1 0-214,0 0 1,0-1-1,0 1 1,0-1-1,0 1 1,0-1-1,0 0 1,-1-1-1,5-3 0,0-5-1668,0-1-1,0 0 0,-1 0 1,-1 0-1,0-1 0,-1 0 1,0 0-1,4-23 0,-2-8-4864</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47.163"/>
    </inkml:context>
    <inkml:brush xml:id="br0">
      <inkml:brushProperty name="width" value="0.025" units="cm"/>
      <inkml:brushProperty name="height" value="0.025" units="cm"/>
    </inkml:brush>
  </inkml:definitions>
  <inkml:trace contextRef="#ctx0" brushRef="#br0">11 51 7399,'-2'-28'9071,"2"27"-8583,0 0 1,0 0-1,0 0 1,0 0-1,0 0 1,0 0-1,0 0 1,0-1 0,-1 1-1,1 0 1,-1 0-1,1 0 1,0 0-1,-1 0 1,0 0-1,1 0 1,-1 0 0,0 1-1,1-1 1,-3-1 811,17 18-1001,17 15-1696,19 14-6265,26 26-3827,-75-70 11675,1 0 1,-1 0-1,0 0 0,0 1 0,0-1 0,0 0 0,0 0 1,0 1-1,0-1 0,-1 1 0,1-1 0,0 1 0,-1-1 1,1 1-1,-1-1 0,1 1 0,-1 0 0,0-1 0,0 1 1,0 0-1,0-1 0,0 1 0,0-1 0,0 1 1,0 0-1,-1-1 0,1 1 0,-2 2 0,-1 0 1062,0 1 0,0-1 0,-1 0 0,1 0-1,-1 0 1,0-1 0,-6 5 0,-20 21 5494,21-6-5110,37-23-1728,32-18-1579,-51 14 1515,1 0 1,-1 1-1,0 0 0,1 1 0,0 0 0,-1 1 0,1-1 1,0 2-1,0 0 0,0 0 0,14 2 0,-23-1 249,1-1 0,0 1 0,-1 0 0,1 0 0,-1 0 0,1 0 0,-1 0 0,1 0 0,-1 0 1,0 0-1,0 1 0,1-1 0,-1 0 0,0 1 0,0-1 0,0 1 0,-1-1 0,1 1 0,0 0 0,0 2 0,0-3 10,-1 1-1,1-1 1,-1 1 0,1-1-1,0 1 1,-1-1 0,1 0 0,0 0-1,0 1 1,0-1 0,0 0-1,0 0 1,0 0 0,1 0 0,-1 0-1,0 0 1,0 0 0,1 0-1,-1-1 1,0 1 0,1 0 0,-1-1-1,1 1 1,-1-1 0,3 1-1,11-1-26,0-1-1,0 0 1,0-1 0,24-7-1,-25 6-411,0 0-1,0 0 0,0 2 1,29-1-1,-42 3 283,-1 0 0,1 1 0,0-1 0,-1 0 0,1 0-1,-1 1 1,1-1 0,-1 0 0,1 1 0,-1-1 0,0 0 0,0 1 0,0-1 0,0 0 0,0 1-1,0-1 1,0 3 0,-1 9-5495,1-9-372</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53.186"/>
    </inkml:context>
    <inkml:brush xml:id="br0">
      <inkml:brushProperty name="width" value="0.025" units="cm"/>
      <inkml:brushProperty name="height" value="0.025" units="cm"/>
    </inkml:brush>
  </inkml:definitions>
  <inkml:trace contextRef="#ctx0" brushRef="#br0">0 1 4516,'0'0'192</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53.842"/>
    </inkml:context>
    <inkml:brush xml:id="br0">
      <inkml:brushProperty name="width" value="0.025" units="cm"/>
      <inkml:brushProperty name="height" value="0.025" units="cm"/>
    </inkml:brush>
  </inkml:definitions>
  <inkml:trace contextRef="#ctx0" brushRef="#br0">1 11 7271,'0'0'11969,"9"0"-11270,525-9 2370,-215 8-2879,653 11 2210,-952-9-2275,-14-2 6,0 1 1,-1 0-1,1 0 0,0 1 0,0 0 1,0 0-1,0 0 0,0 1 1,-1 0-1,8 2 0,-13-3-121,0-1-1,1 0 0,-1 0 1,0 1-1,0-1 1,1 0-1,-1 0 1,0 1-1,0-1 1,1 0-1,-1 1 1,0-1-1,0 0 1,0 0-1,0 1 1,1-1-1,-1 1 0,0-1 1,0 0-1,0 1 1,0-1-1,0 0 1,0 1-1,0-1 1,0 0-1,0 1 1,0-1-1,0 1 1,0-1-1,0 0 1,-1 1-1,1-1 1,0 0-1,0 1 0,0-1 1,0 0-1,-1 1 1,1-1-1,0 0 1,0 0-1,0 1 1,-1-1-1,1 0 1,0 0-1,-1 1 1,1-1-1,0 0 1,-1 0-1,1 0 0,0 1 1,-1-1-1,1 0 1,0 0-1,-1 0 1,1 0-1,0 0 1,-1 0-1,1 0 1,-1 0-1,-23 8 161,24-7-155,-22 6-7,-4 1-1387,10-6-3934</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54.931"/>
    </inkml:context>
    <inkml:brush xml:id="br0">
      <inkml:brushProperty name="width" value="0.025" units="cm"/>
      <inkml:brushProperty name="height" value="0.025" units="cm"/>
    </inkml:brush>
  </inkml:definitions>
  <inkml:trace contextRef="#ctx0" brushRef="#br0">0 110 5605,'0'0'11270,"7"-2"-10416,15-3-348,0 1 0,0 1 0,0 1 0,1 1 0,31 3 0,27-1-152,62-13-144,-1-5 0,154-40 0,-274 49 68,-20 7 198,-11 3-307,-7 7-601,-2 1-4837,14-9 405</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7:05.012"/>
    </inkml:context>
    <inkml:brush xml:id="br0">
      <inkml:brushProperty name="width" value="0.025" units="cm"/>
      <inkml:brushProperty name="height" value="0.025" units="cm"/>
    </inkml:brush>
  </inkml:definitions>
  <inkml:trace contextRef="#ctx0" brushRef="#br0">1 1 7143,'0'0'7137,"9"2"-7217,66 11 941,136 4-1,-28-4-414,-151-9-399,700 50 1273,433-35 2796,1031-47-2867,-931-3-1186,2 41 41,-697-2-47,792 2 190,1695 32 1113,-1326-9-997,-1479-35-580,287 5-1199,-397 6-1191,-10 1-4993,-63-9-2394</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30.220"/>
    </inkml:context>
    <inkml:brush xml:id="br0">
      <inkml:brushProperty name="width" value="0.025" units="cm"/>
      <inkml:brushProperty name="height" value="0.025" units="cm"/>
    </inkml:brush>
  </inkml:definitions>
  <inkml:trace contextRef="#ctx0" brushRef="#br0">0 22 10474,'0'0'10111,"12"2"-8835,54 6 272,117-2 0,81-18 336,-104 3-650,-95 7-940,286-9 421,-2 30-427,-321-17-268,34 8 24,-65-12-5905,-5-10 1371,-2-9-6395</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4:10.820"/>
    </inkml:context>
    <inkml:brush xml:id="br0">
      <inkml:brushProperty name="width" value="0.025" units="cm"/>
      <inkml:brushProperty name="height" value="0.025" units="cm"/>
    </inkml:brush>
  </inkml:definitions>
  <inkml:trace contextRef="#ctx0" brushRef="#br0">96 4 3619,'0'0'5600,"-8"0"-5082,-29-3 236,34 3-154,-1 0 1,1 0-1,-1 0 1,1 0-1,-1 0 1,1 1-1,-1-1 1,1 1-1,-1 0 1,1 0-1,-6 3 1,9-4-564,0 0 0,-1 1 0,1-1 1,0 0-1,0 1 0,-1-1 0,1 0 1,0 1-1,0-1 0,-1 0 0,1 1 0,0-1 1,0 1-1,0-1 0,0 1 0,0-1 1,-1 0-1,1 1 0,0-1 0,0 1 1,0-1-1,0 1 0,0-1 0,0 0 0,1 1 1,-1-1-1,0 1 0,0-1 0,0 1 1,0-1-1,0 0 0,1 1 0,-1-1 1,0 1-1,1 0 0,17 11 404,21 0-381,52-5 19,-61-6-33,0 2 1,48 10 0,-56-8-30,-3 1 2,1-2-1,26 4 1,-40-8-12,0 0 0,0 0 0,-1 0 1,1-1-1,0 1 0,0-1 0,0-1 0,0 1 0,-1-1 0,1 0 1,-1-1-1,7-2 0,1-2 0,-1 0 1,1 2-1,0 0 0,0 0 1,1 1-1,0 1 1,-1 0-1,1 1 0,0 0 1,0 1-1,1 1 1,23 2-1,-26 0 41,0-1 0,0 2 0,-1 0 0,19 6 0,-29-4-2709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6.900"/>
    </inkml:context>
    <inkml:brush xml:id="br0">
      <inkml:brushProperty name="width" value="0.025" units="cm"/>
      <inkml:brushProperty name="height" value="0.025" units="cm"/>
    </inkml:brush>
  </inkml:definitions>
  <inkml:trace contextRef="#ctx0" brushRef="#br0">78 45 22517,'0'0'3582,"-9"12"-464,2-3-2440,-32 46 1331,36-50-1931,0 1 1,0-1-1,1 1 1,-1 0-1,1 0 1,0 0-1,1 0 1,0 0-1,0 0 0,0 11 1,1-17-79,0 1 0,0 0 0,1-1 0,-1 1 0,0-1 0,1 1 0,-1 0 0,1-1 0,-1 1 0,0-1 0,1 1 0,0-1 0,-1 1 0,1-1 0,-1 0 0,1 1 0,-1-1 0,1 1 0,0-1 0,-1 0 0,1 0 0,0 1 0,-1-1 0,1 0 0,0 0 0,-1 0 0,1 0 0,0 0 0,-1 0 0,1 0 0,0 0 0,0 0 0,-1 0 0,1 0 0,0-1 0,-1 1 0,1 0 0,0 0 0,-1-1 0,1 1 0,-1 0 0,2-1 0,30-13 0,21-25 0,-33 23 0,42-25 0,-54 37 0,0 0 0,0 1 0,0 0 0,1 0 0,-1 1 0,1 0 0,-1 0 0,1 1 0,13 0 0,-21 1 0,1 0 0,-1 0 0,1 0 0,0 0 0,-1 0 0,1 1 0,-1-1 0,1 0 0,-1 1 0,1 0 0,-1-1 0,1 1 0,-1 0 0,1 0 0,-1 0 0,0-1 0,0 1 0,1 1 0,-1-1 0,0 0 0,0 0 0,0 0 0,0 1 0,0-1 0,-1 0 0,2 3 0,8 43 0,-10-41 0,1 0 0,0-1 0,0 1 0,0-1 0,0 1 0,3 5 0,-3-11 0,-1 1 0,1 0 0,-1-1 0,1 1 0,-1-1 0,1 1 0,-1-1 0,1 0 0,-1 1 0,1-1 0,0 1 0,-1-1 0,1 0 0,-1 0 0,1 1 0,0-1 0,0 0 0,-1 0 0,1 0 0,0 0 0,-1 0 0,1 0 0,0 0 0,-1 0 0,1 0 0,0 0 0,0 0 0,-1 0 0,1 0 0,0-1 0,-1 1 0,1 0 0,0 0 0,-1-1 0,1 1 0,-1-1 0,1 1 0,0 0 0,0-1 0,26-21 0,-25 20 0,38-38 0,-24 23 0,1 0 0,0 1 0,1 1 0,1 1 0,36-21 0,-54 34 0,1 0 0,-1 0 0,1 0 0,-1 1 0,1-1 0,0 0 0,-1 1 0,1 0 0,0-1 0,0 1 0,-1 0 0,1 0 0,0 0 0,0 0 0,-1 0 0,1 0 0,0 1 0,-1-1 0,4 1 0,-4 0 0,0 0 0,-1 0 0,1 0 0,0 0 0,0 0 0,0 0 0,-1 0 0,1 0 0,0 0 0,-1 0 0,1 0 0,-1 0 0,1 1 0,-1-1 0,0 0 0,1 0 0,-1 1 0,0-1 0,0 0 0,0 2 0,0 11 0,-2-1 0,1 1 0,-2-1 0,-4 16 0,1 0 0,6-23-1403,0-4-2313,5-6-4458</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00.610"/>
    </inkml:context>
    <inkml:brush xml:id="br0">
      <inkml:brushProperty name="width" value="0.025" units="cm"/>
      <inkml:brushProperty name="height" value="0.025" units="cm"/>
    </inkml:brush>
  </inkml:definitions>
  <inkml:trace contextRef="#ctx0" brushRef="#br0">204 71 3587,'0'0'-58,"-11"-1"26,0 1 71,0-1 0,1-1 0,-1 0 1,0 0-1,1-1 0,-1-1 1,1 0-1,0 0 0,0-1 0,1 0 1,-1-1-1,1 0 0,-8-7 0,1 0 729,22 19 669,-3-3-1235,0 0-1,0-1 0,1 0 0,-1 0 1,1 0-1,-1 0 0,1 0 0,0-1 1,6 3-1,57-7 8,-57 2-143,0 0 1,0 0 0,1 1-1,-1 0 1,20 4-1,-27-3-27,-1 0-1,1 0 0,-1 1 0,0-1 1,0 0-1,0 1 0,0 0 1,0 0-1,0-1 0,0 1 0,0 0 1,-1 1-1,1-1 0,-1 0 0,1 0 1,1 5-1,19 49 287,-10-24 34,29 46-93,-21-43-106,21 54 1,-14-28-107,3-1 0,3-1 0,2-2 1,62 76-1,-37-49 86,-17-19-80,37 81 1,-55-97 31,1 0 0,3-2 1,2-1-1,39 45 0,-36-54-71,6 4 21,-1 2-1,-3 2 1,-1 1 0,33 60 0,-61-91-26,25 41 15,-30-53-10,1 1 0,-1-1 0,1 0 0,0 0 0,0 0 0,0 0 0,0 0 0,1-1 0,-1 1 0,1-1 0,-1 0 0,6 2 0,-28-40 1757,-84-170-1979,30 52-506,-240-414 24,276 505 676,-2 2 1,-4 1 0,-1 2-1,-90-89 1,107 122 3,-1 0 0,-1 2 1,-2 1-1,0 1 0,-1 2 1,-1 1-1,0 2 0,-2 1 1,0 2-1,0 1 0,-41-8 1,2 16-9,74 5 9,-1-1 0,1 0 0,-1 0 0,1 0 0,-1 1 0,0-1 0,1 0 0,-1 0 0,1 1 0,-1-1 0,1 1 0,0-1 0,-1 0 0,1 1 0,-1-1 0,1 1 0,0-1 0,-1 1 0,1-1 0,0 1 0,-1-1 0,1 1 0,0-1 0,0 1 0,0 0 0,-1-1 0,1 1 0,0-1 0,0 1 0,0 0 1,0-1-1,0 1 0,0-1 0,0 1 0,0 0 0,0-1 0,1 1 0,-1-1 0,0 1 0,0-1 0,0 1 0,1 0 0,-1-1 0,0 1 0,1-1 0,0 1 0,14 29-76,17 5 83,1-2 1,39 28-1,4 5 1,36 36 15,136 132-10,-198-181 28,-1 3 0,66 101 0,94 194 112,12 20-211,-93-186-3207,-98-131-1233</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2:53.895"/>
    </inkml:context>
    <inkml:brush xml:id="br0">
      <inkml:brushProperty name="width" value="0.025" units="cm"/>
      <inkml:brushProperty name="height" value="0.025" units="cm"/>
    </inkml:brush>
  </inkml:definitions>
  <inkml:trace contextRef="#ctx0" brushRef="#br0">5 678 6983,'0'0'10692,"10"-13"-9987,30-36 134,3 2-1,70-61 1,123-86 200,-134 113-1033,-33 24 24,94-72 36,-802 624 2442,551-424-2315,80-65-91,-22 19 183,29-24-281,-1 0 0,1 0 0,0 0 0,0 0 0,0 0 0,0 0 0,0 0 1,1 0-1,-1 0 0,0 0 0,0 0 0,1 1 0,-1-1 0,1 0 0,-1 0 0,1 1 0,-1-1 0,1 3 1,8-6-171,25-13 186,-1-2-1,-1-1 1,37-28 0,-8 6 24,600-381-2735,-637 403 2351,-15 9 174,-14 6 48,-16 9 140,-1 0 0,1 1 0,1 1 0,-25 13 0,-89 52 175,107-58-88,-293 185 758,160-96-1189,115-78-2091,17-17-3438</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27.373"/>
    </inkml:context>
    <inkml:brush xml:id="br0">
      <inkml:brushProperty name="width" value="0.025" units="cm"/>
      <inkml:brushProperty name="height" value="0.025" units="cm"/>
    </inkml:brush>
  </inkml:definitions>
  <inkml:trace contextRef="#ctx0" brushRef="#br0">1 0 9289,'0'0'10901,"4"9"-10165,1 1-526,0-1-1,0 0 0,1 0 0,0-1 0,1 1 0,0-1 1,0-1-1,1 1 0,0-1 0,11 8 0,8 2 242,33 24 62,1-4 1,116 52 0,-70-41-25,-2 4 0,148 100 1,-232-137-390,-21-12 54,-14-7-83,-15-8-187,0-2-1,2-1 1,-1-1-1,-43-35 1,-23-14 10,-66-27-654,-68-43 260,188 108 519,7 4 23,-1 1 0,-1 2 0,-42-18 0,91 56 454,15 10-587,93 63 144,4-6-1,147 73 1,-229-133-51,60 31 17,-23-13 17,106 74 0,-187-117-44,0 0 0,0 0 0,-1 0 0,1-1 1,0 1-1,0 0 0,0 0 0,0 0 0,0 0 0,0 0 0,0 0 0,-1 0 0,1 1 0,0-1 0,0 0 0,0 0 0,0 0 1,0 0-1,0 0 0,0 0 0,-1 0 0,1 0 0,0 0 0,0 0 0,0 0 0,0 0 0,0 0 0,0 0 0,0 0 0,0 1 0,0-1 1,0 0-1,0 0 0,0 0 0,-1 0 0,1 0 0,0 0 0,0 0 0,0 0 0,0 1 0,0-1 0,0 0 0,0 0 0,0 0 1,0 0-1,0 0 0,0 0 0,0 0 0,0 1 0,0-1 0,0 0 0,0 0 0,0 0 0,1 0 0,-1 0 0,0 0 0,0 0 0,0 1 1,0-1-1,0 0 0,0 0 0,0 0 0,0 0 0,0 0 0,0 0 0,0 0 0,1 0 0,-20 1-267,-21-6 75,9-5 170,2-2 0,0-1 1,-43-25-1,-80-63-182,65 41-66,-67-37-623,49 33-226,-128-104 0,224 163 1302,23 21-213,28 25 104,74 45 235,3-4 0,179 90-1,69 48-1026,-364-218 415,6 5-1131,-5 0-2570,-3-2-3339</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30.473"/>
    </inkml:context>
    <inkml:brush xml:id="br0">
      <inkml:brushProperty name="width" value="0.025" units="cm"/>
      <inkml:brushProperty name="height" value="0.025" units="cm"/>
    </inkml:brush>
  </inkml:definitions>
  <inkml:trace contextRef="#ctx0" brushRef="#br0">1 1 10218,'0'0'8370,"9"6"-7745,467 278 1689,-404-243-2221,265 167-23,-335-202-5974,-2 1-497</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08.505"/>
    </inkml:context>
    <inkml:brush xml:id="br0">
      <inkml:brushProperty name="width" value="0.025" units="cm"/>
      <inkml:brushProperty name="height" value="0.025" units="cm"/>
    </inkml:brush>
  </inkml:definitions>
  <inkml:trace contextRef="#ctx0" brushRef="#br0">411 1062 4548,'0'0'8371,"9"-3"-7608,341-147 2435,-1-33-2232,-73 37-389,426-190-221,-536 268-359,2 6 0,235-51 0,-783 221-505,-11 31-476,382-136 976,-1267 530 1737,1228-511-1627,-24 11 87,-108 67 1,169-88-199,21-9-146,28-7 63,12-10 123,-1-2 1,81-40 0,-48 19 49,688-277 44,199-85 22,-967 396-122,-7 3-4,-14 3 24,-284 103 77,176-58-116,-1434 567 127,1133-414-1585,355-171-3902,23-16-6166</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36.019"/>
    </inkml:context>
    <inkml:brush xml:id="br0">
      <inkml:brushProperty name="width" value="0.025" units="cm"/>
      <inkml:brushProperty name="height" value="0.025" units="cm"/>
    </inkml:brush>
  </inkml:definitions>
  <inkml:trace contextRef="#ctx0" brushRef="#br0">231 125 8520,'0'0'753,"5"-11"3982,14-43-614,-11 3 3171,-9 50-7161,0 1-1,1-1 1,-1 0-1,0 1 1,1-1-1,-1 1 1,0-1-1,0 0 1,0 1-1,1 0 1,-1-1-1,0 1 1,0-1-1,0 1 1,0 0-1,0 0 1,0 0-1,0-1 1,0 1-1,1 0 1,-1 0-1,0 0 1,0 0-1,0 0 1,0 1-1,0-1 1,0 0-1,0 0 0,0 1 1,0-1-1,0 0 1,-1 2-1,-34 9 374,22-3-398,0 1 0,0 1 0,1 0 0,0 1 0,1 0 0,-18 22 0,24-27-116,0 1-1,1 0 1,0 1 0,1-1 0,0 1-1,0-1 1,0 1 0,1 1-1,0-1 1,1 0 0,0 1-1,0-1 1,1 1 0,-1 13-1,2-20 3,0 1 0,1-1 0,-1 0 0,1 0 0,0 1-1,0-1 1,0 0 0,0 0 0,0 0 0,0 0-1,0 0 1,1 0 0,-1 0 0,1 0 0,-1-1-1,1 1 1,0 0 0,-1-1 0,1 1 0,0-1 0,2 1-1,54 23-501,-51-23 452,0 0 0,0 0 0,0 1 1,0 0-1,-1 0 0,0 1 0,1 0 0,6 6 0,-11-8 65,0 0 0,-1 1 1,1-1-1,-1 1 0,0-1 1,0 1-1,0 0 0,0-1 1,0 1-1,-1 0 1,1 0-1,-1 0 0,0 0 1,0-1-1,0 1 0,0 0 1,0 0-1,-1 0 0,1 0 1,-1-1-1,0 1 0,0 0 1,0 0-1,0-1 0,0 1 1,0-1-1,-1 1 0,-2 2 1,-4 8 241,0-1-1,-1-1 1,-1 1 0,-11 9 0,-37 28 703,53-45-884,1-1 0,-1 0 1,0-1-1,-1 1 0,1-1 0,0 0 1,-1 0-1,1-1 0,-1 1 1,-11 0-1,17-2-101,0-1 0,-1 1 0,1 0 0,0 0 0,0-1 0,-1 1 0,1 0 1,0 0-1,0-1 0,0 1 0,-1 0 0,1-1 0,0 1 0,0 0 0,0-1 0,0 1 0,0 0 0,0-1 0,-1 1 0,1 0 0,0-1 0,0 1 0,0-1 0,0 1 1,0 0-1,0-1 0,1 1 0,-1 0 0,0-1 0,0 1 0,0 0 0,0-1 0,0 1 0,0 0 0,1-1 0,-1 1 0,0 0 0,0-1 0,0 1 0,1 0 1,-1 0-1,0-1 0,1 1 0,-1 0 0,0 0 0,0 0 0,1-1 0,-1 1 0,1 0 0,13-17-2911,89-68-11064,-59 51 7581,-9 7 1312</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36.624"/>
    </inkml:context>
    <inkml:brush xml:id="br0">
      <inkml:brushProperty name="width" value="0.025" units="cm"/>
      <inkml:brushProperty name="height" value="0.025" units="cm"/>
    </inkml:brush>
  </inkml:definitions>
  <inkml:trace contextRef="#ctx0" brushRef="#br0">1 88 3107,'0'0'3667,"8"-9"593,3-1-2630,9-11 125,-4-5 8100,-20 30-6454,-3 9-3203,5-9 180,-2 3-195,-1 0-1,1 0 1,1 0 0,0 0 0,0 1 0,0-1 0,1 1-1,0 0 1,0 0 0,1 0 0,-1 9 0,2-17-183,0 1 0,0 0 0,0-1 0,0 1 0,0 0-1,0-1 1,1 1 0,-1 0 0,0-1 0,0 1 0,0-1 0,1 1 0,-1 0 0,0-1 0,1 1 0,-1-1 0,1 1 0,-1-1 0,1 1 0,-1-1 0,1 1 0,-1-1 0,1 1-1,-1-1 1,1 0 0,-1 1 0,1-1 0,0 0 0,-1 1 0,2-1 0,25 0 137,-20-2-80,0 0-1,0 0 1,0-1 0,-1 0-1,10-5 1,-1-3-106,0 0 0,0-2 1,-1 0-1,0-1 0,-1 0 1,-1-1-1,21-32 0,-39 112-271,1-44 369,1 1 0,1 1 0,1-1 0,1 0 0,3 39 0,-2-60-42,0 0 0,0 0 0,0 0 0,1 0 0,-1 0 0,0 0 0,1 0 0,-1 0 0,0 0 0,1 0 0,-1 0 0,1 0 1,0-1-1,-1 1 0,1 0 0,0 0 0,-1-1 0,1 1 0,0 0 0,0-1 0,0 1 0,0 0 0,-1-1 0,1 1 0,0-1 1,0 0-1,2 1 0,0 0 7,-1-1 1,1 0 0,-1-1-1,0 1 1,1 0 0,-1-1-1,0 1 1,1-1 0,-1 0-1,0 0 1,4-2 0,2-1 8,0 0 0,-1-1 0,1 0 0,-1-1 0,10-10 0,-8 6-114,-1-1 1,0-1-1,0 1 0,-1-2 0,-1 1 1,0 0-1,8-26 0,-16 71 130,1-23 6,0 0-1,1-1 1,0 1-1,2 15 1,-2-24-45,1 0 1,-1 0-1,0 0 1,0 0-1,1 0 1,-1 0-1,0 0 1,1-1 0,-1 1-1,1 0 1,-1 0-1,1 0 1,-1-1-1,1 1 1,0 0-1,-1 0 1,1-1-1,0 1 1,0-1 0,-1 1-1,1-1 1,0 1-1,0-1 1,0 1-1,0-1 1,1 1-1,0-1 12,0 0-1,1 0 0,-1 0 0,0 0 0,0 0 0,0-1 0,0 1 0,0-1 0,0 1 0,0-1 0,3-1 0,3-2 29,-1 0-1,0-1 1,0 1-1,0-1 1,6-6-1,-3-1-29,0 0 0,-2-1 1,9-13-1,-4 7-339,-13 29 288,0-6-31,-1 0 1,1 1 0,1-1-1,-1 0 1,1 0-1,-1 0 1,1 1 0,2 3-1,10 3-3272,13-13-4165,-12-5 3068</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37.682"/>
    </inkml:context>
    <inkml:brush xml:id="br0">
      <inkml:brushProperty name="width" value="0.025" units="cm"/>
      <inkml:brushProperty name="height" value="0.025" units="cm"/>
    </inkml:brush>
  </inkml:definitions>
  <inkml:trace contextRef="#ctx0" brushRef="#br0">32 1 15567,'0'0'7228,"1"9"-5408,1 41-69,-2-1 0,-3 0 0,-10 61 0,-5 98-1254,19-145-397,1-57-68,1-42-218,-2-124-2638,-1 160 2828,0 1-1,0 0 1,1 0-1,-1 0 0,0 0 1,0 0-1,0-1 1,0 1-1,1 0 0,-1 0 1,0 0-1,1-1 1,-1 1-1,1 0 0,-1 0 1,1-1-1,-1 1 1,1 0-1,-1-1 0,1 1 1,0-1-1,-1 1 1,1-1-1,0 1 0,0-1 1,-1 1-1,2-1 1,27 3 88,26-17 62,-34 6-137,-8 1-185,1 2 0,0-1 0,1 2 0,0 0 0,-1 0 0,1 2 0,0 0 0,18 0 0,-32 2 206,0 1 0,0-1 0,-1 1 0,1-1 0,0 1 0,-1 0 0,1-1 0,-1 1 0,1 0 0,-1 0 0,1 0 0,-1-1 0,1 1 0,-1 0 0,0 0 0,1 0 0,-1 0 0,0 0 0,0-1 0,0 1 0,0 0 0,0 0 0,0 0 0,0 0-1,0 0 1,0 0 0,0 1 0,-3 29 1424,0-22-1239,0 1-1,-1-1 0,0 0 0,-8 13 0,7-16-117,2 0 0,-1 1-1,1 0 1,0-1-1,0 1 1,1 0-1,0 1 1,0-1-1,-1 12 1,4-19-108,-1 1 0,1 0 0,-1 0 1,1 0-1,0-1 0,-1 1 0,1 0 0,0 0 0,0-1 0,0 1 1,-1-1-1,1 1 0,0-1 0,0 1 0,0-1 0,0 0 0,0 1 1,0-1-1,0 0 0,0 0 0,0 1 0,0-1 0,0 0 1,0 0-1,0 0 0,0 0 0,0-1 0,2 1 0,32-3-288,-26 1-394,0 0 0,0-1 0,0 0 0,-1 0 0,1-1 1,13-9-1,-18 11-325,0-1 0,1 0-1,-1 0 1,-1 0 0,1 0 0,0-1 0,-1 0 0,1 1 0,-1-1 0,0 0 0,0 0 0,-1-1 0,5-8 0,-7 11 1091,0 1 1,1-1-1,-1 1 0,0-1 0,0 1 1,0-1-1,0 1 0,0-1 1,0 1-1,-1-1 0,1 1 0,0-1 1,-1 1-1,1 0 0,-1-1 0,0 1 1,1 0-1,-1-1 0,0 1 1,0 0-1,0 0 0,0-1 0,-2-1 1,-8-3 12818,66-30-12184,-62 66-129,3-18-399,0 0 1,1 0-1,0 1 0,1 0 1,0-1-1,0 20 1,2-32-181,0 1 0,0-1 1,0 1-1,0-1 1,1 1-1,-1-1 0,0 0 1,0 1-1,0-1 1,1 1-1,-1-1 0,0 0 1,0 1-1,1-1 1,-1 0-1,0 1 0,0-1 1,1 0-1,-1 1 1,0-1-1,1 0 0,-1 0 1,1 0-1,-1 1 1,0-1-1,1 0 1,-1 0-1,1 0 0,-1 0 1,0 0-1,1 1 1,-1-1-1,1 0 0,22-1 190,20-11-308,-34 8 39,1 1 0,-1 0-1,1 0 1,0 1 0,0 1-1,0-1 1,0 1 0,0 1 0,0 0-1,0 1 1,1-1 0,-1 2-1,13 3 1,-19-4 99,0 0 0,0 0-1,0 0 1,0-1 0,1 1 0,-1-1-1,0 0 1,1 0 0,-1-1 0,0 1 0,0-1-1,1 0 1,-1 0 0,0 0 0,0-1-1,7-3 1,16-16-4002,-14 4-2299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38.257"/>
    </inkml:context>
    <inkml:brush xml:id="br0">
      <inkml:brushProperty name="width" value="0.025" units="cm"/>
      <inkml:brushProperty name="height" value="0.025" units="cm"/>
    </inkml:brush>
  </inkml:definitions>
  <inkml:trace contextRef="#ctx0" brushRef="#br0">39 4 13164,'0'0'165,"0"0"-1,0 0 1,0 0-1,0-1 1,0 1-1,0 0 1,0 0-1,0 0 1,-1 0-1,1-1 1,0 1-1,0 0 1,0 0-1,0 0 1,0 0-1,0 0 0,0-1 1,0 1-1,-1 0 1,1 0-1,0 0 1,0 0-1,0 0 1,0 0-1,-1 0 1,1 0-1,0-1 1,0 1-1,0 0 1,0 0-1,-1 0 1,1 0-1,0 0 0,0 0 1,0 0-1,0 0 1,-1 0-1,1 0 1,0 0-1,0 0 1,0 0-1,0 0 1,-1 1-1,1-1 1,0 0-1,0 0 1,0 0-1,0 0 1,-1 0-1,1 0 0,0 0 1,0 0-1,0 0 1,0 1-1,0-1 1,-1 0-1,-3 16 3077,-1 34-3043,4-40 1119,-3 36-55,-13 258 1208,21-272-3748,4-20-1501,6-8-3670,-1-4-1068</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38.940"/>
    </inkml:context>
    <inkml:brush xml:id="br0">
      <inkml:brushProperty name="width" value="0.025" units="cm"/>
      <inkml:brushProperty name="height" value="0.025" units="cm"/>
    </inkml:brush>
  </inkml:definitions>
  <inkml:trace contextRef="#ctx0" brushRef="#br0">37 251 11179,'0'0'14413,"-5"8"-13014,3-5-1256,-2 5 118,-1-1 0,1 1 0,0 0 0,1 1 0,-4 12-1,6-19-252,1-1 0,-1 1 0,1-1 0,0 1 0,0 0-1,0-1 1,0 1 0,0-1 0,0 1 0,0-1-1,1 1 1,-1 0 0,0-1 0,1 1 0,-1-1 0,1 0-1,0 1 1,-1-1 0,1 1 0,0-1 0,0 0 0,0 0-1,0 1 1,0-1 0,0 0 0,0 0 0,1 0-1,-1 0 1,0 0 0,0 0 0,1-1 0,-1 1 0,1 0-1,-1-1 1,1 1 0,-1-1 0,1 1 0,-1-1 0,1 0-1,-1 0 1,1 1 0,-1-1 0,1 0 0,3-1-1,13 1-175,0-1-1,-1-1 0,1 0 0,0-2 0,27-8 0,-32 7 195,0 1 0,0 1 0,1 0 0,-1 1 1,1 0-1,0 1 0,0 1 0,-1 0 0,1 0 0,25 6 0,-35-5-16,13 4 123,1 0 1,27 3-1,-39-7-229,0-1-1,0 0 1,0 0-1,0 0 1,0-1 0,0 0-1,1-1 1,-2 1-1,1-1 1,0 0 0,7-4-1,29-15-1801,125-57-11087,-154 71 15194,-15 0 589,1 7-2737,0 0 1,0 0 0,0-1 0,0 1-1,-1 0 1,1 0 0,0 0 0,0 0-1,0 0 1,0 0 0,0 1 0,0-1 0,0 0-1,0 1 1,-1-1 0,1 0 0,0 1-1,0-1 1,1 1 0,-1-1 0,0 1-1,-2 1 1,-8 7 935,0 1 0,0 0 0,-16 20 0,24-26-571,-1 0-1,1 1 0,0 0 1,0 0-1,1 0 1,-1 0-1,1 0 0,0 0 1,1 1-1,-1-1 1,1 1-1,-1 8 0,2-13-408,0-1 0,0 0 0,0 1 0,0-1-1,1 1 1,-1-1 0,0 0 0,0 0-1,0 1 1,0-1 0,1 0 0,-1 1-1,0-1 1,1 0 0,-1 0 0,0 1 0,0-1-1,1 0 1,-1 0 0,0 0 0,1 0-1,-1 1 1,0-1 0,1 0 0,-1 0 0,0 0-1,1 0 1,-1 0 0,1 0 0,-1 0-1,0 0 1,1 0 0,-1 0 0,0 0 0,1 0-1,-1 0 1,0 0 0,1 0 0,-1-1-1,0 1 1,1 0 0,0 0 0,17-7 132,-1-3-48,0-1 0,0-1 1,-1 0-1,-1-1 0,17-19 1,66-80-632,-82 93 302,6-8 63,-2-1-1,34-60 1,-69 159 1056,6-47-820,2 0 0,1 0-1,1 1 1,1 0 0,1 0 0,1 0-1,2 46 1,1-67-295,-1 0-1,1 0 1,0-1 0,1 1-1,-1 0 1,1-1 0,3 7-1,12 7-5080,7-11-6706</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2.435"/>
    </inkml:context>
    <inkml:brush xml:id="br0">
      <inkml:brushProperty name="width" value="0.025" units="cm"/>
      <inkml:brushProperty name="height" value="0.025" units="cm"/>
    </inkml:brush>
  </inkml:definitions>
  <inkml:trace contextRef="#ctx0" brushRef="#br0">225 69 10154,'3'-8'2525,"2"-3"-3164,13-34 8128,-14 41-3506,-9 32-2917,-46 158 381,-128 304-1,167-562-17439,4 24 5316</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40.348"/>
    </inkml:context>
    <inkml:brush xml:id="br0">
      <inkml:brushProperty name="width" value="0.025" units="cm"/>
      <inkml:brushProperty name="height" value="0.025" units="cm"/>
    </inkml:brush>
  </inkml:definitions>
  <inkml:trace contextRef="#ctx0" brushRef="#br0">113 14 15439,'0'0'2007,"-9"7"-651,0-1-1066,1 1 0,-1 0 1,2 1-1,-1-1 1,1 2-1,1-1 0,-1 1 1,1 0-1,1 0 0,0 0 1,0 1-1,1 0 0,0 0 1,0 0-1,1 1 0,1-1 1,-3 19-1,5-28-266,0 0 0,0 0 0,0 0 0,0 0 0,0 0 0,1 0 0,-1 0 0,0 0 0,0 0 0,1 0 0,-1 0 0,0 0 0,1 0 0,-1 0 0,1 0 0,-1 0 0,1 0 0,0-1 0,-1 1 0,1 0 0,0 0 0,0-1 0,-1 1 1,1-1-1,0 1 0,0 0 0,0-1 0,0 1 0,0-1 0,0 0 0,0 1 0,0-1 0,-1 0 0,1 0 0,1 1 0,-1-1 0,0 0 0,0 0 0,0 0 0,0 0 0,0 0 0,0-1 0,0 1 0,0 0 0,0 0 0,0-1 0,0 1 0,-1 0 0,1-1 0,0 1 0,0-1 0,1 0 0,6-2 76,-1-1 0,1 0 0,-1 0 1,0 0-1,7-7 0,9-9-48,-1-2-1,-1-1 1,22-30-1,18-19-188,-60 97 244,-19 45 459,11-48-441,1 0-1,1 0 0,1 1 0,1-1 1,1 1-1,1 37 0,1-59-157,0 0-1,1 0 1,-1 1-1,0-1 1,1 0-1,-1 0 1,1 0-1,-1 0 1,1 1 0,0-1-1,-1 0 1,1 0-1,0 0 1,0-1-1,0 1 1,0 0-1,0 0 1,0 0-1,0-1 1,0 1 0,0 0-1,0-1 1,0 1-1,0-1 1,0 1-1,0-1 1,1 1-1,-1-1 1,0 0-1,0 0 1,1 0 0,-1 0-1,0 0 1,2 0-1,0 0-475,0 0 0,0 0 0,0-1 0,-1 1-1,1-1 1,0 0 0,0 0 0,0 0 0,-1 0 0,1 0-1,-1-1 1,1 1 0,-1-1 0,4-2 0,12-17-6314</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40.705"/>
    </inkml:context>
    <inkml:brush xml:id="br0">
      <inkml:brushProperty name="width" value="0.025" units="cm"/>
      <inkml:brushProperty name="height" value="0.025" units="cm"/>
    </inkml:brush>
  </inkml:definitions>
  <inkml:trace contextRef="#ctx0" brushRef="#br0">88 0 14157,'0'0'5387,"-5"10"-3225,-41 108 2537,37-89-4203,1 0 0,1 0 0,2 1 1,-3 57-1,8-87-491,0 0 0,0 1 1,0-1-1,0 0 0,1 0 0,-1 1 0,0-1 1,0 0-1,0 0 0,0 1 0,0-1 0,1 0 1,-1 0-1,0 0 0,0 1 0,0-1 0,0 0 1,1 0-1,-1 0 0,0 1 0,0-1 0,1 0 1,-1 0-1,0 0 0,0 0 0,1 0 0,-1 0 1,0 0-1,0 0 0,1 0 0,-1 0 0,0 1 1,1-1-1,-1 0 0,0-1 0,0 1 0,1 0 1,-1 0-1,0 0 0,1 0 0,-1 0 0,0 0 1,0 0-1,1 0 0,-1 0 0,0-1 0,0 1 1,0 0-1,1 0 0,-1 0 0,0 0 0,0-1 1,1 1-1,-1 0 0,0 0 0,0 0 0,0-1 1,0 1-1,0 0 0,1-1 0,15-13 249,38-47-220,4 2-1,2 2 0,102-74 1,-157 128 874,0-1-6471,-13 5-1639,-10 6-410</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41.035"/>
    </inkml:context>
    <inkml:brush xml:id="br0">
      <inkml:brushProperty name="width" value="0.025" units="cm"/>
      <inkml:brushProperty name="height" value="0.025" units="cm"/>
    </inkml:brush>
  </inkml:definitions>
  <inkml:trace contextRef="#ctx0" brushRef="#br0">1 0 15278,'0'0'8777,"33"55"-6984,-9-45-383,9 1-738,3 0-543,7-6-1571,3-5-5893</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5:52.813"/>
    </inkml:context>
    <inkml:brush xml:id="br0">
      <inkml:brushProperty name="width" value="0.025" units="cm"/>
      <inkml:brushProperty name="height" value="0.025" units="cm"/>
    </inkml:brush>
  </inkml:definitions>
  <inkml:trace contextRef="#ctx0" brushRef="#br0">1 0 5125,'0'0'6123,"3"10"-5813,5 7-42,0 1 0,2-1 1,0-1-1,1 0 1,0 0-1,26 25 1,7 1 133,2-3 0,2-2 0,98 59 0,8 4-88,-123-74-148,0 1 0,-2 2 0,38 46 0,20 21 312,-138-146-423,-56-57-414,-128-99 1,-2 6-1726,141 116 1872,80 74 438,12 16 138,20 24-179,59 44 279,164 127 0,11 8-357,-171-132-3817,-66-60-1943</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19.545"/>
    </inkml:context>
    <inkml:brush xml:id="br0">
      <inkml:brushProperty name="width" value="0.025" units="cm"/>
      <inkml:brushProperty name="height" value="0.025" units="cm"/>
    </inkml:brush>
  </inkml:definitions>
  <inkml:trace contextRef="#ctx0" brushRef="#br0">10 729 7559,'0'0'5696,"-3"-10"-5167,2 5-461,-1-1 1,1 0 0,0 0 0,0 0-1,1 0 1,-1 0 0,1 0 0,1-1-1,-1 1 1,1 0 0,0 0-1,1 0 1,-1 1 0,1-1 0,5-11-1,24-43 292,138-303 823,-152 323-764,-14 39-194,-9 25-159,-163 413 126,200-532-261,195-419 122,-350 775-63,108-230-122,3-8-127,0 1 0,2 1-1,0 0 1,2 1 0,-8 36 0,16-67-8790</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54.751"/>
    </inkml:context>
    <inkml:brush xml:id="br0">
      <inkml:brushProperty name="width" value="0.025" units="cm"/>
      <inkml:brushProperty name="height" value="0.025" units="cm"/>
    </inkml:brush>
  </inkml:definitions>
  <inkml:trace contextRef="#ctx0" brushRef="#br0">14 108 6566,'0'0'11334,"-7"-26"-8585,5 36-2612,0 0 1,1-1-1,1 1 1,-1 0-1,2 0 1,1 16-1,-1-18-10,-1-8-124,0 0 0,0 0 0,1 0 0,-1-1 0,0 1 0,0 0 1,0 0-1,1 0 0,-1 0 0,0 0 0,0 0 0,1 0 0,-1-1 0,0 1 0,0 0 0,0 0 0,1 0 0,-1 0 1,0 0-1,0 0 0,1 0 0,-1 0 0,0 0 0,0 0 0,1 0 0,-1 0 0,0 1 0,0-1 0,1 0 1,-1 0-1,0 0 0,0 0 0,1 0 0,-1 0 0,0 1 0,0-1 0,0 0 0,0 0 0,1 0 0,-1 0 1,0 1-1,0-1 0,0 0 0,0 0 0,0 0 0,1 1 0,-1-1 0,0 0 0,0 0 0,0 1 0,0-1 0,0 0 1,0 0-1,0 1 0,0-1 0,0 0 0,0 0 0,0 1 0,0-1 0,0 0 0,0 0 0,0 1 0,9-19 187,-5-1 181,-1 0-1,-1-1 1,-1-19-1,1 9 956,-7 79-1240,2 87 0,3-92-82,5-14-60,1-22-34,1-22-52,0-20 445,-2 0-1,-1 0 0,-2-1 1,-3-54-1,0 32 103,-1 51 457,-4 23-671,-4 28-209,-8 132 792,20-236-445,0 33-243,-2-1 0,0 1 0,-6-35 0,1 50 56,0 18-83,0 19-73,2 193-216,7-479 914,-13 493-572,9-227-164,0 19 141,1-18-232,2-11-365,6-25-81,7-51-1,-6 22-2393,5 2-7119</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9:19.497"/>
    </inkml:context>
    <inkml:brush xml:id="br0">
      <inkml:brushProperty name="width" value="0.025" units="cm"/>
      <inkml:brushProperty name="height" value="0.025" units="cm"/>
    </inkml:brush>
  </inkml:definitions>
  <inkml:trace contextRef="#ctx0" brushRef="#br0">1 32 10762,'0'0'8862,"10"-4"-7912,0-1-683,0 1 0,0 0 0,1 0 0,0 1 0,-1 1 0,1 0 0,0 0-1,15 1 1,1 2-63,0 2-1,0 1 0,0 1 1,41 14-1,0-1 24,-29-11 102,1-2-1,0-2 1,0-1-1,0-3 1,52-6-1,50 0 157,-136 7-473,0 0 1,-1 0-1,1 1 1,-1 0 0,1 0-1,-1 0 1,1 0-1,-1 1 1,0 0-1,0 0 1,0 1-1,0-1 1,0 1-1,0 0 1,-1 0-1,1 1 1,-1 0-1,0-1 1,0 1-1,0 1 1,-1-1-1,1 0 1,-1 1 0,0 0-1,4 8 1,-73-42 1604,40 21-1419,-1 0 0,0 1 0,0 2 0,0 1-1,-46-1 1,-138 14-105,148-3 23,-1-3 0,-89-8 0,111-7 487,30 6-342,31 4-548,96 19 205,11 1 116,212-27-385,-220 1 99,-17 8-127,-252 18 795,-1-10-297,-364 30-153,977-60-1383,-6 2 85,-432 16 1790,-41 0 576,-38 1 730,-25 2-1559,1 3-1,0 3 0,-156 32 0,232-36-526,-29 10-355,18 2-5082</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9:52.442"/>
    </inkml:context>
    <inkml:brush xml:id="br0">
      <inkml:brushProperty name="width" value="0.025" units="cm"/>
      <inkml:brushProperty name="height" value="0.025" units="cm"/>
    </inkml:brush>
  </inkml:definitions>
  <inkml:trace contextRef="#ctx0" brushRef="#br0">139 264 2050,'0'0'582,"-10"-1"-86,-78-3 1914,48 3 553,39 1-1594,19 2-285,59-7-1166,-13 0 1680,-61 3-1575,1 0-1,0 0 0,-1 0 0,1 0 0,-1 0 0,1-1 1,-1 1-1,0-1 0,0 0 0,-1 0 0,1 0 0,0-1 1,-1 1-1,0 0 0,3-7 0,16-17 83,-20 26-86,-1 0 0,1 0 0,0 0 1,0 0-1,0 0 0,0 1 1,0-1-1,0 0 0,0 0 0,0 1 1,0-1-1,0 0 0,0 1 1,0-1-1,1 1 0,-1 0 0,0-1 1,0 1-1,0 0 0,1 0 1,1-1-1,-2 3 84,0-1 0,0 1 1,0-1-1,0 1 0,-1-1 1,1 1-1,0-1 0,-1 1 1,1 0-1,-1-1 0,0 1 1,1 0-1,-1 2 0,1 3 66,-1-6-164,0 0 1,0-1-1,0 1 1,0-1-1,0 1 1,0-1-1,0 1 1,1 0-1,-1-1 0,0 1 1,0-1-1,0 1 1,1-1-1,-1 1 1,0-1-1,1 1 1,-1-1-1,0 1 1,1-1-1,-1 1 1,0-1-1,1 0 0,-1 1 1,1-1-1,-1 0 1,1 1-1,-1-1 1,1 0-1,-1 0 1,1 1-1,-1-1 1,1 0-1,0 0 1,14-12 70,7-29 84,-16 23-111,-1-1 1,-1-1 0,-1 1 0,0 0 0,0-26 0,-3 44-26,0 1 1,0-1 0,0 1 0,0-1-1,0 1 1,0 0 0,0-1 0,0 1 0,0-1-1,0 1 1,0-1 0,0 1 0,0 0-1,0-1 1,-1 1 0,1-1 0,0 1 0,0 0-1,0-1 1,0 1 0,-1 0 0,1-1-1,0 1 1,-1 0 0,1-1 0,0 1 0,0 0-1,-1-1 1,1 1 0,-1 0 0,1 0-1,0-1 1,-1 1 0,1 0 0,0 0 0,-1 0-1,1 0 1,-1 0 0,1 0 0,-1 0-1,1-1 1,0 1 0,-1 0 0,1 0 0,-1 0-1,1 1 1,-1-1 0,1 0 0,0 0-1,-1 0 1,1 0 0,-1 0 0,1 0 0,0 1-1,-1-1 1,1 0 0,0 0 0,-1 1-1,0-1 1,-20 20 357,17-10-353,0 1 1,0 0-1,1 0 0,0 0 1,-1 15-1,4-33-9,-1 1-1,-1 0 1,1 0-1,-1 0 0,0 0 1,0 0-1,-1 1 1,0-1-1,-4-6 1,7 10 9,-1 1 1,0-1 0,0 1-1,0-1 1,0 1 0,0 0-1,0-1 1,0 1-1,0 0 1,0 0 0,-1 0-1,1 0 1,0 0 0,-1 0-1,1 0 1,-1 0-1,1 0 1,-1 1 0,0-1-1,1 1 1,-1-1 0,0 1-1,1 0 1,-1-1-1,0 1 1,1 0 0,-1 0-1,0 0 1,1 0 0,-1 1-1,0-1 1,1 0-1,-1 1 1,0-1 0,1 1-1,-1-1 1,0 1 0,1 0-1,0 0 1,-3 1-1,2 0-20,0 0 0,0 0 0,0 0-1,0 0 1,0 0 0,0 0-1,1 1 1,-1-1 0,1 1-1,-1-1 1,1 1 0,0 0 0,0-1-1,0 1 1,0 0 0,1 0-1,-1 0 1,1-1 0,0 1-1,0 0 1,0 0 0,0 0 0,0 0-1,0 0 1,1 0 0,0 0-1,-1-1 1,1 1 0,0 0-1,0-1 1,1 1 0,-1 0 0,0-1-1,1 1 1,0-1 0,-1 0-1,1 1 1,0-1 0,0 0-1,0 0 1,1-1 0,-1 1-1,0 0 1,1-1 0,-1 1 0,1-1-1,0 0 1,-1 1 0,1-2-1,0 1 1,0 0 0,-1 0-1,6 0 1,43 0-931,-50-2 740,1 1 0,0 0 0,0-1 0,0 1 0,0-1 0,0 0 0,-1 1 0,1-1 0,0 0 0,0 0 0,-1 0 0,1 0 0,-1-1 0,1 1 0,-1 0 0,1-1 0,-1 1 0,0-1 0,0 1 0,0-1 0,0 1 0,0-1 0,1-2 0,3-34-6005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41.894"/>
    </inkml:context>
    <inkml:brush xml:id="br0">
      <inkml:brushProperty name="width" value="0.025" units="cm"/>
      <inkml:brushProperty name="height" value="0.025" units="cm"/>
    </inkml:brush>
  </inkml:definitions>
  <inkml:trace contextRef="#ctx0" brushRef="#br0">35 1 10154,'0'0'16100,"-7"6"-15449,2-1-800,3-4 258,1 0 1,0 0 0,0 0 0,0-1 0,0 1-1,0 0 1,0 0 0,0 1 0,0-1 0,1 0-1,-1 0 1,0 0 0,1 1 0,-1-1 0,0 2-1,3-2 69,-1 0-1,1 0 1,-1-1 0,1 1-1,-1 0 1,1-1-1,0 1 1,-1-1-1,1 1 1,0-1 0,0 0-1,-1 0 1,1 0-1,0 0 1,0 0-1,-1 0 1,1 0 0,3-1-1,273 11 532,-93 1-537,3 1-172,98-1 0,-272-13 0,0 0 0,-1-1 0,1 0 0,-1-1 0,0-1 0,0 0 0,0-1 0,21-13 0,-24 14 0,-55 3 0,-415 19 0,-58-12 0,849 13 0,0-1 0,-125-17 0,-383 3 0,-259-12 0,96-18 0,370 30 0,55 14 0,9 0 0,403-4 0,-314-16 0,-131 7 0,-52-4 0,0 0 0,0 0 0,0 0 0,0 0 0,0 0 0,0 0 0,-1 0 0,1 1 0,0-1 0,0 0 0,0 0 0,0 0 0,0 0 0,0 0 0,0 0 0,0 0 0,0 0 0,0 0 0,0 0 0,0 0 0,0 0 0,-1 0 0,1 1 0,0-1 0,0 0 0,0 0 0,0 0 0,0 0 0,0 0 0,0 0 0,0 0 0,0 0 0,0 1 0,0-1 0,-33 1 0,-613-2 0,613 1 0,1-1 0,-48-9 0,69 8 0,1 0 0,0-1 0,0 0 0,1 0 0,-1-1 0,1-1 0,-1 0 0,1 0 0,1 0 0,-1-1 0,-14-13 0,22 18 0,1 1 0,-1-1 0,0 0 0,1 1 0,-1-1 0,0 0 0,1 1 0,-1-1 0,1 0 0,-1 1 0,1-1 0,0 0 0,-1 0 0,1 0 0,0 1 0,-1-1 0,1 0 0,0 0 0,0 0 0,0 0 0,0 0 0,0 1 0,0-1 0,0-2 0,1 2 0,-1 1 0,1-1 0,0 0 0,-1 1 0,1-1 0,0 1 0,-1-1 0,1 1 0,0-1 0,0 1 0,0-1 0,0 1 0,0 0 0,-1 0 0,1-1 0,0 1 0,0 0 0,2 0 0,48 2 0,154 50 4,-40-7-24,-82-30-135,-1-4 0,1-3 1,167-7-1,-246-1 148,0 0 8,0 0-1,0 0 0,0 0 1,0 0-1,0-1 1,0 0-1,0 0 1,-1 0-1,1 0 1,0 0-1,0-1 0,-1 0 1,1 0-1,3-3 1,-7 5 5,0-1 0,0 0 0,0 1 0,0-1 0,-1 0 0,1 1 0,0-1 1,-1 0-1,1 1 0,0-1 0,-1 1 0,1-1 0,-1 0 0,1 1 0,-1-1 0,1 1 1,-1-1-1,1 1 0,-1 0 0,1-1 0,-1 1 0,0 0 0,1-1 0,-1 1 0,0 0 1,1 0-1,-1-1 0,0 1 0,0 0 0,1 0 0,-2 0 0,-27-7 103,-23 0-80,0 2 0,0 2 0,-78 7 0,-158 29-22,202-21 30,-2-1 49,-95 0-1,182-11-88,1 0 1,0 0-1,-1 0 1,1 0-1,0-1 0,-1 1 1,1 0-1,0 0 0,-1 0 1,1 0-1,0 0 1,-1 0-1,1-1 0,0 1 1,-1 0-1,1 0 0,0-1 1,-1 1-1,1 0 1,0 0-1,0-1 0,-1 1 1,1 0-1,0-1 0,0 1 1,0 0-1,0-1 1,-1 1-1,1 0 0,0-1 1,0 1-1,0 0 1,0-1-1,0 1 0,0 0 1,0-1-1,0 1 0,0 0 1,0-1-1,0 1 1,0-1-1,0 1 0,0 0 1,0-1-1,1 1 0,-1 0 1,0-1-1,0 1 1,0 0-1,0-1 0,1 1 1,-1 0-1,0 0 0,1-1 1,12-19-174,-4 14 155,0 0 1,0 0 0,0 1-1,1 0 1,0 1-1,0 0 1,0 0 0,0 1-1,1 1 1,-1 0-1,1 0 1,12 0 0,16 0-278,77 5 1,-34 8-452,149 38-1,-79-13-105,17 10-600,-100-22-2540,-60-22-863</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44.778"/>
    </inkml:context>
    <inkml:brush xml:id="br0">
      <inkml:brushProperty name="width" value="0.025" units="cm"/>
      <inkml:brushProperty name="height" value="0.025" units="cm"/>
    </inkml:brush>
  </inkml:definitions>
  <inkml:trace contextRef="#ctx0" brushRef="#br0">0 0 14894,'0'0'8456,"11"13"-7564,61 77-312,-4 3 1,-5 4-1,56 112 1,-111-182-5123,-8-26 4313,0 0 0,0-1 0,0 1 0,-1 0 0,1 0 0,0-1 0,0 1 0,-1 0 1,1-1-1,0 1 0,-1 0 0,1-1 0,-1 1 0,1 0 0,-1-1 0,1 1 0,-1-1 0,0 1 0,1-1 0,-1 1 0,1-1 0,-1 0 0,0 1 0,0-1 1,1 0-1,-1 1 0,0-1 0,1 0 0,-1 0 0,0 0 0,0 0 0,-1 1 0,-19 0-3892</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2.763"/>
    </inkml:context>
    <inkml:brush xml:id="br0">
      <inkml:brushProperty name="width" value="0.025" units="cm"/>
      <inkml:brushProperty name="height" value="0.025" units="cm"/>
    </inkml:brush>
  </inkml:definitions>
  <inkml:trace contextRef="#ctx0" brushRef="#br0">1 237 15695,'0'0'3598,"4"-9"-2130,2 1-1170,-1 0 1,1 1-1,0 0 1,0 0 0,1 0-1,0 1 1,0 0-1,1 0 1,-1 1-1,1 0 1,17-8-1,58-34 871,-49 26-1014,2 1 0,0 2-1,43-14 1,-77 31-155,0 0-1,0 0 0,-1 1 0,1-1 1,0 1-1,0 0 0,0-1 1,-1 1-1,1 0 0,0 0 0,0 0 1,0 1-1,0-1 0,0 0 1,-1 0-1,1 1 0,0 0 0,0-1 1,-1 1-1,1 0 0,0 0 0,-1 0 1,1 0-1,-1 0 0,1 0 1,-1 0-1,1 0 0,-1 1 0,0-1 1,0 0-1,1 1 0,-1-1 0,0 1 1,-1-1-1,1 1 0,0 0 1,0 0-1,-1-1 0,1 1 0,-1 0 1,1 2-1,2 10 17,-1 0 1,-1 0-1,-1 0 1,-1 24-1,0-12 66,1 0-386,4 78 923,7-54-2509,-9-45 1071,1 0 0,-1 0 0,1 0 0,-1 0 0,1 0 0,6 6 0,10 5-7664</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45.135"/>
    </inkml:context>
    <inkml:brush xml:id="br0">
      <inkml:brushProperty name="width" value="0.025" units="cm"/>
      <inkml:brushProperty name="height" value="0.025" units="cm"/>
    </inkml:brush>
  </inkml:definitions>
  <inkml:trace contextRef="#ctx0" brushRef="#br0">0 374 10186,'0'0'4681,"11"9"-2764,-2-1-1495,1-1-1,0 0 1,0-1 0,1 0 0,16 6-1,-22-10-151,1 0 1,-1 0-1,1-1 0,0 1 0,-1-1 0,1-1 0,0 1 0,0-1 0,0 0 0,-1-1 0,1 1 0,0-1 0,0 0 0,-1 0 0,1-1 0,9-4 0,-8 3 14,-1-2-1,0 1 1,1 0-1,-2-1 1,1 0-1,0-1 1,-1 1-1,0-1 1,-1 0-1,1 0 1,-1-1-1,0 1 1,-1-1-1,1 0 0,-1 0 1,-1 0-1,1 0 1,-1-1-1,1-7 1,1-10 29,0 1-1,-2-2 1,-1 1 0,-3-37 0,1 51-597,0-1 1,-1 1-1,0 0 0,-6-17 1,-14-15-5015,4 20-2469</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18.442"/>
    </inkml:context>
    <inkml:brush xml:id="br0">
      <inkml:brushProperty name="width" value="0.025" units="cm"/>
      <inkml:brushProperty name="height" value="0.025" units="cm"/>
    </inkml:brush>
  </inkml:definitions>
  <inkml:trace contextRef="#ctx0" brushRef="#br0">0 55 6822,'0'0'11099,"2"-9"-8755,7-26-524,-9 35-1783,0-1 0,0 1 0,0-1 0,0 1 0,0 0 0,0-1 0,0 1 0,0-1 0,0 1 0,0 0 0,0-1 0,1 1 0,-1 0 0,0-1 0,0 1 0,0 0 0,1-1 0,-1 1 1,0 0-1,0-1 0,1 1 0,-1 0 0,0 0 0,1-1 0,-1 1 0,0 0 0,1 0 0,-1 0 0,0-1 0,1 1 0,-1 0 0,0 0 0,1 0 0,-1 0 0,1 0 0,-1 0 0,0 0 0,1 0 0,-1 0 0,1 0 0,-1 0 0,0 0 0,1 0 0,-1 0 0,1 0 0,-1 0 0,0 1 0,1-1 0,-1 0 1,0 0-1,1 0 0,-1 0 0,0 1 0,1-1 0,-1 0 0,0 0 0,0 1 0,1-1 0,-1 1 0,11 15 960,-1 11-520,-2-1 0,-2 2 1,0-1-1,-1 1 0,-2 0 1,0 52-1,2 10 794,-1-75-907,3-17-90,7-26 17,16-69 90,-15 44-350,38-86 0,-52 137-36,0 0 1,0 0-1,0-1 0,0 1 0,1 1 0,-1-1 0,0 0 0,1 0 0,0 0 1,-1 1-1,1-1 0,0 1 0,0-1 0,3-1 0,6 7-76,-5 18 75,-4 90 785,-3-78-466,7 61-1,-6-94-321,0 0 0,0 0 1,0 0-1,0 1 0,0-1 0,0 0 0,1 0 1,-1 0-1,0 0 0,1 0 0,-1 0 0,1 0 1,-1 0-1,1 0 0,0 0 0,-1 0 0,1-1 0,0 1 1,0 0-1,1 1 0,-2-2-97,1 0-1,0 0 1,-1 0-1,1 0 1,0 0 0,-1 0-1,1-1 1,0 1-1,-1 0 1,1 0 0,0 0-1,-1-1 1,1 1-1,-1 0 1,1-1 0,0 1-1,-1-1 1,1 1 0,-1 0-1,1-1 1,-1 1-1,1-1 1,0 0 0,23-40-8548,-14 18 1767</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18.785"/>
    </inkml:context>
    <inkml:brush xml:id="br0">
      <inkml:brushProperty name="width" value="0.025" units="cm"/>
      <inkml:brushProperty name="height" value="0.025" units="cm"/>
    </inkml:brush>
  </inkml:definitions>
  <inkml:trace contextRef="#ctx0" brushRef="#br0">1 181 15727,'0'0'7703,"9"-2"-6539,-2 0-1068,0 0 1,0-1-1,-1 0 0,1 0 1,-1-1-1,0 0 1,0 0-1,0 0 0,0-1 1,-1 0-1,0 0 0,0 0 1,0-1-1,-1 1 1,1-1-1,-1 0 0,-1 0 1,4-8-1,-3 8 64,0-1 0,-1 1 0,0-1 1,0 1-1,-1-1 0,0 0 0,0 0 0,-1 0 0,1 0 1,-1-7-1,-1 14-124,0-1 0,0 1 1,0 0-1,0 0 0,0 0 1,0 0-1,0-1 0,0 1 0,0 0 1,0 0-1,0 0 0,0 0 1,0 0-1,0-1 0,0 1 1,0 0-1,0 0 0,0 0 1,0 0-1,0 0 0,0-1 1,0 1-1,-1 0 0,1 0 0,0 0 1,0 0-1,0 0 0,0 0 1,0-1-1,0 1 0,0 0 1,-1 0-1,1 0 0,0 0 1,0 0-1,0 0 0,0 0 1,0 0-1,-1 0 0,1 0 0,0 0 1,0 0-1,0 0 0,0 0 1,-1 0-1,1 0 0,0 0 1,0 0-1,0 0 0,0 0 1,0 0-1,-1 0 0,1 0 0,0 0 1,0 0-1,-12 9 616,-8 14-310,12-7-218,1 0 0,0 1 1,1-1-1,1 1 0,1 1 1,1-1-1,0 0 1,1 1-1,0 34 0,2-50-128,0-1 0,0 1 0,0-1 0,0 1 0,0 0 0,0-1 1,0 1-1,1-1 0,-1 1 0,0 0 0,1-1 0,0 1 0,-1-1 0,1 1 0,0-1 0,0 0 0,0 1 0,0-1 0,0 0 0,0 0 0,0 1 0,1 0 0,0-2-41,-1 1 0,1-1 0,-1 1-1,1-1 1,-1 0 0,1 0 0,-1 1 0,1-1 0,-1 0 0,1 0 0,-1-1 0,1 1 0,-1 0 0,1 0-1,-1-1 1,1 1 0,-1-1 0,3 0 0,2-3-740,1 1-1,-1-1 0,0 0 1,0 0-1,-1 0 1,1-1-1,-1 0 1,7-8-1,5-13-5951,-3-2-3278</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19.173"/>
    </inkml:context>
    <inkml:brush xml:id="br0">
      <inkml:brushProperty name="width" value="0.025" units="cm"/>
      <inkml:brushProperty name="height" value="0.025" units="cm"/>
    </inkml:brush>
  </inkml:definitions>
  <inkml:trace contextRef="#ctx0" brushRef="#br0">9 55 16111,'0'0'5985,"6"-8"-6546,1-3 492,19-24 53,-26 73 3133,-2 15-1042,1-36-1783,-1 0 0,2 0 0,0 0 0,2 0 0,-1 0 0,2-1 0,0 1 0,8 22 0,11-9-367,-19-27 64,-1 0 0,1 0 0,-1 0 0,0 0 0,0 0 0,0 1-1,0-1 1,0 0 0,-1 1 0,1 0 0,0 4 0,0 3 254,-1 0 0,0 0-1,0 0 1,-1 1 0,-1-1-1,-2 14 1,2-22-149,1 0 0,-1 0 0,0 0-1,0 0 1,0 0 0,0 0 0,-1 0 0,1 0 0,-1-1-1,0 1 1,0-1 0,-2 3 0,2-3-65,1-1 0,-1 0-1,1 0 1,-1-1 0,1 1 0,-1 0 0,0 0 0,1-1-1,-1 1 1,0-1 0,1 0 0,-1 1 0,0-1 0,0 0 0,0 0-1,1 0 1,-1 0 0,0 0 0,0-1 0,0 1 0,1 0-1,-4-2 1,2 1-30,0-1 1,0 1-1,0-1 0,0 0 0,0 0 1,0 0-1,1 0 0,-1 0 0,1-1 1,0 1-1,-1-1 0,1 0 0,0 1 0,1-1 1,-1 0-1,0 0 0,1 0 0,0 0 1,-1-1-1,1 1 0,1 0 0,-1 0 1,0-1-1,1 1 0,0-1 0,-1 1 0,2-5 1,-2 1-444,2 0 0,-1 1 0,1-1 0,0 0 0,0 0 0,1 0 0,-1 1 1,2-1-1,-1 1 0,1-1 0,0 1 0,5-9 0,32-37-10105,-16 22-437</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19.516"/>
    </inkml:context>
    <inkml:brush xml:id="br0">
      <inkml:brushProperty name="width" value="0.025" units="cm"/>
      <inkml:brushProperty name="height" value="0.025" units="cm"/>
    </inkml:brush>
  </inkml:definitions>
  <inkml:trace contextRef="#ctx0" brushRef="#br0">78 0 15663,'0'0'4457,"-7"10"-1563,-36 60 1239,39-62-3718,0 0 0,0 1 0,1-1 0,0 1 0,0 0 0,1 0 0,0 0 1,0 13-1,2-22-418,0 1 1,0-1 0,0 1-1,0-1 1,1 1 0,-1-1 0,0 0-1,0 1 1,0-1 0,1 1 0,-1-1-1,0 0 1,0 1 0,1-1 0,-1 0-1,0 1 1,1-1 0,-1 0 0,0 0-1,1 1 1,-1-1 0,1 0-1,-1 0 1,0 0 0,1 0 0,-1 1-1,1-1 1,-1 0 0,1 0 0,-1 0-1,0 0 1,1 0 0,-1 0 0,1 0-1,-1 0 1,1 0 0,-1 0-1,1 0 1,-1 0 0,0-1 0,1 1-1,-1 0 1,1 0 0,-1 0 0,0-1-1,1 1 1,-1 0 0,1 0 0,-1-1-1,0 1 1,0 0 0,1-1-1,0 0 1,21-15 23,-7 0-970,-2-1 1,0 0-1,-1-1 0,-1-1 1,-1 0-1,13-29 0,-33 136 1291,7-72-243,1-7-29,0 0 0,1 1 1,0-1-1,0 0 1,1 1-1,0-1 0,3 19 1,-3-28-161,0 1 0,1-1 0,-1 0 0,0 1 0,0-1 0,0 0 0,1 1 1,-1-1-1,0 0 0,1 0 0,-1 1 0,0-1 0,0 0 0,1 0 0,-1 0 0,0 1 1,1-1-1,-1 0 0,0 0 0,1 0 0,-1 0 0,1 0 0,-1 0 0,0 0 0,1 0 0,-1 0 1,0 0-1,1 0 0,-1 0 0,1 0 0,-1 0 0,0 0 0,1 0 0,-1 0 0,0 0 0,1-1 1,-1 1-1,0 0 0,1 0 0,-1 0 0,0-1 0,1 1 0,-1 0 0,0 0 0,0-1 0,1 1 1,-1 0-1,0 0 0,0-1 0,0 1 0,1 0 0,-1-1 0,14-17-6580,-6-3-3035</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0.028"/>
    </inkml:context>
    <inkml:brush xml:id="br0">
      <inkml:brushProperty name="width" value="0.025" units="cm"/>
      <inkml:brushProperty name="height" value="0.025" units="cm"/>
    </inkml:brush>
  </inkml:definitions>
  <inkml:trace contextRef="#ctx0" brushRef="#br0">2 1 6342,'0'0'15124,"0"10"-12856,0 17-1408,-1 52 671,3 0 0,4 0-1,16 81 1,-13-138-1240,-3-30-20,1-35-123,-7 38-166,1-13-115,-1 0 1,0 0-1,-1 0 0,-1 0 1,-1 0-1,0 0 0,-1 0 1,-9-20-1,13 38 129,0 0 0,0 0 0,0 0 0,0 0-1,0 1 1,0-1 0,0 0 0,-1 0 0,1 0 0,0 0-1,0 0 1,0 0 0,0 0 0,0 0 0,0 0 0,-1 0-1,1 0 1,0 0 0,0 0 0,0 0 0,0 0-1,0 1 1,-1-1 0,1 0 0,0-1 0,0 1 0,0 0-1,0 0 1,0 0 0,-1 0 0,1 0 0,0 0 0,0 0-1,0 0 1,0 0 0,0 0 0,-1 0 0,1 0 0,0 0-1,0 0 1,0-1 0,0 1 0,0 0 0,0 0 0,0 0-1,0 0 1,-1 0 0,1 0 0,0 0 0,0-1 0,0 1-1,0 0 1,0 0 0,0 0 0,0 0 0,0 0-1,0-1 1,0 1 0,0 0 0,0 0 0,0 0 0,0 0-1,0-1 1,0 1 0,0 0 0,0 0 0,0 0 0,0-1-1,-2 19-120,6 26 47,-3-42 69,0 1-1,0 0 1,0 0 0,0-1-1,0 1 1,1-1 0,-1 1-1,1-1 1,0 1 0,0-1-1,0 0 1,0 0-1,0 0 1,0 0 0,5 3-1,-5-5 2,-1 1 0,1 0 0,0-1-1,0 1 1,0-1 0,0 1-1,0-1 1,0 0 0,1 0 0,-1 0-1,0 0 1,0-1 0,0 1 0,0 0-1,0-1 1,0 1 0,2-2 0,3-2 24,0 1 0,-1-1 1,0 0-1,1-1 1,-2 0-1,1 0 1,0 0-1,-1 0 1,0-1-1,6-9 1,44-77 741,-57 127-96,-11 61 0,7-60-123,-4 64 0,14-96-932,3-10-671,4-11-2380,-6-7-1739,-3-4-1933</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0.369"/>
    </inkml:context>
    <inkml:brush xml:id="br0">
      <inkml:brushProperty name="width" value="0.025" units="cm"/>
      <inkml:brushProperty name="height" value="0.025" units="cm"/>
    </inkml:brush>
  </inkml:definitions>
  <inkml:trace contextRef="#ctx0" brushRef="#br0">6 1 12844,'0'0'6630,"-5"63"-4740,5-46-1762,7-2-576,3-3-1986,1-6-2787</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0.743"/>
    </inkml:context>
    <inkml:brush xml:id="br0">
      <inkml:brushProperty name="width" value="0.025" units="cm"/>
      <inkml:brushProperty name="height" value="0.025" units="cm"/>
    </inkml:brush>
  </inkml:definitions>
  <inkml:trace contextRef="#ctx0" brushRef="#br0">80 1 13965,'0'0'9300,"-9"8"-8574,3-2-425,-1 1 1,1 0 0,0 1-1,0-1 1,1 1-1,0 0 1,0 0 0,1 1-1,0 0 1,1-1 0,0 1-1,0 1 1,1-1-1,0 0 1,-1 15 0,4-24-294,0 0 1,0 1 0,0-1 0,0 0-1,0 0 1,0 0 0,0 0-1,0 0 1,1 0 0,-1-1 0,0 1-1,0 0 1,0 0 0,0-1 0,0 1-1,0-1 1,0 1 0,0-1 0,0 1-1,0-1 1,1-1 0,7-7-392,0-1 0,0 0 1,-1-1-1,0 0 0,10-21 0,20-25-1153,-37 63 1794,1 0 1,-1 0-1,-1 0 1,1 1-1,-1-1 1,0 7 0,0 72 1102,0-85-1354,0 1 1,0-1 0,-1 1-1,1-1 1,0 1-1,0-1 1,0 1 0,0-1-1,0 1 1,0-1-1,1 1 1,-1-1-1,0 1 1,0-1 0,0 1-1,0-1 1,0 1-1,1-1 1,-1 1 0,0-1-1,1 0 1,-1 1-1,0-1 1,1 1 0,-1-1-1,0 0 1,1 1-1,-1-1 1,0 0 0,1 0-1,-1 1 1,1-1-1,-1 0 1,1 0-1,-1 1 1,1-1 0,-1 0-1,1 0 1,0 0-1,21-10-76,16-25-1313,26-38-8665,-42 50 2440</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1.165"/>
    </inkml:context>
    <inkml:brush xml:id="br0">
      <inkml:brushProperty name="width" value="0.025" units="cm"/>
      <inkml:brushProperty name="height" value="0.025" units="cm"/>
    </inkml:brush>
  </inkml:definitions>
  <inkml:trace contextRef="#ctx0" brushRef="#br0">1 1 18514,'0'0'5146,"0"9"-3860,1 87 442,-2-33 303,4 1 0,13 89 0,-16-152-2030,1 1-1,-1-1 1,0 1-1,0-1 1,0 1-1,1-1 1,-1 1-1,1-1 1,-1 1-1,1-1 1,0 0-1,0 1 1,-1-1 0,1 0-1,0 0 1,0 1-1,0-1 1,0 0-1,0 0 1,3 1-1,-3-2 1,-1 0-1,1 0 1,0-1-1,0 1 1,0 0-1,0-1 1,0 1-1,-1 0 1,1-1-1,0 1 1,0-1-1,-1 0 0,1 1 1,0-1-1,-1 0 1,1 1-1,0-1 1,-1 0-1,1 0 1,-1 1-1,1-1 1,-1 0-1,1-1 1,4-8-24,-1 1 0,0-1 1,-1 1-1,4-19 0,-4 1-407,-1-1-1,-3-28 0,-1 43 339,-4 17 37,-2 22 117,7-17-29,1-3 43,-1 1 0,1-1 0,0 1 0,0-1 0,1 1 0,1 9-1,-1-15-64,0 0 0,-1 1 0,1-1-1,0 0 1,-1 0 0,1 1-1,0-1 1,0 0 0,0 0 0,0 0-1,0 0 1,0 0 0,0 0-1,1 0 1,-1-1 0,0 1 0,0 0-1,1 0 1,-1-1 0,0 1-1,1-1 1,-1 0 0,1 1 0,-1-1-1,0 0 1,1 0 0,-1 0 0,1 0-1,-1 0 1,1 0 0,-1 0-1,1 0 1,2-1 0,-1 0-12,-1 0-1,1 0 1,0 0 0,0 0-1,-1 0 1,1 0 0,-1-1-1,1 1 1,-1-1 0,1 0 0,-1 0-1,0 1 1,0-2 0,0 1-1,3-4 1,24-42-87,-14 22 63,-12 60 356,-4 17-153,3 59-14,2-99-341,3-15-365,4-19-1723,-8-32-7499,-3 18 2845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1.490"/>
    </inkml:context>
    <inkml:brush xml:id="br0">
      <inkml:brushProperty name="width" value="0.025" units="cm"/>
      <inkml:brushProperty name="height" value="0.025" units="cm"/>
    </inkml:brush>
  </inkml:definitions>
  <inkml:trace contextRef="#ctx0" brushRef="#br0">1 0 9289,'0'0'12812,"18"48"-18578,-11-43-3650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5.924"/>
    </inkml:context>
    <inkml:brush xml:id="br0">
      <inkml:brushProperty name="width" value="0.025" units="cm"/>
      <inkml:brushProperty name="height" value="0.025" units="cm"/>
    </inkml:brush>
  </inkml:definitions>
  <inkml:trace contextRef="#ctx0" brushRef="#br0">91 1 13164,'0'0'10837,"1"12"-9481,0 26-572,-1 1 0,-2 0-1,-13 71 1,6-59-379,3 0 1,1 57-1,5-106-400,0 0-1,0 0 0,0 0 1,0 0-1,0 0 0,1-1 1,-1 1-1,1 0 1,-1 0-1,1 0 0,0-1 1,-1 1-1,1 0 1,0-1-1,0 1 0,0-1 1,1 1-1,-1-1 0,0 1 1,0-1-1,1 0 1,-1 0-1,1 0 0,-1 1 1,1-1-1,0-1 1,-1 1-1,1 0 0,0 0 1,-1-1-1,1 1 0,0-1 1,0 1-1,0-1 1,0 0-1,-1 0 0,1 1 1,0-1-1,0-1 1,0 1-1,2 0 0,10-3-59,0 1-1,0-1 1,-1-1-1,21-9 1,-12 5-380,-11 4 321,0 1 0,0 0 1,1 1-1,14-1 1,-25 3 108,1-1 1,0 1-1,-1 0 0,1 0 1,0 0-1,0 0 1,-1 0-1,1 0 1,0 1-1,-1-1 0,1 1 1,-1-1-1,1 1 1,-1-1-1,1 1 0,-1 0 1,1 0-1,-1 0 1,1 0-1,-1 0 1,0 0-1,1 0 0,-1 0 1,0 0-1,0 1 1,0-1-1,0 0 0,0 1 1,0-1-1,-1 1 1,1-1-1,0 1 1,-1 0-1,1-1 0,-1 1 1,0-1-1,1 4 1,-1 2 98,-1 1-1,0-1 1,0 0 0,-1 1 0,0-1 0,0 0 0,-1 0 0,0 0 0,0 0 0,0-1 0,-1 1 0,0-1 0,0 0 0,-1 0 0,0 0 0,0 0 0,0-1 0,-1 0 0,1 0-1,-1-1 1,-1 1 0,-7 3 0,1 0 103,1 0 1,-2-1-1,1-1 0,-1 0 0,0-1 0,0-1 0,0 0 1,-1-1-1,1 0 0,-23 1 0,34-4-324,0 0 0,0 0 1,0 0-1,0-1 0,1 1 0,-1-1 0,0 0 0,0 0 1,0 0-1,1 0 0,-1 0 0,0 0 0,1-1 0,-1 1 1,1-1-1,-1 0 0,1 0 0,0 0 0,0 0 0,0 0 1,0 0-1,0 0 0,1-1 0,-1 1 0,1-1 0,-1 1 1,1-1-1,0 0 0,-1-3 0,1 3-105,0 0 0,1-1 0,0 1 0,0 0 0,0-1 0,0 1 0,0-1 0,0 1 0,1 0 1,0-1-1,0 1 0,0 0 0,0 0 0,0-1 0,1 1 0,-1 0 0,1 0 0,0 0 0,0 1 0,0-1 0,0 0 0,0 1 0,1-1 0,5-3 0,23-15-4385,5 4-1661</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1.837"/>
    </inkml:context>
    <inkml:brush xml:id="br0">
      <inkml:brushProperty name="width" value="0.025" units="cm"/>
      <inkml:brushProperty name="height" value="0.025" units="cm"/>
    </inkml:brush>
  </inkml:definitions>
  <inkml:trace contextRef="#ctx0" brushRef="#br0">8 0 10794,'0'0'10698,"1"10"-8771,-1 17-74,-1 0-1,-4 34 1,4-58-1599,0 32 1477,1-34-1719,0 0 0,0-1 0,0 1 0,0-1 0,1 1 0,-1-1 0,0 1 0,0-1 0,1 1 0,-1-1 0,0 1 0,1-1 0,-1 1 0,1-1 0,-1 1 0,1-1 0,-1 0 0,1 1 0,-1-1 0,1 0 0,-1 1 0,1-1 0,-1 0 0,1 0 0,-1 0 1,1 1-1,0-1 0,-1 0 0,1 0 0,-1 0 0,1 0 0,0 0 0,-1 0 0,1 0 0,-1 0 0,1 0 0,-1 0 0,1-1 0,0 1 0,-1 0 0,1 0 0,-1 0 0,1-1 0,-1 1 0,1 0 0,-1-1 0,1 1 0,-1 0 0,1-1 0,-1 1 0,1-1 0,8-5-18,-1 0 0,1-1 0,-2 0 0,1 0 0,8-10 0,-11 10-70,0 1 0,1 0-1,0 0 1,0 1 0,1 0-1,0 0 1,-1 0 0,2 1-1,-1 0 1,11-4 0,-18 7 77,1 1 0,0 0 0,-1 0 0,1 0 0,-1 0 0,1 0 0,0 0 0,-1 0 0,1 0 0,-1 0 0,1 0 0,0 0 0,-1 0 0,1 0 0,-1 0-1,1 0 1,-1 1 0,1-1 0,-1 0 0,1 0 0,0 1 0,-1-1 0,0 0 0,1 1 0,-1-1 0,1 1 0,-1-1 0,1 0 0,-1 1 0,0-1 0,1 1 0,-1-1 0,0 1 0,1 0 0,-1-1 0,0 1 0,0 0 0,5 30 441,1 2-567,-6-32 71,0 0 0,0-1 0,1 1 0,-1 0 0,1 0 0,-1-1 1,0 1-1,1 0 0,-1-1 0,1 1 0,-1-1 0,1 1 0,0-1 0,-1 1 0,1-1 0,-1 1 0,1-1 0,0 1 0,0-1 0,-1 0 1,1 0-1,0 1 0,-1-1 0,1 0 0,0 0 0,0 0 0,0 0 0,-1 1 0,1-1 0,0 0 0,0-1 0,1 1 0,3-2-772,-1-1-1,0 0 0,0 0 1,0-1-1,0 1 0,0-1 1,-1 0-1,1 0 0,-1 0 1,0 0-1,0 0 0,-1-1 1,4-5-1,2-3-1987,12-18-3629</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2.192"/>
    </inkml:context>
    <inkml:brush xml:id="br0">
      <inkml:brushProperty name="width" value="0.025" units="cm"/>
      <inkml:brushProperty name="height" value="0.025" units="cm"/>
    </inkml:brush>
  </inkml:definitions>
  <inkml:trace contextRef="#ctx0" brushRef="#br0">32 1 14253,'0'0'4405,"-5"10"-1741,4-5-2414,-4 8 972,0 0-1,1 0 1,0 1 0,1-1-1,-2 26 1,5-38-1193,0-1 0,0 1 0,1 0 0,-1-1 0,0 1 1,0-1-1,0 1 0,0 0 0,0-1 0,1 1 0,-1-1 0,0 1 0,1-1 0,-1 1 0,0-1 1,1 1-1,-1-1 0,0 1 0,1-1 0,-1 1 0,1-1 0,-1 1 0,1-1 0,-1 0 0,1 1 0,-1-1 1,1 0-1,0 0 0,-1 1 0,1-1 0,-1 0 0,1 0 0,0 0 0,29-2-28,25-17-1568,-52 17 1458,0 0 0,0 1 0,0-1 0,1 1 0,-1 0 0,0 0 0,1 0 0,-1 0 0,1 1 0,-1-1 0,1 1 0,6 0-1,-8 1 226,-1 1-1,0-1 1,1 0-1,-1 0 0,0 0 1,0 1-1,0-1 1,0 1-1,0-1 0,0 1 1,0-1-1,0 1 1,-1 0-1,1-1 0,-1 1 1,1 0-1,-1-1 1,0 1-1,1 0 0,-1 0 1,0-1-1,0 1 0,0 0 1,0 0-1,-1-1 1,0 3-1,1 4 132,-1-1-1,0 1 0,-1-1 1,1 1-1,-2-1 1,1 0-1,-1 0 1,0 0-1,0 0 1,-8 10-1,9-13-276,0 0 0,-1-1 0,1 0 0,-1 1 0,0-1 0,0 0 1,0 0-1,-1-1 0,1 1 0,-1-1 0,1 1 0,-1-1 0,0 0 0,0-1 0,0 1 0,0 0 0,0-1 0,0 0 0,0 0 0,-6 0 0,-5-3-4556,-1-10-5765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3.319"/>
    </inkml:context>
    <inkml:brush xml:id="br0">
      <inkml:brushProperty name="width" value="0.025" units="cm"/>
      <inkml:brushProperty name="height" value="0.025" units="cm"/>
    </inkml:brush>
  </inkml:definitions>
  <inkml:trace contextRef="#ctx0" brushRef="#br0">57 150 12684,'0'0'11376,"-6"10"-10751,-1 3-489,0 0 1,0 0 0,1 1 0,1 0-1,0 0 1,1 1 0,1-1 0,0 1-1,1 0 1,1 0 0,0 0 0,2 25-1,-1-40-126,1 1 0,-1-1 0,0 1 0,0 0 0,1-1 0,-1 1 0,0-1 0,1 1 0,-1-1 0,0 1 0,1-1 0,-1 0 0,1 1 0,-1-1 0,1 1 0,-1-1 0,1 0 0,-1 1 0,1-1 0,-1 0 0,1 0 0,-1 1 0,1-1 0,0 0 0,-1 0 0,1 0 0,-1 0 0,1 0 0,0 0 0,-1 0 0,1 0 0,-1 0 0,1 0 0,0 0 0,-1 0 0,1 0 0,-1 0 0,1 0 0,-1-1 0,1 1 0,0 0 0,-1-1 0,1 1 0,-1 0 0,1-1 0,-1 1 0,1 0 0,-1-1 0,1 0 0,25-21 302,-13 3-255,-1 0-1,-1-1 1,-1-1 0,-1 0 0,-1 0-1,7-28 1,-4 18 80,-13 40-110,1 0-1,0 0 1,1 0 0,0 0 0,0 0 0,2 9 0,0 14 62,-3-7-64,0-18-24,0 0 1,1 0 0,0 0-1,0 1 1,1-1-1,0 0 1,3 11 0,-4-17-44,0-1-1,0 0 1,1 1 0,-1-1 0,0 0 0,1 1 0,-1-1 0,0 0 0,1 1 0,-1-1 0,0 0 0,1 1 0,-1-1 0,1 0-1,-1 0 1,1 0 0,-1 1 0,0-1 0,1 0 0,-1 0 0,1 0 0,-1 0 0,1 0 0,-1 0 0,1 0 0,-1 0-1,1 0 1,-1 0 0,1 0 0,-1 0 0,1 0 0,-1 0 0,1-1 0,-1 1 0,0 0 0,1 0 0,-1 0 0,1-1 0,-1 1-1,1 0 1,-1-1 0,0 1 0,1 0 0,-1-1 0,0 1 0,1 0 0,-1-1 0,0 1 0,0-1 0,1 1 0,-1 0 0,0-1-1,0 1 1,0-1 0,0 1 0,0-1 0,1 0 0,14-27-2776,-5-3-1019,-2-2 0,-1 1 0,-1-1 0,2-41 0,-5 29 3925,-1 1 3842,-1 31-1591,0 1 5089,-2 17-3206,-2 34-1962,-3 28-1377,1-25 710,3 63 1,2-104-1587,0-1 0,0 1-1,0 0 1,0 0 0,0 0 0,0-1 0,0 1 0,0 0-1,1 0 1,-1-1 0,0 1 0,0 0 0,1 0 0,-1-1-1,0 1 1,1 0 0,-1-1 0,1 1 0,-1 0 0,1-1-1,-1 1 1,1-1 0,-1 1 0,1-1 0,0 1 0,-1-1 0,1 1-1,0-1 1,-1 0 0,2 1 0,0-1 11,0 0 1,-1 0-1,1 0 1,0 0 0,0-1-1,-1 1 1,1 0-1,0-1 1,0 1-1,-1-1 1,1 0-1,2-1 1,47-35-466,-48 34 195,2-1 7,0 0 1,0 0-1,0 0 0,1 1 0,-1 0 0,1 0 0,0 0 0,12-3 0,-17 6 224,0-1 0,1 1 0,-1 0 0,0 0 0,1 0 0,-1 0 0,0 0-1,1 0 1,-1 1 0,0-1 0,1 0 0,-1 1 0,0-1 0,0 1 0,1-1 0,-1 1-1,0 0 1,2 1 0,-1-1 37,-1 1 0,0 0-1,1 0 1,-1 0-1,0 0 1,0 0 0,0 0-1,0 0 1,0 0 0,0 1-1,-1-1 1,1 0 0,-1 0-1,1 4 1,0 6 424,0-1 1,-1 1-1,0-1 0,0 1 1,-1 0-1,-5 19 1,4-25-179,1-1 0,-1 0 1,0 1-1,0-1 1,-1 0-1,1 0 1,-1-1-1,0 1 0,0 0 1,-1-1-1,0 0 1,1 0-1,-1 0 1,-1 0-1,-8 6 1,12-9-236,0-1 1,-1 1 0,1 0-1,-1-1 1,1 1 0,-1 0-1,1-1 1,-1 0 0,0 1-1,1-1 1,-1 0 0,0 0-1,1 0 1,-1 0 0,1 0-1,-1 0 1,0-1 0,1 1-1,-1 0 1,1-1 0,-2 0-1,1 0-234,0 0 0,0 0 0,0-1 0,1 1 0,-1 0-1,1-1 1,-1 1 0,1-1 0,-1 1 0,1-1 0,0 0 0,0 1-1,0-1 1,-2-3 0,3 3-279,-1 0 0,0 0-1,1 0 1,-1 0 0,1 0 0,-1 0 0,1 0-1,0 0 1,0 0 0,0 0 0,0 0-1,0-1 1,1 1 0,0-3 0,-1 4-58,1 0 1,0-1 0,-1 1 0,1-1-1,0 1 1,0 0 0,0 0 0,0-1-1,0 1 1,0 0 0,0 0 0,0 0-1,0 0 1,1 0 0,-1 0 0,0 1 0,1-1-1,-1 0 1,0 1 0,1-1 0,2 0-1,16-5-6711</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4.345"/>
    </inkml:context>
    <inkml:brush xml:id="br0">
      <inkml:brushProperty name="width" value="0.025" units="cm"/>
      <inkml:brushProperty name="height" value="0.025" units="cm"/>
    </inkml:brush>
  </inkml:definitions>
  <inkml:trace contextRef="#ctx0" brushRef="#br0">71 310 9737,'0'0'18519,"-9"6"-17820,4-3-660,1 0 0,0 0 0,0 0 0,0 1 0,0-1 0,0 1 0,1 0 0,-1 0 0,1 0 0,0 1 1,0-1-1,1 1 0,-1-1 0,1 1 0,0 0 0,1 0 0,-1 0 0,1 0 0,0 1 0,0-1 0,0 0 0,1 0 0,0 1 0,0-1 0,1 8 0,-1-12-35,0 0-1,1 0 1,-1 0 0,0 0 0,1 0 0,-1 0 0,0 0-1,1 0 1,-1 0 0,1 0 0,0 0 0,-1-1 0,1 1-1,-1 0 1,1 0 0,0-1 0,0 1 0,0-1 0,-1 1-1,1-1 1,0 1 0,0-1 0,0 1 0,0-1 0,0 1-1,0-1 1,0 0 0,0 0 0,0 0 0,0 1 0,0-1-1,0 0 1,0 0 0,0 0 0,0-1 0,0 1 0,0 0 0,0 0-1,0 0 1,0-1 0,0 1 0,1-1 0,2 0 25,0-1 0,0 1 0,0-1 0,0 1 0,-1-1 0,1-1 1,0 1-1,6-6 0,-3-2-35,1 0-1,-1 0 1,-1-1 0,0 0 0,0 0-1,-2 0 1,1-1 0,-1 0 0,-1 0-1,0 0 1,2-19 0,-10 60-101,3-19 147,-1 0 1,2 0 0,-1 0-1,1 1 1,1-1 0,0 0-1,1 0 1,0 1-1,2 11 1,-2-21-32,-1 0 1,1 0-1,-1 0 0,1 0 0,0 0 1,-1 0-1,1-1 0,0 1 1,0 0-1,0-1 0,0 1 1,-1 0-1,1-1 0,0 1 1,0-1-1,0 1 0,0-1 0,0 1 1,0-1-1,1 0 0,-1 0 1,0 1-1,0-1 0,0 0 1,0 0-1,0 0 0,0 0 1,0 0-1,0-1 0,0 1 0,0 0 1,1 0-1,-1-1 0,0 1 1,0-1-1,0 1 0,0-1 1,0 1-1,-1-1 0,1 1 1,0-1-1,1-1 0,4-2 30,0 0 1,-1 0-1,1 0 0,-1-1 0,7-7 0,1-7-14,0-1 0,-1-1 1,16-36-1,-21 41-51,-8 24-13,0 0 0,0 0 0,1 1 0,0-1 0,2 14 0,0 6 43,-3-6 0,0-16 60,1 0 1,-1 0-1,1 1 0,1-1 0,-1 0 1,1 0-1,0 0 0,2 8 0,-2-13-58,-1-1-1,1 1 1,-1 0-1,1-1 1,0 1-1,-1-1 1,1 1-1,0-1 1,-1 1 0,1-1-1,0 0 1,-1 1-1,1-1 1,0 0-1,0 1 1,0-1-1,-1 0 1,1 0-1,0 0 1,0 0-1,0 0 1,-1 0-1,1 0 1,0 0-1,0 0 1,0 0-1,-1 0 1,1 0-1,0-1 1,0 1-1,0 0 1,-1-1 0,1 1-1,0 0 1,-1-1-1,1 1 1,0-1-1,-1 1 1,1-1-1,0 1 1,-1-1-1,1 0 1,-1 1-1,1-2 1,27-28 71,7-36-818,-30 54 464,1 0 0,1 0 1,-1 0-1,13-15 0,-16 74-112,-3-46 384,0 1 1,0 0-1,0 0 1,0 0-1,0 0 1,0 0-1,1 0 1,-1 0 0,1 0-1,0 0 1,-1-1-1,1 1 1,0 0-1,0 0 1,0-1 0,0 1-1,0 0 1,0-1-1,3 3 1,-4-4 1,1 0 1,0 1-1,-1-1 1,1 0-1,-1 0 1,1 0-1,-1 0 1,1 0-1,-1 0 1,1 0-1,0 0 1,-1 0-1,1 0 1,-1 0-1,1 0 1,-1 0-1,1 0 1,0 0-1,-1 0 1,1-1-1,-1 1 1,1 0-1,-1 0 0,1-1 1,16-19-28,5-25-78,-2-1-1,-3 0 0,-1-1 1,-2-1-1,8-54 1,-24 126 711,4 46 1,0-7-429,-2-17-17,-2-24-158,1-1 1,2 1-1,0-1 0,1 0 0,1 0 1,1 0-1,1 0 0,8 23 1,-13-44 1,0 0 1,0 1-1,0-1 1,0 0 0,0 0-1,0 1 1,0-1-1,0 0 1,0 0 0,0 1-1,0-1 1,0 0-1,0 0 1,0 1 0,0-1-1,0 0 1,0 0-1,0 0 1,1 1 0,-1-1-1,0 0 1,0 0-1,0 0 1,0 1 0,0-1-1,1 0 1,-1 0-1,0 0 1,0 0-1,0 1 1,1-1 0,-1 0-1,0 0 1,0 0-1,1 0 1,-1 0 0,0 0-1,0 0 1,0 0-1,1 0 1,-1 0 0,0 0-1,0 0 1,1 0-1,-1 0 1,0 0 0,0 0-1,1 0 1,-1 0-1,0 0 1,0 0 0,1 0-1,2-18 28,-5-24-491,-1 32 113,0 1 1,-1 0-1,0 0 1,-1 0-1,0 1 0,0 0 1,-1 0-1,-11-12 0,-60-53-687,59 57 1590,19 13 596,12 1-782,20 1-443,-26 1 219,6 0-256,45-4-243,-20-6-4840,-11-3-4452</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5.778"/>
    </inkml:context>
    <inkml:brush xml:id="br0">
      <inkml:brushProperty name="width" value="0.025" units="cm"/>
      <inkml:brushProperty name="height" value="0.025" units="cm"/>
    </inkml:brush>
  </inkml:definitions>
  <inkml:trace contextRef="#ctx0" brushRef="#br0">1 65 10282,'0'0'2455,"3"-9"193,16-46 2792,-15 54-1763,-1 10-2712,1 12-601,-4-21-363,29 317 4643,-22-211-3175,-4-86-1260,-1-37 65,-2-37 65,-6 28-361,-1 1-1,-1 0 1,-2 1-1,-23-45 1,31 65 17,5 9-15,0-1 0,1 1 0,-1-1 0,1 1 0,0-1 0,1-1 1,-1 1-1,1 0 0,-1-1 0,1 0 0,0 0 0,0-1 1,1 1-1,-1-1 0,0 0 0,1-1 0,-1 1 0,1-1 0,0 0 1,-1 0-1,1-1 0,0 0 0,-1 0 0,1 0 0,0 0 1,-1-1-1,1 0 0,0-1 0,-1 1 0,1-1 0,-1 0 0,0 0 1,1-1-1,-1 1 0,0-1 0,-1 0 0,1-1 0,8-6 0,-6 1 69,1-1 0,-1 0-1,-1 0 1,0 0 0,0-1-1,-1 0 1,0 0 0,-1 0-1,0-1 1,-1 1 0,-1-1-1,0 0 1,0 0-1,-1 0 1,0 0 0,-1 0-1,-2-12 1,-5-2-31,7 25-18,0 1 0,0 0-1,-1-1 1,1 1 0,0-1 0,-1 1 0,1 0-1,-1-1 1,1 1 0,-1 0 0,1-1 0,0 1-1,-1 0 1,1 0 0,-1-1 0,1 1 0,-1 0-1,1 0 1,-1 0 0,1 0 0,-1 0 0,0 0-1,1 0 1,-1 0 0,0 0 0,-1 0-7,1 1 0,-1 0 0,1 0 1,-1 0-1,1 0 0,0 0 0,0 1 0,-1-1 0,1 0 1,0 0-1,0 1 0,0-1 0,0 1 0,0-1 0,1 1 1,-1-1-1,0 1 0,1 0 0,-1-1 0,1 1 1,-1 0-1,1 2 0,-10 56 47,2 1 0,3 0 0,3 65 0,2-125-46,0 1 0,-1 0 0,1-1 0,0 1 0,0 0 0,0 0 0,1-1 0,-1 1 0,0 0 0,1-1 0,-1 1 0,1 0 0,-1-1 0,1 1 0,0-1 0,0 1 0,0-1 0,0 1 0,0-1 0,0 1 0,0-1 0,0 0 0,0 0 0,1 0 0,-1 0 1,1 0-1,-1 0 0,0 0 0,1 0 0,0 0 0,-1 0 0,1-1 0,-1 1 0,1-1 0,0 1 0,-1-1 0,1 0 0,0 0 0,0 0 0,-1 0 0,1 0 0,0 0 0,0 0 0,-1 0 0,1-1 0,0 1 0,-1-1 0,1 1 0,-1-1 0,1 0 0,1 0 0,5-2-47,0-1 1,-1 1-1,0-1 0,0 0 0,0-1 1,0 0-1,-1 0 0,0 0 1,11-12-1,-10 4 66,0 0-1,-1 0 1,0-1 0,-1 0 0,0 0-1,-1 0 1,-1-1 0,0 1-1,-1-1 1,-1 0 0,0 0 0,-2-16-1,1 30 218,0 29-145,-1 30 19,-1-28-20,2 1 1,4 30 0,-4-60-92,0 1 1,0-1-1,0 1 0,1-1 1,-1 1-1,1-1 0,-1 1 0,1-1 1,-1 0-1,1 1 0,0-1 1,0 0-1,-1 0 0,1 1 1,0-1-1,0 0 0,1 0 0,-1 0 1,0 0-1,0 0 0,0 0 1,1 0-1,-1-1 0,0 1 1,3 1-1,0-2-41,-1 1 0,0-1 0,1 0 0,-1 0 0,0 0 1,1 0-1,-1 0 0,0-1 0,1 1 0,-1-1 0,4-2 0,4-1-332,0 0 0,-1-1-1,0 0 1,0-1 0,0 0-1,9-8 1,2-7-4708,-7 0-2460</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6.122"/>
    </inkml:context>
    <inkml:brush xml:id="br0">
      <inkml:brushProperty name="width" value="0.025" units="cm"/>
      <inkml:brushProperty name="height" value="0.025" units="cm"/>
    </inkml:brush>
  </inkml:definitions>
  <inkml:trace contextRef="#ctx0" brushRef="#br0">1 1 18578,'0'0'9481,"33"74"-9001,-20-45-416,-3-2 0,2-3-576,0-1-834,-3-2-383,-4-6-1314,-4-2-961,-1-3-1569,-7-6-4997</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6.560"/>
    </inkml:context>
    <inkml:brush xml:id="br0">
      <inkml:brushProperty name="width" value="0.025" units="cm"/>
      <inkml:brushProperty name="height" value="0.025" units="cm"/>
    </inkml:brush>
  </inkml:definitions>
  <inkml:trace contextRef="#ctx0" brushRef="#br0">0 142 14670,'1'-9'3432,"0"4"-3031,0-1 0,0 0-1,1 0 1,0 1 0,0-1-1,0 1 1,1 0 0,0-1-1,0 1 1,0 1-1,1-1 1,-1 0 0,1 1-1,0-1 1,0 1 0,1 0-1,-1 1 1,1-1-1,0 1 1,8-4 0,-6 2-170,0 1 0,1 1 1,0 0-1,0 0 0,0 0 1,0 1-1,0 0 0,0 0 1,1 1-1,-1 0 0,13 1 1,-19 0-222,-1 1 1,1 0 0,-1-1 0,1 1-1,-1 0 1,1 0 0,-1 0-1,0 0 1,1 0 0,-1 0 0,0 0-1,0 0 1,0 1 0,0-1 0,0 0-1,0 1 1,0-1 0,0 1-1,0-1 1,-1 1 0,1-1 0,-1 1-1,1 0 1,-1-1 0,0 1-1,1 0 1,-1-1 0,0 1 0,0 0-1,-1 2 1,-1 57 925,2-59-886,-15 46 406,12-42-433,1 0-1,-1 0 1,1 1-1,0-1 1,1 1 0,-2 11-1,32-19-454,-4-4 97,-18 3 212,0 0 0,0 1 0,0 0-1,0 0 1,0 1 0,0 0-1,13 1 1,-18 0 114,0 0 0,0-1 1,0 1-1,0 1 0,0-1 0,0 0 0,-1 0 0,1 1 0,0-1 0,-1 1 0,1 0 1,-1-1-1,1 1 0,-1 0 0,0 0 0,0 0 0,0 0 0,0 0 0,0 0 0,0 0 1,0 0-1,-1 0 0,1 0 0,-1 0 0,0 1 0,1-1 0,-1 0 0,0 0 0,0 1 1,-1 1-1,2 12 370,-1 0 0,-1 0 0,0 0 0,-7 28 0,7-38-250,-1 0-1,1 0 0,-2 0 1,1 0-1,0-1 0,-1 1 1,0-1-1,-1 0 1,1 0-1,-1 0 0,0 0 1,0-1-1,0 1 0,-1-1 1,-8 6-1,12-9-184,0 0 0,0 0 0,0-1 0,1 1 0,-1 0 0,0-1 0,0 1 0,0-1 0,0 1 0,0-1 1,0 1-1,0-1 0,0 0 0,-1 1 0,1-1 0,0 0 0,0 0 0,0 0 0,0 0 0,0 0 0,0 0 0,0 0 0,-1 0 0,1 0 0,0-1 0,0 1 0,0 0 0,0-1 0,0 1 0,0-1 0,0 1 1,0-1-1,0 1 0,0-1 0,0 0 0,0 1 0,1-1 0,-1 0 0,0 0 0,0 0 0,1 0 0,-1 0 0,1 0 0,-1 0 0,1 0 0,-1 0 0,0-1 0,-1-6-1065,1 1-1,-1-1 1,1 0-1,1 1 1,0-13 0,0 17 661,0-31-6979</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6.902"/>
    </inkml:context>
    <inkml:brush xml:id="br0">
      <inkml:brushProperty name="width" value="0.025" units="cm"/>
      <inkml:brushProperty name="height" value="0.025" units="cm"/>
    </inkml:brush>
  </inkml:definitions>
  <inkml:trace contextRef="#ctx0" brushRef="#br0">1 1 17296,'0'0'4389,"20"47"-2372,-13-12-735,4 5 95,-1 2-768,2-4-481,0-2-192,-1-7-993,0-5-449,0-7 481,-4-7-384,-3-3-1154</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7.274"/>
    </inkml:context>
    <inkml:brush xml:id="br0">
      <inkml:brushProperty name="width" value="0.025" units="cm"/>
      <inkml:brushProperty name="height" value="0.025" units="cm"/>
    </inkml:brush>
  </inkml:definitions>
  <inkml:trace contextRef="#ctx0" brushRef="#br0">1 139 10570,'0'-8'3107,"0"2"-2616,0 1-1,0 0 1,1 0 0,0-1 0,0 1-1,0 0 1,1 0 0,-1 0-1,1 0 1,0 0 0,1 1 0,-1-1-1,1 1 1,0-1 0,0 1-1,0 0 1,1 0 0,0 0 0,-1 1-1,1-1 1,1 1 0,-1 0 0,0 0-1,1 0 1,9-4 0,-6 4-274,0 1 0,1-1 0,-1 1 1,1 1-1,-1 0 0,1 0 0,0 1 0,-1 0 1,12 1-1,-17-1-172,-1 0 1,1 0-1,0 1 0,0 0 1,-1-1-1,1 1 1,0 0-1,-1 0 0,1 0 1,-1 0-1,0 1 1,1-1-1,-1 1 0,0 0 1,0-1-1,0 1 1,0 0-1,0 0 0,0 0 1,0 0-1,-1 1 1,1-1-1,-1 0 0,1 1 1,-1-1-1,0 1 0,0-1 1,0 1-1,-1 0 1,1-1-1,0 6 0,-1 6 201,-1-1-1,0 0 0,-1 1 0,0-1 0,-1 0 0,-5 14 0,4-13-47,0 0 0,1 1 1,0-1-1,0 23 0,3-36-210,0 0 0,0 0 0,0 0 0,0 0 0,0 0 0,1 0 0,-1 0 0,1-1 0,-1 1 0,0 0 0,1 0 0,-1 0 0,1 0-1,0 0 1,-1-1 0,1 1 0,0 0 0,-1 0 0,1-1 0,0 1 0,0 0 0,0-1 0,-1 1 0,1-1 0,1 1 0,33 6-817,-28-7 464,1 0 1,0-1-1,-1 1 0,1-2 1,-1 1-1,15-6 1,-17 5-848,-1 0 0,1-1 0,-1 0 1,0 0-1,0-1 0,0 1 0,7-8 0,5-11-7948</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7.648"/>
    </inkml:context>
    <inkml:brush xml:id="br0">
      <inkml:brushProperty name="width" value="0.025" units="cm"/>
      <inkml:brushProperty name="height" value="0.025" units="cm"/>
    </inkml:brush>
  </inkml:definitions>
  <inkml:trace contextRef="#ctx0" brushRef="#br0">23 111 17424,'0'0'8158,"1"9"-7214,4 22-237,0 1-1,3-1 1,0 0-1,2 0 1,14 29-1,-9-42-971,-15-18 174,1 1-1,-1-1 1,0 0 0,1 0 0,-1 0 0,1 0 0,-1 0-1,0 0 1,1 0 0,-1 0 0,1 0 0,-1 0 0,0 0-1,1 0 1,-1 0 0,1 0 0,-1 0 0,0-1 0,1 1-1,-1 0 1,0 0 0,1 0 0,-1-1 0,0 1 0,1 0-1,-1 0 1,0-1 0,0 1 0,1 0 0,-1-1 0,0 1-1,1-2-495,0 0 0,0 0 0,0 0 0,0 0 0,-1 0-1,1-1 1,-1 1 0,0 0 0,1 0 0,-1 0 0,0-1-1,0 1 1,0 0 0,-1 0 0,1 0 0,-1-3 0,-9-18-6188</inkml:trace>
  <inkml:trace contextRef="#ctx0" brushRef="#br0" timeOffset="1">1 122 15150,'0'0'11435,"55"-54"-10218,-30 40-576,-4 0-449,2 2-128,-4 0 0,-4 3-128,-1 3-608,-7 6-898,-2 0-1121,-5 13-7206</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6.405"/>
    </inkml:context>
    <inkml:brush xml:id="br0">
      <inkml:brushProperty name="width" value="0.025" units="cm"/>
      <inkml:brushProperty name="height" value="0.025" units="cm"/>
    </inkml:brush>
  </inkml:definitions>
  <inkml:trace contextRef="#ctx0" brushRef="#br0">140 8 14350,'0'0'9427,"-8"-3"-8274,5 2-1038,0 0-1,0 0 0,0 0 1,0 1-1,-1 0 1,1-1-1,0 1 0,0 0 1,0 0-1,0 1 1,-1-1-1,1 1 0,0 0 1,0-1-1,0 2 0,-4 1 1,2 0 100,0 0 0,0 0-1,1 1 1,-1-1 0,1 1 0,0 1 0,0-1 0,0 0 0,1 1-1,-5 7 1,5-6-64,-1 0 0,1 1 0,0-1 0,0 1 0,-2 10 0,4-16-145,1 0 0,-1 0 0,1 0 0,0 0 0,0 0 0,-1 0 0,1 0 0,0 0 0,0 0 0,0 1 0,0-1 0,0 0 0,1 0 0,-1 0 0,0 0 0,0 0 0,1 0 0,-1 0 0,1 0 0,-1 0 0,1 0 0,-1 0 0,1 0 0,-1 0 0,1 0 0,0 0 0,0 0 0,-1-1 0,1 1 0,0 0 0,0 0 0,0-1 0,0 1 0,0-1 0,0 1 0,0-1 0,0 1 0,0-1 0,0 0 0,0 1 0,0-1 0,2 0 0,5 1 22,0-1 0,0 0-1,0 0 1,0 0 0,0-2 0,0 1 0,-1-1-1,1 0 1,10-4 0,63-35 50,-18 8-274,-62 33 203,-1 0 0,1-1 0,-1 1-1,1 0 1,-1-1 0,1 1 0,-1 0-1,1 0 1,0-1 0,-1 1 0,1 0-1,-1 0 1,1 0 0,0 0 0,-1 0-1,1 0 1,0 0 0,-1 0 0,1 0-1,-1 0 1,1 0 0,0 1 0,-1-1-1,1 0 1,-1 0 0,1 0 0,-1 1-1,1-1 1,-1 0 0,1 1 0,-1-1-1,1 1 1,-1-1 0,1 0 0,-1 1 0,1-1-1,-1 1 1,0-1 0,1 1 0,-1-1-1,0 1 1,0-1 0,1 1 0,-1 0-1,0-1 1,0 1 0,0-1 0,0 1-1,1 0 1,-1-1 0,0 1 0,0-1-1,0 1 1,-1 0 0,1-1 0,0 1-1,0 0 1,0 0 0,-10 54 1195,3-22-625,7-32-576,0 0 0,0-1 0,0 1 0,0 0 0,0-1-1,1 1 1,-1-1 0,0 1 0,0 0 0,1-1 0,-1 1 0,0-1 0,1 1-1,-1-1 1,1 1 0,-1-1 0,0 1 0,1-1 0,-1 1 0,1-1-1,-1 0 1,1 1 0,0-1 0,-1 0 0,1 1 0,-1-1 0,1 0-1,0 0 1,-1 1 0,2-1 0,28 1 6,28-15-14,2-11 7,-41 16 0,1 0 0,-1 2 0,2 0 0,-1 1 0,1 1 0,-1 1 0,25-2 0,-44 6 0,0 0 0,-1 0 0,1 0 0,-1 1 0,1-1 0,0 0 0,-1 0 0,1 0 0,0 1 0,-1-1 0,1 0 0,-1 0 0,1 1 0,-1-1 0,1 1 0,0-1 0,-1 1 0,0-1 0,1 0 0,-1 1 0,1 0 0,-1-1 0,0 1 0,1-1 0,-1 1 0,0-1 0,1 1 0,-1 0 0,0-1 0,0 1 0,0 0 0,1-1 0,-1 2 0,0 30 0,0-30 0,-1 1 0,1 0 0,0 0 0,0 0 0,0-1 0,0 1 0,0 0 0,1 0 0,-1 0 0,1 0 0,0-1 0,0 1 0,2 4 0,14 1-2445,-16-8 1917,0 0 0,0 0-1,1 0 1,-1 0 0,0 0 0,0-1 0,0 1 0,1 0-1,-1-1 1,0 1 0,0 0 0,0-1 0,0 1-1,0-1 1,0 0 0,2 0 0,14-19-16939</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7.989"/>
    </inkml:context>
    <inkml:brush xml:id="br0">
      <inkml:brushProperty name="width" value="0.025" units="cm"/>
      <inkml:brushProperty name="height" value="0.025" units="cm"/>
    </inkml:brush>
  </inkml:definitions>
  <inkml:trace contextRef="#ctx0" brushRef="#br0">1 178 15631,'0'0'10634,"70"-69"-9065,-45 39-512,0 2-448,-2 2-481,-3 10-96,-4 8-673,-3 8-1633,-8 1-1858,-5 17-2081,0 5-6504</inkml:trace>
  <inkml:trace contextRef="#ctx0" brushRef="#br0" timeOffset="1">63 338 13068,'0'0'14510,"51"-55"-13901,-28 32-513,0 3-192,-1-1-1186,-4 7-1760,-1 0-1283,-1-1-2881</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8.378"/>
    </inkml:context>
    <inkml:brush xml:id="br0">
      <inkml:brushProperty name="width" value="0.025" units="cm"/>
      <inkml:brushProperty name="height" value="0.025" units="cm"/>
    </inkml:brush>
  </inkml:definitions>
  <inkml:trace contextRef="#ctx0" brushRef="#br0">185 1 11755,'0'0'9097,"-21"54"-7304,12-9-1344,-4 9-193,0 9 32,3 1 129,-3 1 159,5-8 1,1-9-129,7-13-384,0-12-32,0-12-128,2-11-1121,6-2-1025,-5-19-545,-3-4-1953,0-9-4645</inkml:trace>
  <inkml:trace contextRef="#ctx0" brushRef="#br0" timeOffset="1">0 186 11659,'0'0'10250,"34"56"-8649,-11-46 65,4-5-289,3-5-640,0 0-449,1 0-192,-5-7-64,2-1-865,-7 2-1184,-6 1-1763,-8 1-1697,2-1-3011</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8.723"/>
    </inkml:context>
    <inkml:brush xml:id="br0">
      <inkml:brushProperty name="width" value="0.025" units="cm"/>
      <inkml:brushProperty name="height" value="0.025" units="cm"/>
    </inkml:brush>
  </inkml:definitions>
  <inkml:trace contextRef="#ctx0" brushRef="#br0">0 0 17489,'0'0'7783,"7"70"-7239,-2-46-31,1 0-321,1-1-128,4-4-96,0-6-448,3-6-1058,2-7-1441,-4 0-1313,1-7-3235</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29.051"/>
    </inkml:context>
    <inkml:brush xml:id="br0">
      <inkml:brushProperty name="width" value="0.025" units="cm"/>
      <inkml:brushProperty name="height" value="0.025" units="cm"/>
    </inkml:brush>
  </inkml:definitions>
  <inkml:trace contextRef="#ctx0" brushRef="#br0">142 241 17969,'0'0'7879,"36"55"-5925,-21-38-480,-1 5-385,0-1-577,-2 0-416,2-2-32,-4 0-384,-2-3-417,-3 0-320,0-2-544,-5-3-1378,-3-3-1729,-11-3-2691</inkml:trace>
  <inkml:trace contextRef="#ctx0" brushRef="#br0" timeOffset="1">1 314 17040,'0'0'6887,"36"-67"-4677,-3 39-353,11 0-671,5-2-738,2 3-352,2-2-224,3-1-1217,-7-4-2147,-6-6-6597</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50.271"/>
    </inkml:context>
    <inkml:brush xml:id="br0">
      <inkml:brushProperty name="width" value="0.025" units="cm"/>
      <inkml:brushProperty name="height" value="0.025" units="cm"/>
    </inkml:brush>
  </inkml:definitions>
  <inkml:trace contextRef="#ctx0" brushRef="#br0">55 178 3812,'0'0'4083,"-4"-10"-2070,-12-34-112,16 43-1770,-1-1 1,1 0-1,0 0 1,0 0 0,0 0-1,0 0 1,0 1-1,0-1 1,0 0 0,1 0-1,-1 0 1,1 0 0,-1 1-1,1-1 1,0 0-1,-1 0 1,1 1 0,0-1-1,0 1 1,0-1 0,1 1-1,-1-1 1,2-1-1,36-25 1639,-28 21-1200,-2 1-189,0 0 0,0 1 1,1 0-1,-1 0 0,1 1 0,0 1 0,0-1 0,1 2 0,17-4 1,-28 6-375,0 1 0,1-1 0,-1 0 1,0 0-1,0 0 0,0 0 0,0 1 1,0-1-1,1 0 0,-1 0 1,0 0-1,0 1 0,0-1 0,0 0 1,0 0-1,0 0 0,0 1 0,0-1 1,0 0-1,0 0 0,0 1 0,0-1 1,0 0-1,0 0 0,0 0 0,0 1 1,0-1-1,0 0 0,0 0 0,0 1 1,0-1-1,-1 0 0,1 0 0,0 0 1,0 1-1,0-1 0,0 0 1,0 0-1,-1 0 0,1 0 0,0 0 1,0 1-1,0-1 0,0 0 0,-1 0 1,1 0-1,0 0 0,-1 0 0,-8 12 225,-58 42 727,49-41-897,-1 1-1,2 2 1,0-1 0,1 2-1,-17 22 1,31-37-67,1 0 0,-1-1 0,1 2 0,0-1 0,0 0-1,0 0 1,0 0 0,0 0 0,0 1 0,0-1 0,1 1 0,-1-1 0,1 0-1,0 1 1,-1-1 0,1 1 0,0-1 0,1 1 0,-1-1 0,1 5 0,1-5 24,-1 1 0,0-1 0,1 0 0,0 0 1,-1 0-1,1 0 0,0-1 0,0 1 0,0 0 1,0-1-1,0 1 0,0-1 0,1 0 0,-1 0 1,0 0-1,4 1 0,12 3-375,0 0 0,0-2-1,0 0 1,27-1 0,-32-1-548,5 1-262,30 0-4155,-46-2 4793,1 0 0,-1 0 0,1 0 0,-1-1-1,0 1 1,1-1 0,-1 0 0,0 0 0,0 1 0,1-1 0,-1-1 0,0 1-1,0 0 1,0 0 0,3-4 0,4-6-2638</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50.642"/>
    </inkml:context>
    <inkml:brush xml:id="br0">
      <inkml:brushProperty name="width" value="0.025" units="cm"/>
      <inkml:brushProperty name="height" value="0.025" units="cm"/>
    </inkml:brush>
  </inkml:definitions>
  <inkml:trace contextRef="#ctx0" brushRef="#br0">114 159 3972,'0'0'2786,"3"-10"-170,-2 5-2182,12-48 2817,-12 50-2764,-1 1-1,0-1 0,0 0 0,0 0 0,0 0 0,0 0 0,-1 0 0,1 1 1,-1-1-1,-1-5 0,1 7-415,0 0 0,0 0 0,0 0 0,0 0 0,0 0 1,0 0-1,0 0 0,0 0 0,0 1 0,0-1 0,-1 0 0,1 1 1,0-1-1,0 1 0,-1 0 0,1-1 0,0 1 0,-1 0 0,1 0 1,0-1-1,-1 1 0,1 0 0,0 1 0,-1-1 0,1 0 0,0 0 1,-1 0-1,1 1 0,0-1 0,-1 1 0,1-1 0,-2 2 0,-2 0-60,1 0-1,0 0 0,0 0 0,0 1 1,0-1-1,0 1 0,0 0 0,-3 3 0,2 0 33,0 1-1,1-1 0,-1 1 1,1-1-1,1 1 0,-1 0 1,1 1-1,0-1 1,1 0-1,0 1 0,0 0 1,1-1-1,-1 1 0,1 10 1,2-17-28,-1 0 1,0 1-1,1-1 1,-1 0 0,1 0-1,0 0 1,-1 1 0,1-1-1,0 0 1,0 0-1,0 0 1,0 0 0,0 0-1,0 0 1,0 0-1,0 0 1,0-1 0,0 1-1,0 0 1,1-1-1,-1 1 1,0-1 0,0 1-1,1-1 1,-1 1 0,0-1-1,1 0 1,-1 0-1,0 0 1,1 0 0,-1 0-1,1 0 1,-1 0-1,0 0 1,1 0 0,-1-1-1,2 0 1,5 1 139,1-1-1,-1-1 1,1 0 0,14-5-1,-12 2-75,0 0 0,0-1-1,-1-1 1,0 0 0,0 0 0,0-1-1,9-11 1,-15 16-36,0-1 1,0 0-1,-1-1 0,0 1 0,0-1 1,0 1-1,0-1 0,-1 0 1,1 0-1,-1 0 0,-1 0 0,1 0 1,-1 0-1,0-1 0,0 1 0,0 0 1,-1-1-1,0-7 0,-1 11-36,1 0 0,-1 0 0,0 0 0,0 0 1,0 0-1,-1 0 0,1 1 0,0-1 0,-1 0 0,1 1 0,-1-1 0,1 1 0,-1 0 0,0-1 0,1 1 0,-1 0 0,0 0 0,0 0 0,0 0 0,0 0 0,0 1 0,0-1 0,0 0 0,0 1 0,0 0 0,-1-1 0,1 1 1,0 0-1,0 0 0,0 0 0,0 0 0,-4 2 0,0-2-18,0 0 0,0 1 0,0 0 0,0 0 0,0 1 0,0 0 0,1 0 0,-1 0 0,1 1 0,-11 5 0,14-6-101,-1 1 0,1-1 0,0 0 0,-1 1 0,1-1 0,1 1 0,-1 0 0,0 0 0,1 0 0,-1 0 0,1 0 0,0 0-1,0 0 1,0 0 0,0 0 0,1 0 0,-1 1 0,1 3 0,0-5-57,0 0 0,0 0 1,1 0-1,-1 0 0,1-1 0,0 1 1,-1 0-1,1 0 0,0 0 0,0-1 0,0 1 1,1 0-1,-1-1 0,0 1 0,0-1 1,1 1-1,-1-1 0,1 0 0,-1 1 0,1-1 1,0 0-1,0 0 0,-1 0 0,1-1 0,0 1 1,0 0-1,0-1 0,0 1 0,0-1 1,2 1-1,7 1-1364,0-1-1,0 0 1,0 0 0,13-2 0,15-4-3624</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50.972"/>
    </inkml:context>
    <inkml:brush xml:id="br0">
      <inkml:brushProperty name="width" value="0.025" units="cm"/>
      <inkml:brushProperty name="height" value="0.025" units="cm"/>
    </inkml:brush>
  </inkml:definitions>
  <inkml:trace contextRef="#ctx0" brushRef="#br0">60 0 7175,'0'0'13613,"-7"12"-12818,-2 2-556,2 0 1,0 1-1,0 1 0,1-1 0,1 1 0,-4 24 1,8-35-274,0 0 0,1 0 0,-1-1 1,1 1-1,0 0 0,1 0 1,-1 0-1,1-1 0,0 1 0,0 0 1,1-1-1,-1 1 0,4 5 1,-3-7-165,0 0 1,0 0 0,1-1 0,-1 1 0,1-1 0,-1 0 0,1 0 0,0 0 0,0 0 0,0 0 0,0-1-1,0 1 1,1-1 0,-1 0 0,0 0 0,1 0 0,-1 0 0,1-1 0,-1 1 0,0-1 0,6 0-1,-7 0-377,0 1-1,0-1 0,0 0 0,0 0 1,0-1-1,1 1 0,-1 0 0,0-1 0,0 1 1,0-1-1,-1 1 0,1-1 0,3-1 0,7-11-6865</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51.358"/>
    </inkml:context>
    <inkml:brush xml:id="br0">
      <inkml:brushProperty name="width" value="0.025" units="cm"/>
      <inkml:brushProperty name="height" value="0.025" units="cm"/>
    </inkml:brush>
  </inkml:definitions>
  <inkml:trace contextRef="#ctx0" brushRef="#br0">202 0 7719,'0'0'12108,"-10"1"-11195,3-1-845,1 2 1,0-1-1,-1 0 1,1 1 0,0 1-1,0-1 1,0 1-1,0 0 1,1 0 0,-1 0-1,1 1 1,0 0-1,0 0 1,0 0 0,0 1-1,1-1 1,-1 1-1,1 1 1,-4 6 0,7-11-47,-53 76 808,51-72-792,0 0 0,0 1 0,1-1 1,-1 1-1,1-1 0,0 1 1,1 0-1,0 0 0,-1 0 0,2 0 1,-1 0-1,1 0 0,0 8 1,1-12-34,0 0 0,0 0 1,1 0-1,-1-1 1,0 1-1,1 0 0,-1-1 1,1 1-1,-1-1 1,1 1-1,0-1 1,0 0-1,-1 1 0,1-1 1,0 0-1,0 0 1,0-1-1,0 1 0,0 0 1,1-1-1,-1 1 1,0-1-1,0 0 1,0 1-1,0-1 0,1 0 1,2-1-1,63-2 281,-59 1-257,-1 0 0,1-1 0,-1 0 0,0 0 0,0-1-1,11-6 1,-16 9-8,-1-1 0,1 1 0,0-1 0,-1 0 0,1 0 0,-1 0 0,0 0-1,0 0 1,1-1 0,-1 1 0,-1-1 0,1 1 0,0-1 0,-1 0 0,1 0 0,-1 1-1,0-1 1,0 0 0,0 0 0,1-6 0,-3 8 7,0-1 0,1 1 0,-1 0 0,0 0 0,0-1 0,0 1 1,-1 0-1,1 0 0,0 0 0,0 0 0,0 0 0,-1 0 0,1 1 0,0-1 0,-1 0 0,1 1 1,-1-1-1,1 1 0,-1-1 0,1 1 0,-1 0 0,1 0 0,-1 0 0,1 0 0,-1 0 0,1 0 0,-1 0 1,-2 1-1,-51 2-85,52-3-51,0 1-1,0 0 1,0 0 0,0 0 0,0 0 0,0 0-1,0 1 1,0-1 0,1 1 0,-1 0-1,1 0 1,-1 0 0,1 0 0,0 0-1,-4 4 1,5-4-325,-1 1 1,1-1-1,0 0 0,0 0 1,0 1-1,0-1 1,0 1-1,1-1 0,-1 1 1,1-1-1,-1 1 0,1 3 1,0 12-4255</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3.179"/>
    </inkml:context>
    <inkml:brush xml:id="br0">
      <inkml:brushProperty name="width" value="0.025" units="cm"/>
      <inkml:brushProperty name="height" value="0.025" units="cm"/>
    </inkml:brush>
  </inkml:definitions>
  <inkml:trace contextRef="#ctx0" brushRef="#br0">881 0 7399,'0'0'6983,"-10"9"-6434,-7 10-275,1 0 1,1 1-1,1 1 0,0 0 0,-15 35 0,-208 493 361,-5 9-496,226-525-80,-245 556 1318,255-576-3390,3-19 435,3-30-965,1 22 1262,-1-33-2467</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3.555"/>
    </inkml:context>
    <inkml:brush xml:id="br0">
      <inkml:brushProperty name="width" value="0.025" units="cm"/>
      <inkml:brushProperty name="height" value="0.025" units="cm"/>
    </inkml:brush>
  </inkml:definitions>
  <inkml:trace contextRef="#ctx0" brushRef="#br0">1 453 7495,'0'0'1495,"1"-10"427,-1 4-1814,4-37 2462,-4 41-2363,1 0 1,0 0 0,-1-1 0,1 1 0,0 0-1,0 1 1,0-1 0,0 0 0,0 0-1,1 0 1,-1 0 0,1 1 0,-1-1 0,1 1-1,-1-1 1,1 1 0,0 0 0,0 0-1,0-1 1,3 0 0,13-6 77,0 0 0,-1 0 0,0-2 0,-1 0 0,0-1 0,21-19 0,80-87-58,-54 50-127,-47 51-94,-11 9-8,1 1 0,-1 0 0,1 0 0,0 1 0,1-1 0,-1 1 0,1 1 0,0-1 0,0 1 1,0 0-1,1 1 0,-1 0 0,16-4 0,-21 7 3,-1 0 1,1 0-1,0 1 1,-1-1-1,1 1 1,0-1-1,-1 1 0,1 0 1,-1-1-1,1 1 1,-1 0-1,1 0 1,-1 0-1,0 0 1,0 0-1,1 0 1,-1 1-1,0-1 1,0 0-1,0 1 0,0-1 1,0 1-1,-1-1 1,1 1-1,0-1 1,-1 1-1,1-1 1,-1 1-1,1 0 1,-1 1-1,11 59 413,-11-55-350,2 138 995,1 6-351,-2-135-1429,1 1 1,1-1-1,1 1 0,0-1 1,1 0-1,12 25 0,-7-23-5696</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7.590"/>
    </inkml:context>
    <inkml:brush xml:id="br0">
      <inkml:brushProperty name="width" value="0.025" units="cm"/>
      <inkml:brushProperty name="height" value="0.025" units="cm"/>
    </inkml:brush>
  </inkml:definitions>
  <inkml:trace contextRef="#ctx0" brushRef="#br0">73 61 5285,'0'0'2344,"3"-8"-150,0-8-2583,2-14 5526,-4 23-4,-6 37-3489,-15 104 775,-6 35-1151,-7 251-1,33-420-1283,0 1-1,0-1 0,0 0 1,0 1-1,0-1 0,-1 0 1,2 1-1,-1-1 0,0 1 1,0-1-1,0 0 0,0 1 0,0-1 1,0 0-1,0 1 0,0-1 1,0 0-1,1 1 0,-1-1 1,0 0-1,0 1 0,0-1 1,1 0-1,-1 1 0,0-1 1,1 0-1,-1 0 0,0 1 1,0-1-1,1 0 0,-1 0 1,0 0-1,1 1 0,-1-1 1,1 0-1,14-6-1604,9-20-2831,-9 4-1190,0-2-4085</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5.069"/>
    </inkml:context>
    <inkml:brush xml:id="br0">
      <inkml:brushProperty name="width" value="0.025" units="cm"/>
      <inkml:brushProperty name="height" value="0.025" units="cm"/>
    </inkml:brush>
  </inkml:definitions>
  <inkml:trace contextRef="#ctx0" brushRef="#br0">15 226 7175,'0'0'3619,"-3"-12"-2535,-1-3-798,2 1-1,0-1 1,0 1 0,1-18-1,1 27-192,0 0 0,0 0 0,1 0 0,0 0 0,0 0-1,0 0 1,0 0 0,1 1 0,0-1 0,0 0 0,0 1-1,0-1 1,1 1 0,0 0 0,0 0 0,0 0 0,0 0-1,8-6 1,-10 9-73,1 0 1,-1 0-1,0 1 0,1-1 0,-1 1 0,0-1 1,1 1-1,-1-1 0,1 1 0,-1 0 0,1 0 0,-1 0 1,1 0-1,-1 0 0,1 0 0,-1 0 0,1 0 1,-1 0-1,1 1 0,-1-1 0,1 1 0,-1-1 0,0 1 1,1 0-1,-1-1 0,0 1 0,1 0 0,-1 0 0,0 0 1,0 0-1,0 0 0,0 0 0,0 0 0,0 0 1,0 0-1,0 1 0,1 1 0,5 7 241,0 1 0,-1 0 0,8 18 0,-7-12 170,-1-6-198,0-1-1,0 0 0,0 0 1,1-1-1,16 16 0,-22-23-173,1-1 0,-1 1-1,1-1 1,0 0-1,-1 0 1,1 0-1,0 0 1,0 0 0,-1 0-1,1 0 1,0-1-1,0 1 1,0-1 0,0 1-1,0-1 1,0 0-1,0 0 1,0 0-1,0 0 1,0 0 0,0 0-1,0 0 1,0-1-1,0 1 1,0-1 0,0 1-1,0-1 1,0 0-1,-1 0 1,1 0-1,0 0 1,0 0 0,-1 0-1,1 0 1,-1-1-1,1 1 1,-1-1-1,1 1 1,-1-1 0,0 1-1,0-1 1,2-2-1,5-8 42,-1 0-1,0 0 1,-1 0-1,0-1 0,0 0 1,-2-1-1,0 1 0,0-1 1,-1 1-1,-1-1 1,0 0-1,0-16 0,-2 29-83,-2 42-3534,2-38 2883,0-3 502,0 0 0,0 1 1,-1-1-1,1 0 0,0 0 0,0 0 0,0 1 1,0-1-1,0 0 0,0 0 0,0 1 1,0-1-1,0 0 0,0 0 0,0 1 0,1-1 1,-1 0-1,0 0 0,0 0 0,0 1 0,0-1 1,0 0-1,0 0 0,0 0 0,1 1 0,-1-1 1,0 0-1,0 0 0,0 0 0,0 0 0,1 1 1,-1-1-1,0 0 0,0 0 0,0 0 1,1 0-1,-1 0 0,0 0 0,0 0 0,0 0 1,1 0-1,-1 1 0,0-1 0,0 0 0,1 0 1,-1 0-1,1 0 0,8 0-5499</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5.424"/>
    </inkml:context>
    <inkml:brush xml:id="br0">
      <inkml:brushProperty name="width" value="0.025" units="cm"/>
      <inkml:brushProperty name="height" value="0.025" units="cm"/>
    </inkml:brush>
  </inkml:definitions>
  <inkml:trace contextRef="#ctx0" brushRef="#br0">0 32 9705,'0'0'6849,"9"-4"-6656,57-18 20,-60 20-202,0 1 0,0 0-1,1 0 1,-1 1 0,0-1-1,0 1 1,1 1 0,-1-1-1,0 1 1,0 0 0,7 2-1,-12-1 14,1-1 1,0 0-1,-1 1 0,1-1 1,-1 1-1,0 0 0,1-1 1,-1 1-1,0 0 0,0 0 1,0 0-1,0 0 0,0 0 1,-1 0-1,1 0 0,0 0 1,-1 0-1,0 1 0,1-1 0,-1 0 1,0 0-1,0 0 0,0 0 1,-1 3-1,-7 56 692,-1-32-597,-2 0 0,-14 30 0,15-40-113,2-1 0,0 1 0,1 0 0,1 1 1,1-1-1,0 1 0,-2 29 0,7-48-29,0-1 1,0 1-1,1-1 1,-1 0-1,0 1 1,0-1-1,0 0 0,0 1 1,0-1-1,1 0 1,-1 1-1,0-1 1,0 0-1,0 1 1,1-1-1,-1 0 0,0 1 1,1-1-1,-1 0 1,0 0-1,1 0 1,-1 1-1,0-1 1,1 0-1,-1 0 1,0 0-1,1 0 0,-1 0 1,0 1-1,1-1 1,-1 0-1,1 0 1,-1 0-1,0 0 1,1 0-1,-1 0 1,0 0-1,1 0 0,-1-1 1,1 1-1,-1 0 1,0 0-1,1 0 1,-1 0-1,0 0 1,1-1-1,-1 1 0,0 0 1,1 0-1,-1 0 1,0-1-1,1 1 1,-1-1-1,21-13-1524,4-16-1315,3-9-880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5.783"/>
    </inkml:context>
    <inkml:brush xml:id="br0">
      <inkml:brushProperty name="width" value="0.025" units="cm"/>
      <inkml:brushProperty name="height" value="0.025" units="cm"/>
    </inkml:brush>
  </inkml:definitions>
  <inkml:trace contextRef="#ctx0" brushRef="#br0">80 0 9513,'0'0'4767,"-7"9"-3005,-2 5-1360,0-1 0,1 1 0,0 1 0,1 0 1,1 0-1,1 0 0,0 1 0,0 0 0,2 0 0,0 0 1,-1 30-1,4-45-392,0 0 0,0 0 0,0 0 0,0 0 0,0 0-1,0 0 1,0 0 0,1 0 0,-1 0 0,0 0 0,1 0 0,-1 0 0,1 0 0,-1 0 0,1 0 0,-1 0 0,1 0 0,0-1 0,-1 1 0,1 0 0,0 0 0,0-1 0,0 1 0,-1 0 0,1-1 0,0 1-1,0-1 1,0 1 0,0-1 0,0 0 0,0 1 0,0-1 0,0 0 0,0 0 0,0 1 0,0-1 0,0 0 0,0 0 0,0 0 0,0 0 0,1-1 0,-1 1 0,0 0 0,0 0 0,0-1 0,0 1 0,1-1-1,3-1 17,0 1 0,-1-1 0,1 0 0,-1-1 0,1 1 0,-1-1 0,0 0 0,0 0 0,4-4-1,2-3 9,-2-1-1,0 0 0,0-1 0,-1 0 0,7-14 1,-11 20-19,-1 1 1,0-1-1,0 0 1,0 1-1,-1-1 1,0 0-1,0 0 1,0 0 0,-1-1-1,0 1 1,0 0-1,-1 0 1,1 0-1,-3-7 1,2 11 10,0 0 1,0 1 0,1-1-1,-1 0 1,-1 1-1,1 0 1,0-1-1,0 1 1,0-1-1,-1 1 1,1 0-1,-1 0 1,1 0 0,-1 0-1,1 0 1,-1 0-1,0 0 1,1 1-1,-1-1 1,0 1-1,0-1 1,0 1 0,1-1-1,-1 1 1,0 0-1,0 0 1,0 0-1,0 0 1,1 0-1,-1 1 1,0-1-1,0 0 1,0 1 0,-2 0-1,2 0-150,0-1 0,0 1 0,0 0 0,0-1 1,0 1-1,0 0 0,0 0 0,0 0 0,0 1 0,0-1 0,0 0 0,1 1 0,-1-1 1,0 1-1,1 0 0,-1-1 0,1 1 0,0 0 0,0 0 0,0 0 0,0 0 0,0 0 0,0 0 1,0 0-1,0 0 0,1 0 0,-1 1 0,1 3 0,0-6-10,0 1-1,0-1 1,0 1-1,0-1 1,0 0 0,0 1-1,0-1 1,1 0 0,-1 1-1,0-1 1,0 0-1,0 0 1,0 1 0,1-1-1,-1 0 1,0 1 0,0-1-1,1 0 1,-1 0-1,0 0 1,1 1 0,-1-1-1,0 0 1,1 0 0,-1 0-1,0 0 1,1 1-1,-1-1 1,0 0 0,1 0-1,-1 0 1,0 0-1,1 0 1,-1 0 0,0 0-1,1 0 1,-1 0 0,1 0-1,-1 0 1,1-1-1,1 1-644,13 1-3272</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6.125"/>
    </inkml:context>
    <inkml:brush xml:id="br0">
      <inkml:brushProperty name="width" value="0.025" units="cm"/>
      <inkml:brushProperty name="height" value="0.025" units="cm"/>
    </inkml:brush>
  </inkml:definitions>
  <inkml:trace contextRef="#ctx0" brushRef="#br0">32 0 10346,'0'0'8296,"-26"62"-7207,21-31-96,4 1 32,1-3-449,0-3-384,14-4-64,6-8-64,4-6 33,2-5-450,2-3-800,-3 0-769,-9-10-864,-5-3-1923,-5-3-4451</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6:06.467"/>
    </inkml:context>
    <inkml:brush xml:id="br0">
      <inkml:brushProperty name="width" value="0.025" units="cm"/>
      <inkml:brushProperty name="height" value="0.025" units="cm"/>
    </inkml:brush>
  </inkml:definitions>
  <inkml:trace contextRef="#ctx0" brushRef="#br0">1 293 8904,'0'0'8563,"8"10"-8312,43 48-69,-46-56-154,1 0 0,0 0-1,-1 0 1,1 0 0,0-1 0,0 0 0,1 0 0,-1-1 0,0 0 0,0 0 0,0 0 0,0-1 0,6-1 0,14 1 2,-24 1-13,1 0-1,-1 0 1,0 0-1,0 0 1,0 0-1,0 1 1,0-1-1,0 1 1,1 0-1,-1-1 1,-1 1 0,1 0-1,0 0 1,0 1-1,0-1 1,0 0-1,-1 0 1,1 1-1,-1-1 1,1 1-1,-1 0 1,1-1-1,1 4 1,-1-1 26,-1-1 0,0 0 0,0 1 0,0-1 0,0 0 0,-1 1-1,1-1 1,-1 1 0,0 0 0,0-1 0,0 1 0,-1-1 0,-1 7 0,2-6-21,-1 0 0,0 0 0,0 0-1,0 0 1,-1 0 0,0 0 0,0 0-1,0 0 1,0-1 0,0 1 0,-1-1-1,1 1 1,-1-1 0,0 0 0,0 0-1,0 0 1,0-1 0,-1 1 0,1-1 0,-1 0-1,0 0 1,1 0 0,-1 0 0,0 0-1,0-1 1,-5 1 0,7-1-214,0-1 1,0 0-1,1 0 1,-1 0-1,0 0 1,0 0 0,1-1-1,-1 1 1,0 0-1,1-1 1,-1 0-1,0 1 1,1-1-1,-1 0 1,1 1-1,-1-1 1,1 0-1,-1 0 1,1-1-1,0 1 1,0 0-1,-1 0 1,1 0 0,0-1-1,0 1 1,0-1-1,0 1 1,0-1-1,0-1 1,-16-28-5676</inkml:trace>
  <inkml:trace contextRef="#ctx0" brushRef="#br0" timeOffset="1">20 192 10314,'0'0'5701,"67"-63"-4676,-38 39-448,3 1-321,3 1-160,-2-6-993,-5-3-4868</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07.840"/>
    </inkml:context>
    <inkml:brush xml:id="br0">
      <inkml:brushProperty name="width" value="0.025" units="cm"/>
      <inkml:brushProperty name="height" value="0.025" units="cm"/>
    </inkml:brush>
  </inkml:definitions>
  <inkml:trace contextRef="#ctx0" brushRef="#br0">15 52 10474,'0'0'10180,"-4"-9"-8915,-6-21-334,9 29-909,1 1 0,0-1 0,0 1 1,0 0-1,0-1 0,0 1 0,0-1 0,0 1 0,0-1 1,1 1-1,-1-1 0,0 1 0,0 0 0,0-1 1,0 1-1,0-1 0,1 1 0,-1 0 0,0-1 1,0 1-1,1-1 0,-1 1 0,0 0 0,1-1 1,-1 1-1,0 0 0,1 0 0,0-1 0,0 1 7,1 0 0,-1 0 0,1 0-1,-1 0 1,1 0 0,-1 0 0,1 0-1,-1 1 1,1-1 0,-1 1 0,1-1-1,-1 1 1,0 0 0,1-1 0,0 2-1,5 2 10,-1 1-1,0 0 1,0 0-1,0 0 0,0 1 1,-1 0-1,0 0 1,0 0-1,-1 0 0,0 1 1,0 0-1,3 8 0,8 18 259,13 44 0,-20-51-199,7 25-19,-11-36-146,0 0 1,1 0 0,0-1 0,1 1-1,9 14 1,-15-29 7,0 0 0,0 0 1,0 0-1,0 0 0,0 1 0,0-1 0,0 0 0,0 0 0,0 0 1,0 1-1,0-1 0,0 0 0,0 0 0,0 0 0,0 0 0,0 1 1,0-1-1,1 0 0,-1 0 0,0 0 0,0 0 0,0 0 0,0 1 1,0-1-1,0 0 0,1 0 0,-1 0 0,0 0 0,0 0 0,0 0 0,0 0 1,1 0-1,-1 0 0,0 1 0,0-1 0,0 0 0,1 0 0,-1 0 1,0 0-1,0 0 0,0 0 0,0 0 0,1 0 0,-1 0 0,0 0 1,0-1-1,0 1 0,1 0 0,-1 0 0,0 0 0,0 0 0,0 0 1,0 0-1,1 0 0,-1 0 0,0 0 0,0-1 0,0 1 0,0 0 1,0 0-1,0 0 0,1 0 0,-1 0 0,0-1 0,0 1 0,2-15-4141,-2-12-2488</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08.648"/>
    </inkml:context>
    <inkml:brush xml:id="br0">
      <inkml:brushProperty name="width" value="0.025" units="cm"/>
      <inkml:brushProperty name="height" value="0.025" units="cm"/>
    </inkml:brush>
  </inkml:definitions>
  <inkml:trace contextRef="#ctx0" brushRef="#br0">1 1 16496,'0'0'2402,"0"48"-1665,0-9 127,0 8-223,0 4-225,0 3-191,0 3-161,5-6-128,2-5-577,1-8-32,-3-6-127,-1-8-161,-3-8-929,-1-6-1377</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09.147"/>
    </inkml:context>
    <inkml:brush xml:id="br0">
      <inkml:brushProperty name="width" value="0.025" units="cm"/>
      <inkml:brushProperty name="height" value="0.025" units="cm"/>
    </inkml:brush>
  </inkml:definitions>
  <inkml:trace contextRef="#ctx0" brushRef="#br0">1 184 13997,'4'-9'1927,"3"-3"-1502,1 0 0,0 1-1,0 0 1,1 0-1,0 1 1,1 1 0,0-1-1,1 1 1,0 1-1,0 0 1,1 1 0,21-10-1,-19 10-317,0 1 0,0 0 0,1 1-1,0 1 1,0 0 0,0 1 0,1 1-1,-1 0 1,1 1 0,-1 1 0,21 2-1,-34-2-112,0 1 0,1-1-1,-1 1 1,0 0 0,0-1-1,0 1 1,0 0-1,0 0 1,0 1 0,0-1-1,0 0 1,0 1-1,0-1 1,0 1 0,-1-1-1,1 1 1,-1 0-1,1-1 1,-1 1 0,0 0-1,1 3 1,0-2-1,-1 1 0,0 0 0,0-1-1,-1 1 1,1 0 0,-1 0 0,0 0 0,0 0 0,0 0 0,0-1 0,-2 7 0,-1 3 24,-1-1 0,0 0 0,0 0 0,-1 0 0,-1 0 0,-10 15 0,-58 70 444,44-59 806,-28 43 0,99-106-1001,-31 18-297,1 1 0,0 1-1,1-1 1,-1 2-1,1-1 1,0 2-1,0-1 1,19-1 0,-28 4 23,0 1 0,0 0 1,0 0-1,0 0 0,0 0 0,0 0 1,0 1-1,-1-1 0,1 1 1,0 0-1,0 0 0,0 0 1,0 0-1,-1 0 0,1 1 1,0-1-1,-1 1 0,0-1 1,1 1-1,-1 0 0,0 0 1,0 0-1,0 1 0,0-1 0,0 0 1,0 1-1,-1-1 0,1 1 1,-1 0-1,0-1 0,0 1 1,0 0-1,0 0 0,0 0 1,0 0-1,-1 0 0,0 0 1,1 0-1,-1 0 0,-1 4 1,1 1 163,-1 0 0,0 1 1,-1-1-1,0 0 0,0 0 1,0-1-1,-1 1 1,-1 0-1,1-1 0,-1 0 1,0 0-1,-1 0 0,0 0 1,0-1-1,0 0 1,-1 0-1,-11 10 0,-1-1 371,0 0-1,-1-2 1,0 0-1,-1-1 1,-24 10-1,37-18-427,0-1 0,0-1 0,0 0 0,0 0 0,0 0 0,-1 0 0,1-1 0,-1-1 0,1 1 0,-14-2 0,21 1-171,0 0-1,-1 0 1,1 0-1,-1-1 1,1 1 0,0 0-1,-1 0 1,1 0-1,0-1 1,-1 1-1,1 0 1,0 0-1,0-1 1,-1 1 0,1 0-1,0 0 1,0-1-1,-1 1 1,1 0-1,0-1 1,0 1-1,0-1 1,-1 1 0,1 0-1,0-1 1,0 1-1,0 0 1,0-1-1,0 1 1,0-1-1,0 1 1,0 0 0,0-1-1,0 1 1,0-1-1,0 1 1,0 0-1,0-1 1,1 1-1,-1-1 1,0 1-1,0 0 1,0-1 0,0 1-1,1 0 1,-1-1-1,0 1 1,0 0-1,1 0 1,-1-1-1,0 1 1,1 0 0,-1 0-1,0-1 1,1 1-1,-1 0 1,0 0-1,1-1 1,20-20-4148,-19 19 3687,18-18-3663,2 0-2178</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09.752"/>
    </inkml:context>
    <inkml:brush xml:id="br0">
      <inkml:brushProperty name="width" value="0.025" units="cm"/>
      <inkml:brushProperty name="height" value="0.025" units="cm"/>
    </inkml:brush>
  </inkml:definitions>
  <inkml:trace contextRef="#ctx0" brushRef="#br0">0 0 1634,'0'0'18075,"3"12"-16975,27 165 2235,-2 4-2264,-21-151-1718,1 0-1,1-1 0,24 52 0,-47-105-4692,-7-10 1692,-3-6 529,-3-9-1825</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0.093"/>
    </inkml:context>
    <inkml:brush xml:id="br0">
      <inkml:brushProperty name="width" value="0.025" units="cm"/>
      <inkml:brushProperty name="height" value="0.025" units="cm"/>
    </inkml:brush>
  </inkml:definitions>
  <inkml:trace contextRef="#ctx0" brushRef="#br0">16 205 7143,'-3'-11'3112,"1"4"-2819,-1-1 570,1-1 0,0 0-1,0 0 1,1 0-1,0-11 1,1 17-614,1-1 0,-1 1 1,1 0-1,-1 0 0,1-1 0,0 1 1,0 0-1,0 0 0,1 0 1,-1 0-1,1 0 0,0 0 0,0 0 1,0 1-1,0-1 0,0 1 0,0-1 1,1 1-1,-1 0 0,5-3 1,7-4-5,0 1 0,0 1 0,1 1 0,0 0 1,0 0-1,1 2 0,-1 0 0,1 1 1,0 0-1,0 1 0,0 1 0,0 1 1,0 0-1,0 1 0,28 5 0,-41-5-249,1 0 1,-1 0-1,0 0 0,0 0 1,0 1-1,0-1 0,-1 1 0,1 0 1,0-1-1,-1 2 0,1-1 1,-1 0-1,1 0 0,-1 1 0,0-1 1,0 1-1,0 0 0,2 4 1,-2-3 13,0 1 0,-1 0 0,0 0 1,0 0-1,0 0 0,0 0 0,-1 0 0,0 0 1,0 0-1,-1 10 0,-3 3 225,0 0 0,-1-1 0,-1 1 0,0-1 0,-13 24 0,-1-4 351,-23 51 1109,40-80-1581,0 0-1,1 1 1,0-1-1,0 0 1,1 1 0,0-1-1,0 1 1,1-1-1,1 11 1,0-16-146,0-1 0,0 0 0,0 1 1,1-1-1,-1 0 0,1 0 0,-1 1 0,1-1 0,0-1 1,-1 1-1,1 0 0,0 0 0,0-1 0,1 1 1,-1-1-1,0 1 0,0-1 0,1 0 0,-1 0 0,1 0 1,-1 0-1,1 0 0,-1-1 0,1 1 0,-1-1 1,1 0-1,4 0 0,6 2-1344,-1-2-1,1 1 1,0-2-1,17-1 1,2-9-4112,-2-8-2706</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8.571"/>
    </inkml:context>
    <inkml:brush xml:id="br0">
      <inkml:brushProperty name="width" value="0.025" units="cm"/>
      <inkml:brushProperty name="height" value="0.025" units="cm"/>
    </inkml:brush>
  </inkml:definitions>
  <inkml:trace contextRef="#ctx0" brushRef="#br0">177 22 10090,'0'0'6929,"-9"-3"-5344,7 2-1489,-1 0 0,1 0-1,-1 0 1,1 1 0,-1-1-1,0 1 1,1 0 0,-1 0-1,0 0 1,1 0 0,-1 0-1,0 0 1,1 1-1,-1-1 1,1 1 0,-5 1-1,2 1 33,1 0-1,0 0 0,0 1 1,0-1-1,1 1 0,-1 0 1,1 0-1,0 0 0,0 0 1,-4 8-1,-7 11 235,2 0 1,-18 47-1,26-58-193,0 0-1,1 1 1,0-1 0,1 1-1,0-1 1,1 1 0,0 0 0,2 14-1,-1-26-161,0 0-1,1 1 1,-1-1-1,1 0 1,-1 0-1,1 0 1,-1 0-1,1 1 1,-1-1-1,1 0 1,0 0-1,0 0 1,0 0-1,-1 0 1,1-1-1,0 1 1,0 0-1,0 0 1,0 0-1,0-1 1,1 1-1,-1-1 1,0 1-1,0-1 1,0 1-1,1-1 1,-1 0-1,0 1 1,0-1-1,1 0 1,-1 0-1,0 0 1,0 0-1,1 0 1,-1 0-1,0 0 1,0-1-1,1 1 1,1-1-1,3 0 39,1-1 1,-1 0-1,0 0 0,0-1 0,0 1 1,10-7-1,6-7 26,0 0 0,-2-1 0,0-2 0,-1 0 0,-1 0 0,-1-2 0,0 0 0,-2-2 0,-1 1 0,0-2 0,-2 1 0,17-48 0,-54 122 1435,4-13-983,16-26-293,0 0 1,0 0-1,1 1 0,1-1 1,0 1-1,-3 23 0,6-35-220,0-1-1,0 1 0,0-1 1,1 1-1,-1-1 1,0 1-1,0-1 1,0 1-1,0-1 1,1 1-1,-1-1 1,0 1-1,0-1 0,1 0 1,-1 1-1,0-1 1,1 1-1,-1-1 1,0 0-1,1 1 1,-1-1-1,0 0 1,1 1-1,-1-1 0,1 0 1,-1 0-1,1 1 1,-1-1-1,1 0 1,-1 0-1,1 0 1,22 0 149,22-14 121,37-38-21,-62 38-251,1 0 0,34-16 0,-55 30-14,1 0 0,-1-1 0,1 1-1,-1 0 1,1 0 0,-1 0 0,1 0 0,-1 0 0,1-1-1,0 1 1,-1 0 0,1 0 0,-1 0 0,1 0 0,-1 1 0,1-1-1,-1 0 1,1 0 0,-1 0 0,1 0 0,-1 0 0,1 1-1,-1-1 1,1 0 0,-1 1 0,1-1 0,-1 0 0,1 1-1,-1-1 1,1 1 0,6 20-33,-7 38 269,-1-42-70,1-4-69,0-10-34,0-1 0,0 1-1,0 0 1,0 0 0,0 0 0,0 0 0,1-1 0,0 1 0,1 4 0,-1-6-43,0 0 0,0 0 0,0 0 0,0 0 0,0-1 0,0 1 0,0 0 0,0-1 0,0 1 0,0 0 0,1-1 0,-1 0 0,0 1 0,0-1 1,1 0-1,-1 1 0,0-1 0,1 0 0,-1 0 0,0 0 0,1 0 0,-1-1 0,0 1 0,0 0 0,2-1 0,6-1 32,0 0 0,0-1-1,0 0 1,0-1 0,-1 0-1,1 0 1,-1-1 0,0 0 0,10-9-1,-12 9-190,1 0 0,0 0-1,0 1 1,0 0 0,1 0-1,-1 0 1,1 1 0,0 0 0,0 1-1,0-1 1,16-1 0,-23 7-64,0 1 1,0-1 0,0 0 0,-1 0 0,1 1-1,-1-1 1,1 0 0,-1 1 0,0-1 0,-1 0-1,1 1 1,-1 4 0,-2 1-1429,1 4-5540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0.434"/>
    </inkml:context>
    <inkml:brush xml:id="br0">
      <inkml:brushProperty name="width" value="0.025" units="cm"/>
      <inkml:brushProperty name="height" value="0.025" units="cm"/>
    </inkml:brush>
  </inkml:definitions>
  <inkml:trace contextRef="#ctx0" brushRef="#br0">5 0 16656,'0'0'2690,"-4"66"-672,4-34-416,0 4-161,5 0-480,5 3-545,-2-2-255,2-1-97,0-4 0,0-4-128,-2-5-673,-3-3-480,-1-6-513,0-9-1633</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0.810"/>
    </inkml:context>
    <inkml:brush xml:id="br0">
      <inkml:brushProperty name="width" value="0.025" units="cm"/>
      <inkml:brushProperty name="height" value="0.025" units="cm"/>
    </inkml:brush>
  </inkml:definitions>
  <inkml:trace contextRef="#ctx0" brushRef="#br0">0 163 13933,'0'0'10666,"23"-48"-9897,1 37-160,6-1-321,4-1-224,2-1-32,-3-1-609,3 4-351,-5-1-386,-2 2-511,-7 2-482,-8 2-479,-7 4-3076</inkml:trace>
  <inkml:trace contextRef="#ctx0" brushRef="#br0" timeOffset="1">73 325 12332,'0'0'6758,"74"-4"-5349,-33-19-672,2-2-577,0-2-128,-4 6-640,-4 5-1122,-10 6-672,-12 9-833</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1.152"/>
    </inkml:context>
    <inkml:brush xml:id="br0">
      <inkml:brushProperty name="width" value="0.025" units="cm"/>
      <inkml:brushProperty name="height" value="0.025" units="cm"/>
    </inkml:brush>
  </inkml:definitions>
  <inkml:trace contextRef="#ctx0" brushRef="#br0">1 685 9449,'0'0'8936,"85"-53"-7526,-44 15-65,2 0-672,2 2-513,-5 3-96,-6 7-865,-7 3-1569,-6 2-1442,0 2-3010</inkml:trace>
  <inkml:trace contextRef="#ctx0" brushRef="#br0" timeOffset="1">578 1 14606,'0'0'4900,"-16"63"-2721,2-21-1187,-2 7-287,-2 10-256,-2 3-257,-1 2-128,0-6-32,3-4 0,0-9 0,6-8-64,2-10-609,1-10-1120,4-13-1410,-2-4-993,-1-13-3075</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1.507"/>
    </inkml:context>
    <inkml:brush xml:id="br0">
      <inkml:brushProperty name="width" value="0.025" units="cm"/>
      <inkml:brushProperty name="height" value="0.025" units="cm"/>
    </inkml:brush>
  </inkml:definitions>
  <inkml:trace contextRef="#ctx0" brushRef="#br0">0 203 14478,'0'0'6662,"60"12"-5669,-35 6 192,3 1-192,5 2-609,-1-2-223,1-2-65,-2-4-64,-2-4-1217,-5-2-705,-3-4-897,-6-3-1793,-2 0-2883</inkml:trace>
  <inkml:trace contextRef="#ctx0" brushRef="#br0" timeOffset="1">480 1 14894,'0'0'3780,"0"48"-1730,0-14 512,0 1-896,0 3 31,12-5-352,5 0-544,5-4-545,3-2-127,2-4-322,0-4-992,-3-1-1665,-6-5-674,-6-5-383,-4-7-3877</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1.850"/>
    </inkml:context>
    <inkml:brush xml:id="br0">
      <inkml:brushProperty name="width" value="0.025" units="cm"/>
      <inkml:brushProperty name="height" value="0.025" units="cm"/>
    </inkml:brush>
  </inkml:definitions>
  <inkml:trace contextRef="#ctx0" brushRef="#br0">1 1 20083,'0'0'7079,"55"18"-6022,-37 7-160,0 9-225,1 4-480,-1 5-128,0 2-128,0-1-800,-1 2-706,-4-4-416,-3-3-1345,-6-6-1089,-4-10-2819</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12.209"/>
    </inkml:context>
    <inkml:brush xml:id="br0">
      <inkml:brushProperty name="width" value="0.025" units="cm"/>
      <inkml:brushProperty name="height" value="0.025" units="cm"/>
    </inkml:brush>
  </inkml:definitions>
  <inkml:trace contextRef="#ctx0" brushRef="#br0">1 141 17969,'0'0'4420,"61"-18"-2914,-9 8-321,11-4-192,8-5-609,4-2-320,-1-5-2370,-1-7-5317</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31.737"/>
    </inkml:context>
    <inkml:brush xml:id="br0">
      <inkml:brushProperty name="width" value="0.025" units="cm"/>
      <inkml:brushProperty name="height" value="0.025" units="cm"/>
    </inkml:brush>
  </inkml:definitions>
  <inkml:trace contextRef="#ctx0" brushRef="#br0">13 12 2819,'-3'6'993,"1"-3"-897,-1-3-128,1-6-993,-1-9-1281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32.488"/>
    </inkml:context>
    <inkml:brush xml:id="br0">
      <inkml:brushProperty name="width" value="0.025" units="cm"/>
      <inkml:brushProperty name="height" value="0.025" units="cm"/>
    </inkml:brush>
  </inkml:definitions>
  <inkml:trace contextRef="#ctx0" brushRef="#br0">371 2 5509,'0'0'10752,"-4"-1"-9791,2 1-917,1 0 0,0 0 0,0 0 0,0 0 0,-1 0 0,1 0 0,0 0 0,0 1 1,0-1-1,0 0 0,0 1 0,-1-1 0,1 1 0,0-1 0,0 1 0,0-1 0,0 1 1,0 0-1,0-1 0,1 1 0,-1 0 0,0 0 0,0 0 0,0 0 0,1-1 0,-1 1 1,0 0-1,1 1 0,-1-1 0,1 0 0,-1 0 0,1 1 0,-9 50 1170,-4 263 1673,-22 271-2384,-47 298-402,-24 330-29,87-1038-69,-13 344 531,32-517-538,-1 28 124,-2-22 51,-3-18 92,-12-74-7401,7 44 49</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7:33.145"/>
    </inkml:context>
    <inkml:brush xml:id="br0">
      <inkml:brushProperty name="width" value="0.025" units="cm"/>
      <inkml:brushProperty name="height" value="0.025" units="cm"/>
    </inkml:brush>
  </inkml:definitions>
  <inkml:trace contextRef="#ctx0" brushRef="#br0">19 463 15054,'0'0'2755,"-4"8"-1773,4-7-918,-12 23 281,10-15 75,9-17 1031,30-54-443,-2-2 0,51-128 0,-38 78-530,-40 94-220,-6 14-64,0 1-1,0-1 0,1 0 1,0 1-1,0-1 0,5-5 1,-4 44 756,-1 4-707,2 0 1,1 0-1,1 0 1,22 59-1,68 134-2400,-91-222-2850</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49.670"/>
    </inkml:context>
    <inkml:brush xml:id="br0">
      <inkml:brushProperty name="width" value="0.025" units="cm"/>
      <inkml:brushProperty name="height" value="0.025" units="cm"/>
    </inkml:brush>
  </inkml:definitions>
  <inkml:trace contextRef="#ctx0" brushRef="#br0">67 183 2050,'-5'-3'554,"1"0"-1,-1 0 1,1 0-1,0-1 1,0 1-1,0-1 1,0 0 0,1 0-1,0-1 1,-5-6-1,6 8 69,0 0 1,0 0-1,0 0 0,0-1 0,0 1 0,1 0 1,0-1-1,0 1 0,0-1 0,0 1 0,0-1 0,1 0 1,-1 1-1,1-1 0,0 0 0,1-4 0,1 5-445,1 1-1,0 0 1,-1 0 0,1 1-1,0-1 1,0 0-1,1 1 1,-1 0-1,0 0 1,0 0-1,1 0 1,-1 0 0,0 0-1,1 1 1,3 0-1,2-2 154,49-7 114,-1 3 0,92 2-1,-11 1-370,-113 1-43,362-15 269,-266 17-231,144 19 0,-60-3 701,-205-16-797,0-1 0,-1 0 0,1 1 0,0-1 0,0 0 0,0 1 0,-1-1 0,1 0 0,0 1 0,-1-1 0,1 1 0,0-1 1,-1 0-1,1 1 0,-1-1 0,1 1 0,-1-1 0,1 1 0,-1 0 0,1-1 0,-1 1 0,1-1 0,-1 1 0,0 0 0,0-1 1,-45-14-6161,13 0 92</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9.415"/>
    </inkml:context>
    <inkml:brush xml:id="br0">
      <inkml:brushProperty name="width" value="0.025" units="cm"/>
      <inkml:brushProperty name="height" value="0.025" units="cm"/>
    </inkml:brush>
  </inkml:definitions>
  <inkml:trace contextRef="#ctx0" brushRef="#br0">110 103 12748,'7'-10'2322,"0"1"-1478,25-37 1938,-12 9 3329,-42 63-2722,4-6-3462,17-19 74,-28 40 199,-35 61 1,57-91-162,2 1 0,-1 0 0,1 0 0,1 0 0,0 0 0,1 1 0,0 0 0,1-1 0,1 1 0,0 0 0,1 14 0,0-25-40,1 0 0,-1 0 0,1 0 1,0 0-1,0 0 0,0 0 0,0 0 0,1 0 1,-1 0-1,0 0 0,1-1 0,-1 1 0,1 0 1,0-1-1,-1 0 0,1 1 0,0-1 0,0 0 1,0 0-1,0 0 0,0 0 0,0 0 0,0 0 1,0-1-1,1 1 0,-1-1 0,0 1 0,0-1 1,1 0-1,2 0 0,11 1-391,0 0-1,0-1 1,17-3 0,-27 2 85,9-1-882,1-1-1,-1 0 1,-1-2-1,1 1 0,15-9 1,22-10-5377</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8:52.108"/>
    </inkml:context>
    <inkml:brush xml:id="br0">
      <inkml:brushProperty name="width" value="0.025" units="cm"/>
      <inkml:brushProperty name="height" value="0.025" units="cm"/>
    </inkml:brush>
  </inkml:definitions>
  <inkml:trace contextRef="#ctx0" brushRef="#br0">0 164 8808,'0'0'8873,"10"-2"-7875,114-11 1140,151 4 0,-31 2-1748,-89-6-311,92-2 39,-431 16-50,-28 1 176,-247-28-1,819 16-419,198-56 246,-538 60 392,-50 7 138,-302 52-184,157-21-362,96-16-22,-13 2-832,34-13-6189</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0:54.264"/>
    </inkml:context>
    <inkml:brush xml:id="br0">
      <inkml:brushProperty name="width" value="0.025" units="cm"/>
      <inkml:brushProperty name="height" value="0.025" units="cm"/>
    </inkml:brush>
  </inkml:definitions>
  <inkml:trace contextRef="#ctx0" brushRef="#br0">1 1 32,'0'0'5990</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0:56.989"/>
    </inkml:context>
    <inkml:brush xml:id="br0">
      <inkml:brushProperty name="width" value="0.025" units="cm"/>
      <inkml:brushProperty name="height" value="0.025" units="cm"/>
    </inkml:brush>
  </inkml:definitions>
  <inkml:trace contextRef="#ctx0" brushRef="#br0">3439 929 5317,'-8'0'8653,"-39"-6"-431,-94-67-3779,-9-4-3062,-111-42-185,-463-193-684,538 248-454,-2 8 1,-208-32-1,-394-24 1123,515 91-948,219 21-466,0 2 1,-105 17 0,176-20-5360,8 1 1427,-1 1 303,10-3-3302</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0:58.139"/>
    </inkml:context>
    <inkml:brush xml:id="br0">
      <inkml:brushProperty name="width" value="0.025" units="cm"/>
      <inkml:brushProperty name="height" value="0.025" units="cm"/>
    </inkml:brush>
  </inkml:definitions>
  <inkml:trace contextRef="#ctx0" brushRef="#br0">191 27 12236,'-10'-7'675,"-9"-7"5318,12 9-794,22 13-4041,310 176 1277,-316-180-2439,-1 1-1,0 0 1,0 0 0,0 1 0,-1 0 0,10 10 0,-16-15 9,0 0-1,0 0 1,0 0-1,0 0 1,-1 0-1,1 1 1,0-1-1,-1 0 0,1 1 1,-1-1-1,0 0 1,1 1-1,-1-1 1,0 0-1,0 1 1,0-1-1,0 1 0,0-1 1,0 0-1,0 2 1,-1-1 23,0 0 1,0 0-1,0 0 0,-1 0 1,1-1-1,0 1 1,-1 0-1,1-1 0,-1 1 1,0-1-1,1 0 1,-1 1-1,0-1 0,0 0 1,0 0-1,0 0 1,-3 1-1,-43 17 728,-1-2 0,-78 18 0,-106 8 1449,213-40-2183,-40 7-22,74-12-811,64-9-9797,-23-4-1227</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0.403"/>
    </inkml:context>
    <inkml:brush xml:id="br0">
      <inkml:brushProperty name="width" value="0.025" units="cm"/>
      <inkml:brushProperty name="height" value="0.025" units="cm"/>
    </inkml:brush>
  </inkml:definitions>
  <inkml:trace contextRef="#ctx0" brushRef="#br0">251 47 12139,'2'-2'482,"-1"1"-1,0-1 0,0 0 0,0 1 0,0-1 1,0 0-1,0 0 0,-1 0 0,1 0 1,-1 0-1,1 0 0,-1 0 0,0 0 0,0-2 1,0 3-317,0 0 1,0 0-1,-1 1 1,1-1 0,0 0-1,-1 0 1,1 0 0,0 1-1,-1-1 1,1 0-1,-1 1 1,0-1 0,1 1-1,-1-1 1,1 0 0,-1 1-1,0-1 1,1 1-1,-1-1 1,0 1 0,0 0-1,1-1 1,-1 1 0,0 0-1,0 0 1,0-1-1,1 1 1,-1 0 0,0 0-1,0 0 1,0 0 0,0 0-1,1 0 1,-2 0-1,-9 1 49,1 0-1,0 0 0,-1 1 0,1 1 0,0 0 0,0 0 0,1 1 0,-1 0 0,1 0 0,-1 1 0,1 1 0,1-1 0,-1 1 0,1 1 1,0 0-1,-7 8 0,8-8-175,0 0 0,0 1 0,1-1 0,0 1 0,1 1 0,0-1 0,0 1 0,1 0 1,0 0-1,0 0 0,1 1 0,1-1 0,-1 1 0,2 0 0,-1 0 0,1 0 0,0 11 1,2-20-41,-1 1 1,0 0 0,0 0 0,1-1 0,-1 1 0,1 0 0,-1-1 0,1 1-1,0 0 1,0-1 0,0 1 0,0-1 0,0 1 0,0-1 0,0 0 0,0 1-1,0-1 1,1 0 0,-1 0 0,1 0 0,-1 0 0,0 0 0,3 1 0,1 0-72,-1 0 1,1-1-1,-1 0 0,1 0 1,0 0-1,-1-1 1,1 1-1,9-1 1,-1-1-669,0-1 0,0 0 0,0-1 0,0 0 0,22-9 1,5-9-3205,-5-5-1906</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0.759"/>
    </inkml:context>
    <inkml:brush xml:id="br0">
      <inkml:brushProperty name="width" value="0.025" units="cm"/>
      <inkml:brushProperty name="height" value="0.025" units="cm"/>
    </inkml:brush>
  </inkml:definitions>
  <inkml:trace contextRef="#ctx0" brushRef="#br0">58 62 16271,'0'0'1303,"-7"11"875,2-5-1414,0 0-490,0 0 0,0 0 0,0 0 0,1 0 1,0 1-1,1 0 0,-1 0 0,1 0 0,1 0 0,-3 9 1,21-17-291,-4-7-172,0-1 1,-1 1-1,0-2 0,-1 0 1,1 0-1,-2-1 1,0 0-1,0 0 1,12-22-1,6-5-98,-31 92 766,-1-33-270,0 3-45,1 0 0,-2 39 0,6-62-201,0 0 0,0 0-1,0 0 1,0-1 0,0 1 0,0 0 0,1 0 0,-1-1 0,0 1 0,1 0 0,-1 0 0,0-1 0,1 1 0,-1 0 0,1-1 0,-1 1 0,1-1-1,0 1 1,-1-1 0,1 1 0,-1-1 0,1 1 0,0-1 0,-1 1 0,1-1 0,0 0 0,0 0 0,-1 1 0,1-1 0,0 0 0,0 0-1,-1 0 1,1 0 0,0 0 0,0 1 0,1-2 0,1 1-474,-1 0 0,1 0 0,0 0 0,0-1 0,0 1 0,0-1 0,-1 0 0,1 0 0,0 0-1,2-2 1,17-14-5570</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1.146"/>
    </inkml:context>
    <inkml:brush xml:id="br0">
      <inkml:brushProperty name="width" value="0.025" units="cm"/>
      <inkml:brushProperty name="height" value="0.025" units="cm"/>
    </inkml:brush>
  </inkml:definitions>
  <inkml:trace contextRef="#ctx0" brushRef="#br0">136 54 14029,'-5'9'1810,"-80"162"4580,76-149-5586,1 0 0,1 0 0,1 0-1,1 1 1,1 0 0,-2 39 0,8-74-583,0-1 0,2 0 0,-1 1 0,2-1-1,0 1 1,0 0 0,1 1 0,12-20 0,-1 2-95,-8 11-129,17-33-65,3 1-1,60-80 0,-88 128 59,0 0 0,0 1 0,1-1-1,-1 1 1,1-1 0,-1 1-1,1-1 1,-1 1 0,1 0-1,0 0 1,0 0 0,-1 0 0,1 0-1,0 0 1,0 0 0,0 1-1,3-1 1,-5 1 2,1 0 0,0 0 0,0 1-1,-1-1 1,1 0 0,0 1 0,-1-1 0,1 0 0,0 1 0,-1-1-1,1 1 1,0-1 0,-1 1 0,1 0 0,-1-1 0,1 1-1,-1-1 1,1 1 0,-1 0 0,0-1 0,1 1 0,-1 0 0,0 0-1,1-1 1,-1 1 0,0 0 0,0 0 0,0 1 0,1 2 3,0 1 1,-1 0 0,0-1 0,0 1 0,0 0-1,-1-1 1,0 1 0,1-1 0,-2 1 0,1-1 0,0 1-1,-1-1 1,-4 8 0,-3 1 197,-1 0 0,-1-1 1,1 0-1,-20 15 0,23-21-30,1-1-1,-1 0 1,-1 0-1,1-1 1,0 0 0,-1 0-1,0-1 1,0 0-1,0 0 1,-10 2 0,18-5-176,0 0 0,0 0 0,-1 0 0,1 0 1,0 0-1,-1 0 0,1 0 0,0 0 0,0 0 0,-1 0 1,1 0-1,0 0 0,0 0 0,-1 0 0,1 0 0,0 0 1,-1-1-1,1 1 0,0 0 0,0 0 0,-1 0 1,1 0-1,0 0 0,0-1 0,0 1 0,-1 0 0,1 0 1,0 0-1,0-1 0,0 1 0,-1 0 0,1 0 1,0-1-1,0 1 0,0 0 0,0 0 0,0-1 0,0 1 1,0 0-1,0 0 0,0-1 0,0 1 0,-1 0 0,1-1 1,1 1-1,-1 0 0,0 0 0,0-1 0,0 1 1,0 0-1,0-1 0,0 1 0,0 0 0,0 0 0,0-1 1,0 1-1,1 0 0,-1 0 0,0-1 0,0 1 1,0 0-1,0 0 0,1 0 0,-1-1 0,0 1 0,0 0 1,1 0-1,13-17-2222,2 4-2059,1 2 0,27-14 0,-14 9-1631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1.474"/>
    </inkml:context>
    <inkml:brush xml:id="br0">
      <inkml:brushProperty name="width" value="0.025" units="cm"/>
      <inkml:brushProperty name="height" value="0.025" units="cm"/>
    </inkml:brush>
  </inkml:definitions>
  <inkml:trace contextRef="#ctx0" brushRef="#br0">39 0 15118,'0'0'10666,"-24"48"-10441,18-27-193,2-3-32,0-1 32,4-2 0,0-5-353,2-3-640,12-7-256,7-2-512,4-17-1250,2-8-1794,1-6-2850</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1.816"/>
    </inkml:context>
    <inkml:brush xml:id="br0">
      <inkml:brushProperty name="width" value="0.025" units="cm"/>
      <inkml:brushProperty name="height" value="0.025" units="cm"/>
    </inkml:brush>
  </inkml:definitions>
  <inkml:trace contextRef="#ctx0" brushRef="#br0">81 56 5285,'0'0'6796,"2"-9"-2958,6-29-945,-6 29-474,-3 12-674,-28 82 58,16-52-1591,1 0 1,2 1-1,2 0 0,1 1 0,1-1 1,-1 40-1,17-92-207,-6-9-274,-2-54 0,-2 64 764,28 20-350,47 1-4015,-66-5 2108,0 1 1,0-2-1,0 1 0,0-1 0,0-1 0,9-3 1,9-6-7192</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2.139"/>
    </inkml:context>
    <inkml:brush xml:id="br0">
      <inkml:brushProperty name="width" value="0.025" units="cm"/>
      <inkml:brushProperty name="height" value="0.025" units="cm"/>
    </inkml:brush>
  </inkml:definitions>
  <inkml:trace contextRef="#ctx0" brushRef="#br0">115 243 5477,'0'0'12257,"-9"9"-9945,-5 5-1162,0 0 1,-21 32-1,29-38-634,1 0-1,0 0 0,1 1 1,-1-1-1,2 1 1,-1 0-1,1 0 0,1 1 1,-3 15-1,5-24-499,0 0 0,0-1 0,1 1 0,-1 0 0,0-1 0,0 1 0,1 0 0,-1-1 1,1 1-1,-1-1 0,0 1 0,1 0 0,-1-1 0,1 1 0,-1-1 0,1 1 0,0-1 0,-1 0 0,1 1 0,-1-1 0,1 0 0,0 1 0,-1-1 0,1 0 0,0 0 0,0 1 0,-1-1 0,1 0 1,0 0-1,-1 0 0,1 0 0,0 0 0,0 0 0,-1 0 0,1 0 0,0 0 0,-1-1 0,1 1 0,1 0 0,33-9 186,-25 4-168,0-1 1,-1-1-1,0 0 1,0 0-1,-1 0 1,0-1 0,0 0-1,11-16 1,-6 6-544,0-1 0,-2 0 0,14-30 0,-33 111-473,8-60 1007,-1 0 0,1 0 0,-1 0 0,1-1 0,0 1 0,-1 0 0,1 0-1,0 0 1,1 0 0,-1 0 0,0 0 0,0 0 0,1 0 0,-1 0 0,1 0 0,0 0 0,-1 0 0,1 0 0,0 0 0,0-1 0,3 4 0,-2-4 7,0 0 1,0 0-1,1 0 1,-1 0 0,0-1-1,1 1 1,-1-1 0,0 0-1,1 1 1,-1-1-1,1 0 1,-1 0 0,1-1-1,-1 1 1,0 0 0,1-1-1,-1 0 1,0 1 0,3-2-1,7-3 21,0 0-1,-1 0 0,0-1 1,0 0-1,-1-1 1,1-1-1,-2 1 1,14-14-1,-1 0 99,-2-1-1,25-35 1,-37 47-39,-2 0 1,1-1-1,-1 0 1,-1 0-1,0 0 1,-1 0-1,0-1 1,0 0-1,-1 0 1,-1 0-1,0 0 1,0-16-1,-2 27-101,0 1-1,0-1 1,0 0-1,0 0 1,0 0-1,0 0 1,0 0-1,0 0 1,0 1-1,0-1 1,-1 0-1,1 0 1,0 0-1,-1 0 1,1 1-1,0-1 1,-1 0-1,1 0 1,-1 1-1,1-1 1,-1 0-1,0 1 1,1-1-1,-1 1 1,0-1-1,1 0 1,-1 1-1,0 0 1,0-1-1,1 1 0,-1-1 1,0 1-1,0 0 1,0 0-1,0-1 1,1 1-1,-1 0 1,0 0-1,0 0 1,0 0-1,0 0 1,0 0-1,0 0 1,1 0-1,-1 0 1,0 1-1,0-1 1,0 0-1,0 1 1,1-1-1,-1 0 1,0 1-1,0-1 1,1 1-1,-2 0 1,-5 3 65,0-1 1,1 1-1,0 1 1,-1-1-1,-7 8 1,-2 5-4,1 0 0,0 1 0,1 1 0,-13 21 0,23-33-56,1-1 0,-1 1 0,1 0 0,0 0-1,0 0 1,1 0 0,0 0 0,0 1 0,1-1-1,0 1 1,0-1 0,1 1 0,0-1 0,0 1-1,1-1 1,2 13 0,-1-17-140,-1 0 1,0 0-1,1-1 0,-1 1 1,1-1-1,0 1 0,0-1 1,0 0-1,0 1 0,1-1 1,-1 0-1,0 0 0,1-1 1,-1 1-1,1-1 0,0 1 1,0-1-1,-1 0 0,1 0 0,0 0 1,0 0-1,5 1 0,4 0-1554,1-1-1,-1 0 0,0-1 0,15-1 0,6-2-4738</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52.972"/>
    </inkml:context>
    <inkml:brush xml:id="br0">
      <inkml:brushProperty name="width" value="0.025" units="cm"/>
      <inkml:brushProperty name="height" value="0.025" units="cm"/>
    </inkml:brush>
  </inkml:definitions>
  <inkml:trace contextRef="#ctx0" brushRef="#br0">57 36 17585,'0'0'2776,"9"-6"-1858,28-20-534,-36 26-362,0-1-1,-1 1 1,1-1 0,0 1-1,0-1 1,0 1 0,0 0-1,0 0 1,0-1 0,0 1-1,0 0 1,0 0 0,0 0-1,0 0 1,0 0-1,0 0 1,0 0 0,0 1-1,0-1 1,0 0 0,0 1-1,0-1 1,0 0 0,0 1-1,0-1 1,0 1 0,-1-1-1,1 1 1,0 0-1,0-1 1,0 1 0,-1 0-1,1-1 1,-1 1 0,1 0-1,0 0 1,-1 0 0,1 0-1,0 1 1,12 38 649,-12-38-617,4 32 252,0 0 1,-2 0-1,-2 0 1,-5 60-1,-30 135 783,-14-11 357,22-113-68,-23 214-1,47-299-1355,1-13-66,0 1-1,0 0 1,1-1-1,0 1 1,1 0-1,0-1 1,0 1-1,3 11 0,6-8-1919,-3-18-1391,-1-20-2333,-6-7-1247</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9.757"/>
    </inkml:context>
    <inkml:brush xml:id="br0">
      <inkml:brushProperty name="width" value="0.025" units="cm"/>
      <inkml:brushProperty name="height" value="0.025" units="cm"/>
    </inkml:brush>
  </inkml:definitions>
  <inkml:trace contextRef="#ctx0" brushRef="#br0">102 137 15054,'-9'3'2963,"7"-2"-2674,-53 25 3267,53-25-3351,0 0 0,-1 0 0,1 1 0,0-1 0,0 1 0,0 0-1,0 0 1,0 0 0,0 0 0,0 0 0,1 0 0,-1 0 0,1 0 0,0 1-1,0-1 1,-1 1 0,1-1 0,1 1 0,-1-1 0,0 1 0,1-1 0,-1 6-1,1-7-171,1 0 1,-1 0-1,1-1 0,-1 1 0,1 0 0,-1-1 0,1 1 0,0 0 0,0-1 0,-1 1 0,1-1 0,0 1 0,0-1 0,-1 0 0,1 1 0,0-1 0,0 0 0,0 1 0,0-1 0,0 0 0,-1 0 0,1 0 0,0 0 0,0 0 0,0 0 0,0 0 0,0 0 0,1 0 0,33-2 131,-31 2-90,14-4-20,0-1 1,0 0-1,-1-1 0,1-1 0,-1 0 0,-1-2 0,1 0 0,-2 0 1,1-2-1,-1 0 0,-1-1 0,0 0 0,21-24 0,-31 30-31,1 0 0,-1-1 0,0 1 0,-1-1 0,1 0 0,2-10 0,-5 16-13,-1 0 0,0 0 0,1 0 0,-1 0-1,0 0 1,0 0 0,0 0 0,0 0 0,0-1-1,0 1 1,0 0 0,0 0 0,0 0-1,0 0 1,-1 0 0,1 0 0,0 0 0,-1 0-1,1 0 1,-2-2 0,1 3 3,0-1 1,0 0-1,0 1 0,-1-1 0,1 1 1,0 0-1,0-1 0,-1 1 1,1 0-1,0 0 0,-1 0 1,1 0-1,0 0 0,-1 0 1,1 0-1,0 0 0,-1 0 0,1 0 1,0 1-1,-1-1 0,1 1 1,-2 0-1,-5 2 22,0 1 1,0 0-1,1 0 1,-1 1-1,1 0 1,0 0-1,0 0 1,-11 12-1,-47 59 71,56-66-93,-9 12 119,-25 42-1,38-56-69,1 1-1,0 0 1,0 0-1,0 0 1,1 0-1,1 1 1,0 0-1,-2 14 0,4-22-60,0 0 0,0 0-1,0 0 1,0 0 0,1 0-1,-1-1 1,0 1 0,1 0-1,0 0 1,-1-1 0,1 1-1,0 0 1,0-1 0,0 1-1,0 0 1,0-1-1,0 1 1,0-1 0,0 0-1,1 1 1,-1-1 0,0 0-1,3 2 1,1-1-21,0 1 0,-1-1 1,1-1-1,0 1 0,0 0 0,0-1 0,0 0 1,8 0-1,10 0-670,0 0 1,43-7-1,-44 2-850,0 0 1,-1-2-1,0-1 1,22-9-1,22-14-7231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2.639"/>
    </inkml:context>
    <inkml:brush xml:id="br0">
      <inkml:brushProperty name="width" value="0.025" units="cm"/>
      <inkml:brushProperty name="height" value="0.025" units="cm"/>
    </inkml:brush>
  </inkml:definitions>
  <inkml:trace contextRef="#ctx0" brushRef="#br0">20 1 16015,'0'0'8056,"-2"10"-6476,-2 14-274,-1-6-338,2 1 1,0 0-1,1-1 0,1 1 1,2 22-1,0-41-968,1 1 0,0-1 0,-1 1 0,1-1 0,0 0 0,-1 0 0,1 0 0,0 0 0,0 0 0,-1 0 0,1 0 0,0-1 0,-1 1 0,1-1 0,2 0 0,2-3 0,0 0 0,0 0 0,0 0 0,0-1 0,-1 0 0,0 0 0,7-10 0,-8 10 0,-1 1 0,1-1 0,0 1 0,0 0 0,0 0 0,1 1 0,-1-1 0,1 1 0,0 0 0,0 0 0,0 0 0,0 1 0,0-1 0,8-1 0,-11 6 0,-1 0 0,0-1 0,0 1 0,0 0 0,0 0 0,0 0 0,0 0 0,0 0 0,-1 0 0,1 0 0,0 0 0,-1 0 0,0 0 0,0 0 0,1 1 0,-1-1 0,-1 4 0,4 17 0,-2-22 0,0 1 0,0 0 0,0-1 0,0 1 0,0-1 0,0 1 0,0-1 0,1 1 0,-1-1 0,1 0 0,-1 1 0,1-1 0,-1 0 0,1 0 0,-1 0 0,1 0 0,0 0 0,0-1 0,-1 1 0,1-1 0,0 1 0,0-1 0,0 1 0,0-1 0,0 0 0,-1 0 0,1 0 0,0 0 0,0 0 0,0 0 0,0-1 0,3 0 0,-1 0 0,1 0 0,-1-1 0,0 1 0,0-1 0,1 0 0,-1 0 0,-1 0 0,1-1 0,0 1 0,0-1 0,-1 0 0,6-7 0,-7 10-387,1-1 0,-1 0 1,0 1-1,0-1 0,0 1 0,0 0 0,0 0 1,0 0-1,1 0 0,-1 0 0,0 0 0,0 0 1,4 2-1,-1-2-1245,1 0 41,0-1 0,0 0-1,0-1 1,1 1 0,-2-1-1,1-1 1,0 1 0,0-1-1,-1 0 1,10-6 0,6-4-1020</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3.278"/>
    </inkml:context>
    <inkml:brush xml:id="br0">
      <inkml:brushProperty name="width" value="0.025" units="cm"/>
      <inkml:brushProperty name="height" value="0.025" units="cm"/>
    </inkml:brush>
  </inkml:definitions>
  <inkml:trace contextRef="#ctx0" brushRef="#br0">27 187 9257,'0'0'14152,"-5"8"-13309,-16 26-336,21-33-488,0 0-1,0 0 0,0-1 0,0 1 0,-1 0 0,1 0 0,0 0 0,0-1 0,0 1 0,1 0 0,-1 0 0,0-1 0,0 1 0,0 0 1,0 0-1,1-1 0,-1 1 0,0 0 0,1-1 0,-1 1 0,1 0 0,-1-1 0,1 1 0,-1-1 0,1 1 0,-1-1 0,1 1 1,-1-1-1,1 1 0,0-1 0,-1 1 0,1-1 0,0 0 0,-1 1 0,1-1 0,0 0 0,0 0 0,-1 1 0,1-1 0,0 0 1,0 0-1,0 0 0,41 9-56,-35-8 73,19 2 386,53 1 3049,-79-29-1206,-1 5-2247,1-22-723,1 40 483,-1 1 1,1-1 0,-1 0-1,1 0 1,-1 1 0,1-1-1,0 1 1,0-1 0,0 0-1,0 1 1,0-1 0,0 1-1,0 0 1,1-1 0,-1 1-1,0 0 1,1 0 0,-1 0-1,3-2 1,8-3-2241,0 0 0,-1-1 0,0-1 0,-1 0 0,16-15 0,2-18 488,-26 37 2966,0-1-1,0 0 1,-1 0-1,0 0 0,0 1 1,0-1-1,0-10 0,-1 15-875,0 0 0,0-1 0,0 1 0,0 0 0,0 0 0,0 0 0,0 0 0,0 0 0,0 0 0,0-1 0,0 1 0,0 0 0,0 0 0,0 0 0,0 0 0,0 0 0,0-1 0,0 1 0,0 0 0,0 0 0,0 0 0,0 0 0,0 0 0,0 0 0,0 0 0,-1-1 0,1 1 0,0 0 0,0 0 0,0 0 0,0 0 0,0 0 0,0 0 0,0 0 0,0 0 0,-1 0 0,1 0 0,0 0 0,0 0 0,0 0 0,0 0 0,0-1 0,0 1 0,-1 0 0,1 0 0,0 0 0,0 0 0,0 0 0,0 0 0,0 1 0,-1-1 0,1 0 0,0 0 0,0 0 0,0 0 0,0 0 0,0 0 0,-10 8 1757,-7 13-1189,9-3 92,0 0 0,0 1 0,-7 34-1,12-42-693,1-1-1,1 1 0,0-1 1,0 1-1,1-1 0,0 1 1,1 0-1,0-1 0,3 11 1,-4-19-60,0-1 0,1 0 1,-1 1-1,0-1 1,1 0-1,-1 1 1,1-1-1,-1 0 0,1 0 1,0 1-1,0-1 1,0 0-1,-1 0 1,1 0-1,0 0 1,0 0-1,0 0 0,0 0 1,1 0-1,-1-1 1,0 1-1,0 0 1,1-1-1,-1 1 1,0-1-1,0 1 0,1-1 1,-1 0-1,1 1 1,-1-1-1,0 0 1,1 0-1,-1 0 0,1 0 1,-1 0-1,0 0 1,1 0-1,-1-1 1,0 1-1,1 0 1,-1-1-1,0 1 0,1-1 1,-1 0-1,1 0 1,5-3 94,-1 1 0,1-1 1,-1-1-1,0 1 0,-1-1 0,1 0 1,4-7-1,124-167-3463,-142 183-6293,0 0 5507,-4 7-5172</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3.621"/>
    </inkml:context>
    <inkml:brush xml:id="br0">
      <inkml:brushProperty name="width" value="0.025" units="cm"/>
      <inkml:brushProperty name="height" value="0.025" units="cm"/>
    </inkml:brush>
  </inkml:definitions>
  <inkml:trace contextRef="#ctx0" brushRef="#br0">4 0 12844,'0'0'11595,"-4"51"-10602,15-45-577,4 0-287,3-2-738,1-1-1953,3-1-1923,-1-2-2946</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4.166"/>
    </inkml:context>
    <inkml:brush xml:id="br0">
      <inkml:brushProperty name="width" value="0.025" units="cm"/>
      <inkml:brushProperty name="height" value="0.025" units="cm"/>
    </inkml:brush>
  </inkml:definitions>
  <inkml:trace contextRef="#ctx0" brushRef="#br0">62 248 16111,'0'0'7613,"-8"-3"-5275,-1-1-1818,6 2-324,0 1 1,-1-1 0,1 1 0,0 0 0,-1 0-1,1 0 1,-1 1 0,0-1 0,-5 1 0,9 0-154,-1 0 0,1 1 1,0-1-1,-1 1 0,1-1 0,-1 1 1,1-1-1,0 1 0,0-1 0,-1 1 1,1-1-1,0 1 0,0-1 1,0 1-1,-1-1 0,1 1 0,0-1 1,0 1-1,0 0 0,0-1 0,0 1 1,0-1-1,0 1 0,0-1 1,1 1-1,-1 0 0,0-1 0,0 1 1,0-1-1,1 1 0,-1-1 1,1 1-1,6 20 87,-5-19-116,0 0-1,0-1 0,0 1 0,0 0 0,0-1 0,0 0 0,0 1 0,1-1 0,-1 0 0,1 0 0,-1 0 0,1 0 0,-1-1 0,1 1 0,-1-1 0,1 1 0,-1-1 0,1 0 0,0 0 0,-1 0 0,1-1 0,-1 1 0,1 0 0,-1-1 0,1 0 0,-1 1 0,1-1 0,-1 0 0,1 0 0,-1-1 0,0 1 0,0 0 0,1-1 0,-1 0 0,2-2 0,4-2-83,-1-1 0,0-1 1,0 1-1,0-1 0,-1 0 0,-1 0 0,9-16 0,-14 24 67,4-6-25,-1-1-1,0 1 1,-1 0 0,0-1-1,0 1 1,0-1 0,1-11-1,-3 17-14,-5 6 74,0 1 0,0 0 0,1 0 0,-1 0 0,1 0 0,1 1-1,-1 0 1,1 0 0,0 0 0,1 0 0,0 0 0,0 0-1,0 1 1,1-1 0,0 1 0,1-1 0,0 9 0,0-15-27,0-1 1,0 1 0,0 0 0,0 0-1,1 0 1,-1 0 0,0-1-1,1 1 1,-1 0 0,1 0 0,-1-1-1,1 1 1,-1 0 0,1 0 0,-1-1-1,1 1 1,0-1 0,-1 1-1,1-1 1,0 1 0,-1-1 0,1 1-1,0-1 1,0 1 0,0-1-1,-1 0 1,1 0 0,0 1 0,0-1-1,0 0 1,0 0 0,0 0 0,0 0-1,-1 0 1,1 0 0,0 0-1,0 0 1,0 0 0,0 0 0,0-1-1,-1 1 1,1 0 0,0-1-1,0 1 1,0 0 0,-1-1 0,2 0-1,2-1 14,1 1-1,-1-1 1,0 0-1,0 0 1,0-1-1,-1 1 1,1-1 0,3-3-1,8-15 16,-1 0-1,-1-2 1,-2 1-1,0-1 1,12-37-1,10-21-3,-40 98 150,1-1-1,1 2 0,0-1 1,1 1-1,-2 33 1,3 97 372,3-99-577,0-47 33,0-1-1,0 1 1,0-1-1,0 1 1,0-1-1,0 0 0,1 1 1,-1-1-1,1 1 1,-1-1-1,1 0 0,-1 1 1,1-1-1,0 0 1,0 1-1,-1-1 1,1 0-1,0 0 0,0 0 1,2 1-1,6-4 82,-4-16-49,-5-2-529,-1-1 0,-1 1 0,0 0 0,-2-1 0,0 1 0,-1 1 0,-15-37 0,9 24 209,10 32-130,21 15-5008,-14-12 3584,0 1-1,1-1 0,-1 0 1,1 0-1,0-1 0,10 3 1,11 0-7347</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4.506"/>
    </inkml:context>
    <inkml:brush xml:id="br0">
      <inkml:brushProperty name="width" value="0.025" units="cm"/>
      <inkml:brushProperty name="height" value="0.025" units="cm"/>
    </inkml:brush>
  </inkml:definitions>
  <inkml:trace contextRef="#ctx0" brushRef="#br0">45 20 1473,'0'0'1885,"9"-1"2941,32-1 758,-23-2-808,-17-2 2065,-11 1-1195,1 4-6440,2 1 981,0 1 0,0 0 0,0 0 0,0 0 0,0 1 1,0 0-1,-7 4 0,12-6-156,0 1 1,1 0-1,-1-1 0,0 1 1,1 0-1,-1 0 0,0 0 0,1 0 1,0 0-1,-1 1 0,1-1 1,-1 0-1,1 1 0,0-1 1,0 1-1,0-1 0,0 1 0,0 0 1,0-1-1,1 1 0,-1 0 1,0 0-1,1-1 0,-1 1 1,1 0-1,0 0 0,0 0 0,-1 0 1,1 0-1,1-1 0,-1 1 1,0 2-1,1-2-30,0-1 0,0 1 0,0-1 0,0 1-1,0-1 1,1 0 0,-1 0 0,0 1 0,1-1 0,-1 0 0,0 0 0,1 0 0,-1 0 0,1-1-1,0 1 1,-1 0 0,1-1 0,0 1 0,-1-1 0,4 1 0,42 7-45,-35-7-11,23 3-391,-24-3 345,0 0 0,1 0 0,-1 1 0,0 0 0,0 1 0,14 6 0,-24-8 99,0-1 0,-1 0 0,1 0 0,-1 1 0,1-1 0,-1 0-1,1 1 1,-1-1 0,1 0 0,-1 1 0,1-1 0,-1 1 0,1-1 0,-1 1 0,0-1 0,1 1 0,-1-1 0,0 1 0,1-1 0,-1 1 0,0 0 0,0-1 0,1 1 0,-1-1 0,0 1-1,0 0 1,0-1 0,0 1 0,0-1 0,0 1 0,0 0 0,0-1 0,0 1 0,0 0 0,-1-1 0,1 1 0,0-1 0,0 1 0,0 0 0,-1-1 0,1 1 0,0-1 0,-1 1 0,1-1-1,0 1 1,-1-1 0,1 1 0,-1-1 0,1 1 0,-1-1 0,1 0 0,-1 1 0,1-1 0,-1 0 0,1 1 0,-1-1 0,0 0 0,0 0 0,-39 20 447,37-18-433,-4 0 14,-13 7 70,0-1 0,-1 0 1,0-2-1,-43 7 0,63-13-202,-8-1-3032,9-7-4375,3-11-10391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5.676"/>
    </inkml:context>
    <inkml:brush xml:id="br0">
      <inkml:brushProperty name="width" value="0.025" units="cm"/>
      <inkml:brushProperty name="height" value="0.025" units="cm"/>
    </inkml:brush>
  </inkml:definitions>
  <inkml:trace contextRef="#ctx0" brushRef="#br0">12 166 11115,'0'0'13020,"9"3"-11557,-4-2-1326,-1 0 0,0 0 0,1 0 0,-1 0 0,1-1 0,0 0 0,-1 0 0,1 0 0,-1-1 0,1 0 0,-1 0 0,1 0 0,-1 0 0,0 0 0,0-1 0,1 0 0,-1 0 0,0 0 0,0 0 0,-1-1 0,1 0 0,0 0 0,5-6 0,-3 5-56,0 0 1,0-1-1,-1 0 0,0 0 0,0 0 1,0-1-1,-1 0 0,1 0 0,-1 0 1,-1 0-1,1-1 0,-1 1 0,0-1 1,-1 0-1,0 0 0,0 0 0,2-14 1,-4 20-66,0 1 0,0-1 0,0 0 1,0 0-1,0 1 0,0-1 0,0 0 1,0 0-1,-1 1 0,1-1 0,0 0 1,0 0-1,-1 1 0,1-1 0,-1 0 1,1 1-1,0-1 0,-1 0 0,1 1 1,-1-1-1,0 1 0,1-1 0,-1 1 1,1-1-1,-1 1 0,0 0 0,1-1 0,-1 1 1,0 0-1,0-1 0,-28 3 52,23 0-87,-1 0 0,1 1 0,0 0 0,0 0 0,0 0 0,-10 8-1,3 3 10,0 0-1,1 1 1,0 1-1,-10 19 0,16-27 47,2 1 0,-1 0 0,1 1-1,0-1 1,1 1 0,0 0 0,1 0-1,0 0 1,-2 15 0,5-24-30,-1 0 0,0 0 0,1 0 0,-1-1 0,1 1 1,-1 0-1,1 0 0,-1 0 0,1-1 0,-1 1 0,1 0 0,0-1 0,-1 1 1,1-1-1,0 1 0,0-1 0,-1 1 0,1-1 0,0 1 0,0-1 1,0 0-1,0 1 0,0-1 0,-1 0 0,1 0 0,0 1 0,0-1 1,0 0-1,0 0 0,0 0 0,0 0 0,0-1 0,0 1 0,0 0 0,1 0 1,37-6 113,-16-2-995,0 0-1,-1-1 0,34-20 0,21-18-9575,-44 24 2038</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6.016"/>
    </inkml:context>
    <inkml:brush xml:id="br0">
      <inkml:brushProperty name="width" value="0.025" units="cm"/>
      <inkml:brushProperty name="height" value="0.025" units="cm"/>
    </inkml:brush>
  </inkml:definitions>
  <inkml:trace contextRef="#ctx0" brushRef="#br0">202 1 16400,'0'0'7719,"-51"54"-6726,31-30-192,-4 6-257,2 0-224,-2-1-63,2-5 31,6-3-192,4-7-32,4-4-64,5-10-577,3-5-3939,0-10-256,0-5-994,0-4-1921</inkml:trace>
  <inkml:trace contextRef="#ctx0" brushRef="#br0" timeOffset="1">0 69 6246,'0'0'15054,"61"24"-14285,-36-12-417,5-3-160,3-1-31,3-6-258,-1-2-1952,-3 0-2019,-4-1-2242</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6.435"/>
    </inkml:context>
    <inkml:brush xml:id="br0">
      <inkml:brushProperty name="width" value="0.025" units="cm"/>
      <inkml:brushProperty name="height" value="0.025" units="cm"/>
    </inkml:brush>
  </inkml:definitions>
  <inkml:trace contextRef="#ctx0" brushRef="#br0">83 1 2338,'0'0'19112,"-5"11"-18301,-10 26 257,2 0-1,1 1 1,-11 67 0,9 1 2418,67-256-2160,-17 53-1286,-36 95-50,1-1 1,0 1-1,0-1 0,0 1 0,0-1 0,0 1 0,1 0 0,-1-1 0,1 1 0,-1 0 0,1 0 1,0 0-1,0 0 0,0 0 0,0 1 0,0-1 0,0 1 0,1-1 0,-1 1 0,4-2 0,-5 3-1,0 0-1,0 0 1,0 0-1,0 0 0,0 0 1,-1 0-1,1 0 1,0 0-1,0 1 0,0-1 1,0 0-1,0 1 1,0-1-1,0 0 0,0 1 1,-1-1-1,1 1 1,0-1-1,0 1 0,0 0 1,0 0-1,1 2-2,0-1-1,0 0 1,-1 1-1,1 0 0,-1-1 1,0 1-1,1 0 1,-1 0-1,1 5 1,-1-5 17,0 0 0,0 0 0,-1 1 0,1-1 0,-1 0 0,1 1 0,-1-1-1,0 0 1,-1 1 0,1-1 0,-1 1 0,1-1 0,-1 0 0,0 0 0,0 1 0,0-1 0,-1 0 0,1 0 0,-1 0 0,1 0 0,-1 0 0,0-1 0,0 1 0,-1-1 0,1 1 0,0-1 0,-6 5 0,2-4 81,0 1 1,-1-1-1,1 0 0,0-1 1,-1 1-1,0-1 0,0-1 1,0 1-1,1-1 0,-1 0 1,0-1-1,-12 0 1,18 0-174,1 0 0,-1 0 0,0 0 1,0 0-1,0 0 0,0 0 0,0-1 1,0 1-1,0 0 0,0-1 0,1 1 1,-1 0-1,0-1 0,0 1 0,1-1 1,-1 0-1,0 1 0,0-1 0,1 1 1,-1-1-1,1 0 0,-1 0 0,0 1 1,1-1-1,-1 0 0,1 0 0,0 0 1,-1 1-1,1-1 0,0 0 1,0 0-1,-1 0 0,1 0 0,0 0 1,0 0-1,0 0 0,0 0 0,0 1 1,0-1-1,0 0 0,0 0 0,1 0 1,-1 0-1,0 0 0,0 0 0,1 0 1,-1 1-1,1-1 0,-1 0 0,1-1 1,1-2-1249,0 0 0,0 0 0,0 0 0,0 0 0,1 0 1,0 1-1,-1-1 0,1 1 0,6-5 0,12-6-8272</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6.809"/>
    </inkml:context>
    <inkml:brush xml:id="br0">
      <inkml:brushProperty name="width" value="0.025" units="cm"/>
      <inkml:brushProperty name="height" value="0.025" units="cm"/>
    </inkml:brush>
  </inkml:definitions>
  <inkml:trace contextRef="#ctx0" brushRef="#br0">21 105 17104,'0'0'13832,"10"-8"-12588,1-1-984,3-1-206,-1 0 1,-1-1-1,1-1 1,-2 0-1,16-20 1,-51 42-55,-41 52 0,60-57 0,0 0 0,1 1 0,0 0 0,0 0 0,0 0 0,1 0 0,0 1 0,0-1 0,1 1 0,-3 10 0,5-16 1,0-1 0,0 1-1,0 0 1,1-1 0,-1 1 0,0 0 0,0-1-1,1 1 1,-1 0 0,1-1 0,-1 1 0,1-1-1,-1 1 1,1-1 0,-1 1 0,1-1 0,-1 1-1,1-1 1,-1 1 0,1-1 0,0 0 0,-1 1-1,1-1 1,0 0 0,-1 0 0,1 1 0,0-1-1,-1 0 1,1 0 0,0 0 0,0 0 0,-1 0-1,1 0 1,0 0 0,0 0 0,0 0 0,37-2-86,-31 2 17,34-7-1734,21-12-5167,-38 11 4135,12-2-716</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7.135"/>
    </inkml:context>
    <inkml:brush xml:id="br0">
      <inkml:brushProperty name="width" value="0.025" units="cm"/>
      <inkml:brushProperty name="height" value="0.025" units="cm"/>
    </inkml:brush>
  </inkml:definitions>
  <inkml:trace contextRef="#ctx0" brushRef="#br0">186 5 12684,'0'0'6604,"-9"0"-1779,-2 0-4071,0 1 0,1 0 0,-1 1 0,1 1 0,0-1-1,0 2 1,0-1 0,-14 8 0,17-7-601,1-1 1,1 1-1,-1 0 1,0 0-1,1 1 0,0-1 1,0 1-1,1 0 1,-1 1-1,-3 6 1,7-11-152,0-1 1,0 1-1,1 0 1,-1 0 0,1 0-1,-1 0 1,0 0 0,1 0-1,0 0 1,-1 0 0,1 0-1,0 0 1,0 0 0,-1 0-1,1 0 1,0 0 0,0 1-1,0-1 1,0 0 0,0 0-1,0 0 1,1 0 0,-1 0-1,0 0 1,1 0-1,-1 0 1,0 0 0,1 0-1,0 1 1,1-1-11,-1 0 0,1 0 0,0 0 0,-1 0 0,1 0 0,0 0 1,0-1-1,0 1 0,-1-1 0,1 1 0,0-1 0,0 0 0,0 1 0,4-1 0,3-1-457,1 1 0,-1-1 0,1-1 0,-1 1 0,18-7 0,-14 2-1605,0-1 0,0-1-1,22-16 1,9-16-8216,-16 10-487</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3.417"/>
    </inkml:context>
    <inkml:brush xml:id="br0">
      <inkml:brushProperty name="width" value="0.025" units="cm"/>
      <inkml:brushProperty name="height" value="0.025" units="cm"/>
    </inkml:brush>
  </inkml:definitions>
  <inkml:trace contextRef="#ctx0" brushRef="#br0">72 0 12748,'0'0'8851,"0"15"-7410,-28 354 1453,16-222-3455,8-130-1098,4-17 1519,0 0 0,0 1 0,0-1 0,-1 0 1,1 1-1,0-1 0,0 0 0,-1 0 1,1 1-1,0-1 0,-1 0 0,1 0 0,0 1 1,0-1-1,-1 0 0,1 0 0,0 0 1,-1 0-1,1 0 0,-1 1 0,1-1 0,0 0 1,-1 0-1,1 0 0,0 0 0,-1 0 1,1 0-1,-1 0 0,1 0 0,0 0 0,-1 0 1,1-1-1,0 1 0,-1 0 0,1 0 1,0 0-1,-1 0 0,1 0 0,0-1 0,-1 1 1,1 0-1,0 0 0,-1-1 0,-12-12-5284</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7.510"/>
    </inkml:context>
    <inkml:brush xml:id="br0">
      <inkml:brushProperty name="width" value="0.025" units="cm"/>
      <inkml:brushProperty name="height" value="0.025" units="cm"/>
    </inkml:brush>
  </inkml:definitions>
  <inkml:trace contextRef="#ctx0" brushRef="#br0">99 0 10826,'0'0'17489,"-9"12"-16977,-1 1-190,1 0 0,1 1 0,0 0 0,0 0-1,2 1 1,-10 30 0,9-25-127,2 1 0,1-1 0,0 1-1,2 0 1,0-1 0,1 1 0,3 27 0,-1-48-191,0 1 0,-1-1 0,1 0 0,0 0 0,-1 0 0,1 0 0,0 0 0,0 0 0,-1 0 0,1 0 0,0 0 0,-1 0 0,1-1 0,0 1 0,-1 0 0,1 0 0,0-1 0,-1 1 0,1 0 0,0-1 0,-1 1 0,1-1 0,-1 1 0,1-1 0,-1 1 0,1-1 0,-1 1 0,1-1 0,-1 1 0,1-1 0,-1 0 0,4-7-28,-1 0-1,0 0 1,0 0-1,-1-1 1,0 1-1,-1 0 1,0-1-1,0-11 1,5-28-76,-2 47 51,0 0 1,-1 0 0,1 0 0,0 1 0,0-1-1,0 1 1,0 0 0,0 0 0,0 0 0,-1 0-1,1 1 1,4 1 0,2-2 29,4 1-29,0-2 0,-1 0 1,1-1-1,0 0 0,-1-1 1,18-6-1,-25 7 78,-1 0 0,0 0 1,1-1-1,-1 0 0,0 0 0,-1 0 1,1 0-1,-1-1 0,1 1 0,-1-1 0,0 0 1,0-1-1,-1 1 0,1-1 0,-1 1 0,0-1 1,0 0-1,2-6 0,-5 11-19,0 0 0,0-1 0,0 1 0,1 0 0,-1 0 0,0-1 0,0 1 1,0 0-1,0 0 0,0-1 0,0 1 0,0 0 0,0-1 0,0 1 0,0 0 0,0-1 0,0 1 0,0 0 0,0 0 0,0-1 0,0 1 0,0 0 1,0-1-1,0 1 0,0 0 0,0 0 0,0-1 0,-1 1 0,1 0 0,0-1 0,0 1 0,0 0 0,0 0 0,-1 0 0,1-1 0,0 1 1,-1 0-1,-11 2 72,-14 14-112,11-2 93,1 1 0,-19 26-1,30-36-60,-1 0 0,1 0-1,1 0 1,-1 0-1,1 0 1,0 1-1,0-1 1,0 1-1,1-1 1,-1 1-1,2-1 1,-1 1 0,0 0-1,1 7 1,1-12-116,0 0-1,-1 0 1,1 0 0,0 0 0,-1 0 0,1 0 0,0 0 0,0 0 0,0 0 0,0-1 0,0 1 0,0 0 0,0 0-1,0-1 1,0 1 0,0-1 0,0 1 0,0-1 0,0 0 0,0 1 0,1-1 0,-1 0 0,0 0 0,0 1-1,0-1 1,1 0 0,-1 0 0,0 0 0,0-1 0,1 1 0,-1 0 0,0 0 0,1-1 0,44-11-9917,-21-4-129</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7.852"/>
    </inkml:context>
    <inkml:brush xml:id="br0">
      <inkml:brushProperty name="width" value="0.025" units="cm"/>
      <inkml:brushProperty name="height" value="0.025" units="cm"/>
    </inkml:brush>
  </inkml:definitions>
  <inkml:trace contextRef="#ctx0" brushRef="#br0">100 108 17521,'0'0'3219,"-10"10"-289,3-3-2574,-7 7 497,0 0 0,-16 24 0,27-35-770,1 1-1,-1-1 0,1 1 1,0 0-1,0 0 0,0 0 1,0 0-1,1 0 0,-1 1 1,1-1-1,0 0 0,0 1 0,1-1 1,0 1-1,-1-1 0,1 1 1,1-1-1,0 8 0,0-11-99,0 0 0,-1 0 0,1 0 0,0-1 0,0 1 0,0 0 1,0-1-1,0 1 0,0 0 0,-1-1 0,1 0 0,1 1 0,-1-1 0,0 1 0,0-1 0,0 0 0,0 0 0,0 1 0,0-1 0,0 0 0,0 0 0,0 0 0,0 0 0,1-1 0,-1 1 0,0 0 0,0 0 0,0-1 0,2 0 0,32-12-8,-21 3 106,-2-1 0,0 0 0,0 0 0,-1-2 0,0 1 0,-1-1 0,0-1 0,-1 0 0,-1 0 0,0-1 0,-1 0 0,-1 0 0,0 0 0,-1-1 0,-1 0 0,0 0 0,2-25 0,-23 61 1915,8-4-1928,0 1 0,0 1-1,2-1 1,0 1-1,1 1 1,1-1 0,1 1-1,1 0 1,0 0 0,1 0-1,1 27 1,1-45-149,0 1-1,1-1 1,-1 0 0,0 1 0,0-1 0,1 0-1,-1 1 1,0-1 0,1 0 0,0 0 0,-1 1-1,1-1 1,0 0 0,-1 0 0,1 0 0,0 0-1,0 0 1,0 0 0,0 0 0,0 0-1,0 0 1,2 1 0,20 2-5808,-3-4-3085</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08.599"/>
    </inkml:context>
    <inkml:brush xml:id="br0">
      <inkml:brushProperty name="width" value="0.025" units="cm"/>
      <inkml:brushProperty name="height" value="0.025" units="cm"/>
    </inkml:brush>
  </inkml:definitions>
  <inkml:trace contextRef="#ctx0" brushRef="#br0">76 158 8168,'0'0'19042,"10"-4"-18044,6-2-898,0-1-1,0 0 0,-1-1 1,0-1-1,-1-1 1,0 0-1,0-1 1,-1 0-1,-1-1 1,15-17-1,-26 28-87,0 0 0,-1 0 0,1 0-1,0 0 1,-1 0 0,1-1 0,-1 1-1,1 0 1,-1 0 0,1 0-1,-1-1 1,0 1 0,0 0 0,0 0-1,0 0 1,0-1 0,0 1 0,0-2-1,0 2 3,-1 1 0,1-1 0,-1 0 0,1 1 0,-1-1 0,1 1 0,-1-1 0,1 1 0,-1-1 0,1 1 0,-1-1 0,0 1 0,1 0 0,-1-1 0,0 1 0,1 0 0,-1 0-1,0-1 1,1 1 0,-1 0 0,0 0 0,-1 0 0,-3 0 12,0 0 0,0 0 1,-1 0-1,1 1 0,0 0 0,0 0 0,-7 2 0,1 2-8,0 0-1,1 1 1,-1 0 0,1 1-1,1 0 1,-1 1-1,1 0 1,0 0 0,1 1-1,0 0 1,-10 15-1,6-8 71,2 1-1,0 0 0,1 0 0,1 1 1,0 0-1,-7 25 0,14-39-52,0 0-1,0 0 1,0 0-1,1 0 1,-1 0-1,1 0 1,0 0-1,0 0 0,1 7 1,0-10-24,-1 1 0,1-1 0,0 0 0,0 0 0,-1 0 0,1 0-1,0 0 1,0 0 0,0 0 0,0 0 0,1 0 0,-1 0 0,0 0 0,0-1 0,0 1 0,1-1 0,-1 1 0,0-1 0,0 1 0,1-1-1,-1 1 1,1-1 0,-1 0 0,0 0 0,1 0 0,-1 0 0,1 0 0,-1 0 0,2-1 0,14 0 57,1-1 0,-1 0 0,-1-1 0,1-2 1,0 1-1,31-15 0,45-28-4405,-53 23-2758</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3.543"/>
    </inkml:context>
    <inkml:brush xml:id="br0">
      <inkml:brushProperty name="width" value="0.025" units="cm"/>
      <inkml:brushProperty name="height" value="0.025" units="cm"/>
    </inkml:brush>
  </inkml:definitions>
  <inkml:trace contextRef="#ctx0" brushRef="#br0">182 77 9289,'3'-4'1174,"-1"0"1,0 0-1,-1-1 1,1 1-1,-1 0 0,1-1 1,-1 0-1,-1 1 1,1-1-1,-1 0 1,0-8-1,-2 12-1003,0 0-1,-1 0 1,1 1-1,-1-1 1,1 0-1,-1 1 1,1-1-1,-1 1 1,1 0-1,-1 0 1,1 0-1,-1 0 1,0 1-1,1-1 1,-5 2-1,0 1-145,-1 0-1,1 1 1,0 0-1,0 0 1,0 1-1,0 0 1,1 0-1,0 0 1,0 1-1,1 0 1,-1 0-1,1 1 1,0-1-1,1 1 1,-5 10-1,1-3 146,0 2 0,1-1-1,1 1 1,1 0 0,0 0 0,-4 24-1,8-36-140,1-1 0,-1 1-1,1 0 1,0-1 0,0 1-1,0-1 1,0 1 0,1-1-1,0 1 1,-1-1 0,1 1-1,3 4 1,-4-7-26,1 0 1,-1 0-1,1-1 0,-1 1 1,1 0-1,0-1 1,-1 1-1,1-1 0,0 1 1,0-1-1,-1 1 1,1-1-1,0 1 0,0-1 1,0 0-1,0 0 1,-1 1-1,1-1 0,0 0 1,1 0-1,29-8 237,-19 2-111,-1-1 1,-1-1 0,1 0 0,-1 0 0,-1-1-1,1 0 1,-2 0 0,15-21 0,-7 7 285,-1 0 0,-1-2 1,12-28-1,-8-2 531,-13 38-511,-13 40-252,1 1-183,-3 3 0,2 1 0,1 0 0,1 1 0,-5 54 0,12-82-12,-1 0 1,0-1-1,0 1 0,1 0 1,-1-1-1,0 1 0,1-1 1,-1 1-1,0-1 0,1 1 1,-1 0-1,1-1 0,-1 0 1,1 1-1,-1-1 0,1 1 1,0-1-1,-1 0 0,1 1 1,-1-1-1,1 0 0,0 1 1,-1-1-1,1 0 0,0 0 1,-1 0-1,1 0 0,0 0 1,-1 0-1,1 0 0,0 0 1,0 0-1,-1 0 0,1 0 1,0 0-1,-1 0 0,1 0 1,1-1-1,30-8-1076,7-17-2299,-3-7-4260,-13 10-820</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4.786"/>
    </inkml:context>
    <inkml:brush xml:id="br0">
      <inkml:brushProperty name="width" value="0.025" units="cm"/>
      <inkml:brushProperty name="height" value="0.025" units="cm"/>
    </inkml:brush>
  </inkml:definitions>
  <inkml:trace contextRef="#ctx0" brushRef="#br0">159 327 10762,'0'0'4917,"2"-10"-2189,-1 9-2446,10-39 1531,-10 37-1479,0 1 0,-1-1 1,1 0-1,-1 1 0,0-1 0,0 0 0,1 1 0,-2-1 0,1 0 1,0 1-1,-1-1 0,1 0 0,-1 1 0,0-1 0,-1-3 0,1 5-237,0 0 0,0 0 0,-1 0 0,1 1 0,0-1 0,-1 0 0,1 1-1,-1-1 1,1 0 0,0 1 0,-1 0 0,1-1 0,-1 1 0,1 0 0,-1 0-1,1 0 1,-1 0 0,0 0 0,1 0 0,-1 0 0,1 1 0,-1-1 0,1 0-1,0 1 1,-1-1 0,1 1 0,-1 0 0,1-1 0,0 1 0,-1 0 0,1 0-1,0 0 1,-2 2 0,-4 2-25,1 0-1,0 0 1,0 1-1,-10 12 1,2 1 116,1 0 1,-17 35 0,26-47-157,0 1 1,1-1-1,0 1 1,1 0-1,0 0 1,0 0-1,1 0 1,0 0-1,0 0 0,1 1 1,0 8-1,0-16-30,1-1 0,-1 1 0,0-1-1,1 1 1,-1 0 0,0-1 0,1 1-1,-1-1 1,1 1 0,-1-1-1,1 1 1,-1-1 0,1 0 0,-1 1-1,1-1 1,-1 0 0,1 1-1,0-1 1,-1 0 0,1 0 0,0 1-1,-1-1 1,1 0 0,-1 0-1,1 0 1,0 0 0,-1 0 0,1 0-1,0 0 1,0 0 0,-1 0-1,1 0 1,-1 0 0,1-1 0,0 1-1,-1 0 1,1 0 0,0-1 0,-1 1-1,1 0 1,-1-1 0,1 1-1,-1 0 1,1-1 0,-1 1 0,1-1-1,0 0 1,29-20 166,-6-3-123,-1 0 0,-1-2-1,-1-1 1,-2 0 0,27-49-1,-35 56 149,-1-2 0,-1 1-1,-1-1 1,0-1 0,-2 0-1,-1 0 1,0 0 0,1-45-1,-7 90-173,-2 1-1,0-1 0,-9 27 0,-5 44-32,14-66 14,1-13 0,1 1 0,0 0 0,1-1 0,2 20 0,-2-33-143,0 1 0,1-1-1,-1 0 1,1 1 0,-1-1 0,1 0-1,0 0 1,-1 0 0,1 0 0,0 1-1,0-1 1,0 0 0,0 0 0,0-1-1,0 1 1,0 0 0,0 0 0,0 0 0,0-1-1,0 1 1,0 0 0,1-1 0,-1 1-1,0-1 1,0 1 0,1-1 0,-1 0-1,0 0 1,1 0 0,-1 0 0,1 0-1,-1 0 1,0 0 0,1 0 0,-1 0 0,0 0-1,1-1 1,-1 1 0,2-1 0,1 0-657,-1 0 0,1 0 0,0-1 0,0 1 0,-1-1 1,1 0-1,-1 0 0,0 0 0,1 0 0,-1-1 0,0 1 1,3-4-1,5-10-10299</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6.123"/>
    </inkml:context>
    <inkml:brush xml:id="br0">
      <inkml:brushProperty name="width" value="0.025" units="cm"/>
      <inkml:brushProperty name="height" value="0.025" units="cm"/>
    </inkml:brush>
  </inkml:definitions>
  <inkml:trace contextRef="#ctx0" brushRef="#br0">16 354 15791,'0'0'7436,"-3"8"-6037,-9 27-187,11-34-1185,1-1 1,0 1-1,0-1 0,0 1 1,0-1-1,0 1 0,0-1 1,0 1-1,0-1 1,0 1-1,0-1 0,1 0 1,-1 1-1,0-1 0,0 1 1,0-1-1,0 1 0,1-1 1,-1 0-1,0 1 1,1-1-1,-1 1 0,0-1 1,0 0-1,1 1 0,-1-1 1,1 0-1,-1 0 1,0 1-1,1-1 0,-1 0 1,1 0-1,-1 1 0,1-1 1,-1 0-1,0 0 1,1 0-1,-1 0 0,1 0 1,-1 0-1,1 0 0,-1 0 1,1 0-1,-1 0 1,1 0-1,-1 0 0,1 0 1,21-3 190,-14 0-152,0 0 0,0-1 0,-1 0 0,1 0 0,-1-1 0,0 0 0,0 0 0,0-1 0,-1 1 1,0-2-1,6-6 0,4-6 11,-1 0 0,21-37 1,-29 44 49,0 0 1,-1-1-1,-1 0 1,0 0 0,0 0-1,-1 0 1,-1-1-1,3-26 1,-6 39-54,1 4 1,-1-1-1,0 0 0,0 0 1,0 1-1,0-1 0,0 0 1,-1 0-1,1 0 1,-1 0-1,1 1 0,-1-1 1,0 0-1,0 0 0,0 0 1,0 0-1,0 0 0,0-1 1,-1 1-1,1 0 0,-1 0 1,1-1-1,-1 1 1,1-1-1,-1 1 0,0-1 1,0 0-1,-3 2 0,5-3-122,-3 9 38,-1-1 1,0 1-1,0-1 0,-1 0 0,0 0 0,-8 8 0,12-15 5,-9 14 71,1 0 1,1 1-1,0 0 1,1 0-1,0 1 1,2 0-1,0 0 1,0 0-1,2 0 1,0 1-1,1 0 1,1 27-1,1-44-61,0 0 0,0 1-1,1-1 1,-1 0 0,0 1 0,1-1-1,-1 0 1,1 1 0,-1-1-1,1 0 1,-1 0 0,1 0-1,0 0 1,0 1 0,0-1 0,-1 0-1,1 0 1,0 0 0,0-1-1,0 1 1,1 0 0,-1 0-1,0-1 1,0 1 0,0 0 0,1-1-1,-1 1 1,0-1 0,0 0-1,1 1 1,-1-1 0,0 0-1,1 0 1,-1 0 0,1 0 0,-1 0-1,0 0 1,1 0 0,-1 0-1,0 0 1,1-1 0,-1 1 0,2-1-1,4-1 11,0 1 0,-1-1 0,1 0 0,0-1-1,-1 1 1,0-1 0,8-5 0,5-8-15,0 0 0,-2-1 0,0 0 0,-1-2 0,0 0 0,-2-1 0,0 0 0,-1-1 0,12-29 0,-5 5 0,-1 0 0,-3-2 0,17-77 0,-127 420 0,-10 30 0,98-292 0,7-35 0,-1 1 0,0 0 0,0 0 0,0 0 0,0 0 0,1 0 0,-1 0 0,0-1 0,0 1 0,0 0 0,0 0 0,1 0 0,-1 0 0,0 0 0,0 0 0,1 0 0,-1 0 0,0 0 0,0 0 0,0 0 0,1 0 0,-1 0 0,0 0 0,0 0 0,0 0 0,1 0 0,-1 0 0,0 0 0,0 0 0,0 0 0,1 0 0,-1 0 0,0 1 0,0-1 0,0 0 0,1 0 0,-1 0 0,0 0 0,0 0 0,0 1 0,0-1 0,0 0 0,1 0 0,-1 0 0,0 0 0,0 1 0,0-1 0,0 0 0,0 0 0,0 1 0,0-1 0,0 0 0,0 0 0,0 0 0,0 1 0,0-1 0,0 0 0,0 0 0,0 0 0,0 1 0,0-1 0,0 0 0,0 0 0,0 0 0,14-13 0,-1-1 0,0 0 0,-1-1 0,-1-1 0,18-31 0,39-91 0,12-88 0,-88 288 0,-3-21 0,5-23 0,1-1 0,1 2 0,0-1 0,0 24 0,4-41 0,0-1 0,0 0 0,-1 1 0,1-1 0,0 0 0,0 0 0,0 1 0,1-1 0,-1 0 0,0 0 0,0 1 0,0-1 0,0 0 0,0 0 0,0 1 0,0-1 0,0 0 0,0 0 0,1 1 0,-1-1 0,0 0 0,0 0 0,0 0 0,1 1 0,-1-1 0,0 0 0,0 0 0,0 0 0,1 0 0,-1 1 0,0-1 0,0 0 0,1 0 0,-1 0 0,0 0 0,0 0 0,1 0 0,-1 0 0,0 0 0,0 0 0,1 0 0,14-6 0,11-14 0,-5-2 0,-15 16 0,-1 0 0,1 0 0,0 1 0,0-1 0,0 1 0,1 1 0,9-6 0,-15 10 0,0 0 0,0 0 0,-1 0 0,1 0 0,0 1 0,-1-1 0,1 0 0,0 0 0,-1 1 0,1-1 0,0 1 0,-1-1 0,1 0 0,-1 1 0,1-1 0,-1 1 0,1-1 0,-1 1 0,1 0 0,-1-1 0,0 1 0,1-1 0,-1 1 0,0 0 0,1-1 0,-1 1 0,0 0 0,0-1 0,1 1 0,-1 1 0,0 0 0,1-1 0,-1 0 0,1 1 0,-1-1 0,1 0 0,0 1 0,-1-1 0,1 0 0,0 0 0,0 0 0,0 1 0,0-1 0,0 0 0,0 0 0,0-1 0,1 1 0,-1 0 0,0 0 0,1 0 0,-1-1 0,0 1 0,3 0 0,5-2 0,1 0 0,-1 0 0,0-1 0,0 0 0,0-1 0,0 0 0,0 0 0,0-1 0,-1 0 0,11-7 0,-10 6 0,0 0 0,1 0 0,-1 1 0,1 0 0,0 1 0,0 0 0,15-2 0,-25 5 0,1 0 0,-1 0 0,0 0 0,1 0 0,-1 0 0,1 0 0,-1 0 0,0 0 0,1 0 0,-1 1 0,1-1 0,-1 0 0,0 0 0,1 0 0,-1 1 0,0-1 0,1 0 0,-1 0 0,0 1 0,1-1 0,-1 0 0,0 0 0,0 1 0,1-1 0,-1 0 0,0 1 0,0-1 0,1 1 0,-1-1 0,0 0 0,0 1 0,0-1 0,0 1 0,0 0 0,0 20 0,-12 19 0,-5 4 0,44-61-9241,-12 2 2851,3-1-144</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6.466"/>
    </inkml:context>
    <inkml:brush xml:id="br0">
      <inkml:brushProperty name="width" value="0.025" units="cm"/>
      <inkml:brushProperty name="height" value="0.025" units="cm"/>
    </inkml:brush>
  </inkml:definitions>
  <inkml:trace contextRef="#ctx0" brushRef="#br0">0 1 9993,'3'-1'17279,"-2"6"-10747,-2 13-8779,1-5 3441,0 62-1343,0-74 28,0-1 0,0 0 0,0 1 0,0-1 0,0 1 1,0-1-1,0 0 0,0 1 0,0-1 0,0 0 1,1 1-1,-1-1 0,0 0 0,0 1 0,0-1 1,1 0-1,-1 1 0,0-1 0,0 0 0,1 0 1,-1 1-1,0-1 0,0 0 0,1 0 0,-1 1 1,0-1-1,1 0 0,-1 0 0,0 0 0,1 0 1,-1 1-1,0-1 0,1 0 0,-1 0 0,1 0 1,-1 0-1,0 0 0,1 0 0,-1 0 0,0 0 1,1 0-1,-1 0 0,1 0 0,-1-1 0,0 1 0,1 0 1,-1 0-1,0 0 0,1 0 0,-1 0 0,0-1 1,1 1-1,-1 0 0,1-1 0,17-13-9207,-7-4 194</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6.950"/>
    </inkml:context>
    <inkml:brush xml:id="br0">
      <inkml:brushProperty name="width" value="0.025" units="cm"/>
      <inkml:brushProperty name="height" value="0.025" units="cm"/>
    </inkml:brush>
  </inkml:definitions>
  <inkml:trace contextRef="#ctx0" brushRef="#br0">63 1 18449,'0'0'5654,"-4"12"-3364,-11 53-771,2 0 1,4 1-1,-2 77 0,6-83-1222,2-39-276,2-15-42,0-15-64,1-138-4458,0 146 4858,1 5-147,1-1 1,0 0-1,0 0 0,0 0 1,0 0-1,0-1 1,1 1-1,2 2 1,0-2-92,0 0 0,0-1 0,0 0 0,0 1 0,0-2 0,0 1 0,1-1 0,-1 0 0,0 0 0,1 0 0,-1-1-1,1 0 1,-1 0 0,1 0 0,-1-1 0,1 1 0,-1-1 0,10-4 0,-7 3 35,0-1-1,-1-1 0,0 0 0,1 0 0,-1 0 1,-1-1-1,1 0 0,-1 0 0,0 0 1,0-1-1,10-12 0,-10 10-111,-2 3 0,0 0 0,0 0 0,-1-1 0,1 1 0,-1-1 0,-1 0 0,4-7 0,-7 13 0,1 0 0,0 0 0,0-1 0,0 1 0,0 0 0,0 0 0,-1 0 0,1-1 0,0 1 0,0 0 0,-1 0 0,1 0 0,0-1 0,0 1 0,0 0 0,-1 0 0,1 0 0,0 0 0,-1 0 0,1 0 0,0 0 0,0 0 0,-1 0 0,1 0 0,0-1 0,-1 1 0,1 1 0,0-1 0,0 0 0,-1 0 0,1 0 0,0 0 0,0 0 0,-1 0 0,1 0 0,0 0 0,-1 0 0,1 0 0,0 1 0,0-1 0,0 0 0,-1 0 0,1 0 0,0 1 0,0-1 0,0 0 0,-1 0 0,1 1 0,-13 5 0,6 0 0,0 0 0,1 0 0,0 1 0,0 0 0,0 0 0,1 0 0,0 0 0,0 1 0,1 0 0,0 0 0,1 0 0,0 0 0,0 1 0,0-1 0,1 1 0,1 0 0,-1 0 0,1-1 0,1 14 0,1-20-34,-1 0 1,1 0-1,0 0 1,1-1-1,-1 1 1,0 0-1,0-1 0,1 1 1,-1-1-1,1 1 1,-1-1-1,1 0 1,0 1-1,-1-1 0,1 0 1,0 0-1,0 0 1,0 0-1,0-1 1,0 1-1,0 0 0,0-1 1,0 0-1,0 1 1,0-1-1,0 0 1,0 0-1,0 0 0,1 0 1,-1 0-1,3-2 1,-2 3-100,-1-1 0,0 0 1,1-1-1,-1 1 0,0 0 0,1-1 1,-1 1-1,0-1 0,1 0 1,-1 0-1,0 0 0,0 0 1,0 0-1,0 0 0,0 0 0,0-1 1,0 1-1,0-1 0,0 1 1,-1-1-1,1 0 0,0 0 0,-1 0 1,0 0-1,0 0 0,1 0 1,-1 0-1,0 0 0,1-4 1,-2-12-8762,0-3-7874</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7.323"/>
    </inkml:context>
    <inkml:brush xml:id="br0">
      <inkml:brushProperty name="width" value="0.025" units="cm"/>
      <inkml:brushProperty name="height" value="0.025" units="cm"/>
    </inkml:brush>
  </inkml:definitions>
  <inkml:trace contextRef="#ctx0" brushRef="#br0">0 16 13773,'0'0'18994,"7"-16"-33183</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17.664"/>
    </inkml:context>
    <inkml:brush xml:id="br0">
      <inkml:brushProperty name="width" value="0.025" units="cm"/>
      <inkml:brushProperty name="height" value="0.025" units="cm"/>
    </inkml:brush>
  </inkml:definitions>
  <inkml:trace contextRef="#ctx0" brushRef="#br0">1 20 26073,'0'0'6694,"51"-20"-24503</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3.773"/>
    </inkml:context>
    <inkml:brush xml:id="br0">
      <inkml:brushProperty name="width" value="0.025" units="cm"/>
      <inkml:brushProperty name="height" value="0.025" units="cm"/>
    </inkml:brush>
  </inkml:definitions>
  <inkml:trace contextRef="#ctx0" brushRef="#br0">1 161 16784,'0'0'6470,"53"-23"-5157,-6 17 321,9-5-545,11-3-641,5 0-352,2-4-64,-2-1-384,-4 2-801,-11 4-1249,-11 3-865,-11 1-1858,-16 3-5093</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2.918"/>
    </inkml:context>
    <inkml:brush xml:id="br0">
      <inkml:brushProperty name="width" value="0.025" units="cm"/>
      <inkml:brushProperty name="height" value="0.025" units="cm"/>
    </inkml:brush>
  </inkml:definitions>
  <inkml:trace contextRef="#ctx0" brushRef="#br0">1 1 3651,'0'0'833</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3.604"/>
    </inkml:context>
    <inkml:brush xml:id="br0">
      <inkml:brushProperty name="width" value="0.025" units="cm"/>
      <inkml:brushProperty name="height" value="0.025" units="cm"/>
    </inkml:brush>
  </inkml:definitions>
  <inkml:trace contextRef="#ctx0" brushRef="#br0">3 93 6887,'2'-9'2263,"-1"1"-1465,8-39 2457,4 19 3203,-12 32-1247,1 16-3743,-17 253 4167,5-154-5041,10-67-443,0-52-148,0 0-1,0 0 0,0 0 0,0 0 0,0 0 1,0 0-1,1 0 0,-1 0 0,0 0 0,0 0 1,0 0-1,0 0 0,0 0 0,0 0 0,0 0 1,1-32 8,1-16-11,0 19 0,-2-1 0,0 1 0,-2 0 0,-7-35 0,10 94 0,3 10 0,-4-39 0,1 1 0,0-1 0,-1 1 0,1-1 0,0 0 0,0 1 0,0-1 0,0 0 0,0 0 0,0 1 0,1-1 0,-1 0 0,0 0 0,0 0 0,1 0 0,-1-1 0,1 1 0,-1 0 0,1-1 0,-1 1 0,1-1 0,-1 1 0,3 0 0,2-1 0,-1 0 0,1 0 0,0 0 0,-1-1 0,1 0 0,-1 0 0,1 0 0,-1-1 0,0 1 0,0-1 0,1-1 0,-1 1 0,0-1 0,-1 0 0,1 0 0,-1 0 0,1-1 0,-1 1 0,0-1 0,0 0 0,6-8 0,2-2 0,-1 0 0,-1-1 0,0-1 0,-1 0 0,11-24 0,-16 28 0,0 0 0,-1 0 0,-1-1 0,0 1 0,0-1 0,-2 0 0,0-16 0,0 28 0,1 0 0,-1 1 0,0-1 0,0 0 0,0 1 0,0-1 0,0 0 0,0 1 0,0-1 0,0 0 0,-1 1 0,1-1 0,0 0 0,0 1 0,0-1 0,-1 0 0,1 1 0,0-1 0,-1 0 0,1 1 0,-1-1 0,1 1 0,-1-1 0,1 1 0,-1-1 0,0 0 0,-13 9 0,-11 27 0,13-13 0,1 2 0,1-1 0,1 1 0,1 1 0,2-1 0,0 1 0,-4 41 0,10-65 0,0-1 0,0 1 0,0-1 0,0 1 0,0-1 0,1 1 0,-1-1 0,0 1 0,0-1 0,0 1 0,0-1 0,1 1 0,-1-1 0,0 1 0,0-1 0,1 1 0,-1-1 0,0 0 0,1 1 0,-1-1 0,0 1 0,1-1 0,-1 0 0,1 1 0,-1-1 0,0 0 0,1 0 0,-1 1 0,1-1 0,-1 0 0,1 0 0,-1 0 0,1 0 0,0 1 0,24-5 0,23-18 0,-47 22 0,6-4 0,0 0 0,1 0 0,-1 1 0,1 1 0,0-1 0,13-2 0,-19 5 0,0 0 0,-1 0 0,1 0 0,0 0 0,0 0 0,-1 0 0,1 0 0,0 1 0,0-1 0,-1 1 0,1-1 0,0 1 0,-1 0 0,1-1 0,-1 1 0,1 0 0,-1 0 0,1 0 0,-1 0 0,0 1 0,1-1 0,-1 0 0,0 0 0,0 1 0,0-1 0,0 1 0,0-1 0,0 1 0,0-1 0,-1 1 0,1 0 0,0-1 0,-1 1 0,0 0 0,1-1 0,-1 3 0,3 91 116,-3-55-225,2-35-70,1-14-113,10-38-4994,3 2-3346,-4 12-1105</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4.287"/>
    </inkml:context>
    <inkml:brush xml:id="br0">
      <inkml:brushProperty name="width" value="0.025" units="cm"/>
      <inkml:brushProperty name="height" value="0.025" units="cm"/>
    </inkml:brush>
  </inkml:definitions>
  <inkml:trace contextRef="#ctx0" brushRef="#br0">62 226 3523,'0'0'17169,"-5"9"-13860,-47 72 3428,51-80-6735,1-1-1,0 1 1,-1 0-1,1 0 0,-1-1 1,1 1-1,0 0 0,-1 0 1,1-1-1,0 1 1,0 0-1,0 0 0,0-1 1,-1 1-1,1 0 1,0 0-1,0 0 0,1 0 1,-1-1-1,0 1 0,0 0 1,0 0-1,0-1 1,1 1-1,-1 0 0,0 0 1,1-1-1,-1 1 1,1 0-1,-1-1 0,1 1 1,0 0-1,24 6-473,-23-7 462,-1 0-1,0 0 0,1 0 0,-1 0 1,1 0-1,-1 0 0,0 1 1,1-1-1,-1 0 0,0 1 0,1-1 1,-1 1-1,0-1 0,1 1 1,-1 0-1,0-1 0,0 1 0,0 0 1,0 0-1,0 0 0,0 0 1,0 0-1,0 0 0,0 0 0,0 0 1,1 3-1,-2-3 21,0 1 0,0-1-1,0 1 1,0-1 0,1 1 0,-1-1 0,1 1-1,-1 0 1,1-1 0,-1 0 0,1 1 0,0-1-1,0 1 1,-1-1 0,1 0 0,0 0 0,0 1-1,1-1 1,-1 0 0,0 0 0,0 0 0,0 0-1,1 0 1,-1-1 0,0 1 0,1 0 0,1 0-1,-1-1 39,0 0 0,0-1 0,1 1-1,-1-1 1,0 1 0,0-1-1,0 0 1,0 0 0,0 0-1,0 0 1,-1 0 0,1-1-1,0 1 1,0 0 0,-1-1 0,1 1-1,-1-1 1,1 0 0,-1 1-1,1-3 1,15-18 65,-1 0 0,-1-1 0,-1-1 0,-1 0 0,-1-1 0,-1-1-1,-2 1 1,0-2 0,-2 1 0,-1-1 0,-1 0 0,3-51 0,-23 124-113,2-10 0,6-13 0,1 1 0,2 1 0,0-1 0,1 0 0,2 1 0,0 0 0,2-1 0,6 46 0,-6-65 0,0-1 0,0 0 0,0 0 0,1 0 0,0 0 0,-1 0 0,2 0 0,-1-1 0,0 1 0,1-1 0,-1 1 0,1-1 0,6 6 0,-8-39 0,-3 17 0,-2 0 0,0 0 0,-1 1 0,0 0 0,-1 0 0,0 0 0,-1 0 0,0 1 0,-15-18 0,-26-45 0,49 74 0,0-1 0,0 0 0,0 1 0,0-1 0,0 1 0,0-1 0,0 1 0,0 0 0,0-1 0,0 1 0,0 0 0,1 0 0,-1-1 0,0 1 0,0 0 0,0 0 0,0 0 0,0 1 0,2-1 0,-2 0 0,32 1-334,49-3-3262,-75 1 2754,1 0-1,-1-1 1,0 1 0,0-2 0,0 1 0,0-1 0,-1 0 0,13-7-1,0-5-13111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5.253"/>
    </inkml:context>
    <inkml:brush xml:id="br0">
      <inkml:brushProperty name="width" value="0.025" units="cm"/>
      <inkml:brushProperty name="height" value="0.025" units="cm"/>
    </inkml:brush>
  </inkml:definitions>
  <inkml:trace contextRef="#ctx0" brushRef="#br0">15 0 12492,'0'0'15273,"0"13"-14531,-14 246 2066,14-258-2798,-1-1 1,1 1-1,0 0 1,0-1-1,0 1 1,0 0-1,0 0 0,0-1 1,0 1-1,0 0 1,0-1-1,1 1 0,-1 0 1,0 0-1,0-1 1,1 1-1,-1-1 1,0 1-1,1 0 0,-1-1 1,0 1-1,1-1 1,-1 1-1,1 0 1,-1-1-1,1 0 0,-1 1 1,1-1-1,0 1 1,-1-1-1,1 0 1,1 1-1,-1-1 25,1 0-1,-1 0 1,1-1 0,-1 1 0,1-1-1,-1 1 1,1-1 0,-1 1-1,1-1 1,-1 0 0,0 0 0,1 0-1,1-2 1,38-40 587,-24 15-622,-1-2 0,-2 1 0,19-58 0,-36 114 0,-11 45 0,8-48 0,2 0 0,-3 34 0,7-57 0,-1-1 0,1 0 0,0 0 0,0 1 0,0-1 0,0 0 0,0 0 0,0 1 0,-1-1 0,1 0 0,0 0 0,0 1 0,0-1 0,0 0 0,0 0 0,0 1 0,0-1 0,0 0 0,0 0 0,0 1 0,0-1 0,1 0 0,-1 1 0,0-1 0,0 0 0,0 0 0,0 1 0,0-1 0,0 0 0,1 0 0,-1 0 0,0 1 0,0-1 0,0 0 0,0 0 0,1 0 0,-1 1 0,0-1 0,0 0 0,1 0 0,-1 0 0,0 0 0,0 0 0,1 0 0,-1 0 0,0 1 0,0-1 0,1 0 0,-1 0 0,0 0 0,0 0 0,1 0 0,-1 0 0,0 0 0,1 0 0,-1 0 0,0-1 0,0 1 0,1 0 0,-1 0 0,0 0 0,0 0 0,1 0 0,-1 0 0,0-1 0,11-9 0,-11 10 0,42-59-4072,-31 37 188,-1 0-1,-1-1 1,-1 0-1,11-48 1,-13 37-4877</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5.609"/>
    </inkml:context>
    <inkml:brush xml:id="br0">
      <inkml:brushProperty name="width" value="0.025" units="cm"/>
      <inkml:brushProperty name="height" value="0.025" units="cm"/>
    </inkml:brush>
  </inkml:definitions>
  <inkml:trace contextRef="#ctx0" brushRef="#br0">13 0 3107,'0'0'16560,"0"12"-14201,-5 72 1401,-3 94 3093,8-177-6851,0-1-1,0 0 1,0 1 0,0-1-1,0 0 1,0 1 0,0-1 0,0 0-1,0 1 1,0-1 0,1 0 0,-1 1-1,0-1 1,0 0 0,0 1-1,0-1 1,0 0 0,1 1 0,-1-1-1,0 0 1,0 0 0,1 1 0,-1-1-1,0 0 1,0 0 0,1 0-1,-1 1 1,0-1 0,1 0 0,-1 0-1,0 0 1,0 0 0,1 0-1,-1 0 1,0 1 0,1-1 0,-1 0-1,0 0 1,1 0 0,-1 0 0,1 0-1,-1 0 1,19-9 36,14-19-22,-18 12-335,-1-1 0,22-33 0,-31 42 163,-1 1 0,0-1 0,-1 0 0,0 0-1,0 0 1,-1 0 0,0 0 0,0-1 0,-1 1 0,1-13-1,-3 21-158,1-1-1,0 1 0,-1-1 0,1 1 0,-1-1 0,1 1 1,0-1-1,-1 1 0,1-1 0,-1 1 0,1 0 0,-1-1 0,1 1 1,-1 0-1,1 0 0,-1-1 0,0 1 0,1 0 0,-1 0 0,1 0 1,-1 0-1,0 0 0,1-1 0,-1 1 0,1 0 0,-1 1 0,0-1 1,1 0-1,-1 0 0,1 0 0,-1 0 0,0 0 0,1 0 0,-1 1 1,1-1-1,-1 0 0,1 1 0,-1-1 0,1 0 0,-1 1 0,0 0 1,-8 7-8408</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5.938"/>
    </inkml:context>
    <inkml:brush xml:id="br0">
      <inkml:brushProperty name="width" value="0.025" units="cm"/>
      <inkml:brushProperty name="height" value="0.025" units="cm"/>
    </inkml:brush>
  </inkml:definitions>
  <inkml:trace contextRef="#ctx0" brushRef="#br0">0 1 13389,'0'0'9417,"10"55"-7784,3-42 97,4-4-897,1 1-705,-4-3-1345,-2-3-3492,-3-4-10089</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7.058"/>
    </inkml:context>
    <inkml:brush xml:id="br0">
      <inkml:brushProperty name="width" value="0.025" units="cm"/>
      <inkml:brushProperty name="height" value="0.025" units="cm"/>
    </inkml:brush>
  </inkml:definitions>
  <inkml:trace contextRef="#ctx0" brushRef="#br0">5 48 13164,'0'0'6332,"4"-8"-3583,12-27-630,-16 35-2044,0 0-1,0 0 1,0-1-1,0 1 1,0 0-1,0 0 0,0 0 1,0 0-1,0-1 1,0 1-1,0 0 1,0 0-1,0 0 0,0 0 1,0 0-1,0 0 1,0-1-1,0 1 1,0 0-1,0 0 0,0 0 1,1 0-1,-1 0 1,0 0-1,0-1 1,0 1-1,0 0 1,0 0-1,0 0 0,0 0 1,1 0-1,-1 0 1,0 0-1,0 0 1,0 0-1,0 0 0,0 0 1,1 0-1,-1 0 1,0 0-1,0 0 1,0 0-1,0 0 0,0 0 1,1 0-1,-1 0 1,0 0-1,0 0 1,0 0-1,0 0 0,0 0 1,1 0-1,-1 0 1,0 0-1,0 0 1,0 0-1,0 0 1,0 0-1,0 1 0,1-1 1,2 13 1071,-2 17-571,-3 22 82,-13 70 0,7-71-244,-1 69 1,9-119-414,0 0 0,0-1 0,0 1 0,0 0 0,0 0 0,0 0 0,0-1 0,0 1 0,0 0 0,0 0 0,1 0 0,-1-1 0,0 1 0,1 0 0,-1 0 0,1-1 0,-1 1 0,0 0 0,1-1 0,-1 1 0,1 0 0,0-1 0,-1 1 0,1-1 0,0 1 0,-1-1 0,1 1 0,0-1 0,-1 0 0,2 1 0,0 0 0,0-1 0,0 0 0,1 0 0,-1 0 0,0 0 0,0-1 0,0 1 0,0-1 0,0 1 0,0-1 0,0 1 0,2-2 0,4-2 0,0 0 0,1-1 0,-1 0 0,13-11 0,-6 1 0,0-1 0,-1 0 0,-1-1 0,-1-1 0,0 0 0,11-25 0,-19 95 0,-5-21 0,2 36 0,0-66 0,-1-1 0,0 1 0,1 0 0,-1-1 0,0 1 0,1-1 0,-1 1 0,1 0 0,-1-1 0,1 1 0,-1-1 0,1 1 0,-1-1 0,1 0 0,-1 1 0,1-1 0,0 1 0,-1-1 0,1 0 0,0 0 0,-1 1 0,1-1 0,0 0 0,0 0 0,-1 0 0,1 0 0,0 0 0,0 0 0,-1 0 0,1 0 0,0 0 0,-1 0 0,1 0 0,0 0 0,0 0 0,-1-1 0,1 1 0,0 0 0,0-1 0,28-13 0,-22 6 0,1 0 0,-1-1 0,0 1 0,-1-2 0,0 1 0,0-1 0,8-19 0,16-28 0,-30 108 0,-4-24 0,-1-5 0,1 1 0,1 0 0,2 0 0,0 0 0,1 0 0,1 0 0,1 0 0,2 0 0,6 25 0,-5-34 0,0 2 0,0-1 0,-2 0 0,0 1 0,-1 0 0,0 0 0,-1-1 0,-1 1 0,-3 29 0,2-43 0,1-1 0,0 1 0,0 0 0,-1-1 0,1 1 0,-1-1 0,1 1 0,-1-1 0,0 1 0,0-1 0,1 1 0,-1-1 0,0 1 0,0-1 0,0 0 0,-1 0 0,1 1 0,0-1 0,0 0 0,-1 0 0,1 0 0,-1-1 0,1 1 0,0 0 0,-1 0 0,0-1 0,1 1 0,-1-1 0,1 1 0,-1-1 0,0 0 0,1 0 0,-1 1 0,0-1 0,1 0 0,-1 0 0,-2-1 0,2 0 0,-1 0 0,0 0 0,1 0 0,-1 0 0,1-1 0,-1 1 0,1-1 0,0 0 0,-1 0 0,1 1 0,0-1 0,0-1 0,1 1 0,-1 0 0,0 0 0,1-1 0,-1 1 0,1-1 0,0 1 0,-2-6 0,-2-10 0,0 0 0,1 0 0,1 0 0,1 0 0,1 0 0,1-26 0,0 37 0,1 1 0,0-1 0,0 0 0,0 0 0,1 0 0,0 1 0,0-1 0,1 1 0,-1-1 0,1 1 0,1 0 0,-1 0 0,1 0 0,0 1 0,1-1 0,-1 1 0,1 0 0,0 0 0,10-6 0,25-14-1042,26-16-7317,-27 13-6071</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8.356"/>
    </inkml:context>
    <inkml:brush xml:id="br0">
      <inkml:brushProperty name="width" value="0.025" units="cm"/>
      <inkml:brushProperty name="height" value="0.025" units="cm"/>
    </inkml:brush>
  </inkml:definitions>
  <inkml:trace contextRef="#ctx0" brushRef="#br0">0 436 9225,'0'0'15823,"10"3"-14259,-5-2-1420,-1 0 1,0 0-1,0 0 0,0-1 1,1 1-1,-1-1 0,0 0 1,0 0-1,1-1 1,-1 1-1,0-1 0,0 0 1,1 0-1,-1 0 1,0-1-1,0 1 0,0-1 1,-1 0-1,1 0 0,0-1 1,6-5-1,26-19 229,0-2-1,-2-1 0,-2-2 1,-1-1-1,-1-2 0,-2-1 1,26-42-1,-50 70-372,-1 0 0,1-1 0,-1 1 0,-1-1 0,1 0 0,-1 0 0,-1 0 0,0 0 0,0 0 0,-1-9 0,0 17 0,0 1 0,0 0 0,1-1 0,-1 1 0,0-1 0,0 1 0,0-1 0,0 1 0,0-1 0,-1 1 0,1 0 0,0-1 0,0 1 0,0-1 0,0 1 0,0 0 0,0-1 0,-1 1 0,1-1 0,0 1 0,0 0 0,-1-1 0,1 1 0,0 0 0,-1-1 0,1 1 0,0 0 0,-1 0 0,1-1 0,0 1 0,-1 0 0,1 0 0,-1 0 0,1-1 0,0 1 0,-1 0 0,0 0 0,-16 8 0,-14 22 0,22-17 0,-73 116 0,74-115 0,1 0 0,1 1 0,0-1 0,1 1 0,0 1 0,1-1 0,-2 21 0,6-34 0,-1-1 0,1 1 0,0 0 0,0-1 0,1 1 0,-1-1 0,0 1 0,0-1 0,1 1 0,-1-1 0,1 1 0,-1-1 0,1 1 0,0-1 0,0 0 0,-1 1 0,1-1 0,0 0 0,0 0 0,0 0 0,0 0 0,1 0 0,-1 0 0,0 0 0,2 2 0,1-2 0,-1 1 0,1-1 0,0 0 0,0 0 0,-1 0 0,1 0 0,0-1 0,0 0 0,0 1 0,5-2 0,1 1 0,-1-1 0,1-1 0,0 0 0,0 0 0,-1-1 0,0 0 0,18-8 0,-21 7 0,0 0 0,0 0 0,0 0 0,-1-1 0,1 0 0,-1 0 0,0-1 0,-1 1 0,1-1 0,-1 0 0,0 0 0,-1-1 0,1 1 0,-1-1 0,-1 1 0,1-1 0,-1 0 0,0 0 0,-1 0 0,1-1 0,-1-9 0,-12 37 0,8-16 0,10-19 0,-3 0 0,-9 10 0,3 5 0,1 0 0,0 1 0,0-1 0,0 0 0,0 1 0,0-1 0,0 1 0,0-1 0,0 1 0,0 0 0,1-1 0,-1 1 0,0 0 0,0 0 0,0 0 0,1-1 0,-1 1 0,0 0 0,1 0 0,-1 0 0,0 2 0,-6 12 0,0 0 0,1 1 0,0 0 0,2 0 0,0 0 0,1 1 0,-3 26 0,7-43 0,-1 1 0,1-1 0,-1 0 0,1 1 0,-1-1 0,1 0 0,-1 1 0,1-1 0,-1 0 0,1 0 0,-1 1 0,1-1 0,-1 0 0,1 0 0,0 0 0,-1 0 0,1 0 0,-1 0 0,1 0 0,0 0 0,-1 0 0,1 0 0,-1 0 0,1 0 0,-1 0 0,1 0 0,0-1 0,-1 1 0,1 0 0,-1 0 0,1-1 0,0 0 0,20-7 0,8-8-2170,52-31-13052,-67 37 6766</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29.146"/>
    </inkml:context>
    <inkml:brush xml:id="br0">
      <inkml:brushProperty name="width" value="0.025" units="cm"/>
      <inkml:brushProperty name="height" value="0.025" units="cm"/>
    </inkml:brush>
  </inkml:definitions>
  <inkml:trace contextRef="#ctx0" brushRef="#br0">76 107 12364,'0'0'18337,"-9"10"-18203,7-8-146,-41 47 470,40-46-397,1 0 0,0-1 0,0 1 0,0 0 0,1 0 0,-1 0 0,1 0 0,0 1 0,-1-1 0,1 0 0,1 0 0,-1 1 0,0-1-1,1 1 1,0-1 0,0 1 0,0-1 0,0 0 0,1 7 0,0-9-55,0 0-1,-1-1 0,1 1 1,-1-1-1,1 1 1,0-1-1,-1 0 1,1 1-1,0-1 0,-1 0 1,1 1-1,0-1 1,0 0-1,-1 0 1,1 0-1,0 0 0,0 1 1,-1-1-1,1 0 1,0 0-1,0-1 1,0 1-1,-1 0 0,1 0 1,0 0-1,0 0 1,-1-1-1,2 0 1,22-8 103,-11 0-109,0-2 0,0 0 0,-1 0 0,-1-1 0,0 0 0,0-1 0,15-25 0,-14 22 0,-20 68-198,-1-9 369,9-42-170,0-1 0,0 0-1,0 1 1,1-1 0,-1 1-1,0-1 1,0 0 0,0 0 0,0 1-1,1-1 1,-1 0 0,0 1-1,0-1 1,0 0 0,1 0-1,-1 1 1,0-1 0,1 0 0,-1 0-1,0 1 1,1-1 0,-1 0-1,0 0 1,0 0 0,1 0-1,-1 0 1,1 0 0,-1 1-1,0-1 1,1 0 0,-1 0 0,0 0-1,1 0 1,-1 0 0,0 0-1,1 0 1,-1 0 0,0-1-1,1 1 1,-1 0 0,0 0 0,1 0-1,-1 0 1,0 0 0,1-1-1,-1 1 1,1 0 0,14-7-8,-15 7 7,31-22-121,-26 17 78,0 1 0,0 1 1,0-1-1,0 1 0,1-1 0,0 1 0,-1 1 0,1-1 0,0 1 0,0 0 1,9-1-1,-14 3 26,0 0 1,0 1 0,0-1-1,-1 0 1,1 1-1,0-1 1,0 1 0,-1-1-1,1 1 1,0-1-1,0 1 1,-1-1 0,1 1-1,-1 0 1,1-1-1,-1 1 1,1 0 0,-1-1-1,1 1 1,-1 0-1,1 0 1,-1 0 0,0 0-1,0-1 1,1 1-1,-1 0 1,0 0 0,0 0-1,0 0 1,0 0 0,0 0-1,2 41 64,-1-25-60,-1-15 24,0 1 0,1-1 0,-1 0 1,1 0-1,-1 0 0,1 0 1,0 0-1,0 0 0,0 0 0,0 0 1,0 0-1,0 0 0,0-1 1,1 1-1,1 2 0,-2-3 7,0-1-1,0 1 1,0-1-1,0 1 1,0-1 0,0 0-1,0 1 1,0-1-1,0 0 1,1 0-1,-1 0 1,0 1 0,0-1-1,0 0 1,0-1-1,0 1 1,0 0-1,0 0 1,0 0 0,0-1-1,2 0 1,1-1 22,0 0 0,0 0 0,-1 0 0,1-1 0,-1 0-1,0 1 1,0-1 0,0-1 0,0 1 0,0 0 0,-1-1 0,1 1 0,2-7 0,0 1-40,-1-1 0,0 0 0,0 0 0,-1 0 0,0-1 0,-1 1 0,-1-1 0,2-17 0,33 26 0,-29 2 0,0-1 0,0 0 0,0 0 0,0-1 0,0 0 0,0-1 0,-1 1 0,1-1 0,-1 0 0,7-5 0,-9 6 0,0-1 0,0 1 0,0-1 0,0 0 0,-1 0 0,1-1 0,-1 1 0,0-1 0,0 0 0,0 0 0,-1 0 0,1 0 0,-1 0 0,0 0 0,0-1 0,1-4 0,-4 8 0,0 1 0,1 0 0,-1 0 0,0 0 0,0-1 0,0 1 0,1 0 0,-1 0 0,0 0 0,0 0 0,0 0 0,0 1 0,1-1 0,-1 0 0,0 0 0,0 0 0,1 1 0,-1-1 0,0 0 0,0 1 0,1-1 0,-1 1 0,-1 0 0,-3 4 0,0 0 0,0 0 0,1 0 0,0 1 0,0 0 0,0 0 0,-5 11 0,7-13 0,0 0 0,0 0 0,1 0 0,0 0 0,0 0 0,0 0 0,0 0 0,0 1 0,1-1 0,0 0 0,0 0 0,0 0 0,0 1 0,2 5 0,-1-9-71,0 1 0,1 0 0,-1-1 0,1 0 0,-1 1 0,1-1 0,-1 0 0,1 0 0,0 0 0,-1 0 0,1 0 1,0 0-1,0 0 0,0 0 0,0-1 0,0 1 0,0-1 0,0 0 0,0 1 0,0-1 0,0 0 0,0 0 0,2-1 0,3 2-955,0-1 0,1-1 0,-1 1 1,0-1-1,10-3 0,10-9-10206</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30.126"/>
    </inkml:context>
    <inkml:brush xml:id="br0">
      <inkml:brushProperty name="width" value="0.025" units="cm"/>
      <inkml:brushProperty name="height" value="0.025" units="cm"/>
    </inkml:brush>
  </inkml:definitions>
  <inkml:trace contextRef="#ctx0" brushRef="#br0">1 35 10890,'1'-4'1293,"13"-24"8519,-8 26-5902,-1 17-2776,3 238 3119,-9-174-2847,1-78-1405,0-1 0,-1 0 1,1 0-1,0 0 0,0 1 0,0-1 1,0 0-1,0 0 0,0 0 1,0 1-1,0-1 0,0 0 1,0 0-1,0 0 0,0 1 1,0-1-1,0 0 0,0 0 0,0 0 1,0 1-1,0-1 0,0 0 1,0 0-1,0 0 0,0 1 1,1-1-1,-1 0 0,0 0 1,0 0-1,0 0 0,0 1 0,0-1 1,0 0-1,1 0 0,-1 0 1,0 0-1,0 0 0,0 0 1,0 0-1,1 1 0,-1-1 1,0 0-1,0 0 0,0 0 0,1 0 1,-1 0-1,0 0 0,0 0 1,0 0-1,1 0 0,-1 0 1,0 0-1,11-11 16,6-19-34,-11 8 17,-1 1 0,-1-1 0,3-42 0,-7 67 0,0 0 0,0 0 0,0 0 0,0 0 0,1-1 0,-1 1 0,1 0 0,0 0 0,0 0 0,0-1 0,0 1 0,0 0 0,0-1 0,1 1 0,-1-1 0,1 1 0,0-1 0,0 0 0,0 0 0,0 0 0,0 0 0,0 0 0,0 0 0,1 0 0,3 1 0,-4-2 0,1 0 0,0-1 0,0 1 0,0-1 0,0 0 0,0 0 0,0 0 0,0 0 0,0-1 0,0 1 0,0-1 0,-1 1 0,1-1 0,0 0 0,0 0 0,0-1 0,-1 1 0,1 0 0,-1-1 0,1 0 0,-1 1 0,0-1 0,1 0 0,-1 0 0,2-4 0,5-4 0,0 0 0,-1-1 0,-1-1 0,0 1 0,-1-1 0,0 0 0,0-1 0,-2 0 0,1 1 0,-2-1 0,0-1 0,0 1 0,-1 0 0,-1-1 0,0-26 0,-22 91 0,17-36 0,-6 14 0,1 0 0,2 1 0,1 0 0,-4 55 0,10-83 0,0 0 0,0 0 0,0 0 0,1 0 0,-1 0 0,1-1 0,-1 1 0,1 0 0,0 0 0,-1 0 0,1-1 0,0 1 0,0 0 0,0-1 0,0 1 0,1-1 0,-1 1 0,0-1 0,1 0 0,-1 0 0,0 1 0,1-1 0,0 0 0,-1 0 0,1 0 0,0 0 0,-1-1 0,1 1 0,0 0 0,0-1 0,0 1 0,0-1 0,-1 0 0,1 0 0,0 0 0,0 1 0,0-2 0,0 1 0,0 0 0,0 0 0,0-1 0,1 0 0,5 0 0,0 0 0,0-1 0,0 0 0,0-1 0,0 1 0,-1-2 0,0 1 0,1-1 0,6-5 0,-8 5 0,-1 0 0,1-1 0,-1 1 0,-1-1 0,1 0 0,-1-1 0,1 1 0,-2-1 0,1 0 0,-1 0 0,1 0 0,-2 0 0,1 0 0,-1-1 0,0 1 0,0-1 0,-1 0 0,1 1 0,-1-14 0,-1 20 0,0 0 0,0-1 0,0 1 0,0 0 0,-1-1 0,1 1 0,0 0 0,0 0 0,0-1 0,-1 1 0,1 0 0,0-1 0,0 1 0,-1 0 0,1 0 0,0 0 0,-1-1 0,1 1 0,0 0 0,0 0 0,-1 0 0,1 0 0,-1-1 0,1 1 0,0 0 0,-1 0 0,1 0 0,0 0 0,-1 0 0,1 0 0,0 0 0,-1 0 0,1 0 0,0 0 0,-1 0 0,1 0 0,-1 1 0,1-1 0,0 0 0,-1 0 0,1 0 0,0 0 0,0 1 0,-1-1 0,1 0 0,0 0 0,-1 0 0,1 1 0,0-1 0,0 0 0,-1 0 0,1 1 0,-18 12 0,-16 45 0,33-55 0,-1 0 0,1 0 0,0 0 0,0 0 0,0 0 0,0 0 0,0 1 0,1-1 0,0 0 0,-1 1 0,1-1 0,0 0 0,1 1 0,-1-1 0,1 0 0,-1 0 0,1 1 0,1 2 0,-1-5 3,0 1-1,1-1 1,-1 0 0,1 0 0,-1 0-1,1 0 1,-1 0 0,1 0 0,-1 0-1,1 0 1,0-1 0,-1 1-1,1-1 1,0 1 0,0-1 0,0 0-1,-1 1 1,3-1 0,40 0-106,-30 0-70,-5 0-879,1-1 0,0 1 1,-1-2-1,1 1 0,13-5 1,12-7-7085</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4.149"/>
    </inkml:context>
    <inkml:brush xml:id="br0">
      <inkml:brushProperty name="width" value="0.025" units="cm"/>
      <inkml:brushProperty name="height" value="0.025" units="cm"/>
    </inkml:brush>
  </inkml:definitions>
  <inkml:trace contextRef="#ctx0" brushRef="#br0">67 1 8680,'-4'11'6737,"-12"43"-2710,-15 80 0,25-89-3414,1-1 0,1 73-1,4-116-606,0 1-1,0-1 1,-1 0-1,1 1 1,0-1-1,0 0 1,0 1-1,1-1 1,-1 0-1,0 0 1,0 1-1,1-1 1,-1 0-1,1 0 1,-1 1-1,1-1 1,-1 0-1,1 0 1,0 0-1,0 0 1,-1 0-1,1 0 1,0 0-1,0 0 1,0 0-1,0 0 1,0 0-1,0-1 1,0 1-1,2 1 1,-1-3 32,0 0 1,-1 1-1,1-1 1,-1 0-1,1 0 1,-1 0-1,1 0 1,-1 0-1,0 0 1,1 0-1,-1 0 1,0 0-1,0-1 1,0 1-1,0 0 1,0-1-1,0 1 1,0-1-1,0 0 1,-1 1-1,1-1 1,-1 1-1,1-4 1,7-20 57,-1-1 0,-2 0 0,-1 0 0,-1 0 0,-1-1 0,-1 0 0,-1 1 0,-5-35 0,5 58-91,-1 1-1,1-1 1,-1 1-1,1-1 1,-1 1-1,0 0 1,0-1-1,0 1 1,0 0-1,0-1 1,-3-3-1,4 6-5,-1 0 0,1 0 0,0 0-1,0 0 1,0 0 0,0 0 0,0 0 0,0 0 0,0 0-1,0 0 1,0-1 0,0 1 0,-1 0 0,1 0 0,0 0 0,0 0-1,0 0 1,0 0 0,0 0 0,0 0 0,0 0 0,-1 0 0,1 0-1,0 0 1,0 0 0,0 0 0,0 0 0,0 0 0,0 0 0,0 0-1,0 0 1,-1 0 0,1 0 0,0 1 0,0-1 0,0 0 0,0 0-1,0 0 1,0 0 0,0 0 0,0 0 0,0 0 0,-1 0 0,1 0-1,0 0 1,0 0 0,0 1 0,0-1 0,0 0 0,0 0-1,0 0 1,0 0 0,0 0 0,0 0 0,0 0 0,0 0 0,0 1-1,0-1 1,0 0 0,0 0 0,0 0 0,2 19-83,-1-16 87,0 0 1,0 0-1,0 0 1,1 0-1,-1 0 0,1-1 1,-1 1-1,1-1 0,0 1 1,0-1-1,0 0 1,0 0-1,0 1 0,1-2 1,-1 1-1,1 0 1,2 1-1,1 0-197,1 0 0,-1 0 0,0-1 0,1 0 0,0 0 0,-1-1 0,11 1 1,-2-1-736,0 0 0,-1-2 0,1 0 1,-1 0-1,1-1 0,23-7 0,-23 3-1303,0 0-1,-1-1 0,24-14 0,-4-4-3623</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30.452"/>
    </inkml:context>
    <inkml:brush xml:id="br0">
      <inkml:brushProperty name="width" value="0.025" units="cm"/>
      <inkml:brushProperty name="height" value="0.025" units="cm"/>
    </inkml:brush>
  </inkml:definitions>
  <inkml:trace contextRef="#ctx0" brushRef="#br0">5 1 16400,'0'0'10831,"-1"8"-8589,-2 149 1052,3-154-3294,0-1 0,1 0 0,-1 1 0,1-1 0,0 0 0,0 1 0,0-1 0,0 0 0,0 0 0,0 0 0,1 0 0,-1 0 0,1 0 0,-1 0 0,1-1 0,0 1 0,0 0 0,0-1 0,0 0 0,0 1 0,0-1 0,0 0 0,0 0 0,0 0 0,0 0 0,1 0 0,-1-1 0,0 1 0,1-1 0,-1 0 0,1 1 0,-1-1 0,0 0 0,1 0 0,-1 0 0,1-1 0,-1 1 0,0-1 0,4 0 0,-5 0-186,0 1 0,1-1 0,-1 0 0,0 0 0,0 1 1,0-1-1,0 0 0,0 0 0,0 0 0,0 0 0,0 0 0,-1 0 0,1 0 0,0 0 0,0-1 1,-1 1-1,1 0 0,-1 0 0,1-1 0,-1 1 0,0 0 0,1 0 0,-1-1 0,0 1 0,0 0 1,0-1-1,0-1 0,-2-41-8312,2 40 7681,-5-24-5771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30.826"/>
    </inkml:context>
    <inkml:brush xml:id="br0">
      <inkml:brushProperty name="width" value="0.025" units="cm"/>
      <inkml:brushProperty name="height" value="0.025" units="cm"/>
    </inkml:brush>
  </inkml:definitions>
  <inkml:trace contextRef="#ctx0" brushRef="#br0">1 132 10250,'33'-65'13132,"-30"65"-11274,12 0 128,4 0-96,7-2-545,3-3-160,5-4-352,-1 1-545,-1-1-288,-3-1 0,-5 4-801,-9-2-1057,-7 4-1345,-8 0-1505,-19 3-16880</inkml:trace>
  <inkml:trace contextRef="#ctx0" brushRef="#br0" timeOffset="1">32 174 8232,'0'0'18705,"58"17"-16911,-27-29-641,0 0-384,3-2-513,-6 2-192,0-1-192,-9 5-929,-5 3-1313,-9 4-1922</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31.170"/>
    </inkml:context>
    <inkml:brush xml:id="br0">
      <inkml:brushProperty name="width" value="0.025" units="cm"/>
      <inkml:brushProperty name="height" value="0.025" units="cm"/>
    </inkml:brush>
  </inkml:definitions>
  <inkml:trace contextRef="#ctx0" brushRef="#br0">0 168 16752,'0'0'9545,"57"13"-7623,-21-28-289,5-4-608,3-3-448,-2-1-449,-1 1-256,-4 1-1442,-4 0-1761,-5 2-1602,-2 0-3010</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31.540"/>
    </inkml:context>
    <inkml:brush xml:id="br0">
      <inkml:brushProperty name="width" value="0.025" units="cm"/>
      <inkml:brushProperty name="height" value="0.025" units="cm"/>
    </inkml:brush>
  </inkml:definitions>
  <inkml:trace contextRef="#ctx0" brushRef="#br0">45 76 18129,'0'0'3732,"-4"11"-1378,-6 17-625,-12 51 0,19-65-1295,1 0 1,0-1 0,1 2-1,0-1 1,1 0-1,1 0 1,2 15-1,-3-27-414,1 0-1,-1 0 0,0 0 0,1 0 1,0 0-1,-1 0 0,1 0 0,0 0 0,0 0 1,0 0-1,0 0 0,0-1 0,1 1 1,-1 0-1,0-1 0,1 1 0,-1-1 1,1 1-1,0-1 0,-1 0 0,1 0 0,0 0 1,0 0-1,0 0 0,0 0 0,0 0 1,0 0-1,0-1 0,0 1 0,0-1 0,0 0 1,0 1-1,0-1 0,0 0 0,1 0 1,-1 0-1,0-1 0,0 1 0,4-1 0,0-1 9,-1 0 0,1-1 0,0 1 0,0-1 0,-1 0 0,0 0 0,1-1 0,-1 0 0,-1 0 0,1 0-1,0 0 1,4-7 0,3-7-5,-1 0 0,-1-1 0,-1 0 0,0-1 0,-2 0-1,0 0 1,-1 0 0,-1-1 0,-1 0 0,-1 0 0,-1 0 0,-1 0 0,-2-33 0,-2 52-53,-4 8 10,-3 8-16,5-1 123,1 0-1,0 0 1,1 0-1,1 0 1,0 0-1,1 1 1,0-1-1,2 24 1,-1-32-242,1 1 0,0-1 0,0 1 1,0-1-1,1 1 0,0-1 0,0 0 0,0 0 1,1 0-1,0 0 0,0 0 0,7 8 1,-7-10-347,-1-1 1,1 1-1,1-1 0,-1 0 1,0 0-1,0 0 1,1 0-1,0 0 1,-1-1-1,1 0 1,-1 1-1,8 0 0,17-1-7618</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0.411"/>
    </inkml:context>
    <inkml:brush xml:id="br0">
      <inkml:brushProperty name="width" value="0.025" units="cm"/>
      <inkml:brushProperty name="height" value="0.025" units="cm"/>
    </inkml:brush>
  </inkml:definitions>
  <inkml:trace contextRef="#ctx0" brushRef="#br0">91 1 13421,'0'0'2108,"-2"9"-741,-14 76 1546,4 1 0,-1 101 0,12-192-3641,-1 1 0,1-1 0,-1 1 0,1-1 0,-1 1 0,-1 0 0,1-1 0,-1 1 0,1 0 0,-6-5 0,-12-19-5496</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0.740"/>
    </inkml:context>
    <inkml:brush xml:id="br0">
      <inkml:brushProperty name="width" value="0.025" units="cm"/>
      <inkml:brushProperty name="height" value="0.025" units="cm"/>
    </inkml:brush>
  </inkml:definitions>
  <inkml:trace contextRef="#ctx0" brushRef="#br0">1 71 15182,'0'0'5606,"52"-10"-3845,-15 5-415,10-2-450,2-2-319,5-2-353,0 0-128,-2 2-32,-4 3-448,-10 3-1410,-4 3-992,-10 0-642,-7 3-2305</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1.176"/>
    </inkml:context>
    <inkml:brush xml:id="br0">
      <inkml:brushProperty name="width" value="0.025" units="cm"/>
      <inkml:brushProperty name="height" value="0.025" units="cm"/>
    </inkml:brush>
  </inkml:definitions>
  <inkml:trace contextRef="#ctx0" brushRef="#br0">66 44 12204,'0'0'4601,"-9"10"-1419,4-4-2737,-1 1 0,0 0 1,1 0-1,0 0 0,1 1 1,0-1-1,0 1 0,1 0 0,0 1 1,0-1-1,0 0 0,1 1 1,1 0-1,0-1 0,0 1 0,0 13 1,2-20-423,-1-1 0,1 1 0,0 0 1,0-1-1,-1 1 0,1-1 0,0 1 0,0-1 1,0 0-1,1 1 0,-1-1 0,0 0 1,0 0-1,1 0 0,-1 0 0,1 0 0,-1 0 1,1 0-1,-1 0 0,1-1 0,-1 1 0,1-1 1,0 1-1,-1-1 0,1 1 0,0-1 1,-1 0-1,1 0 0,0 0 0,0 0 0,-1 0 1,1 0-1,2-1 0,4 0 24,0 1-1,-1-1 1,1-1 0,-1 0-1,1 0 1,10-5-1,-5 0-21,-1 0-1,1-1 1,-2-1-1,1 0 0,15-17 1,-22 22-70,0-1 1,-1 0-1,1 0 0,-1-1 1,-1 1-1,1-1 0,-1 1 1,0-1-1,0 0 0,-1-1 1,1 1-1,-1 0 1,-1-1-1,2-9 0,-18 49-229,4-13 426,5-3 113,0 1 0,1-1 1,1 1-1,0 0 0,2 0 1,-1 23-1,3-40-249,-1 0 0,1-1 1,0 1-1,0 0 0,1 0 0,-1-1 0,0 1 0,0 0 0,0-1 0,0 1 0,1 0 0,-1-1 1,0 1-1,0 0 0,1-1 0,-1 1 0,1 0 0,-1-1 0,0 1 0,1-1 0,-1 1 0,1-1 1,0 1-1,-1-1 0,1 1 0,-1-1 0,1 0 0,0 1 0,-1-1 0,1 0 0,0 1 1,27-4 275,27-25-48,-51 27-223,11-9 20,-9 6-91,-1 0 0,1 1 1,0 0-1,0 0 1,1 0-1,-1 0 0,1 1 1,-1 0-1,1 1 0,0-1 1,9 1-1,-15 1 47,0 0-1,0 1 1,0-1 0,0 1-1,0 0 1,0-1 0,0 1-1,-1 0 1,1-1 0,0 1-1,-1 0 1,1 0 0,0 0-1,-1 0 1,1 0 0,-1 0-1,1 0 1,-1-1 0,0 1-1,1 0 1,-1 1 0,0-1-1,0 0 1,0 0 0,0 0-1,0 0 1,0 0 0,0 2-1,0 41 148,0-32-57,13-201 916,-13 186-1230,0 0 0,0 0 0,1 1 0,-1-1 0,1 0 0,-1 0 0,1 1 0,0-1 0,0 0 0,2-3 0,1 1-1204,0 0 0,0 1 0,0-1 0,1 1 0,-1-1 0,7-3 0,-8 5 551,21-15-7047</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1.534"/>
    </inkml:context>
    <inkml:brush xml:id="br0">
      <inkml:brushProperty name="width" value="0.025" units="cm"/>
      <inkml:brushProperty name="height" value="0.025" units="cm"/>
    </inkml:brush>
  </inkml:definitions>
  <inkml:trace contextRef="#ctx0" brushRef="#br0">110 0 15150,'0'0'6486,"-8"11"-3971,-3 2-1640,1 2 1,0-1-1,1 1 1,1 1-1,0 0 1,1 0-1,-9 31 1,9-19-619,2 0 1,1 0 0,-2 31-1,6-53-229,-1 1 0,1-1-1,0 1 1,1-1 0,0 0-1,0 1 1,0-1 0,0 0-1,1 1 1,0-1 0,1 0 0,-1 0-1,1-1 1,0 1 0,0-1-1,1 1 1,0-1 0,0 0 0,0 0-1,5 4 1,-7-8-28,0 0 1,0 0-1,0 0 1,0 0-1,0 0 0,0 0 1,0-1-1,0 1 0,0-1 1,0 0-1,0 1 1,0-1-1,1 0 0,-1 0 1,0-1-1,0 1 0,0 0 1,0-1-1,0 1 1,0-1-1,0 1 0,0-1 1,0 0-1,0 0 0,0 0 1,0 0-1,-1 0 1,1-1-1,0 1 0,-1 0 1,1-1-1,-1 0 0,1 1 1,0-3-1,7-7-12,0 0 0,-1-1 0,12-24 1,-15 28-8,39-94-1785,-25 49-2534,-16 47 273,-5 15 3041,-3 25-6270,5-23 1177</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1.908"/>
    </inkml:context>
    <inkml:brush xml:id="br0">
      <inkml:brushProperty name="width" value="0.025" units="cm"/>
      <inkml:brushProperty name="height" value="0.025" units="cm"/>
    </inkml:brush>
  </inkml:definitions>
  <inkml:trace contextRef="#ctx0" brushRef="#br0">11 1 9257,'0'0'9705,"-9"52"-6726,7-34-609,2 2-512,0 0-513,0-3-320,2 1-480,10-5-353,4-2-32,2-4-128,3-4-1089,-1-2-1345,-4-1-1730,-5 0-3331</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2.490"/>
    </inkml:context>
    <inkml:brush xml:id="br0">
      <inkml:brushProperty name="width" value="0.025" units="cm"/>
      <inkml:brushProperty name="height" value="0.025" units="cm"/>
    </inkml:brush>
  </inkml:definitions>
  <inkml:trace contextRef="#ctx0" brushRef="#br0">1 107 14061,'0'0'15727,"10"7"-15305,-7-4-394,0-1-14,-1 0-1,1 0 1,0 0 0,-1 0-1,1 0 1,0-1 0,0 1-1,0-1 1,0 0 0,1 1-1,-1-2 1,0 1 0,0 0-1,1-1 1,-1 1-1,1-1 1,-1 0 0,0 0-1,1 0 1,-1-1 0,0 1-1,1-1 1,-1 0 0,0 0-1,0 0 1,0 0 0,0-1-1,0 1 1,3-3 0,-1 2-35,0-1-1,-1 0 1,1 0 0,-1-1 0,0 1 0,0-1 0,0 0 0,-1 0 0,1-1 0,-1 1-1,0-1 1,0 1 0,-1-1 0,1 0 0,-1 0 0,0 0 0,-1 0 0,1 0 0,-1-1-1,0 1 1,1-8 0,-2 12 24,-1-1 0,1 1-1,0 0 1,-1 0 0,1 0-1,0 0 1,-1 0 0,0 0 0,1 0-1,-1 0 1,1 0 0,-1 0-1,0 0 1,0 1 0,0-1-1,1 0 1,-1 0 0,0 1 0,0-1-1,0 0 1,0 1 0,0-1-1,0 1 1,0-1 0,-1 1-1,1 0 1,0 0 0,0-1 0,0 1-1,0 0 1,0 0 0,0 0-1,-1 0 1,1 0 0,0 0-1,0 0 1,0 1 0,0-1 0,0 0-1,0 1 1,-2 0 0,-2-1 17,1 1 0,-1 0 0,1 1 0,-1-1 0,1 1 1,0 0-1,-1 0 0,1 0 0,-5 4 0,1 2 119,0 1-1,1 0 1,0 0 0,0 1-1,-8 16 1,12-22-46,1 1 1,0 0 0,0 0-1,0-1 1,1 1 0,-1 1-1,1-1 1,0 0 0,1 0 0,-1 0-1,1 0 1,0 1 0,1-1-1,1 10 1,-2-14-93,1 0 1,0 0-1,0 0 1,0 0-1,0 1 1,0-1-1,0-1 1,0 1-1,0 0 1,1 0-1,-1 0 1,0-1-1,1 1 1,-1 0-1,0-1 1,1 1-1,-1-1 0,0 0 1,1 1-1,-1-1 1,1 0-1,-1 0 1,1 0-1,-1 0 1,1 0-1,1-1 1,41-6-69,-34 3-256,0-1-1,0-1 1,0 1 0,-1-2-1,0 1 1,0-1-1,12-14 1,-15 16 125,0-1 0,-1 0 0,0-1 0,0 1-1,-1-1 1,0 0 0,0 0 0,0-1 0,-1 1 0,0-1 0,2-10 0,-9 36 911,1-8-526,0 0 0,1 0 0,1 0 0,-1 0 0,1 0 0,1 0 0,0 1 0,2 15 1,-1-25-179,0 1 1,0-1-1,0 1 1,0-1-1,0 0 1,0 0-1,0 1 1,0-1-1,1 0 1,-1 0-1,0 0 1,1 0 0,-1 0-1,1-1 1,-1 1-1,1 0 1,-1-1-1,1 1 1,0-1-1,-1 0 1,1 1-1,-1-1 1,4 0 0,45 1-15,-35-2-70,17 0-468,-24 0 237,0 1 0,0 0 0,0 0-1,0 0 1,0 1 0,9 2 0,-14-2 283,-1 0-1,1 0 0,-1 1 1,1-1-1,-1 0 0,0 1 1,0 0-1,1-1 0,-1 1 1,0 0-1,-1 0 0,1 0 1,0 0-1,0 1 0,-1-1 1,0 0-1,1 1 1,-1-1-1,0 1 0,0-1 1,0 1-1,0 3 0,8 34 799,-3-1 0,-1 1 0,-1 0 0,-3 0-1,-1 0 1,-8 53 0,7-81-736,-2 0 0,1 0 0,-2 0 0,0-1 0,0 1 1,-6 10-1,9-19-39,0 0 0,-1 0 1,1-1-1,-1 1 0,0-1 1,1 1-1,-1-1 0,0 1 0,0-1 1,-1 0-1,1 0 0,0 0 1,-1 0-1,1-1 0,-1 1 1,1-1-1,-1 1 0,0-1 1,0 0-1,0 0 0,0 0 0,0 0 1,0-1-1,0 1 0,0-1 1,0 0-1,0 0 0,0 0 1,-3 0-1,3-2 0,-1 1 0,1-1 0,0 0 0,0 1 0,0-1 0,0-1 0,0 1 0,0 0 0,0-1 0,1 1 0,-1-1 0,1 0 0,0 0 0,0 0 0,0 0 0,-2-4 0,-25-56 0,29 63 0,-7-18 0,1 0 0,1-1 0,0 1 0,-3-39 0,7 52 0,1 0 0,-1 0 0,1 1 0,1-1 0,-1 0 0,1 0 0,0 0 0,0 0 0,0 0 0,1 0 0,-1 1 0,1-1 0,1 1 0,-1-1 0,0 1 0,1 0 0,0 0 0,0 0 0,0 0 0,1 0 0,-1 1 0,1 0 0,0-1 0,4-1 0,11-5-997,1 1 0,0 0 1,34-8-1,34-14-7316,-46 9-6773</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4.505"/>
    </inkml:context>
    <inkml:brush xml:id="br0">
      <inkml:brushProperty name="width" value="0.025" units="cm"/>
      <inkml:brushProperty name="height" value="0.025" units="cm"/>
    </inkml:brush>
  </inkml:definitions>
  <inkml:trace contextRef="#ctx0" brushRef="#br0">93 33 1217,'4'-25'6214,"-4"25"-6016,0-1 0,0 1 0,0 0 0,0-1 0,-1 1 0,1 0 0,0-1 0,0 1 0,0 0 0,0-1 0,0 1 0,0 0 0,0 0 0,-1-1 0,1 1 0,0 0 0,0 0 0,0-1 0,-1 1 0,1 0 0,0 0 0,0 0 0,-1-1 0,1 1 0,0 0 0,-1 0 0,1 0 0,0 0 0,0 0 0,-1-1 0,1 1 0,0 0 0,-1 0 0,0 0 0,-12 8 4907,-3 12-4814,7-4 212,1 0 0,0 1 0,1 0-1,1 0 1,1 0 0,0 1 0,1 0 0,1 0-1,1 0 1,0 25 0,2-42-488,0 1 0,0-1 0,1 0 0,-1 1 0,0-1 0,1 1 0,0-1 0,-1 0 0,1 1 0,0-1 0,-1 0 0,1 1 0,0-1 0,0 0 0,0 0 1,0 0-1,0 0 0,1 0 0,-1 0 0,0 0 0,0 0 0,1-1 0,-1 1 0,0 0 0,1-1 0,-1 1 0,0-1 0,1 1 0,-1-1 0,1 0 0,-1 0 0,1 0 0,-1 0 0,1 0 0,-1 0 0,1 0 0,2 0 0,1-1 38,1 1 0,-1-1 0,0 0 0,1 0-1,-1-1 1,0 0 0,0 0 0,0 0 0,8-5 0,-3 0-25,-1-1 1,0-1 0,0 0 0,0 0 0,-1-1 0,-1 0-1,0 0 1,0-1 0,-1 1 0,0-2 0,-1 1 0,0-1-1,-1 1 1,0-1 0,-1 0 0,0-1 0,-1 1 0,-1 0-1,1-23 1,-6 36-94,-5 11 54,-7 15 60,15-24-43,-24 66 94,23-64-97,1 1 1,0-1 0,0 1-1,0-1 1,1 1 0,-1-1-1,1 1 1,1-1 0,-1 1 0,1-1-1,1 6 1,-1-9-66,0-1 0,0 0 0,1 1 0,-1-1 0,0 0 0,0 0 0,1 0 0,-1 0 0,1 0 0,-1 0 0,1 0-1,-1-1 1,1 1 0,-1-1 0,1 1 0,0-1 0,-1 1 0,1-1 0,0 0 0,-1 0 0,1 0 0,0 0 0,-1 0 0,1 0 0,0 0 0,2-1 0,48-11-2539,-35 4 1137,-1-1 1,0-1-1,-1-1 0,0 0 1,25-24-1,1-5-5070</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8.056"/>
    </inkml:context>
    <inkml:brush xml:id="br0">
      <inkml:brushProperty name="width" value="0.025" units="cm"/>
      <inkml:brushProperty name="height" value="0.025" units="cm"/>
    </inkml:brush>
  </inkml:definitions>
  <inkml:trace contextRef="#ctx0" brushRef="#br0">36 4149 2274,'-4'0'743,"3"0"-450,0 0 1,0 1-1,-1-1 1,1 0 0,0 0-1,0 0 1,0 0-1,-1 0 1,1 0 0,0-1-1,0 1 1,0 0-1,0-1 1,0 1 0,0 0-1,0-1 1,-1 0-1,1 1 1,0-1 0,1 1-1,-1-1 1,0 0-1,0 0 1,0 0 0,0 1-1,0-1 1,1 0-1,-1 0 1,0 0 0,0-2-1,11-6 3737,42-15-2908,-16 16-486,1 2 1,0 2 0,0 1 0,0 1 0,52 6-1,0-2 44,-11-5 171,137-25 0,-157 19-706,221-32 325,-146 19-214,257-8 0,-124 10 166,-237 18-377,0-1 1,-1-1-1,0-1 0,48-16 0,105-51 179,-52 19-129,-42 20 43,125-68 0,-177 81-109,-2-1-1,0-2 0,-1-1 1,-1-2-1,-1-1 0,29-34 1,15-20 355,-45 51-300,-2-1 1,0-1-1,-2-1 0,28-50 1,81-224 545,-61 153-460,-6 18-137,-55 106-25,99-268 234,-16 17-120,-58 175-89,31-56-33,-46 116 16,-2-2 0,-2 0 0,20-87 0,-29 87 9,122-563 30,-96 480 86,-6-1 0,16-175-1,-43 290-50,1-62 491,-3 75-545,0 1-1,0-1 0,-1 1 0,1 0 1,-1-1-1,0 1 0,0 0 1,0 0-1,0 0 0,-1 0 1,1 0-1,-1 0 0,0 0 1,0 0-1,0 0 0,0 1 0,0-1 1,0 1-1,-4-3 0,5 4-107,0 1 0,0-1 0,0 1 0,0-1 0,1 1 0,-1-1 0,0 1 0,0 0 0,-1-1 0,1 1 0,0 0 0,0 0 0,0 0 0,0 0 0,0 0 0,0 0 0,0 0 0,0 0 0,0 0 0,0 1 0,0-1 0,0 0 0,0 1 0,0-1 0,0 0 0,0 1 0,0-1 0,0 1 0,0 0 0,0-1 0,1 1 0,-1 0 1,0-1-1,0 1 0,1 0 0,-1 0 0,1 0 0,-2 1-1,-9 9-4325,1-5-1224</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1:59.782"/>
    </inkml:context>
    <inkml:brush xml:id="br0">
      <inkml:brushProperty name="width" value="0.025" units="cm"/>
      <inkml:brushProperty name="height" value="0.025" units="cm"/>
    </inkml:brush>
  </inkml:definitions>
  <inkml:trace contextRef="#ctx0" brushRef="#br0">2 36 9513,'-2'-4'2979,"2"-5"-1346,0 3-704,0-1 128,7 2-64,6 3-352,2 0-385,3 2-192,4 0-32,0 0 0,1 2 32,-1 7-96,0 2 64,-2 3-160,-5 7-224,0-3-769,-3-4-1282,-2-4-1024</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00.624"/>
    </inkml:context>
    <inkml:brush xml:id="br0">
      <inkml:brushProperty name="width" value="0.025" units="cm"/>
      <inkml:brushProperty name="height" value="0.025" units="cm"/>
    </inkml:brush>
  </inkml:definitions>
  <inkml:trace contextRef="#ctx0" brushRef="#br0">0 134 5894,'0'0'2690,"4"-9"-645,0 1-1788,1 0 0,0 1 1,1-1-1,-1 1 0,1 1 1,1-1-1,-1 1 0,1 0 1,0 0-1,0 1 0,1 0 0,0 0 1,0 1-1,12-5 0,-7 3-74,-1 2 0,1-1 0,0 2 0,1 0 0,-1 1 0,1 0 0,-1 0 0,1 2 0,-1 0 0,16 2 0,-27-2-153,0 0 0,0 0 0,0 1 0,-1-1 0,1 1 1,0 0-1,0-1 0,-1 1 0,1 0 0,-1 0 0,1 0 0,0 0 0,-1 0 0,0 0 0,1 1 0,-1-1 1,0 0-1,1 1 0,-1-1 0,0 1 0,0-1 0,0 1 0,-1 0 0,1-1 0,0 1 0,0 0 0,-1 0 1,1-1-1,-1 1 0,0 0 0,0 0 0,1 0 0,-1 0 0,0 0 0,0-1 0,-1 1 0,1 0 0,0 0 1,-1 3-1,-1 3 108,0-1 1,0 1-1,-1 0 1,0-1-1,0 0 1,-1 1-1,0-1 1,-5 6-1,-11 14 284,-2-2 0,0 0-1,-2-2 1,-1 0 0,-1-2 0,0 0-1,-32 17 1,123 3-1159,-61-37 739,0 0 0,0 0-1,1-1 1,-1 1-1,1-1 1,-1 0 0,1 0-1,0 0 1,0-1-1,0 0 1,0 0 0,1 0-1,-1-1 1,1 0-1,-1 0 1,1 0 0,-1 0-1,1-1 1,-1 0-1,1 0 1,0-1 0,-1 1-1,1-1 1,-1 0-1,1-1 1,-1 0 0,0 1-1,0-2 1,5-1-1,58-40 95,-63 41-90,-1-1-1,0 1 1,0-1 0,0 0 0,0 0 0,-1-1-1,0 1 1,0-1 0,0 1 0,0-1 0,-1 0-1,3-8 1,-5 13-37,0-1-1,0 1 1,0-1 0,0 1-1,0-1 1,0 1-1,0-1 1,0 1 0,0-1-1,-1 1 1,1-1-1,0 1 1,0 0 0,0-1-1,-1 1 1,1-1-1,0 1 1,-1 0 0,1-1-1,0 1 1,-1 0-1,1-1 1,-1 1 0,1 0-1,0-1 1,-1 1-1,1 0 1,-1 0 0,1 0-1,-1-1 1,1 1-1,-1 0 1,1 0 0,-1 0-1,1 0 1,-1 0-1,1 0 1,-1 0-1,1 0 1,-1 0 0,0 0-1,-27 1-4986,21 0 1458,-1-1-4667</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02.384"/>
    </inkml:context>
    <inkml:brush xml:id="br0">
      <inkml:brushProperty name="width" value="0.025" units="cm"/>
      <inkml:brushProperty name="height" value="0.025" units="cm"/>
    </inkml:brush>
  </inkml:definitions>
  <inkml:trace contextRef="#ctx0" brushRef="#br0">10 194 10474,'0'0'2456,"-2"-8"-663,1 5-1681,-1-1 42,1 0-1,0 0 1,0-1-1,0 1 1,1 0-1,0 0 1,-1 0-1,1 0 0,1-1 1,-1 1-1,0 0 1,1 0-1,0 0 1,0 0-1,0 0 1,1 0-1,-1 0 1,1 0-1,2-4 1,6-5 83,1 0 0,-1 1 0,19-15 0,-26 23-231,1 1 1,-1 0-1,1 0 0,0 1 1,0-1-1,0 1 1,1 0-1,-1 0 1,1 0-1,-1 1 0,1 0 1,-1 0-1,1 0 1,0 0-1,-1 0 1,8 1-1,-11 1 15,1-1 0,0 1 1,0 0-1,0 0 0,-1 0 0,1 0 0,-1 0 1,1 1-1,-1-1 0,1 0 0,-1 1 0,0-1 1,0 1-1,1-1 0,-1 1 0,0 0 0,0-1 1,-1 1-1,1 0 0,0 0 0,-1 0 0,1 0 1,-1-1-1,1 1 0,-1 4 0,8 59 1114,-7-49-798,-1-10-292,0 0 145,1 1 0,0 0 0,0 0 0,0-1-1,1 1 1,4 11 0,-5-17-126,0 1 0,0-1 1,0 1-1,0-1 0,1 0 1,-1 0-1,0 0 0,0 0 1,1 0-1,-1 0 0,1 0 1,-1 0-1,1 0 0,-1 0 1,1-1-1,0 1 0,-1-1 1,1 1-1,0-1 1,-1 0-1,1 1 0,0-1 1,-1 0-1,1 0 0,0 0 1,-1-1-1,1 1 0,0 0 1,0-1-1,-1 1 0,1-1 1,2-1-1,3 0 29,-1-1 1,0-1 0,-1 1-1,1-1 1,0 0-1,-1 0 1,0-1-1,0 1 1,0-1-1,-1 0 1,0-1 0,7-10-1,-4 6-37,0-2 1,-1 1-1,0-1 0,-1 0 0,7-23 0,-12 36-226,0 0 0,0 1 0,0-1-1,0 1 1,0-1 0,0 0 0,0 1-1,0-1 1,1 1 0,-1-1 0,1 0-1,-1 1 1,1-1 0,-1 0 0,1 0-1,1 2 1,-1-2-103,-1-1 1,1 1-1,0-1 1,-1 1-1,1-1 0,0 1 1,0-1-1,0 1 0,-1-1 1,1 0-1,0 0 0,0 1 1,0-1-1,0 0 0,0 0 1,0 0-1,0 0 0,-1 0 1,1 0-1,0 0 0,0 0 1,0 0-1,0-1 0,0 1 1,0 0-1,-1-1 0,1 1 1,0 0-1,0-1 0,0 1 1,-1-1-1,1 1 0,0-1 1,-1 0-1,1 1 0,0-1 1,0-1-1,16-15-7991</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02.756"/>
    </inkml:context>
    <inkml:brush xml:id="br0">
      <inkml:brushProperty name="width" value="0.025" units="cm"/>
      <inkml:brushProperty name="height" value="0.025" units="cm"/>
    </inkml:brush>
  </inkml:definitions>
  <inkml:trace contextRef="#ctx0" brushRef="#br0">111 0 10602,'0'0'3545,"-3"11"-1816,-49 117 3145,51-127-4851,0 0 0,0 1-1,1-1 1,-1 0 0,0 1-1,1-1 1,-1 1 0,1-1-1,0 0 1,-1 1 0,1-1-1,0 1 1,0-1 0,0 1 0,0-1-1,0 1 1,0-1 0,0 1-1,1-1 1,-1 1 0,1-1-1,-1 1 1,1-1 0,-1 0-1,1 1 1,0-1 0,1 3-1,1-3-4,-1 0 0,1-1 0,0 1 0,0 0 0,-1-1 0,1 1 0,0-1 0,0 0 0,0 0 0,0 0 0,3-1 0,-3 0-29,1 1 0,-1 0-1,1-1 1,-1 1-1,1 1 1,-1-1-1,1 0 1,-1 1-1,0 0 1,1 0 0,-1 0-1,0 0 1,0 0-1,0 1 1,0-1-1,5 4 1,-5-1 8,0 0 0,0 1 0,-1 0 0,0-1 1,0 1-1,0 0 0,0 0 0,-1 0 0,1 0 0,-1 0 0,0 0 0,-1 0 1,0 1-1,1-1 0,-2 6 0,1 4 199,-2-1 0,1 1 0,-2 0 0,-4 16 0,2-16 317,0 0 0,-1 0-1,0 0 1,-17 26 0,21-38-479,0 0 0,0 0 0,0 0 0,-1 0 0,1 0 1,-1 0-1,0-1 0,1 1 0,-1-1 0,0 0 0,-1 0 1,1 0-1,0 0 0,-1 0 0,1-1 0,-1 1 0,1-1 1,-1 0-1,0 0 0,0-1 0,1 1 0,-1-1 0,0 0 1,0 0-1,1 0 0,-7-1 0,9 1-191,0-1-1,0 1 1,0-1 0,0 1-1,1-1 1,-1 1 0,0-1-1,0 0 1,0 1 0,0-1-1,1 0 1,-1 0 0,0 0-1,1 0 1,-1 0 0,0 0 0,1 0-1,-1 0 1,1 0 0,0 0-1,-1 0 1,1-1 0,-6-30-3468,5 24 2177,-4-33-4509</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03.103"/>
    </inkml:context>
    <inkml:brush xml:id="br0">
      <inkml:brushProperty name="width" value="0.025" units="cm"/>
      <inkml:brushProperty name="height" value="0.025" units="cm"/>
    </inkml:brush>
  </inkml:definitions>
  <inkml:trace contextRef="#ctx0" brushRef="#br0">1 45 12492,'0'0'8360,"64"-32"-7656,-39 30-319,4 2-321,4 0-352,0 0-2051,2-3-2177,2-5-3107</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03.461"/>
    </inkml:context>
    <inkml:brush xml:id="br0">
      <inkml:brushProperty name="width" value="0.025" units="cm"/>
      <inkml:brushProperty name="height" value="0.025" units="cm"/>
    </inkml:brush>
  </inkml:definitions>
  <inkml:trace contextRef="#ctx0" brushRef="#br0">216 0 2915,'0'0'11851,"-10"12"-9086,1-4-2436,-28 31 2610,-46 62 0,73-88-2647,1 0 0,0 0 1,2 2-1,-1-1 0,2 0 1,0 1-1,0 1 0,2-1 1,0 1-1,-3 20 0,7-34-280,0 0-1,-1 1 0,1-1 1,0 0-1,0 0 0,0 0 1,1 0-1,-1 1 0,0-1 1,1 0-1,0 0 0,-1 0 1,1 0-1,0 0 0,0 0 1,0 0-1,0 0 0,0 0 1,1-1-1,-1 1 0,1 0 1,-1-1-1,1 1 0,-1-1 1,1 1-1,0-1 0,0 0 1,0 0-1,-1 0 0,1 0 1,0 0-1,1 0 0,-1 0 1,0-1-1,0 1 0,0-1 0,0 0 1,0 1-1,1-1 0,-1 0 1,0 0-1,0-1 0,0 1 1,0 0-1,3-1 0,4 0 23,1-1 0,-1 0 0,0-1 0,0 0 0,0 0 0,0-1-1,-1 0 1,1 0 0,10-9 0,-5 2-12,0 0-1,-1-1 1,-1-1 0,0 0-1,12-17 1,-20 24-9,-1 1 1,1 0-1,-1-1 0,0 0 0,0 0 1,-1 0-1,0 0 0,0 0 0,0 0 0,-1-1 1,1 1-1,-2 0 0,1-1 0,-1 1 1,0-1-1,0 1 0,-2-11 0,0 14-7,1 0 0,-1 0 0,0 0 0,0 0-1,0 0 1,-1 1 0,1-1 0,-1 1 0,1-1-1,-1 1 1,0 0 0,0 0 0,0 0 0,0 0-1,0 1 1,0-1 0,0 1 0,-1 0 0,1 0-1,0 0 1,-1 0 0,1 1 0,-1-1 0,1 1-1,-5 0 1,-5-1-481,1 0-1,-1 1 1,0 1 0,0 0-1,-21 4 1,-17 16-8200,30-13-1756</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4.762"/>
    </inkml:context>
    <inkml:brush xml:id="br0">
      <inkml:brushProperty name="width" value="0.025" units="cm"/>
      <inkml:brushProperty name="height" value="0.025" units="cm"/>
    </inkml:brush>
  </inkml:definitions>
  <inkml:trace contextRef="#ctx0" brushRef="#br0">53 61 9353,'0'0'4345,"0"-9"-1820,1-2-1858,0 7-330,-1-1 0,0 1 0,0 0 0,0-1 0,0 1 1,-1 0-1,-1-7 0,2 11-284,0 1 1,0-1 0,0 0-1,0 0 1,0 1 0,0-1-1,0 0 1,-1 1 0,1-1-1,0 0 1,0 0 0,0 1-1,0-1 1,0 0 0,0 0 0,-1 0-1,1 1 1,0-1 0,0 0-1,0 0 1,-1 0 0,1 1-1,0-1 1,0 0 0,-1 0-1,1 0 1,0 0 0,0 0-1,-1 1 1,1-1 0,0 0-1,0 0 1,-1 0 0,1 0 0,0 0-1,0 0 1,-1 0 0,1 0-1,0 0 1,-1 0 0,1 0-1,0 0 1,0 0 0,-1 0-1,1-1 1,0 1 0,0 0-1,-1 0 1,1 0 0,0 0 0,0 0-1,-1-1 1,1 1 0,0 0-1,0 0 1,0 0 0,-1 0-1,1-1 1,0 1 0,0 0-1,0 0 1,0-1 0,-1 1-1,1 0 1,0 0 0,0-1-1,0 1 1,-10 19 155,1 20 518,2 0 0,1 1 0,2 0 1,2 62-1,1-99-706,2 1 1,-1-1 0,0 0 0,1 1 0,-1-1 0,1 1-1,0-1 1,0 0 0,1 1 0,-1-1 0,1 0-1,-1 0 1,1 0 0,0 0 0,0 0 0,0-1 0,1 1-1,-1-1 1,1 1 0,-1-1 0,1 0 0,0 0 0,0 0-1,0 0 1,0 0 0,4 1 0,-3-2 5,0 0 1,1 0-1,-1 0 0,0-1 1,0 1-1,1-1 0,-1 0 1,1 0-1,-1-1 0,0 1 1,0-1-1,1 0 1,-1 0-1,0-1 0,0 1 1,0-1-1,0 0 0,0 0 1,0 0-1,5-5 0,3-2 61,-2 0-1,1-1 0,-1 0 0,-1 0 0,16-22 0,-21 25-8,1 0 0,-1 0 0,-1 0-1,1-1 1,-1 0 0,0 1 0,-1-1-1,0 0 1,0 0 0,-1-1 0,1-10-1,-2 20-65,-1-1-1,1 0 1,0 0-1,0 1 1,0-1-1,0 0 1,0 0-1,0 1 0,0-1 1,-1 0-1,1 0 1,0 1-1,0-1 1,0 0-1,-1 0 1,1 0-1,0 0 1,0 1-1,-1-1 0,1 0 1,0 0-1,0 0 1,-1 0-1,1 0 1,0 0-1,0 0 1,-1 0-1,1 1 1,0-1-1,0 0 0,-1 0 1,1 0-1,0 0 1,-1-1-1,1 1 1,0 0-1,0 0 1,-1 0-1,1 0 0,0 0 1,0 0-1,-1 0 1,1 0-1,0-1 1,0 1-1,-1 0 1,1 0-1,0 0 1,0 0-1,0-1 0,-1 1 1,1 0-1,0 0 1,0 0-1,0-1 1,0 1-1,0 0 1,0 0-1,-1-1 0,1 1 1,0 0-1,0-1 1,0 1-1,0 0 1,0 0-1,0-1 1,0 1-1,0-1 1,-15 21-13,13-15 5,1-1 1,-1 1-1,1-1 0,0 1 0,0 0 1,0 0-1,0 0 0,1 0 1,0-1-1,0 1 0,0 0 1,1 0-1,0 0 0,2 7 1,-2-9-3,1-1-1,-1 0 1,1 0 0,0 0 0,-1 0 0,1-1 0,0 1 0,0 0 0,1-1 0,-1 1 0,0-1 0,0 0 0,1 0 0,-1 0 0,1 0 0,-1 0 0,1 0 0,-1 0 0,1-1 0,-1 0 0,1 1 0,0-1 0,-1 0 0,1 0 0,-1 0 0,1-1-1,0 1 1,2-2 0,4 1 26,0-2-1,-1 1 1,1-1-1,-1 0 0,0-1 1,0 0-1,0 0 1,0-1-1,-1 0 1,0-1-1,0 1 0,0-1 1,-1 0-1,0-1 1,0 0-1,0 0 0,-1 0 1,0 0-1,-1-1 1,1 0-1,-1 0 1,-1 0-1,0-1 0,0 1 1,0-1-1,-1 0 1,-1 1-1,1-1 0,-2 0 1,1-14-1,-1 22-25,-1 1-1,1 0 1,0 0-1,-1 0 1,1 0-1,0 0 0,-1 0 1,1 0-1,-1 0 1,1 0-1,0 0 1,-1 0-1,1 0 1,0 0-1,-1 0 1,1 0-1,0 1 1,-1-1-1,1 0 0,0 0 1,-1 0-1,1 0 1,0 1-1,0-1 1,-1 0-1,1 0 1,0 1-1,0-1 1,-1 0-1,1 0 1,0 1-1,0-1 0,0 0 1,-1 1-1,1-1 1,0 0-1,0 1 1,0-1-1,0 1 1,-12 13 0,7-6 9,0 1 1,0-1-1,1 1 1,1 0-1,-1 0 0,1 1 1,1-1-1,0 1 1,0-1-1,1 1 1,-1 15-1,3-24-13,-1 0-1,1 0 1,-1 0 0,1 0-1,0 0 1,-1 0 0,1 0-1,0 0 1,-1-1 0,1 1-1,0 0 1,0 0 0,0-1-1,0 1 1,0 0-1,0-1 1,0 1 0,0-1-1,0 0 1,0 1 0,0-1-1,0 0 1,0 1 0,2-1-1,33 5 21,-26-4-15,9 2-40,0 1-1,0 0 0,-1 1 1,19 8-1,-31-11 20,0 1 0,0-1 0,-1 2 0,1-1 0,-1 1 1,0-1-1,0 1 0,0 1 0,0-1 0,-1 1 0,0 0 0,1 0 0,-2 0 0,1 0 1,4 11-1,-8-16 21,0-1-1,0 1 1,0 0 0,0 0 0,0 0 0,1 0-1,-1 0 1,0 0 0,0 0 0,0-1 0,0 1-1,0 0 1,0 0 0,0 0 0,0 0 0,0 0-1,0 0 1,0 0 0,0 0 0,0 0 0,0-1 0,1 1-1,-1 0 1,0 0 0,0 0 0,0 0 0,0 0-1,0 0 1,0 0 0,0 0 0,0 0 0,1 0-1,-1 0 1,0 0 0,0 0 0,0 0 0,0 0 0,0 0-1,0 0 1,1 0 0,-1 0 0,0 0 0,0 0-1,0 0 1,0 0 0,0 0 0,0 0 0,0 0-1,0 0 1,1 0 0,-1 0 0,0 1 0,0-1-1,0 0 1,0 0 0,0 0 0,4-22 463,-2-26 210,-2 36-677,0 0 0,0 0 0,-2 0 0,1 0 0,-2 0 0,1 0 0,-9-22 0,11 36 0,0-1 0,0 1 0,1 0 0,-1-1 0,1 1 0,-1-1 0,1 1 0,0-1 0,-1 1 0,1-1 0,0 1 0,0-1 0,0 0 0,0 1 0,0-1 0,1 0 0,-1 0 0,0 0 0,2 2 0,3 0-8,-1-1 0,1 1 0,0-1 1,-1 0-1,1 0 0,0-1 0,0 1 0,0-1 0,1-1 0,-1 1 0,0-1 1,0 0-1,0-1 0,0 1 0,0-1 0,0 0 0,0-1 0,0 1 0,10-5 1,-6 2-9,0-1 0,-1 0 0,0 0 0,0-1 1,0 0-1,-1 0 0,0-1 0,0 0 1,-1-1-1,12-14 0,-12 11 43,4-5-339,-7 16 73,-3 10-6,-1 25 184,-1-5 149,1 0 1,2 0-1,1 0 1,1 0 0,9 32-1,4-3-41,9 64 0,-22-96 48,-1 0 1,-1 0-1,-1 1 1,-6 49-1,5-75-91,0 0-1,-1 0 0,1 0 0,0 0 1,-1-1-1,0 1 0,1 0 0,-1 0 1,0 0-1,0 0 0,0-1 0,0 1 1,0 0-1,0-1 0,-1 1 0,1-1 1,-2 2-1,2-2-2,-1-1-1,1 1 1,0-1 0,0 1 0,0-1-1,-1 0 1,1 1 0,0-1 0,0 0-1,-1 0 1,1 0 0,0 0 0,-1 0-1,1 0 1,0 0 0,0-1 0,-1 1-1,1 0 1,-2-2 0,-2 0-3,0-1 1,1 1 0,0-1 0,-1 0 0,1 0-1,0-1 1,1 1 0,-1-1 0,1 0-1,-1 0 1,-2-5 0,-4-7 1,1-1 0,0-1 0,1 0 0,1 0 0,1-1 0,1 0 0,0 0 0,1 0 0,1 0 0,1-1 0,1 1 0,1-23 0,1 39-15,0 0 0,0-1 0,0 1 0,1 0 0,-1 0 0,1 0 0,0 0 0,0 0 0,0 0 0,0 0 0,0 1 0,0-1 0,1 1 0,-1 0 0,1-1 0,0 1 0,0 0 0,4-2 0,65-29-1175,-50 25 434,8-6-4133,0 0 1,30-22 0,-19 9-733</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6.192"/>
    </inkml:context>
    <inkml:brush xml:id="br0">
      <inkml:brushProperty name="width" value="0.025" units="cm"/>
      <inkml:brushProperty name="height" value="0.025" units="cm"/>
    </inkml:brush>
  </inkml:definitions>
  <inkml:trace contextRef="#ctx0" brushRef="#br0">103 1 18514,'-1'0'4727,"-8"3"-2669,3 4-1477,1 1-1,-1 0 1,1 0 0,1 0 0,0 0 0,0 1 0,0 0 0,1 0 0,-3 13 0,0-1 160,-3 4-639,1 1 0,1 0 0,2 0 0,1 0 0,0 0 0,2 1 0,1-1 0,3 29 0,-1-50-313,0 0 1,-1 0-1,2-1 0,-1 1 0,1-1 1,-1 1-1,1-1 0,0 0 1,1 0-1,-1 1 0,1-1 1,4 4-1,-4-4-408,1-1 1,0 0-1,-1 0 0,1-1 1,1 1-1,-1-1 0,0 0 1,0 0-1,1 0 0,0-1 0,-1 1 1,1-1-1,0 0 0,-1-1 1,1 1-1,8-1 0,-2 0-729,-1-1-1,1 0 0,-1 0 0,1-2 0,-1 1 0,1-1 0,11-6 0,32-21-1877,-39 18 3110,-1 0 0,1-2 0,11-14 0,0-14 4861,-24 39-3919,-1 0 1,0-1 0,0 1-1,-1 0 1,1-1 0,0 1-1,-1-1 1,0 1-1,0-1 1,0 1 0,-1-4-1,1 7-643,0-1 0,-1 0 0,1 1 0,0-1 0,-1 1 0,1-1 0,0 1 0,-1-1 0,1 1 0,-1 0 0,1-1 0,-1 1 0,1-1 0,-1 1-1,1 0 1,-1 0 0,1-1 0,-1 1 0,1 0 0,-1 0 0,0-1 0,1 1 0,-1 0 0,1 0 0,-1 0 0,0 0 0,1 0 0,-1 0 0,1 0 0,-1 0 0,0 0-1,1 0 1,-1 1 0,0-1 0,-23 8 1646,18-4-1621,1 0 0,-1 1 1,1 0-1,0 0 0,1 0 0,-1 1 0,1 0 1,0 0-1,1 0 0,-1 0 0,1 0 0,-3 9 1,2-5-61,1-1 0,0 1 0,1 0 0,0 0 0,0 0 0,1 1 1,1 19-1,0-28-144,0 0 0,1 0 1,-1 0-1,1 0 0,-1 0 1,1-1-1,0 1 0,-1 0 1,1 0-1,0-1 0,0 1 0,1 0 1,-1-1-1,0 1 0,0-1 1,1 0-1,-1 1 0,1-1 1,-1 0-1,1 0 0,2 2 1,0-1 13,1 0 1,0 0-1,0-1 1,0 1-1,0-1 1,0 0-1,0 0 1,7 0-1,-3-1 5,0 0 0,-1 0 0,1-1 0,0 0 0,0-1 0,0 0 0,0 0 0,-1 0 0,13-6 0,-14 3-11,0 0 0,1-1 1,-2 1-1,1-1 0,7-10 0,-11 13-8,0 0-1,0 0 1,-1-1-1,0 1 1,0-1-1,0 1 1,0-1 0,0 0-1,-1 0 1,0 0-1,0 0 1,0 0-1,1-6 1,-19 41-364,4-12 399,13-18-34,-1 0-1,0 0 0,1 0 1,-1 0-1,0 1 0,1-1 1,-1 0-1,1 0 0,0 1 0,0-1 1,-1 0-1,1 1 0,0-1 1,0 0-1,0 1 0,0-1 1,0 0-1,0 1 0,1-1 1,-1 0-1,0 1 0,1-1 0,-1 0 1,1 1-1,0-1 0,-1 0 1,2 1-1,-1-1 8,1 0 0,0 0 0,-1-1 0,1 1 0,0-1 0,0 0-1,-1 1 1,1-1 0,0 0 0,0 0 0,0 0 0,-1 0 0,1 0 0,0-1 0,0 1 0,-1 0 0,3-2 0,9-1 26,-1-2 1,1 0 0,-1 0-1,15-10 1,-22 13-33,0-1 0,-1 0 0,1 0 0,-1 0 0,1-1 0,-1 0 1,0 1-1,0-1 0,-1-1 0,1 1 0,-1 0 0,0-1 0,0 0 0,0 0 0,-1 0 1,0 0-1,0 0 0,0 0 0,0-1 0,1-8 0,-9 11-6,17 6 0,9-1 0,0 0 0,1-2 0,-1 0 0,30-4 0,-42 2 0,1 1 0,-1-1 0,0 0 0,0-1 0,0 0 0,0 0 0,-1-1 0,1 0 0,-1 0 0,0-1 0,0 0 0,0 0 0,9-9 0,-16 13 0,1 0 0,-1 1 0,1-1 0,-1 1 0,1-1 0,-1 0 0,1 0 0,-1 1 0,0-1 0,1 0 0,-1 0 0,0 1 0,0-1 0,1 0 0,-1 0 0,0 0 0,0 1 0,0-1 0,0 0 0,0 0 0,0 0 0,0 1 0,0-1 0,-1 0 0,1 0 0,0 0 0,0 1 0,-1-1 0,1 0 0,0 0 0,-1 1 0,1-1 0,-1 0 0,1 1 0,-1-1 0,1 1 0,-1-1 0,0 0 0,1 1 0,-1-1 0,1 1 0,-1 0 0,0-1 0,0 1 0,1-1 0,-1 1 0,0 0 0,0 0 0,-1-1 0,0 0 0,0 0 0,0 0 0,-1 1 0,1-1 0,0 0 0,-1 1 0,1 0 0,-1 0 0,1-1 0,0 1 0,-1 1 0,1-1 0,-1 0 0,1 0 0,0 1 0,-4 1 0,-1 5 0,0 0 0,0 0 0,1 1 0,0 0 0,0 1 0,1-1 0,0 1 0,0 0 0,1 0 0,0 1 0,-4 17 0,8-26 0,-1 1 0,1-1 0,-1 0 0,1 1 0,-1-1 0,1 1 0,0 0 0,0-1 0,0 1 0,0-1 0,0 1 0,0-1 0,0 1 0,1-1 0,-1 1 0,0-1 0,1 1 0,0-1 0,-1 1 0,1-1 0,0 0 0,-1 1 0,1-1 0,0 0 0,0 0 0,0 1 0,0-1 0,0 0 0,0 0 0,1 0 0,-1 0 0,0-1 0,0 1 0,1 0 0,-1 0 0,1-1 0,1 2 0,1-2 0,0 1 0,0-1 0,0 1 0,0-1 0,0-1 0,0 1 0,0 0 0,0-1 0,0 0 0,0 0 0,0 0 0,0 0 0,7-4 0,-5 1 0,1 1 0,-1-1 0,0 0 0,0-1 0,0 1 0,-1-1 0,9-10 0,-20 51 0,-54 150 0,-40 99 0,84-248 0,-5 12 0,-28 48 0,49-97 0,-1 0 0,1 0 0,0 0 0,-1 0 0,1-1 0,0 1 0,0 0 0,-1 0 0,1 0 0,0-1 0,-1 1 0,1 0 0,0-1 0,0 1 0,0 0 0,-1 0 0,1-1 0,0 1 0,0 0 0,0-1 0,0 1 0,0 0 0,-1-1 0,1 1 0,0 0 0,0-1 0,0 1 0,0 0 0,0-1 0,0 1 0,0-1 0,0 1 0,0 0 0,0-1 0,1 1 0,-1 0 0,0-1 0,0 1 0,0 0 0,1-1 0,-2-23 0,7-21 0,2 1 0,2 0 0,2 0 0,2 1 0,37-79 0,-35 95 0,2 0 0,0 1 0,2 1 0,1 1 0,1 1 0,0 0 0,38-27 0,2-4 0,-38 27 0,-32 28 0,-7 9 0,9-3 0,1 1 0,-1 0 0,2 0 0,-1 0 0,1 0 0,0 1 0,-3 11 0,6-18 0,0-1 0,0 1 0,1 0 0,-1 0 0,1 0 0,0 0 0,-1 0 0,1 0 0,0 0 0,0 0 0,0 0 0,0 0 0,1 0 0,-1 0 0,0 0 0,1 0 0,-1 0 0,1 0 0,0 0 0,0-1 0,0 1 0,0 0 0,0 0 0,0-1 0,0 1 0,0-1 0,1 1 0,-1-1 0,1 1 0,-1-1 0,1 0 0,-1 0 0,1 0 0,0 0 0,0 0 0,0 0 0,-1 0 0,1-1 0,3 2 0,9 1-326,1-1 1,0 0-1,-1-1 0,29-1 1,-27-1-738,1-1 1,-1 0 0,0-1-1,18-6 1,10-9-7308</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6.985"/>
    </inkml:context>
    <inkml:brush xml:id="br0">
      <inkml:brushProperty name="width" value="0.025" units="cm"/>
      <inkml:brushProperty name="height" value="0.025" units="cm"/>
    </inkml:brush>
  </inkml:definitions>
  <inkml:trace contextRef="#ctx0" brushRef="#br0">190 285 8296,'4'-11'2280,"0"0"1,-1 0-1,-1 0 1,2-16-1,-3 25-2063,-1 0-1,0 0 1,1 0-1,-1 0 1,0 0-1,0 0 1,0 0-1,-1 0 0,1 0 1,0 1-1,-1-1 1,1 0-1,-1 0 1,1 0-1,-1 0 0,0 1 1,0-1-1,0 0 1,0 1-1,0-1 1,0 1-1,-1-1 1,1 1-1,0-1 0,-1 1 1,1 0-1,-1 0 1,1 0-1,-1 0 1,0 0-1,1 0 0,-1 0 1,0 0-1,-2 0 1,-2 0-68,0 1-1,-1 0 1,1 1 0,0-1 0,0 1 0,0 0 0,0 1-1,0-1 1,0 1 0,1 0 0,-1 1 0,0-1-1,1 1 1,0 0 0,0 1 0,0-1 0,0 1 0,0 0-1,-7 8 1,7-7-95,-1 1 1,1 0-1,1 0 0,-1 1 0,1-1 0,0 1 1,0 0-1,1 0 0,0 1 0,0-1 0,1 0 1,0 1-1,0 0 0,1-1 0,-1 11 0,2-18-51,0 1 0,0-1 0,0 1-1,0-1 1,0 1 0,0-1 0,0 1-1,0-1 1,0 1 0,0-1 0,0 1 0,1-1-1,-1 0 1,0 1 0,0-1 0,0 1-1,1-1 1,-1 1 0,0-1 0,1 0-1,-1 1 1,0-1 0,1 0 0,-1 1-1,0-1 1,1 0 0,-1 0 0,1 1-1,-1-1 1,0 0 0,1 0 0,-1 0-1,1 0 1,-1 1 0,1-1 0,0 0-1,23-6 164,19-20 138,-4-8-230,-1-1-1,-2-2 1,-2-1 0,-2-2 0,52-82 0,-81 124-347,-3 13 86,-4 21 134,-28 75 408,20-75-157,2 1 1,1-1-1,-8 69 0,17-104-218,0 0 0,-1 0 1,1-1-1,0 1 0,0 0 0,0 0 1,0-1-1,0 1 0,0 0 0,0 0 1,0-1-1,0 1 0,0 0 0,0 0 1,0-1-1,0 1 0,1 0 0,-1 0 1,0-1-1,0 1 0,1 0 0,-1-1 1,1 1-1,-1 0 0,1-1 0,-1 1 1,1-1-1,-1 1 0,1-1 0,-1 1 1,1-1-1,0 1 0,-1-1 0,1 1 0,0-1 1,-1 0-1,1 0 0,0 1 0,-1-1 1,1 0-1,0 0 0,0 0 0,-1 0 1,1 1-1,0-1 0,0 0 0,-1 0 1,1-1-1,0 1 0,1 0 0,1-1-184,0 0-1,-1-1 0,1 1 0,0-1 1,0 0-1,-1 1 0,1-1 0,-1 0 1,1-1-1,-1 1 0,2-3 0,2-3-1784,0-1 0,-1 0 0,0 0 0,5-14 0,3-13-6286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4.844"/>
    </inkml:context>
    <inkml:brush xml:id="br0">
      <inkml:brushProperty name="width" value="0.025" units="cm"/>
      <inkml:brushProperty name="height" value="0.025" units="cm"/>
    </inkml:brush>
  </inkml:definitions>
  <inkml:trace contextRef="#ctx0" brushRef="#br0">147 298 7495,'0'0'5264,"-7"9"-1597,-20 25-946,-34 57 1,53-78-2196,1-1 1,1 1-1,0 0 1,1 1 0,0-1-1,1 1 1,0 0 0,1 0-1,-1 20 1,4-33-522,0 0-1,1 0 1,-1 0 0,0-1-1,0 1 1,1 0 0,-1 0-1,1 0 1,-1-1 0,0 1-1,1 0 1,-1 0 0,1-1-1,0 1 1,-1-1 0,1 1-1,0 0 1,-1-1 0,1 1-1,0-1 1,0 0 0,-1 1-1,1-1 1,0 1 0,0-1-1,0 0 1,-1 0 0,1 0-1,0 1 1,0-1 0,0 0-1,0 0 1,0 0 0,0 0-1,-1 0 1,1 0 0,0-1-1,0 1 1,0 0-1,0 0 1,-1-1 0,1 1-1,0 0 1,0-1 0,1 0-1,4-1 28,-1 0 0,1 0 0,0 0 0,-1-1 0,10-7 0,7-9-34,-1-1-1,-1-1 1,-1-1 0,-1-1 0,-1-1 0,-1 0 0,22-45 0,70-192-1129,-75 165 181,-87 184 2263,38-59-860,1 2-1,1-1 1,2 2-1,1 0 1,1 0-1,2 1 1,2 0 0,-3 34-1,8-61-432,1-1 0,0 1 0,1 0 0,-1-1 0,1 1 0,0-1 0,0 1 0,1-1 0,0 0-1,0 0 1,0 1 0,5 6 0,-5-8-80,1-1-1,0 0 0,-1 0 1,1 0-1,1 0 0,-1-1 1,0 1-1,1-1 0,-1 0 1,1 0-1,0 0 0,-1-1 1,1 1-1,0-1 0,0 0 1,0 0-1,6 1 0,3 0-920,-1-1 0,0-1-1,1 0 1,-1 0 0,14-3-1,15-9-5926</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7.342"/>
    </inkml:context>
    <inkml:brush xml:id="br0">
      <inkml:brushProperty name="width" value="0.025" units="cm"/>
      <inkml:brushProperty name="height" value="0.025" units="cm"/>
    </inkml:brush>
  </inkml:definitions>
  <inkml:trace contextRef="#ctx0" brushRef="#br0">0 107 14542,'0'0'10559,"11"7"-8514,-8-5-1950,-1 0 26,1 1-1,0-1 1,0 0 0,0 0 0,0-1 0,0 1 0,1-1 0,-1 1-1,0-1 1,1 0 0,-1 0 0,1-1 0,-1 1 0,1-1 0,-1 1-1,1-1 1,-1 0 0,1-1 0,-1 1 0,1 0 0,-1-1 0,1 0-1,-1 0 1,1 0 0,-1 0 0,0-1 0,0 1 0,1-1 0,3-2 0,1-2 24,0-1 0,0 1 0,0-1 0,9-12 0,-14 16-72,-1 0 0,1 0-1,-1 0 1,0-1-1,-1 1 1,1-1 0,0 1-1,-1-1 1,0 0 0,0 0-1,0 0 1,0 1-1,-1-1 1,1-7 0,-2 10-71,1 0 1,-1 0 0,1 0 0,-1 0-1,1 0 1,-1 0 0,0 0 0,1 1-1,-1-1 1,0 0 0,1 0-1,-1 0 1,0 1 0,0-1 0,0 1-1,0-1 1,0 1 0,0-1 0,0 1-1,0-1 1,0 1 0,0 0 0,0-1-1,0 1 1,0 0 0,0 0 0,0 0-1,0 0 1,-1 0 0,1 0-1,0 0 1,0 0 0,0 1 0,0-1-1,0 0 1,0 0 0,0 1 0,-1 0-1,-4 0-5,1 0 0,0 1 0,-1-1 0,1 1 0,0 0 0,-9 5 0,6 0 3,1 0 0,-1 1 0,1 0 0,0 0 0,1 0 0,0 1 0,0 0 0,1 0 0,0 0 0,0 1 0,1-1 0,1 1 0,-1 0 0,2 1 0,-1-1 0,1 0 0,0 20 0,1-28-69,1 0-1,0 0 1,0 0-1,1 0 1,-1 0-1,0 0 1,1 0-1,-1 0 1,1 0-1,0 0 1,-1 0 0,1 0-1,0-1 1,0 1-1,0 0 1,1 0-1,-1-1 1,0 1-1,0-1 1,1 1-1,-1-1 1,1 0 0,0 1-1,1 0 1,1 0-310,0 0 1,1-1-1,-1 1 1,0-1 0,1 0-1,-1 0 1,1 0-1,0-1 1,-1 0 0,8 0-1,0-1-787,0 0 1,1-1-1,-1 0 0,0-1 0,0 0 0,-1-1 1,19-9-1,7-10-6607</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7.716"/>
    </inkml:context>
    <inkml:brush xml:id="br0">
      <inkml:brushProperty name="width" value="0.025" units="cm"/>
      <inkml:brushProperty name="height" value="0.025" units="cm"/>
    </inkml:brush>
  </inkml:definitions>
  <inkml:trace contextRef="#ctx0" brushRef="#br0">116 0 5221,'0'0'17174,"-8"12"-15450,-5 7-1104,1 1 0,1 0-1,1 1 1,1 0 0,0 1 0,2 0 0,0 0 0,-3 24-1,6 8-453,4 66 0,1-82 320,0 1 0,-3-1-1,-1 1 1,-9 38-1,79-280-207,-13 49-246,-40 109-90,-9 22-17,2 1 0,0 1 1,2-1-1,18-32 0,-27 52 65,1 1 0,0-1 0,0 0 0,0 1 0,0-1 0,0 1 0,0-1 1,1 1-1,-1 0 0,0-1 0,1 1 0,-1 0 0,1 0 0,-1 0 0,1 0 1,0 0-1,-1 0 0,1 0 0,0 1 0,0-1 0,-1 1 0,1-1 0,0 1 1,0 0-1,0-1 0,0 1 0,0 0 0,-1 0 0,1 1 0,0-1 0,0 0 1,0 1-1,0-1 0,2 1 0,-2 1-4,0 0 0,0-1 0,0 1 0,0 0 0,0 0 0,-1 0 0,1 0 0,-1 0 0,1 1 0,-1-1 0,0 0 0,0 1 0,0-1 0,0 1 0,0-1 0,0 1 0,-1-1 0,1 1 0,-1 0 0,0-1 0,1 1 0,-2 5 0,0-2 47,0 0-1,-1 0 0,1 0 1,-1 0-1,-1 0 0,1 0 1,-1-1-1,0 1 0,0-1 1,-1 0-1,0 0 0,0 0 1,0 0-1,0-1 0,-1 1 1,-8 5-1,7-5 10,0 0 1,-1 0-1,1-1 0,-1 0 1,0 0-1,-1-1 0,1 0 1,0 0-1,-1-1 0,0 0 0,0 0 1,-13 1-1,21-3-95,-1 0 0,1-1 1,0 1-1,0 0 0,-1 0 0,1 0 0,0 0 0,0-1 1,-1 1-1,1 0 0,0 0 0,0-1 0,0 1 0,-1 0 1,1 0-1,0-1 0,0 1 0,0 0 0,0 0 1,0-1-1,0 1 0,-1 0 0,1-1 0,0 1 0,0 0 1,0-1-1,0 1 0,0 0 0,0 0 0,0-1 0,0 1 1,0 0-1,1-1 0,-1 1 0,4-21-7168,7 3-621</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19.432"/>
    </inkml:context>
    <inkml:brush xml:id="br0">
      <inkml:brushProperty name="width" value="0.025" units="cm"/>
      <inkml:brushProperty name="height" value="0.025" units="cm"/>
    </inkml:brush>
  </inkml:definitions>
  <inkml:trace contextRef="#ctx0" brushRef="#br0">12 1 16143,'0'0'6412,"0"12"-4597,-5 322 5915,-1-533-7063,6 201-667,1 0 0,0 0 0,0-1 0,0 1 0,1 0 0,-1 0 0,0 0 0,1-1 0,-1 1 0,1-1 0,0 1 0,-1-1 0,1 0 0,0 1 0,0-1 0,0 0 0,0 0 0,0-1 0,0 1 0,0 0 0,0 0 0,0-1 0,0 0 0,0 1 0,0-1 0,4 0 0,-3 0 0,-1 1 0,0-1 0,1 0 0,-1-1 0,0 1 0,1 0 0,-1 0 0,0-1 0,1 0 0,-1 1 0,0-1 0,0 0 0,0 0 0,1 0 0,-1 0 0,0-1 0,-1 1 0,1 0 0,0-1 0,0 0 0,0 1 0,-1-1 0,3-3 0,2-11 0,-3 9-47,-4 20-114,-3-7-2528,-1-5-5619</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0.074"/>
    </inkml:context>
    <inkml:brush xml:id="br0">
      <inkml:brushProperty name="width" value="0.025" units="cm"/>
      <inkml:brushProperty name="height" value="0.025" units="cm"/>
    </inkml:brush>
  </inkml:definitions>
  <inkml:trace contextRef="#ctx0" brushRef="#br0">1 128 9833,'0'0'14216,"8"8"-12934,-5-6-1234,-1 1 67,1 0 0,-1 0 0,1 0 0,0-1 0,0 1 0,1-1 0,-1 0 0,0 0 0,1 0 0,-1-1 0,1 1 0,-1-1 0,1 1 0,0-1 0,0 0-1,-1-1 1,1 1 0,0-1 0,0 0 0,0 0 0,0 0 0,0 0 0,0 0 0,-1-1 0,8-2 0,-1-1 125,0-1 1,0 0-1,-1 0 0,1-1 0,-1-1 0,0 0 0,9-10 1,-13 13-165,0 0 1,-1-1-1,0 0 1,0 0-1,0 0 1,-1 0-1,1-1 1,-1 1-1,0-1 1,-1 0 0,0 0-1,0 0 1,0 0-1,1-7 1,-3 12-63,0 0 0,0 0-1,0 1 1,0-1 0,0 0 0,0 0 0,0 0 0,0 0 0,0 0 0,0 0 0,-1 1 0,1-1 0,0 0 0,-1 0 0,1 0-1,0 1 1,-1-1 0,1 0 0,-1 0 0,1 1 0,-1-1 0,0 0 0,1 1 0,-1-1 0,0 1 0,1-1 0,-1 1-1,0-1 1,0 1 0,1-1 0,-1 1 0,0 0 0,0-1 0,0 1 0,1 0 0,-1 0 0,0 0 0,0 0 0,0 0 0,0 0-1,0 0 1,0 0 0,1 0 0,-1 0 0,0 0 0,0 0 0,0 0 0,0 1 0,1-1 0,-1 0 0,0 1 0,0-1-1,0 1 1,0 0 0,-4 1-22,0 0 0,1 0 0,-1 0 1,1 1-1,0-1 0,0 1 0,0 0 0,-5 5 0,0 3 50,1 1 0,0 0 1,1 0-1,1 0 0,0 1 1,0 0-1,1 0 1,1 1-1,0-1 0,1 1 1,1 0-1,0 0 0,0 0 1,2 16-1,0-29-62,0 1-1,0-1 1,0 0-1,1 1 1,-1-1 0,0 0-1,1 0 1,-1 0-1,1 1 1,-1-1 0,1 0-1,0 0 1,0 0 0,-1 0-1,1 0 1,0 0-1,0 0 1,0 0 0,0-1-1,0 1 1,0 0-1,0 0 1,0-1 0,0 1-1,1-1 1,1 2-1,1-1-139,0 0-1,0-1 0,1 1 0,-1-1 0,0 0 1,0 0-1,1 0 0,5-1 0,3-1-711,0-1 0,-1 0 0,1-1 0,19-9 0,7-10-5251,-1-5-2792</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0.416"/>
    </inkml:context>
    <inkml:brush xml:id="br0">
      <inkml:brushProperty name="width" value="0.025" units="cm"/>
      <inkml:brushProperty name="height" value="0.025" units="cm"/>
    </inkml:brush>
  </inkml:definitions>
  <inkml:trace contextRef="#ctx0" brushRef="#br0">144 1 15375,'0'0'11381,"-10"3"-9817,2 0-1404,-1 0-1,1 1 1,0 0 0,1 0-1,-1 1 1,1 0-1,0 1 1,0-1 0,0 1-1,1 0 1,0 1 0,0 0-1,1 0 1,0 0-1,0 0 1,1 1 0,-1 0-1,2 0 1,-4 10-1,6-16-153,0 1-1,0-1 1,0 0-1,1 0 1,-1 1-1,1-1 0,-1 0 1,1 1-1,0-1 1,0 1-1,0-1 0,0 0 1,1 1-1,-1-1 1,1 0-1,-1 1 1,1-1-1,0 0 0,0 0 1,0 1-1,0-1 1,0 0-1,0 0 0,1 0 1,-1 0-1,1 0 1,-1-1-1,1 1 1,0 0-1,2 1 0,0-2-139,0 1-1,0-1 1,0 0-1,1 0 1,-1 0-1,1 0 1,-1-1-1,0 1 0,1-1 1,-1-1-1,1 1 1,-1-1-1,1 1 1,-1-1-1,0 0 1,5-2-1,4-3-1566,0 1 1,-1-2-1,0 0 1,0 0-1,0-1 0,18-17 1,0-2-4707</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0.757"/>
    </inkml:context>
    <inkml:brush xml:id="br0">
      <inkml:brushProperty name="width" value="0.025" units="cm"/>
      <inkml:brushProperty name="height" value="0.025" units="cm"/>
    </inkml:brush>
  </inkml:definitions>
  <inkml:trace contextRef="#ctx0" brushRef="#br0">43 176 10730,'0'0'14521,"-5"9"-13192,-2 10-786,0 0 0,1 1 0,1 0 0,0 0 0,2 0 0,-2 29 0,5-48-556,0 0-1,1-1 1,-1 1 0,0 0 0,0-1 0,0 1-1,0 0 1,1-1 0,-1 1 0,0-1-1,1 1 1,-1 0 0,1-1 0,-1 1 0,0-1-1,1 1 1,-1-1 0,1 1 0,-1-1 0,1 0-1,-1 1 1,1-1 0,0 0 0,-1 1 0,1-1-1,0 0 1,-1 1 0,1-1 0,-1 0 0,1 0-1,0 0 1,-1 0 0,1 0 0,0 0 0,0 0-1,-1 0 1,1 0 0,0 0 0,-1 0-1,1 0 1,0 0 0,-1-1 0,1 1 0,-1 0-1,1 0 1,0-1 0,-1 1 0,1-1 0,0 0-1,32-17-2165,-26 11 486,0-1 0,-1 1 0,-1-1 0,1 0 0,-1 0 1,0-1-1,-1 0 0,6-16 0,-1-2-5071</inkml:trace>
  <inkml:trace contextRef="#ctx0" brushRef="#br0" timeOffset="1">98 4 5093,'0'0'20061,"-6"-1"-19495,-18-2-155,24 4-673,-1-1 0,0 0-1,1 1 1,-1-1-1,0 1 1,1-1 0,-1 1-1,0-1 1,1 1 0,-1-1-1,1 1 1,-1 0-1,1-1 1,0 1 0,-1 0-1,1-1 1,-1 1-1,1 0 1,0 0 0,0-1-1,-1 1 1,1 0-1,0 0 1,0-1 0,0 1-1,0 0 1,0 0 0,0 0-1,0-1 1,0 1-1,0 0 1,1 0 0,-1 0-1,0-1 1,0 1-1,1 1 1,0 4-3408,-1 7-6489</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1.610"/>
    </inkml:context>
    <inkml:brush xml:id="br0">
      <inkml:brushProperty name="width" value="0.025" units="cm"/>
      <inkml:brushProperty name="height" value="0.025" units="cm"/>
    </inkml:brush>
  </inkml:definitions>
  <inkml:trace contextRef="#ctx0" brushRef="#br0">145 258 9129,'0'0'16986,"1"-8"-15251,-1 6-1643,-1-28 1184,-8 21-610,-13 16-191,13 0-341,-1 1 0,1 0 0,1 0-1,-1 1 1,2 0 0,-1 1 0,1 0-1,1 0 1,0 0 0,0 1 0,1 0-1,0 0 1,1 1 0,0-1 0,1 1-1,0 0 1,-2 23 0,5-34-134,0 0 0,0 0 0,0 0 0,0 0 0,0 0 0,1 0 0,-1 0 0,0 0 0,0 0 0,1 0 0,-1-1 0,0 1 0,1 0 0,-1 0 0,1 0 0,-1 0 0,1-1 0,-1 1 0,1 0 0,0 0 0,-1-1 0,1 1 0,0-1 0,-1 1 0,1 0 0,0-1 0,0 1 0,0-1 0,0 0 0,0 1 0,2 0 0,0-1 0,0 0 0,-1 0 0,1 0 0,0 0 0,0 0 0,0 0 0,-1-1 0,1 1 0,4-2 0,3-2 0,1 0 0,-1 0 0,0-1 0,14-9 0,-4-3 0,0 0 0,-1-1 0,0-1 0,-2-1 0,-1-1 0,26-40 0,-42 100-438,-7-5 418,4-27 37,1 1-1,1-1 1,-1 1-1,1-1 0,0 1 1,1 0-1,0 0 1,0-1-1,2 9 0,-2-15-13,0-1-1,0 1 0,0-1 0,1 0 1,-1 1-1,0-1 0,0 1 1,1-1-1,-1 0 0,0 1 0,0-1 1,1 1-1,-1-1 0,0 0 1,1 0-1,-1 1 0,0-1 0,1 0 1,-1 1-1,1-1 0,-1 0 0,0 0 1,1 0-1,-1 0 0,1 1 1,-1-1-1,1 0 0,-1 0 0,1 0 1,-1 0-1,0 0 0,1 0 1,0 0-1,19-8 95,11-19 22,6-17-119,-2-3 0,-2-1 0,-2-1 0,48-104 0,-69 129 0,-8 21 0,-4 5 0,-16 37 0,4-6 0,2 0 0,-15 56 0,24-71 0,-1-1 0,2 1 0,0 0 0,1 0 0,1 0 0,1 0 0,3 21 0,-4-38 0,0-1 0,0 1 0,0 0 0,0 0 0,0-1 0,1 1 0,-1 0 0,0 0 0,0 0 0,0-1 0,1 1 0,-1 0 0,0 0 0,1-1 0,-1 1 0,1 0 0,-1-1 0,1 1 0,-1-1 0,1 1 0,-1 0 0,1-1 0,-1 1 0,1-1 0,0 0 0,-1 1 0,1-1 0,0 1 0,-1-1 0,1 0 0,0 0 0,0 1 0,0-1 0,-1 0 0,1 0 0,0 0 0,0 0 0,-1 0 0,1 0 0,0 0 0,0 0 0,0 0 0,-1 0 0,1 0 0,0 0 0,0-1 0,-1 1 0,2-1 0,1 0 0,-1-1 0,1 1 0,-1-1 0,0 0 0,0 0 0,0 0 0,0 0 0,0 0 0,0 0 0,0-1 0,2-4 0,1-2 0,-2-1 0,1 0 0,-1 0 0,0 0 0,-1 0 0,0 0 0,-1 0 0,0 0 0,-1-1 0,0 1 0,0 0 0,-1-1 0,-4-13 0,6 23 0,-1 1 0,-1-1 0,1 1 0,0-1 0,0 0 0,0 1 0,0-1 0,0 1 0,0-1 0,0 1 0,-1-1 0,1 1 0,0 0 0,-1-1 0,1 1 0,0-1 0,0 1 0,-1-1 0,1 1 0,-1 0 0,1-1 0,0 1 0,-1 0 0,1-1 0,-1 1 0,1 0 0,-1 0 0,1-1 0,-1 1 0,1 0 0,-1 0 0,1 0 0,-1 0 0,1 0 0,-1 0 0,1 0 0,-1 0 0,1 0 0,-1 0 0,1 0 0,-1 0 0,0 0 0,1 0 0,-1 0 0,1 0 0,-1 1 0,1-1 0,-1 0 0,1 0 0,0 1 0,-1-1 0,1 0 0,-1 1 0,0-1 0,0 2 0,0-1 0,-1 1 0,1 0 0,0-1 0,0 1 0,0 0 0,0 0 0,0-1 0,1 1 0,-1 0 0,0 0 0,1 0 0,-1 2 0,1-1 0,-1-1 0,1 1 0,0-1 0,0 0 0,0 1 0,0-1 0,0 1 0,1-1 0,-1 1 0,1-1 0,-1 0 0,1 1 0,0-1 0,0 0 0,0 0 0,0 0 0,1 0 0,-1 0 0,0 0 0,1 0 0,2 3 0,-1-3 0,1-1 0,-1 1 0,1-1 0,-1 0 0,1 0 0,-1 0 0,1 0 0,0-1 0,0 0 0,-1 1 0,1-1 0,0 0 0,-1-1 0,5 0 0,2-1 0,0-1 0,-1-1 0,1 0 0,-1 0 0,0 0 0,0-1 0,0-1 0,-1 1 0,0-2 0,0 1 0,-1-1 0,1 0 0,-1 0 0,-1-1 0,0 0 0,0 0 0,9-17 0,-23 39 0,1 1 0,0 0 0,1 0 0,1 0 0,0 0 0,2 1 0,-1 0 0,-1 29 0,5-43-40,1-1 0,0 1 0,-1 0 0,1-1 0,0 1 1,0-1-1,0 0 0,0 1 0,0-1 0,0 0 0,1 1 0,-1-1 0,0 0 0,1 0 0,-1 0 0,0 0 0,1 0 1,-1 0-1,1-1 0,0 1 0,-1 0 0,1-1 0,0 0 0,-1 1 0,1-1 0,0 0 0,-1 1 0,1-1 1,0 0-1,0-1 0,2 1 0,60-3-3087,-62 3 2597,-1 0 1,0 0-1,0-1 0,0 1 1,1-1-1,-1 1 0,0-1 1,0 1-1,0-1 1,0 0-1,0 0 0,0 1 1,0-1-1,0 0 0,0 0 1,0 0-1,-1 0 1,2-2-1,5-12-7745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1.955"/>
    </inkml:context>
    <inkml:brush xml:id="br0">
      <inkml:brushProperty name="width" value="0.025" units="cm"/>
      <inkml:brushProperty name="height" value="0.025" units="cm"/>
    </inkml:brush>
  </inkml:definitions>
  <inkml:trace contextRef="#ctx0" brushRef="#br0">1 1 16592,'0'0'12043</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2.311"/>
    </inkml:context>
    <inkml:brush xml:id="br0">
      <inkml:brushProperty name="width" value="0.025" units="cm"/>
      <inkml:brushProperty name="height" value="0.025" units="cm"/>
    </inkml:brush>
  </inkml:definitions>
  <inkml:trace contextRef="#ctx0" brushRef="#br0">62 1 13261,'0'0'10746,"-5"11"-8168,-5 7-1403,-23 46 2063,31-59-3061,0 0 0,-1 1 0,2-1 0,-1 1 0,1-1-1,0 1 1,0 0 0,1 0 0,-1 10 0,1-15-177,0-1 0,1 1 0,-1-1 0,0 1 0,0-1 0,0 0 0,0 1 0,1-1 0,-1 1 0,0-1 0,0 0 0,1 1 0,-1-1 0,0 1 0,1-1 0,-1 0 0,0 1 0,1-1 0,-1 0 0,0 0 0,1 1 0,-1-1 0,1 0 0,-1 0 0,0 0 0,1 1 0,-1-1 0,1 0 0,-1 0 0,1 0 0,-1 0 0,2 0 0,19-5 0,16-16 0,-19 8-26,31-22-143,-46 33 162,0 1-1,0-1 1,0 1-1,-1 0 1,1 0-1,0 0 1,1 0-1,-1 0 1,0 1-1,0-1 1,0 1-1,0 0 1,0 0-1,1 0 1,2 1-1,-5-1 12,0 1 1,-1-1-1,1 1 0,0-1 1,-1 1-1,1 0 0,0 0 1,-1-1-1,1 1 0,-1 0 1,1 0-1,-1 0 0,1-1 1,-1 1-1,0 0 0,0 0 1,1 0-1,-1 0 0,0 0 1,0 0-1,0 0 0,0 0 1,0 0-1,0 0 0,0-1 1,0 1-1,0 0 0,-1 0 1,1 1-1,-1-1 1,1 0 0,0 0 0,0 0 0,-1 0-1,1 0 1,0 0 0,0 0 0,0 0 0,0 0 0,0 0 0,0 0 0,1 0-1,-1 0 1,0 0 0,0 0 0,1 0 0,-1 0 0,0 0 0,1 0-1,-1 0 1,1 0 0,-1-1 0,1 1 0,0 0 0,-1 0 0,1 0-1,0-1 1,0 1 0,-1 0 0,1-1 0,0 1 0,0-1 0,0 1 0,0-1-1,0 1 1,0-1 0,1 1 0,4-2-70,0 1 1,-1-1-1,1 0 1,-1 0-1,1 0 0,9-4 1,-12 3-3,1 0 0,-1 1 0,1 0 0,0 0 1,0 0-1,0 0 0,-1 1 0,1-1 0,0 1 1,0 0-1,0 0 0,0 0 0,0 1 0,0-1 0,4 2 1,-8-1 39,1 0 0,0 0 0,-1 0 0,1-1 0,-1 1 0,1 0 0,-1 0 0,0 0 0,1 0 0,-1 0 0,0 0 0,0 0 0,1 0 0,-1 0 0,0 0-1,0 0 1,0 0 0,0 0 0,-1 0 0,1 0 0,0 0 0,-1 2 0,1 8-1101,3-4-3662</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3.110"/>
    </inkml:context>
    <inkml:brush xml:id="br0">
      <inkml:brushProperty name="width" value="0.025" units="cm"/>
      <inkml:brushProperty name="height" value="0.025" units="cm"/>
    </inkml:brush>
  </inkml:definitions>
  <inkml:trace contextRef="#ctx0" brushRef="#br0">110 252 12812,'0'0'6913,"-2"-9"-3507,-10-25-555,12 33-2724,0 0 0,-1 0 0,1 0 0,-1 0 0,1 0 0,-1 0 0,1 0 0,-1 0 0,0 0 0,1 1-1,-1-1 1,0 0 0,0 0 0,0 1 0,1-1 0,-1 0 0,0 1 0,0-1 0,0 1 0,0 0 0,0-1 0,0 1 0,0 0 0,0-1 0,0 1 0,0 0 0,0 0 0,-1 0 0,1 0 0,0 0 0,0 0 0,0 0 0,0 0 0,0 0 0,0 1 0,0-1-1,0 0 1,0 1 0,0-1 0,0 1 0,0-1 0,-1 1 0,-1 1-38,0 1 1,-1-1-1,1 0 0,0 1 0,0-1 0,1 1 0,-1 0 1,-3 5-1,2 0-50,0 0-1,0-1 1,1 1 0,0 1-1,1-1 1,0 0 0,-2 15-1,4-21-32,-1 0-1,1 0 0,0-1 1,0 1-1,0 0 0,0 0 1,0 0-1,0 0 1,1 0-1,-1-1 0,0 1 1,1 0-1,0 0 0,-1-1 1,1 1-1,0 0 0,0-1 1,0 1-1,0 0 0,0-1 1,0 0-1,0 1 0,1-1 1,-1 0-1,1 1 0,-1-1 1,1 0-1,-1 0 0,1 0 1,-1 0-1,1-1 0,0 1 1,0 0-1,-1-1 0,1 1 1,0-1-1,0 1 0,0-1 1,2 0-1,3 0-5,1-1 0,-1 1 0,0-2 0,0 1 0,0-1 0,0 0 0,0 0 0,0-1 0,-1 0 0,1 0 0,-1-1 0,0 0 0,0 0 0,0 0 0,0-1 0,-1 1 0,8-10 0,-9 10 0,0 0 0,0 0 0,0-1 0,-1 1 0,1-1 0,-1 0 0,0 0 0,-1 0 0,1-1 0,-1 1 0,0-1 0,0 1 0,-1-1 0,1 0 0,-1 1 0,-1-1 0,1-10 0,0 18 0,0-1 0,0 1 0,0-1 0,0 1 0,1-1 0,-1 0 0,0 1 0,1-1 0,-1 0 0,1 0 0,-1 0 0,1 0 0,-1-1 0,1 1 0,0 0 0,-1-1 0,1 1 0,0-1 0,0 1 0,-1-1 0,1 0 0,0 0 0,0 0 0,0 0 0,-1 0 0,5-1 0,50-6 0,-44 3 0,1-1 0,-1-1 0,1 0 0,-2-1 0,1-1 0,-1 1 0,0-2 0,19-18 0,-23 20 0,0 0 0,-1 0 0,0-1 0,0 0 0,0 0 0,-1-1 0,0 0 0,-1 1 0,0-1 0,-1-1 0,1 1 0,-2-1 0,3-10 0,-33 86 0,13-20 0,2 1 0,2 0 0,2 1 0,2 1 0,3-1 0,1 1 0,3 0 0,8 73 0,-6-111 0,0 2 0,-1-1 0,0 1 0,-1 19 0,0-31 0,0 0 0,0 1 0,0-1 0,0 1 0,0-1 0,0 0 0,-1 1 0,1-1 0,0 0 0,-1 1 0,1-1 0,-1 0 0,1 0 0,-1 1 0,0-1 0,1 0 0,-1 0 0,0 0 0,0 0 0,0 0 0,0 0 0,0 0 0,0 0 0,0 0 0,0 0 0,-1-1 0,1 1 0,0 0 0,0-1 0,-1 1 0,1-1 0,0 1 0,-1-1 0,1 0 0,0 0 0,-1 1 0,1-1 0,0 0 0,-1 0 0,-1-1 0,1 1 0,0-1 0,0 0 0,0 0 0,0 0 0,1 0 0,-1 0 0,0-1 0,1 1 0,-1 0 0,1-1 0,-1 0 0,1 1 0,0-1 0,0 0 0,-1 1 0,1-1 0,1 0 0,-1 0 0,-1-3 0,-14-43 0,15 45 0,-3-13 0,0 0 0,1-1 0,1 1 0,0-1 0,1 1 0,1-1 0,2-22 0,-1 32 0,1 1 0,-1-1 0,1 1 0,1-1 0,-1 1 0,1 0 0,0 0 0,0 0 0,1 1 0,-1-1 0,1 1 0,1-1 0,-1 1 0,1 1 0,0-1 0,0 1 0,0 0 0,0 0 0,1 0 0,11-5 0,11-3-1637,46-14-1,-52 19-340,29-9-6094</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35.326"/>
    </inkml:context>
    <inkml:brush xml:id="br0">
      <inkml:brushProperty name="width" value="0.025" units="cm"/>
      <inkml:brushProperty name="height" value="0.025" units="cm"/>
    </inkml:brush>
  </inkml:definitions>
  <inkml:trace contextRef="#ctx0" brushRef="#br0">9 195 14253,'0'0'6284,"-3"9"-4507,2-5-1686,0-2 67,0 0 0,0 1 0,1-1 0,-1 1 0,1-1 0,0 1 0,-1-1 0,1 1 1,0-1-1,1 6 0,0-7-69,-1 0 0,1 0 0,0 0 0,0 0 0,0 0 0,0 0 0,0 0 0,0 0-1,0 0 1,0 0 0,0 0 0,0-1 0,1 1 0,-1 0 0,0-1 0,1 1 0,-1-1 0,0 0 0,1 1 0,-1-1 0,0 0 0,1 0 0,-1 0 0,0 0 0,1 0 0,-1 0 0,1 0 0,1-1 0,7 1 101,0-2 1,0 0-1,0 0 0,0-1 1,0 0-1,-1-1 0,0 0 0,1 0 1,-1-1-1,-1 0 0,1 0 1,12-12-1,-10 9-150,-1-1 0,-1 0-1,1 0 1,-2-1 0,1-1 0,-1 1 0,-1-1-1,0-1 1,7-14 0,-13 24-30,1 0-1,-1-1 1,0 1 0,-1 0 0,1 0-1,0 0 1,-1-1 0,1 1 0,-1 0-1,1-1 1,-1 1 0,0-1 0,0 1-1,0 0 1,-1-1 0,1 1 0,-1 0-1,1-1 1,-1 1 0,0 0 0,1 0-1,-1-1 1,0 1 0,-1 0 0,1 0-1,0 0 1,-1 0 0,1 0 0,-1 1-1,1-1 1,-4-2 0,1 2-13,0 0 0,0 0 0,0 1 1,0 0-1,0 0 0,0 0 0,0 0 0,0 1 1,0 0-1,-1 0 0,1 0 0,0 0 1,0 0-1,0 1 0,-1 0 0,1 0 0,-7 2 1,3 1-5,0 0-1,0 0 1,0 1 0,1 0 0,0 1 0,-1-1 0,2 1 0,-1 1 0,1-1 0,0 1 0,0 0 0,1 1 0,0-1 0,0 1 0,-5 14 0,1-4 14,1 0 0,1 1 0,1 0 0,1 0 0,0 1 0,-2 21 0,6-33-4,0 0 0,1 0 1,0 0-1,0 0 1,1 0-1,0-1 1,0 1-1,3 9 1,-3-14-14,1-1 0,-1 1 1,0-1-1,1 1 1,0-1-1,0 1 1,-1-1-1,1 0 0,1 0 1,-1 1-1,0-2 1,0 1-1,1 0 1,-1 0-1,1-1 0,-1 1 1,1-1-1,0 0 1,0 0-1,0 0 1,-1 0-1,1-1 0,0 1 1,5 0-1,4 0-359,0 0 0,0-1 0,0 0 0,0-1 0,-1 0 0,1-1 0,17-4 0,-12 1-1185,-1-1 1,0-1 0,-1 0-1,25-16 1,13-13-6038</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4.338"/>
    </inkml:context>
    <inkml:brush xml:id="br0">
      <inkml:brushProperty name="width" value="0.025" units="cm"/>
      <inkml:brushProperty name="height" value="0.025" units="cm"/>
    </inkml:brush>
  </inkml:definitions>
  <inkml:trace contextRef="#ctx0" brushRef="#br0">0 76 7815,'0'0'8125,"8"-8"-3902,27-23-1153,-34 31-2977,-1-1 0,1 1 1,-1-1-1,1 1 1,0-1-1,-1 1 1,1-1-1,-1 1 0,1 0 1,0-1-1,0 1 1,-1 0-1,1 0 0,0 0 1,-1-1-1,1 1 1,0 0-1,0 0 1,0 0-1,-1 0 0,1 0 1,0 0-1,0 0 1,-1 1-1,1-1 0,0 0 1,-1 0-1,1 1 1,0-1-1,0 0 1,-1 1-1,1-1 0,-1 0 1,1 1-1,0-1 1,-1 1-1,1-1 0,-1 1 1,1-1-1,-1 1 1,1 1-1,9 26 1147,-9-25-1001,6 35 440,-1 0 0,-3 0 0,-1 1 0,-1-1-1,-10 73 1,2-68-620,29-110-59,-15 11-93,-1-72-1,-6 133 97,-1-1 1,2 0-1,-1 1 1,0-1-1,1 0 0,0 0 1,0 1-1,0-1 0,1 0 1,-1 0-1,1 0 0,0 0 1,0 0-1,0-1 0,1 1 1,-1-1-1,1 1 0,0-1 1,0 0-1,0 0 0,0 0 1,0 0-1,1-1 0,0 1 1,-1-1-1,1 0 0,0 0 1,0 0-1,0-1 0,0 1 1,0-1-1,0 0 0,1 0 1,-1-1-1,0 1 0,1-1 1,-1 0-1,0 0 0,1 0 1,-1-1-1,0 1 0,0-1 1,1 0-1,-1-1 0,0 1 1,0-1-1,0 1 0,0-1 1,0 0-1,-1-1 0,1 1 1,-1-1-1,1 1 0,-1-1 1,5-6-1,3-2-3,-1-1 0,-1 0 0,0-1 0,0 0 0,-2 0 0,1-1 0,-2 0 0,0-1 0,0 1 0,-2-1 0,1 0 0,-2 0 0,0-1 0,1-30 0,-26 90 0,13-18 0,1-1 0,2 1 0,1 0 0,1 0 0,1 1 0,1-1 0,2 31 0,0-54 0,0-1 0,0 1 0,1-1 0,-1 0 0,1 1 0,0-1 0,-1 0 0,1 0 0,0 1 0,1-1 0,-1 0 0,0 0 0,0 0 0,1 0 0,-1 0 0,1 0 0,0-1 0,0 1 0,-1-1 0,1 1 0,3 1 0,-1-1 0,0-1 0,0 1 0,-1-1 0,1 0 0,0-1 0,0 1 0,0 0 0,0-1 0,0 0 0,0 0 0,0 0 0,5-2 0,-1 1 0,0 0 0,0-1 0,0-1 0,0 1 0,-1-1 0,1-1 0,-1 1 0,1-1 0,-1-1 0,-1 1 0,1-1 0,7-7 0,-9 7 0,-1 0 0,0 0 0,0 0 0,-1 0 0,1-1 0,-1 0 0,-1 0 0,1 0 0,-1 0 0,0 0 0,0 0 0,-1 0 0,1-1 0,-1 1 0,0-7 0,-1 12 0,0 1 0,0-1 0,0 1 0,0-1 0,0 1 0,-1-1 0,1 1 0,0-1 0,0 1 0,0-1 0,0 1 0,0 0 0,-1-1 0,1 1 0,0-1 0,0 1 0,-1-1 0,1 1 0,0 0 0,-1-1 0,1 1 0,0 0 0,-1-1 0,1 1 0,0 0 0,-1 0 0,1-1 0,-1 1 0,1 0 0,-1 0 0,1 0 0,-1-1 0,1 1 0,-1 0 0,1 0 0,-1 0 0,1 0 0,0 0 0,-1 0 0,1 0 0,-1 0 0,1 0 0,-1 0 0,1 0 0,-1 1 0,1-1 0,-1 0 0,1 0 0,-1 0 0,1 1 0,0-1 0,-1 0 0,1 0 0,-1 1 0,1-1 0,0 0 0,-1 1 0,1-1 0,0 0 0,-1 1 0,1 0 0,-26 21 0,23-18 4,1 1-1,-1-1 1,0 0 0,1 1-1,0 0 1,0-1 0,1 1-1,-1 0 1,1 0 0,0 0-1,0 0 1,1 0 0,-1 0-1,1 0 1,1 9 0,0-11-14,0-1-1,0 1 1,1 0 0,-1-1 0,0 1 0,1-1 0,0 0 0,0 1 0,-1-1-1,2 0 1,-1 0 0,0 0 0,0 0 0,0 0 0,1-1 0,-1 1 0,1-1-1,0 0 1,-1 1 0,1-1 0,0 0 0,-1-1 0,1 1 0,0 0 0,0-1-1,0 0 1,0 1 0,3-1 0,26 1-2328,3-1-4890</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5.522"/>
    </inkml:context>
    <inkml:brush xml:id="br0">
      <inkml:brushProperty name="width" value="0.025" units="cm"/>
      <inkml:brushProperty name="height" value="0.025" units="cm"/>
    </inkml:brush>
  </inkml:definitions>
  <inkml:trace contextRef="#ctx0" brushRef="#br0">0 8 8520,'0'0'13992,"8"-3"-11963,-6 3-1934,-1-1 0,0 0 0,1 1 0,-1-1 0,1 1 0,-1-1 0,1 1 0,-1 0 0,1-1 0,-1 1 0,1 0 0,-1 0 1,1 0-1,0 0 0,-1 1 0,1-1 0,-1 0 0,1 0 0,-1 1 0,1-1 0,-1 1 0,3 1 0,-2 1 114,0 0 1,-1 0-1,1 1 0,-1-1 0,1 1 0,-1-1 1,0 1-1,0-1 0,-1 1 0,1 0 0,-1-1 0,1 5 1,8 294 2899,-9-249-2898,-2-73-211,-1 0 0,0 1 0,-1 0 0,-2 0 0,0 0 0,-1 0 0,0 1 0,-16-28 0,27 64 0,-3-15 0,-1-1 0,1 1 0,-1-1 0,1 1 0,0-1 0,0 0 0,0 1 0,0-1 0,3 5 0,1-2 0,0 1 0,1-1 0,0 0 0,0-1 0,0 1 0,0-1 0,1 0 0,0-1 0,0 1 0,0-1 0,0-1 0,0 1 0,1-1 0,-1-1 0,1 1 0,-1-1 0,1-1 0,0 1 0,-1-1 0,12-2 0,-13 2 0,0 0 0,-1-1 0,1 0 0,0 0 0,-1-1 0,0 0 0,1 0 0,-1 0 0,0 0 0,0-1 0,0 0 0,0 0 0,0 0 0,-1-1 0,0 1 0,1-1 0,-1 0 0,-1 0 0,1-1 0,-1 1 0,1-1 0,-1 0 0,0 0 0,-1 0 0,1 0 0,-1 0 0,0-1 0,1-6 0,-11 39 0,4-15 0,1-1 0,-1 1 0,2-1 0,0 1 0,0 0 0,1 0 0,1 19 0,0-30 0,1 0 0,-1 0 0,0 0 0,1 0 0,-1 0 0,1 0 0,-1 0 0,1 0 0,0 0 0,-1 0 0,1-1 0,0 1 0,0 0 0,0 0 0,0-1 0,-1 1 0,1 0 0,0-1 0,0 1 0,0-1 0,0 1 0,0-1 0,0 0 0,1 1 0,-1-1 0,0 0 0,0 0 0,0 0 0,0 0 0,0 0 0,0 0 0,0 0 0,0 0 0,1 0 0,-1 0 0,0-1 0,0 1 0,0 0 0,1-1 0,3 0 0,0-1 0,-1 1 0,1-1 0,-1 0 0,1 0 0,-1 0 0,7-5 0,-2-1 0,0 0 0,0-1 0,-1 0 0,0 0 0,-1-1 0,0 0 0,-1-1 0,0 1 0,0-1 0,6-18 0,-15 48 0,1 0 0,1 37 0,1-37 0,0-18 0,0 0 0,0 1 0,0-1 0,1 0 0,-1 1 0,0-1 0,0 0 0,1 0 0,-1 1 0,0-1 0,1 0 0,0 0 0,-1 1 0,1-1 0,0 0 0,-1 0 0,1 0 0,0 0 0,0 0 0,0 0 0,0 0 0,0-1 0,0 1 0,0 0 0,0 0 0,2 0 0,0 0 0,0 0 0,0 0 0,0-1 0,0 1 0,1-1 0,-1 1 0,0-1 0,0 0 0,1-1 0,4 0 0,9-2 0,-1-1 0,1-1 0,17-8 0,-30 11 0,-2 1 0,1 0 0,-1 0 0,1 0 0,0 0 0,-1 0 0,1 1 0,0-1 0,-1 1 0,1 0 0,0 0 0,0 0 0,-1 0 0,6 1 0,-6 0 0,0 0 0,-1 0 0,0 0 0,1 0 0,-1 0 0,0 1 0,1-1 0,-1 0 0,0 1 0,0-1 0,0 1 0,0 0 0,0-1 0,-1 1 0,1-1 0,0 1 0,-1 0 0,1 0 0,-1 0 0,1 3 0,-1-5 0,0 0 0,0 1 0,0-1 0,0 0 0,0 0 0,0 1 0,0-1 0,0 0 0,0 1 0,0-1 0,0 0 0,0 0 0,0 1 0,1-1 0,-1 0 0,0 0 0,0 0 0,0 1 0,0-1 0,1 0 0,-1 0 0,0 1 0,0-1 0,0 0 0,1 0 0,-1 0 0,0 0 0,0 0 0,1 1 0,-1-1 0,0 0 0,0 0 0,1 0 0,-1 0 0,0 0 0,1 0 0,-1 0 0,1 0 0,8-8 0,5-16 0,-11 13 0,0 0 0,-1 0 0,0 0 0,-1-1 0,0 1 0,0 0 0,-3-17 0,2 5 0,1 22-168,-1 1 0,1-1 0,-1 1 0,1-1 1,-1 1-1,1-1 0,0 1 0,-1-1 0,1 1 0,0 0 0,0 0 0,-1-1 1,1 1-1,0 0 0,-1 0 0,1 0 0,0 0 0,0 0 0,0-1 0,-1 1 0,1 1 1,0-1-1,0 0 0,-1 0 0,1 0 0,1 1 0,6-1-3638,9-3-6593</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6.173"/>
    </inkml:context>
    <inkml:brush xml:id="br0">
      <inkml:brushProperty name="width" value="0.025" units="cm"/>
      <inkml:brushProperty name="height" value="0.025" units="cm"/>
    </inkml:brush>
  </inkml:definitions>
  <inkml:trace contextRef="#ctx0" brushRef="#br0">0 21 13741,'1'-1'391,"0"-1"1,0 1-1,0 0 1,0-1-1,0 1 1,0 0-1,0 0 1,0 0-1,0 0 1,0 0-1,1 0 1,-1 0-1,0 0 1,1 1-1,-1-1 1,1 0-1,-1 1 1,1-1-1,-1 1 1,1-1-1,2 1 1,-3 0-188,0 1 1,0-1-1,0 1 1,0-1-1,0 1 1,0 0-1,0-1 1,0 1-1,0 0 0,0 0 1,0 0-1,0 0 1,0 0-1,-1 0 1,1 0-1,0 0 1,-1 0-1,1 0 1,-1 0-1,1 2 0,3 8 370,-1 0 0,0 0 0,-1 0-1,2 19 1,-5 72 965,0-76-1116,0 1-1,2 0 1,5 36 0,-6-62-423,0 0 1,0 0 0,1 0-1,-1 1 1,0-1 0,0 0 0,1 0-1,-1 0 1,1 0 0,-1 0-1,1 0 1,-1 0 0,1 0-1,0 0 1,-1 0 0,1-1 0,0 1-1,0 0 1,0 0 0,0-1-1,0 1 1,0 0 0,0-1-1,0 1 1,0-1 0,0 1-1,0-1 1,0 0 0,2 1 0,-1-1-1,1 0 1,0 0-1,0-1 0,-1 1 1,1-1-1,0 0 1,-1 0-1,1 0 1,-1 0-1,1 0 1,4-3-1,7-6-1,-1 0-1,24-23 0,-34 31 2,16-16 0,-1 0 0,-1-1 0,0 0 0,-2-2 0,0 0 0,-1 0 0,-1-2 0,15-35 0,-28 58-98,0 0 1,0-1-1,0 1 0,1 0 0,-1-1 1,0 1-1,0 0 0,0-1 0,0 1 1,0 0-1,0-1 0,0 1 0,0-1 1,0 1-1,0 0 0,0-1 1,0 1-1,0-1 0,0 1 0,0 0 1,0-1-1,0 1 0,0 0 0,-1-1 1,1 1-1,0 0 0,0-1 0,0 1 1,-1 0-1,1-1 0,0 1 0,0 0 1,-1-1-1,-13 1-6777,10 0 5238,-15 3-6611</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6.517"/>
    </inkml:context>
    <inkml:brush xml:id="br0">
      <inkml:brushProperty name="width" value="0.025" units="cm"/>
      <inkml:brushProperty name="height" value="0.025" units="cm"/>
    </inkml:brush>
  </inkml:definitions>
  <inkml:trace contextRef="#ctx0" brushRef="#br0">0 11 9353,'0'0'5509,"21"49"-2082,-12-26-160,-1-3-800,1 0-321,-3-6-224,0-2-1186,0-3-544,4-6-352,2-3-1153,2 0-961,-1-10-1538,4-6-3362</inkml:trace>
  <inkml:trace contextRef="#ctx0" brushRef="#br0" timeOffset="1">269 0 17745,'0'0'4740,"-7"64"-2914,1-44-385,3-1-191,-3-4-482,4-5-576,2-3-448</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6.873"/>
    </inkml:context>
    <inkml:brush xml:id="br0">
      <inkml:brushProperty name="width" value="0.025" units="cm"/>
      <inkml:brushProperty name="height" value="0.025" units="cm"/>
    </inkml:brush>
  </inkml:definitions>
  <inkml:trace contextRef="#ctx0" brushRef="#br0">0 1 7623,'0'0'16079,"65"8"-16783,-39 2-2179,5 2-1505,0-4-3139</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7.212"/>
    </inkml:context>
    <inkml:brush xml:id="br0">
      <inkml:brushProperty name="width" value="0.025" units="cm"/>
      <inkml:brushProperty name="height" value="0.025" units="cm"/>
    </inkml:brush>
  </inkml:definitions>
  <inkml:trace contextRef="#ctx0" brushRef="#br0">127 1 12236,'0'0'11509,"-12"10"-9374,-96 92 2473,107-101-4617,1-1 1,-1 0 0,1 1 0,0-1-1,-1 1 1,1-1 0,-1 1 0,1-1 0,0 1-1,-1-1 1,1 1 0,0-1 0,-1 1 0,1-1-1,0 1 1,0 0 0,0-1 0,-1 1 0,1-1-1,0 1 1,0 0 0,0-1 0,0 1 0,0 0-1,0-1 1,0 1 0,0-1 0,1 1-1,-1 0 1,0-1 0,0 1 0,0-1 0,1 1-1,-1-1 1,0 1 0,1 0 0,-1-1 0,0 1-1,1-1 1,-1 0 0,1 1 0,-1-1 0,1 1-1,-1-1 1,1 0 0,-1 1 0,1-1-1,-1 0 1,1 1 0,-1-1 0,1 0 0,0 0-1,-1 0 1,1 1 0,-1-1 0,1 0 0,0 0-1,-1 0 1,1 0 0,0 0 0,58 9-1265,-34-6 740,-3 0 209,-8-1 91,0 0-1,0 1 0,17 7 0,-29-10 284,0 1-1,0 0 0,0-1 0,0 1 0,0 0 0,-1 0 0,1 0 0,0 0 0,-1 0 0,1 1 0,-1-1 0,1 0 1,-1 1-1,1-1 0,-1 1 0,0 0 0,0-1 0,0 1 0,0 0 0,0 0 0,0-1 0,-1 1 0,1 0 0,0 0 0,-1 0 1,0 0-1,1 0 0,-1 0 0,0 4 0,-1-4 68,0 1 0,0-1 0,0 0 1,0 1-1,0-1 0,-1 0 0,1 1 0,-1-1 1,1 0-1,-1 0 0,0 0 0,0-1 0,0 1 1,0 0-1,0-1 0,0 1 0,0-1 0,-1 0 1,-2 2-1,-51 19 1899,53-21-2004,-6 2-107,-1 0 0,1-1 0,-1 0 0,-16 1 0,25-3 49,0 0-1,-1 1 1,1-1 0,-1 0-1,1 0 1,-1 0 0,1-1-1,-1 1 1,1 0 0,0 0-1,-1-1 1,1 1 0,-1-1 0,1 1-1,0-1 1,-1 0 0,1 1-1,0-1 1,0 0 0,0 0-1,0 0 1,-1 0 0,1 0-1,1 0 1,-1 0 0,0 0-1,0-1 1,0 1 0,0 0 0,1 0-1,-1-1 1,1 1 0,-1-1-1,1 1 1,-1 0 0,1-1-1,0 1 1,0-1 0,0-1-1,0-2-1169,0 0-1,0 0 0,0 0 1,1 0-1,0 0 0,0 0 1,1 0-1,-1 0 0,1 1 0,0-1 1,4-6-1,11-15-7671</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7.806"/>
    </inkml:context>
    <inkml:brush xml:id="br0">
      <inkml:brushProperty name="width" value="0.025" units="cm"/>
      <inkml:brushProperty name="height" value="0.025" units="cm"/>
    </inkml:brush>
  </inkml:definitions>
  <inkml:trace contextRef="#ctx0" brushRef="#br0">50 0 12620,'0'0'18930,"0"9"-18674,1 31-102,-3-1 0,-1 0-1,-16 74 1,10-62-39,1 0 1,0 54-1,7-104-115,1 0 0,0-1 0,0 1 0,0 0 0,0-1 0,0 1 0,0 0 0,0-1 0,0 1 0,0 0 0,0-1 0,0 1 0,1 0 0,-1-1 0,0 1 0,0 0 0,1-1 0,-1 1 0,0-1 0,1 1 0,-1 0 0,1-1 0,-1 1 0,1-1 0,-1 1 0,1-1 0,0 1 0,14-9 0,11-26 0,-18 16 0,2 2 0,-2-1 0,0 0 0,-1-1 0,0 0 0,-2 0 0,0-1 0,4-28 0,-10 50 0,0-1 0,1 1 0,-1 0 0,0-1 0,0 1 0,0-1 0,-1 0 0,1 1 0,0-1 0,-1 0 0,0 0 0,1 0 0,-1 0 0,-3 3 0,5-5 0,0 1 0,0-1 0,-1 0 0,1 0 0,0 0 0,0 0 0,0 1 0,0-1 0,0 0 0,0 0 0,0 0 0,0 0 0,0 0 0,-1 1 0,1-1 0,0 0 0,0 0 0,0 0 0,0 0 0,0 0 0,-1 0 0,1 0 0,0 0 0,0 0 0,0 0 0,0 1 0,-1-1 0,1 0 0,0 0 0,0 0 0,0 0 0,-1 0 0,1 0 0,0 0 0,0 0 0,0 0 0,0-1 0,-1 1 0,1 0 0,0 0 0,0 0 0,0 0 0,0 0 0,-1 0 0,1 0 0,0 0 0,0 0 0,0 0 0,0-1 0,0 1 0,0 0 0,-1 0 0,1 0 0,0 0 0,0 0 0,0-1 0,12-25 0,-10 23 0,1 0 0,0-1 0,1 1 0,-1 1 0,0-1 0,1 0 0,-1 1 0,1 0 0,0-1 0,0 2 0,0-1 0,0 0 0,0 1 0,7-2 0,-5 1 0,1 1 0,0 0 0,0 0 0,0 0 0,0 1 0,-1 0 0,1 0 0,11 2 0,-17-1 0,0-1 0,1 1 0,-1 0 0,0 0 0,0 0 0,0 0 0,0 0 0,0 0 0,0 0 0,0 0 0,0 0 0,0 0 0,0 1 0,-1-1 0,1 0 0,0 0 0,-1 1 0,1-1 0,-1 1 0,0-1 0,1 0 0,-1 1 0,0-1 0,0 1 0,0 2 0,0 46 0,-1-34 0,-4 44 0,4-56 0,0-1 0,1 1 0,-1-1 0,0 1 0,-1-1 0,1 0 0,0 1 0,-1-1 0,0 0 0,0 0 0,0 0 0,0 0 0,0 0 0,-4 3 0,-4-4-1371,6-5-2698,3-9-5449</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8.867"/>
    </inkml:context>
    <inkml:brush xml:id="br0">
      <inkml:brushProperty name="width" value="0.025" units="cm"/>
      <inkml:brushProperty name="height" value="0.025" units="cm"/>
    </inkml:brush>
  </inkml:definitions>
  <inkml:trace contextRef="#ctx0" brushRef="#br0">69 24 15567,'9'-24'4303,"-13"30"879,-6 16-1476,-1 3-3834,0 3 538,1 2 1,2-1-1,0 1 1,2 1-1,1-1 1,2 1-1,1 0 0,2 36 1,0-66-405,0 1 1,1 0 0,-1 0-1,0 0 1,1 0-1,-1 0 1,1 0 0,0 0-1,0-1 1,0 1-1,0 0 1,0-1-1,0 1 1,0 0 0,0-1-1,0 1 1,1-1-1,-1 0 1,1 1 0,-1-1-1,1 0 1,-1 0-1,1 0 1,0 0-1,0 0 1,-1-1 0,1 1-1,0 0 1,0-1-1,0 1 1,0-1 0,0 0-1,0 0 1,0 1-1,-1-1 1,1 0-1,0-1 1,0 1 0,0 0-1,0-1 1,0 1-1,0-1 1,2 0 0,5-1 12,0-1 0,-1 0 0,1 0 0,-1-1 0,1 0 1,-1-1-1,14-10 0,-12 7-19,-1 0 0,0-1 0,0 0 0,-1 0 0,0-1 0,0 0 0,-1-1 0,-1 0 0,0 0 0,0 0 0,-1 0 0,0-1 0,3-16 0,-47 122 0,33-79 0,1 0 0,1 0 0,1 0 0,0 1 0,1-1 0,0 1 0,1 17 0,2-33 0,-1 1 0,0 0 0,1-1 0,-1 1 0,0-1 0,1 1 0,-1 0 0,1-1 0,-1 1 0,0-1 0,1 1 0,0-1 0,-1 0 0,1 1 0,-1-1 0,1 1 0,-1-1 0,1 0 0,0 1 0,-1-1 0,1 0 0,0 0 0,-1 0 0,1 0 0,0 1 0,-1-1 0,1 0 0,0 0 0,0 0 0,-1 0 0,1-1 0,0 1 0,-1 0 0,1 0 0,0 0 0,-1 0 0,1-1 0,0 1 0,-1 0 0,1-1 0,-1 1 0,2-1 0,28-14 0,-16 2 0,0-1 0,0-1 0,-1 0 0,13-21 0,-4 5 0,-22 31 0,0 0 0,1-1 0,-1 1 0,0 0 0,0 0 0,1-1 0,-1 1 0,0 0 0,1 0 0,-1-1 0,0 1 0,1 0 0,-1 0 0,0 0 0,1 0 0,-1 0 0,0-1 0,1 1 0,-1 0 0,0 0 0,1 0 0,-1 0 0,1 0 0,-1 0 0,0 0 0,1 0 0,-1 0 0,0 0 0,1 1 0,-1-1 0,0 0 0,1 0 0,-1 0 0,0 0 0,1 0 0,-1 1 0,0-1 0,1 0 0,-1 0 0,0 1 0,1-1 0,-1 0 0,0 0 0,0 1 0,0-1 0,1 0 0,-1 1 0,0-1 0,0 0 0,0 1 0,0-1 0,1 0 0,-1 1 0,0-1 0,0 1 0,12 30 0,-6-14 0,-1-9 0,0 1 0,-1-1 0,0 1 0,4 14 0,-7-23 0,-1 0 0,0 0 0,1 0 0,-1 0 0,0 0 0,1 0 0,-1 0 0,0-1 0,1 1 0,-1 0 0,0 0 0,1 0 0,-1 0 0,0-1 0,1 1 0,-1 0 0,0 0 0,0 0 0,1-1 0,-1 1 0,0 0 0,0-1 0,0 1 0,1 0 0,-1 0 0,0-1 0,0 1 0,0 0 0,0-1 0,0 1 0,0 0 0,0-1 0,1 1 0,-1 0 0,0-1 0,0 1 0,0 0 0,0-1 0,-1 1 0,1 0 0,0-1 0,7-19 0,-3 0 0,-1 0 0,0-37 0,-2 49 0,-2-1 0,1 0 0,-1 1 0,0-1 0,-1 1 0,0-1 0,0 1 0,-1 0 0,-4-9 0,27 11-6587,-1 3-2473,-15-8-1654</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9.221"/>
    </inkml:context>
    <inkml:brush xml:id="br0">
      <inkml:brushProperty name="width" value="0.025" units="cm"/>
      <inkml:brushProperty name="height" value="0.025" units="cm"/>
    </inkml:brush>
  </inkml:definitions>
  <inkml:trace contextRef="#ctx0" brushRef="#br0">1 0 12236,'0'0'9384,"65"57"-11754,-33-42-2627,4 2-6085</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29.593"/>
    </inkml:context>
    <inkml:brush xml:id="br0">
      <inkml:brushProperty name="width" value="0.025" units="cm"/>
      <inkml:brushProperty name="height" value="0.025" units="cm"/>
    </inkml:brush>
  </inkml:definitions>
  <inkml:trace contextRef="#ctx0" brushRef="#br0">181 29 16848,'0'0'7596,"-10"-2"-4649,5 1-2770,1 0 1,-1 0-1,1 1 0,-1 0 0,1-1 1,0 2-1,-1-1 0,1 1 0,-1-1 1,1 1-1,0 0 0,-1 1 0,1-1 1,0 1-1,0 0 0,0 0 0,0 0 0,0 0 1,1 1-1,-1-1 0,1 1 0,-1 0 1,1 0-1,-3 4 0,-5 5 10,1 1 0,0 0 1,-7 13-1,14-22-175,1 0 0,0 0 1,0 0-1,0 0 0,1 0 0,-1 1 1,1-1-1,0 0 0,1 1 0,-1-1 1,1 1-1,-1-1 0,1 1 0,1-1 1,0 8-1,0-10-12,0-1 0,0 1 0,0-1 0,0 0 0,1 1 0,-1-1 0,0 0 0,1 0 0,-1 0 0,1 0 0,-1 0 0,1 0 0,-1 0 0,1-1 0,0 1 0,-1 0 0,1-1 0,0 1 0,0-1 0,-1 0 0,1 0 0,0 0 0,0 0 0,0 0 0,-1 0 0,3 0 0,4 0 0,0-1 0,0 0 0,-1 0 0,15-4 0,-10-1 0,-1 1 0,0-1 0,-1-1 0,1 1 0,-1-2 0,-1 0 0,1 0 0,-1 0 0,10-14 0,-13 15 0,0 0 0,-1 0 0,1-1 0,-2 0 0,1 0 0,-1 0 0,0 0 0,-1-1 0,0 1 0,0-1 0,-1 0 0,0 0 0,1-11 0,-3 20 0,0 0 0,0-1 0,0 1 0,0 0 0,0 0 0,0 0 0,0 0 0,0 0 0,0 0 0,0 0 0,0 0 0,0-1 0,0 1 0,0 0 0,0 0 0,0 0 0,0 0 0,0 0 0,0 0 0,0 0 0,0 0 0,0-1 0,0 1 0,0 0 0,0 0 0,0 0 0,0 0 0,-1 0 0,1 0 0,0 0 0,0 0 0,0 0 0,0 0 0,0 0 0,0 0 0,0 0 0,0 0 0,0 0 0,-1 0 0,1 0 0,0 0 0,0-1 0,0 1 0,0 0 0,0 0 0,0 1 0,0-1 0,-1 0 0,1 0 0,0 0 0,0 0 0,0 0 0,0 0 0,0 0 0,0 0 0,0 0 0,0 0 0,0 0 0,-1 0 0,1 0 0,0 0 0,0 0 0,0 0 0,-9 9 0,-6 11 0,10-10-316,0 0 0,1 1 1,1-1-1,0 1 0,0 0 0,1 0 0,-1 15 1,2-23 155,1-1 0,0 1 0,0-1 0,0 1 0,0-1 1,0 1-1,0-1 0,1 1 0,-1-1 0,1 1 0,0-1 1,0 1-1,0-1 0,0 0 0,0 1 0,0-1 0,1 0 1,-1 0-1,1 0 0,-1 0 0,1 0 0,0 0 0,0 0 1,0-1-1,0 1 0,0-1 0,0 1 0,0-1 0,1 0 1,-1 0-1,0 0 0,1 0 0,-1 0 0,1-1 0,-1 1 1,1-1-1,2 1 0,23 0-8312</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0.580"/>
    </inkml:context>
    <inkml:brush xml:id="br0">
      <inkml:brushProperty name="width" value="0.025" units="cm"/>
      <inkml:brushProperty name="height" value="0.025" units="cm"/>
    </inkml:brush>
  </inkml:definitions>
  <inkml:trace contextRef="#ctx0" brushRef="#br0">457 0 11499,'0'0'5925,"-58"66"-4996,27-10-224,-10 11-513,-3 6-96,0 5-96,0-5 64,4-8-32,4-7 32,6-12-128,5-8-832,2-14-1635,3-8-2305,0-8-4421</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30.235"/>
    </inkml:context>
    <inkml:brush xml:id="br0">
      <inkml:brushProperty name="width" value="0.025" units="cm"/>
      <inkml:brushProperty name="height" value="0.025" units="cm"/>
    </inkml:brush>
  </inkml:definitions>
  <inkml:trace contextRef="#ctx0" brushRef="#br0">1 80 7431,'0'0'8077,"3"-11"-4239,3-13-2270,3-12 1644,-7 27 4612,-11 96-7242,4-53-465,0 68 1,5-99-118,0 0 0,0-1 0,0 1 0,0 0 0,1 0 0,-1 0 0,1-1 0,0 1 0,0 0 0,0-1 0,0 1 0,0 0 0,1-1 0,-1 0 0,1 1 0,-1-1 0,1 0 0,0 0 0,0 0 0,0 0 0,0 0 0,0 0 0,1 0 0,-1-1 0,1 1 0,-1-1 0,1 0 0,-1 0 0,1 1 0,0-2 0,-1 1 0,1 0 0,0-1 0,0 1 0,-1-1 0,1 0 0,0 0 0,0 0 0,0 0 0,0 0 0,5-2 0,-2 1 0,1 0 0,-1-1 0,0 0 0,1 0 0,-1-1 0,0 1 0,0-1 0,-1-1 0,1 1 0,0-1 0,-1 0 0,0 0 0,0-1 0,0 1 0,-1-1 0,0 0 0,6-8 0,-7 5 0,0 0 0,0 0 0,0-1 0,-1 1 0,0-1 0,-1 1 0,0-1 0,0 0 0,-1 0 0,0 0 0,-1 1 0,-2-13 0,3 20 0,1 0 0,-1 1 0,0-1 0,-1 1 0,1-1 0,0 1 0,0-1 0,0 0 0,0 1 0,0-1 0,0 1 0,-1-1 0,1 1 0,0-1 0,-1 1 0,1-1 0,0 1 0,-1-1 0,1 1 0,0 0 0,-1-1 0,1 1 0,-1-1 0,1 1 0,-1 0 0,1 0 0,0-1 0,-1 1 0,0 0 0,1 0 0,-1-1 0,1 1 0,-1 0 0,1 0 0,-1 0 0,1 0 0,-1 0 0,0 0 0,1 0 0,-1 0 0,1 0 0,-1 0 0,1 0 0,-1 0 0,1 0 0,-1 1 0,0-1 0,1 0 0,-1 0 0,1 0 0,-1 1 0,1-1 0,-1 1 0,-1 0 0,0 1 0,1-1 0,-1 1 0,1-1 0,-1 1 0,1-1 0,-1 1 0,1 0 0,0 0 0,0-1 0,0 1 0,0 0 0,-1 4 0,2-6-114,1 1 1,-1 0-1,0 0 0,1 0 1,-1-1-1,1 1 0,-1 0 1,0-1-1,1 1 1,-1 0-1,1-1 0,0 1 1,-1-1-1,1 1 0,0 0 1,-1-1-1,1 0 0,0 1 1,-1-1-1,1 1 0,0-1 1,0 0-1,0 0 0,-1 1 1,1-1-1,0 0 1,0 0-1,0 0 0,0 0 1,-1 0-1,1 0 0,0 0 1,0 0-1,0 0 0,0 0 1,-1 0-1,1-1 0,1 1 1,39-7-7418,-12-4 468</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30.702"/>
    </inkml:context>
    <inkml:brush xml:id="br0">
      <inkml:brushProperty name="width" value="0.025" units="cm"/>
      <inkml:brushProperty name="height" value="0.025" units="cm"/>
    </inkml:brush>
  </inkml:definitions>
  <inkml:trace contextRef="#ctx0" brushRef="#br0">123 0 6822,'0'0'24947,"-9"2"-24494,-82 3 92,89-2-545,0-1 0,1 1 0,-1 0 0,0 0 0,1 0 0,0 0 0,-1 0 0,1 0 0,1 0 0,-1 1 0,0-1 0,1 0 0,-1 0 0,1 1 0,0-1 0,0 0 0,1 6 0,5-4 0,0 0 0,0 0 0,0-1 0,0 1 0,1-1 0,-1-1 0,1 1 0,14 4 0,2 2 0,-1 0 0,41 23 0,-60-32 0,-1 0 0,1 1 0,-1-1 0,0 1 0,0 0 0,0 0 0,0 0 0,0 0 0,0 0 0,-1 0 0,1 0 0,-1 1 0,1-1 0,-1 0 0,0 1 0,0 0 0,0-1 0,0 1 0,-1-1 0,2 4 0,-3-4 0,0 0 0,1 0 0,-1-1 0,0 1 0,0 0 0,0-1 0,0 1 0,0 0 0,0-1 0,-1 1 0,1-1 0,0 0 0,-1 1 0,1-1 0,-1 0 0,1 0 0,-1 0 0,0 0 0,1 0 0,-1 0 0,0 0 0,0-1 0,-3 1 0,-50 15 0,47-14 0,-13 3 0,-1-2 0,1 0 0,-31-1 0,52-3-86,-1 1 0,1-1 0,-1 1 1,1-1-1,-1 1 0,1-1 0,0 1 0,-1-1 0,1 1 0,0-1 0,-1 0 1,1 1-1,0-1 0,0 0 0,-1 1 0,1-1 0,0 0 0,0 1 0,0-1 1,0 0-1,0 1 0,0-1 0,0 0 0,0 1 0,0-1 0,0 0 0,0 1 1,1-1-1,-1 0 0,0 1 0,0-1 0,1 0 0,-1 1 0,1-2 0,10-17-7638</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31.324"/>
    </inkml:context>
    <inkml:brush xml:id="br0">
      <inkml:brushProperty name="width" value="0.025" units="cm"/>
      <inkml:brushProperty name="height" value="0.025" units="cm"/>
    </inkml:brush>
  </inkml:definitions>
  <inkml:trace contextRef="#ctx0" brushRef="#br0">328 33 15759,'0'0'13463,"-11"-7"-12972,6 3-444,2 2-31,1 0 0,-1 0 0,0 0 0,1 0 0,-1 0 0,0 1 0,0-1 0,0 1 0,0 0 1,0 0-1,0 0 0,-1 0 0,1 1 0,0-1 0,0 1 0,-1 0 0,1 0 0,0 0 0,-1 0 0,1 0 1,0 1-1,0 0 0,-1-1 0,-4 3 0,-12 8 207,-1 0 0,2 1 0,0 1-1,1 1 1,-24 21 0,33-26-120,0 0 0,0 1 0,1 0 0,0 0 0,1 1 0,0 0 0,1 0 0,0 0 0,1 1 0,0 0 0,-4 13 0,9-23-102,-1 1 0,1-1 0,-1 0 0,1 0 0,0 1 0,0-1 0,0 0 0,0 0 0,0 1 0,0-1 0,1 0 0,-1 1 0,1-1 0,0 0 1,-1 0-1,1 0 0,0 0 0,0 0 0,0 0 0,1 0 0,-1 0 0,3 3 0,-1-3 0,0 0 1,0 0 0,1 0-1,-1 0 1,1 0-1,-1-1 1,1 1-1,-1-1 1,1 0-1,0 0 1,-1 0 0,7 0-1,10-1-31,1 1 1,-1-2-1,40-7 0,-27 2-1522,0-2-1,57-21 0,-40 7-3645,-5-4-3582,-17 6-504</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31.680"/>
    </inkml:context>
    <inkml:brush xml:id="br0">
      <inkml:brushProperty name="width" value="0.025" units="cm"/>
      <inkml:brushProperty name="height" value="0.025" units="cm"/>
    </inkml:brush>
  </inkml:definitions>
  <inkml:trace contextRef="#ctx0" brushRef="#br0">1 60 6534,'0'0'18994,"84"-23"-17809,-30 14-352,10-1-385,8 2-95,-2 3-257,-3 1-64,-9 4-961,-15 0-1890,-15 0-1441,-17 0-352,-11 4-1346</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2:32.037"/>
    </inkml:context>
    <inkml:brush xml:id="br0">
      <inkml:brushProperty name="width" value="0.025" units="cm"/>
      <inkml:brushProperty name="height" value="0.025" units="cm"/>
    </inkml:brush>
  </inkml:definitions>
  <inkml:trace contextRef="#ctx0" brushRef="#br0">1 76 12556,'0'0'6950,"64"14"-4900,-14-14-416,9-2-257,7-10-384,3 2-192,2-2-257,-3 2-415,-7-2-97,-8-3-2403,-6-1-4707</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3:21.499"/>
    </inkml:context>
    <inkml:brush xml:id="br0">
      <inkml:brushProperty name="width" value="0.025" units="cm"/>
      <inkml:brushProperty name="height" value="0.025" units="cm"/>
    </inkml:brush>
  </inkml:definitions>
  <inkml:trace contextRef="#ctx0" brushRef="#br0">44 162 4740,'0'0'2221,"-3"12"-1852,-5 30 52,-25 159 3492,63-362-3752,-22 80-123,-5 43-61,1 0-1,14-58 0,-15 183 1151,-17 103 175,65-470-1691,-46 408 202,-5-25 39,0 76 268,0-62-3749,0-112-2772</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5:15.505"/>
    </inkml:context>
    <inkml:brush xml:id="br0">
      <inkml:brushProperty name="width" value="0.025" units="cm"/>
      <inkml:brushProperty name="height" value="0.025" units="cm"/>
    </inkml:brush>
  </inkml:definitions>
  <inkml:trace contextRef="#ctx0" brushRef="#br0">1 1724 6406,'0'0'4287,"1"9"-3321,-1-6-876,1 0 0,-1 0-1,0 0 1,1 0 0,0-1 0,0 1-1,0 0 1,0-1 0,0 1 0,0 0-1,1-1 1,-1 1 0,1-1 0,0 0-1,-1 0 1,1 1 0,0-1 0,0 0-1,1 0 1,-1-1 0,0 1 0,1 0-1,-1-1 1,1 0 0,-1 1 0,1-1-1,0 0 1,-1 0 0,1-1 0,0 1-1,4 0 1,26 4 676,0-2 0,0-2 0,1 0 0,-1-3 0,0 0 0,37-9 0,-23 5-293,17-4-126,0-3 0,-1-3 0,-1-3 0,93-40 0,228-135 451,-261 128-833,123-62 1298,307-169-242,-376 192-978,170-133 1,-190 118 73,277-277 0,-428 392 44,-1 1 0,0-1 0,0 0 0,0 0 0,-1-1 0,0 1 0,0-1 0,0 0 0,0 0 0,-1 0-1,0 0 1,-1 0 0,2-10 0,-2 15-137,0 0 1,0 0-1,-1 0 0,1 0 0,0 0 0,0 0 0,0 0 1,0 0-1,0 0 0,0 0 0,0 0 0,0 1 0,1-1 1,-1 0-1,0 1 0,0-1 0,1 1 0,1-1 0,34-10-77,-23 8 80,-9 1-524,6-2 808,-8 3-3720,-12 1-12086</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0.344"/>
    </inkml:context>
    <inkml:brush xml:id="br0">
      <inkml:brushProperty name="width" value="0.025" units="cm"/>
      <inkml:brushProperty name="height" value="0.025" units="cm"/>
    </inkml:brush>
  </inkml:definitions>
  <inkml:trace contextRef="#ctx0" brushRef="#br0">493 1 13389,'0'0'982,"-2"11"43,-41 436 4258,15-93-4587,-151 1047 468,116-894-1075,-71 624 1893,131-1099-1907,-38 275 2087,41-306-2419,0-16-2171,2-104-4945,-1 55 2019</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0.845"/>
    </inkml:context>
    <inkml:brush xml:id="br0">
      <inkml:brushProperty name="width" value="0.025" units="cm"/>
      <inkml:brushProperty name="height" value="0.025" units="cm"/>
    </inkml:brush>
  </inkml:definitions>
  <inkml:trace contextRef="#ctx0" brushRef="#br0">1 426 15887,'0'0'5573,"13"-10"-4793,3-2-639,-1-1 0,-1 0 0,0-1 0,-1 0 0,-1-1 0,13-20 0,47-90 34,25-39-35,-97 163-140,0 0 0,1 1-1,-1-1 1,0 1 0,0-1 0,1 1-1,-1-1 1,0 1 0,1-1 0,-1 1-1,0-1 1,1 1 0,-1 0-1,1-1 1,-1 1 0,0-1 0,1 1-1,-1 0 1,1 0 0,-1-1 0,1 1-1,-1 0 1,1 0 0,0-1-1,-1 1 1,1 0 0,-1 0 0,1 0-1,-1 0 1,1 0 0,0 0 0,0 0-1,6 20 306,-7 51 671,0-52-662,-5 123 1219,2 40-685,3-173-835,0-1-1,1 0 1,1 1 0,-1-1 0,4 8 0,9 8-2194,-13-22 1562,1-1-1,-1 0 0,1 1 1,-1-1-1,1 0 0,-1 0 1,1 0-1,0 0 0,-1-1 1,1 1-1,0 0 0,2 0 1,7 0-11830</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1.790"/>
    </inkml:context>
    <inkml:brush xml:id="br0">
      <inkml:brushProperty name="width" value="0.025" units="cm"/>
      <inkml:brushProperty name="height" value="0.025" units="cm"/>
    </inkml:brush>
  </inkml:definitions>
  <inkml:trace contextRef="#ctx0" brushRef="#br0">0 83 13421,'0'0'1083,"2"-9"236,-2 6-1198,1-1 0,0 1-1,-1-1 1,1 1 0,1-1 0,-1 1 0,0 0-1,1 0 1,-1 0 0,1 0 0,0 0 0,0 0-1,1 0 1,-1 0 0,0 1 0,1-1 0,0 1-1,-1 0 1,1 0 0,0 0 0,0 0 0,0 0-1,0 1 1,1-1 0,-1 1 0,0 0 0,1 0-1,-1 0 1,1 0 0,-1 1 0,1-1 0,-1 1-1,1 0 1,3 0 0,-5 0-89,1 0 0,-1 1 0,1-1 1,-1 0-1,1 1 0,-1-1 0,1 1 0,-1 0 1,0 0-1,1 0 0,-1 0 0,0 0 0,0 0 0,0 1 1,0-1-1,0 1 0,0-1 0,0 1 0,0 0 0,-1 0 1,1 0-1,1 2 0,0 2 79,0-1 0,-1 0 1,0 1-1,0-1 0,-1 1 0,1 0 1,-1 0-1,0-1 0,0 9 0,-1 5 308,-1 0 0,0-1 1,-1 1-1,-1-1 0,-7 24 0,-1-9 61,6-22-381,1 1 1,1-1 0,0 1 0,0 0-1,-1 19 1,5-30-153,-1-1 0,1 1 0,-1 0 0,0 0 0,1-1 0,-1 1 0,1 0 0,0 0-1,-1-1 1,1 1 0,-1-1 0,1 1 0,0-1 0,0 1 0,-1-1 0,1 1 0,0-1 0,0 0 0,-1 1 0,1-1 0,0 0-1,0 0 1,0 1 0,0-1 0,-1 0 0,1 0 0,0 0 0,0 0 0,0 0 0,0 0 0,0 0 0,0-1 0,-1 1 0,1 0 0,1-1-1,34-7-2829,-2-12-827,3-8-1911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0.911"/>
    </inkml:context>
    <inkml:brush xml:id="br0">
      <inkml:brushProperty name="width" value="0.025" units="cm"/>
      <inkml:brushProperty name="height" value="0.025" units="cm"/>
    </inkml:brush>
  </inkml:definitions>
  <inkml:trace contextRef="#ctx0" brushRef="#br0">259 0 11050,'0'0'657,"-10"14"368,-38 56 1925,-71 138-1,59-63-1133,55-131-1700,1 1-1,0-1 1,1 1-1,1 0 1,0 0-1,1 1 1,1-1-1,2 19 1,-2-33-117,1 1 1,-1-1-1,1 0 0,0 0 1,0 0-1,0 1 0,0-1 1,0 0-1,0 0 0,0 0 1,0 0-1,0 0 1,0-1-1,1 1 0,-1 0 1,0-1-1,1 1 0,-1 0 1,0-1-1,1 0 0,-1 1 1,1-1-1,-1 0 0,1 0 1,-1 1-1,0-1 0,1 0 1,-1-1-1,4 1 0,46-7 53,-14-7-24,-2-1-1,0-2 1,64-42-1,-56 32-244,49-32-3621,-55 33-860</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2.115"/>
    </inkml:context>
    <inkml:brush xml:id="br0">
      <inkml:brushProperty name="width" value="0.025" units="cm"/>
      <inkml:brushProperty name="height" value="0.025" units="cm"/>
    </inkml:brush>
  </inkml:definitions>
  <inkml:trace contextRef="#ctx0" brushRef="#br0">180 14 13805,'-9'3'1975,"-3"3"-1366,0 1-1,0 0 1,0 1-1,1 0 1,0 1-1,1 0 1,-19 20 0,22-21-386,1 0 0,0 0 0,0 0 0,1 1 0,0 0 0,0 0 0,1 0 0,0 0 0,1 1 0,0 0 0,1-1 0,-3 17 0,5-25-218,0 0-1,0 0 1,0 0 0,0-1 0,0 1 0,0 0 0,0 0 0,0 0 0,0 0 0,0 0-1,0 0 1,0-1 0,1 1 0,-1 0 0,0 0 0,1 0 0,-1-1 0,1 1 0,-1 0-1,1 0 1,-1-1 0,1 1 0,-1 0 0,1-1 0,0 1 0,-1-1 0,1 1 0,0-1-1,0 1 1,-1-1 0,2 1 0,0-1 0,1 1-1,-1-1 1,0 0-1,0 0 1,1 0 0,-1 0-1,0-1 1,0 1-1,1 0 1,-1-1-1,4-1 1,4-2 53,0-1 0,-1 0 0,1 0 0,11-9 0,-9 4-12,-1 0 0,1-1 0,-2 0 0,1-1 0,8-14 0,-14 19-5,-1 0 0,0 0 1,-1 0-1,1-1 0,-1 1 0,-1-1 0,0 0 0,0 1 0,0-1 0,-1 0 0,1-13 0,-2 20-24,0-1 1,0 1-1,0-1 1,0 1-1,0 0 0,-1-1 1,1 1-1,0-1 0,-1 1 1,1 0-1,-1-1 0,0 1 1,1 0-1,-1 0 0,0-1 1,0 1-1,1 0 0,-1 0 1,0 0-1,0 0 0,0 0 1,0 0-1,-1 0 0,1 0 1,0 1-1,0-1 1,-1 0-1,1 1 0,0-1 1,-1 1-1,1-1 0,0 1 1,-1-1-1,1 1 0,0 0 1,-1 0-1,1 0 0,-1 0 1,1 0-1,-1 0 0,1 0 1,0 1-1,-1-1 0,1 0 1,-3 1-1,-2 1-23,0-1 0,0 1 0,1 0 0,-1 1-1,0-1 1,1 1 0,-1 0 0,1 1 0,-7 5 0,-27 36-33,37-44-63,1 1 0,0-1 0,0 1 0,-1 0 0,1-1 0,1 1 0,-1 0 1,0 0-1,0 0 0,0 0 0,1 0 0,-1 0 0,1 0 0,0 0 0,0 0 0,-1 0 0,1 0 0,1 0 0,-1 0 0,0 0 0,0 0 0,1 0 0,-1 0 0,1-1 0,-1 1 0,1 0 0,1 2 0,1-2-398,1-1-1,-1 0 0,0 0 0,1 0 0,0 0 0,-1-1 0,1 0 1,-1 1-1,1-1 0,-1 0 0,1-1 0,0 1 0,-1-1 0,1 1 0,-1-1 1,6-2-1,20-11-4581</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2.456"/>
    </inkml:context>
    <inkml:brush xml:id="br0">
      <inkml:brushProperty name="width" value="0.025" units="cm"/>
      <inkml:brushProperty name="height" value="0.025" units="cm"/>
    </inkml:brush>
  </inkml:definitions>
  <inkml:trace contextRef="#ctx0" brushRef="#br0">86 1 13036,'0'0'3401,"-6"9"-2381,-12 22-48,-17 40 0,30-61-790,1 1-1,0 0 0,0-1 1,2 2-1,-1-1 0,1 0 1,1 1-1,0-1 0,0 14 1,2-24-171,-1 0 0,0 0 1,1 0-1,-1-1 0,1 1 1,-1 0-1,1-1 0,-1 1 1,1 0-1,0-1 0,-1 1 1,1-1-1,-1 1 0,1-1 1,0 1-1,0-1 0,-1 1 0,1-1 1,0 0-1,0 1 0,0-1 1,-1 0-1,1 0 0,0 1 1,0-1-1,0 0 0,0 0 1,0 0-1,-1 0 0,1 0 1,0 0-1,0-1 0,0 1 1,0 0-1,1-1 0,32-9 591,-22 2-526,-1 0 0,0 0-1,-1-1 1,0-1 0,0 1 0,11-15 0,-17 18 85,1 0 0,-1-1 1,0 1-1,0-1 0,0 0 0,-1 0 0,0 0 0,-1-1 1,1 1-1,-2-1 0,1 1 0,1-14 0,-3 19-123,-1 1 0,1 0 1,0 0-1,0 0 0,0 0 0,-1 0 0,1 0 0,0 0 0,-1 0 0,1 0 1,-1 0-1,1 0 0,-1 0 0,0 0 0,1 0 0,-1 0 0,0 0 1,0 0-1,0 1 0,0-1 0,1 0 0,-1 1 0,0-1 0,0 1 0,0-1 1,0 1-1,0-1 0,-1 1 0,1-1 0,0 1 0,0 0 0,0 0 1,0 0-1,0 0 0,0 0 0,0 0 0,-1 0 0,1 0 0,0 0 0,0 0 1,0 0-1,0 1 0,0-1 0,0 1 0,0-1 0,-1 1 0,-2 0-118,0 0 0,1 0-1,-1 1 1,1-1 0,-1 1-1,1-1 1,0 1 0,0 1-1,0-1 1,0 0 0,0 1-1,0-1 1,-4 6-1,7-8-84,-1 1-1,0 0 1,1 0-1,-1 0 0,0-1 1,1 1-1,-1 0 0,1 0 1,0 0-1,-1 0 1,1 0-1,0 0 0,-1 0 1,1 0-1,0 0 0,0 0 1,0 0-1,0 0 1,0 0-1,0 0 0,0 0 1,0 0-1,0 0 0,1 0 1,-1 0-1,0 0 1,1 0-1,-1 0 0,0 0 1,1 0-1,-1 0 0,1-1 1,0 1-1,-1 0 1,1 0-1,1 0 0,0 1-620,1-1-1,1 0 0,-1 0 0,0-1 1,0 1-1,0-1 0,0 1 1,1-1-1,-1 0 0,3-1 0,22 1-7129</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2.878"/>
    </inkml:context>
    <inkml:brush xml:id="br0">
      <inkml:brushProperty name="width" value="0.025" units="cm"/>
      <inkml:brushProperty name="height" value="0.025" units="cm"/>
    </inkml:brush>
  </inkml:definitions>
  <inkml:trace contextRef="#ctx0" brushRef="#br0">109 1 6854,'0'0'10346,"-8"8"-9299,3-4-1004,-36 44 1151,38-44-1113,1-1 0,0 1 1,0 1-1,0-1 0,0 0 0,0 0 1,1 1-1,0-1 0,0 1 0,0-1 0,1 1 1,-1-1-1,1 1 0,0 4 0,1-8-76,-1 0-1,1 0 0,-1 0 0,1 0 1,-1-1-1,1 1 0,-1 0 0,1 0 1,0-1-1,-1 1 0,1 0 0,0-1 1,0 1-1,0-1 0,-1 1 0,1-1 1,0 1-1,0-1 0,0 0 0,0 1 1,0-1-1,0 0 0,0 0 0,0 0 1,0 0-1,0 0 0,2 0 0,35 0 136,-25 0-100,-8 0-39,0 0 0,0 0 0,-1 0 0,1 1 0,0 0 0,-1 0 0,1 0 0,-1 1-1,1-1 1,-1 1 0,1 0 0,-1 0 0,0 1 0,0-1 0,0 1 0,4 4 0,-6-5 9,0 1-1,0 0 1,-1 0 0,1 0 0,-1 0 0,0 0 0,0 0 0,0 1-1,0-1 1,-1 0 0,1 0 0,-1 1 0,0-1 0,0 0-1,0 1 1,0-1 0,0 0 0,-1 1 0,0-1 0,0 0-1,0 0 1,0 1 0,0-1 0,-2 3 0,-1 3 98,-1 0 0,0 0 1,-1-1-1,1 0 0,-1 0 0,-1 0 1,0-1-1,0 0 0,-10 8 0,13-12 87,1 1-1,-1-2 1,0 1-1,0 0 1,0-1-1,0 0 0,0 0 1,0 0-1,-1 0 1,1-1-1,-1 1 0,1-1 1,-1 0-1,1-1 1,-1 1-1,0-1 0,1 0 1,-1 0-1,0-1 1,1 1-1,-10-3 1,12 2-178,0-1 1,1 1-1,-1-1 1,0 1 0,1-1-1,-1 0 1,1 0 0,0 0-1,-1 0 1,1 0 0,0 0-1,0 0 1,1 0 0,-1 0-1,0-1 1,1 1 0,-1 0-1,1 0 1,-1-1-1,1 1 1,0 0 0,0-1-1,0 1 1,1 0 0,-1-1-1,0 1 1,1 0 0,1-4-1,0-3-39,0 0 0,1 0 0,-1 0 0,2 0 0,0 1 0,4-9 0,13-12 20,1 2 0,44-42 0,0 0 99,-65 68-90,-1 1 1,1-1-1,0 1 1,-1-1-1,1 1 1,-1-1-1,1 1 1,-1-1-1,1 0 1,-1 1-1,0-1 1,1 0-1,-1 1 1,0-1-1,1 0 1,-1 1-1,0-1 0,0 0 1,0 0-1,0 1 1,1-1-1,-1 0 1,0 0-1,0 1 1,-1-2-1,-15 0-187,-26 18-971,-5 16-2184,25-17-932,4-3-3207</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4.901"/>
    </inkml:context>
    <inkml:brush xml:id="br0">
      <inkml:brushProperty name="width" value="0.025" units="cm"/>
      <inkml:brushProperty name="height" value="0.025" units="cm"/>
    </inkml:brush>
  </inkml:definitions>
  <inkml:trace contextRef="#ctx0" brushRef="#br0">0 0 7911,'0'0'8109,"2"10"-7254,2 6-611,1-1 0,1 1 0,1-1 1,0 0-1,1 0 0,1-1 0,14 19 0,33 46 160,115 125-1,-77-115 289,-56-55-624,-1 1 0,35 45 0,15 38 317,95 175-1,-145-234 169,4-2 0,66 74-1,-29-38 32,-73-85-685,-5-7-216,0-1 1,0 0-1,0 1 0,0-1 0,0 0 0,0 1 0,0-1 0,-1 0 0,1 1 0,0-1 0,0 0 0,0 0 0,0 1 1,0-1-1,-1 0 0,1 1 0,0-1 0,0 0 0,0 0 0,-1 0 0,1 1 0,0-1 0,0 0 0,-1 0 0,1 0 0,0 1 1,0-1-1,-1 0 0,1 0 0,0 0 0,-1 0 0,1 0 0,0 0 0,-1 0 0,1 0 0,0 0 0,-1 0 0,1 0 1,0 0-1,-1 0 0,1 0 0,0 0 0,-1 0 0,-8 0-6554</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45.262"/>
    </inkml:context>
    <inkml:brush xml:id="br0">
      <inkml:brushProperty name="width" value="0.025" units="cm"/>
      <inkml:brushProperty name="height" value="0.025" units="cm"/>
    </inkml:brush>
  </inkml:definitions>
  <inkml:trace contextRef="#ctx0" brushRef="#br0">1 124 14606,'0'0'2317,"7"10"-2040,88 95 190,-53-62 754,49 66 1,-87-103-1102,-3-4-1,0 1 0,1-1 0,0 1 0,-1-1 1,1 0-1,0 1 0,0-1 0,0 0 0,0 0 0,1-1 1,-1 1-1,0 0 0,6 2 0,-7-7-55,-1 0 1,1 1-1,0-1 0,-1 0 0,1 0 1,-1 1-1,0-1 0,0 0 0,0 0 1,-1-5-1,1 4 78,-5-36 124,-1 0 1,-2 1-1,-22-67 0,10 36-2308,7 21-3014,1 5-4547</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56.173"/>
    </inkml:context>
    <inkml:brush xml:id="br0">
      <inkml:brushProperty name="width" value="0.025" units="cm"/>
      <inkml:brushProperty name="height" value="0.025" units="cm"/>
    </inkml:brush>
  </inkml:definitions>
  <inkml:trace contextRef="#ctx0" brushRef="#br0">1 0 11211,'0'0'5253,"9"9"-4949,33 41-124,39 58 0,-45-57-229,2-1 0,58 57 0,-63-76-130,-3 2 0,0 1-1,-2 1 1,24 40 0,-12-19 453,86 96 0,-42-55 16,64 110 1718,-115-157-2036,-29-45-305,11 20 135,-10-11-4321</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8:56.594"/>
    </inkml:context>
    <inkml:brush xml:id="br0">
      <inkml:brushProperty name="width" value="0.025" units="cm"/>
      <inkml:brushProperty name="height" value="0.025" units="cm"/>
    </inkml:brush>
  </inkml:definitions>
  <inkml:trace contextRef="#ctx0" brushRef="#br0">1 279 3267,'0'0'5579,"6"10"-3764,6 7-1273,1-1 1,0 0 0,2-1 0,0 0-1,31 23 1,-4-1-96,-34-29 613,0 0-1,0 0 1,1-1-1,0 0 1,0-1-1,12 6 1,-20-12-1042,-1 1 0,1-1 1,0 0-1,0 0 1,-1 1-1,1-1 0,0 0 1,0 0-1,0 0 0,0 0 1,0 0-1,-1 0 1,1 0-1,0 0 0,0 0 1,0 0-1,0 0 1,-1-1-1,1 1 0,0 0 1,0 0-1,0-1 1,-1 1-1,1-1 0,0 1 1,-1-1-1,2 0 0,0-1 24,-1 0-1,0 0 0,0 0 0,0 0 0,0 0 1,0 0-1,0 0 0,-1 0 0,1 0 0,0-5 1,1-65 1035,-3 56-587,-12-154 2338,0-5-5746,13 151-7626,-3 13-928</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08.548"/>
    </inkml:context>
    <inkml:brush xml:id="br0">
      <inkml:brushProperty name="width" value="0.025" units="cm"/>
      <inkml:brushProperty name="height" value="0.025" units="cm"/>
    </inkml:brush>
  </inkml:definitions>
  <inkml:trace contextRef="#ctx0" brushRef="#br0">0 215 8808,'2'-1'9814,"5"-3"-4653,46-34-2749,-33 19-1926,23-24 288,82-63 0,-125 106-755,0 0 0,1-1-1,-1 1 1,0 0 0,1 0-1,-1-1 1,0 1 0,1 0-1,-1 0 1,0 0 0,1-1-1,-1 1 1,0 0 0,1 0-1,-1 0 1,0 0 0,1 0-1,-1 0 1,1 0 0,-1 0-1,0-1 1,1 2-1,-1-1 1,1 0 0,-1 0-1,0 0 1,1 0 0,-1 0-1,1 0 1,-1 0 0,0 0-1,1 1 1,-1-1 0,0 0-1,1 0 1,-1 0 0,0 1-1,1-1 1,-1 0 0,0 0-1,0 1 1,1-1 0,-1 0-1,0 1 1,0-1 0,1 0-1,-1 1 1,0 0 0,2 28 628,-13 36 188,-7-4-344,12-46-396,1 0 1,0 1-1,1 0 0,1-1 0,-1 19 1,4-34-193,0 0 0,0 1 0,0-1 0,0 0 0,0 0 1,0 1-1,0-1 0,1 0 0,-1 1 0,0-1 0,0 0 0,0 0 1,0 1-1,0-1 0,0 0 0,1 0 0,-1 0 0,0 1 0,0-1 1,0 0-1,1 0 0,-1 0 0,0 1 0,0-1 0,1 0 0,-1 0 1,0 0-1,0 0 0,1 0 0,-1 0 0,0 0 0,1 0 1,-1 1-1,0-1 0,0 0 0,1 0 0,-1 0 0,0 0 0,0 0 1,1-1-1,-1 1 0,0 0 0,1 0 0,-1 0 0,0 0 0,0 0 1,1 0-1,-1 0 0,0 0 0,0-1 0,1 1 0,-1 0 0,0 0 1,0 0-1,1-1 0,15-7-6662</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09.299"/>
    </inkml:context>
    <inkml:brush xml:id="br0">
      <inkml:brushProperty name="width" value="0.025" units="cm"/>
      <inkml:brushProperty name="height" value="0.025" units="cm"/>
    </inkml:brush>
  </inkml:definitions>
  <inkml:trace contextRef="#ctx0" brushRef="#br0">56 127 10186,'0'0'6870,"-9"2"-5450,-36 6 1265,45-11-2431,-1-1-1,1 1 0,-1 0 1,1 0-1,0 0 1,1 0-1,-1-1 0,0 1 1,1 0-1,0 0 0,0 0 1,1-4-1,1 3-159,-1-1-1,1 2 1,-1-1 0,1 0-1,1 0 1,-1 1 0,0 0-1,1 0 1,0 0 0,-1 0-1,1 0 1,0 1 0,0-1-1,1 1 1,-1 0 0,0 1-1,1-1 1,6-1 0,-8 3-96,0-1 0,-1 1 0,1 0 0,0 0-1,0 0 1,-1 0 0,1 0 0,0 1 0,0-1 0,-1 1 0,1-1 0,0 1 0,-1 0 0,1 0 0,-1 1 0,1-1 0,-1 0 0,0 1 0,1-1 0,-1 1-1,0 0 1,0 0 0,0 0 0,0 0 0,-1 0 0,1 0 0,0 1 0,-1-1 0,1 0 0,-1 1 0,2 3 0,3 15-86,-5-17 207,0-1-1,0 1 1,0-1 0,0 1 0,1-1-1,-1 0 1,1 0 0,2 4-1,8-5 759,5-18 63,45-53-676,-32 41-5076,-24 20-1434,-2-3-4015</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05.835"/>
    </inkml:context>
    <inkml:brush xml:id="br0">
      <inkml:brushProperty name="width" value="0.025" units="cm"/>
      <inkml:brushProperty name="height" value="0.025" units="cm"/>
    </inkml:brush>
  </inkml:definitions>
  <inkml:trace contextRef="#ctx0" brushRef="#br0">0 304 18449,'0'0'4602,"10"-8"-3043,339-287-214,-351 310-811,-44 75 1596,36-74-1982,0 0 0,1 0-1,1 1 1,1 0 0,0 1 0,2 0 0,0 0 0,0 0 0,-2 33 0,7-50-179,0-1 0,0 1 0,0 0 0,0 0 0,1-1 0,-1 1 0,0 0 0,1 0 0,-1-1 0,0 1 0,1 0 0,-1-1 0,1 1 0,-1-1 0,1 1 0,-1 0 0,1-1 0,-1 1 0,1-1 0,0 1 0,-1-1 0,1 0 0,0 1 0,-1-1 0,1 0 0,0 1 0,-1-1 0,1 0 0,0 0 0,0 1 0,0-1 0,-1 0 0,1 0 0,0 0 0,0 0 0,-1 0 0,1 0 0,0 0 0,0-1 0,0 1 0,-1 0 0,1 0 0,0-1 0,-1 1 0,1 0 0,1-1 0,38-17-2831,29-43-7024,-47 41 4648,4-4-4584</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1.512"/>
    </inkml:context>
    <inkml:brush xml:id="br0">
      <inkml:brushProperty name="width" value="0.025" units="cm"/>
      <inkml:brushProperty name="height" value="0.025" units="cm"/>
    </inkml:brush>
  </inkml:definitions>
  <inkml:trace contextRef="#ctx0" brushRef="#br0">144 95 2947,'0'0'5845,"0"-9"-4062,-1-77 4597,-28 125-3951,17-13-2109,2 0 1,-8 32-1,16-48-194,-1 0 0,2-1 0,-1 1 0,1 0 0,1 0 0,-1 0 0,2 0 0,0 0 0,3 16-1,-4-24-118,1-1-1,0 1 1,0-1-1,1 1 1,-1-1-1,0 0 1,0 1-1,1-1 1,-1 0-1,0 0 1,1 0-1,-1 0 1,1 0-1,0 0 1,-1-1-1,1 1 1,0 0-1,-1-1 1,1 1-1,0-1 1,-1 0-1,1 0 1,0 1-1,0-1 1,0 0-1,-1-1 1,1 1-1,3-1 1,3 1 10,0-2 1,0 1-1,0-1 1,0 0-1,8-4 1,-3 0-77,-1-1 1,0 0-1,0-1 1,18-17-1,19-12-1041,-49 37 1098,-1 0 0,1 0 0,0 0 1,0 0-1,0 0 0,0 1 0,0-1 1,0 0-1,0 0 0,0 0 0,0 0 0,0 0 1,0 0-1,0 0 0,0 1 0,-1-1 0,1 0 1,0 0-1,0 0 0,0 0 0,0 0 1,0 1-1,0-1 0,0 0 0,0 0 0,1 0 1,-1 0-1,0 0 0,0 0 0,0 1 1,0-1-1,0 0 0,0 0 0,0 0 0,0 0 1,0 0-1,0 0 0,0 0 0,0 0 1,0 1-1,1-1 0,-1 0 0,0 0 0,0 0 1,0 0-1,0 0 0,0 0 0,0 0 1,0 0-1,1 0 0,-1 0 0,0 0 0,0 0 1,0 0-1,0 0 0,0 0 0,0 0 1,1 0-1,-1 0 0,0 0 0,0 0 0,0 0 1,0 0-1,0 0 0,0 0 0,1 0 1,-1 0-1,0 0 0,0 3-30,-4 26 218,-1 1 1,-15 47 0,0 2 572,13-45-469,-32 129 1258,32-142-915,0 0-1,-2 0 0,0-1 0,-2 0 0,-17 25 0,27-42-533,-1-1-1,0 1 0,0-1 0,0 0 0,0 0 0,0 0 0,0 0 0,-1 0 1,1 0-1,-1 0 0,1-1 0,-1 0 0,0 1 0,1-1 0,-1 0 1,-4 1-1,5-2-70,1 0 0,-1 0 0,0-1 0,1 1 0,-1 0 0,0-1 0,1 1 0,-1-1 0,1 1 0,-1-1 0,1 0 1,-1 0-1,1 0 0,-1 0 0,1 0 0,0 0 0,-1 0 0,1 0 0,0 0 0,0 0 0,0-1 0,0 1 0,0-1 0,0 1 1,0-1-1,1 1 0,-1-1 0,-1-2 0,-9-28-323,0 0 0,2 0 0,2-1 0,0 1 0,3-2 0,1 1 0,1-57 0,2 86 67,0-1 1,1 1-1,0 0 0,0-1 0,0 1 0,0 0 1,0 0-1,1 0 0,0 0 0,0 0 0,0 0 1,0 1-1,1-1 0,-1 0 0,1 1 0,0 0 0,0 0 1,0 0-1,1 0 0,6-4 0,4-2-1180,1 1 0,0 1 0,0 1 0,20-6 0,-7 2-1101,20-9-3150</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06.176"/>
    </inkml:context>
    <inkml:brush xml:id="br0">
      <inkml:brushProperty name="width" value="0.025" units="cm"/>
      <inkml:brushProperty name="height" value="0.025" units="cm"/>
    </inkml:brush>
  </inkml:definitions>
  <inkml:trace contextRef="#ctx0" brushRef="#br0">72 0 4164,'0'0'14093,"-15"70"-11434,2-36-641,-3 2-385,2-4-640,6-2-320,2-6-353,6-6-224,0-13-256,17-5-1794,5-5-1313,3-18-2082,1-10-4837</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06.521"/>
    </inkml:context>
    <inkml:brush xml:id="br0">
      <inkml:brushProperty name="width" value="0.025" units="cm"/>
      <inkml:brushProperty name="height" value="0.025" units="cm"/>
    </inkml:brush>
  </inkml:definitions>
  <inkml:trace contextRef="#ctx0" brushRef="#br0">16 62 15086,'0'0'12636,"-1"8"-12241,0 1-323,0-5-53,0-1-1,0 1 1,1 0-1,0 0 0,0 0 1,0 0-1,0-1 1,0 1-1,2 7 1,1-9-46,-1-1 0,1 1 0,-1-1 1,1 0-1,-1 1 0,1-1 0,0 0 1,0-1-1,-1 1 0,1 0 1,5-1-1,1 3-282,-5-3 286,-1 1 0,0 0 1,1 0-1,-1 1 0,0-1 1,0 1-1,0-1 0,0 1 1,0 0-1,0 0 1,0 0-1,-1 1 0,1-1 1,-1 1-1,0-1 0,1 1 1,-1 0-1,-1 0 0,1 0 1,0 0-1,-1 0 0,1 0 1,-1 0-1,0 1 0,0-1 1,0 0-1,0 1 1,-1-1-1,0 1 0,1 5 1,-2-2 151,0 0 1,0 0-1,-1 1 0,0-1 1,0 0-1,-1-1 1,0 1-1,0 0 1,0-1-1,-1 0 1,0 1-1,0-1 1,-10 9-1,11-11-55,1 0-32,-1-1 0,0 1-1,0-1 1,-1 0 0,1 0-1,0 0 1,-1 0 0,0-1-1,0 0 1,1 1 0,-1-1-1,-1-1 1,1 1 0,-8 2-1,12-4-145,-1 0 0,1 0-1,-1-1 1,0 1 0,1 0-1,-1 0 1,1 0 0,-1-1-1,1 1 1,-1 0 0,1 0 0,-1-1-1,1 1 1,-1 0 0,1-1-1,-1 1 1,1-1 0,0 1-1,-1-1 1,1 1 0,0-1-1,-1 1 1,1-1 0,0 1-1,-1-1 1,1 1 0,0-1-1,0 1 1,0-1 0,0 1 0,-1-1-1,1 0 1,0 0 0,-1-25-4085,2 20 2748,-1-30-6348</inkml:trace>
  <inkml:trace contextRef="#ctx0" brushRef="#br0" timeOffset="1">21 0 16624,'0'0'9353,"67"0"-7944,-39 0-768,4 1-481,2-1-513,2 0-3618,3-1-5767</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9:10.283"/>
    </inkml:context>
    <inkml:brush xml:id="br0">
      <inkml:brushProperty name="width" value="0.025" units="cm"/>
      <inkml:brushProperty name="height" value="0.025" units="cm"/>
    </inkml:brush>
  </inkml:definitions>
  <inkml:trace contextRef="#ctx0" brushRef="#br0">2 118 11435,'0'0'10735,"-1"-9"-10003,1 6-654,0 0 1,-1 0-1,1 0 1,1 1-1,-1-1 1,0 0-1,1 0 1,-1 0-1,1 0 1,0 1-1,0-1 1,0 0-1,0 1 1,0-1-1,1 0 1,1-2-1,0 3-1,-1-1 0,1 1 0,0 0 0,0 0 0,0 0 0,0 0 0,0 0 0,0 1 0,0-1 0,0 1 0,1 0 0,-1 0-1,1 0 1,-1 1 0,1-1 0,5 1 0,-6-1-31,-1 1 0,1 0 0,0 0 0,-1 0 0,1 0-1,0 0 1,-1 0 0,1 1 0,0-1 0,-1 1 0,1 0 0,-1 0-1,1 0 1,-1 0 0,0 0 0,1 0 0,-1 1 0,0-1 0,0 1 0,0 0-1,0 0 1,0 0 0,2 2 0,0 2 46,-1 1 0,0-1 1,0 1-1,0 0 0,-1 0 0,3 12 0,-4-12-20,1-1 0,-1 0 0,1 1 0,1-1 0,-1 0 0,1 0 0,0 0 0,1 0 0,7 9 0,-10-14-27,1 1 0,0-1 0,0 0 0,0 0 0,0 0 0,0 0 0,0-1 0,1 1 0,-1 0-1,0-1 1,0 0 0,1 1 0,-1-1 0,0 0 0,0 0 0,0 0 0,1-1 0,-1 1-1,0 0 1,0-1 0,1 0 0,-1 1 0,0-1 0,0 0 0,0 0 0,0 0 0,0 0-1,0 0 1,-1-1 0,4-2 0,7-4 182,-1-2 1,0 1-1,12-14 0,-22 21-221,14-13 46,-4 5-58,-1 0 0,0-1 1,-1 0-1,0 0 0,-1-1 0,0 0 0,10-23 0,-18 35-119,0 0 0,0 0 0,0 0 0,0 0 0,0 0 0,0 0-1,0 0 1,0 0 0,-1 1 0,1-1 0,0 0 0,0 0 0,0 0 0,0 0 0,0 0 0,0 0 0,0 0 0,0 0-1,-1 0 1,1 0 0,0-1 0,0 1 0,0 0 0,0 0 0,0 0 0,0 0 0,0 0 0,0 0 0,0 0 0,-1 0-1,1 0 1,0 0 0,0 0 0,0 0 0,0 0 0,0 0 0,0 0 0,0-1 0,0 1 0,0 0 0,0 0-1,0 0 1,0 0 0,0 0 0,0 0 0,0 0 0,0 0 0,0-1 0,0 1 0,0 0 0,0 0 0,0 0 0,0 0-1,0 0 1,0 0 0,0 0 0,0 0 0,0-1 0,0 1 0,0 0 0,-2 1-920,-10 4-7021</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1.056"/>
    </inkml:context>
    <inkml:brush xml:id="br0">
      <inkml:brushProperty name="width" value="0.025" units="cm"/>
      <inkml:brushProperty name="height" value="0.025" units="cm"/>
    </inkml:brush>
  </inkml:definitions>
  <inkml:trace contextRef="#ctx0" brushRef="#br0">1 566 10250,'0'0'10287,"13"-3"-8691,79-24 195,118-53 1,-41 14-1638,40-7-343,351-143-5313,-554 213 5181,57-31-2138,-60 32 1955,1 0 1,-1 0-1,0 0 0,0-1 0,0 1 0,-1-1 0,1 0 0,-1 0 0,1 0 0,-1 0 0,0 0 0,0-1 1,0 1-1,-1-1 0,2-3 0,-2-7-4701</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1.444"/>
    </inkml:context>
    <inkml:brush xml:id="br0">
      <inkml:brushProperty name="width" value="0.025" units="cm"/>
      <inkml:brushProperty name="height" value="0.025" units="cm"/>
    </inkml:brush>
  </inkml:definitions>
  <inkml:trace contextRef="#ctx0" brushRef="#br0">65 120 4132,'0'0'2867,"-10"-5"266,-29-13-229,38 18-2666,0-1 0,0 1-1,0-1 1,0 1-1,0-1 1,0 0 0,0 0-1,0 1 1,0-1 0,0 0-1,1 0 1,-1 0-1,0 0 1,0 0 0,1 0-1,-1-1 1,6-11 1951,26-4-513,-26 15-1349,20-9 39,1 2 0,-1 1 0,2 2 0,-1 0 0,1 2 0,0 0 0,0 2 0,0 1-1,0 1 1,28 5 0,-53-5-306,0 0 0,0 1 0,1-1 0,-1 1 1,0-1-1,0 1 0,0 0 0,0 0 0,0 0 0,0 0 0,-1 0 0,1 1 0,0-1 0,-1 0 0,1 1 0,0 0 0,-1-1 0,0 1 0,1 0 0,-1 0 0,0-1 0,0 1 0,0 0 0,0 0 1,0 0-1,-1 0 0,1 0 0,0 1 0,-1-1 0,0 0 0,1 0 0,-1 0 0,0 0 0,0 1 0,0-1 0,-1 0 0,1 0 0,-1 4 0,-1 2 183,0 1 0,0-1 0,-1 1-1,0-1 1,0 0 0,-1 0 0,0 0-1,-7 11 1,-22 21 145,-11 16-210,23-14-3258,20-34-4832</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2.252"/>
    </inkml:context>
    <inkml:brush xml:id="br0">
      <inkml:brushProperty name="width" value="0.025" units="cm"/>
      <inkml:brushProperty name="height" value="0.025" units="cm"/>
    </inkml:brush>
  </inkml:definitions>
  <inkml:trace contextRef="#ctx0" brushRef="#br0">24 61 11339,'0'0'5039,"2"-9"-2674,-1 1-1749,0 5-373,-1 0-1,0 0 0,1 0 1,-1 0-1,1 0 0,0 0 1,0 0-1,0 0 0,1 0 1,-1 1-1,1-1 1,-1 0-1,4-2 0,-4 33 3009,-3 25-1520,-18 94 0,11-97-1436,2 0-1,0 61 1,7-109-304,0 0 1,0 1-1,0-1 1,1 1-1,-1-1 1,1 1-1,-1-1 1,1 0-1,0 1 1,0-1 0,0 0-1,0 0 1,0 0-1,0 0 1,1 0-1,-1 0 1,1 0-1,0 0 1,-1 0-1,1-1 1,0 1-1,4 2 1,-2-2-184,0 0 0,0-1 0,0 1 0,1-1 0,-1 0 1,0 0-1,1-1 0,-1 1 0,1-1 0,-1 0 0,9-1 0,-1-1-990,0 0 0,0 0-1,0-1 1,0-1 0,-1 0 0,1-1-1,-1 0 1,16-10 0,11-16-6516</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2.622"/>
    </inkml:context>
    <inkml:brush xml:id="br0">
      <inkml:brushProperty name="width" value="0.025" units="cm"/>
      <inkml:brushProperty name="height" value="0.025" units="cm"/>
    </inkml:brush>
  </inkml:definitions>
  <inkml:trace contextRef="#ctx0" brushRef="#br0">119 14 17585,'-8'8'1671,"2"-3"-1426,-56 58 3070,57-58-3035,1 1 0,-1 0 0,1 0 0,0 0 0,0 1 0,1-1 0,0 1 0,0 0 0,0 0 0,-2 12 0,5-18-275,0 0-1,0 0 0,0 0 1,0-1-1,0 1 0,1 0 1,-1 0-1,0 0 0,0 0 1,1-1-1,-1 1 0,0 0 1,1 0-1,-1-1 0,1 1 1,-1 0-1,1-1 0,-1 1 1,1-1-1,0 1 0,-1 0 1,1-1-1,0 1 0,-1-1 1,1 0-1,0 1 0,-1-1 1,1 1-1,0-1 0,0 0 1,0 0-1,-1 0 0,1 1 1,0-1-1,0 0 0,0 0 0,0 0 1,-1 0-1,1 0 0,0 0 1,0-1-1,0 1 0,0 0 1,-1 0-1,1 0 0,0-1 1,1 0-1,42-13 152,-32 8-77,-1-1 0,0 0 1,0 0-1,-1-1 1,0 0-1,0-1 1,-1 0-1,0 0 1,0-1-1,-1 0 0,-1-1 1,0 0-1,0 0 1,-1-1-1,-1 1 1,7-18-1,-24 66 704,5-17-775,1 0 0,1 1 0,0 0-1,-2 30 1,7-50-62,0 0-1,0 0 1,0 0-1,0 0 0,0 0 1,0-1-1,0 1 1,1 0-1,-1 0 1,0 0-1,1 0 1,-1-1-1,0 1 0,1 0 1,-1 0-1,1-1 1,-1 1-1,1 0 1,-1-1-1,1 1 1,0 0-1,-1-1 0,1 1 1,0-1-1,-1 1 1,1-1-1,1 1 1,1 0-197,-1-1 0,0 1 0,0-1 0,0 0 0,1 0 1,-1 0-1,0 0 0,0 0 0,0 0 0,1-1 0,1 0 0,2 0-1013,0-1-1,0 0 1,0 0-1,0-1 1,0 0-1,-1 0 1,8-6-1,8-11-8349</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3.327"/>
    </inkml:context>
    <inkml:brush xml:id="br0">
      <inkml:brushProperty name="width" value="0.025" units="cm"/>
      <inkml:brushProperty name="height" value="0.025" units="cm"/>
    </inkml:brush>
  </inkml:definitions>
  <inkml:trace contextRef="#ctx0" brushRef="#br0">0 192 13933,'0'0'7314,"9"0"-6182,69 1 442,-77 0-1506,0-1-1,-1 0 1,1 1-1,0-1 1,-1 1-1,1 0 0,-1-1 1,1 1-1,0-1 1,-1 1-1,1 0 1,-1-1-1,0 1 0,1 0 1,-1 0-1,1 0 1,-1-1-1,0 1 1,0 0-1,0 0 1,1 0-1,-1-1 0,0 1 1,0 0-1,0 0 1,0 0-1,0 0 1,0-1-1,0 1 0,-1 0 1,1 0-1,0 0 1,0-1-1,-1 1 1,0 1-1,2 17 704,-1-18-770,1-1 0,-1 0 0,1 1 0,-1-1-1,1 0 1,-1 1 0,1-1 0,-1 0 0,1 0 0,-1 1 0,1-1 0,0 0 0,-1 0 0,1 0 0,0 0 0,-1 0-1,1 0 1,-1 0 0,1 0 0,0 0 0,-1 0 0,1 0 0,-1 0 0,1 0 0,0-1 0,-1 1 0,1 0 0,-1 0-1,1-1 1,-1 1 0,1 0 0,-1-1 0,1 0 0,6-3-17,0 0-1,0-1 1,0 1 0,-1-2 0,0 1-1,0-1 1,0 0 0,-1 0 0,0-1-1,0 1 1,-1-1 0,0 0-1,0 0 1,0-1 0,-1 1 0,0-1-1,0 0 1,-1 0 0,1-9-1,-3 16-319,-6 31-886,5-27 1096,0 1 0,0-1 0,0 1 0,0-1 0,1 0-1,0 1 1,0-1 0,0 1 0,0-1 0,0 1 0,2 5 0,-1-7 4,0-1 0,0 0 0,0 0 0,0 0 0,1 0 0,-1 0-1,0 0 1,1 0 0,-1 0 0,0-1 0,1 1 0,-1 0 0,1-1-1,-1 1 1,1-1 0,-1 0 0,1 1 0,-1-1 0,1 0 0,0 0 0,-1 0-1,1 0 1,-1 0 0,1 0 0,-1-1 0,4 0 0,0 0 82,0 0 0,0 0 0,1-1 0,-1 0 0,0 0 0,-1 0 0,1 0 0,0-1 0,-1 0 0,1 0 0,-1 0 0,0-1 0,6-5 0,-5 4 56,1 0-1,0 0 1,0 1 0,0 0 0,13-6 0,-15 59 689,-7-10-426,-1-1 0,-2 0 0,-2 0 0,-1-1 1,-2 0-1,-20 45 0,25-69-210,0 1 1,-2-1-1,0-1 0,0 0 1,-12 14-1,78-108 139,48-39 39,-36 44 649,80-116 1,-146 188-841,0 0 0,-1-1 0,0 1 0,0-1 0,0 0 0,-1 0 0,1 0 0,-1-1 0,-1 1 0,1 0 0,0-12 0,-2 17-21,0 1 0,0-1 0,-1 0 0,1 1 0,0-1 1,-1 0-1,1 1 0,0-1 0,-1 1 0,1-1 0,-1 0 0,1 1 0,-1-1 0,1 1 0,-1 0 0,1-1 0,-1 1 0,1-1 0,-1 1 0,0 0 0,1-1 0,-1 1 0,1 0 0,-1 0 0,0-1 0,0 1 0,1 0 0,-1 0 0,0 0 0,1 0 0,-1 0 0,0 0 0,1 0 1,-1 0-1,0 0 0,1 0 0,-1 1 0,0-1 0,1 0 0,-1 0 0,0 1 0,1-1 0,-1 0 0,0 1 0,1-1 0,-2 1 0,-32 17 235,22-8-184,1 1 1,0 0-1,0 1 1,-15 23-1,23-30-66,0 0 1,-1 0-1,2 1 0,-1-1 1,1 1-1,-1-1 1,1 1-1,1 0 0,-1 0 1,1 0-1,0 0 0,1 0 1,0 0-1,-1 0 0,2 8 1,0-12-27,0 0 1,-1-1 0,1 1-1,0 0 1,0-1-1,0 1 1,0-1 0,1 1-1,-1-1 1,0 0 0,1 1-1,-1-1 1,0 0-1,1 0 1,0 0 0,-1 0-1,1 0 1,0-1-1,-1 1 1,1 0 0,0-1-1,0 1 1,-1-1-1,1 1 1,0-1 0,2 0-1,55 1-845,-49-1 492,45-9-3244,-20-6-2339,12-12-9801</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3.875"/>
    </inkml:context>
    <inkml:brush xml:id="br0">
      <inkml:brushProperty name="width" value="0.025" units="cm"/>
      <inkml:brushProperty name="height" value="0.025" units="cm"/>
    </inkml:brush>
  </inkml:definitions>
  <inkml:trace contextRef="#ctx0" brushRef="#br0">119 22 14510,'8'-16'5899,"-14"11"307,-8 7-2341,-1 6-4989,7-1 1130,0 1 0,0-1-1,1 1 1,0 1 0,0 0 0,1 0 0,0 0 0,1 0 0,0 1 0,0 0 0,1 0 0,1 0-1,0 1 1,0-1 0,1 1 0,0 0 0,0-1 0,1 13 0,1-22-15,1 1 0,-1-1 1,1 0-1,-1 1 0,1-1 0,0 0 1,-1 1-1,1-1 0,0 0 0,0 0 1,0 0-1,0 0 0,0 0 0,0 0 1,0 0-1,0 0 0,1 0 0,-1 0 1,0-1-1,1 1 0,-1 0 0,0-1 1,1 1-1,-1-1 0,0 0 0,1 1 1,-1-1-1,1 0 0,-1 0 1,1 0-1,1 0 0,51-1-1984,-51 0 1784,8 0-832,-1-1 1,1-1 0,-1 0 0,1-1-1,-1 1 1,15-10 0,17-10-6140</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4.544"/>
    </inkml:context>
    <inkml:brush xml:id="br0">
      <inkml:brushProperty name="width" value="0.025" units="cm"/>
      <inkml:brushProperty name="height" value="0.025" units="cm"/>
    </inkml:brush>
  </inkml:definitions>
  <inkml:trace contextRef="#ctx0" brushRef="#br0">77 86 16143,'0'0'2306,"-10"10"-186,2-4-1526,3-2-289,0-1 0,0 2 0,0-1 0,0 0 0,1 1 0,0 0 0,0 0 0,0 0 0,0 1 0,1-1 0,0 1 0,-5 11 0,8-16-299,0-1-1,0 0 1,0 1 0,0-1 0,0 1-1,0-1 1,0 0 0,0 1 0,0-1 0,0 0-1,1 1 1,-1-1 0,0 0 0,0 1-1,0-1 1,0 0 0,1 1 0,-1-1 0,0 0-1,0 1 1,0-1 0,1 0 0,-1 0-1,0 1 1,0-1 0,1 0 0,-1 0 0,0 0-1,1 1 1,-1-1 0,0 0 0,1 0-1,-1 0 1,0 0 0,1 0 0,-1 0 0,0 0-1,1 0 1,-1 0 0,1 0 0,-1 0 0,0 0-1,1 0 1,-1 0 0,0 0 0,1 0-1,-1 0 1,0 0 0,1 0 0,20-7-39,-2-3-19,-2 0 0,1-2 1,-2 0-1,1-1 0,-2 0 0,0-1 1,0-1-1,-1-1 0,19-28 0,-19 25 57,-11 19-37,-14 31 61,3-8 199,-7 19 56,5-17 209,1 1-1,1 0 1,1 1-1,2-1 0,0 1 1,0 32-1,6 0-414,1-34 79,-1 1 0,-2-1 0,-1 1 0,0-1 0,-10 39 0,12-64-115,0 0-1,-1-1 1,1 1-1,0 0 1,0 0-1,0 0 1,0-1 0,-1 1-1,1 0 1,0 0-1,0 0 1,0 0 0,-1 0-1,1-1 1,0 1-1,0 0 1,0 0 0,-1 0-1,1 0 1,0 0-1,0 0 1,-1 0 0,1 0-1,0 0 1,0 0-1,-1 0 1,1 0-1,0 0 1,0 0 0,0 0-1,-1 0 1,1 0-1,0 0 1,0 0 0,-1 1-1,1-1 1,0 0-1,0 0 1,0 0 0,-1 0-1,1 0 1,0 1-1,0-1 1,0 0 0,0 0-1,-1 0 1,1 0-1,0 1 1,0-1 0,0 0-1,0 1 1,-4-24 352,3-2-482,1 0 0,1 0 0,2 0 0,0 1 0,2-1-1,0 1 1,2 0 0,1 0 0,1 0 0,1 1 0,0 1 0,2 0 0,1 0 0,0 1 0,29-33 0,-35 47-22,40-41-502,-44 45 576,0 1-1,1-1 1,-1 1-1,0 0 0,1 0 1,0 0-1,0 0 1,-1 1-1,1-1 1,0 1-1,0 0 1,0 0-1,6 0 0,-9 1 40,-1 1 0,1-1 0,0 1 0,-1-1-1,0 0 1,1 1 0,-1 0 0,1-1-1,-1 1 1,1-1 0,-1 1 0,0-1 0,0 1-1,1 0 1,-1-1 0,0 1 0,0 0-1,0-1 1,1 1 0,-1 0 0,0-1 0,0 1-1,0 0 1,0-1 0,0 1 0,-1 0-1,1-1 1,0 1 0,0 0 0,0-1 0,0 1-1,-1 0 1,1-1 0,0 1 0,-1-1-1,1 1 1,0 0 0,-1-1 0,0 1 0,-13 28 505,0-14-64,-1-1 1,-27 22-1,36-32-356,1 0 0,-1 0-1,0-1 1,0 1 0,0-2 0,-1 1-1,1-1 1,-1 1 0,1-2 0,-1 1-1,-13 1 1,20-3-108,0 0 1,-1 0-1,1 0 1,0 0-1,-1 0 1,1 0-1,0 0 1,-1 0-1,1 0 1,0 0-1,-1 0 1,1-1-1,0 1 1,0 0-1,-1 0 1,1 0-1,0 0 1,-1 0-1,1-1 0,0 1 1,0 0-1,-1 0 1,1 0-1,0-1 1,0 1-1,0 0 1,-1 0-1,1-1 1,0 1-1,0 0 1,0 0-1,0-1 1,0 1-1,-1 0 1,1-1-1,0 1 0,0 0 1,0-1-1,0 1 1,0 0-1,0-1 1,7-16-2010,19-13-3071,35-5-5491,-27 17 2354</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53.302"/>
    </inkml:context>
    <inkml:brush xml:id="br0">
      <inkml:brushProperty name="width" value="0.025" units="cm"/>
      <inkml:brushProperty name="height" value="0.025" units="cm"/>
    </inkml:brush>
  </inkml:definitions>
  <inkml:trace contextRef="#ctx0" brushRef="#br0">14 82 13453,'-2'8'2034,"-2"11"-1307,1 0 1,1 1-1,0-1 1,2 0-1,0 1 1,1-1-1,1 1 1,8 36-1,-4-33-275,1 0 0,0 0 0,2-1 1,0 0-1,2-1 0,0 0 0,19 25 0,-26-41-351,-1 0 1,1-1 0,0 1-1,1-1 1,-1 0-1,1-1 1,0 1-1,0-1 1,0 0 0,0 0-1,0 0 1,1-1-1,-1 0 1,1 0-1,0 0 1,-1-1 0,1 1-1,0-2 1,0 1-1,0 0 1,0-1-1,0 0 1,0-1 0,0 1-1,0-1 1,-1 0-1,1-1 1,0 0-1,-1 1 1,1-2 0,-1 1-1,1-1 1,-1 1-1,0-2 1,0 1-1,0 0 1,8-8 0,11-12 196,-1 0 0,-2-1 0,0-2 0,-1 0 1,17-31-1,-5 1-1003,40-97 0,-65 138-740,-1-1 0,-1 1 1,-1-1-1,3-19 1,-5-2-5528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1.871"/>
    </inkml:context>
    <inkml:brush xml:id="br0">
      <inkml:brushProperty name="width" value="0.025" units="cm"/>
      <inkml:brushProperty name="height" value="0.025" units="cm"/>
    </inkml:brush>
  </inkml:definitions>
  <inkml:trace contextRef="#ctx0" brushRef="#br0">141 97 10858,'0'0'7581,"-10"0"-6562,5 0-909,1 0-1,0 0 0,-1 0 0,1 0 0,-1 1 1,1 0-1,0 0 0,0 0 0,-1 0 1,1 1-1,0-1 0,0 1 0,0 0 0,1 1 1,-1-1-1,0 0 0,1 1 0,0 0 1,-1 0-1,1 0 0,0 0 0,1 1 0,-4 4 1,1-1 38,1 0 0,0 1 0,0-1 0,0 1 0,1 0 0,1 0 1,-1 0-1,1 0 0,1 0 0,-1 1 0,1 10 0,1-18-139,0-1 0,0 1 0,0 0 0,0 0 0,0 0 0,0-1 0,0 1 0,1 0 0,-1 0 0,0 0 0,0-1 0,1 1 0,-1 0 0,0-1 0,1 1 0,-1 0 0,1-1 0,-1 1 0,1 0 1,0-1-1,-1 1 0,1-1 0,-1 1 0,1-1 0,0 1 0,-1-1 0,1 0 0,0 1 0,0-1 0,-1 0 0,2 1 0,30-3 173,-22-1-112,-1 0-1,0 0 0,-1-1 0,17-10 0,-9 2-6,-1 0 0,-1-2 1,0 0-1,24-30 0,-34 38-47,1 0 1,-1 0-1,0 0 0,-1 0 0,1 0 1,-1-1-1,-1 0 0,1 0 1,-1 0-1,0 0 0,-1 0 0,0 0 1,0 0-1,0 0 0,-1 0 0,-1-13 1,1 19-25,-1 0 1,0 0-1,1 0 1,-1 0 0,0 0-1,1 0 1,-1 0 0,0 0-1,0 1 1,0-1-1,0 0 1,1 0 0,-1 1-1,0-1 1,0 1-1,-1-1 1,1 1 0,0-1-1,0 1 1,0 0 0,0-1-1,0 1 1,0 0-1,-1 0 1,1 0 0,0 0-1,0 0 1,0 0 0,0 0-1,-1 0 1,1 0-1,0 1 1,0-1 0,0 0-1,0 1 1,0-1-1,0 1 1,-2 1 0,-2-1-86,0 1 1,1 0-1,-1 0 0,1 0 1,0 1-1,-1 0 1,1 0-1,-4 3 1,4 0-99,0-1 0,1 1 0,-1 0 1,1 1-1,0-1 0,1 0 1,0 1-1,0-1 0,-3 15 0,5-19 25,-1 0 0,1 1 1,0-1-1,-1 0 0,1 1 0,0-1 0,0 1 0,1-1 0,-1 0 0,0 1 0,1-1 0,0 0 0,-1 1 0,1-1 0,0 0 0,0 0 0,0 0 0,0 0 0,1 0 0,-1 0 0,0 0 1,1 0-1,0 0 0,-1-1 0,1 1 0,0 0 0,0-1 0,0 0 0,0 1 0,0-1 0,4 2 0,2-1-641,1 0 0,0-1 0,-1 0 0,1 0 0,0-1 0,0 0 0,0-1 0,0 0 0,0 0 0,-1-1 0,14-4 0,28-15-6437</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4.886"/>
    </inkml:context>
    <inkml:brush xml:id="br0">
      <inkml:brushProperty name="width" value="0.025" units="cm"/>
      <inkml:brushProperty name="height" value="0.025" units="cm"/>
    </inkml:brush>
  </inkml:definitions>
  <inkml:trace contextRef="#ctx0" brushRef="#br0">133 1 11627,'0'0'13207,"-11"7"-12182,8-5-982,-10 6 320,-1 1 0,2 1 0,0-1 0,0 2 0,1 0 0,0 0 0,0 1 0,-8 14 0,16-13-261,11-14 158,14-13-211,-7-3-1778,-5 7-2633</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5.273"/>
    </inkml:context>
    <inkml:brush xml:id="br0">
      <inkml:brushProperty name="width" value="0.025" units="cm"/>
      <inkml:brushProperty name="height" value="0.025" units="cm"/>
    </inkml:brush>
  </inkml:definitions>
  <inkml:trace contextRef="#ctx0" brushRef="#br0">51 0 12236,'0'0'16025,"0"12"-15272,-2 13-622,-1 1 0,0-1 1,-2 0-1,-1 0 0,-1 0 0,-17 38 0,52-105-12409,-11 19 5931</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6.143"/>
    </inkml:context>
    <inkml:brush xml:id="br0">
      <inkml:brushProperty name="width" value="0.025" units="cm"/>
      <inkml:brushProperty name="height" value="0.025" units="cm"/>
    </inkml:brush>
  </inkml:definitions>
  <inkml:trace contextRef="#ctx0" brushRef="#br0">63 132 12107,'0'0'13592,"-1"10"-12551,-24 121 1197,13-77-1637,2 1 0,-4 96 0,15-163-518,1 0-1,0 0 1,1 1-1,6-18 0,5-23-152,-12 32-8,-3 16 55,1-1-1,0 1 1,0 0-1,1 0 1,0 0 0,-1 0-1,1 0 1,2-4 0,25 26-2428,-23-17 2278,-1 1 0,1-1-1,-1 0 1,1 0 0,0-1 0,-1 0-1,1 0 1,0 0 0,-1 0 0,1-1-1,0 1 1,-1-1 0,1 0 0,-1-1-1,1 1 1,-1-1 0,1 0 0,4-3-1,-4 3 216,0-1-1,0 0 0,0 0 0,-1-1 0,1 1 0,-1-1 0,0 0 1,0 0-1,0 0 0,-1-1 0,1 1 0,-1-1 0,0 0 0,4-9 1,-22 47 2960,11-27-2861,1 1 0,0 1 0,0-1 0,0 0 0,1 1 0,0-1 0,0 1-1,0 15 1,4-23-115,0 1-1,1-1 0,-1 0 0,0 0 1,1-1-1,-1 1 0,0 0 0,0-1 0,1 1 1,2-2-1,1-2-93,0 1-1,-1-2 1,1 1 0,-1 0-1,0-1 1,0 0 0,0-1-1,4-5 1,12-12-940,-21 22 597,-9 41-107,5-29 739,0 0 0,0 0-1,1 1 1,1 0-1,0 0 1,0 0 0,1 0-1,1 19 1,0-30-199,0 0 0,1 0 0,-1 0 0,0 0 0,0 0 0,1 0 1,-1 0-1,1 0 0,-1 0 0,1 0 0,-1 0 0,1 0 0,0 0 0,-1-1 0,1 1 0,0 0 0,0 0 0,-1-1 0,1 1 0,0-1 0,0 1 0,0-1 1,0 1-1,0-1 0,0 1 0,2 0 0,0-1 70,0 1 0,1-1 1,-1 0-1,0 0 0,1 0 1,-1 0-1,1 0 0,5-2 1,1-1 181,0 0 0,0 0 0,0-1 0,16-9 0,-1-4-257,-2-1-1,0-1 0,-1-1 1,0-1-1,-2-1 0,-1 0 1,-1-2-1,0 0 0,-2-1 1,-1 0-1,-1-2 0,-1 0 1,-2 0-1,0-1 0,-2 0 1,5-30-1,-13 58-16,2-38 0,-3 37 0,0 1 0,0-1 0,0 0 0,0 1 0,0-1 0,0 1 0,0-1 0,-1 1 0,1-1 0,0 0 0,0 1 0,-1-1 0,1 1 0,0-1 0,-1 1 0,1-1 0,0 1 0,-1 0 0,1-1 0,-1 1 0,1-1 0,-1 1 0,1 0 0,-1-1 0,1 1 0,-1 0 0,1 0 0,-1-1 0,1 1 0,-1 0 0,1 0 0,-1 0 0,0 0 0,1-1 0,-1 1 0,1 0 0,-1 0 0,0 0 0,1 0 0,-1 1 0,1-1 0,-1 0 0,1 0 0,-1 0 0,0 0 0,1 1 0,-1-1 0,1 0 0,-1 0 0,1 1 0,-1-1 0,1 0 0,-1 1 0,-6 4 0,1-1 0,-1 1 0,1 0 0,0 0 0,1 1 0,-1 0 0,1 0 0,0 0 0,-5 10 0,-35 66 0,40-72 0,1 0 0,0 1 0,1-1 0,0 1 0,1 0 0,0 0 0,1-1 0,0 1 0,0 1 0,2 13 0,-1-21 0,1 1 0,0-1 0,0 0 0,1 0 0,-1 0 0,1 0 0,0 0 0,0 0 0,0 0 0,0 0 0,1-1 0,0 1 0,0-1 0,-1 0 0,2 0 0,-1 0 0,0 0 0,1-1 0,-1 1 0,1-1 0,0 0 0,0 0 0,0 0 0,0 0 0,0-1 0,0 1 0,0-1 0,5 0 0,2 2-261,0-1 1,0 0-1,-1-1 1,1-1-1,0 1 1,0-2-1,0 0 1,0 0-1,15-4 1,-18-4-3840,-6-2-2520</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7.126"/>
    </inkml:context>
    <inkml:brush xml:id="br0">
      <inkml:brushProperty name="width" value="0.025" units="cm"/>
      <inkml:brushProperty name="height" value="0.025" units="cm"/>
    </inkml:brush>
  </inkml:definitions>
  <inkml:trace contextRef="#ctx0" brushRef="#br0">10 0 17104,'0'0'7607,"-1"12"-7126,0-5-347,-6 88 856,7-84-909,0 0 1,0 0 0,1 1 0,1-1-1,0 0 1,1 0 0,4 12 0,-7-22-74,1 1 0,0 0 0,-1-1 0,1 1 1,0-1-1,0 1 0,0-1 0,0 1 1,0-1-1,1 0 0,-1 0 0,0 1 1,1-1-1,-1 0 0,1 0 0,-1 0 1,1-1-1,-1 1 0,1 0 0,-1 0 1,1-1-1,0 1 0,2 0 0,-1-1 67,0-1 0,0 1-1,0 0 1,-1-1-1,1 1 1,0-1 0,0 0-1,0 0 1,0 0-1,-1 0 1,1-1 0,4-2-1,5-5 273,0 0 0,-1-1 0,0 0 0,10-13 0,-21 23-345,21-27 317,-17 21-242,0 0 0,1 0 0,-1 0 0,1 0 0,1 1 0,-1-1 0,1 1 0,0 1 0,0-1 0,0 1 0,10-5 0,-15 9-79,0 0 0,0 0 0,-1 1 0,1-1-1,0 0 1,0 0 0,0 1 0,-1-1-1,1 1 1,0-1 0,-1 1 0,1-1-1,0 1 1,-1-1 0,1 1 0,-1-1-1,1 1 1,-1 0 0,1-1 0,-1 1 0,1 0-1,-1 0 1,0-1 0,1 1 0,-1 0-1,0 0 1,0-1 0,1 1 0,-1 0-1,0 0 1,0 1 0,6 33 61,-6-30-31,11 96 138,-11-100-165,0-1-1,0 1 1,0-1-1,0 1 1,0 0 0,0-1-1,1 1 1,-1 0 0,0-1-1,0 1 1,0-1-1,1 1 1,-1 0 0,0-1-1,1 1 1,-1-1 0,0 1-1,1-1 1,-1 1-1,1-1 1,-1 0 0,1 1-1,-1-1 1,1 1 0,-1-1-1,1 0 1,-1 1 0,1-1-1,0 0 1,-1 0-1,1 0 1,-1 1 0,1-1-1,0 0 1,-1 0 0,1 0-1,0 0 1,-1 0-1,1 0 1,-1 0 0,1 0-1,0 0 1,-1-1 0,1 1-1,0 0 1,-1 0-1,1 0 1,-1-1 0,1 1-1,-1 0 1,1-1 0,-1 1-1,1 0 1,-1-1-1,1 1 1,-1-1 0,1 1-1,-1-1 1,1 1 0,0-2-1,26-31 229,16-35 29,-18 28-2817,-23 35-654</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7.454"/>
    </inkml:context>
    <inkml:brush xml:id="br0">
      <inkml:brushProperty name="width" value="0.025" units="cm"/>
      <inkml:brushProperty name="height" value="0.025" units="cm"/>
    </inkml:brush>
  </inkml:definitions>
  <inkml:trace contextRef="#ctx0" brushRef="#br0">0 3 21492,'0'0'4292,"63"-2"-6117,-43 14-1699,-2 2-2529</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7.892"/>
    </inkml:context>
    <inkml:brush xml:id="br0">
      <inkml:brushProperty name="width" value="0.025" units="cm"/>
      <inkml:brushProperty name="height" value="0.025" units="cm"/>
    </inkml:brush>
  </inkml:definitions>
  <inkml:trace contextRef="#ctx0" brushRef="#br0">51 76 17585,'-5'9'1227,"-3"10"-661,0 0 0,2 0 0,0 1 0,1 0 0,0 0 0,-2 37 0,7-13 310,2-1 0,1 0 1,2 0-1,3-1 0,15 55 1,-15-72-685,-2-6 108,-1 1 0,0-1 0,-2 1 0,2 26 0,-22-70 2572,7 4-2916,1-1 0,1 0 0,1-1 0,1 1 0,1-2 0,1 1 0,1 0 0,0-1 0,2 1 0,1-1 0,3-27 0,-3 47 8,1 0 0,0 0 1,1 0-1,-1 0 0,0 1 0,1-1 1,0 0-1,-1 1 0,1-1 1,0 1-1,0 0 0,1 0 1,-1-1-1,0 1 0,6-3 0,48-28-115,-21 14 84,-21 9 138,0-1 0,-1-1 0,0 0 0,-1 0 0,0-2 0,-1 1 0,-1-1 0,0-1 0,-1 0 0,0 0 1,-1-1-1,-1 0 0,0-1 0,-2 1 0,0-1 0,0 0 0,-2 0 0,3-34 0,-40 163 68,31-101-139,-11 40 0,1 1 0,3 0 0,-6 96 0,16-146-179,0 0-1,0 0 1,0 0 0,1 0-1,-1 0 1,0 0-1,1 0 1,0 0 0,-1 0-1,1 0 1,0 0 0,0-1-1,0 1 1,0 0 0,0 0-1,1-1 1,-1 1 0,0-1-1,1 0 1,-1 1-1,1-1 1,-1 0 0,1 0-1,0 0 1,-1 0 0,1 0-1,3 1 1,-1 0-499,1-1 0,-1 0 0,1 0 0,-1-1-1,1 1 1,0-1 0,-1 0 0,1 0 0,0 0 0,-1-1 0,6-1 0,7-4-6246</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18.624"/>
    </inkml:context>
    <inkml:brush xml:id="br0">
      <inkml:brushProperty name="width" value="0.025" units="cm"/>
      <inkml:brushProperty name="height" value="0.025" units="cm"/>
    </inkml:brush>
  </inkml:definitions>
  <inkml:trace contextRef="#ctx0" brushRef="#br0">66 163 5862,'0'0'15449,"1"-10"-12983,6-47 2323,-7 57-4738,0-1-1,0 1 1,0 0 0,0-1 0,-1 1 0,1 0-1,0-1 1,0 1 0,0 0 0,0-1 0,-1 1-1,1 0 1,0-1 0,0 1 0,-1 0 0,1-1 0,0 1-1,0 0 1,-1 0 0,1 0 0,0-1 0,-1 1-1,1 0 1,0 0 0,-1 0 0,1 0 0,-1 0-1,1 0 1,0-1 0,-1 1 0,1 0 0,0 0 0,-1 0-1,1 0 1,-1 0 0,1 0 0,0 1 0,-1-1-1,1 0 1,0 0 0,-1 0 0,1 0 0,0 0-1,-1 0 1,1 1 0,0-1 0,-1 0 0,1 0 0,0 0-1,-1 1 1,1-1 0,0 0 0,0 1 0,-1-1-1,1 0 1,0 1 0,0-1 0,-20 17 114,15-11-146,1 1 0,0 0 0,0 0 0,0 0-1,1 1 1,0-1 0,1 1 0,-1-1 0,2 1 0,-1 0 0,1 0 0,-1 11 0,3-18-20,-1-1 0,1 1 0,-1 0 0,1 0 0,-1-1 0,1 1 0,-1 0 0,1-1 1,-1 1-1,1 0 0,0-1 0,0 1 0,-1-1 0,1 1 0,0-1 0,0 1 0,-1-1 1,1 0-1,0 1 0,0-1 0,0 0 0,0 0 0,0 1 0,0-1 0,-1 0 0,1 0 1,0 0-1,0 0 0,0 0 0,0 0 0,0-1 0,0 1 0,0 0 0,-1 0 0,1-1 1,1 0-1,39-10 135,-25 3-146,-1-1 0,0-1 1,0-1-1,14-13 0,-17 13-319,1 0 0,1 1 0,0 1 0,28-15 0,-41 24 277,0 0-1,0-1 1,-1 1-1,1-1 1,0 1-1,0 0 1,0 0-1,-1 0 1,1-1-1,0 1 1,0 0-1,0 0 1,0 0-1,0 0 1,-1 0-1,1 1 1,0-1-1,0 0 1,0 0-1,0 1 0,-1-1 1,1 0-1,0 1 1,0-1-1,-1 0 1,1 1-1,0-1 1,-1 1-1,2 1 1,-1 0 15,0-1 0,0 2 0,0-1 0,0 0 0,0 0 0,-1 0 0,1 0 0,-1 0 0,1 1 0,-1-1 0,0 4 0,0 11 145,-1 0 1,-6 26 0,5-28-197,3 14 473,-1-29-344,0 1 1,0-1-1,1 1 0,-1-1 0,0 1 0,0-1 0,1 1 0,-1-1 0,0 1 0,1-1 0,-1 1 0,0-1 0,1 0 1,-1 1-1,1-1 0,-1 0 0,1 1 0,-1-1 0,0 0 0,1 0 0,-1 1 0,1-1 0,-1 0 0,1 0 1,0 0-1,-1 0 0,1 0 0,3 0 65,-1-1 0,0 0 0,1 0 0,-1 0-1,0-1 1,1 1 0,-1-1 0,0 0 0,0 0 0,-1 0 0,1 0 0,3-3 0,20-17 114,-14 12-299,-1 0 0,2 1 1,-1 0-1,1 1 0,23-11 0,-35 19 61,0 0-1,-1 0 1,1 0 0,0 0 0,0 0-1,-1 0 1,1 1 0,0-1-1,0 0 1,-1 1 0,1-1 0,0 0-1,-1 1 1,1-1 0,0 1-1,-1-1 1,1 1 0,-1-1 0,1 1-1,-1-1 1,1 1 0,-1 0 0,1-1-1,-1 1 1,0 0 0,1 0-1,-1-1 1,0 1 0,0 0 0,1 0-1,-1-1 1,0 1 0,0 0-1,0 0 1,0-1 0,0 1 0,0 0-1,0 0 1,0-1 0,0 1-1,-1 1 1,1 48 154,0-37-185,-1-5 44,2 1 0,-1-1-1,1 0 1,0 1 0,1-1-1,4 13 1,-6-19 62,1-1 0,0 1 0,0-1-1,-1 0 1,1 1 0,0-1 0,0 0 0,0 0 0,0 0 0,0 0 0,1 0 0,-1 0 0,0 0 0,0 0 0,1 0-1,-1 0 1,1 0 0,-1-1 0,1 1 0,-1-1 0,1 1 0,-1-1 0,1 0 0,-1 1 0,1-1 0,-1 0 0,1 0-1,-1 0 1,1 0 0,0 0 0,-1-1 0,1 1 0,-1 0 0,1-1 0,-1 1 0,1-1 0,-1 0 0,0 1 0,1-1-1,-1 0 1,1 0 0,-1 0 0,2-2 0,10-6-38,0-2 0,0 0 0,-1 0 1,-1-1-1,0 0 0,-1-1 0,0 0 0,-1-1 0,14-29 0,-19 35-17,-1-1 0,-1 0 0,1 0 0,-2 0 0,2-16 0,-2 22 0,-1 0 0,0 0 0,0 0 0,0 0 0,0 0 0,0 0 0,-1 0 0,1 0 0,-1 0 0,0 1 0,0-1 0,0 0 0,0 0 0,0 0 0,0 1 0,-1-1 0,0 1 0,1-1 0,-1 1 0,-4-4 0,24 4-2255,7-10-5046,-1-6-5564</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0.825"/>
    </inkml:context>
    <inkml:brush xml:id="br0">
      <inkml:brushProperty name="width" value="0.025" units="cm"/>
      <inkml:brushProperty name="height" value="0.025" units="cm"/>
    </inkml:brush>
  </inkml:definitions>
  <inkml:trace contextRef="#ctx0" brushRef="#br0">125 225 13997,'0'0'2568,"1"-8"-299,3-28-16,-4 34-2149,0 1 1,1 0-1,-1 0 1,0-1-1,0 1 1,0 0 0,0 0-1,-1-1 1,1 1-1,0 0 1,-1 0-1,1-1 1,0 1 0,-1 0-1,1 0 1,-1 0-1,0 0 1,1 0-1,-1 0 1,0 0 0,0 0-1,0 0 1,0 0-1,0 0 1,0 0-1,0 0 1,0 1-1,0-1 1,0 0 0,0 1-1,0-1 1,0 1-1,0 0 1,-1-1-1,1 1 1,0 0 0,0-1-1,-1 1 1,1 0-1,0 0 1,-1 0-1,0 0 1,-2 0-56,1 1 1,-1-1-1,1 1 1,0-1-1,-1 1 1,1 0-1,0 0 1,-1 1-1,1-1 1,0 1-1,0-1 1,0 1-1,-3 3 1,0 1 0,1 0 1,1 1 0,-1 0-1,1 0 1,0 0 0,1 0 0,-1 0-1,2 1 1,-1 0 0,1-1-1,0 1 1,0 0 0,1 0 0,0 0-1,1 13 1,0-21-53,0 1-1,0 0 1,0 0 0,0-1-1,0 1 1,0 0-1,0 0 1,0-1 0,0 1-1,1 0 1,-1-1 0,0 1-1,0 0 1,1-1 0,-1 1-1,0 0 1,1-1-1,-1 1 1,1-1 0,-1 1-1,1-1 1,-1 1 0,1-1-1,-1 1 1,1-1 0,0 1-1,-1-1 1,1 0-1,-1 1 1,1-1 0,0 0-1,0 0 1,-1 1 0,1-1-1,0 0 1,-1 0 0,1 0-1,0 0 1,0 0 0,-1 0-1,1 0 1,0 0-1,-1 0 1,1 0 0,0 0-1,0-1 1,-1 1 0,1 0-1,0 0 1,-1-1 0,2 0-1,2 0 17,0-1-1,0 0 0,1 0 1,-1-1-1,-1 1 0,1-1 1,4-4-1,4-5 221,0-1 0,-2-1 0,1 0 0,-2-1 0,0 0 0,0 0 0,-2-1 0,0 0-1,0 0 1,-2-1 0,0 0 0,-1 0 0,-1 0 0,0 0 0,-1-1 0,-1-19 0,-9 43-117,1 10-140,2 2 0,0-1-1,1 0 1,1 1 0,0 0-1,2 0 1,0 26 0,0-20-9,0-12 53,0-1-35,0-1-1,1 0 0,0 0 0,1 1 1,3 17-1,-3-27 19,-1 1 0,1 0 0,-1-1 0,1 1 0,0-1 0,0 1 0,0-1 0,0 0 0,0 1 0,0-1 0,0 0 0,0 0 0,0 0 0,1 1 0,-1-1 0,0 0 0,1-1 0,-1 1 1,1 0-1,-1 0 0,1-1 0,-1 1 0,1-1 0,0 1 0,-1-1 0,1 1 0,0-1 0,-1 0 0,1 0 0,0 0 0,-1 0 0,1 0 0,0-1 0,-1 1 0,1 0 0,0-1 0,-1 1 0,1-1 0,-1 1 0,1-1 0,-1 0 0,3-1 0,3-1 53,-1-1-1,0 1 1,0-1-1,-1 1 0,1-2 1,-1 1-1,0-1 1,0 0-1,0 0 0,8-11 1,38-70 511,-32 50-315,-18 79-643,-4 8 457,1-38-71,1 1 0,0 0 1,2 0-1,1 16 0,-2-29 8,1 0-1,-1-1 1,0 1-1,0-1 1,1 1 0,-1 0-1,1-1 1,-1 1-1,1-1 1,-1 1-1,1-1 1,-1 1 0,1-1-1,-1 1 1,1-1-1,-1 0 1,1 1 0,0-1-1,-1 0 1,1 1-1,0-1 1,-1 0-1,1 0 1,0 0 0,-1 0-1,1 0 1,0 0-1,-1 0 1,1 0-1,0 0 1,0 0 0,-1 0-1,1 0 1,0 0-1,-1 0 1,1-1-1,0 1 1,-1 0 0,1 0-1,-1-1 1,1 1-1,0 0 1,-1-1 0,1 1-1,-1-1 1,1 1-1,-1-1 1,1 1-1,0-1 1,28-23 367,-14 3-360,-1 0-1,-1-1 1,-1-1 0,0 0-1,15-48 1,-24 162-11,-3-88-186,0 0 0,0 0-1,0-1 1,1 1 0,-1 0 0,1-1-1,0 1 1,0 0 0,0-1 0,0 1-1,0-1 1,0 1 0,1-1 0,2 4-1,-2-5-114,-1 0 0,1 1 0,-1-1 0,1 0 0,0 0-1,-1 0 1,1 0 0,0 0 0,0-1 0,0 1 0,0 0-1,0-1 1,0 1 0,0-1 0,0 0 0,0 0 0,0 0-1,0 0 1,0 0 0,0 0 0,0 0 0,0-1 0,0 1-1,0-1 1,0 1 0,-1-1 0,1 0 0,0 0 0,0 0-1,0 0 1,-1 0 0,3-2 0,16-14-10894</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1.950"/>
    </inkml:context>
    <inkml:brush xml:id="br0">
      <inkml:brushProperty name="width" value="0.025" units="cm"/>
      <inkml:brushProperty name="height" value="0.025" units="cm"/>
    </inkml:brush>
  </inkml:definitions>
  <inkml:trace contextRef="#ctx0" brushRef="#br0">9 157 11147,'0'0'9240,"9"-2"-7377,0-1-1361,0-1 0,0 1 0,-1-1-1,1-1 1,-1 0 0,0 0 0,0 0-1,7-7 1,-12 9-305,1-1-1,0 1 0,-1-1 0,0 0 1,0 0-1,0 0 0,0 0 0,-1 0 1,0 0-1,0-1 0,0 1 0,0-1 1,-1 0-1,1 1 0,-1-1 1,0 0-1,-1 0 0,1 0 0,-1 0 1,0-5-1,0 9-176,-1 1 0,1-1 0,0 0-1,-1 0 1,1 1 0,-1-1 0,1 0 0,-1 1 0,1-1 0,-1 1 0,1-1 0,-1 1-1,0-1 1,1 1 0,-1-1 0,0 1 0,1-1 0,-1 1 0,0 0 0,1-1 0,-1 1-1,0 0 1,0 0 0,0 0 0,1-1 0,-1 1 0,0 0 0,0 0 0,0 0 0,1 0-1,-1 0 1,0 1 0,0-1 0,1 0 0,-1 0 0,0 0 0,0 1 0,1-1 0,-1 0-1,0 1 1,0-1 0,0 1 0,-34 17-149,26-9 144,0 0 0,1 0 0,0 0 0,0 1 0,-9 17-1,14-23 4,1 1-1,-1 0 0,1 0 0,0 0 0,0 0 0,0 1 1,1-1-1,0 0 0,0 1 0,1-1 0,-1 1 0,1-1 1,0 1-1,2 9 0,-2-14-12,1 0-1,-1 0 1,1 0 0,0 0-1,-1 0 1,1 0 0,0 0-1,0 0 1,0-1 0,0 1 0,0 0-1,-1-1 1,1 1 0,0 0-1,1-1 1,-1 1 0,0-1-1,0 0 1,0 1 0,0-1 0,0 0-1,0 0 1,0 0 0,1 1-1,0-1 1,37 0 70,-27-1-37,4 1-153,-1-1 0,0-1 1,0-1-1,24-6 0,-7-3-2740,-3-2-3485,-8 1-3691</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3.308"/>
    </inkml:context>
    <inkml:brush xml:id="br0">
      <inkml:brushProperty name="width" value="0.025" units="cm"/>
      <inkml:brushProperty name="height" value="0.025" units="cm"/>
    </inkml:brush>
  </inkml:definitions>
  <inkml:trace contextRef="#ctx0" brushRef="#br0">1 53 7495,'0'0'6486,"4"-8"-5685,19-37 2776,-23 67-4814,-1-9-6073,-2-9 1790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2.198"/>
    </inkml:context>
    <inkml:brush xml:id="br0">
      <inkml:brushProperty name="width" value="0.025" units="cm"/>
      <inkml:brushProperty name="height" value="0.025" units="cm"/>
    </inkml:brush>
  </inkml:definitions>
  <inkml:trace contextRef="#ctx0" brushRef="#br0">129 18 10634,'0'0'6086,"-11"6"-4485,3-2-1371,1 0 0,-1 1 0,1 0 0,0 1 0,0-1 0,0 1 0,1 1 0,0-1 0,0 1 0,1 0 0,-1 1 0,-6 12 0,9-14-40,-1 1 0,1-1 1,0 1-1,1-1 0,-1 1 0,1 0 1,1 0-1,-1 0 0,1 0 1,0 0-1,1 0 0,0 0 0,1 11 1,-1-17-182,1 0 0,-1 0 0,1 0 0,0 0 1,0-1-1,-1 1 0,1 0 0,0 0 0,0-1 0,0 1 1,0 0-1,0-1 0,0 1 0,-1-1 0,2 1 0,-1-1 1,0 0-1,0 1 0,0-1 0,0 0 0,0 0 1,0 0-1,0 0 0,0 0 0,0 0 0,0 0 0,0 0 1,0 0-1,1 0 0,-1-1 0,0 1 0,0 0 0,0-1 1,0 1-1,0-1 0,0 1 0,-1-1 0,3 0 0,36-23 253,-29 13-209,0 1 0,-1-1 0,-1-1 0,0 0 0,8-16 0,-13 23-37,0 0-1,-1 0 0,0 0 0,0-1 0,0 1 0,-1-1 1,1 1-1,-1-1 0,-1 0 0,1 1 0,-1-1 1,0 0-1,0 0 0,-1 1 0,1-1 0,-3-6 0,3 11-20,-1 0 0,1 0 0,-1 0 0,1 0 0,-1 0 0,0 0 0,1 0 0,-1 0-1,0 0 1,0 0 0,0 0 0,0 0 0,1 0 0,-1 1 0,-1-1 0,1 0-1,0 1 1,0-1 0,0 1 0,0-1 0,0 1 0,0-1 0,-1 1 0,1 0 0,0 0-1,0 0 1,0-1 0,-1 1 0,1 0 0,0 0 0,0 1 0,-1-1 0,-1 1 0,1-1-60,0 1 0,0-1 0,0 1 0,0 0 0,1 0 0,-1 0 0,0 0 0,0 0 0,1 0 0,-1 0 0,1 1 0,-1-1 0,1 0 1,0 1-1,-1-1 0,1 1 0,0 0 0,0-1 0,0 1 0,-1 3 0,1-2-173,-1 1 1,1 1-1,0-1 1,1 0-1,-1 0 1,1 0-1,0 0 1,0 1-1,0-1 1,0 0-1,2 4 1,-2-6-4,1 0 1,-1-1-1,1 1 1,0-1-1,0 1 1,-1-1 0,1 1-1,0-1 1,0 0-1,1 1 1,-1-1 0,0 0-1,0 0 1,0 0-1,1 0 1,-1 0-1,1 0 1,-1 0 0,1 0-1,-1-1 1,1 1-1,-1 0 1,1-1 0,0 1-1,-1-1 1,1 0-1,0 0 1,2 1-1,19-1-4248</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3.639"/>
    </inkml:context>
    <inkml:brush xml:id="br0">
      <inkml:brushProperty name="width" value="0.025" units="cm"/>
      <inkml:brushProperty name="height" value="0.025" units="cm"/>
    </inkml:brush>
  </inkml:definitions>
  <inkml:trace contextRef="#ctx0" brushRef="#br0">10 112 4965,'4'-17'2823,"6"-37"3422,-7 14 2592,-3 39-7674,0 38-549,0-32-555,4 132 1124,-3-119-924,2 1 1,0-1-1,1 1 0,1-1 0,8 21 1,-12-38-264,-1 1 0,0-1-1,1 1 1,-1-1 0,1 0 0,0 1 0,-1-1 0,1 0 0,0 1 0,0-1 0,0 0 0,0 0 0,0 0 0,0 0 0,0 0 0,0 0 0,1 0 0,-1 0 0,0 0 0,0-1 0,1 1 0,-1 0-1,1-1 1,-1 1 0,0-1 0,1 0 0,-1 1 0,3-1 0,-4-1-292,0 0 1,0-1-1,-1 1 0,1 0 0,0 0 0,-1 0 1,1-1-1,-1 1 0,1 0 0,-1 0 0,1 0 0,-1 0 1,0 0-1,0 0 0,1 0 0,-2-1 0,-57-41-13541,35 27 7522</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3.967"/>
    </inkml:context>
    <inkml:brush xml:id="br0">
      <inkml:brushProperty name="width" value="0.025" units="cm"/>
      <inkml:brushProperty name="height" value="0.025" units="cm"/>
    </inkml:brush>
  </inkml:definitions>
  <inkml:trace contextRef="#ctx0" brushRef="#br0">35 118 4004,'-13'-14'4292,"0"4"-545,8 2-640,2 3 3171,8 5-5701,13 0 192,4 0 191,10-2-383,4-5-353,5-4-160,0-2-352,0-2-1762,-3 0-1890,-8-2-3202</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4.362"/>
    </inkml:context>
    <inkml:brush xml:id="br0">
      <inkml:brushProperty name="width" value="0.025" units="cm"/>
      <inkml:brushProperty name="height" value="0.025" units="cm"/>
    </inkml:brush>
  </inkml:definitions>
  <inkml:trace contextRef="#ctx0" brushRef="#br0">60 21 12139,'0'0'2755,"-7"13"-134,2-6-2274,-30 56 2145,33-58-2175,0 0 0,0-1 1,1 1-1,-1 0 1,1 0-1,0 0 0,0 1 1,1-1-1,-1 0 0,1 0 1,0 0-1,1 0 0,1 10 1,-1-14-280,0 0 1,0 0-1,0 0 1,0 0-1,0 0 1,0 0-1,0 0 1,0 0-1,0 0 1,1-1-1,-1 1 1,0 0-1,0-1 1,1 1-1,-1-1 0,0 0 1,1 1-1,-1-1 1,1 0-1,-1 0 1,0 0-1,1 0 1,-1 0-1,1 0 1,-1 0-1,1 0 1,-1-1-1,0 1 1,1 0-1,-1-1 1,0 0-1,1 1 1,0-2-1,4 0 232,0 0-1,1 0 1,-2-1-1,1 0 1,11-7-1,-8 2 89,-1-1 1,0 1-1,0-1 0,13-20 0,-18 24-226,-1 1 0,1 0 0,-1-1 0,0 1 0,0-1-1,-1 0 1,0 1 0,1-1 0,-2 0 0,1 0 0,0 0 0,-1 0-1,0 0 1,-1-9 0,0 13-116,1-1 0,-1 1 0,1-1 0,-1 1 0,0-1 0,0 1 0,0 0 0,0-1 0,0 1 0,0 0 0,0 0 0,0 0 0,0 0 0,0 0 0,-1 0 0,1 0 0,0 0 0,-1 0 0,1 0 0,-1 1 1,1-1-1,-1 1 0,1-1 0,-1 1 0,1 0 0,-3-1 0,-42 1-1805,36 7-1448,8-3-2195</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5.479"/>
    </inkml:context>
    <inkml:brush xml:id="br0">
      <inkml:brushProperty name="width" value="0.025" units="cm"/>
      <inkml:brushProperty name="height" value="0.025" units="cm"/>
    </inkml:brush>
  </inkml:definitions>
  <inkml:trace contextRef="#ctx0" brushRef="#br0">0 45 11018,'0'0'10757,"0"8"-10298,1 42 104,14 251 4336,-8-278-4370,-7-23-517,0 0 1,0 0-1,0 0 1,1 1-1,-1-1 1,0 0-1,0 0 1,1 0-1,-1 0 1,0 0-1,1 0 1,-1 0-1,0 0 1,0 0-1,1 0 1,-1 0-1,0 0 1,1 0-1,-1 0 1,0 0 0,0 0-1,1 0 1,-1 0-1,0 0 1,1 0-1,-1 0 1,0 0-1,0-1 1,1 1-1,-1 0 1,0 0-1,0 0 1,0 0-1,1-1 1,-1 1-1,0 0 1,0 0-1,1-1 1,1-2 57,1-1 0,-1 1 1,0-1-1,0 0 0,0 1 0,-1-1 1,1 0-1,0-5 0,3-11 39,-2-1 1,0 1-1,-1-1 0,0-23 1,-2 35-91,0 0-1,-1 0 1,0 1 0,0-1-1,-1 0 1,0 0 0,0 1 0,-1-1-1,0 1 1,-1 0 0,0 0-1,-5-8 1,9 15-27,0 1 1,0 0-1,-1 0 0,1 0 0,0 0 0,0-1 0,0 1 1,0 0-1,0 0 0,0 0 0,0 0 0,0-1 0,0 1 1,-1 0-1,1 0 0,0 0 0,0 0 0,0 0 0,0-1 1,0 1-1,-1 0 0,1 0 0,0 0 0,0 0 0,0 0 1,-1 0-1,1 0 0,0 0 0,0 0 0,0 0 1,0 0-1,-1 0 0,1 0 0,0 0 0,0 0 0,0 0 1,-1 0-1,1 0 0,0 0 0,0 0 0,0 0 0,0 0 1,-1 0-1,1 0 0,0 0 0,0 1 0,0-1 0,0 0 1,-1 0-1,1 0 0,0 0 0,0 0 0,0 0 0,0 1 1,0-1-1,0 0 0,-1 0 0,1 0 0,0 1 1,-2 17-365,5 24 12,-1-36 323,-1-1 0,1 1 0,1-1 1,-1 0-1,1 0 0,-1 0 0,1 0 0,1 0 0,-1-1 0,1 0 0,0 1 0,0-1 1,0 0-1,0-1 0,6 5 0,-7-7 39,0 1 1,0-1-1,0 0 0,0 1 0,0-1 1,0-1-1,0 1 0,0 0 1,1-1-1,-1 0 0,0 1 1,0-1-1,1-1 0,-1 1 1,0 0-1,0-1 0,0 1 0,1-1 1,-1 0-1,0 0 0,0-1 1,0 1-1,0 0 0,-1-1 1,1 0-1,0 0 0,-1 1 1,4-4-1,4-6 208,0 1 0,-1-2 0,0 1 0,0-1 0,-2 0 0,1-1 0,-2 0 0,1 0 0,-2-1 0,0 1 0,-1-1 0,0 0 0,-1 0 0,0-1 0,-1 1-1,-1-1 1,-1-22 0,-3 24-51,-5 15-193,-6 20-219,5 10 237,2 0 0,1 0 0,2 1 0,0-1 0,3 55 0,1-85 13,0 1-1,0-1 1,0 0 0,0 0-1,0 1 1,0-1-1,0 0 1,1 0 0,-1 1-1,1-1 1,0 0-1,0 0 1,-1 0 0,1 0-1,1 0 1,-1 0 0,0 0-1,0 0 1,1 0-1,-1-1 1,1 1 0,0 0-1,-1-1 1,1 1-1,0-1 1,0 0 0,0 0-1,0 0 1,0 0-1,0 0 1,0 0 0,0 0-1,0 0 1,1-1-1,-1 0 1,0 1 0,0-1-1,1 0 1,-1 0-1,0 0 1,0 0 0,1 0-1,-1-1 1,0 1-1,3-1 1,4-2 23,0 1-1,-1-2 1,0 1-1,1-1 1,-1 0-1,-1-1 1,1 1-1,-1-2 1,1 1-1,7-9 1,-8 7 19,0 1 0,0-1-1,-1-1 1,0 1 0,-1-1 0,1 0 0,-2-1-1,1 1 1,-1-1 0,0 0 0,-1 0-1,0 0 1,-1 0 0,3-18 0,-5 26-37,0 1 0,0 0 0,0 0 0,0-1 1,0 1-1,0 0 0,0-1 0,0 1 0,0 0 0,0-1 0,0 1 1,0 0-1,0 0 0,-1-1 0,1 1 0,0 0 0,0 0 0,0-1 1,-1 1-1,1 0 0,0 0 0,0-1 0,0 1 0,-1 0 0,1 0 1,0 0-1,0 0 0,-1-1 0,1 1 0,0 0 0,-1 0 0,1 0 1,0 0-1,0 0 0,-1 0 0,1 0 0,0 0 0,-1 0 0,1 0 1,0 0-1,-1 0 0,1 0 0,0 0 0,-1 0 0,1 0 0,0 0 1,0 0-1,-1 0 0,1 1 0,0-1 0,-1 0 0,1 0 1,0 0-1,0 0 0,-1 1 0,-15 12 38,10-4-40,1 1 0,0 0 0,1 0 0,0 0 0,0 0 0,1 1 0,0 0 0,1-1 0,1 1 0,-2 19 0,4-28-22,-1 0-1,0-1 1,1 1-1,-1-1 1,1 1 0,0-1-1,-1 1 1,1-1-1,0 1 1,0-1 0,0 0-1,0 0 1,0 1-1,0-1 1,0 0 0,1 0-1,-1 0 1,0 0-1,1 0 1,-1 0 0,0-1-1,1 1 1,-1 0-1,1-1 1,-1 1 0,1-1-1,-1 1 1,1-1-1,0 0 1,-1 0 0,1 1-1,0-1 1,-1-1-1,1 1 1,-1 0 0,4-1-1,4 1-434,0-1 0,0 0 0,0-1 0,0 0 0,14-4 0,15-15-5218,0-5-3464</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6.237"/>
    </inkml:context>
    <inkml:brush xml:id="br0">
      <inkml:brushProperty name="width" value="0.025" units="cm"/>
      <inkml:brushProperty name="height" value="0.025" units="cm"/>
    </inkml:brush>
  </inkml:definitions>
  <inkml:trace contextRef="#ctx0" brushRef="#br0">150 38 17264,'-4'-2'326,"1"1"0,-1-1-1,0 0 1,1 1 0,-1 0-1,0 0 1,0 0 0,0 0 0,0 1-1,0-1 1,0 1 0,0 0-1,0 0 1,1 1 0,-1-1-1,0 1 1,0 0 0,0 0-1,0 0 1,0 0 0,1 1 0,-1-1-1,1 1 1,-1 0 0,1 0-1,-5 4 1,3-1-245,1 0 0,0 0 0,0 1 0,1-1 0,-1 1 0,1 0 0,1 0 0,-1 0 0,1 0 0,0 0 0,0 0 0,1 1 0,-1-1 0,1 1 0,0 10 0,1-11-59,-1 1 1,1-1-1,1 1 0,-1 0 1,1-1-1,0 1 0,0-1 1,1 1-1,3 9 0,-4-15-21,0 0-1,0 1 1,0-1-1,0 0 1,0 1-1,0-1 1,0 0-1,0 0 0,0 0 1,0 0-1,1 0 1,-1 0-1,0-1 1,1 1-1,-1 0 1,1-1-1,2 2 1,-1-2 9,0 1 0,1-1 0,-1 0 0,0 0 0,0-1 0,0 1 0,0-1 0,0 1 1,0-1-1,0 0 0,0 0 0,4-2 0,2-2 36,1-1 0,-2 0-1,1 0 1,0-1 0,-1 0 0,-1 0 0,1-1-1,-1 0 1,10-16 0,-7 10 21,0-1 0,-1 0 0,-1-1 0,-1 0-1,7-21 1,-6 0 708,-8 33-304,-6 23-505,-2 10 73,2 1 0,1 1 1,1-1-1,2 1 0,1 36 0,1-67-40,0 0 1,0 1-1,0-1 0,0 0 1,0 1-1,0-1 0,0 0 0,0 1 1,0-1-1,0 0 0,0 1 1,0-1-1,0 0 0,0 1 1,1-1-1,-1 0 0,0 1 0,0-1 1,0 0-1,1 0 0,-1 1 1,0-1-1,0 0 0,1 0 0,-1 1 1,0-1-1,1 0 0,-1 0 1,0 0-1,1 1 0,-1-1 1,0 0-1,1 0 0,-1 0 0,0 0 1,1 0-1,14-6-109,9-15-555,-14 8-1015,-1-1 0,0 0 0,8-19-1,4-21-7570,-11 15-2718</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6.582"/>
    </inkml:context>
    <inkml:brush xml:id="br0">
      <inkml:brushProperty name="width" value="0.025" units="cm"/>
      <inkml:brushProperty name="height" value="0.025" units="cm"/>
    </inkml:brush>
  </inkml:definitions>
  <inkml:trace contextRef="#ctx0" brushRef="#br0">69 0 14606,'0'0'2076,"-7"10"17,0-1-1478,-2 1 150,1 0 0,1 0 0,0 1 0,0-1 0,-9 23 0,16-33-882,35-3-1143,-22 1 1261,1 1-1,-1 0 1,0 1 0,23 3 0,-34-3 7,1 0-1,-1 1 1,1-1 0,-1 1 0,0-1 0,1 1 0,-1 0 0,0 0 0,0 0 0,1 0 0,-1 0-1,0 0 1,0 1 0,0-1 0,0 1 0,-1-1 0,1 1 0,0 0 0,-1 0 0,1 0-1,-1 0 1,1 0 0,-1 0 0,0 0 0,0 0 0,0 1 0,0-1 0,0 0 0,-1 0-1,1 1 1,-1-1 0,1 1 0,-1 2 0,-1-2 226,0 1 1,0-1-1,-1 1 0,1-1 0,-1 0 1,0 1-1,0-1 0,0 0 0,0 0 1,-1 0-1,1-1 0,-1 1 0,0-1 1,1 1-1,-1-1 0,0 0 1,-4 2-1,-58 33 2521,59-35-2661,1 0 0,-1 0 0,1 0 0,-1-1 0,0 1 0,0-1 1,-9 0-1,15-1-166,0-1 1,-1 1 0,1 0 0,-1 0-1,1 0 1,-1-1 0,1 1 0,0 0-1,-1-1 1,1 1 0,-1 0-1,1-1 1,0 1 0,-1-1 0,1 1-1,0 0 1,0-1 0,-1 1 0,1-1-1,0 1 1,0-1 0,0 1 0,0-1-1,0 1 1,-1-1 0,1 1 0,0-1-1,0 1 1,0-1 0,0 1 0,0-1-1,0 1 1,1-1 0,-1 1-1,0-1 1,0 1 0,0-1 0,0 1-1,1 0 1,-1-1 0,0 1 0,1-1-1,9-23-3995,25-22-5692,-14 19 2008</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6.984"/>
    </inkml:context>
    <inkml:brush xml:id="br0">
      <inkml:brushProperty name="width" value="0.025" units="cm"/>
      <inkml:brushProperty name="height" value="0.025" units="cm"/>
    </inkml:brush>
  </inkml:definitions>
  <inkml:trace contextRef="#ctx0" brushRef="#br0">5 1 14446,'0'0'2071,"1"11"-272,-1 254 6501,-5-17-5614,43-633-2184,-38 385-506,1-10-47,0 1 1,1 0-1,0 0 0,5-15 1,-6 23 34,0-1-1,0 0 1,0 0 0,0 0 0,0 1 0,0-1 0,1 0-1,-1 1 1,0-1 0,1 1 0,-1 0 0,1-1 0,0 1-1,-1 0 1,1 0 0,0 0 0,0 0 0,0 0 0,0 0-1,0 1 1,-1-1 0,1 1 0,0-1 0,1 1 0,-1 0-1,3 0 1,-5 0 7,1 0 0,0 0 1,-1 0-1,1 0 0,-1 0 0,1 0 0,-1 0 0,1 0 0,0 1 0,-1-1 1,1 0-1,-1 0 0,1 1 0,-1-1 0,1 0 0,-1 1 0,1-1 0,-1 0 1,1 1-1,-1-1 0,0 1 0,1-1 0,-1 1 0,0-1 0,1 1 0,-1-1 1,0 1-1,1-1 0,-1 1 0,0 0 0,0-1 0,0 1 0,0 0 0,-2 28-47,-20 22 249,-29 14-168,26-41-2378,25-26-952,0 2 3148,0 0-1,0 0 1,0 0 0,0 0-1,0 0 1,0 0-1,2-16-10809</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7.358"/>
    </inkml:context>
    <inkml:brush xml:id="br0">
      <inkml:brushProperty name="width" value="0.025" units="cm"/>
      <inkml:brushProperty name="height" value="0.025" units="cm"/>
    </inkml:brush>
  </inkml:definitions>
  <inkml:trace contextRef="#ctx0" brushRef="#br0">39 116 15919,'0'0'7436,"10"-1"-6720,-6 0-590,0 1 0,0-1 0,0 0 0,0 0 0,0 0 0,0-1 0,0 1 0,0-1 0,0 0 0,0 0 0,-1-1 0,1 1 0,-1-1 0,0 1 0,0-1 0,0 0 0,0 0 0,0-1 0,-1 1 0,1-1 0,-1 1 0,0-1 0,0 0 0,0 0 0,-1 1 0,1-1 0,-1 0 0,0-1 0,0 1 0,0 0 0,-1 0 0,1-5 0,-1 8-79,0 0 0,0 0 0,0 1 0,-1-1 0,1 0 0,0 0 0,0 1 0,-1-1 0,1 0 0,0 1 0,-1-1-1,1 0 1,0 1 0,-1-1 0,1 0 0,-1 1 0,1-1 0,-1 1 0,0-1 0,1 1 0,-1-1 0,1 1 0,-1-1-1,0 1 1,1 0 0,-1-1 0,0 1 0,0 0 0,1 0 0,-1-1 0,0 1 0,0 0 0,1 0 0,-1 0 0,0 0 0,0 0-1,1 0 1,-1 0 0,0 0 0,0 0 0,0 0 0,1 1 0,-1-1 0,0 0 0,1 1 0,-1-1 0,-1 1 0,-2 0-47,1 0 1,-1 1-1,1-1 1,0 1 0,-1 0-1,1 0 1,0 0-1,0 0 1,-4 4 0,-2 6 4,1 0 0,0 1 1,0 0-1,1 0 0,1 1 1,1 0-1,-1 0 0,2 0 1,0 1-1,1 0 0,1-1 1,-2 23-1,5-36-57,-1 0 1,1 0-1,-1 0 1,1 0-1,-1 0 0,1-1 1,0 1-1,-1 0 1,1 0-1,0 0 1,0-1-1,-1 1 0,1 0 1,0-1-1,0 1 1,0-1-1,0 1 1,0-1-1,0 1 0,0-1 1,0 0-1,0 0 1,0 1-1,0-1 1,0 0-1,0 0 0,0 0 1,0 0-1,1 0 1,-1 0-1,0 0 1,0-1-1,0 1 0,0 0 1,1-1-1,43-10-4737,-19-4-123,-1-3-1851</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7.700"/>
    </inkml:context>
    <inkml:brush xml:id="br0">
      <inkml:brushProperty name="width" value="0.025" units="cm"/>
      <inkml:brushProperty name="height" value="0.025" units="cm"/>
    </inkml:brush>
  </inkml:definitions>
  <inkml:trace contextRef="#ctx0" brushRef="#br0">83 1 15118,'0'0'7527,"-56"53"-6373,45-31-290,1 2-95,5-4-449,5-2-224,0-3-128,1-4 64,11-5-96,3-4 64,3-2-352,3 0-545,-2-10-1121,0-8-1569,1-5-2082</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8.058"/>
    </inkml:context>
    <inkml:brush xml:id="br0">
      <inkml:brushProperty name="width" value="0.025" units="cm"/>
      <inkml:brushProperty name="height" value="0.025" units="cm"/>
    </inkml:brush>
  </inkml:definitions>
  <inkml:trace contextRef="#ctx0" brushRef="#br0">98 0 15214,'0'0'5910,"-4"12"-5584,-3 23 64,0 0 1,3 1 0,1-1 0,2 37-1,0-35 309,2 54 349,0-83-1042,0-1-1,0 1 1,1 0 0,0-1 0,0 1 0,1-1 0,0 1 0,6 11 0,-7-38-4807,-8-16 4178,-5 9 971,-26-38-1,31 54 937,-1 2 0,0-1 1,0 1-1,-9-9 0,22 15-1120,0 1 0,0-1 0,0 1 0,0 0 0,0 0 0,10 1 0,-3-1-690,54-2-4432,0-6-3791,-35 2-1249</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2.570"/>
    </inkml:context>
    <inkml:brush xml:id="br0">
      <inkml:brushProperty name="width" value="0.025" units="cm"/>
      <inkml:brushProperty name="height" value="0.025" units="cm"/>
    </inkml:brush>
  </inkml:definitions>
  <inkml:trace contextRef="#ctx0" brushRef="#br0">155 317 9737,'0'0'8152,"-9"3"-7565,-2 3-422,0 0 0,1 1 0,0-1 1,0 2-1,0 0 0,1 0 0,1 1 0,-1 0 0,1 0 0,1 1 0,0 0 0,0 0 1,-7 15-1,12-20-79,0-1 0,0 1 0,0 0 0,0-1 0,1 1 0,0 0 0,0 0 0,0 0 0,0 5 0,1-10-81,0 1 0,0-1-1,0 1 1,0-1 0,0 1 0,0-1-1,0 1 1,1-1 0,-1 1 0,0-1 0,0 0-1,0 1 1,0-1 0,1 1 0,-1-1-1,0 1 1,0-1 0,1 0 0,-1 1 0,0-1-1,1 0 1,-1 1 0,1-1 0,-1 0-1,0 0 1,1 1 0,-1-1 0,1 0 0,-1 0-1,1 0 1,-1 1 0,0-1 0,1 0-1,2 0 10,-1-1 0,0 1 0,0-1-1,0 1 1,0-1 0,0 0 0,0 0-1,0 0 1,-1 0 0,1 0-1,0 0 1,3-3 0,19-17 23,0 0 0,-1-2 1,-1 0-1,-1-1 0,-1-2 0,22-36 1,-18 21 73,-2 0-1,-2-2 1,25-75 0,-43 111 1,0 3-19,0-1 0,-1 1-1,0 0 1,0 0 0,0-1 0,0 1-1,-1-1 1,1 1 0,-1-1-1,-1-4 1,-15 25 970,-9 28-840,2 1 0,2 1 1,3 1-1,1 1 1,2 0-1,-11 67 1,25-108-172,-9 71 309,9-74-366,1 0 0,0 0 0,0 0 0,0 0-1,0 1 1,1-1 0,0 0 0,0 0 0,0 0 0,0 0 0,0 0-1,1 0 1,0 0 0,4 6 0,-5-8-130,1-1 1,0 0-1,0 0 0,0 1 1,0-1-1,0 0 0,0 0 1,0-1-1,0 1 0,0 0 1,0-1-1,0 1 0,1-1 1,-1 0-1,0 0 0,0 0 1,0 0-1,1 0 0,-1 0 1,0 0-1,0-1 0,0 1 1,0-1-1,1 0 0,-1 0 1,0 0-1,0 0 0,0 0 0,-1 0 1,1 0-1,0 0 0,0-1 1,1-1-1,6-3-956,-1-1 0,0-1 0,0 1 0,-1-1 0,9-12 0,10-22-2304</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8.601"/>
    </inkml:context>
    <inkml:brush xml:id="br0">
      <inkml:brushProperty name="width" value="0.025" units="cm"/>
      <inkml:brushProperty name="height" value="0.025" units="cm"/>
    </inkml:brush>
  </inkml:definitions>
  <inkml:trace contextRef="#ctx0" brushRef="#br0">32 257 12300,'0'0'8600,"-6"10"-6668,2-1-1793,0 0 0,0 1 0,1-1 0,0 1 0,1 0 0,0 0-1,0 11 1,1-18-128,1 0 1,-1 0-1,1-1 0,0 1 0,0 0 0,1-1 0,-1 1 0,0 0 0,1-1 0,-1 1 0,1 0 0,0-1 0,0 1 0,0-1 1,0 1-1,1-1 0,-1 0 0,1 1 0,-1-1 0,1 0 0,0 0 0,0 0 0,0 0 0,0 0 0,0-1 0,0 1 1,0-1-1,1 1 0,-1-1 0,0 0 0,1 0 0,0 0 0,-1 0 0,1 0 0,-1 0 0,1-1 0,4 1 0,-5-1 101,0 0 0,0 0 0,0 0-1,0 0 1,0 0 0,0 0-1,0-1 1,0 1 0,0-1-1,0 0 1,0 1 0,0-1 0,0 0-1,0 0 1,-1 0 0,1 0-1,0-1 1,-1 1 0,1 0-1,-1-1 1,2-1 0,0-1 34,0 0 0,0 0 0,-1-1 0,0 1 0,1-1 0,-2 0-1,1 1 1,1-8 0,1-7 282,-1 0 0,-1-1 0,-1-26 0,-5 18-131,3 27-301,1 0 0,0 1-1,0-1 1,0 1 0,-1-1 0,1 1 0,0-1 0,-1 1 0,1-1 0,0 1-1,-1-1 1,1 1 0,0-1 0,-1 1 0,1 0 0,-1-1 0,1 1-1,-1 0 1,1-1 0,-1 1 0,1 0 0,-1-1 0,0 1 0,1 0 0,-1 0-1,1 0 1,-1 0 0,1 0 0,-1 0 0,0 0 0,1 0 0,-1 0-1,1 0 1,-1 0 0,0 0 0,1 0 0,-1 0 0,1 0 0,-1 1-1,0-1 1,1 0 0,-1 0 0,1 1 0,-1-1 0,0 1 0,0 0-4,0 0 0,0 0 0,0 1 0,-1-1 0,1 0 0,1 1 1,-1-1-1,0 1 0,0-1 0,0 1 0,1-1 0,-1 1 0,1-1 1,-1 1-1,1 0 0,0-1 0,0 1 0,0 0 0,0 0 0,0-1 1,0 1-1,0 0 0,0-1 0,1 3 0,-1-3 6,1 0-1,-1 0 0,0 0 1,0 0-1,1 0 1,-1 0-1,1-1 0,-1 1 1,1 0-1,-1 0 1,1 0-1,0-1 1,-1 1-1,1 0 0,0-1 1,0 1-1,-1 0 1,1-1-1,0 1 1,0-1-1,0 0 0,0 1 1,-1-1-1,1 1 1,0-1-1,0 0 0,0 0 1,0 0-1,0 0 1,0 1-1,0-1 1,0 0-1,0-1 0,0 1 1,0 0-1,0 0 1,0 0-1,0-1 1,0 1-1,0 0 0,-1-1 1,1 1-1,0 0 1,0-1-1,0 0 1,0 1-1,0-2 0,6-2 25,0-1-1,0-1 1,-1 1-1,1-1 0,-1 0 1,-1-1-1,9-11 1,32-55 422,-39 60-211,9-14-226,-1 0 0,21-55 1,-48 161-99,3-27 328,-3 91 1,12-108-177,3-1 0,1 1 0,1-1 0,2 1 0,1-2 0,16 41 0,-17-52-38,25 79 401,-29-91-361,-1 1-1,-1-1 1,1 1 0,-2-1 0,1 1 0,-2-1 0,-1 18 0,-15-63 439,8 12-507,-2-5-63,1 0 0,2-1 0,0 0 0,2 0 0,1 0 0,-1-32 1,6 58-95,0 0 1,0 0 0,0 0 0,1 0 0,0 0 0,-1 0 0,1 0 0,0 0 0,0 0 0,1 1 0,-1-1-1,0 0 1,1 1 0,0-1 0,2-2 0,38-28-5666,-42 33 5781,35-23-6398</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9.433"/>
    </inkml:context>
    <inkml:brush xml:id="br0">
      <inkml:brushProperty name="width" value="0.025" units="cm"/>
      <inkml:brushProperty name="height" value="0.025" units="cm"/>
    </inkml:brush>
  </inkml:definitions>
  <inkml:trace contextRef="#ctx0" brushRef="#br0">98 79 14542,'0'0'5931,"-8"-4"-3566,-28-11-791,35 15-1537,0 0-1,0 0 0,0 0 0,0 0 1,0 0-1,0 0 0,0 0 0,-1 0 1,1 1-1,0-1 0,0 0 0,0 1 1,0-1-1,1 1 0,-1-1 1,0 1-1,0-1 0,0 1 0,0 0 1,0 0-1,1-1 0,-1 1 0,0 0 1,0 0-1,1 0 0,-1-1 0,1 1 1,-1 0-1,0 2 0,-11 28 134,12-28-130,-5 17 57,2-1 0,0 1 0,1 0 0,1 29 0,1-48-88,0-1 0,0 1 0,0-1 0,0 0-1,0 1 1,0-1 0,0 1 0,0-1 0,0 0-1,0 1 1,0-1 0,0 1 0,0-1 0,0 0-1,0 1 1,0-1 0,0 1 0,1-1 0,-1 0-1,0 1 1,0-1 0,1 0 0,-1 1 0,0-1-1,0 0 1,1 1 0,-1-1 0,0 0 0,1 0-1,-1 1 1,0-1 0,1 0 0,-1 0 0,0 0-1,1 1 1,-1-1 0,0 0 0,1 0 0,-1 0-1,1 0 1,-1 0 0,0 0 0,1 0 0,-1 0-1,1 0 1,-1 0 0,1 0 0,-1 0-1,0 0 1,1 0 0,-1 0 0,1 0 0,-1-1-1,0 1 1,1 0 0,-1 0 0,0 0 0,1-1-1,-1 1 1,0 0 0,1 0 0,-1-1 0,0 1-1,0 0 1,1-1 0,20-21 654,-8 0-314,-1 0-1,-1-1 0,-2-1 1,0 1-1,-1-1 0,-2-1 1,6-36-1,-13 94-410,2 0-1,1 0 1,1 0 0,2-1 0,13 47-1,-17-75 59,0-1 0,0 0 0,0 0 0,0 1 0,0-1 0,1 0 0,-1 0 0,1 0 0,0 0 0,0-1 0,0 1 0,1 0 0,-1-1 0,1 0 0,-1 1 0,1-1 0,0 0 0,-1 0 0,1-1 0,0 1-1,5 2 1,-5-4-75,1 0 0,-1 1 0,0-1 0,0 0 0,0 0 0,0-1 0,1 1 0,-1-1 0,0 0 0,0 1 0,0-1 0,0-1 0,0 1 0,0 0 0,0-1 0,-1 1 0,1-1 0,0 0 0,-1 0 0,0 0-1,1 0 1,-1 0 0,2-3 0,2-2-1243,0 0 0,-1 0-1,0 0 1,0-1-1,0 0 1,3-10 0,5-16-8704</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29.900"/>
    </inkml:context>
    <inkml:brush xml:id="br0">
      <inkml:brushProperty name="width" value="0.025" units="cm"/>
      <inkml:brushProperty name="height" value="0.025" units="cm"/>
    </inkml:brush>
  </inkml:definitions>
  <inkml:trace contextRef="#ctx0" brushRef="#br0">88 78 18257,'2'-9'3075,"6"-60"3801,-15 73-4746,-4 14-2080,1 0 0,1 0 0,1 1 0,0 0 0,-8 37 0,4-17-3,8-27-41,2-8-16,0 0 0,0 0 0,1 1 0,-1-1 1,1 0-1,0 1 0,1-1 0,-1 1 0,1-1 1,0 1-1,1 8 0,-1-13 0,1 1 0,-1-1 0,1 0 0,-1 0 0,1 1 1,-1-1-1,1 0 0,-1 0 0,1 0 0,-1 1 0,1-1 0,-1 0 0,1 0 0,0 0 0,-1 0 1,1 0-1,-1 0 0,1 0 0,-1 0 0,1 0 0,0-1 0,-1 1 0,1 0 0,-1 0 0,1 0 1,-1-1-1,1 1 0,-1 0 0,1-1 0,0 1 0,17-11-73,-17 11 67,8-6-84,1 1 0,-1 0 1,1 1-1,1 0 0,-1 0 0,0 1 0,1 0 0,0 1 0,0 0 0,-1 1 0,13 0 1,-20 1 86,1 0 0,0 1 1,-1-1-1,1 1 0,0 0 1,-1-1-1,1 2 1,-1-1-1,1 0 0,-1 1 1,0-1-1,1 1 0,-1 0 1,0 0-1,0 0 1,0 1-1,-1-1 0,1 1 1,-1 0-1,1-1 1,-1 1-1,0 0 0,0 0 1,0 1-1,0-1 0,-1 0 1,1 1-1,-1-1 1,0 1-1,0-1 0,0 1 1,0-1-1,-1 1 0,1 0 1,-1-1-1,0 5 1,0-1 122,0 0 0,0 0 1,-1 0-1,0 0 0,0 0 1,0 0-1,-1-1 0,0 1 1,0 0-1,-1-1 0,0 0 1,0 1-1,-1-1 0,-5 8 1,6-10-48,-1 0 1,1-1 0,-1 1 0,0-1 0,0 0-1,0 0 1,-1 0 0,1 0 0,0-1 0,-1 1-1,0-1 1,0-1 0,1 1 0,-1-1 0,0 1-1,0-2 1,0 1 0,-1 0 0,1-1 0,-7 0-1,10-1-170,0 1-1,0 0 0,0-1 0,0 0 0,1 1 0,-1-1 0,0 0 0,0 0 0,1 0 0,-1 0 0,0 0 0,1 0 0,-1-1 0,1 1 1,0 0-1,-1-1 0,1 1 0,0-1 0,0 0 0,0 1 0,0-1 0,0 0 0,0 0 0,0 1 0,1-1 0,-1 0 0,1 0 1,-1 0-1,1-4 0,-1 1-711,0 0 1,1 0 0,0 0-1,0 0 1,0 0 0,0 0-1,1-1 1,0 1 0,0 0-1,0 0 1,3-4 0,11-14-5449</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0.784"/>
    </inkml:context>
    <inkml:brush xml:id="br0">
      <inkml:brushProperty name="width" value="0.025" units="cm"/>
      <inkml:brushProperty name="height" value="0.025" units="cm"/>
    </inkml:brush>
  </inkml:definitions>
  <inkml:trace contextRef="#ctx0" brushRef="#br0">182 156 13389,'0'0'15113,"-11"-4"-14019,-36-12-224,45 16-838,0-1 0,0 1 0,-1 0 0,1 0 0,0 0 0,0 0 0,-1 0 0,1 0-1,0 1 1,0-1 0,0 1 0,0-1 0,-1 1 0,1 0 0,0 0 0,0 0 0,0 0 0,1 0 0,-1 1 0,0-1-1,0 1 1,1-1 0,-1 1 0,1-1 0,-3 4 0,-1 2-37,0 1 0,0 0-1,0 0 1,-4 11 0,7-13 34,-28 69 6,28-71-45,1 1 0,-1 0-1,1 0 1,0 0 0,0 0 0,1 0 0,0 1 0,0-1 0,0 0 0,0 0 0,1 0-1,0 0 1,1 6 0,-1-10 3,-1 0-1,1-1 1,0 1 0,0 0-1,-1 0 1,1-1 0,0 1-1,0-1 1,0 1 0,-1-1-1,1 1 1,0-1 0,0 1-1,0-1 1,0 0 0,0 0-1,0 1 1,0-1 0,0 0-1,0 0 1,0 0 0,0 0-1,0 0 1,0 0 0,0 0-1,0-1 1,0 1 0,0 0-1,2-1 1,28-12-50,-21 5 29,-1 0 1,0 0 0,-1 0-1,0-1 1,0 0 0,-1-1-1,0 0 1,-1 0 0,8-16-1,-6 10-104,-1 0 0,-1 0 0,0 0 0,5-30-1,-20 99-87,3-20 214,1 1-1,-1 37 0,6-71 5,0 1-1,0-1 1,0 0 0,0 1-1,0-1 1,0 0 0,0 1-1,0-1 1,0 1 0,0-1-1,0 0 1,0 1 0,1-1-1,-1 0 1,0 1 0,0-1-1,0 0 1,0 1 0,1-1-1,-1 0 1,0 0 0,0 1-1,0-1 1,1 0 0,-1 0-1,0 1 1,0-1 0,1 0-1,-1 0 1,0 0 0,1 1-1,-1-1 1,0 0 0,1 0-1,-1 0 1,0 0 0,1 0-1,0 0 1,16-6 44,13-19 141,14-35-49,-35 46-172,1 0-1,0 1 0,1 0 1,25-22-1,-36 35 36,0 0 1,0-1-1,0 1 1,1 0-1,-1 0 1,0 0-1,0-1 1,1 1 0,-1 0-1,0 0 1,0 0-1,1 0 1,-1 0-1,0 0 1,1 0-1,-1 0 1,0 0-1,1-1 1,-1 1-1,0 0 1,0 0-1,1 1 1,-1-1-1,0 0 1,1 0-1,-1 0 1,0 0-1,1 0 1,-1 0-1,0 0 1,0 0-1,1 1 1,-1-1-1,0 0 1,0 0-1,1 0 1,-1 1-1,5 13-149,-4 28-124,-1-33 249,-1 15 24,0-17 2,1 0 0,-1 0-1,1 0 1,0 0 0,1 0 0,0 0 0,0 0 0,0 0 0,1 0 0,0 0 0,4 7 0,-6-14 23,1 1 1,-1-1-1,1 1 1,-1-1-1,1 1 0,0-1 1,-1 0-1,1 1 0,0-1 1,-1 0-1,1 1 1,0-1-1,-1 0 0,1 0 1,0 0-1,0 0 0,-1 0 1,1 0-1,0 0 1,-1 0-1,1 0 0,0 0 1,0 0-1,-1 0 0,1 0 1,0-1-1,-1 1 1,1 0-1,0-1 0,-1 1 1,1 0-1,0-1 0,-1 1 1,1-1-1,-1 1 1,1 0-1,-1-1 0,1 0 1,-1 1-1,1-1 0,-1 1 1,0-1-1,1 0 1,0 0-1,21-34 858,-19 31-872,9-16 199,-1 1 1,0-1-1,-2-1 0,0 1 1,9-36-1,-19 57-223,1 1 0,0-1 0,0 1 1,0-1-1,0 1 0,0-1 0,0 1 0,1-1 0,-1 1 0,0-1 0,1 1 1,-1-1-1,1 0 0,0 1 0,-1-1 0,1 0 0,0 1 0,0-1 1,0 0-1,0 0 0,0 0 0,0 0 0,0 0 0,0 0 0,0 0 0,1 0 1,-1 0-1,0 0 0,0-1 0,1 1 0,-1 0 0,1-1 0,1 1 1,-1 0 21,1-1 0,-1 1 0,1 0 0,0-1 0,-1 0 0,1 0 1,-1 1-1,1-2 0,0 1 0,-1 0 0,1 0 0,-1-1 1,1 1-1,-1-1 0,1 0 0,-1 0 0,1 0 0,-1 0 0,3-2 1,3-4 42,1-1 1,-2 0 0,1 0-1,-1 0 1,-1-1 0,1 0 0,-1-1-1,-1 1 1,0-1 0,0 0-1,-1 0 1,0-1 0,-1 1 0,0-1-1,2-20 1,-5 30-50,0 1 0,0 0 0,0 0 0,0-1 0,0 1 0,0 0 0,0-1 0,0 1 0,0 0 0,0 0 0,0-1 0,0 1 0,0 0 0,0 0 0,0-1 0,0 1 0,0 0 0,-1 0 0,1-1 0,0 1 0,0 0 0,0 0 0,0 0 0,0-1 0,-1 1 0,1 0 0,0 0 0,0 0 0,-1 0 0,1-1 0,0 1 0,0 0 0,0 0 0,-1 0 0,1 0 0,0 0 0,0 0 0,-1 0 0,1 0 0,0 0 0,-1 0 0,1 0 0,0 0 0,0 0 0,-1 0 0,1 0 0,0 0 0,0 0 0,-1 0 0,1 0 0,0 0 0,0 0 0,-1 0 0,1 1 0,0-1 0,0 0 0,0 0 0,-1 0 0,1 0 0,0 0 0,0 1 0,0-1 0,-1 0 0,1 0 0,0 1 0,0-1 0,0 0 0,0 0 0,-1 1 0,-13 14 0,9-5 0,-1 0 0,2 0 0,-1 0 0,1 1 0,1 0 0,0-1 0,0 1 0,1 0 0,1 0 0,-1 0 0,2 1 0,0-1 0,2 17 0,-2-26-80,1-1 0,-1 1 0,1 0 0,0-1 0,-1 1 1,1 0-1,0-1 0,0 1 0,0-1 0,1 0 0,-1 1 0,0-1 0,0 0 0,1 0 0,-1 0 1,1 0-1,-1 0 0,1 0 0,-1 0 0,1 0 0,0-1 0,2 2 0,41 3-4568,-19-5-2223</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1.526"/>
    </inkml:context>
    <inkml:brush xml:id="br0">
      <inkml:brushProperty name="width" value="0.025" units="cm"/>
      <inkml:brushProperty name="height" value="0.025" units="cm"/>
    </inkml:brush>
  </inkml:definitions>
  <inkml:trace contextRef="#ctx0" brushRef="#br0">0 74 14125,'6'-45'4883,"-6"44"-4733,0-1-1,0 1 0,1 0 1,-1-1-1,0 1 0,1 0 1,0-1-1,-1 1 0,1 0 1,0 0-1,-1 0 0,1-1 1,0 1-1,0 0 1,0 0-1,0 0 0,0 0 1,0 0-1,0 1 0,0-1 1,0 0-1,1 0 0,-1 1 1,0-1-1,0 1 0,1-1 1,-1 1-1,3-1 0,-3 1-26,0 1 0,0-1-1,0 1 1,0-1 0,0 1-1,0-1 1,0 1-1,0-1 1,0 1 0,0 0-1,-1 0 1,1 0-1,0-1 1,0 1 0,-1 0-1,1 0 1,0 0 0,-1 0-1,1 0 1,-1 0-1,0 0 1,1 0 0,-1 0-1,0 0 1,1 1 0,-1-1-1,0 1 1,6 37 1622,-6-36-1532,4 132 1191,-4-135-1403,0 1 0,0-1-1,-1 0 1,1 1 0,0-1 0,0 0-1,0 1 1,0-1 0,0 0 0,0 1-1,1-1 1,-1 0 0,0 1 0,0-1-1,0 0 1,0 1 0,0-1 0,0 0-1,1 0 1,-1 1 0,0-1 0,0 0-1,0 1 1,1-1 0,-1 0 0,0 0-1,0 1 1,1-1 0,-1 0 0,0 0-1,0 0 1,1 0 0,-1 1 0,0-1-1,1 0 1,-1 0 0,0 0 0,1 0-1,-1 0 1,0 0 0,1 0 0,-1 0-1,14-11 101,8-22 252,-12 11-209,-8 16-130,0 1-1,1-1 0,0 1 1,0 0-1,0 0 0,0 0 1,7-7-1,-9 12-17,-1 0 1,1 0-1,0 0 0,-1 0 1,1 0-1,0 1 0,-1-1 0,1 0 1,0 0-1,-1 1 0,1-1 1,-1 0-1,1 1 0,0-1 1,-1 1-1,1-1 0,-1 0 1,1 1-1,-1-1 0,0 1 1,1-1-1,-1 1 0,1 0 1,-1-1-1,0 1 0,1-1 1,-1 1-1,0 0 0,0-1 1,0 1-1,1 0 0,-1-1 1,0 1-1,0 0 0,0-1 1,0 1-1,0 1 0,10 37-183,-8-31 167,27 109-140,-29-117 134,0-1 0,0 1 0,0 0 0,0-1 0,0 1 0,1 0 0,-1-1 0,0 1 0,0-1 0,0 1 0,1 0 1,-1 0-1,0-1 0,0 1 0,1 0 0,-1-1 0,0 1 0,0 0 0,1 0 0,-1 0 0,0-1 0,1 1 0,-1 0 0,0 0 0,1 0 1,-1 0-1,1 0 0,-1 0 0,0-1 0,1 1 0,-1 0 0,0 0 0,1 0 0,-1 0 0,1 0 0,-1 0 0,0 1 0,1-1 0,-1 0 0,1 0 1,-1 0-1,0 0 0,1 0 0,-1 1 0,0-1 0,1 0 0,-1 0 0,0 0 0,0 1 0,1-1 0,-1 0 0,0 0 0,1 1 0,-1-1 1,0 0-1,0 1 0,0-1 0,1 0 0,-1 1 0,0-1 0,0 0 0,0 1 0,0-1 0,0 1 0,12-33-3563,-7 3-1028,-2-5-1955</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1.870"/>
    </inkml:context>
    <inkml:brush xml:id="br0">
      <inkml:brushProperty name="width" value="0.025" units="cm"/>
      <inkml:brushProperty name="height" value="0.025" units="cm"/>
    </inkml:brush>
  </inkml:definitions>
  <inkml:trace contextRef="#ctx0" brushRef="#br0">40 86 13773,'0'0'11659,"8"-1"-10372,-6 2-1208,-1-1 0,1 0 0,0 0 0,0 0 0,0-1 0,0 1 0,-1 0 1,1-1-1,0 1 0,0-1 0,-1 0 0,1 1 0,0-1 0,-1 0 0,1 0 1,0 0-1,-1 0 0,2-2 0,-1 0 50,-1 1 1,0-1-1,1 0 1,-2 0-1,1 0 0,0 0 1,0 0-1,-1 0 1,0-1-1,0 1 0,0 0 1,0 0-1,-1-6 1,1 8-97,0-1 0,-1 1 0,1 0 0,-1 0 0,1-1 0,-1 1 0,0 0 0,0 0 0,1-1 0,-1 1 0,0 0 0,0 0 0,0 0 0,0 0 0,0 0 0,0 1 0,0-1 0,-1 0 0,1 0 0,0 1 1,0-1-1,-1 0 0,1 1 0,0 0 0,-1-1 0,1 1 0,0 0 0,-1-1 0,1 1 0,0 0 0,-1 0 0,1 0 0,-1 0 0,1 1 0,0-1 0,-1 0 0,1 0 0,0 1 0,-1-1 0,1 1 0,0-1 0,-1 1 0,1 0 0,0 0 0,0-1 0,0 1 1,0 0-1,0 0 0,0 0 0,0 0 0,0 0 0,-1 2 0,-2 3-53,0 1 0,1 0 0,0 0-1,0 0 1,0 0 0,1 0 0,0 1 0,1-1 0,-1 12 0,-1 73-59,3-70 60,0-20-46,-1 0 1,1-1-1,0 1 1,0 0-1,0 0 1,0 0-1,0-1 1,1 1-1,-1 0 1,0 0-1,1-1 1,-1 1-1,1 0 1,0-1-1,0 1 1,-1 0-1,1-1 1,0 1-1,0-1 1,1 0-1,-1 1 1,0-1-1,0 0 1,1 0-1,-1 1 1,0-1-1,1 0 1,-1 0-1,1-1 0,0 1 1,-1 0-1,1 0 1,0-1-1,-1 1 1,1-1-1,0 0 1,0 1-1,-1-1 1,1 0-1,0 0 1,0 0-1,2 0 1,2-1-616,-1 0 0,0-1-1,1 1 1,-1-1 0,0 0 0,0-1 0,0 1-1,0-1 1,0 0 0,-1 0 0,1 0 0,6-8-1,13-16-6344</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2.275"/>
    </inkml:context>
    <inkml:brush xml:id="br0">
      <inkml:brushProperty name="width" value="0.025" units="cm"/>
      <inkml:brushProperty name="height" value="0.025" units="cm"/>
    </inkml:brush>
  </inkml:definitions>
  <inkml:trace contextRef="#ctx0" brushRef="#br0">140 47 3587,'0'0'18434,"-6"-8"-15028,4 4-3094,-1 1 0,0-1 0,1 1 0,-1-1 0,-1 1 0,1 0 0,0 0 0,-1 0 0,-4-2 0,7 4-244,-1 1 0,1-1 0,-1 1 1,0-1-1,0 1 0,1 0 1,-1 0-1,0 0 0,1 0 0,-1 0 1,0 0-1,0 0 0,1 1 0,-1-1 1,0 0-1,1 1 0,-1 0 0,0-1 1,1 1-1,-1 0 0,1 0 0,-1 0 1,1 0-1,-1 0 0,1 0 1,0 0-1,0 0 0,-1 1 0,1-1 1,0 0-1,0 1 0,0-1 0,1 1 1,-2 2-1,-5 7-70,0 2-1,1-1 1,1 1 0,0 0 0,1 0-1,1 0 1,0 0 0,0 1-1,1-1 1,1 1 0,0 0-1,1-1 1,3 24 0,-3-35-3,0-1 1,0 1-1,1-1 1,-1 0-1,0 1 1,1-1-1,-1 1 1,1-1-1,-1 0 1,1 1-1,0-1 1,-1 0-1,1 1 1,0-1-1,0 0 1,0 0-1,0 0 1,0 0-1,0 0 1,0 0-1,0 0 1,1 0-1,-1 0 1,0-1-1,1 1 1,-1 0-1,0-1 1,1 1-1,-1-1 1,1 0-1,-1 1 1,0-1-1,1 0 1,-1 0-1,1 0 1,-1 0-1,2 0 1,1-1 17,0 1 0,0-1 0,-1 0 0,1 0 0,-1 0 0,1 0 0,-1-1 0,1 1 0,-1-1 0,0 0 0,1 0 0,-1 0 0,4-4 0,6-8 28,-1-1 0,-1 0 1,0-1-1,0 0 0,-2 0 1,0-1-1,-1 0 1,0-1-1,-2 0 0,0 0 1,6-34-1,-18 231-2952,6-148 1834,-1-23 460,3 26-2013,5-23-1221,8-12-3277,-2-9-3154</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3.023"/>
    </inkml:context>
    <inkml:brush xml:id="br0">
      <inkml:brushProperty name="width" value="0.025" units="cm"/>
      <inkml:brushProperty name="height" value="0.025" units="cm"/>
    </inkml:brush>
  </inkml:definitions>
  <inkml:trace contextRef="#ctx0" brushRef="#br0">11 61 10090,'0'0'2994,"-2"11"-997,1-1-1530,-2 5 702,1-1-1,1 1 1,0 0-1,2 25 1,-1-39-1099,0 0 0,0 0-1,1 0 1,-1 0 0,0-1 0,1 1 0,-1 0 0,0 0 0,1 0-1,-1 0 1,1-1 0,-1 1 0,1 0 0,0 0 0,-1-1 0,1 1-1,0-1 1,-1 1 0,1 0 0,0-1 0,0 1 0,-1-1 0,1 0-1,0 1 1,0-1 0,0 0 0,0 1 0,0-1 0,0 0 0,-1 0-1,1 0 1,0 0 0,0 0 0,0 0 0,0 0 0,0 0 0,0 0-1,0 0 1,0 0 0,0-1 0,-1 1 0,1 0 0,0-1 0,0 1-1,0 0 1,0-1 0,-1 1 0,1-1 0,1-1 0,38-27 1460,-16-5-391,-11 15 685,-12 21-1774,0-1 1,0 0-1,-1 0 0,1 1 1,-1-1-1,1 0 0,-1 1 1,1-1-1,-1 1 0,0-1 0,0 1 1,0-1-1,1 0 0,-1 1 1,-1-1-1,1 1 0,0-1 0,-1 3 1,0 20-55,0-16 4,0-1 1,1 1-1,0-1 1,1 1 0,-1-1-1,3 9 1,-3-16 4,0 0 0,0 1 0,0-1 1,0 0-1,0 1 0,0-1 0,1 0 1,-1 1-1,0-1 0,0 0 0,0 1 0,0-1 1,1 0-1,-1 0 0,0 1 0,0-1 1,1 0-1,-1 0 0,0 1 0,0-1 1,1 0-1,-1 0 0,0 0 0,1 0 0,-1 1 1,0-1-1,1 0 0,-1 0 0,0 0 1,1 0-1,-1 0 0,0 0 0,1 0 1,-1 0-1,0 0 0,1 0 0,-1 0 0,0 0 1,1 0-1,-1 0 0,14-13 464,5-17 396,-14 17-791,0 0 0,0 0-1,-1-1 1,-1 1 0,0-1 0,-1 0 0,-1 1 0,0-1-1,0 0 1,-2 0 0,-1-16 0,2 30-74,0-1 0,0 1 0,0 0 0,0-1 0,0 1 0,0-1 0,0 1 0,0 0 0,-1-1 0,1 1 0,0-1 0,0 1 0,0 0 0,0-1 0,-1 1 0,1 0 0,0-1 0,0 1 0,-1 0 0,1-1 0,0 1 0,0 0 0,-1-1 0,1 1 0,0 0 0,-1 0 0,1 0 0,-1-1 0,1 1 0,0 0 0,-1 0 0,1 0 0,0 0 0,-1 0 0,1 0 0,-1 0 0,0 0 0,-10 13 0,-2 26 0,12-37-6,1 0 1,0 1-1,-1-1 0,1 1 1,0-1-1,1 0 0,-1 1 1,0-1-1,1 1 0,-1-1 1,3 5-1,-3-7 0,0 1 1,1-1-1,-1 1 1,0-1-1,1 1 0,-1-1 1,1 1-1,-1-1 1,1 0-1,-1 1 1,1-1-1,0 0 0,-1 1 1,1-1-1,-1 0 1,1 0-1,0 1 1,-1-1-1,1 0 0,-1 0 1,1 0-1,0 0 1,-1 0-1,1 0 1,0 0-1,-1 0 0,2 0 1,2-2-21,1 0-1,-1 0 1,0 0 0,0 0 0,0 0 0,0-1-1,0 0 1,-1 0 0,1 0 0,4-6 0,-7 8 4,0 0 0,0 0 1,0-1-1,0 1 1,0 0-1,0 0 1,0 0-1,1 0 1,-1 1-1,0-1 1,1 0-1,-1 0 0,0 1 1,1-1-1,-1 1 1,1-1-1,-1 1 1,1 0-1,-1-1 1,1 1-1,-1 0 1,1 0-1,-1 0 1,1 0-1,0 1 0,-1-1 1,1 0-1,-1 0 1,1 1-1,1 0 1,26 4 75,67-23-81,-95 18 34,0 1 1,-1-1-1,1 0 1,-1 1-1,1-1 1,0 1-1,-1-1 0,1 1 1,-1-1-1,0 1 1,1 0-1,-1-1 1,1 1-1,-1 0 0,0-1 1,1 1-1,-1 0 1,0-1-1,0 1 1,0 0-1,1-1 0,-1 1 1,0 0-1,0 0 1,0-1-1,0 1 1,0 0-1,0 0 0,-1-1 1,1 1-1,0 1 1,0-1-94,0 0 0,0 0 0,-1 0 0,1 0 0,0 0 0,0 0 0,0 0 1,-1 0-1,1 0 0,-1 0 0,1 0 0,-1 0 0,1 0 0,-1 0 0,1 0 0,-1-1 0,0 1 1,1 0-1,-1 0 0,0-1 0,0 1 0,0 0 0,1-1 0,-1 1 0,0-1 0,0 1 0,-1-1 1,-14 0-8185,6-5-95</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3.786"/>
    </inkml:context>
    <inkml:brush xml:id="br0">
      <inkml:brushProperty name="width" value="0.025" units="cm"/>
      <inkml:brushProperty name="height" value="0.025" units="cm"/>
    </inkml:brush>
  </inkml:definitions>
  <inkml:trace contextRef="#ctx0" brushRef="#br0">195 92 8968,'1'-2'759,"1"1"-1,-1-1 0,0 1 0,0-1 0,0 0 0,0 1 0,0-1 0,0 0 0,0 0 0,0 0 0,-1 0 0,1 0 0,-1 0 0,1 0 0,-1 1 1,0-1-1,0-4 0,0 5-450,-1 0 0,1 0 0,0 0 0,-1 0 0,1 0 0,-1 0 0,0 0 0,1 0 0,-1 0 0,0 0 0,0 0 0,0 0 0,0 0 0,1 0 0,-1 1 0,0-1 0,0 0 0,0 1 0,-1-1 0,1 1 0,-2-1 0,-1-1-159,-1 1 1,1 0-1,-1 1 0,0-1 1,1 1-1,-1 0 0,0 0 1,1 0-1,-1 1 0,0-1 1,1 1-1,-1 0 0,1 1 1,-6 1-1,3 1-145,0 0 0,1 0 0,-1 1 1,1 0-1,0 0 0,0 0 0,1 1 0,-1 0 1,1 0-1,1 0 0,-1 1 0,1 0 0,0-1 1,0 2-1,-3 10 0,1-3-27,1 0 1,1 0-1,0 1 1,2 0-1,-1 0 1,1 27-1,2-42 20,0 0 0,-1 0 0,1 0 0,0 1 0,1-1 0,-1 0 0,0 0 0,0 0 0,0 0 0,1 1 0,-1-1 0,1 0 0,-1 0 0,1 0 0,-1 0 0,1 0 0,-1 0 0,1 0 0,0 0 0,0 0 0,-1 0 0,1-1 0,0 1 0,0 0 0,0 0 0,0-1 0,0 1 0,0 0 0,0-1 0,0 1 0,0-1 0,0 0 0,1 1 0,-1-1 0,0 0 0,0 0 0,0 0 0,0 1 0,1-1 0,-1 0 0,0-1 0,0 1-1,0 0 1,1 0 0,-1 0 0,0-1 0,0 1 0,2-2 0,4 0 16,0 0-1,-1-1 1,0 0-1,1 0 1,-1-1-1,0 1 1,7-7-1,1-3 82,0-2 0,0 1 0,-2-1 0,0-1 0,0-1 0,10-20 0,46-111 524,-64 183-618,1 64-320,-4-90 209,1 0 1,-1 0 0,1-1-1,1 1 1,-1 0 0,2-1-1,-1 1 1,9 12 0,-11-19-235,1 0 0,0 0 0,1 0 0,-1 0 0,0-1 0,0 1 0,1-1 0,-1 0 0,1 1 0,-1-1 0,1 0 0,-1 0 0,1-1 0,0 1 0,0-1 0,-1 1 0,1-1 0,0 0 0,0 0 0,-1 0-1,1 0 1,0-1 0,0 1 0,-1-1 0,1 1 0,0-1 0,-1 0 0,1 0 0,-1 0 0,1-1 0,-1 1 0,1 0 0,-1-1 0,3-2 0,25-19-6829</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4.767"/>
    </inkml:context>
    <inkml:brush xml:id="br0">
      <inkml:brushProperty name="width" value="0.025" units="cm"/>
      <inkml:brushProperty name="height" value="0.025" units="cm"/>
    </inkml:brush>
  </inkml:definitions>
  <inkml:trace contextRef="#ctx0" brushRef="#br0">3 130 10410,'0'0'20051,"-1"11"-19597,0 4-349,1-1 0,0 1 0,1 0 0,1-1 0,0 1 0,1 0 0,1-1-1,0 0 1,1 0 0,1 0 0,13 25 0,-18-38-98,-1 0-1,1 0 0,-1 0 1,1 0-1,0 0 0,-1 0 1,1 0-1,0 0 0,0 0 0,-1 0 1,1 0-1,0-1 0,0 1 1,0 0-1,0-1 0,0 1 1,0 0-1,0-1 0,0 1 0,1-1 1,-1 0-1,0 1 0,0-1 1,0 0-1,0 0 0,1 0 1,-1 1-1,0-1 0,0-1 1,0 1-1,1 0 0,-1 0 0,0 0 1,0-1-1,0 1 0,0 0 1,0-1-1,1 1 0,-1-1 1,0 1-1,0-1 0,0 0 0,0 1 1,0-1-1,-1 0 0,1 0 1,0 0-1,0 0 0,0 0 1,-1 0-1,1 0 0,0 0 0,0-1 1,3-5 29,-1 0 0,0 0 0,0 0 0,0-1 0,-1 1 0,2-14 0,4-62-36,-8 75 0,0 0 0,-1 0 0,0 1 0,0-1 0,-1 0 0,1 0 0,-2 1 0,-4-12 0,7 19 0,0 0 0,0 1 0,0-1 0,0 0 0,0 0 0,0 0 0,0 0 0,0 1 0,0-1 0,0 0 0,0 0 0,0 0 0,-1 0 0,1 0 0,0 1 0,0-1 0,0 0 0,0 0 0,0 0 0,0 0 0,-1 0 0,1 0 0,0 0 0,0 0 0,0 1 0,0-1 0,0 0 0,-1 0 0,1 0 0,0 0 0,0 0 0,0 0 0,0 0 0,-1 0 0,1 0 0,0 0 0,0 0 0,0 0 0,0 0 0,-1 0 0,1 0 0,0 0 0,0 0 0,0-1 0,0 1 0,0 0 0,-1 0 0,1 0 0,0 0 0,0 0 0,0 0 0,0 0 0,0 0 0,0 0 0,-1-1 0,1 1 0,0 0 0,0 0 0,0 0 0,0 0 0,0 0 0,0-1 0,0 1 0,0 0 0,0 0 0,0 0 0,-4 24 0,3-17 0,1-1 0,0 0 0,0 0 0,1 1 0,0-1 0,0 0 0,2 8 0,-2-12 0,0 0 0,1 0 0,-1-1 0,0 1 0,1 0 0,-1-1 0,0 0 0,1 1 0,0-1 0,-1 0 0,1 0 0,0 1 0,0-1 0,-1-1 0,1 1 0,0 0 0,0 0 0,0-1 0,0 1 0,0-1 0,0 1 0,0-1 0,1 0 0,-1 0 0,0 0 0,0 0 0,0 0 0,0-1 0,0 1 0,0-1 0,0 1 0,0-1 0,3-1 0,2-1 0,-1 0 0,1 0 0,-1-1 0,0 1 0,0-2 0,0 1 0,-1 0 0,8-9 0,-6 5 0,0 0 0,0 0 0,-1-1 0,-1 0 0,1 0 0,-1 0 0,-1-1 0,1 0 0,-2 1 0,0-2 0,0 1 0,0 0 0,-1-1 0,-1 1 0,1-14 0,-2 24 0,0-1 0,0 1 0,0 0 0,0-1 0,0 1 0,0 0 0,0 0 0,0-1 0,0 1 0,0 0 0,0-1 0,0 1 0,0 0 0,0-1 0,0 1 0,0 0 0,0-1 0,-1 1 0,1 0 0,0 0 0,0-1 0,0 1 0,0 0 0,-1 0 0,1-1 0,0 1 0,0 0 0,-1 0 0,1-1 0,0 1 0,0 0 0,-1 0 0,1 0 0,0 0 0,0 0 0,-1-1 0,1 1 0,0 0 0,-1 0 0,0 0 0,-13 8 0,-10 20 0,17-15 0,0 0 0,0 1 0,1 0 0,1 0 0,0 1 0,1-1 0,1 1 0,0 0 0,-1 28 0,4-43 0,0 0 0,0 1 0,1-1 0,-1 1 0,0-1 0,1 0 0,-1 1 0,0-1 0,1 0 0,-1 0 0,0 1 0,1-1 0,-1 0 0,1 0 0,-1 1 0,1-1 0,-1 0 0,0 0 0,1 0 0,-1 0 0,1 0 0,-1 0 0,1 0 0,-1 0 0,1 0 0,-1 0 0,1 0 0,-1 0 0,1 0 0,-1 0 0,0 0 0,1 0 0,-1 0 0,1-1 0,0 1 0,18-6 0,-9 0 0,-1-1 0,-1 0 0,1 0 0,-1 0 0,13-17 0,-12 14 0,1 0 0,-1 0 0,16-10 0,-24 19 0,-1 1 0,1-1 0,0 1 0,0-1 0,0 1 0,-1 0 0,1 0 0,0-1 0,0 1 0,0 0 0,0 0 0,0 0 0,0 0 0,-1 0 0,1 0 0,0 0 0,0 0 0,0 0 0,0 1 0,0-1 0,0 0 0,-1 1 0,1-1 0,0 0 0,0 1 0,-1-1 0,1 1 0,0-1 0,0 1 0,-1-1 0,1 1 0,0 0 0,-1-1 0,1 1 0,-1 0 0,1-1 0,-1 1 0,1 0 0,-1 0 0,0 0 0,1-1 0,-1 1 0,0 0 0,0 0 0,0 0 0,1 1 0,13 55 0,-9-34 0,-5-22 0,0 0 0,0 0 0,0 0 0,0 0 0,0 0 0,0 0 0,1 0 0,-1-1 0,0 1 0,1 0 0,-1 0 0,0 0 0,1 0 0,-1 0 0,1-1 0,-1 1 0,1 0 0,0 0 0,-1-1 0,1 1 0,0-1 0,-1 1 0,1 0 0,0-1 0,0 1 0,0-1 0,-1 0 0,1 1 0,0-1 0,0 0 0,0 1 0,0-1 0,0 0 0,0 0 0,0 0 0,0 0 0,0 0 0,0 0 0,-1 0 0,1 0 0,0 0 0,0 0 0,0 0 0,0-1 0,0 1 0,0 0 0,0-1 0,0 1 0,-1 0 0,1-1 0,0 0 0,0 1 0,-1-1 0,1 1 0,0-1 0,0 0 0,0-1 0,8-7 0,0-1 0,-1-1 0,12-18 0,-3 5 0,-11 17 0,29-31 0,-34 37 0,0-1 0,1 1 0,-1 0 0,1 0 0,-1-1 0,1 1 0,-1 0 0,1 0 0,0 0 0,0 1 0,-1-1 0,1 0 0,0 1 0,0-1 0,0 1 0,0-1 0,0 1 0,0 0 0,0 0 0,0 0 0,2 0 0,-3 2 0,0 0 0,0 0 0,0 1 0,0-1 0,-1 0 0,1 0 0,0 0 0,-1 1 0,0-1 0,1 0 0,-1 1 0,0-1 0,0 0 0,0 0 0,-1 5 0,0-2 0,1 88-5792</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2.930"/>
    </inkml:context>
    <inkml:brush xml:id="br0">
      <inkml:brushProperty name="width" value="0.025" units="cm"/>
      <inkml:brushProperty name="height" value="0.025" units="cm"/>
    </inkml:brush>
  </inkml:definitions>
  <inkml:trace contextRef="#ctx0" brushRef="#br0">94 1 12107,'0'0'4122,"-8"9"-2467,-3 1-1464,-35 42 1682,42-48-1725,1 0-1,0 0 0,1 1 1,-1-1-1,1 1 0,0-1 1,0 1-1,0 0 1,0 0-1,1 0 0,-2 10 1,4-15-150,-1 1 1,0 0-1,1 0 1,-1 0 0,1-1-1,-1 1 1,1 0 0,0 0-1,-1-1 1,1 1-1,-1 0 1,1-1 0,0 1-1,0-1 1,-1 1-1,1-1 1,0 1 0,0-1-1,0 0 1,0 1 0,-1-1-1,1 0 1,0 1-1,0-1 1,0 0 0,0 0-1,0 0 1,0 0 0,0 0-1,1 0 1,40-1 71,-28 1-60,-2 0 46,2-1-79,-1 1 1,1 1-1,-1 0 0,0 1 1,16 4-1,-27-6 37,0 1 1,0-1-1,0 1 0,-1 0 1,1-1-1,0 1 1,0 0-1,0 1 0,-1-1 1,1 0-1,-1 0 1,1 1-1,-1-1 0,1 1 1,-1-1-1,0 1 1,1-1-1,-1 1 0,0 0 1,0 0-1,0 0 1,-1-1-1,1 1 0,0 0 1,-1 0-1,1 0 1,-1 0-1,0 0 0,0 0 1,1 0-1,-1 1 1,-1-1-1,1 0 1,0 0-1,0 0 0,-1 0 1,1 0-1,-1 0 1,0 0-1,1-1 0,-1 1 1,-2 3-1,-1 2 306,0 0 0,0 0 0,-1 0 0,0-1 1,0 1-1,-1-1 0,0 0 0,0-1 0,-10 8 0,3-4 250,-1 1 1,0-2-1,-27 13 1,40-20-559,-1 0 1,1 0-1,-1-1 1,0 1-1,1-1 1,-1 1 0,0-1-1,1 1 1,-1-1-1,0 0 1,0 0-1,1 0 1,-1 0 0,0 0-1,0 0 1,1 0-1,-3-1 1,4 0-125,-1 1-1,1-1 1,-1 1 0,1-1 0,0 1-1,-1-1 1,1 0 0,0 1-1,0-1 1,-1 0 0,1 1 0,0-1-1,0 1 1,0-1 0,0 0 0,0 0-1,0 1 1,0-1 0,0 0-1,0 1 1,0-1 0,0 0 0,0 1-1,1-1 1,-1 1 0,0-1 0,0 0-1,1 0 1,3-7-1621,-1 0 1,2 1-1,-1-1 0,1 1 0,6-8 1,13-11-6981</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7.007"/>
    </inkml:context>
    <inkml:brush xml:id="br0">
      <inkml:brushProperty name="width" value="0.025" units="cm"/>
      <inkml:brushProperty name="height" value="0.025" units="cm"/>
    </inkml:brush>
  </inkml:definitions>
  <inkml:trace contextRef="#ctx0" brushRef="#br0">169 87 12332,'0'-9'2669,"2"-29"-333,-2 37-2043,0-1-1,1 0 0,-1 1 1,0-1-1,0 0 1,0 1-1,-1-1 0,1 0 1,0 0-1,-1 1 1,1-1-1,-1 1 0,1-1 1,-1 0-1,0 1 1,1-1-1,-1 1 0,0 0 1,0-1-1,0 1 1,0 0-1,-1-1 1,1 1-1,-1-1 0,1 2-217,0 0 1,0 1-1,0-1 0,1 0 0,-1 1 0,0-1 0,0 1 1,1-1-1,-1 1 0,0-1 0,1 1 0,-1-1 0,1 1 1,-1-1-1,0 1 0,1 0 0,-1 0 0,1-1 0,0 1 0,-1 0 1,1 0-1,0-1 0,-1 1 0,1 0 0,0 0 0,0 0 1,0 1-1,-6 30 44,5-28-15,-3 21 86,1-1-1,2 0 1,0 1 0,2-1-1,0 1 1,2-1 0,0 0-1,2 0 1,1 0 0,0-1-1,2 0 1,1 0 0,1 0-1,1-1 1,0-1 0,23 31-1,-34-52-181,0 0 1,0 0-1,0 0 0,1 0 0,-1 1 0,0-1 0,0 0 1,0 0-1,0 0 0,1 1 0,-1-1 0,0 0 0,0 0 1,0 0-1,0 1 0,0-1 0,0 0 0,0 0 0,0 1 1,0-1-1,0 0 0,0 0 0,0 0 0,0 1 0,0-1 1,0 0-1,0 0 0,0 1 0,0-1 0,0 0 0,0 0 1,0 1-1,0-1 0,0 0 0,0 0 0,0 0 0,0 1 1,-1-1-1,1 0 0,0 0 0,0 0 0,0 1 0,0-1 1,-1 0-1,1 0 0,0 0 0,0 0 0,0 0 0,-1 1 1,1-1-1,0 0 0,0 0 0,-1 0 0,-20 1-26,-24-10-741,26 1 524,0-1 0,1 0 0,0-1 0,1-1 0,0-1 1,1 0-1,-23-24 0,38 36 255,1 0 0,0-1 0,0 1 0,-1 0 0,1-1 0,0 1 0,0 0 1,0-1-1,0 1 0,-1 0 0,1-1 0,0 1 0,0 0 0,0-1 0,0 1 0,0 0 0,0-1 0,0 1 1,0-1-1,0 1 0,0 0 0,0-1 0,0 1 0,0 0 0,1-1 0,-1 1 0,0-1 0,0 1 0,0 0 1,0-1-1,1 1 0,-1 0 0,0 0 0,0-1 0,1 1 0,-1 0 0,0-1 0,0 1 0,1 0 0,-1 0 1,0 0-1,1-1 0,-1 1 0,0 0 0,1 0 0,-1 0 0,0 0 0,1 0 0,-1 0 0,1-1 0,25-6-151,-19 5 263,48-14-191,70-31 1,-53 10-4774,-68 35 3881,0-1-1,0 0 1,-1 0 0,1 0 0,-1 0-1,1 0 1,-1-1 0,0 1-1,3-6 1,5-10-6261</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7.446"/>
    </inkml:context>
    <inkml:brush xml:id="br0">
      <inkml:brushProperty name="width" value="0.025" units="cm"/>
      <inkml:brushProperty name="height" value="0.025" units="cm"/>
    </inkml:brush>
  </inkml:definitions>
  <inkml:trace contextRef="#ctx0" brushRef="#br0">0 67 11179,'0'0'11477,"0"8"-10890,0 70 1239,1-77-1796,-1 0 0,1 0 1,-1 0-1,1-1 0,-1 1 0,1 0 0,0 0 1,-1 0-1,1-1 0,0 1 0,0 0 0,0-1 1,-1 1-1,1-1 0,0 1 0,0-1 0,0 1 1,0-1-1,0 0 0,0 1 0,0-1 0,0 0 1,0 0-1,0 0 0,0 0 0,0 0 0,0 0 1,0 0-1,0 0 0,0 0 0,0 0 0,0 0 1,0-1-1,0 1 0,0 0 0,1-2 0,39-10 294,-39 11-311,5-4-6,0 1 0,0 0-1,0 1 1,0 0-1,1 0 1,-1 1-1,1 0 1,0 0 0,0 0-1,12 0 1,-19 3 22,0-1 1,1 0-1,-1 1 0,0 0 1,0-1-1,0 1 1,0 0-1,0-1 1,0 1-1,0 0 0,-1 0 1,1 0-1,0 0 1,0 0-1,0 0 0,-1 0 1,1 0-1,-1 0 1,1 0-1,-1 1 0,1-1 1,-1 0-1,0 0 1,1 0-1,-1 1 0,0-1 1,0 0-1,0 0 1,0 2-1,1 44 1863,-1-38-1271,0-8-39,0-12 801,-9-153-572,9 162-864,4 5-242,-1 0 0,1-1 0,0 0 0,1 0 0,-1 0 0,0 0 0,8 1 0,-6-1-225,0-1-1,0 0 1,0 0 0,0-1 0,0 1-1,0-1 1,0-1 0,0 1-1,0-1 1,10-3 0,-12 3-256,0 0 0,0-1 0,-1 0 0,1 0 0,-1 0 0,0 0 0,1 0 0,-1-1 0,0 1 0,5-7 0,7-10-6383</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8.064"/>
    </inkml:context>
    <inkml:brush xml:id="br0">
      <inkml:brushProperty name="width" value="0.025" units="cm"/>
      <inkml:brushProperty name="height" value="0.025" units="cm"/>
    </inkml:brush>
  </inkml:definitions>
  <inkml:trace contextRef="#ctx0" brushRef="#br0">0 84 15086,'0'0'6097,"0"10"-4522,7 52 564,-6-59-2010,-1-1-1,1 1 1,0-1 0,0 1-1,0-1 1,0 0 0,0 1-1,0-1 1,0 0-1,1 0 1,0 0 0,1 3-1,-2-5-67,0 0-1,0 1 0,0-1 1,0 1-1,0-1 0,0 0 0,0 0 1,0 0-1,0 0 0,0 1 1,0-1-1,0 0 0,0-1 0,0 1 1,0 0-1,0 0 0,0 0 1,0-1-1,0 1 0,0 0 0,0-1 1,0 1-1,-1-1 0,1 1 1,0-1-1,0 1 0,0-1 0,0 0 1,-1 1-1,1-1 0,0 0 1,-1 0-1,2 0 0,3-6 226,0 1 0,-1-1 0,1 0 0,-1 0-1,0 0 1,-1-1 0,5-13 0,7-14 529,-13 40-820,1 0 0,-1 1 1,0-1-1,-1 1 0,1-1 1,0 10-1,-2-13 16,1 4 20,12 34-81,-13-39 59,0 0 0,1-1 0,-1 1-1,1-1 1,-1 1 0,1-1 0,-1 1 0,1-1 0,-1 1-1,1-1 1,-1 1 0,1-1 0,0 0 0,-1 1-1,1-1 1,0 0 0,-1 1 0,1-1 0,0 0 0,0 0-1,-1 0 1,1 0 0,0 0 0,-1 0 0,1 0 0,0 0-1,0 0 1,-1 0 0,1 0 0,0 0 0,-1 0-1,1-1 1,0 1 0,-1 0 0,1 0 0,0-1 0,-1 1-1,1-1 1,0 1 0,-1 0 0,1-1 0,-1 1 0,1-1-1,-1 1 1,1-1 0,-1 0 0,0 1 0,1-1-1,-1 1 1,1-1 0,-1 0 0,0-1 0,36-54 367,-32 47-336,2-1 1,-1 1-1,1 0 1,1 0-1,10-11 1,-16 19-41,-1 1 0,0 0 0,1 0 0,-1-1 0,1 1 0,-1 0 0,0 0 0,1 0 0,-1-1 0,1 1 0,-1 0 0,1 0 0,-1 0 0,1 0 0,-1 0 0,1 0 0,-1 0 0,1 0 0,-1 0 0,0 0 0,1 0 0,-1 1 0,1-1 0,-1 0 0,1 0 0,-1 0 0,1 0 0,-1 1 0,0-1 0,1 0 0,-1 1 0,0-1 0,1 0 0,-1 1 0,0-1 0,1 0 0,-1 1 0,0-1 0,1 0 0,-1 1 0,0-1 0,0 1 0,0-1 0,0 1 0,1-1 0,-1 0 0,0 1 0,0-1 0,0 1 0,0-1 0,0 1 0,0-1 0,0 1 0,0 0 0,6 32 0,-5-30 0,0 5 0,8 35 0,-9-42 0,1-1 0,-1 1 0,0 0 0,1-1 0,-1 1 0,0 0 0,1-1 0,-1 1 0,1-1 0,-1 1 0,1-1 0,-1 1 0,1-1 0,-1 1 0,1-1 0,0 0 0,-1 1 0,1-1 0,0 0 0,-1 1 0,1-1 0,0 0 0,-1 0 0,1 0 0,0 0 0,0 1 0,-1-1 0,1 0 0,0 0 0,-1 0 0,1-1 0,0 1 0,0 0 0,-1 0 0,1 0 0,0 0 0,-1-1 0,1 1 0,0 0 0,-1-1 0,1 1 0,-1 0 0,1-1 0,0 1 0,-1-1 0,1 1 0,-1-1 0,1 1 0,-1-1 0,1 1 0,-1-1 0,0 0 0,1 0 0,8-9 0,-1 0 0,0 0 0,-1-1 0,10-18 0,-12 18 0,2 0 0,-1 1 0,2 0 0,-1 0 0,12-12 0,-18 22 0,-1 0 0,0 0 0,0 0 0,0 0 0,1 0 0,-1 0 0,0-1 0,0 1 0,1 0 0,-1 0 0,0 0 0,0 0 0,1 0 0,-1 0 0,0 0 0,0 0 0,1 0 0,-1 0 0,0 0 0,0 0 0,1 0 0,-1 0 0,0 0 0,0 0 0,1 1 0,-1-1 0,0 0 0,0 0 0,0 0 0,1 0 0,-1 0 0,0 1 0,0-1 0,0 0 0,1 0 0,-1 0 0,0 0 0,0 1 0,0-1 0,0 0 0,0 1 0,8 15 0,3 21 0,-11-35 0,0 0-312,1 0-1,-1 1 1,1-1 0,-1 0 0,1 0-1,0 0 1,0 0 0,0-1-1,0 1 1,0 0 0,1 0-1,-1-1 1,0 1 0,4 2 0,-4-4 93,-1 1 0,1-1 1,0 0-1,0 0 0,0 0 1,0 0-1,0 0 0,0 0 1,0 0-1,0 0 0,0 0 1,0 0-1,0-1 0,0 1 1,0 0-1,-1-1 0,1 1 1,0 0-1,0-1 1,0 1-1,-1-1 0,1 0 1,0 1-1,0-1 0,-1 0 1,1 1-1,0-1 0,-1 0 1,1 0-1,-1 1 0,1-1 1,-1 0-1,0 0 0,1 0 1,0-1-1,9-15-6988</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9.087"/>
    </inkml:context>
    <inkml:brush xml:id="br0">
      <inkml:brushProperty name="width" value="0.025" units="cm"/>
      <inkml:brushProperty name="height" value="0.025" units="cm"/>
    </inkml:brush>
  </inkml:definitions>
  <inkml:trace contextRef="#ctx0" brushRef="#br0">72 291 13453,'0'0'16308,"-1"-5"-15405,-8-10-397,-3 20-160,-14 40 147,22-36-443,0 0-1,0 0 1,1 1-1,1-1 1,-1 1-1,-1 15 1,4-24-49,0-1 1,0 1-1,1-1 0,-1 0 1,0 1-1,0-1 0,0 1 1,0-1-1,0 0 0,0 1 1,1-1-1,-1 0 0,0 1 1,0-1-1,1 0 0,-1 1 1,0-1-1,0 0 0,1 1 1,-1-1-1,0 0 0,1 0 1,-1 1-1,0-1 0,1 0 1,-1 0-1,1 0 0,-1 0 1,0 1-1,1-1 0,-1 0 1,0 0-1,1 0 0,-1 0 0,1 0 1,-1 0-1,1 0 0,-1 0 1,0 0-1,1 0 0,-1 0 1,1 0-1,-1-1 0,0 1 1,1 0-1,-1 0 0,0 0 1,1-1-1,-1 1 0,0 0 1,1 0-1,-1-1 0,0 1 1,1 0-1,-1 0 0,0-1 1,1 0-1,20-15 152,-9 2-115,-1 0 1,15-27-1,-19 30-28,-1-1-1,2 2 0,-1-1 1,1 1-1,1 0 1,17-15-1,-25 24-9,0 0-1,0 0 1,0 0 0,0 1 0,0-1-1,0 0 1,1 0 0,-1 1 0,0-1-1,0 1 1,1-1 0,-1 1-1,0-1 1,1 1 0,-1 0 0,0 0-1,1-1 1,-1 1 0,0 0 0,1 0-1,-1 1 1,1-1 0,-1 0-1,0 0 1,1 1 0,-1-1 0,0 0-1,3 2 1,-2 0-1,0 1-1,0-1 1,0 1-1,0 0 1,0-1-1,-1 1 1,1 0-1,-1 0 1,2 5-1,-2-5 1,0 0 1,0-1-1,0 1 0,0 0 0,1 0 1,0-1-1,-1 1 0,1-1 0,0 1 1,0-1-1,4 3 0,-5-4 2,-1-1-1,1 0 1,0 0 0,0 0-1,0 0 1,0 0-1,-1 0 1,1 0 0,0 0-1,0 0 1,0 0 0,0 0-1,-1-1 1,1 1 0,0 0-1,0-1 1,0 1-1,-1 0 1,1-1 0,0 1-1,-1-1 1,1 1 0,0-1-1,-1 0 1,1 1-1,-1-1 1,1 1 0,0-2-1,19-23 5,-16 18-23,16-23-385,-15 22-246,-1 0 0,2 0 0,-1 1 0,1 0 0,12-11 0,-17 17 610,-1 1 1,1-1-1,0 1 1,-1 0-1,1-1 1,0 1-1,0 0 1,0 0-1,-1 0 1,1 0-1,0-1 1,0 1-1,0 0 1,-1 0-1,1 0 1,0 1-1,0-1 1,0 0-1,-1 0 1,1 0-1,0 1 1,0-1-1,-1 0 1,1 0-1,0 1 1,0-1-1,-1 1 1,2 0-1,-1 0 46,-1-1 0,1 1-1,0-1 1,0 1 0,0-1-1,0 0 1,-1 1 0,1-1-1,0 0 1,0 1 0,0-1-1,0 0 1,0 0-1,0 0 1,0 0 0,0 0-1,0 0 1,0 0 0,0 0-1,0-1 1,0 1 0,0 0-1,0 0 1,-1-1 0,1 1-1,0-1 1,0 1 0,1-1-1,11-12 336,0-1 0,-1-1-1,-1 0 1,0 0 0,-1-1-1,14-30 1,-25 55-342,0 0 0,1 0 0,0 0 0,1 0 0,3 15 0,-4-24 5,0 1 0,1 0-1,-1 0 1,1-1 0,-1 1 0,1 0-1,-1-1 1,1 1 0,-1-1 0,1 1-1,0-1 1,-1 1 0,1-1 0,0 1 0,-1-1-1,1 1 1,0-1 0,0 0 0,-1 1-1,1-1 1,0 0 0,0 0 0,0 0-1,0 0 1,-1 1 0,1-1 0,0 0 0,0 0-1,0-1 1,0 1 0,-1 0 0,1 0-1,0 0 1,0 0 0,0-1 0,-1 1-1,1 0 1,0-1 0,0 1 0,-1-1 0,1 1-1,0-1 1,-1 1 0,1-1 0,-1 1-1,1-1 1,0-1 0,30-27 177,-12 0-199,-16 23-6,1 0 0,-1 1 1,1-1-1,0 1 0,0 0 1,11-9-1,-12 68-538,-4 5 633,-1-31 110,2 0 0,0 0 0,2 0 0,2-1 0,10 45 0,2-26-136,-10-31-37,0 0-1,-1 0 1,-1 0 0,0 1 0,-1 0-1,-1 0 1,0-1 0,-1 1 0,-2 24 0,1-39 19,0 1 0,0-1 1,-1 0-1,1 1 1,-1-1-1,1 0 0,-1 1 1,1-1-1,-1 0 1,0 0-1,0 0 0,0 0 1,0 0-1,1 0 1,-1 0-1,-1 0 0,1 0 1,0 0-1,0 0 1,0-1-1,0 1 1,-1 0-1,1-1 0,0 1 1,0-1-1,-1 0 1,1 1-1,0-1 0,-1 0 1,1 0-1,-1 1 1,1-1-1,0 0 0,-3-1 1,1 1 20,1 0 1,-1-1-1,1 0 1,-1 1-1,1-1 1,-1 0-1,1 0 0,-1 0 1,1 0-1,0-1 1,0 1-1,0-1 1,0 1-1,0-1 1,0 0-1,0 0 1,-3-3-1,-1-7-49,-1 0 0,2-1 0,-1 1 0,2-1 0,0 0 0,0-1 0,-2-16 0,2-5 0,0-58 0,4 89-187,0 1 0,0-1 0,1 1 0,-1-1 0,1 1 0,0 0 0,0-1 0,0 1 0,1 0 0,-1 0 0,1 0 0,0 0 0,0 0 0,4-5 0,38-30-6192,-20 20 2836,1-3-6920</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39.429"/>
    </inkml:context>
    <inkml:brush xml:id="br0">
      <inkml:brushProperty name="width" value="0.025" units="cm"/>
      <inkml:brushProperty name="height" value="0.025" units="cm"/>
    </inkml:brush>
  </inkml:definitions>
  <inkml:trace contextRef="#ctx0" brushRef="#br0">27 0 21428,'0'0'7623,"-26"51"-7590,26-26-194,0-1-1568,8 3-1763,0-1-960,-1-3-1377</inkml:trace>
  <inkml:trace contextRef="#ctx0" brushRef="#br0" timeOffset="1">66 433 15855,'0'0'9129,"2"60"-5382,2-46-1505,2-1-704,-3-5-1282,4 0-256,2-4 0,0-2-1505,-4-2-4197</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44.779"/>
    </inkml:context>
    <inkml:brush xml:id="br0">
      <inkml:brushProperty name="width" value="0.025" units="cm"/>
      <inkml:brushProperty name="height" value="0.025" units="cm"/>
    </inkml:brush>
  </inkml:definitions>
  <inkml:trace contextRef="#ctx0" brushRef="#br0">1 24 5573,'0'0'481,"53"-8"-1827,-43 4 1282,-2 1 64,-3-1 32,0 1-256,-4 1-1473</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3:46.150"/>
    </inkml:context>
    <inkml:brush xml:id="br0">
      <inkml:brushProperty name="width" value="0.025" units="cm"/>
      <inkml:brushProperty name="height" value="0.025" units="cm"/>
    </inkml:brush>
  </inkml:definitions>
  <inkml:trace contextRef="#ctx0" brushRef="#br0">30 48 7431,'0'0'13213,"-6"0"-12023,-17 1 522,47 2 2785,307 0-707,-310-5-3763,0 0 1,0-1-1,-1-2 1,31-10-1,-30 9-15,1 0 0,-1 1 0,1 1 0,26-1 0,28 4 84,106 13 0,-120 0-33,-43-8-56,0 0 0,1-1 0,22 0 0,-921 0-1405,853-2 1416,26-1-18,0 0 0,0 0 0,0 0 0,0 0 0,0 0 1,1 0-1,-1 0 0,0 0 0,0 0 0,0 0 1,0 0-1,0 0 0,0 0 0,0 0 0,0 0 1,1 0-1,-1 0 0,0 0 0,0 0 0,0 0 1,0 0-1,0 0 0,0 0 0,0 1 0,0-1 0,0 0 1,1 0-1,-1 0 0,0 0 0,0 0 0,0 0 1,0 0-1,0 0 0,0 0 0,0 0 0,0 1 1,0-1-1,0 0 0,0 0 0,0 0 0,0 0 0,0 0 1,0 0-1,0 0 0,0 0 0,0 1 0,0-1 1,0 0-1,0 0 0,0 0 0,0 0 0,0 0 1,0 0-1,0 0 0,0 0 0,0 1 0,46 8-27,-30-6-6,69 9 149,0-4 1,101-3-1,7 0-28,12 3 478,-271-2-1243,-125-5-1,136-3 282,-106-15-516,109 9 383,-69-1 0,129 10 153,0 0-1,0 1 1,-1 0-1,1 0 1,14 7-1,6 1-257,152 34-7758,-117-32 416</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4:21.775"/>
    </inkml:context>
    <inkml:brush xml:id="br0">
      <inkml:brushProperty name="width" value="0.025" units="cm"/>
      <inkml:brushProperty name="height" value="0.025" units="cm"/>
    </inkml:brush>
  </inkml:definitions>
  <inkml:trace contextRef="#ctx0" brushRef="#br0">1 0 16143,'0'0'2541,"3"8"-2146,10 24 311,1-1 0,2 0-1,27 38 1,74 91 1071,-45-63-1316,160 178 317,-137-169-654,11 26 1308,21 22-931,-97-121-204,-3 1 0,34 54 0,-72-97-12888,-7-7 8084,1 4-1424</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4:22.194"/>
    </inkml:context>
    <inkml:brush xml:id="br0">
      <inkml:brushProperty name="width" value="0.025" units="cm"/>
      <inkml:brushProperty name="height" value="0.025" units="cm"/>
    </inkml:brush>
  </inkml:definitions>
  <inkml:trace contextRef="#ctx0" brushRef="#br0">1 126 12107,'0'0'1698,"2"8"-427,4 8-512,1 0 1,1 0-1,0-1 1,2 0-1,-1-1 1,2 0-1,23 25 1,-13-17 140,2 0 1,0-2 0,52 35-1,-74-54-850,0 0-1,0 0 1,0 0 0,0 0-1,0 0 1,0-1 0,1 1-1,-1 0 1,0-1 0,1 1-1,-1-1 1,1 1 0,-1-1-1,0 0 1,1 1 0,-1-1-1,1 0 1,-1 0-1,1 0 1,-1 0 0,1 0-1,-1 0 1,1-1 0,-1 1-1,1 0 1,-1-1 0,0 1-1,1-1 1,-1 0 0,0 1-1,1-1 1,-1 0 0,0 0-1,0 0 1,0 0 0,0 0-1,0 0 1,0 0 0,0 0-1,0 0 1,0 0 0,0-1-1,0 1 1,-1 0-1,1 0 1,-1-1 0,1 1-1,-1-1 1,1-2 0,2-8 267,-1 0 1,0-1 0,-1 1-1,-1-23 1,0 27-193,-2-58 227,-2 0 1,-16-79-1,20 145-588,0 0 0,0-1 1,0 1-1,0-1 0,0 1 0,0 0 0,0-1 0,0 1 0,0 0 1,0-1-1,0 1 0,0-1 0,0 1 0,1 0 0,-1-1 0,0 1 1,0 0-1,0-1 0,1 1 0,-1 0 0,0 0 0,0-1 1,1 1-1,-1 0 0,0 0 0,1-1 0,-1 1 0,0 0 0,1 0 1,-1 0-1,0 0 0,1-1 0,-1 1 0,0 0 0,1 0 1,-1 0-1,1 0 0,-1 0 0,1 0 0,2-1-3350</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1.223"/>
    </inkml:context>
    <inkml:brush xml:id="br0">
      <inkml:brushProperty name="width" value="0.025" units="cm"/>
      <inkml:brushProperty name="height" value="0.025" units="cm"/>
    </inkml:brush>
  </inkml:definitions>
  <inkml:trace contextRef="#ctx0" brushRef="#br0">1 589 14157,'0'0'10159,"1"-11"-9289,4-12-322,1 0-1,1 0 1,1 1-1,1 0 1,1 0-1,0 1 1,25-34-1,115-147 1060,-122 167-1652,2 0 22,-16 19-604,0 0 0,-1-1 1,13-25-1,-42 39-14152,15 3 13895,-18 4-8143</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3.675"/>
    </inkml:context>
    <inkml:brush xml:id="br0">
      <inkml:brushProperty name="width" value="0.025" units="cm"/>
      <inkml:brushProperty name="height" value="0.025" units="cm"/>
    </inkml:brush>
  </inkml:definitions>
  <inkml:trace contextRef="#ctx0" brushRef="#br0">362 0 6919,'0'0'11477,"-2"13"-10425,-7 41 282,-5 25 1445,-5 92 0,18-144-2652,0 1 0,-3-1 1,0 0-1,-1 1 0,-2-2 1,-1 1-1,-1-1 0,-1 0 1,-1-1-1,-2 0 1,0-1-1,-1-1 0,-2 0 1,0-1-1,-2 0 0,0-1 1,-1-1-1,-1-1 0,-1-1 1,-27 18-1,46-35-105,0 1 0,-1-1 1,1 1-1,-1-1 0,1 0 0,-1 0 0,0 0 0,1 0 0,-1 0 0,-3 0 1,5-1-21,1 0 0,-1 0 1,1 0-1,0 0 1,-1 0-1,1-1 0,-1 1 1,1 0-1,0 0 0,-1 0 1,1 0-1,-1-1 1,1 1-1,0 0 0,-1 0 1,1-1-1,0 1 0,-1 0 1,1 0-1,0-1 1,0 1-1,-1 0 0,1-1 1,0 1-1,0-1 0,-1 1 1,1 0-1,0-1 1,0 1-1,0-1 0,0 1 1,0 0-1,0-1 0,0 1 1,0-1-1,0 0 1,0-3-8,1-1 1,0 1-1,0 0 1,0 0 0,1-1-1,-1 1 1,1 0-1,0 0 1,0 1-1,5-8 1,57-75-316,-30 42 294,-1-2-1,41-79 1,-67 111-86,0 0 1,-2-1 0,1 0 0,-2 0 0,0 0 0,-1 0 0,0-1 0,-1 1 0,-1-1 0,-1 1-1,0-1 1,-1 0 0,0 1 0,-5-16 0,5 25 63,0 0 0,-1 1 0,0-1 0,0 1 0,0 0 0,-1-1 0,1 1 0,-1 0 0,-1 0 0,1 1 0,-1-1 0,1 1 0,-1 0-1,-1 0 1,1 0 0,-1 0 0,1 1 0,-1 0 0,0-1 0,0 2 0,0-1 0,-1 1 0,1 0 0,0 0 0,-1 0 0,0 1 0,1 0 0,-1 0 0,0 0 0,-8 1 0,11 0 46,1 1 0,-1 1 0,0-1 0,1 0 0,-1 0 1,1 1-1,0 0 0,0-1 0,-1 1 0,1 0 0,0 0 0,0 0 1,0 0-1,1 1 0,-1-1 0,1 0 0,-1 1 0,0 2 0,-25 52 104,25-52-83,-1 2 38,0 0 0,0 0 0,1 0 0,0 0 0,1 0-1,-1 0 1,1 0 0,1 1 0,-1-1 0,1 0 0,1 1 0,-1-1 0,1 0-1,0 0 1,1 1 0,0-1 0,0 0 0,1 0 0,-1-1 0,2 1 0,-1 0-1,1-1 1,-1 0 0,2 0 0,-1 0 0,1 0 0,0-1 0,6 6 0,36 34 260,-21-22-441,-1 2 0,-2 0 0,0 2 0,-1 0 0,23 41 0,-41-61-653,-1 0-658,1-2-4297</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1.584"/>
    </inkml:context>
    <inkml:brush xml:id="br0">
      <inkml:brushProperty name="width" value="0.025" units="cm"/>
      <inkml:brushProperty name="height" value="0.025" units="cm"/>
    </inkml:brush>
  </inkml:definitions>
  <inkml:trace contextRef="#ctx0" brushRef="#br0">47 0 12268,'0'0'13340,"2"9"-12865,4 18-283,-2 0-1,-1 0 0,-1 0 0,-1 0 1,-1 0-1,-7 41 0,-37 169 375,41-224-453,1-6-12,0 2 57,0 0 0,0 0 0,1 0 0,0 0 0,0 0 0,2 18 0,0-26-153,0 0 1,1-1 0,-1 1 0,0-1 0,1 0-1,-1 1 1,0-1 0,1 0 0,-1 0-1,0 1 1,1-1 0,-1 0 0,0 0-1,1-1 1,-1 1 0,0 0 0,1 0 0,-1-1-1,0 1 1,0-1 0,1 1 0,-1-1-1,0 1 1,2-2 0,12-9 64,0-1 1,0 0-1,-1-1 1,0-1-1,19-25 0,12-12-33,2 5-259,9-7-2402,-22 14-2975,-10 8-3535</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2.320"/>
    </inkml:context>
    <inkml:brush xml:id="br0">
      <inkml:brushProperty name="width" value="0.025" units="cm"/>
      <inkml:brushProperty name="height" value="0.025" units="cm"/>
    </inkml:brush>
  </inkml:definitions>
  <inkml:trace contextRef="#ctx0" brushRef="#br0">1 0 15471,'0'0'13741,"53"81"-13485,-33-40-192,-4 0 0,2-1 0,0-4-865,0-8-1633,0-6-1185,2-10-353,-4-10-2530</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2.693"/>
    </inkml:context>
    <inkml:brush xml:id="br0">
      <inkml:brushProperty name="width" value="0.025" units="cm"/>
      <inkml:brushProperty name="height" value="0.025" units="cm"/>
    </inkml:brush>
  </inkml:definitions>
  <inkml:trace contextRef="#ctx0" brushRef="#br0">1 0 15759,'0'0'6054,"4"54"-5830,4-30-64,4 2-128,1 4-320,1-2-1025,-2-1-1634,-1-3-3075</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3.036"/>
    </inkml:context>
    <inkml:brush xml:id="br0">
      <inkml:brushProperty name="width" value="0.025" units="cm"/>
      <inkml:brushProperty name="height" value="0.025" units="cm"/>
    </inkml:brush>
  </inkml:definitions>
  <inkml:trace contextRef="#ctx0" brushRef="#br0">1 223 14414,'0'-14'2653,"0"0"-1888,0-1 0,1 0 1,4-21-1,-3 30-519,0 0 0,-1 0-1,2 0 1,-1 1 0,1-1 0,0 0 0,0 1-1,0 0 1,1-1 0,0 1 0,0 1-1,0-1 1,7-5 0,-3 4 11,0 0 1,0 1 0,1 0-1,0 1 1,0-1-1,0 2 1,1-1-1,13-2 1,-21 5-207,0 0 1,0 1-1,1-1 0,-1 1 1,0 0-1,0-1 1,1 1-1,-1 0 1,0 0-1,0 1 1,1-1-1,-1 0 1,0 1-1,0-1 1,0 1-1,1 0 0,-1 0 1,0 0-1,0 0 1,0 0-1,0 0 1,-1 0-1,1 1 1,0-1-1,0 1 1,-1-1-1,1 1 0,-1 0 1,1 0-1,-1-1 1,0 1-1,0 0 1,0 0-1,0 0 1,0 1-1,0-1 1,0 0-1,-1 0 0,1 0 1,-1 0-1,1 4 1,0 21 552,-1-1 0,-1 1 0,-1 0 1,-10 49-1,5-37 232,-3 46-1,10-84-834,0 0 0,0 0 0,0 0 0,0 0 0,0 0 0,0 0 0,0 0-1,0 0 1,0 0 0,0 0 0,0 0 0,1 0 0,-1 0 0,0 0 0,1 0 0,-1 0-1,1 0 1,-1 0 0,1 0 0,-1-1 0,1 1 0,0 0 0,0 0 0,-1-1 0,1 1-1,0 0 1,0-1 0,0 1 0,1 0 0,0 0-1,1-1 1,-1 0-1,0 0 1,0 0-1,1 0 1,-1 0-1,0-1 1,0 1-1,0-1 1,0 1-1,1-1 1,-1 0-1,2-1 1,8-4-3,0 0 0,-1-1 1,17-13-1,-15 9-128,40-32-2946,-5-6-3759,-29 24-5321</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3.861"/>
    </inkml:context>
    <inkml:brush xml:id="br0">
      <inkml:brushProperty name="width" value="0.025" units="cm"/>
      <inkml:brushProperty name="height" value="0.025" units="cm"/>
    </inkml:brush>
  </inkml:definitions>
  <inkml:trace contextRef="#ctx0" brushRef="#br0">1 20 11179,'0'0'11627,"4"11"-10715,0 2-605,2 8 45,2 0 0,0-1 0,1 0 0,1 0 0,0-1 0,16 21 0,-25-39-335,-1 0 1,1-1-1,0 1 0,-1 0 0,1-1 1,0 1-1,0-1 0,-1 1 1,1-1-1,0 1 0,0-1 0,0 0 1,0 1-1,-1-1 0,1 0 0,0 0 1,0 1-1,0-1 0,0 0 0,0 0 1,0 0-1,0 0 0,0 0 1,0 0-1,0-1 0,0 1 0,-1 0 1,1 0-1,1-1 0,0 0 74,0-1 0,0 1-1,0-1 1,-1 0 0,1 1-1,0-1 1,-1 0 0,1 0-1,-1 0 1,0 0 0,2-3-1,3-9 476,0 0-1,6-27 0,-10 36-573,5-36 287,-6 32-173,1 0-1,-1 1 1,1-1 0,1 0-1,6-14 1,-9 23-108,0-1-1,1 1 1,-1-1 0,0 1 0,1 0 0,-1-1 0,1 1 0,-1 0 0,0-1-1,1 1 1,-1 0 0,1-1 0,-1 1 0,1 0 0,-1 0 0,1 0 0,-1 0-1,1-1 1,-1 1 0,1 0 0,0 0 0,-1 0 0,1 0 0,-1 0 0,1 0 0,-1 0-1,1 0 1,-1 1 0,1-1 0,-1 0 0,1 0 0,-1 0 0,1 0 0,-1 1-1,1-1 1,-1 0 0,1 1 0,-1-1 0,0 0 0,1 1 0,-1-1 0,1 0-1,-1 1 1,0-1 0,0 1 0,1-1 0,-1 1 0,0-1 0,0 1 0,1 0-1,17 26-97,-17-25 133,26 47 144,-13-20-106,29 39 1,-43-67-63,1 0 1,-1 0 0,0 0-1,1-1 1,-1 1-1,1 0 1,0 0-1,-1-1 1,1 1 0,0 0-1,-1-1 1,1 1-1,0-1 1,0 1 0,-1-1-1,1 1 1,0-1-1,0 1 1,0-1-1,0 0 1,0 1 0,0-1-1,-1 0 1,1 0-1,0 0 1,0 0-1,1 0 1,-1-1 23,0 1 0,0-1 1,0 0-1,0 0 0,0 0 0,-1 0 1,1 0-1,0 0 0,-1 0 0,1 0 0,-1-1 1,1 1-1,-1 0 0,0 0 0,1 0 1,-1 0-1,0-2 0,4-63 1001,-4 61-1007,-1-13-402,0 14-51,1-1 0,-1 0 0,1 0 1,0 1-1,0-1 0,1 0 0,-1 0 0,1 1 0,0-1 1,0 1-1,1-1 0,-1 1 0,5-9 0</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4.610"/>
    </inkml:context>
    <inkml:brush xml:id="br0">
      <inkml:brushProperty name="width" value="0.025" units="cm"/>
      <inkml:brushProperty name="height" value="0.025" units="cm"/>
    </inkml:brush>
  </inkml:definitions>
  <inkml:trace contextRef="#ctx0" brushRef="#br0">1 1 13004,'0'0'5066,"4"11"-3459,109 233 4950,-58-131-5576,-49-101-949,-5-8-25,0 0-1,0 0 1,1 0 0,0 0 0,0 0-1,0-1 1,0 1 0,1-1-1,-1 0 1,1 1 0,0-1-1,0 0 1,0-1 0,0 1-1,4 2 1,-6-5 3,-1 0 0,1-1-1,0 1 1,-1 0 0,1-1 0,-1 1 0,1-1 0,-1 1-1,1-1 1,-1 1 0,1-1 0,-1 1 0,1-1 0,-1 1 0,1-1-1,-1 0 1,0 1 0,0-1 0,1 0 0,-1 1 0,0-1-1,0 0 1,0 1 0,0-1 0,1 0 0,-1 1 0,0-1 0,0 0-1,0 0 1,-1 1 0,1-1 0,0-1 0,0-33 363,-1 29-324,0-5-8,-1-1-1,0 1 0,-1 0 1,0 0-1,-1 0 0,0 0 1,-1 1-1,-8-15 1,10 20-42,5 8-33,0 1 0,1-1 0,-1 0 0,1 0 0,-1 0 0,1 0 0,0-1-1,0 1 1,0-1 0,0 1 0,1-1 0,-1 0 0,1 0 0,-1-1 0,8 4 0,-9-5 67,-1 0 1,1 1-1,-1-1 1,1 0-1,0 0 1,-1 0-1,1 0 1,-1 0 0,1 0-1,-1 0 1,1-1-1,-1 1 1,1 0-1,-1-1 1,1 1-1,-1-1 1,1 0-1,-1 0 1,0 1 0,1-1-1,-1 0 1,0 0-1,0 0 1,0 0-1,1 0 1,-1-1-1,0 1 1,-1 0-1,1 0 1,0-1 0,0 1-1,0 0 1,-1-1-1,1 1 1,-1-1-1,1 1 1,-1-1-1,0 1 1,1-1-1,-1 1 1,0-1 0,0-2-1,2-39 1436,-2 42-1429,1 0 1,-1 0-1,0-1 1,0 1-1,0 0 0,0 0 1,0-1-1,0 1 0,-1 0 1,1 0-1,0-1 0,-1 1 1,1 0-1,-1 0 1,1 0-1,-1 0 0,1 0 1,-1-1-1,0 1 0,1 0 1,-1 1-1,0-1 0,0 0 1,0 0-1,0 0 1,0 0-1,0 1 0,0-1 1,-1 0-1,1 1-55,0 1 0,0-1-1,1 1 1,-1 0 0,0-1 0,1 1 0,-1 0 0,0 0-1,1 0 1,-1-1 0,1 1 0,-1 0 0,1 0 0,0 0-1,-1 0 1,1 0 0,0 0 0,0 0 0,0 0 0,-1 0-1,1 0 1,0 0 0,0 0 0,0-1 0,1 3 0,-1 36-52,0-31 64,0-5-3,0-1 0,0 0 1,0 0-1,0 1 1,1-1-1,-1 0 1,0 0-1,1 0 1,0 1-1,0-1 1,-1 0-1,1 0 0,0 0 1,1 0-1,-1 0 1,2 3-1,-1-5 6,-1 1 0,0 0 0,0 0 0,1 0-1,-1-1 1,0 1 0,1-1 0,-1 1 0,0-1 0,1 1-1,-1-1 1,1 0 0,-1 0 0,1 0 0,-1 0 0,1 0-1,-1 0 1,1 0 0,1-1 0,3 0 21,0-1 1,1-1-1,-1 1 1,0-1-1,-1 0 1,1 0-1,0-1 1,-1 1-1,9-9 1,-12 10-7,5-4-29,0 0 0,0 0 0,1 0 0,-1 1 0,18-9 1,-24 13 17,1 1 0,0-1 1,0 1-1,0-1 1,-1 1-1,1 0 1,0 0-1,0 0 0,0 0 1,0 0-1,0 0 1,0 0-1,0 0 0,-1 1 1,1-1-1,0 1 1,0 0-1,0-1 1,-1 1-1,1 0 0,0 0 1,-1 0-1,1 0 1,-1 0-1,1 1 1,-1-1-1,0 0 0,1 1 1,-1-1-1,0 1 1,0-1-1,0 1 0,0-1 1,0 1-1,1 3 1,1-9 175,-1-13 155,-2-22 132,-3 22-487,0 1 1,-1-1-1,-1 1 1,0 0-1,-12-24 1,52 51-19760,-26-11 8926</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5.142"/>
    </inkml:context>
    <inkml:brush xml:id="br0">
      <inkml:brushProperty name="width" value="0.025" units="cm"/>
      <inkml:brushProperty name="height" value="0.025" units="cm"/>
    </inkml:brush>
  </inkml:definitions>
  <inkml:trace contextRef="#ctx0" brushRef="#br0">0 212 14125,'0'0'6086,"9"-5"-4287,26-16-859,-33 21-866,-1-1 0,0 1 0,1-1 0,-1 1 0,0-1 0,1 1 0,-1 0 0,0 0 0,1 0 0,-1 0 0,1 0 0,-1 0 0,1 0 0,-1 0 0,0 1 0,1-1 0,-1 0 0,0 1 0,1-1 0,-1 1 0,0 0 0,0-1 0,1 1 0,-1 0 0,0 0 0,0 0 0,0-1 1,0 1-1,0 0 0,0 1 0,0-1 0,0 0 0,-1 0 0,1 0 0,0 0 0,-1 1 0,2 1 0,14 46 1145,-16-48-1183,7 42 936,-6-31-703,1 0 0,0 1 0,1-1 0,7 18-1,-10-29-259,0 0 0,0 0 0,0 0-1,1 0 1,-1-1 0,0 1 0,1 0-1,-1 0 1,0-1 0,1 1 0,-1 0 0,1 0-1,-1-1 1,1 1 0,0-1 0,-1 1-1,1 0 1,0-1 0,-1 1 0,1-1-1,0 1 1,-1-1 0,1 0 0,0 1-1,0-1 1,0 0 0,-1 0 0,1 1-1,0-1 1,0 0 0,0 0 0,0 0-1,-1 0 1,1 0 0,0 0 0,0 0-1,0 0 1,0 0 0,-1-1 0,1 1-1,0 0 1,0-1 0,0 1 0,-1 0-1,1-1 1,0 1 0,0-1 0,-1 1-1,1-1 1,0 1 0,-1-1 0,1 1-1,-1-1 1,1 0 0,-1 1 0,1-1 0,-1 0-1,1 0 1,-1 1 0,0-1 0,1-1-1,3-5 78,0 0 0,0 0-1,0 0 1,-1-1 0,2-8-1,-1 1 4,-1-1-1,-1 1 0,0-1 0,-1 0 0,-1 0 0,-1 1 0,-3-27 0,-6 23 16,4 19-130,4 11-89,2-9 111,0-1 0,0 1 1,0 0-1,0-1 0,0 1 1,0-1-1,0 1 0,1 0 1,-1-1-1,0 1 0,1-1 0,0 1 1,-1 0-1,1-1 0,0 0 1,0 1-1,0-1 0,0 1 1,0-1-1,0 0 0,0 0 1,0 0-1,0 1 0,1-1 1,-1 0-1,0-1 0,1 1 0,-1 0 1,1 0-1,-1 0 0,1-1 1,-1 1-1,1-1 0,-1 1 1,3-1-1,-1 0 14,0 0-1,-1 0 1,1-1 0,-1 1 0,1-1-1,0 0 1,-1 1 0,0-1-1,1 0 1,-1-1 0,1 1 0,-1 0-1,0-1 1,0 1 0,0-1-1,0 0 1,0 0 0,0 1 0,0-1-1,-1 0 1,1-1 0,1-1-1,10-23 53,-11 22-42,0-1 0,1 1 1,-1 0-1,1 0 0,0 0 0,7-8 0,-8 14-37,-1-1-1,0 0 1,1 1-1,-1-1 0,0 1 1,0 0-1,1-1 1,-1 1-1,0 0 1,0 0-1,0-1 0,0 1 1,0 0-1,0 0 1,0 0-1,0 0 1,-1 1-1,1-1 1,0 0-1,0 0 0,0 2 1,9 9 51,-7-10-81,-1-1-1,0 0 1,1 1 0,-1-1-1,1 0 1,-1 0 0,1-1-1,-1 1 1,1 0-1,0-1 1,-1 0 0,1 1-1,0-1 1,0 0 0,-1 0-1,1-1 1,0 1 0,-1-1-1,1 1 1,0-1 0,-1 0-1,1 0 1,-1 0 0,1 0-1,-1 0 1,0-1-1,1 1 1,-1-1 0,0 1-1,0-1 1,0 0 0,0 0-1,0 0 1,-1 0 0,1 0-1,1-3 1,28-44-4325,-15 2-4451,-12 17 938</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5.640"/>
    </inkml:context>
    <inkml:brush xml:id="br0">
      <inkml:brushProperty name="width" value="0.025" units="cm"/>
      <inkml:brushProperty name="height" value="0.025" units="cm"/>
    </inkml:brush>
  </inkml:definitions>
  <inkml:trace contextRef="#ctx0" brushRef="#br0">2 1 16720,'0'0'2205,"-1"9"-284,1 3-1526,0 0-1,1-1 1,0 1-1,0-1 1,2 1-1,-1-1 1,1 0-1,1 0 1,8 19-1,7 5 68,2 7-143,34 48 0,-55-89-299,0 0-1,0-1 1,0 1-1,0-1 1,1 1-1,-1-1 1,0 1-1,1-1 1,-1 1-1,0-1 1,1 0-1,-1 1 1,0-1-1,1 1 1,-1-1 0,1 0-1,-1 1 1,1-1-1,-1 0 1,1 0-1,-1 1 1,1-1-1,-1 0 1,1 0-1,-1 0 1,1 1-1,-1-1 1,1 0-1,-1 0 1,1 0-1,0 0 1,-1 0-1,1 0 1,-1 0-1,1 0 1,0-1-1,5-20 955,-7-30-65,0 45-769,-1 0 0,1 0 0,-1 1 0,0-1 0,0 1 0,0-1 0,-1 1 0,0 0 0,0 0 0,0 0 0,-1 0 0,0 1 0,-7-8-1,11 15-123,-1-1 0,1 1-1,-1 0 1,1-1-1,0 1 1,0 0-1,0-1 1,0 1 0,1 0-1,-1-1 1,2 5-1,-1-4-13,1 1-1,0 0 0,0 0 1,0-1-1,1 1 1,-1-1-1,1 0 0,0 0 1,0 0-1,0 0 1,0 0-1,0-1 0,1 1 1,-1-1-1,1 0 0,-1 0 1,5 1-1,-5-2 40,-1 0 0,1 0 0,0-1 0,-1 1 0,1-1-1,0 0 1,-1 1 0,1-1 0,0-1 0,-1 1 0,1 0 0,0-1-1,-1 1 1,1-1 0,0 0 0,-1 1 0,1-1 0,-1-1 0,0 1 0,1 0-1,-1-1 1,0 1 0,0-1 0,0 1 0,0-1 0,0 0 0,2-2-1,2-4 29,0 0-1,-1-1 0,0 1 0,0-1 1,-1 0-1,0 0 0,-1 0 0,0-1 1,-1 1-1,1-1 0,-2 0 0,1 1 1,-1-16-1,-1 44-67,-1-12-3,0 1 0,1 0 0,0 0 0,1 0 0,0 0-1,0 0 1,0-1 0,1 1 0,1 0 0,-1-1 0,1 0-1,7 14 1,4-14-2218,-7-14-5484,-7-9 679</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6.010"/>
    </inkml:context>
    <inkml:brush xml:id="br0">
      <inkml:brushProperty name="width" value="0.025" units="cm"/>
      <inkml:brushProperty name="height" value="0.025" units="cm"/>
    </inkml:brush>
  </inkml:definitions>
  <inkml:trace contextRef="#ctx0" brushRef="#br0">1 1 13485,'0'0'7335,"57"57"-9321,-33-50-1570,-2 0-1825,0-2-1185,-4-1 10634</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6.353"/>
    </inkml:context>
    <inkml:brush xml:id="br0">
      <inkml:brushProperty name="width" value="0.025" units="cm"/>
      <inkml:brushProperty name="height" value="0.025" units="cm"/>
    </inkml:brush>
  </inkml:definitions>
  <inkml:trace contextRef="#ctx0" brushRef="#br0">0 40 2370,'1'0'596,"-1"0"-1,1 0 1,0 0-1,-1 1 1,1-1-1,-1 0 1,1 0-1,0 1 0,-1-1 1,1 0-1,-1 1 1,1-1-1,-1 0 1,1 1-1,-1-1 1,0 1-1,1-1 1,-1 1-1,1-1 1,-1 1-1,0-1 1,0 1-1,1-1 1,-1 1-1,0-1 1,0 1-1,1 0 0,5 24 6450,-6-21-6869,0 0 0,1 0 0,0-1 0,0 1 0,0-1 0,0 1 0,1-1 1,2 5-1,-3-7-111,0 0 0,0-1 0,0 1 0,0 0 0,0-1 0,0 0 0,0 1 0,0-1 0,0 1 0,0-1 0,0 0 0,0 0 0,0 0 0,0 0 0,0 0 0,0 0 0,1 0 0,-1 0 0,0 0 0,0 0 0,0 0 0,0-1 0,0 1 0,0 0 0,0-1 0,0 1-1,0-1 1,0 1 0,0-1 0,0 0 0,-1 1 0,1-1 0,0 0 0,0 0 0,1-1 0,43-42 1222,-40 37-1275,0 1 1,0 0-1,1 1 1,-1-1-1,1 1 1,1 0-1,-1 0 0,1 1 1,-1 0-1,1 0 1,10-4-1,-16 8-22,0 0-1,0 1 0,0-1 0,0 0 0,0 0 1,1 0-1,-1 1 0,0-1 0,-1 1 0,1-1 1,0 0-1,0 1 0,0 0 0,0-1 0,0 1 1,0 0-1,-1-1 0,1 1 0,0 0 0,0 0 1,-1-1-1,1 1 0,-1 0 0,1 0 0,-1 0 1,1 0-1,-1 0 0,1 0 0,-1 0 0,0 0 1,1 2-1,4 8-2977,3-3-4350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5.652"/>
    </inkml:context>
    <inkml:brush xml:id="br0">
      <inkml:brushProperty name="width" value="0.025" units="cm"/>
      <inkml:brushProperty name="height" value="0.025" units="cm"/>
    </inkml:brush>
  </inkml:definitions>
  <inkml:trace contextRef="#ctx0" brushRef="#br0">244 35 13805,'0'-2'196,"0"1"0,0 0 0,0 0 0,0-1 0,0 1-1,0 0 1,0-1 0,-1 1 0,1 0 0,0 0 0,-1-1 0,1 1 0,-1 0-1,1 0 1,-1 0 0,0 0 0,1 0 0,-1 0 0,0 0 0,0 0 0,0 0 0,0 0-1,0 0 1,0 0 0,0 0 0,0 1 0,0-1 0,0 0 0,-2 0 0,0 1-45,0-1 0,0 1 0,0 0 0,0 0 1,-1 0-1,1 0 0,0 1 0,0-1 0,0 1 1,0 0-1,0 0 0,-5 2 0,-3 3 43,1-1-1,-1 2 1,1-1 0,1 1-1,-1 1 1,1 0-1,0 0 1,1 1 0,0 0-1,1 0 1,-1 1-1,2 0 1,-10 17 0,8-12-133,1 1 1,1 0 0,0 0 0,1 1 0,0-1 0,2 1 0,0 0-1,-1 33 1,4-47-65,0 0 1,0 0-1,1-1 0,-1 1 0,1-1 0,0 1 0,-1 0 1,1-1-1,1 1 0,-1-1 0,0 0 0,0 1 0,1-1 0,0 0 1,-1 0-1,1 0 0,0 0 0,0 0 0,0 0 0,0-1 1,0 1-1,1-1 0,-1 1 0,0-1 0,1 0 0,3 2 0,9 2-119,0 0 1,0-2-1,28 5 0,14 4-227,-54-11 348,0 0-1,0 0 1,0 0-1,0 0 1,0 1 0,0-1-1,-1 1 1,1 0-1,-1 0 1,1 0-1,-1 0 1,0 0-1,0 1 1,1-1-1,-2 0 1,1 1-1,0 0 1,-1 0-1,1-1 1,-1 1-1,0 0 1,1 0-1,-2 0 1,1 0-1,1 5 1,-2-4 135,0 0 1,-1 0-1,1 0 0,-1 1 1,0-1-1,0 0 0,0 0 1,-1 0-1,1-1 1,-1 1-1,0 0 0,0 0 1,0-1-1,-1 1 0,1-1 1,-1 0-1,1 0 0,-8 5 1,0 2 241,-2-1-1,1 0 1,-1-1 0,0-1-1,-1 0 1,0 0 0,0-2 0,0 1-1,-1-2 1,0 0 0,0 0 0,-23 2-1,65-26-7261,-2 2 2300,1-1-1985</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7.040"/>
    </inkml:context>
    <inkml:brush xml:id="br0">
      <inkml:brushProperty name="width" value="0.025" units="cm"/>
      <inkml:brushProperty name="height" value="0.025" units="cm"/>
    </inkml:brush>
  </inkml:definitions>
  <inkml:trace contextRef="#ctx0" brushRef="#br0">55 539 5637,'0'-11'6513,"1"-22"-4081,1-3 2772,-6-57-1,4 93-5135,0-1 0,-1 0 0,1 0-1,0 1 1,0-1 0,-1 0 0,1 0 0,0 1 0,-1-1-1,1 0 1,-1 0 0,1 1 0,-1-1 0,1 1 0,-1-1 0,1 1-1,-1-1 1,0 1 0,1-1 0,-1 1 0,0-1 0,1 1 0,-1-1-1,0 1 1,0 0 0,1 0 0,-1-1 0,0 1 0,0 0-1,0 0 1,1 0 0,-1 0 0,0 0 0,0 0 0,0 0 0,0 0-1,1 0 1,-1 0 0,0 1 0,0-1 0,1 0 0,-1 1 0,0-1-1,0 0 1,1 1 0,-1-1 0,0 1 0,1-1 0,-1 1-1,0-1 1,1 1 0,-1-1 0,1 1 0,-1 0 0,1-1 0,-1 1-1,1 0 1,0-1 0,-1 1 0,1 0 0,-1 1 0,-3 9-53,1 1 0,0 0 0,1-1 0,0 1 0,0 0 0,2 0 0,-1 0 1,1 0-1,1 0 0,0 0 0,4 15 0,-5-26-7,0 0 0,1 1-1,-1-1 1,0 0 0,1 0-1,-1 1 1,0-1 0,1 0-1,-1 0 1,1 0 0,0 0-1,-1 0 1,1 0 0,0 0 0,0 0-1,0 0 1,0 0 0,0 0-1,0 0 1,0-1 0,0 1-1,0 0 1,0-1 0,0 1 0,0 0-1,0-1 1,0 0 0,1 1-1,-1-1 1,0 0 0,3 1-1,-2-2 34,-1 1-1,1-1 0,-1 0 1,1 1-1,0-1 1,-1 0-1,0 0 0,1 0 1,-1 0-1,1 0 0,-1 0 1,0-1-1,0 1 0,0 0 1,0-1-1,0 1 0,0 0 1,0-1-1,0 1 0,0-1 1,-1 0-1,2-2 1,6-23 180,0-1 1,-2 0-1,0 0 1,-2 0-1,-2-1 1,0 0-1,-2 1 1,-1-1-1,-6-33 1,7 56-222,-1 1 0,0 0 0,0-1 0,-1 1 0,1 0 0,-1 0 0,0 0 0,-1 0 0,-5-9 0,4 50 0,5-18 0,1 0 0,0 0 0,2-1 0,0 1 0,1-1 0,0 0 0,2 0 0,16 31 0,-23-47 0,1 1 0,0 0 0,0-1 0,0 1 0,0-1 0,1 1 0,-1-1 0,0 0 0,1 0 0,-1 1 0,1-1 0,-1 0 0,1 0 0,-1 0 0,1-1 0,0 1 0,-1 0 0,1 0 0,0-1 0,0 1 0,3-1 0,-4 0 0,1 0 0,0-1 0,-1 1 0,1-1 0,0 0 0,-1 1 0,1-1 0,-1 0 0,1 0 0,-1 0 0,1 0 0,-1 0 0,0-1 0,0 1 0,1 0 0,-1 0 0,0-1 0,1-1 0,3-6 0,1 0 0,-2-1 0,1 1 0,-1-1 0,-1 0 0,3-12 0,-1-3 0,-1 0 0,-1 0 0,0-44 0,-3 54 0,-1 1 0,-1 0 0,0 0 0,-1-1 0,0 2 0,-1-1 0,-1 0 0,-6-13 0,5 19 0,1 10 0,1 24 0,5 40 0,2-26 0,2 0 0,2-1 0,2 1 0,1-1 0,2-1 0,2 0 0,2 0 0,1-2 0,1 0 0,2-1 0,26 33 0,-20-35 0,-14-18 0,0 0 0,-1 1 0,0 0 0,-2 1 0,10 21 0,-19-38 0,0 0 0,0 0 0,0-1 0,0 1 0,0 0 0,-1 0 0,1 0 0,0 0 0,0 0 0,0 0 0,0 0 0,0 0 0,-1 0 0,1 0 0,0 0 0,0 0 0,0 0 0,0 0 0,-1 0 0,1 0 0,0 0 0,0 0 0,0 0 0,0 0 0,-1 0 0,1 0 0,0 0 0,0 0 0,0 0 0,0 0 0,-1 0 0,1 0 0,0 0 0,0 1 0,0-1 0,0 0 0,0 0 0,0 0 0,-1 0 0,1 0 0,0 0 0,0 1 0,0-1 0,0 0 0,0 0 0,0 0 0,0 0 0,0 0 0,0 1 0,0-1 0,0 0 0,0 0 0,0 0 0,0 0 0,0 1 0,0-1 0,0 0 0,0 0 0,0 0 0,0 0 0,0 1 0,0-1 0,0 0 0,0 0 0,-13-10 0,0-1 0,0 0 0,1-1 0,1 0 0,0-1 0,1 0 0,0-1 0,1 0 0,1-1 0,-14-30 0,20 39-227,0-1 0,0 0 0,0 0-1,1 0 1,0 0 0,0 0 0,0-1 0,1 1 0,1 0 0,-1 0 0,1 0-1,0 0 1,3-9 0,2-2-1657,2 0 0,0 1-1,16-27 1,-16 31 755,16-30-10279</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8.279"/>
    </inkml:context>
    <inkml:brush xml:id="br0">
      <inkml:brushProperty name="width" value="0.025" units="cm"/>
      <inkml:brushProperty name="height" value="0.025" units="cm"/>
    </inkml:brush>
  </inkml:definitions>
  <inkml:trace contextRef="#ctx0" brushRef="#br0">55 41 10698,'-5'-29'7173,"5"28"-7041,0 0-1,-1 1 1,1-1 0,0 1-1,-1-1 1,1 1-1,0-1 1,-1 0 0,1 1-1,0-1 1,-1 1 0,1 0-1,-1-1 1,1 1 0,-1-1-1,1 1 1,-1 0 0,1-1-1,-1 1 1,0 0 0,1 0-1,-1-1 1,1 1-1,-1 0 1,0 0 0,1 0-1,-1 0 1,0 0 0,1 0-1,-1 0 1,0 0 0,1 0-1,-1 0 1,0 0 0,1 0-1,-1 0 1,1 0-1,-1 1 1,0-1 0,1 0-1,-1 1 1,1-1 0,-1 0-1,1 1 1,-2 0 0,1 1-53,-1 0 1,0 0-1,0 0 1,1 0 0,-1 1-1,1-1 1,0 1 0,0-1-1,0 1 1,0 0-1,0-1 1,0 1 0,1 0-1,-1 4 1,-3 43 187,4-49-228,-1 14 36,0-7-36,1 1 1,0-1-1,0 0 1,1 0-1,1 10 0,-1-16-61,-1 0-1,1-1 1,0 1-1,-1 0 1,1 0-1,0-1 1,0 1-1,0-1 1,0 1-1,0-1 1,1 1-1,-1-1 1,0 0-1,1 1 0,-1-1 1,1 0-1,-1 0 1,1 0-1,-1 0 1,1 0-1,0 0 1,0-1-1,-1 1 1,1-1-1,0 1 1,0-1-1,0 1 1,1-1-1,8 1 55,4 0-93,0 1 1,0 1-1,0 0 0,27 10 1,-40-12 102,1 0 1,0 0 0,-1 0-1,1 1 1,-1-1 0,1 1 0,-1-1-1,0 1 1,0 0 0,0 0-1,0 0 1,0 0 0,0 1-1,0-1 1,-1 0 0,1 1-1,-1 0 1,1-1 0,-1 1-1,0-1 1,0 1 0,-1 0-1,1 0 1,0 0 0,-1 0-1,0-1 1,1 1 0,-1 0-1,-1 0 1,1 0 0,0 0-1,-2 5 1,1-5 80,-1 0-1,0 0 1,0 0-1,0 0 1,0 0-1,0 0 1,-1-1-1,1 1 1,-1-1-1,0 1 1,1-1-1,-1 0 1,0 0-1,-1 0 1,-4 2-1,2-1-177,0 0 1,0-1-1,0 1 0,-1-1 0,1 0 0,-1-1 0,-11 2 1,22-5-5921,3-6 4119,-5 5 131,12-13-4708</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8.935"/>
    </inkml:context>
    <inkml:brush xml:id="br0">
      <inkml:brushProperty name="width" value="0.025" units="cm"/>
      <inkml:brushProperty name="height" value="0.025" units="cm"/>
    </inkml:brush>
  </inkml:definitions>
  <inkml:trace contextRef="#ctx0" brushRef="#br0">27 289 20275,'0'0'4532,"-4"11"-3485,1-6-997,-13 41 357,15-43-364,0 0-1,0 0 1,1 0-1,0 1 0,-1-1 1,1 0-1,0 0 1,0 1-1,1-1 1,-1 0-1,1 0 1,0 0-1,0 1 1,0-1-1,2 4 1,-3-6-42,1 0-1,-1 0 1,1 0 0,-1 0 0,1 0 0,-1 0-1,1-1 1,0 1 0,0 0 0,-1 0 0,1 0-1,0-1 1,0 1 0,0-1 0,0 1 0,0-1-1,0 1 1,0-1 0,0 1 0,0-1 0,0 0-1,0 1 1,0-1 0,0 0 0,0 0 0,2 0-1,-1 0 7,0-1 0,-1 0 0,1 0 0,-1 1 0,1-1 0,-1 0-1,1 0 1,-1-1 0,1 1 0,-1 0 0,0 0 0,0-1 0,0 1-1,2-3 1,3-5 88,-1 0 0,0 0-1,-1-1 1,4-11 0,-1-4 84,-1 0-1,-1 0 1,-1 0 0,-2-1 0,0-40 0,29 151-441,-26-71 281,21 55 88,-25-66-93,0-1 1,0 1-1,1-1 0,-1 0 0,1 0 1,-1 1-1,1-1 0,0 0 0,-1 0 1,1-1-1,0 1 0,0 0 0,0 0 1,1-1-1,-1 0 0,0 1 0,1-1 1,-1 0-1,0 0 0,1 0 0,0 0 1,3 0-1,-4-2 65,0 0 1,0 1-1,0-1 0,0-1 0,0 1 1,-1 0-1,1 0 0,0-1 0,0 1 1,-1-1-1,1 1 0,-1-1 1,0 0-1,1 1 0,-1-1 0,0 0 1,0 0-1,0 0 0,0 0 1,0 0-1,-1 0 0,1 0 0,-1-1 1,1 1-1,-1 0 0,0-3 1,9-63 1233,-8 56-1218,-1-55 182,0 64-272,-1-1 1,1 1-1,-1-1 1,1 1-1,-1 0 0,0-1 1,0 1-1,0 0 1,-1 0-1,1 0 1,-1 0-1,0 0 1,0 0-1,0 0 1,-4-4-1,3 46-5,4-35 0,-1 0 0,1 0 0,0 0 0,0 0 0,0 0 0,0-1 0,1 1 0,-1 0 0,1-1 0,0 1 0,0-1 0,1 0 0,-1 0 0,3 4 0,-4-7 0,0 1 0,-1-1 0,1 1 0,-1-1 0,1 1 0,0-1 0,0 0 0,-1 1 0,1-1 0,0 0 0,0 1 0,-1-1 0,1 0 0,0 0 0,0 0 0,0 0 0,-1 0 0,1 0 0,0 0 0,0 0 0,0 0 0,-1 0 0,1 0 0,0 0 0,1-1 0,0 0 0,0-1 0,-1 1 0,1 0 0,-1-1 0,1 1 0,-1-1 0,0 0 0,1 1 0,-1-1 0,0 0 0,0 0 0,0 0 0,0 0 0,-1 0 0,1-2 0,6-18 0,-1-1 0,-1 0 0,-2 0 0,0 0 0,-1-47 0,20 151 0,-19-61 9,-1-9-2,0 0 0,1 1 0,7 17 0,-10-28-14,1 1 0,0 0 1,-1-1-1,1 1 0,0 0 0,0-1 0,0 1 1,0-1-1,1 0 0,-1 1 0,0-1 0,0 0 1,1 0-1,-1 1 0,1-1 0,-1-1 0,1 1 1,0 0-1,-1 0 0,1 0 0,0-1 0,-1 1 1,1-1-1,0 1 0,0-1 0,0 0 0,-1 0 1,5 0-1,-5 0-182,0 0 0,0-1 0,0 1 0,0-1 0,0 1 0,-1-1 1,1 1-1,0-1 0,0 1 0,0-1 0,0 0 0,0 1 0,-1-1 0,1 0 0,0 0 0,-1 0 1,1 0-1,0 1 0,-1-1 0,1 0 0,-1 0 0,0 0 0,1 0 0,-1-2 0,5-27-7660,-4 8 1107</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9.323"/>
    </inkml:context>
    <inkml:brush xml:id="br0">
      <inkml:brushProperty name="width" value="0.025" units="cm"/>
      <inkml:brushProperty name="height" value="0.025" units="cm"/>
    </inkml:brush>
  </inkml:definitions>
  <inkml:trace contextRef="#ctx0" brushRef="#br0">1 1 15919,'0'0'11755,"49"2"-18257,-27 2 1345,-1-2-2594</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49.668"/>
    </inkml:context>
    <inkml:brush xml:id="br0">
      <inkml:brushProperty name="width" value="0.025" units="cm"/>
      <inkml:brushProperty name="height" value="0.025" units="cm"/>
    </inkml:brush>
  </inkml:definitions>
  <inkml:trace contextRef="#ctx0" brushRef="#br0">35 1 12172,'0'0'14088,"-5"9"-13624,-18 32-160,22-41-301,1 1-1,-1 0 1,1-1-1,-1 1 1,1 0-1,-1-1 1,1 1 0,-1 0-1,1 0 1,0-1-1,-1 1 1,1 0-1,0 0 1,0 0-1,0-1 1,0 1-1,-1 0 1,1 0-1,0 0 1,0 0 0,1-1-1,-1 1 1,0 0-1,0 0 1,0 0-1,0 0 1,1-1-1,-1 1 1,0 0-1,1 0 1,-1-1-1,1 1 1,-1 0 0,1-1-1,-1 1 1,1 0-1,-1-1 1,1 1-1,0-1 1,-1 1-1,1-1 1,0 1-1,0-1 1,-1 1-1,1-1 1,0 0 0,0 1-1,-1-1 1,1 0-1,0 0 1,0 0-1,0 1 1,0-1-1,-1 0 1,1 0-1,0 0 1,0 0-1,0-1 1,0 1 0,-1 0-1,1 0 1,0 0-1,0-1 1,1 0-1,64-17 114,-56 15-151,-8 2 29,4-1-63,1 0-1,-1 0 0,1 0 0,0 1 0,-1 0 0,1 1 0,0-1 0,0 1 0,-1 0 1,13 2-1,-18 0 134,0-1-1,0 0 1,0 1 0,-1-1 0,1 0-1,0 1 1,-1-1 0,0 1 0,1-1-1,-1 1 1,0-1 0,1 1 0,-1-1 0,0 1-1,0-1 1,0 1 0,-1-1 0,1 1-1,0-1 1,0 1 0,-2 2 0,-10 31 1122,-25 12-332,35-45-1082,-1 1-1,1-1 1,-1 0 0,0 0 0,0 0 0,0 0-1,0-1 1,0 1 0,0-1 0,0 0 0,0 0-1,-1 0 1,1 0 0,0 0 0,-5 0 0,6-8-7332,2-2 1416</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0.131"/>
    </inkml:context>
    <inkml:brush xml:id="br0">
      <inkml:brushProperty name="width" value="0.025" units="cm"/>
      <inkml:brushProperty name="height" value="0.025" units="cm"/>
    </inkml:brush>
  </inkml:definitions>
  <inkml:trace contextRef="#ctx0" brushRef="#br0">90 0 15791,'0'0'9561,"-7"9"-9374,3-5-233,-1 1 254,1 0-1,-1 1 0,1-1 0,0 1 0,0 0 0,1 0 1,0 1-1,0-1 0,0 1 0,1-1 0,0 1 1,-2 9-1,35-26-111,-24 6-184,1 0 1,0 0 0,0 1-1,0 0 1,12-2 0,-19 4 72,1 1 0,-1-1 1,0 1-1,1 0 0,-1 0 1,0 0-1,1 0 0,-1 0 1,0 0-1,0 0 0,1 0 1,-1 0-1,0 1 0,1-1 1,-1 1-1,0-1 0,0 1 1,0-1-1,1 1 0,-1-1 1,0 1-1,0 0 0,0 0 1,0 0-1,0 0 0,0 0 1,0 0-1,-1 0 1,1 0-1,0 0 0,0 0 1,-1 0-1,1 0 0,-1 0 1,1 1-1,-1-1 0,1 0 1,-1 0-1,0 1 0,0-1 1,1 0-1,-1 1 0,0 0 1,-1 8 361,1 0 0,-1 0 0,-1 0 0,0 0 1,0 0-1,-1 0 0,0-1 0,-1 1 0,0-1 0,0 0 1,-1 0-1,-9 13 0,-36 39-2014,-4-15-9956,39-37 2254</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0.707"/>
    </inkml:context>
    <inkml:brush xml:id="br0">
      <inkml:brushProperty name="width" value="0.025" units="cm"/>
      <inkml:brushProperty name="height" value="0.025" units="cm"/>
    </inkml:brush>
  </inkml:definitions>
  <inkml:trace contextRef="#ctx0" brushRef="#br0">0 57 13549,'0'0'7719,"5"12"-7238,-5-10-449,8 19 839,0 0 0,1-1 0,1 1 0,1-2 0,19 26 0,-30-44-839,1-1 0,-1 0 0,0 1 0,0-1 1,1 0-1,-1 0 0,0 1 0,1-1 0,-1 0 0,0 0 0,1 0 0,-1 0 0,0 1 1,1-1-1,-1 0 0,0 0 0,1 0 0,-1 0 0,0 0 0,1 0 0,-1 0 1,1 0-1,-1 0 0,0 0 0,1 0 0,-1 0 0,0 0 0,1 0 0,-1 0 1,0-1-1,1 1 0,-1 0 0,0 0 0,1 0 0,-1-1 0,0 1 0,1 0 1,-1 0-1,0 0 0,0-1 0,1 1 0,-1 0 0,0-1 0,0 1 0,0 0 1,1-1-1,-1 1 0,0 0 0,0-1 0,0 1 0,0 0 0,0-1 0,0 1 1,0 0-1,1-1 0,-1 1 0,0 0 0,0-1 0,0 1 0,-1-1 0,6-27 529,-5 25-375,8-174 1811,-8 178-2003,0-1-1,0 0 1,1 1 0,-1-1-1,0 0 1,0 0-1,0 1 1,1-1 0,-1 0-1,0 0 1,0 1 0,1-1-1,-1 0 1,0 0 0,0 0-1,1 0 1,-1 1-1,0-1 1,1 0 0,-1 0-1,0 0 1,1 0 0,-1 0-1,0 0 1,1 0 0,-1 0-1,0 0 1,1 0-1,-1 0 1,0 0 0,1 0-1,-1 0 1,0 0 0,0 0-1,1 0 1,-1 0-1,0-1 1,1 1 0,-1 0-1,0 0 1,0 0 0,1 0-1,-1-1 1,0 1 0,0 0-1,1 0 1,-1-1-1,0 1 1,0 0 0,0 0-1,1-1 1,-1 1 0,0 0-1,0-1 1,0 1 0,0 0-1,0-1 1,0 1-1,0 0 1,1-1 0,-1 1-1,0 0 1,0-1 0,0 1-1,-1 0 1,1-1 0,16 23-321,0 16-400,9 13-1306,-25-51 1895,0 1 0,0-1 0,0 0-1,0 1 1,0-1 0,0 0 0,1 1 0,-1-1-1,0 0 1,0 1 0,0-1 0,1 0-1,-1 1 1,0-1 0,0 0 0,1 0-1,-1 1 1,0-1 0,1 0 0,-1 0 0,0 0-1,1 0 1,-1 1 0,0-1 0,1 0-1,-1 0 1,0 0 0,1 0 0,-1 0-1,1 0 1,-1 0 0,0 0 0,1 0 0,-1 0-1,0 0 1,1 0 0,-1 0 0,0 0-1,1 0 1,-1 0 0,1-1 0,-1 1-1,0 0 1,1 0 0,-1 0 0,0-1 0,0 1-1,1 0 1,-1 0 0,0-1 0,1 1-1,-1 0 1,0 0 0,0-1 0,1 0-1,6-19-7035,-4-6-1560</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1.502"/>
    </inkml:context>
    <inkml:brush xml:id="br0">
      <inkml:brushProperty name="width" value="0.025" units="cm"/>
      <inkml:brushProperty name="height" value="0.025" units="cm"/>
    </inkml:brush>
  </inkml:definitions>
  <inkml:trace contextRef="#ctx0" brushRef="#br0">2 370 14510,'0'0'5317,"0"11"-4741,0 1-461,-1-1 210,0-1 1,1 1-1,1-1 0,-1 1 1,2-1-1,-1 1 0,2-1 1,5 17-1,-8-27-316,0 1 0,0-1 0,1 1-1,-1-1 1,0 1 0,0-1 0,1 1 0,-1-1 0,0 1-1,1-1 1,-1 1 0,1-1 0,-1 0 0,1 1 0,-1-1-1,1 0 1,-1 1 0,1-1 0,-1 0 0,1 0 0,-1 1-1,1-1 1,-1 0 0,1 0 0,-1 0 0,1 0 0,-1 0-1,1 0 1,0 0 0,-1 0 0,1 0 0,-1 0 0,1 0-1,0 0 1,-1 0 0,1 0 0,-1-1 0,1 1 0,-1 0-1,1 0 1,-1-1 0,1 1 0,-1 0 0,1-1 0,-1 1-1,1 0 1,-1-1 0,0 1 0,1-1 0,-1 1-1,0 0 1,1-1 0,-1 1 0,0-1 0,1 1 0,-1-1-1,0 0 1,0 1 0,0-1 0,0 1 0,1-2 0,13-33 335,-7-41-2656,-6 84 2274,0-1 1,0 0-1,1 0 0,0 0 0,1 0 0,5 11 0,-8-16 35,1-1 1,-1 1-1,1-1 0,0 1 0,-1-1 0,1 0 0,0 1 0,0-1 0,0 0 0,0 0 0,0 0 0,0 0 0,0 0 0,0 0 0,0 0 0,1 0 0,-1 0 0,0 0 0,1 0 0,-1-1 0,0 1 0,1-1 0,-1 1 0,1-1 0,-1 1 0,1-1 0,-1 0 0,1 0 0,-1 0 0,1 0 0,0 0 0,-1 0 0,1 0 0,-1 0 0,1-1 0,-1 1 0,1 0 0,-1-1 0,2 0 0,0-2 79,-1 1 0,1 0 0,-1-1 0,0 0 0,0 1 0,0-1 0,0 0 0,0 0 0,-1 0 0,1-1 0,-1 1 0,0 0 0,0 0 0,1-7 0,8-54 1292,-8 52-1170,2-30 785,-1 0-1,-4-50 1,0 75-789,0 0 1,-2 0-1,0 0 1,-1 0-1,0 1 1,-2 0-1,0 0 1,-10-19-1,16 35-198,0 0 0,0-1 1,0 1-1,0 0 0,0 0 0,0 0 0,0 0 0,0 0 0,0-1 0,0 1 0,0 0 1,0 0-1,0 0 0,0 0 0,0 0 0,0 0 0,0-1 0,0 1 0,0 0 1,0 0-1,0 0 0,-1 0 0,1 0 0,0 0 0,0 0 0,0-1 0,0 1 1,0 0-1,0 0 0,-1 0 0,1 0 0,0 0 0,0 0 0,0 0 0,0 0 1,0 0-1,0 0 0,-1 0 0,1 0 0,0 0 0,0 0 0,0 0 0,0 0 0,0 0 1,-1 0-1,1 0 0,0 0 0,0 0 0,0 0 0,0 0 0,0 0 0,-1 0 1,1 0-1,0 0 0,0 0 0,0 0 0,0 1 0,0-1 0,0 0 0,0 0 1,-1 0-1,-1 14-192,4 18 66,6 9 222,1-2 0,2 1-1,2-1 1,1-1-1,33 61 1,-46-96-65,17 26 18,-17-28-26,0 0 0,-1 0 0,1 0 0,0 0 0,0 0 0,0 0 0,0 0 0,0-1 0,0 1 0,0 0-1,1-1 1,-1 1 0,0 0 0,0-1 0,1 1 0,-1-1 0,0 0 0,0 1 0,1-1 0,1 0 0,-3-3 142,1 0 1,0 0-1,0 0 0,-1 0 1,0 0-1,1 0 1,-1 0-1,0 0 0,-1-5 1,0 3-14,0-6-140,0 0 1,-1-1 0,-1 1 0,0 0 0,-1 0 0,0 1 0,0-1 0,-1 1 0,-1 0 0,0 0-1,-12-16 1,12 23-717,7 17 449,10 19 217,-9-30 36,-1 0-1,1-1 0,0 1 0,0-1 1,0 0-1,0 0 0,0 0 1,1 0-1,-1 0 0,1 0 0,-1 0 1,1-1-1,0 1 0,-1-1 1,1 0-1,0 0 0,0 0 0,0 0 1,0 0-1,0-1 0,4 1 0,-5-1 27,1-1-1,0 1 0,0-1 1,-1 0-1,1 0 0,-1 0 0,1 0 1,-1 0-1,1-1 0,-1 1 1,0-1-1,1 1 0,-1-1 0,0 0 1,0 0-1,0 0 0,-1 0 1,1 0-1,0 0 0,-1-1 0,1 1 1,-1-1-1,2-3 0,3-10 79,-1-1 1,-1 1-1,0-1 0,-1 0 0,-1 0 0,0 0 0,-2-29 0,2 63-72,1 1-1,1-2 1,0 1-1,1 0 1,1-1-1,0 0 1,2 0-1,12 22 1,-19-37-62,-1-1 0,1 1 0,-1 0 0,1-1 0,-1 1 0,1 0 0,-1-1 0,1 1 0,0-1 0,-1 1 1,1-1-1,0 1 0,0-1 0,-1 1 0,1-1 0,0 0 0,0 1 0,-1-1 0,1 0 0,0 0 0,0 0 0,0 1 1,0-1-1,-1 0 0,1 0 0,0 0 0,0 0 0,0-1 0,0 1 0,1 0 0,-1-1-162,0 0-1,1-1 0,-1 1 1,0 0-1,0 0 0,0-1 1,0 1-1,0 0 1,0-1-1,0 1 0,-1-1 1,1 0-1,1-2 0,0-6-1243,1 1 1,-2 0-1,1 0 0,0-12 0,-2-14-5914</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1.862"/>
    </inkml:context>
    <inkml:brush xml:id="br0">
      <inkml:brushProperty name="width" value="0.025" units="cm"/>
      <inkml:brushProperty name="height" value="0.025" units="cm"/>
    </inkml:brush>
  </inkml:definitions>
  <inkml:trace contextRef="#ctx0" brushRef="#br0">0 0 12876,'0'0'5093,"0"63"-4484,7-45-545,5-2-64,3-4-609,0-3-1569,3-5-448,-1-4-1955</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2.205"/>
    </inkml:context>
    <inkml:brush xml:id="br0">
      <inkml:brushProperty name="width" value="0.025" units="cm"/>
      <inkml:brushProperty name="height" value="0.025" units="cm"/>
    </inkml:brush>
  </inkml:definitions>
  <inkml:trace contextRef="#ctx0" brushRef="#br0">0 100 12107,'0'0'5141,"1"9"-4313,-1-2-542,0-5-172,0 1 0,-1 0 0,1 0 0,1 0 0,-1-1 0,0 1 0,1 0 0,-1 0 0,1-1 0,0 1 0,0 0 0,0-1 0,0 1 0,4 4 0,-5-6-74,1-1-1,-1 0 1,1 1-1,-1-1 0,1 0 1,0 1-1,-1-1 1,1 0-1,0 0 0,-1 0 1,1 0-1,0 1 1,-1-1-1,1 0 1,0 0-1,-1 0 0,1 0 1,0 0-1,-1-1 1,1 1-1,0 0 0,-1 0 1,1 0-1,0-1 1,-1 1-1,1 0 0,-1 0 1,1-1-1,-1 1 1,1-1-1,0 1 1,-1-1-1,1 1 0,-1 0 1,0-1-1,1 0 1,-1 1-1,1-1 0,-1 1 1,0-1-1,1 1 1,-1-1-1,0 0 0,0 1 1,1-2-1,19-37 459,-15 29-417,2-5-100,23-40-898,-29 52 603,1 1 0,-1 0 0,1 0 0,0-1 0,-1 1 0,1 0 0,0 1 0,0-1 0,1 0 0,-1 0 0,0 1 0,0-1 0,1 1 0,-1 0 0,1 0 0,-1 0 0,5-1 0,-5 2 258,-1 0 0,0 1 0,0-1 0,0 0 0,1 1 0,-1-1 0,0 1 0,0-1 0,0 1 0,0 0 0,0 0 0,0-1-1,0 1 1,-1 0 0,1 0 0,0 0 0,0 0 0,-1 0 0,1 0 0,0 0 0,-1 0 0,1 0 0,-1 0 0,1 0 0,-1 1 0,0-1 0,1 0-1,-1 0 1,0 0 0,0 3 0,0-3-138,0 0-1,0 1 0,1-1 0,-1 0 1,0 0-1,1 1 0,-1-1 0,1 0 1,-1 0-1,1 0 0,-1 0 0,1 0 1,0 0-1,0 0 0,-1 0 1,1 0-1,0 0 0,0 0 0,0 0 1,0 0-1,0-1 0,0 1 0,0 0 1,0-1-1,3 2 0,1-2-5581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5.982"/>
    </inkml:context>
    <inkml:brush xml:id="br0">
      <inkml:brushProperty name="width" value="0.025" units="cm"/>
      <inkml:brushProperty name="height" value="0.025" units="cm"/>
    </inkml:brush>
  </inkml:definitions>
  <inkml:trace contextRef="#ctx0" brushRef="#br0">139 126 14798,'0'0'10415,"5"-9"-9144,-4 6-1074,22-43 425,-22 43-543,0 1 1,0-1-1,0 0 1,0 1-1,-1-1 0,1 0 1,-1 1-1,0-1 1,1 0-1,-1 0 0,-1 1 1,1-1-1,0 0 1,-1 1-1,1-1 1,-1 0-1,0 1 0,0-1 1,-1-2-1,1 4-50,0 0-1,0-1 0,-1 1 1,1 1-1,0-1 0,-1 0 1,1 0-1,-1 0 0,1 1 1,-1-1-1,1 1 0,-1-1 1,0 1-1,1 0 0,-1-1 1,1 1-1,-1 0 0,0 0 1,1 0-1,-1 0 0,0 0 1,1 1-1,-1-1 0,0 1 1,1-1-1,-1 1 0,1-1 1,-1 1-1,1 0 0,-3 1 1,-2 1 1,0 0 0,1 1 0,-1-1 0,1 1 0,0 0 0,-7 8 0,4-2-5,0 0 0,0 1 0,1 0 0,1 0-1,0 1 1,0-1 0,1 1 0,1 1 0,0-1-1,1 1 1,0-1 0,1 1 0,0 0 0,1 0-1,0 0 1,2 14 0,0-25-23,0 1 1,-1-1-1,1 0 0,0 0 1,1 0-1,-1 0 0,0 0 1,0 0-1,1 0 0,-1 0 1,1-1-1,0 1 0,0-1 1,-1 1-1,1-1 0,0 1 1,0-1-1,0 0 0,0 0 1,1 0-1,-1 0 0,0-1 1,0 1-1,1 0 0,-1-1 1,0 0-1,0 1 0,1-1 1,-1 0-1,5-1 0,8 2-247,0-1 1,0-1-1,22-4 0,26-10-3646,-23 2-1769,-11 3-1184</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2.577"/>
    </inkml:context>
    <inkml:brush xml:id="br0">
      <inkml:brushProperty name="width" value="0.025" units="cm"/>
      <inkml:brushProperty name="height" value="0.025" units="cm"/>
    </inkml:brush>
  </inkml:definitions>
  <inkml:trace contextRef="#ctx0" brushRef="#br0">1 407 9513,'0'0'1986,"0"9"171,0 49 597,0-57-2723,-1-1 0,1 1 1,0-1-1,0 1 0,0-1 0,0 0 0,0 1 0,0-1 0,0 1 0,0-1 0,0 1 1,0-1-1,1 1 0,-1-1 0,0 1 0,0-1 0,0 0 0,0 1 0,1-1 1,-1 1-1,0-1 0,0 0 0,1 1 0,-1-1 0,0 0 0,1 1 0,-1-1 1,0 0-1,1 1 0,-1-1 0,1 0 0,-1 0 0,0 0 0,1 1 0,-1-1 0,1 0 1,-1 0-1,1 0 0,-1 0 0,0 0 0,1 0 0,-1 0 0,1 0 0,-1 0 1,1 0-1,-1 0 0,1 0 0,-1 0 0,1 0 0,-1 0 0,0 0 0,1 0 0,-1-1 1,1 1-1,-1 0 0,1 0 0,-1-1 0,0 1 0,1 0 0,-1 0 0,0-1 1,1 1-1,-1 0 0,0-1 0,1 1 0,-1-1 0,0 1 0,0 0 0,1-2 0,22-24 578,-22 23-569,1 0-1,-1 0 1,1 1 0,-1-1-1,1 0 1,0 0 0,0 1-1,0-1 1,0 1 0,0 0-1,1 0 1,-1 0 0,1 0-1,-1 0 1,1 0 0,0 0-1,0 1 1,-1 0 0,1-1-1,0 1 1,1 0 0,-1 0 0,0 1-1,0-1 1,0 1 0,0-1-1,1 1 1,-1 0 0,4 1-1,-6-1 30,0-1 0,0 1 0,0 0-1,0-1 1,-1 1 0,1-1 0,0 1 0,0-1-1,0 1 1,-1-1 0,1 0 0,0 1 0,0-1-1,-1 0 1,1 0 0,-1 1 0,1-1 0,-1 0-1,1 0 1,-1 0 0,1 0 0,-1 1 0,0-1-1,0 0 1,1 0 0,-1 0 0,0 0 0,0-2-1,4-34 1624,-3 27-1322,6-148 3020,-8 134-3031,0-1 0,-2 1-1,0 0 1,-11-35 0,3 36-260,10 23-98,1 1 0,-1-1 0,1 0 0,0 0 0,-1 1 0,1-1 0,-1 0 0,1 1 0,0-1 0,0 0 0,-1 1 0,1-1 1,0 1-1,0-1 0,-1 0 0,1 1 0,0-1 0,0 1 0,0-1 0,0 1 0,-1-1 0,1 0 0,0 1 0,0-1 0,0 1 1,0-1-1,0 1 0,0 0 0,-2 59 10,1-50 14,0 12 81,2-1 0,-1 1 0,2-1 0,1 0 0,10 37 0,-12-52-99,1 1 0,1-1 0,-1 0 0,1 0 0,0 0-1,0-1 1,1 1 0,0-1 0,0 0 0,0 0-1,0 0 1,1 0 0,0-1 0,0 0 0,0 0 0,0 0-1,1 0 1,-1-1 0,1 0 0,0 0 0,0-1 0,0 0-1,8 2 1,-11-3 6,0 0-1,0-1 1,0 1-1,0-1 0,0 0 1,0 0-1,0 0 1,0 0-1,0 0 1,0-1-1,0 1 1,0-1-1,5-2 0,-7 2-257,1 0 0,-1 0 0,0 0 0,1 0 0,-1-1 0,0 1 0,0-1 0,0 1 0,0-1 0,0 1 0,0-1 0,0 1 0,0-1 0,0 0 0,-1 0 0,1 1 0,-1-1 0,0 0 0,1 0 0,-1 0 0,0 0 0,0-2 0,0-14-5670</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3.262"/>
    </inkml:context>
    <inkml:brush xml:id="br0">
      <inkml:brushProperty name="width" value="0.025" units="cm"/>
      <inkml:brushProperty name="height" value="0.025" units="cm"/>
    </inkml:brush>
  </inkml:definitions>
  <inkml:trace contextRef="#ctx0" brushRef="#br0">22 39 16207,'0'0'3961,"-5"-8"-106,0-2-3103,-7-11 1901,25 35-1665,5 14-906,0 1 1,25 56-1,-9-14 82,-33-70-155,-1 0-1,0 0 0,1 0 0,-1-1 0,1 1 1,-1 0-1,1 0 0,-1 0 0,1 0 1,-1-1-1,1 1 0,0 0 0,-1-1 1,1 1-1,0 0 0,0-1 0,0 1 0,0-1 1,-1 1-1,1-1 0,0 1 0,2-1 1,-3 0 4,1 0 0,0-1 0,-1 1 0,1-1 0,0 1 0,-1-1 0,1 1 0,-1-1 0,1 0 0,0 1 0,-1-1 0,0 0 0,1 1 0,-1-1 0,1 0 1,-1 1-1,0-1 0,0 0 0,1 0 0,-1 0 0,0 0 0,10-64 442,-8 47-469,0 10-4,-1 1-1,1 0 1,1 0-1,0-1 1,6-11-1,-8 18 6,0-1 0,-1 1 0,1 1 0,0-1 0,-1 0 0,1 0 0,0 0 0,0 0 0,0 0 0,0 1 0,0-1-1,0 0 1,0 1 0,0-1 0,0 1 0,0-1 0,0 1 0,0 0 0,2-1 0,-2 1-1,0 1 0,1-1 0,-1 0 0,0 1 1,1-1-1,-1 1 0,0-1 0,0 1 0,0 0 0,0 0 0,1-1 0,-1 1 0,0 0 1,0 0-1,-1 0 0,1 0 0,0 0 0,0 0 0,0 0 0,-1 1 0,2 1 1,2 4 149,-1-1 1,0 1-1,0 0 1,0 0-1,-1 0 1,0 1 0,0-1-1,-1 0 1,0 1-1,0-1 1,-1 1-1,0 0 1,0-1 0,-1 1-1,0-1 1,0 1-1,-1-1 1,0 0-1,-3 8 1,3-10-55,0 1-1,-1-1 1,0 0-1,0 0 1,0 0-1,-1-1 1,1 1 0,-1-1-1,0 1 1,-1-1-1,1-1 1,-1 1 0,-7 4-1,8-5-291,-1-1 0,0 0 0,0 0 0,0 0 0,0-1 0,0 0 0,-1 0 0,1 0 1,0 0-1,-6-1 0,11 0 81,-1 0 0,1 0 0,0 0 0,0 0 0,-1 0 0,1 0 0,0-1 0,0 1 1,-1 0-1,1 0 0,0 0 0,0 0 0,-1 0 0,1-1 0,0 1 0,0 0 0,0 0 0,0 0 1,-1-1-1,1 1 0,0 0 0,0 0 0,0-1 0,0 1 0,0 0 0,0 0 0,0-1 0,-1 1 1,1 0-1,0 0 0,0-1 0,0 1 0,0 0 0,0 0 0,0-1 0,0 1 0,1 0 0,-1-1 1,0 1-1,0 0 0,0 0 0,0-1 0,0 1 0,0 0 0,0 0 0,0 0 0,1-1 1,-1 1-1,0 0 0,0 0 0,0-1 0,0 1 0,1 0 0,-1 0 0,0 0 0,0 0 0,1 0 1,-1-1-1,0 1 0,0 0 0,1 0 0,-1 0 0,0 0 0,1 0 0,13-14-4006,7 1-2634,1-1-4388</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3.602"/>
    </inkml:context>
    <inkml:brush xml:id="br0">
      <inkml:brushProperty name="width" value="0.025" units="cm"/>
      <inkml:brushProperty name="height" value="0.025" units="cm"/>
    </inkml:brush>
  </inkml:definitions>
  <inkml:trace contextRef="#ctx0" brushRef="#br0">24 176 12300,'0'0'8183,"-5"12"-7846,-12 36-22,16-46-220,1 0 0,0 0 0,0 1 0,0-1 0,0 0 1,0 0-1,0 1 0,1-1 0,-1 0 0,1 0 0,-1 0 0,1 0 1,0 0-1,0 0 0,0 0 0,0 0 0,0 0 0,1 0 0,-1 0 1,0-1-1,1 1 0,-1 0 0,4 2 0,-4-4 7,0 1 0,0 0 0,0 0 0,0 0 0,1-1 0,-1 1 0,0 0 0,0-1-1,1 1 1,-1-1 0,0 0 0,1 1 0,-1-1 0,0 0 0,1 0 0,-1 0 0,0 0 0,1 0 0,-1 0 0,0 0 0,1 0 0,-1 0-1,0-1 1,1 1 0,-1-1 0,0 1 0,0-1 0,1 1 0,-1-1 0,0 0 0,0 1 0,0-1 0,0 0 0,2-2 0,3-5 233,0-1 0,-1 0 1,0-1-1,-1 1 1,0-1-1,0 0 1,2-11-1,-3 11-300,0-1-1,1 1 1,0 0-1,0 0 1,1 1-1,11-17 1,-15 25-51,-1 0 0,1 1 1,0-1-1,-1 0 0,1 0 1,-1 1-1,1-1 0,0 1 0,0-1 1,-1 1-1,1-1 0,0 1 0,0-1 1,0 1-1,0 0 0,-1-1 0,1 1 1,0 0-1,0 0 0,0-1 0,0 1 1,0 0-1,0 0 0,0 0 1,0 0-1,0 0 0,-1 1 0,1-1 1,0 0-1,1 1 0,23 19-242,-25-19 57,1 1 0,0-1-1,0 0 1,1 1 0,-1-1-1,0 0 1,0 1 0,1-1 0,-1 0-1,0 0 1,1 0 0,-1 0-1,1 0 1,-1 0 0,1-1-1,0 1 1,-1-1 0,1 1-1,0-1 1,0 1 0,-1-1-1,1 0 1,0 0 0,0 0-1,-1 0 1,1 0 0,0 0-1,0 0 1,2-1 0,-2-1-106,0 0 1,-1 0-1,1 0 1,-1 0-1,1 0 0,-1 0 1,0 0-1,0 0 1,0-1-1,0 1 1,0 0-1,-1-1 1,1 1-1,-1-1 0,1 1 1,-1-4-1,4-48-4722,-4 45 3392,1-31-4678</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4.025"/>
    </inkml:context>
    <inkml:brush xml:id="br0">
      <inkml:brushProperty name="width" value="0.025" units="cm"/>
      <inkml:brushProperty name="height" value="0.025" units="cm"/>
    </inkml:brush>
  </inkml:definitions>
  <inkml:trace contextRef="#ctx0" brushRef="#br0">1 1 7335,'0'0'7767,"3"8"-5631,18 61 23,-7-19 182,3-1 0,35 75 0,-51-122-2331,0 1 0,1-1 1,-1 0-1,1 0 0,-1 0 1,1 0-1,0 0 0,-1 0 1,1 0-1,0-1 0,0 1 1,0-1-1,0 1 0,1-1 1,-1 0-1,0 0 0,1 0 1,-1 0-1,1 0 0,2 1 1,-3-3-4,0 1 1,-1 0-1,1 0 0,0-1 1,-1 1-1,1-1 1,-1 0-1,1 1 1,-1-1-1,1 0 1,-1 0-1,1 0 1,-1 0-1,0 0 1,1 0-1,-1 0 1,0 0-1,0-1 0,0 1 1,0 0-1,0-1 1,0 1-1,0-1 1,-1 1-1,1-1 1,-1 1-1,1-1 1,-1 1-1,1-1 1,0-3-1,2-14-66,-1-1-1,0 1 1,-1-1-1,-1 1 1,-1-1 0,-1 1-1,0-1 1,-7-23-1,-2-22-4621,10 63 1723,1 7 1545,0 15 410,1-7-835,-1 14-3057</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4.365"/>
    </inkml:context>
    <inkml:brush xml:id="br0">
      <inkml:brushProperty name="width" value="0.025" units="cm"/>
      <inkml:brushProperty name="height" value="0.025" units="cm"/>
    </inkml:brush>
  </inkml:definitions>
  <inkml:trace contextRef="#ctx0" brushRef="#br0">1 433 17969,'0'0'8104,"59"52"-7111,-39-46-481,-2 2-352,0-5-96,-3-1 0,-2-2-128,-2 0-897,-1-1-1249,-5-7-1537,-3-2-3396</inkml:trace>
  <inkml:trace contextRef="#ctx0" brushRef="#br0" timeOffset="1">28 1 15150,'0'0'13453,"36"48"-13197,-22-24-160,0 0-64,0-1-480,-1 0-1506,-1-5-1025,-4-4-3427</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37:54.704"/>
    </inkml:context>
    <inkml:brush xml:id="br0">
      <inkml:brushProperty name="width" value="0.025" units="cm"/>
      <inkml:brushProperty name="height" value="0.025" units="cm"/>
    </inkml:brush>
  </inkml:definitions>
  <inkml:trace contextRef="#ctx0" brushRef="#br0">0 0 16143,'0'0'13037,"33"31"-15087,-30-35-1121</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28.890"/>
    </inkml:context>
    <inkml:brush xml:id="br0">
      <inkml:brushProperty name="width" value="0.025" units="cm"/>
      <inkml:brushProperty name="height" value="0.025" units="cm"/>
    </inkml:brush>
  </inkml:definitions>
  <inkml:trace contextRef="#ctx0" brushRef="#br0">1 40 7431,'0'0'8445,"0"-9"-6726,0 0-1784,1-12 2919,3 39-876,39 539 1557,-22-220-3610,-19-280-3443,-12-59-1068,-3-14-357,-4-10-2995</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29.250"/>
    </inkml:context>
    <inkml:brush xml:id="br0">
      <inkml:brushProperty name="width" value="0.025" units="cm"/>
      <inkml:brushProperty name="height" value="0.025" units="cm"/>
    </inkml:brush>
  </inkml:definitions>
  <inkml:trace contextRef="#ctx0" brushRef="#br0">0 550 9033,'0'0'9475,"3"-9"-7895,47-188 3450,-33 96-3912,4-114 0,-21 213-1102,0 1 1,0-1-1,0 1 0,0-1 1,0 1-1,0-1 1,0 1-1,1-1 0,-1 1 1,1-1-1,-1 1 0,1 0 1,-1-1-1,1 1 1,0 0-1,0-1 0,1-1 1,-1 3-16,-1 0 1,1 0 0,0 0 0,-1 0-1,1 0 1,0 0 0,-1 0 0,1 1-1,0-1 1,-1 0 0,1 0 0,-1 1 0,1-1-1,0 0 1,-1 1 0,1-1 0,-1 0-1,1 1 1,-1-1 0,1 1 0,-1-1-1,1 1 1,-1-1 0,0 1 0,1-1-1,0 2 1,34 59-67,-25-42 199,86 130-118,-29-53-6193,-46-68 812</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1.028"/>
    </inkml:context>
    <inkml:brush xml:id="br0">
      <inkml:brushProperty name="width" value="0.025" units="cm"/>
      <inkml:brushProperty name="height" value="0.025" units="cm"/>
    </inkml:brush>
  </inkml:definitions>
  <inkml:trace contextRef="#ctx0" brushRef="#br0">118 74 18289,'0'0'1757,"-3"-9"-33,0 1-1045,-1 1-1,0-1 1,0 1 0,-10-12 0,14 18-614,-1 0 1,0 0-1,1 0 1,-1 0-1,0 0 1,0 0-1,0 0 1,0 0-1,0 0 1,0 1-1,0-1 1,0 0 0,0 1-1,0-1 1,0 1-1,0-1 1,-1 1-1,1-1 1,0 1-1,0 0 1,-1 0-1,1 0 1,0-1-1,0 1 1,-1 0-1,1 1 1,0-1-1,0 0 1,-1 0-1,1 0 1,0 1 0,0-1-1,0 1 1,0-1-1,-1 1 1,1-1-1,0 1 1,0 0-1,0-1 1,0 1-1,0 0 1,0 0-1,0 0 1,1 0-1,-1 0 1,0 0-1,0 0 1,1 0-1,-1 0 1,1 0 0,-2 2-1,-4 12 54,1-1-1,0 1 1,0 0 0,2 0-1,0 0 1,0 0 0,2 1-1,0-1 1,0 1 0,2-1-1,0 1 1,3 16 0,-4-29-98,1-1 1,-1 1-1,1-1 1,-1 1-1,1-1 1,0 1-1,0-1 1,0 1-1,1-1 1,-1 0-1,0 1 1,1-1-1,-1 0 0,1 0 1,0 0-1,0 0 1,2 1-1,-2-2-3,-1 0 0,1 0-1,0-1 1,0 1 0,-1-1-1,1 1 1,0-1-1,0 0 1,0 0 0,0 1-1,-1-1 1,1 0-1,0-1 1,0 1 0,0 0-1,0-1 1,-1 1 0,4-2-1,2 0 43,0-2 0,-1 1 1,1-1-1,-1 0 0,0-1 0,0 1 0,0-1 0,-1 0 0,0-1 0,6-6 0,1-5 82,-1 0-1,-1 0 0,0-1 0,-1 0 0,-1-1 0,-1 0 1,0 0-1,4-25 0,-17 118-124,4-55-36,0 0-1,1 0 1,1 0-1,3 28 1,-3-46-87,0 1 0,1-1 0,-1 1 1,1-1-1,-1 0 0,1 1 0,-1-1 0,1 0 1,0 0-1,-1 1 0,1-1 0,0 0 0,0 0 1,0 0-1,0 0 0,0 0 0,0 0 0,0 0 0,1 0 1,-1 0-1,0-1 0,0 1 0,1 0 0,-1-1 1,0 1-1,1-1 0,-1 0 0,1 1 0,-1-1 1,1 0-1,-1 0 0,0 0 0,3 0 0,-1 0-322,-1 0 0,1-1 0,-1 1 0,1-1 0,-1 0 0,1 1 0,-1-1 0,1 0 0,-1 0 0,0-1 0,1 1 0,-1 0 1,0-1-1,0 0 0,0 1 0,0-1 0,2-3 0,12-19-5327</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1.553"/>
    </inkml:context>
    <inkml:brush xml:id="br0">
      <inkml:brushProperty name="width" value="0.025" units="cm"/>
      <inkml:brushProperty name="height" value="0.025" units="cm"/>
    </inkml:brush>
  </inkml:definitions>
  <inkml:trace contextRef="#ctx0" brushRef="#br0">72 11 19058,'0'0'10501,"-9"3"-10112,6-2-388,-1 0 0,1 0 1,0 1-1,-1-1 0,1 1 0,0-1 0,0 1 0,0 0 0,1 1 0,-1-1 0,0 0 0,1 1 0,-1-1 0,1 1 0,0 0 0,0 0 0,0 0 1,0 0-1,1 0 0,-1 0 0,1 1 0,0-1 0,0 0 0,0 1 0,0-1 0,0 1 0,1-1 0,0 1 0,0 5 0,-1-6-4,1-1 0,0 0 0,0 0 0,0 0 0,0 0 0,0 1 0,0-1 0,1 0 0,-1 0 0,0 0 0,1 0 0,0 0 0,0 0 0,0 0 0,0 0 0,0 0 0,0 0-1,0 0 1,0 0 0,4 2 0,-4-3 7,1-1 0,0 1-1,-1-1 1,1 0-1,0 1 1,-1-1 0,1 0-1,0 0 1,0 0 0,-1 0-1,1-1 1,0 1-1,0 0 1,-1-1 0,1 1-1,0-1 1,-1 0 0,1 1-1,-1-1 1,1 0-1,-1 0 1,1 0 0,-1 0-1,0 0 1,1-1-1,-1 1 1,2-2 0,10-10 40,-1-1 0,0 0 0,0-1 1,-2 0-1,0-1 0,10-20 0,-20 36-50,0 0 0,0 0 0,0-1 0,0 1 0,0 0-1,0-1 1,0 1 0,0 0 0,0 0 0,0-1-1,1 1 1,-1 0 0,0-1 0,0 1 0,0 0 0,0 0-1,1-1 1,-1 1 0,0 0 0,0 0 0,0 0 0,1 0-1,-1-1 1,0 1 0,0 0 0,1 0 0,-1 0 0,0 0-1,1 0 1,-1-1 0,0 1 0,0 0 0,1 0 0,-1 0-1,0 0 1,1 0 0,-1 0 0,0 0 0,0 0-1,1 0 1,-1 0 0,0 0 0,1 1 0,-1-1 0,0 0-1,6 17-161,-2 41 73,-3-44 109,22 552 2959,-58-608-2973,10 10 0,-28-51 0,47 72 0,0 0 0,1-1 0,0 1 0,0-1 0,1-1 0,1 1 0,0-1 0,-2-21 0,5 30-268,1 1-1,-1-1 1,1 1-1,0 0 1,-1-1-1,1 1 1,1 0 0,-1 0-1,1 0 1,-1-1-1,1 2 1,0-1 0,0 0-1,0 0 1,0 0-1,0 1 1,6-5-1,52-35-8619,-32 25 5605,5-5-3673</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6.835"/>
    </inkml:context>
    <inkml:brush xml:id="br0">
      <inkml:brushProperty name="width" value="0.025" units="cm"/>
      <inkml:brushProperty name="height" value="0.025" units="cm"/>
    </inkml:brush>
  </inkml:definitions>
  <inkml:trace contextRef="#ctx0" brushRef="#br0">1 151 7399,'0'0'10821,"7"-9"-9156,0 1-1445,0 0 0,1 1 0,-1-1 0,2 2 0,-1-1-1,1 1 1,0 1 0,0 0 0,0 0 0,1 1-1,0 0 1,0 0 0,0 1 0,0 1 0,1-1 0,17 0-1,-25 2-186,0 1 1,0 0-1,0 0 0,0 0 0,0 0 0,0 0 0,0 1 1,0-1-1,-1 1 0,1 0 0,0 0 0,0 0 0,-1 0 0,1 0 1,0 1-1,-1-1 0,1 1 0,-1 0 0,0 0 0,3 2 0,-3 0 72,0 0-1,0 0 0,0 0 1,0 0-1,-1 0 0,0 0 1,0 1-1,0-1 0,0 1 1,-1-1-1,1 0 0,-1 1 1,-1 4-1,0 7 505,-1 0 0,0 0 0,-10 31 0,8-32-121,0 1 0,1-1 0,-2 31 0,5-46-469,0 1-1,0-1 1,0 0-1,0 0 0,1 1 1,-1-1-1,0 0 1,0 0-1,0 1 1,0-1-1,0 0 1,1 0-1,-1 1 0,0-1 1,0 0-1,0 0 1,1 0-1,-1 0 1,0 1-1,0-1 1,0 0-1,1 0 0,-1 0 1,0 0-1,0 0 1,1 0-1,-1 0 1,0 0-1,0 0 1,1 0-1,-1 0 1,0 0-1,1 0 0,-1 0 1,0 0-1,0 0 1,1 0-1,-1 0 1,0 0-1,0 0 1,1 0-1,-1 0 0,0 0 1,0 0-1,1-1 1,-1 1-1,0 0 1,0 0-1,0 0 1,1 0-1,-1-1 0,0 1 1,0 0-1,0 0 1,0 0-1,1-1 1,-1 1-1,0-1 1,14-10 334,-5-2-301,0 1 0,-1-2 0,0 1 0,-1-1 0,0 0 0,-1-1 1,-1 0-1,5-21 0,-4 7-87,-1-1 1,-2 1-1,0-44 1,-6 67-86,-4 12 40,-5 13 50,10-16 53,0 2 1,0-1-1,1 0 1,0 0-1,0 0 0,0 1 1,0-1-1,1 0 1,-1 1-1,1-1 0,0 0 1,1 7-1,5-12 209,0-11-156,1-11-69,-6 8-13,-4 21-2099,2 5-3711</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2.080"/>
    </inkml:context>
    <inkml:brush xml:id="br0">
      <inkml:brushProperty name="width" value="0.025" units="cm"/>
      <inkml:brushProperty name="height" value="0.025" units="cm"/>
    </inkml:brush>
  </inkml:definitions>
  <inkml:trace contextRef="#ctx0" brushRef="#br0">81 70 15759,'0'0'4052,"0"-8"-230,0-25-843,0 32-2914,1 1 0,-1-1 0,0 1 0,0 0 1,0-1-1,0 1 0,0-1 0,0 1 0,0-1 0,-1 1 1,1 0-1,0-1 0,0 1 0,0-1 0,0 1 0,0-1 0,-1 1 1,1 0-1,0-1 0,0 1 0,-1 0 0,1-1 0,0 1 1,-1 0-1,1-1 0,0 1 0,-1 0 0,1 0 0,0-1 0,-1 1 1,1 0-1,-1 0 0,1 0 0,0 0 0,-1-1 0,1 1 1,-1 0-1,1 0 0,-1 0 0,1 0 0,0 0 0,-1 0 0,1 0 1,-1 0-1,1 0 0,-1 0 0,1 0 0,0 1 0,-1-1 1,0 0-1,-15 11 722,9 0-693,0 0-1,1 0 1,1 1-1,0 0 1,1 0-1,0 0 0,0 0 1,1 1-1,1-1 1,0 1-1,1 0 0,0-1 1,2 18-1,-1-30-90,0 1 0,0 0-1,1-1 1,-1 1 0,0 0-1,0-1 1,1 1 0,-1-1-1,0 1 1,1-1 0,-1 1-1,1 0 1,-1-1 0,1 1 0,-1-1-1,1 0 1,-1 1 0,1-1-1,-1 1 1,1-1 0,0 0-1,-1 0 1,1 1 0,0-1-1,-1 0 1,1 0 0,0 0-1,-1 1 1,1-1 0,0 0-1,-1 0 1,1 0 0,0 0-1,-1 0 1,1-1 0,0 1 0,-1 0-1,1 0 1,0 0 0,-1 0-1,2-1 1,29-13 295,-21 4-276,0-1 0,0 0-1,-1-1 1,-1 0 0,0 0 0,0-1-1,-1 0 1,-1 0 0,0-1-1,-1 0 1,-1 0 0,0 0 0,-1 0-1,3-20 1,-16 252-22,9-217 0,1 0 0,0 0 0,0 0 0,0 0 0,0 0 0,0 0 0,0 0 0,0 0 0,0 0 0,0 0 0,0 0 0,1 0 0,-1 0 0,0 0 0,1 0 0,-1 0 0,1 0 0,-1 0 0,1 0 0,-1 0 0,1-1 0,0 1 0,-1 0 0,1 0 0,0-1 0,0 1 0,-1 0 0,1-1 0,0 1 0,0-1 0,0 1 0,0-1 0,0 0 0,0 1 0,0-1 0,0 0 0,0 1 0,0-1 0,0 0 0,0 0 0,0 0 0,0 0 0,0 0 0,0 0 0,0 0 0,0-1 0,0 1 0,0 0 0,0 0 0,1-1 0,2-1 0,-1 1 0,1-1 0,0 0 0,-1 0 0,1 0 0,-1 0 0,0-1 0,1 1 0,-1-1 0,0 0 0,3-5 0,2-8 0,0-1 0,-2 0 0,0 0 0,-1-1 0,-1 0 0,0 0 0,-1 0 0,0-27 0,-12 104 0,7-49 0,0 0 0,0 0 0,1 0 0,0 0 0,0 0 0,2 0 0,0 14 0,0-23-227,0 0-1,0 0 1,-1 0-1,1-1 1,0 1-1,0 0 1,0 0-1,0-1 1,0 1 0,0 0-1,0-1 1,0 1-1,0-1 1,1 1-1,-1-1 1,0 0 0,0 1-1,0-1 1,0 0-1,1 0 1,-1 0-1,0 0 1,2 0 0,0 0-881,0 0 0,-1 0 0,1 0 0,0 0 0,-1 0 0,1-1 0,0 1 0,-1-1 0,6-2 0,3-7-12847</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2.952"/>
    </inkml:context>
    <inkml:brush xml:id="br0">
      <inkml:brushProperty name="width" value="0.025" units="cm"/>
      <inkml:brushProperty name="height" value="0.025" units="cm"/>
    </inkml:brush>
  </inkml:definitions>
  <inkml:trace contextRef="#ctx0" brushRef="#br0">0 9 13261,'0'0'13089,"2"8"-11925,3 40 1252,-2 80 1,-3-105-2109,0-23-307,0 1 1,0-1 0,0 1-1,0-1 1,0 0-1,0 1 1,0-1 0,0 0-1,0 1 1,1-1-1,-1 0 1,0 1 0,0-1-1,1 0 1,-1 1-1,0-1 1,0 0-1,1 1 1,-1-1 0,0 0-1,1 0 1,-1 1-1,0-1 1,1 0 0,-1 0-1,0 0 1,1 0-1,-1 1 1,0-1 0,1 0-1,-1 0 1,1 0-1,-1 0 1,0 0-1,1 0 1,-1 0 0,1 0-1,-1 0 1,0 0-1,1 0 1,-1 0 0,0-1-1,1 1 1,-1 0-1,1 0 1,-1 0 0,0 0-1,1-1 1,-1 1-1,0 0 1,1 0-1,-1-1 1,0 1 0,0 0-1,1 0 1,-1-1-1,0 1 1,21-17 18,-5-3-20,-2 0 0,0-2 0,12-26 0,20-31 0,-45 78 0,-1 0 0,0 0 0,0 1 0,0-1 0,1 0 0,-1 1 0,0-1 0,1 0 0,-1 1 0,1-1 0,-1 1 0,1-1 0,-1 0 0,1 1 0,-1-1 0,1 1 0,-1 0 0,1-1 0,0 1 0,-1-1 0,1 1 0,0 0 0,-1 0 0,1-1 0,0 1 0,-1 0 0,1 0 0,0 0 0,0 0 0,-1 0 0,1 0 0,0 0 0,0 0 0,-1 0 0,1 0 0,0 0 0,-1 0 0,1 0 0,0 1 0,0-1 0,-1 0 0,1 0 0,0 1 0,-1-1 0,1 1 0,-1-1 0,1 0 0,-1 1 0,1-1 0,0 1 0,-1 0 0,0-1 0,1 1 0,-1-1 0,1 1 0,-1 0 0,0-1 0,1 1 0,-1 0 0,0-1 0,0 1 0,1 0 0,-1-1 0,0 1 0,0 0 0,0 1 0,14 60 0,-12-49 0,-2-10 0,0-1 0,1 1 0,0 0 0,-1-1 0,1 1 0,0-1 0,0 1 0,1-1 0,-1 0 0,0 1 0,1-1 0,-1 0 0,1 0 0,0 0 0,0 0 0,0 0 0,2 2 0,-2-4 0,-1 0 0,1 1 0,-1-1 0,1 0 0,-1 0 0,0 0 0,1 0 0,-1 0 0,1 0 0,-1 0 0,1-1 0,-1 1 0,0 0 0,1-1 0,-1 1 0,0-1 0,1 0 0,-1 1 0,0-1 0,0 0 0,1 0 0,-1 0 0,0 0 0,0 1 0,0-2 0,0 1 0,0 0 0,-1 0 0,1 0 0,0 0 0,0-1 0,0 0 0,13-11-1617,-11 21-2339,-3-6 3317,0 0 1,0 0-1,-1 0 1,1 0-1,-1 0 1,0 0-1,0 0 1,1 0-1,-1 0 1,0 0 0,-1-1-1,1 1 1,0 0-1,-3 2 1,-6 1-9228</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3.282"/>
    </inkml:context>
    <inkml:brush xml:id="br0">
      <inkml:brushProperty name="width" value="0.025" units="cm"/>
      <inkml:brushProperty name="height" value="0.025" units="cm"/>
    </inkml:brush>
  </inkml:definitions>
  <inkml:trace contextRef="#ctx0" brushRef="#br0">0 1 20083,'0'0'7527</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4.106"/>
    </inkml:context>
    <inkml:brush xml:id="br0">
      <inkml:brushProperty name="width" value="0.025" units="cm"/>
      <inkml:brushProperty name="height" value="0.025" units="cm"/>
    </inkml:brush>
  </inkml:definitions>
  <inkml:trace contextRef="#ctx0" brushRef="#br0">13 65 12844,'0'0'12567,"3"16"-11932,15 112 453,52 292 3589,-66-399-4536,-4-15-71,1 0 0,0 0 0,0 0 1,1 0-1,0-1 0,0 1 0,0-1 1,1 1-1,0-1 0,3 6 0,-7-35-27,-14-20-43,-2 0 0,-2 2 0,-2 0 0,-36-56 0,61 104-25,0 0-1,1 0 1,0-1 0,0 0-1,1 1 1,-1-2-1,1 1 1,11 6 0,-14-9 16,0 0 1,1-1-1,-1 1 1,1-1-1,-1 0 1,1 0-1,0 0 1,-1 0-1,1-1 1,0 1-1,0-1 1,0 0-1,-1 0 1,1 0-1,0-1 1,0 0-1,-1 1 1,1-1-1,0 0 1,-1-1-1,1 1 1,-1-1-1,6-2 1,1-3 25,-1-1 1,1 0-1,-2 0 1,1-1-1,-1 0 1,0-1-1,-1 0 1,0 0 0,0 0-1,-1-1 1,-1 0-1,5-12 1,-2 2 16,-1 0 0,0-1 0,-2 0 0,-1 0 0,3-39 0,-6 53-34,-1-78 0,-1 80 0,1-1 0,-1 1 0,-1 0 0,1 0 0,-1 0 0,0 0 0,0 0 0,-1 0 0,1 0 0,-2 0 0,-2-5 0,5 11 0,1 0 0,0 0 0,0 0 0,0-1 0,0 1 0,0 0 0,0 0 0,-1 0 0,1 0 0,0-1 0,0 1 0,0 0 0,0 0 0,-1 0 0,1 0 0,0 0 0,0-1 0,0 1 0,-1 0 0,1 0 0,0 0 0,0 0 0,-1 0 0,1 0 0,0 0 0,0 0 0,-1 0 0,1 0 0,0 0 0,0 0 0,0 0 0,-1 0 0,1 0 0,0 0 0,0 0 0,-1 0 0,1 1 0,0-1 0,0 0 0,0 0 0,-1 0 0,-5 13 0,0 21 0,6-31 0,-10 63 0,1-7 0,2 0 0,2 79 0,5-135 0,0 1 0,0-1 0,1 0 0,0 0 0,-1 1 0,1-1 0,0 0 0,1 0 0,-1 0 0,1 0 0,-1 0 0,1 0 0,0-1 0,0 1 0,0-1 0,0 1 0,1-1 0,-1 1 0,0-1 0,1 0 0,0 0 0,0-1 0,-1 1 0,1 0 0,0-1 0,0 0 0,0 0 0,1 0 0,2 1 0,7 1 0,-1-1 0,1 0 0,0-1 0,0-1 0,-1 0 0,17-2 0,-25 1-116,-1 0-1,0 0 1,1 0 0,-1 0-1,0 0 1,1-1 0,-1 1-1,0-1 1,0 0 0,0 0-1,3-3 1,-5 4 7,0 0 1,0 0-1,0 0 1,0 0-1,0 0 1,0 0-1,0 0 0,0 0 1,0 0-1,-1-1 1,1 1-1,0 0 1,-1 0-1,1-1 0,-1 1 1,0-1-1,1 1 1,-1 0-1,0-1 0,0 1 1,0-1-1,0 1 1,0-1-1,0 1 1,0 0-1,0-1 0,-1 1 1,1-1-1,0 1 1,-2-2-1,-4-2-5053,-8 0-2947</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5.119"/>
    </inkml:context>
    <inkml:brush xml:id="br0">
      <inkml:brushProperty name="width" value="0.025" units="cm"/>
      <inkml:brushProperty name="height" value="0.025" units="cm"/>
    </inkml:brush>
  </inkml:definitions>
  <inkml:trace contextRef="#ctx0" brushRef="#br0">7 288 4228,'0'0'231,"0"-1"-1,1 1 1,-1 0 0,0 0-1,0 0 1,0 0-1,0-1 1,1 1 0,-1 0-1,0 0 1,0-1 0,0 1-1,0 0 1,0 0 0,0-1-1,0 1 1,0 0-1,0 0 1,0-1 0,0 1-1,0 0 1,0 0 0,0-1-1,0 1 1,0 0-1,0 0 1,0 0 0,0-1-1,0 1 1,0 0 0,0 0-1,0-1 1,0 1 0,0 0-1,-1 0 1,1 0-1,0-1 1,0 1 0,0 0-1,0 0 1,-1 0 0,1-1-1,0 1 1,0 0 0,0 0-1,-1 0 1,1 0-1,0 0 1,0 0 0,-1 0-1,1-1 1,0 1 0,0 0-1,-1 0 1,1 0-1,0 0 1,0 0 0,-1 0-1,1 0 1,0 0 0,0 0-1,-1 0 1,1 1 0,0-1-1,0 0 1,-1 0-1,1 0 1,0 0 0,21-18 6679,-9 7-6774,-2-2 238,0 0 0,-1-1-1,0 0 1,-1-1 0,-1 0 0,0 0-1,-1 0 1,-1-1 0,0 0-1,-1 0 1,-1 0 0,0-1-1,0-19 1,-3 35-368,0 0-1,0 1 1,0-1-1,0 1 1,1-1 0,-1 1-1,-1-1 1,1 0-1,0 1 1,0-1 0,0 1-1,0-1 1,0 1-1,0-1 1,-1 0 0,1 1-1,0-1 1,0 1-1,-1-1 1,1 1 0,0 0-1,-1-1 1,1 1-1,-1-1 1,1 1 0,0-1-1,-1 1 1,1 0-1,-1-1 1,1 1 0,-1 0-1,1 0 1,-1-1-1,0 1 1,1 0 0,-1 0-1,1 0 1,-1 0-1,1 0 1,-1 0 0,1 0-1,-1 0 1,0 0-1,1 0 1,-1 0 0,-1 0-1,0 1 0,1-1 0,-1 1 1,1 0-1,0-1 0,-1 1 0,1 0 1,-1 0-1,1 0 0,0 0 0,0 0 1,0 0-1,0 1 0,-1-1 0,2 0 1,-2 2-1,-3 7-5,0 0 0,1 0 0,1 0 0,0 0 0,0 1 0,1-1 0,-2 18 0,2 78 0,2-90 0,0-12 0,0-1 0,1 0 0,-1 1 0,0-1 0,1 0 0,0 0 0,0 0 0,0 1 0,0-1 0,0 0 0,1 0 0,0 0 0,-1-1 0,1 1 0,4 4 0,-5-6 0,0 0 0,1 0 0,-1-1 0,0 1 0,1 0 0,-1-1 0,0 0 0,1 1 0,-1-1 0,1 0 0,-1 1 0,0-1 0,1 0 0,-1 0 0,1 0 0,-1 0 0,1-1 0,-1 1 0,1 0 0,-1 0 0,0-1 0,1 1 0,-1-1 0,1 0 0,-1 1 0,0-1 0,0 0 0,1 0 0,-1 1 0,0-1 0,0 0 0,0 0 0,0 0 0,0-1 0,0 1 0,1-2 0,44-56-2880,-36 43 513,0-1 0,-2-1 0,13-32 0,-13 24-6393</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5.492"/>
    </inkml:context>
    <inkml:brush xml:id="br0">
      <inkml:brushProperty name="width" value="0.025" units="cm"/>
      <inkml:brushProperty name="height" value="0.025" units="cm"/>
    </inkml:brush>
  </inkml:definitions>
  <inkml:trace contextRef="#ctx0" brushRef="#br0">106 0 19090,'0'0'6123,"-2"12"-4003,-7 54-97,-2 4-1161,-1 81 0,12-150-1807,-5-15-2274,-3-11 1029,-21-47-13011,15 41 11660,-2-5 7695,17 37-3487,0 1 0,0-1 0,0 0 1,0 1-1,0-1 0,0 0 0,0 0 1,0 0-1,1 0 0,-1 0 1,0 0-1,0 0 0,1 0 0,2 0 1,28 8 1642,33-5-3052,-64-4 893,5 0-692,-1 0 1,1 0-1,0-1 1,-1 0-1,1 0 0,-1-1 1,1 1-1,-1-1 0,0 0 1,8-4-1,18-14-9132</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5.821"/>
    </inkml:context>
    <inkml:brush xml:id="br0">
      <inkml:brushProperty name="width" value="0.025" units="cm"/>
      <inkml:brushProperty name="height" value="0.025" units="cm"/>
    </inkml:brush>
  </inkml:definitions>
  <inkml:trace contextRef="#ctx0" brushRef="#br0">19 1 18385,'0'0'5189,"-18"70"-3747,18-49-385,0-3-32,0-3-481,8-5-448,3-6-128,1-4-640,-2 0-1314,-3 0-1666,-1-14-2946</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6.179"/>
    </inkml:context>
    <inkml:brush xml:id="br0">
      <inkml:brushProperty name="width" value="0.025" units="cm"/>
      <inkml:brushProperty name="height" value="0.025" units="cm"/>
    </inkml:brush>
  </inkml:definitions>
  <inkml:trace contextRef="#ctx0" brushRef="#br0">18 1 19795,'-2'9'2012,"-3"12"-801,2 0 0,0 1 0,0 26 0,2-42-1031,1-1 1,0 1 0,0 0 0,0 0 0,1-1 0,0 1 0,0 0 0,1-1 0,-1 1 0,1-1-1,0 1 1,1-1 0,-1 0 0,1 0 0,0 0 0,0 0 0,1 0 0,-1-1 0,6 5 0,-6-7-212,-1-1 1,0 0-1,1 0 1,0 0-1,-1 0 1,1 0-1,0-1 1,-1 1 0,1-1-1,0 0 1,0 0-1,-1 0 1,1 0-1,0 0 1,5-2-1,46-15-959,1 1 161,-50 16 750,-1-1-1,1 1 0,-1 0 1,1 0-1,-1 0 0,1 1 1,-1-1-1,1 1 0,-1 0 1,1 0-1,-1 1 0,0-1 1,0 1-1,0 0 0,6 4 1,-7-3 142,0 0 1,-1 0 0,0 0-1,0 1 1,1-1 0,-2 1 0,1-1-1,0 1 1,-1 0 0,0-1-1,0 1 1,0 0 0,0 0 0,0 0-1,-1 0 1,0 0 0,0 8-1,-1-3 159,0-1-1,0 1 1,0 0 0,-1-1-1,-1 1 1,1-1-1,-2 1 1,1-1-1,-1 0 1,0-1-1,-8 13 1,10-17-141,-1 1 0,1-1 1,0 0-1,-1 0 0,0 0 0,0 0 0,0-1 1,0 1-1,0-1 0,0 0 0,0 0 1,-1 0-1,1 0 0,-1 0 0,0-1 0,1 1 1,-1-1-1,0 0 0,0-1 0,0 1 0,0 0 1,0-1-1,0 0 0,0 0 0,0 0 1,1-1-1,-9-1 0,9 1-205,1 0-1,-1-1 1,1 1-1,-1-1 1,1 0 0,-1 1-1,1-1 1,0 0 0,0-1-1,0 1 1,0 0-1,0 0 1,1-1 0,-1 1-1,1-1 1,-1 0-1,1 1 1,0-1 0,0 0-1,0 0 1,1 0 0,-1 1-1,0-5 1,-1-9-1334,0 0 0,1-1 0,2-16 0,-1 14-76,1-27-5465,2-7-4094</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6.536"/>
    </inkml:context>
    <inkml:brush xml:id="br0">
      <inkml:brushProperty name="width" value="0.025" units="cm"/>
      <inkml:brushProperty name="height" value="0.025" units="cm"/>
    </inkml:brush>
  </inkml:definitions>
  <inkml:trace contextRef="#ctx0" brushRef="#br0">0 0 9897,'0'0'17841,"41"63"-15983,-33-25-449,0 2-480,0 3-480,0-2-257,2-5-160,0-5-32,2-6-513,0-6-768,-1-4-737,0-8-1633,-4-7-2083,0 0-3747</inkml:trace>
  <inkml:trace contextRef="#ctx0" brushRef="#br0" timeOffset="1">197 207 6951,'0'0'13527,"8"-1"-10666,3-1-2051,0-1 0,0-1 0,-1 1 0,1-2 0,-1 1 0,19-13 0,-25 15-636,1-1 0,-1 1 1,0-1-1,0 0 1,0-1-1,0 1 0,-1-1 1,1 1-1,-1-1 1,0 0-1,0 0 0,-1 0 1,1-1-1,-1 1 1,0-1-1,0 0 0,0 1 1,0-1-1,-1 0 1,1-5-1,-3 9-170,0 1 0,1 0-1,-1-1 1,0 1 0,0 0 0,0 0 0,0-1 0,0 1 0,1 0-1,-1 0 1,0 0 0,0 0 0,0 0 0,0 0 0,0 0-1,0 1 1,1-1 0,-1 0 0,0 0 0,0 1 0,0-1-1,0 1 1,1-1 0,-2 1 0,-6 5-4,0 0 0,1 0 0,0 1 0,0 0 0,1 0 0,0 1 0,0 0 0,-9 17 0,3-3 0,0 2 0,-9 28 0,18-43 0,0 0 0,1 0 0,0 0 0,0 1 0,1-1 0,-1 10 0,2-17 0,0 0 0,0 1 0,0-1 0,1 0 0,-1 0 0,0 0 0,1 0 0,0 0 0,-1 0 0,1 0 0,0 0 0,0 0 0,0 0 0,0 0 0,0 0 0,0-1 0,1 1 0,-1 0 0,1-1 0,-1 1 0,1-1 0,0 0 0,-1 1 0,1-1 0,0 0 0,0 0 0,0 0 0,0 0 0,0-1 0,0 1 0,2 0 0,26 5-1966,15-4-5330,-34-2-674</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7.070"/>
    </inkml:context>
    <inkml:brush xml:id="br0">
      <inkml:brushProperty name="width" value="0.025" units="cm"/>
      <inkml:brushProperty name="height" value="0.025" units="cm"/>
    </inkml:brush>
  </inkml:definitions>
  <inkml:trace contextRef="#ctx0" brushRef="#br0">0 175 15407,'0'0'10890,"8"1"-9678,-2 0-1095,-1 0 1,1 0-1,-1 0 0,1-1 1,0 1-1,-1-2 1,1 1-1,-1 0 1,1-1-1,-1 0 1,1-1-1,-1 1 0,1-1 1,-1 0-1,0 0 1,0-1-1,0 1 1,0-1-1,5-4 1,-5 2 2,-1 0 1,1-1 0,0 1 0,-1-1 0,0 0 0,-1 0-1,1 0 1,-1 0 0,0-1 0,-1 0 0,0 1 0,2-11-1,-3 15-88,-1 0 0,1-1 0,-1 1 0,0 0 0,0 0 0,0-1 0,0 1-1,0 0 1,-1 0 0,1-1 0,-1 1 0,1 0 0,-1 0 0,0 0-1,0 0 1,0 0 0,0 0 0,0 0 0,0 0 0,0 0 0,-1 0 0,1 1-1,-1-1 1,0 1 0,1-1 0,-1 1 0,0-1 0,0 1 0,0 0 0,0 0-1,0 0 1,0 0 0,0 0 0,0 0 0,0 1 0,0-1 0,0 1 0,-1 0-1,1-1 1,0 1 0,-4 0 0,4 0-34,-1 0 0,0 0 0,1 0-1,-1 0 1,1 0 0,-1 0 0,0 1 0,1 0 0,-1-1-1,1 1 1,-1 0 0,1 0 0,0 0 0,-1 1 0,1-1 0,0 0-1,0 1 1,0 0 0,-4 3 0,3-1-7,0 0-1,0 0 1,0 0 0,1 1-1,0-1 1,0 1 0,0 0-1,0 0 1,-1 8 0,0 5-11,0 0 0,2 0 0,0 0 0,1 0 0,3 18 0,-3-33 1,0-1 1,0 0-1,1 1 1,-1-1 0,1 0-1,-1 0 1,1 0-1,0 1 1,0-1-1,0 0 1,0 0-1,0 0 1,0 0-1,0 0 1,1 0 0,-1-1-1,1 1 1,-1 0-1,1-1 1,0 1-1,0-1 1,0 0-1,0 1 1,0-1 0,0 0-1,0 0 1,0 0-1,0 0 1,0-1-1,0 1 1,1-1-1,-1 1 1,0-1 0,1 0-1,-1 0 1,0 0-1,0 0 1,4 0-1,1-1-461,0-1-1,1 1 1,-1-1-1,0-1 0,0 1 1,0-1-1,0 0 1,0-1-1,-1 1 1,10-8-1,0-3-2329,-1 1 0,-1-2 0,0 0 0,14-20-1,-4 0-4742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7.302"/>
    </inkml:context>
    <inkml:brush xml:id="br0">
      <inkml:brushProperty name="width" value="0.025" units="cm"/>
      <inkml:brushProperty name="height" value="0.025" units="cm"/>
    </inkml:brush>
  </inkml:definitions>
  <inkml:trace contextRef="#ctx0" brushRef="#br0">20 0 13645,'0'0'8066,"0"9"-6341,2 58 1202,0-28-1807,-2 0-1,-1 0 0,-12 66 0,10-94-822,-3 19 738,8-26-612,7-15-251,14-21-164,58-95-4,-72 112-66,-2-1 0,1 0 0,-2 0 0,0-1 0,-1 1 0,3-25 0,-7 29 99,-1 8-3434</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7.471"/>
    </inkml:context>
    <inkml:brush xml:id="br0">
      <inkml:brushProperty name="width" value="0.025" units="cm"/>
      <inkml:brushProperty name="height" value="0.025" units="cm"/>
    </inkml:brush>
  </inkml:definitions>
  <inkml:trace contextRef="#ctx0" brushRef="#br0">142 1 10154,'0'0'16533,"2"10"-15135,-1 4-1117,-1 0-1,0 0 0,-1 0 0,-1 0 1,0-1-1,0 1 0,-2 0 0,0-1 1,-9 23-1,2-8 60,9-19-318,-1 0 1,0-1-1,0 1 1,-1-1 0,-1 0-1,1 0 1,-1 0 0,0-1-1,-10 11 1,15-18-179,-1 1-1,1-1 1,0 0 0,-1 1-1,1-1 1,-1 0 0,1 1 0,-1-1-1,1 0 1,-1 1 0,1-1 0,-1 0-1,1 0 1,-1 0 0,1 0 0,-1 1-1,1-1 1,-1 0 0,1 0 0,-1 0-1,0 0 1,1 0 0,-1 0 0,1 0-1,-1 0 1,1-1 0,-1 1-1,1 0 1,-1 0 0,1 0 0,-1-1-1,1 1 1,-1 0 0,1 0 0,-1-1-1,1 1 1,-1 0 0,1-1 0,0 1-1,-1-1 1,1 1 0,-1-1 0,1 1-1,0-1 1,0 1 0,-1 0 0,1-1-1,0 0 1,0 1 0,0-1-1,-1 1 1,1-1 0,0 1 0,0-1-1,0 1 1,0-1 0,0 1 0,0-2-1,-2-38-7243,2 36 6617,0-6-1133,-2-42-2983,-4 28 5828,-5 8 3761,10 15-4538,1 1-1,0 0 1,-1 0 0,1-1 0,0 1 0,-1 0 0,1 0-1,0 0 1,-1 0 0,1-1 0,0 1 0,-1 0 0,1 0-1,-1 0 1,1 0 0,0 0 0,-1 0 0,1 0 0,-1 0-1,1 0 1,0 0 0,-1 0 0,1 0 0,-1 0 0,1 1-1,0-1 1,-1 0 0,1 0 0,0 0 0,-1 1 0,1-1-130,0 1 0,0-1 0,0 0 0,0 0 0,0 1 0,0-1 0,0 0 0,0 1 0,0-1 0,0 0 0,0 1 0,0-1 0,1 0 0,-1 0 0,0 1 0,0-1 0,0 0 0,0 1 0,1-1 0,-1 0 0,0 0 0,0 0 0,1 1 0,-1-1 0,0 0 0,1 0 0,-1 0 0,0 0 0,0 0 0,1 1 0,-1-1 0,0 0 0,1 0 0,-1 0 0,0 0 0,1 0 0,-1 0 0,0 0 0,1 0 0,-1 0 0,0 0 0,1 0 0,154 26 7126,-103-18-8344,-45-7-2108,-1-1-2542</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7.928"/>
    </inkml:context>
    <inkml:brush xml:id="br0">
      <inkml:brushProperty name="width" value="0.025" units="cm"/>
      <inkml:brushProperty name="height" value="0.025" units="cm"/>
    </inkml:brush>
  </inkml:definitions>
  <inkml:trace contextRef="#ctx0" brushRef="#br0">72 17 9129,'0'0'15241,"1"-16"-14691,-29 46 2765,25-28-3181,-1 1 1,1 1 0,0-1-1,0 0 1,0 1-1,0 0 1,0-1 0,1 1-1,0 0 1,0 0-1,0 1 1,0-1 0,-1 5-1,1 0-65,0 1 1,1-1-1,0 0 0,1 1 0,0-1 1,0 1-1,1-1 0,0 0 0,1 0 1,2 11-1,-3-17-65,0-1-1,0 1 1,0-1-1,1 1 1,-1-1-1,0 1 1,1-1-1,0 0 1,-1 1 0,1-1-1,0 0 1,0 0-1,0-1 1,0 1-1,1 0 1,-1-1-1,0 1 1,1-1 0,-1 0-1,1 1 1,-1-1-1,1-1 1,0 1-1,0 0 1,-1-1-1,1 1 1,0-1-1,0 0 1,-1 0 0,1 0-1,0 0 1,0 0-1,0-1 1,-1 1-1,1-1 1,0 0-1,4-1 1,-2 0-275,1-1 1,-1 0-1,0 1 1,0-2-1,0 1 1,0-1-1,0 1 0,-1-1 1,1-1-1,-1 1 1,7-9-1,-4 2-1700,1 0 1,-1-1-1,-1 1 0,7-17 1,0-12-7042</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8.728"/>
    </inkml:context>
    <inkml:brush xml:id="br0">
      <inkml:brushProperty name="width" value="0.025" units="cm"/>
      <inkml:brushProperty name="height" value="0.025" units="cm"/>
    </inkml:brush>
  </inkml:definitions>
  <inkml:trace contextRef="#ctx0" brushRef="#br0">20 13 16528,'0'0'2466,"-3"10"16,-1 6-1720,0 1 0,1-1 0,1 1 0,0 22-1,1-33-642,1-1-1,0 0 0,0 0 1,1 1-1,-1-1 0,1 0 1,0 0-1,1 0 0,-1 0 1,1 0-1,0 0 0,0 0 1,1 0-1,-1-1 0,1 0 1,0 1-1,0-1 0,1 0 1,-1 0-1,9 6 0,-10-8-100,0-1 0,0 0-1,1 0 1,-1 0 0,1 0 0,-1 0-1,1 0 1,0-1 0,-1 1 0,1-1-1,-1 0 1,1 0 0,0 0 0,-1 0-1,1 0 1,0-1 0,-1 1 0,1-1-1,-1 1 1,6-3 0,1-2 39,-1 0 0,1 0 0,-1-1 0,11-8 0,-12 8-30,-1 1 1,1 0 0,1 0-1,-1 1 1,13-6 0,-18 9-29,1 1 0,-1-1 0,0 1 1,1-1-1,-1 1 0,0 0 1,1 0-1,-1 0 0,0 0 1,0 1-1,1-1 0,-1 1 1,0-1-1,0 1 0,1 0 1,-1 0-1,0 0 0,0 0 0,0 0 1,0 0-1,0 0 0,0 1 1,0-1-1,2 4 0,-2-3-3,0 0 0,0 0-1,0-1 1,0 1 0,0-1-1,0 1 1,0-1-1,0 0 1,1 1 0,-1-1-1,0 0 1,1-1 0,-1 1-1,1 0 1,-1-1 0,1 1-1,-1-1 1,1 0-1,0 0 1,-1 0 0,1 0-1,-1 0 1,1-1 0,-1 1-1,1-1 1,-1 0 0,1 0-1,-1 1 1,1-1-1,-1-1 1,0 1 0,0 0-1,4-3 1,5-5-760,-1-1-1,0 0 1,0-1 0,-1 0-1,9-14 1,22-24-5883,-22 36 5979,-9 14 780,-6 28 1678,-4-27-1588,1 1-1,0 0 1,-1-1 0,1 1-1,0 0 1,1-1-1,-1 1 1,0 0 0,1-1-1,0 1 1,-1-1-1,1 1 1,0-1 0,0 1-1,0-1 1,1 1 0,1 2-1,16 8-278,-1 1 0,0 1 0,-1 0 0,-1 2 0,25 30 0,-35-38 151,0 1-1,-1-1 1,0 1-1,0 0 1,-1 0-1,0 0 1,-1 0-1,0 1 1,-1-1-1,0 1 1,0 0-1,-1 0 1,-1 0-1,-1 12 1,1-22-5,0 1 0,0 0-1,0-1 1,-1 1 0,1-1 0,0 1 0,-1 0 0,0-1-1,1 1 1,-1-1 0,0 0 0,0 1 0,0-1 0,1 1-1,-2-1 1,1 0 0,0 0 0,0 0 0,0 0 0,0 0 0,-1 0-1,1 0 1,-2 1 0,2-2-35,0 1-1,0-1 1,0 0 0,0 0 0,0 0-1,0 0 1,0 0 0,0 0-1,0 0 1,1-1 0,-1 1-1,0 0 1,0 0 0,0-1 0,0 1-1,0 0 1,0-1 0,1 1-1,-1-1 1,0 1 0,0-1-1,1 1 1,-1-1 0,0 0 0,1 1-1,-1-1 1,1 0 0,-1 0-1,1 1 1,-1-1 0,1 0-1,-1 0 1,1 0 0,0 0-1,-1 1 1,1-1 0,0 0 0,0 0-1,0-2 1,-5-14-93,2-1 0,0 0 0,1 0 0,1 0 0,1 0 0,0 0 0,6-32 1,5-5-179,20-61 0,-31 113 237,3-8 43,0-1-1,-1 1 1,0-1 0,-1-19 0,-1 31-33,0-1 0,0 1 1,0 0-1,0-1 0,0 1 1,0 0-1,0-1 0,0 1 1,-1 0-1,1 0 0,0-1 1,0 1-1,0 0 1,0 0-1,-1-1 0,1 1 1,0 0-1,0 0 0,0-1 1,-1 1-1,1 0 0,0 0 1,-1 0-1,1-1 0,0 1 1,0 0-1,-1 0 0,1 0 1,0 0-1,-1 0 0,1 0 1,0 0-1,-1 0 0,1 0 1,0 0-1,0 0 1,-1 0-1,1 0 0,0 0 1,-1 0-1,1 0 0,0 0 1,-1 0-1,1 0 0,0 0 1,-1 1-1,1-1 0,0 0 1,0 0-1,-1 0 0,1 1 1,-16 10 529,13-5-310,-1 1 1,2 0-1,-1 0 0,1 0 1,0 0-1,0 0 1,1 0-1,0 0 0,1 0 1,-1 1-1,1-1 0,1 10 1,-1-16-220,1 0-1,-1 0 1,0 1 0,0-1 0,1 0-1,-1 0 1,1 0 0,-1 1 0,1-1 0,-1 0-1,1 0 1,0 0 0,-1 0 0,1 0 0,0 0-1,0 0 1,0-1 0,0 1 0,0 0-1,0 0 1,0-1 0,0 1 0,0 0 0,1 0-1,2 0-6,0 0 0,0 1 0,0-2 0,-1 1-1,1 0 1,0-1 0,8 0 0,-4 0-561,0-1 1,0 1-1,0-2 0,0 1 1,0-1-1,-1-1 0,14-5 1,4-9-4382,-3-5-2488</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9.067"/>
    </inkml:context>
    <inkml:brush xml:id="br0">
      <inkml:brushProperty name="width" value="0.025" units="cm"/>
      <inkml:brushProperty name="height" value="0.025" units="cm"/>
    </inkml:brush>
  </inkml:definitions>
  <inkml:trace contextRef="#ctx0" brushRef="#br0">1 120 18033,'0'0'12460,"65"-62"-12172,-45 46-256,-1 2-512,-3 3-1506,-3 2-2306,-7 1-3011</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39.518"/>
    </inkml:context>
    <inkml:brush xml:id="br0">
      <inkml:brushProperty name="width" value="0.025" units="cm"/>
      <inkml:brushProperty name="height" value="0.025" units="cm"/>
    </inkml:brush>
  </inkml:definitions>
  <inkml:trace contextRef="#ctx0" brushRef="#br0">0 87 17392,'0'0'10517,"11"6"-10047,-4-2-417,0 1 1,0 0-1,-1 0 0,1 0 1,-1 1-1,0 0 1,-1 0-1,1 1 0,-1-1 1,-1 1-1,1 0 0,5 13 1,20 69 2343,-30-137-1100,-1 34-1297,-1 1 0,-1-1 0,0 0 0,-1 1 0,-1 0 0,0 0 0,0 0 0,-2 0 0,1 1 0,-15-20 0,13 28 3,7 14 1,6 16-38,-3-23-177,0 1 0,0 0 0,0-1 0,1 0 1,-1 1-1,1-1 0,0 0 0,-1 0 0,2 0 0,-1-1 0,0 1 0,0-1 0,1 0 0,-1 0 0,1 0 0,0 0 0,-1 0 0,1-1 0,0 0 0,0 0 0,0 0 0,0 0 0,0 0 0,0-1 0,1 0 0,-1 0 0,0 0 1,0 0-1,0-1 0,0 0 0,0 1 0,0-2 0,5-1 0,3-1-1120,-1 0 0,1-1 0,-1 0-1,0-1 1,-1-1 0,0 0 0,0 0 0,0-1 0,16-16 0,-1-7-3879,-9 0-972</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40.094"/>
    </inkml:context>
    <inkml:brush xml:id="br0">
      <inkml:brushProperty name="width" value="0.025" units="cm"/>
      <inkml:brushProperty name="height" value="0.025" units="cm"/>
    </inkml:brush>
  </inkml:definitions>
  <inkml:trace contextRef="#ctx0" brushRef="#br0">52 240 4356,'0'0'10426,"-8"9"-8985,4-5-1276,-1 1-1,1-1 1,1 1 0,-1 0-1,1 0 1,0 0-1,0 1 1,0-1-1,1 1 1,0 0-1,0-1 1,0 1-1,1 0 1,0 0 0,0 0-1,0 10 1,1-10 185,0 0 0,1 0 1,-1 1-1,1-1 0,0 0 0,1 0 1,2 7-1,-3-11-315,-1-1 1,1 0-1,0 0 0,-1 0 1,1 0-1,0 0 0,0 0 1,0 0-1,0 0 1,0 0-1,0 0 0,0 0 1,0-1-1,0 1 0,0 0 1,1-1-1,-1 1 0,0-1 1,0 1-1,1-1 0,-1 0 1,0 0-1,1 1 0,-1-1 1,0 0-1,1 0 0,-1 0 1,0 0-1,1 0 0,-1-1 1,0 1-1,1 0 0,-1-1 1,0 1-1,0-1 0,1 1 1,-1-1-1,0 1 0,0-1 1,0 0-1,2-1 0,1-1-35,1-1-1,-1 1 1,0-1-1,0 0 1,-1 0-1,1 0 1,-1-1-1,0 1 0,0-1 1,0 0-1,0 0 1,-1 0-1,0 0 1,0 0-1,0 0 1,-1-1-1,0 1 0,1-9 1,2-13-179,-2-1 0,-1-35 1,-1 60 185,-1-16-128,-1 0 0,-1 0 0,-1 0 0,0 0 0,-2 0 0,0 1 0,-1 0 0,-17-33 0,20 67 1462,6 17-771,5 2 504,3-1 0,16 41 0,-22-63-914,1-1 0,1 1 0,0-2 0,1 1-1,0 0 1,0-1 0,1-1 0,0 1 0,20 15 0,-28-24-141,0-1-1,0 0 1,0 1-1,1-1 1,-1 0 0,0 1-1,0-1 1,1 0 0,-1 1-1,0-1 1,0 0 0,1 0-1,-1 1 1,0-1-1,1 0 1,-1 0 0,1 0-1,-1 0 1,0 1 0,1-1-1,-1 0 1,0 0 0,1 0-1,-1 0 1,1 0 0,-1 0-1,0 0 1,1 0-1,-1 0 1,1 0 0,-1 0-1,0 0 1,1 0 0,-1-1-1,1 1 1,-1 0 0,-5-16 1477,-17-19 674,13 23-2170,-2-2 0,0 1 0,0 0 0,-2 0 0,-14-11 0,36 29-175,-1-1 1,1 0-1,0 0 0,0 0 1,1-1-1,-1-1 0,1 0 1,17 2-1,-21-3-29,1 0 0,0-1 0,0 0-1,0 0 1,0-1 0,-1 1 0,1-1 0,0-1 0,-1 0 0,1 0 0,-1 0 0,1 0-1,-1-1 1,8-5 0,-1-10-9218,-10 7 1121</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40.981"/>
    </inkml:context>
    <inkml:brush xml:id="br0">
      <inkml:brushProperty name="width" value="0.025" units="cm"/>
      <inkml:brushProperty name="height" value="0.025" units="cm"/>
    </inkml:brush>
  </inkml:definitions>
  <inkml:trace contextRef="#ctx0" brushRef="#br0">1 1 15663,'0'0'11616,"5"9"-11109,52 99 832,-28-51-125,2-1 0,59 81 0,-74-122-1214,-16-15 0,0 0 0,0 1 0,0-1 0,0 0 0,0 0 0,1 0 0,-1 0 0,0 0 0,0 0 0,0 0 0,0 0 0,0 0 0,0 0 0,0 0 0,1 0 0,-1 0 0,0 0 0,0 0 0,0 0 0,0 0 0,0 0 0,0 0 0,0 0 0,0 0 0,1 0 0,-1 0 0,0 0 0,0 0 0,0 0 0,0 0 0,0-1 0,0 1 0,0 0 0,0 0 0,0 0 0,1 0 0,-1 0 0,0 0 0,0 0 0,0 0 0,0 0 0,0 0 0,0-1 0,0 1 0,0 0 0,0 0 0,0 0 0,0 0 0,0 0 0,0 0 0,0 0 0,0-1 0,0 1 0,0 0 0,0 0 0,0 0 0,0 0 0,0 0 0,0 0 0,0 0 0,0 0 0,0-1 0,0 1 0,0 0 0,0 0 0,0 0 0,-16-33 0,-9-5 0,-2 1 0,-38-40 0,56 70-58,6 9-76,15 12-122,-7-11 220,0 0 1,1 0-1,-1-1 0,1 0 1,-1 0-1,1 0 1,0-1-1,-1 1 1,1-1-1,7 0 1,-6-1-553,0-1 1,1 1-1,-1-1 0,0 0 1,0-1-1,0 0 1,0 0-1,-1 0 0,1-1 1,0 0-1,-1 0 0,9-7 1,-8 6 33,0-2 0,-1 1 1,1-1-1,-1 0 0,-1 0 0,1 0 1,-1-1-1,0 0 0,-1 0 0,7-12 1,-9 13 815,1-1 0,-1 1 0,0 0 1,-1-1-1,1 0 0,-1 1 1,0-1-1,-1-9 0,0 15-95,0 0 0,0 0 0,0-1 0,0 1 0,0 0 0,-1 0 0,1 0 0,0 0 0,-1 0 0,1 0 0,-1 0 1,1 0-1,-1 0 0,1 0 0,-1 0 0,0 0 0,1 0 0,-1 0 0,0 1 0,0-1 0,0 0 0,1 0 0,-1 1 0,0-1 0,0 1 0,0-1 0,0 1 0,0-1 0,0 1 0,0 0 0,0-1 0,-1 1 0,1 0 0,0 0 0,0 0 0,-2 0 0,1 0-48,0 0 0,0 0 0,1 0 0,-1 1-1,0-1 1,0 1 0,0-1 0,0 1-1,0 0 1,1 0 0,-1-1 0,0 1 0,1 1-1,-1-1 1,0 0 0,1 0 0,0 1 0,-1-1-1,1 0 1,-2 4 0,-2 4 62,1 0 1,0 0 0,0 1-1,1-1 1,0 1-1,1 0 1,0-1-1,1 1 1,0 0-1,1 19 1,0-28-177,1 0 1,-1 0 0,1 0 0,-1 0-1,1 0 1,-1 0 0,1 0 0,0 0-1,0 0 1,-1-1 0,1 1 0,0 0-1,0 0 1,0-1 0,0 1 0,0 0-1,0-1 1,0 1 0,0-1 0,0 0-1,0 1 1,0-1 0,0 0 0,0 1-1,1-1 1,-1 0 0,0 0 0,0 0-1,0 0 1,0 0 0,0 0 0,0 0-1,1-1 1,-1 1 0,2-1 0,45-9 64,-23 0-326,-11 4 122,1 0 0,0 0 0,0 2-1,0 0 1,0 1 0,29-3-1,-43 7 169,0-1-1,0 0 1,1 1-1,-1-1 0,0 1 1,0 0-1,0-1 1,0 1-1,0 0 0,0 0 1,0-1-1,0 1 1,0 0-1,0 0 0,0 0 1,0 0-1,-1 0 1,1 1-1,0-1 0,-1 0 1,1 0-1,-1 0 1,1 0-1,-1 1 0,0-1 1,1 0-1,-1 1 1,0-1-1,0 0 0,0 1 1,0-1-1,0 0 1,0 0-1,0 1 0,-1-1 1,0 3-1,1 2 141,-1 1 1,0 0-1,0-1 0,-1 1 0,0-1 1,-3 9-1,0-6-619,0-1 0,0 1-1,-1-1 1,0 0 0,-1 0 0,-7 6 0,12-11 61,-1-1 0,0 1 1,0-1-1,0 0 0,0 0 1,0 0-1,0-1 0,0 1 1,-1-1-1,1 0 0,0 0 1,-1 0-1,1 0 0,-1 0 1,1-1-1,-1 0 0,0 1 1,1-1-1,-1-1 0,-5 0 1</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41.702"/>
    </inkml:context>
    <inkml:brush xml:id="br0">
      <inkml:brushProperty name="width" value="0.025" units="cm"/>
      <inkml:brushProperty name="height" value="0.025" units="cm"/>
    </inkml:brush>
  </inkml:definitions>
  <inkml:trace contextRef="#ctx0" brushRef="#br0">0 194 14990,'25'-1'7897,"-2"-3"-3575,-17 2-4133,-1 0 1,1 0-1,0 0 0,0-1 0,-1 1 1,0-2-1,1 1 0,-1 0 0,-1-1 0,1 0 1,0 0-1,-1-1 0,0 1 0,0-1 0,7-10 1,-7 9-50,-1 0 0,0-1 0,0 1 0,0-1 0,-1 1 0,1-1 1,-2 0-1,1 0 0,0-10 0,-1 15-113,-1 1 0,0-1 0,0 0-1,0 0 1,0 1 0,0-1 0,0 0 0,-1 0 0,1 1 0,0-1 0,-1 0 0,1 1-1,-1-1 1,0 1 0,0-1 0,1 0 0,-1 1 0,0 0 0,0-1 0,0 1-1,-1 0 1,1-1 0,0 1 0,0 0 0,-1 0 0,1 0 0,-1 0 0,1 0 0,-1 0-1,1 0 1,-1 1 0,0-1 0,1 1 0,-1-1 0,0 1 0,1-1 0,-1 1-1,0 0 1,0 0 0,1 0 0,-3 0 0,2 0-27,-1 1 0,1 0 0,0-1 0,0 1 0,-1 0 0,1 0 0,0 0 0,0 0 0,0 0 0,0 1 0,0-1 0,0 1 0,0-1 0,0 1 0,1 0 0,-1-1 0,1 1 0,-1 0 0,1 0 0,0 0 0,0 0 0,0 1 0,-1 2 0,-21 58 0,21-56 0,-4 18 0,0 0 0,2 0 0,0 1 0,1 44 0,3-68 1,0-1 0,0 1 0,0-1 0,0 1 0,0 0 0,0-1 1,1 1-1,-1-1 0,1 1 0,-1 0 0,1-1 0,-1 1 0,1-1 0,0 0 0,0 1 0,0-1 0,0 0 0,0 1 0,0-1 1,0 0-1,0 0 0,1 0 0,-1 0 0,0 0 0,2 1 0,0-1-3,0 0 0,0-1 0,0 1 1,0-1-1,0 1 0,0-1 0,0 0 0,0 0 0,0 0 1,0-1-1,0 1 0,5-2 0,3-1-120,0-1 0,0 0 1,0-1-1,0 0 0,-1-1 0,11-7 0,-10 4-1948,0 0 0,0 0 0,12-16 0,-2-3-5553</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42.063"/>
    </inkml:context>
    <inkml:brush xml:id="br0">
      <inkml:brushProperty name="width" value="0.025" units="cm"/>
      <inkml:brushProperty name="height" value="0.025" units="cm"/>
    </inkml:brush>
  </inkml:definitions>
  <inkml:trace contextRef="#ctx0" brushRef="#br0">48 0 19122,'0'0'9833,"-7"9"-8866,3-3-848,0-1 0,-1 1 1,2 0-1,-1 1 0,1-1 1,0 1-1,0-1 0,1 1 1,0 0-1,0 0 0,0 0 1,1 0-1,-1 14 1,2-20-119,0 1 0,0-1 0,0 0 0,0 0 0,0 0 0,0 1 1,0-1-1,0 0 0,1 0 0,-1 0 0,0 0 0,1 0 1,-1 1-1,1-1 0,-1 0 0,1 0 0,-1 0 0,1 0 0,0 0 1,0 0-1,-1 0 0,1-1 0,0 1 0,0 0 0,0 0 0,0-1 1,0 1-1,0 0 0,0-1 0,2 1 0,1 0 12,0-1 0,0 0-1,0 1 1,0-2-1,-1 1 1,1 0 0,0-1-1,7-2 1,26-7 22,-24 6-99,1 0-1,-1 1 0,1 1 0,22-1 1,-34 3 72,-1 0 0,0 0 0,0 0 0,0 0 1,0 1-1,1-1 0,-1 0 0,0 1 0,0-1 1,0 1-1,0-1 0,0 1 0,0 0 0,0-1 0,0 1 1,0 0-1,0 0 0,0 0 0,-1-1 0,1 1 0,0 0 1,0 0-1,0 2 0,9 33 444,-11 38 213,-1-62-645,0 0 0,-1 0 1,-1 0-1,1-1 0,-11 22 0,12-30-42,1 0-1,0 0 1,-1 0-1,1 0 1,-1 0 0,0-1-1,0 1 1,0 0-1,0-1 1,0 0-1,-1 1 1,1-1-1,-1 0 1,0 0-1,1-1 1,-1 1-1,0 0 1,0-1-1,0 0 1,0 0-1,0 0 1,0 0-1,-1 0 1,1 0-1,0-1 1,-5 1-1,-7-8-3908,4-4-4016,-2-7-8420</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57.122"/>
    </inkml:context>
    <inkml:brush xml:id="br0">
      <inkml:brushProperty name="width" value="0.025" units="cm"/>
      <inkml:brushProperty name="height" value="0.025" units="cm"/>
    </inkml:brush>
  </inkml:definitions>
  <inkml:trace contextRef="#ctx0" brushRef="#br0">91 40 2306,'-24'11'1697,"20"-9"-1224,-1 1-1,1-1 0,0 0 0,-1-1 0,1 1 1,-1-1-1,0 1 0,-5-1 0,7 0 27,3-1-393,0 0 0,-1 0 0,1 0 0,-1 1 1,1-1-1,-1 0 0,1 0 0,-1 0 0,1 0 0,-1 0 1,1 0-1,0 0 0,-1 0 0,1 0 0,-1 0 1,1 0-1,-1 0 0,1 0 0,-1 0 0,1 0 0,-1 0 1,1 0-1,-1-1 0,1 1 0,-1 0 0,1 0 1,0-1-1,-1 1 0,1 0 0,-1-1 0,1 1 0,0 0 1,-1-1-1,1 1 0,0 0 0,0-1 0,-1 1 1,1-1-1,0 1 0,0-1 0,0 1 0,-1-1 0,1 1 1,0 0-1,0-1 0,0 1 0,0-1 0,0 1 0,0-1 1,0 1-1,0-1 0,0 1 0,0-1 0,0 1 1,0-1-1,1 1 0,-1-2 0,29-4 291,-19 5-292,19-5-312,-2-1 0,1-1 0,38-17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7.755"/>
    </inkml:context>
    <inkml:brush xml:id="br0">
      <inkml:brushProperty name="width" value="0.025" units="cm"/>
      <inkml:brushProperty name="height" value="0.025" units="cm"/>
    </inkml:brush>
  </inkml:definitions>
  <inkml:trace contextRef="#ctx0" brushRef="#br0">1 0 15214,'0'0'14393,"4"11"-13438,2 11-666,-1 0-1,0 1 0,-2 0 0,-1 0 1,-1 0-1,-3 35 0,2 0-944,0-58 573,0 0 0,0 0 0,0 0 0,0 0 0,0 0 1,0 0-1,0-1 0,1 1 0,-1 0 0,0 0 0,0 0 1,0 0-1,0 0 0,0 0 0,1 0 0,-1 0 1,0 0-1,0 0 0,0 0 0,0 0 0,1 0 0,-1 0 1,0 0-1,0 0 0,0 0 0,1 0 0,-1 0 1,0 0-1,0 0 0,0 0 0,0 0 0,1 0 0,-1 0 1,0 0-1,0 0 0,0 0 0,0 0 0,0 0 0,1 1 1,-1-1-1,0 0 0,0 0 0,0 0 0,0 0 1,0 0-1,0 0 0,0 1 0,0-1 0,1 0 0,-1 0 1,0 0-1,0 0 0,0 1 0,0-1 0,7-17-3737,-7-9-1497,0-8-2664</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58.505"/>
    </inkml:context>
    <inkml:brush xml:id="br0">
      <inkml:brushProperty name="width" value="0.025" units="cm"/>
      <inkml:brushProperty name="height" value="0.025" units="cm"/>
    </inkml:brush>
  </inkml:definitions>
  <inkml:trace contextRef="#ctx0" brushRef="#br0">15 46 8136,'0'0'4030,"-14"0"-3261,58-3-331,1-2-1,-1-3 1,59-16-1,-91 21-335,-139 29-1217,107-20 1515,0-2 0,-1 0 1,-30 0-1,50-4-149,40 0 117,222 0 27,-261 0-379,-6 2-68,0 0-1,1-1 1,-1 1-1,0-2 1,-9 2-1,-12 0-38,36-1-199,47-7 52,25-10-915,-42 6 876,1 2-1,0 2 0,78-2 1,29 18 1013,-110-10-817,401-5-83,-349 2-2,21-3 634,1 6 0,124 14 0,-161-3-383,10 2 86,0-3 0,108-3 0,-151-9-166,-19 0 513,0 1 0,0 1 0,36 4 0,-58-3 213</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59.301"/>
    </inkml:context>
    <inkml:brush xml:id="br0">
      <inkml:brushProperty name="width" value="0.025" units="cm"/>
      <inkml:brushProperty name="height" value="0.025" units="cm"/>
    </inkml:brush>
  </inkml:definitions>
  <inkml:trace contextRef="#ctx0" brushRef="#br0">0 1 6662,'2'18'7186,"1"-17"-6758,0 1 0,0 0 1,0-1-1,1 0 0,-1 1 1,0-1-1,0-1 0,1 1 1,4 0-1,63 0 1504,-47-1-1442,43 2-90,-42 0-449,0-1 1,0-1-1,-1-1 0,1-1 1,0-1-1,0-1 0,27-9 0,-52 13-84,1 0-1,-1 0 0,1-1 0,-1 1 0,0 0 1,1 0-1,-1 0 0,1 0 0,-1-1 0,0 1 0,1 0 1,-1 0-1,0-1 0,1 1 0,-1 0 0,0-1 1,0 1-1,1 0 0,-1-1 0,0 1 0,0 0 1,1-1-1,-1 1 0,0-1 0,0 1 0,0-1 0,0 1 1,0 0-1,0-1 0,0-3-4147</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3:59.893"/>
    </inkml:context>
    <inkml:brush xml:id="br0">
      <inkml:brushProperty name="width" value="0.025" units="cm"/>
      <inkml:brushProperty name="height" value="0.025" units="cm"/>
    </inkml:brush>
  </inkml:definitions>
  <inkml:trace contextRef="#ctx0" brushRef="#br0">57 138 8936,'0'0'5115,"-9"1"-2884,-28 6-75,26-4 38,33-5-1280,-2-2-728,0 0 0,0-2 1,-1 0-1,0-2 0,0 0 1,23-14-1,49-19 314,-91 41-494,1 0 0,0 0-1,0 1 1,-1-1 0,1 1 0,0-1-1,-1 1 1,1-1 0,0 1-1,-1-1 1,1 1 0,-1 0 0,1-1-1,-1 1 1,1 0 0,-1-1 0,0 1-1,1 0 1,-1 0 0,0-1 0,1 1-1,-1 0 1,0 0 0,0 0-1,0-1 1,0 1 0,0 0 0,0 0-1,0 0 1,0-1 0,0 1 0,0 0-1,0 0 1,-1 1 0,1 44 281,0-35-225,0-8-54,-1 1 1,1-1-1,1 0 1,-1 0-1,0 1 1,1-1-1,-1 0 1,1 0-1,0 0 1,0 0-1,0 0 0,1 0 1,-1 0-1,1 0 1,-1 0-1,1-1 1,0 1-1,0 0 1,0-1-1,5 4 1,-3-4 107,1 1 0,0-1 1,0 0-1,0 0 1,1-1-1,-1 0 1,0 0-1,1 0 0,-1 0 1,0-1-1,11 0 1,-7-1 67,0 0 0,0 0 0,0-1 0,0 0 0,0-1 0,-1 0-1,1 0 1,-1 0 0,0-1 0,0-1 0,0 1 0,-1-1 0,1-1 0,-1 1 0,10-12 0,-12 12-155,0 0 0,0-1-1,0 0 1,-1 0 0,0 0 0,0 0-1,-1 0 1,0-1 0,0 0-1,0 0 1,-1 1 0,0-2 0,0 1-1,-1 0 1,0 0 0,0 0 0,-1-1-1,0 1 1,-1-15 0,1 22-160,0 0 0,0 1 0,0-1 0,0 0 0,-1 0 0,1 0 0,0 0-524,0 0 524,0 0 0,0 0 0,0 0 1,0 0-1,0 0 0,-1 1 0,1-1 0,0 0 0,0 0 0,0 0 0,0 0 0,0 0 0,0 0 0,0 0 0,0 0 0,-1 0 0,1 0 0,0 0 0,0 0 0,0 0 0,0 0 0,0-1 0,0 1 1,0 0-1,0 0 0,-1 0 0,-1 12-6774,2-4-371</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00.796"/>
    </inkml:context>
    <inkml:brush xml:id="br0">
      <inkml:brushProperty name="width" value="0.025" units="cm"/>
      <inkml:brushProperty name="height" value="0.025" units="cm"/>
    </inkml:brush>
  </inkml:definitions>
  <inkml:trace contextRef="#ctx0" brushRef="#br0">1 342 11307,'0'0'12107,"6"-9"-11103,24-29-553,1 1 0,2 2 0,39-32 0,-25 22 37,54-62 1,-96 104 54,-8 16-232,-18 43-127,-10 28-69,26-66-109,1 0 0,1 0 0,1 1 0,0 0 0,1-1 0,1 1 0,3 18 0,-3-35-94,0 0 0,1 0 0,-1 0-1,1 0 1,0 0 0,-1 0 0,1 0 0,0 0-1,0 0 1,0 0 0,1-1 0,-1 1 0,0 0 0,0-1-1,1 1 1,-1-1 0,4 3 0,22 3-3759,-6-6-1855</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19.634"/>
    </inkml:context>
    <inkml:brush xml:id="br0">
      <inkml:brushProperty name="width" value="0.025" units="cm"/>
      <inkml:brushProperty name="height" value="0.025" units="cm"/>
    </inkml:brush>
  </inkml:definitions>
  <inkml:trace contextRef="#ctx0" brushRef="#br0">33 14 1281,'0'0'4356,"-33"-13"-5957</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20.974"/>
    </inkml:context>
    <inkml:brush xml:id="br0">
      <inkml:brushProperty name="width" value="0.025" units="cm"/>
      <inkml:brushProperty name="height" value="0.025" units="cm"/>
    </inkml:brush>
  </inkml:definitions>
  <inkml:trace contextRef="#ctx0" brushRef="#br0">24 20 2114,'0'0'5232,"-3"-3"-5014,1 1 541,-7-9-56,-1 8 10594,28 19-9391,34 10-1066,1-2-1,0-2 1,58 14 0,33 13-297,114 49 1267,-326-103-118,1-15-1682,-86-39-1,-43-14-1,50 36-72,144 37 48,54 20-374,-1 3 384,333 141 2,-353-156 41,-30-7 0,-18-2 161,-11-4-184,1-1 0,-1-2-1,2-1 1,-44-20 0,-11-3-62,-7 5-181,-42-16-97,129 40 69,11 2 133,13 1-7,24 10 125,-1 1 1,-1 2 0,69 31 0,-57-21 26,-5-2-16,-17-6-5,1-2 0,40 9 0,-110-48 64,-53-30 2,-3 4 0,-149-62-1,285 137-209,83 54 0,-51-28 64,-54-34-205,90 48-5454,-103-57 4703,1-1 0,0-1 0,0 0 0,0 0 0,1-2 0,-1 1 0,23 0 0</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44:22.570"/>
    </inkml:context>
    <inkml:brush xml:id="br0">
      <inkml:brushProperty name="width" value="0.025" units="cm"/>
      <inkml:brushProperty name="height" value="0.025" units="cm"/>
    </inkml:brush>
  </inkml:definitions>
  <inkml:trace contextRef="#ctx0" brushRef="#br0">33 4 7399,'0'0'7538,"-3"-3"-7010,0 4 1265,8 11-519,21 35 148,39 58-60,199 228-167,-57-82-1087,277 324 580,-463-550-439,-36-37 308,-39-41 346,-292-326-564,-23-23-3273,342 375 2746,-260-283-1017,573 634 2096,110 185-7494,-334-420 1953</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5:22.439"/>
    </inkml:context>
    <inkml:brush xml:id="br0">
      <inkml:brushProperty name="width" value="0.025" units="cm"/>
      <inkml:brushProperty name="height" value="0.025" units="cm"/>
    </inkml:brush>
  </inkml:definitions>
  <inkml:trace contextRef="#ctx0" brushRef="#br0">0 13 6758,'0'0'11409,"3"0"-10785,237-10 2846,-183 8-3294,1 2 0,-1 3 1,76 13-1,30 1 1643,238-6 0,-161-9-1635,-196 2-29,-1 3 0,0 1 1,-1 3-1,0 1 0,52 22 0,49 14-77,-88-34-57,0-3 0,1-2 0,107 2 0,171-24 309,-43 1-66,58 11 2437,-395 2-1126,39 1-1613,1 0-1,-1 0 1,1 1-1,0-1 1,-1 2-1,-9 6 1,-9 4-6179,15-10-1700</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5:46.675"/>
    </inkml:context>
    <inkml:brush xml:id="br0">
      <inkml:brushProperty name="width" value="0.025" units="cm"/>
      <inkml:brushProperty name="height" value="0.025" units="cm"/>
    </inkml:brush>
  </inkml:definitions>
  <inkml:trace contextRef="#ctx0" brushRef="#br0">0 103 4773,'50'16'951,"1"-2"0,0-2-1,1-2 1,0-2 0,0-3 0,77-2 0,147-3 871,857 13 2448,851-43-2098,-459-31-1456,-905 44-422,586-7-183,1792 54 1555,-2432-26-1599,-414-4-49,-241-9-21,19 0-255,-885 22-1186,782-4 1233,-2788 13-456,1423-37-1966,649 10-222,-134 4 2618,-567-11 2123,874-31-469,287 13-907,294 27-462,144 10-608,12-2 508,0 0 0,1-2 0,-1-1 0,1 0 0,0-1 1,23-3-1,-2 1 36,626-10 716,2 0 84,580 30-563,-1 0-175,374-39-19,1 0 74,-271 45 227,-8 85-870,-1289-102 201,321 35-6209,-186-27-3385</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5:49.440"/>
    </inkml:context>
    <inkml:brush xml:id="br0">
      <inkml:brushProperty name="width" value="0.025" units="cm"/>
      <inkml:brushProperty name="height" value="0.025" units="cm"/>
    </inkml:brush>
  </inkml:definitions>
  <inkml:trace contextRef="#ctx0" brushRef="#br0">1 93 7751,'0'0'8542,"9"4"-7854,29 6 152,1-2-1,0-2 0,1-1 0,69-1 0,15 3 448,83 9 451,0-10 1,240-22 0,241-25-525,-173 14-736,-189 3-366,642-26 662,-941 49-667,1 2 1,-1 1-1,1 1 0,-1 1 1,0 1-1,0 2 0,-1 1 1,36 15-1,-65-20 884,-13-1-672,-33 1-1141,22-2-456,-33 7-6270,38-7 1062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0.405"/>
    </inkml:context>
    <inkml:brush xml:id="br0">
      <inkml:brushProperty name="width" value="0.025" units="cm"/>
      <inkml:brushProperty name="height" value="0.025" units="cm"/>
    </inkml:brush>
  </inkml:definitions>
  <inkml:trace contextRef="#ctx0" brushRef="#br0">1 1 16111,'0'0'5670,"4"11"-4138,11 39 533,15 90 0,-2-3-531,-27-134-1513,0 0 0,0 1 0,0-1 0,0 0 0,0 1 0,1-1 0,-1 0 0,1 0 0,0 0 0,0 0 0,0-1 0,1 1 0,-1-1 0,0 1 0,1-1 0,3 3 0,-5-5-9,1 1 0,0 0 0,0-1 0,0 1 1,0-1-1,0 0 0,0 0 0,0 0 0,0 0 0,0 0 1,0 0-1,0 0 0,0-1 0,0 1 0,0-1 1,0 1-1,0-1 0,0 0 0,0 0 0,-1 0 0,1 0 1,0 0-1,-1 0 0,1 0 0,0-1 0,-1 1 0,0 0 1,2-3-1,21-19 150,-16 13-137,2 0-1,0 1 1,0 0-1,0 1 1,19-11-1,-27 18-16,0 0-1,0 0 1,0 0-1,0 1 0,0-1 1,1 0-1,-1 1 1,0 0-1,0 0 0,1-1 1,-1 1-1,0 0 0,0 1 1,1-1-1,-1 0 1,0 1-1,0-1 0,1 1 1,-1 0-1,0-1 1,0 1-1,0 0 0,0 1 1,0-1-1,0 0 1,0 0-1,-1 1 0,1-1 1,0 1-1,-1 0 1,1-1-1,-1 1 0,0 0 1,1 0-1,-1 0 0,0 0 1,0 0-1,1 3 1,4 7 91,-1 0-1,0 0 1,-1 0 0,0 0 0,-1 1 0,0 0 0,-1-1 0,0 1-1,-1 0 1,-1 0 0,0 0 0,-3 18 0,3-26-59,-1 1 0,0 0 0,-1-1-1,1 1 1,-1-1 0,0 0 0,-1 1 0,1-1 0,-1 0 0,0 0 0,0-1 0,-1 1 0,1 0 0,-1-1-1,0 0 1,0 0 0,0 0 0,-1-1 0,0 1 0,1-1 0,-1 0 0,0-1 0,0 1 0,-1-1-1,1 0 1,-1 0 0,1 0 0,-1-1 0,-9 1 0,7-1-40,-1-1 0,0 0 0,1 0 0,-1-1 0,1 0 0,-1 0 0,1-1 0,-1-1 0,1 1 0,0-1 0,0 0 0,-9-6 0,13 7 0,0-1 0,0 1 0,0-1 0,0 0 0,0 0 0,1 0 0,-1-1 0,1 0 0,0 1 0,0-1 0,0 0 0,0 0 0,1-1 0,0 1 0,0 0 0,0-1 0,0 1 0,1-1 0,-1 0 0,1 0 0,1 1 0,-2-10 0,3 12-306,-1 1-1,0-1 1,1 0 0,-1 1 0,1-1-1,0 0 1,0 1 0,-1-1-1,1 1 1,0 0 0,0-1 0,0 1-1,1 0 1,-1-1 0,0 1 0,0 0-1,1 0 1,-1 0 0,1 0-1,-1 0 1,1 0 0,-1 1 0,1-1-1,-1 0 1,1 1 0,0-1-1,-1 1 1,1 0 0,0 0 0,2-1-1,7-2-1718,11-5-4392</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8.096"/>
    </inkml:context>
    <inkml:brush xml:id="br0">
      <inkml:brushProperty name="width" value="0.025" units="cm"/>
      <inkml:brushProperty name="height" value="0.025" units="cm"/>
    </inkml:brush>
  </inkml:definitions>
  <inkml:trace contextRef="#ctx0" brushRef="#br0">1 0 17969,'0'0'11563,"28"46"-14093,-20-33-2852,2-2-4195</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05.560"/>
    </inkml:context>
    <inkml:brush xml:id="br0">
      <inkml:brushProperty name="width" value="0.025" units="cm"/>
      <inkml:brushProperty name="height" value="0.025" units="cm"/>
    </inkml:brush>
  </inkml:definitions>
  <inkml:trace contextRef="#ctx0" brushRef="#br0">93 2906 7655,'-21'1'-592,"12"1"1246,-1-2-1,1 1 0,-1-1 1,-17-3-1,27 3-646,0 0 1,-1 0-1,1 0 1,0 0-1,0 0 1,-1 0-1,1 0 1,0 0-1,0 0 1,0 0-1,-1 0 1,1 0-1,0 0 1,0 0-1,0 0 1,-1 0-1,1-1 1,0 1-1,0 0 1,0 0-1,-1 0 1,1 0-1,0 0 1,0-1-1,0 1 1,0 0-1,0 0 1,-1 0-1,1 0 1,0-1-1,0 1 1,0 0-1,0 0 1,0 0-1,0-1 1,0 1-1,0 0 1,0 0-1,0-1 1,0 1 0,0 0-1,0 0 1,0-1-1,0 1 1,0 0-1,10-9 404,17-2 386,642-262 1466,-593 238-2129,825-317 267,-503 206-124,560-267 818,-3-23 2780,119-67-1136,-1016 470-2723,611-319 43,-383 209 92,-85 41-46,-170 87-106,0-2 9,1 2 0,0 2 0,65-19 1,-96 32-52,-29 22-8189,15-17 1677</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08.715"/>
    </inkml:context>
    <inkml:brush xml:id="br0">
      <inkml:brushProperty name="width" value="0.025" units="cm"/>
      <inkml:brushProperty name="height" value="0.025" units="cm"/>
    </inkml:brush>
  </inkml:definitions>
  <inkml:trace contextRef="#ctx0" brushRef="#br0">1 67 14990,'0'0'4773,"2"13"-3791,5 24-297,6 40 394,3-1 1,44 126 0,-57-195-951,0-1 1,1 1 0,-1-1-1,1 0 1,10 11 0,-14-16-73,1 0 0,0 1 1,1-1-1,-1 0 0,0 0 1,0 0-1,0 0 0,1 0 1,-1 0-1,0-1 0,1 1 1,-1 0-1,1-1 0,-1 1 1,1-1-1,-1 0 1,1 1-1,-1-1 0,1 0 1,0 0-1,-1 0 0,1 0 1,-1 0-1,1 0 0,-1 0 1,1-1-1,-1 1 0,1 0 1,-1-1-1,1 1 1,-1-1-1,1 0 0,2-1 1,1-4 126,1 1 1,-1-1 0,-1 0 0,1 0-1,-1 0 1,0 0 0,0-1 0,-1 0 0,0 0-1,0 0 1,3-11 0,20-87 748,-26 103-918,8-44 328,-2 0 0,-2-1-1,-3 0 1,-4-55 0,-2 73-196,5 28-137,0 0-1,0 0 1,0 1-1,0-1 1,0 0 0,0 0-1,0 1 1,-1-1-1,1 0 1,0 0 0,-1 1-1,1-1 1,0 0 0,-1 1-1,1-1 1,-1 1-1,1-1 1,-1 1 0,1-1-1,-1 0 1,1 1-1,-1 0 1,0-1 0,1 1-1,-1-1 1,0 1 0,1 0-1,-1-1 1,0 1-1,1 0 1,-1 0 0,-1-1-1,0 6-32,1-1-1,0 0 0,0 1 1,1-1-1,-1 0 0,1 1 1,0-1-1,0 1 1,1 6-1,0-4 25,-1-4-50,0 0-1,0 0 0,0 0 0,0 0 0,1-1 0,0 1 0,-1 0 1,1 0-1,0 0 0,1-1 0,-1 1 0,0 0 0,1-1 1,2 4-1,-4-6-43,1 1 1,-1-1 0,1 1 0,-1-1 0,1 0-1,-1 1 1,1-1 0,0 0 0,-1 1 0,1-1 0,-1 0-1,1 0 1,0 0 0,-1 1 0,1-1 0,0 0-1,-1 0 1,1 0 0,0 0 0,-1 0 0,1 0-1,0 0 1,1-1 0,-1 1-175,1-1 0,0 0 0,-1 0 0,1 0-1,-1 0 1,1 0 0,-1-1 0,1 1 0,-1 0 0,0-1 0,0 1 0,2-3 0,20-41-8237,-14 19 1153</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09.493"/>
    </inkml:context>
    <inkml:brush xml:id="br0">
      <inkml:brushProperty name="width" value="0.025" units="cm"/>
      <inkml:brushProperty name="height" value="0.025" units="cm"/>
    </inkml:brush>
  </inkml:definitions>
  <inkml:trace contextRef="#ctx0" brushRef="#br0">1 213 12364,'0'0'10319,"9"2"-9225,-9-2-1093,2 1 48,0 0-1,0 0 1,1 0-1,-1 0 0,0-1 1,0 1-1,0-1 1,1 0-1,-1 0 1,0 1-1,1-1 0,-1-1 1,0 1-1,0 0 1,1 0-1,-1-1 1,0 0-1,0 1 0,0-1 1,0 0-1,1 0 1,-1 0-1,-1 0 1,1 0-1,0-1 0,0 1 1,0-1-1,-1 1 1,1-1-1,0 1 1,-1-1-1,0 0 0,1 0 1,-1 0-1,0 0 1,0 0-1,0 0 0,1-3 1,0 0 269,0-1-1,0 1 1,0-1-1,0 0 1,-1 0 0,0 0-1,-1 0 1,1 0 0,-1-10-1,0 15-276,0 1-1,-1-1 1,1 1-1,0-1 1,0 1-1,0-1 1,-1 1-1,1 0 1,0-1-1,0 1 1,-1-1-1,1 1 1,0 0-1,-1-1 1,1 1-1,0-1 1,-1 1-1,1 0 1,-1 0-1,1-1 1,-1 1-1,1 0 1,-1 0-1,1-1 1,-1 1 0,1 0-1,-1 0 1,1 0-1,-1 0 1,1 0-1,-1 0 1,1 0-1,-1 0 1,1 0-1,-1 0 1,1 0-1,-1 0 1,1 0-1,-1 0 1,1 0-1,-1 1 1,1-1-1,-1 0 1,1 0-1,0 1 1,-1-1-1,0 0 1,-1 1-36,1 0-1,-1 0 1,0 0 0,0 0 0,0 0-1,1 0 1,-1 0 0,1 0 0,-1 1 0,1-1-1,-3 4 1,1 2-13,0 1 1,0-1-1,1 1 0,0 0 0,1 0 0,0 0 1,0 0-1,1 0 0,0 1 0,0-1 0,1 0 1,2 13-1,-2-20-3,0 1 0,0-1 0,0 1 1,0-1-1,0 0 0,1 1 0,-1-1 1,0 0-1,1 0 0,-1 0 0,1 0 1,0 0-1,-1 0 0,1 0 0,-1 0 1,1-1-1,0 1 0,0-1 0,-1 1 0,1-1 1,0 0-1,0 0 0,0 0 0,0 0 1,-1 0-1,1 0 0,0 0 0,0 0 1,0-1-1,1 0 0,5 0-27,-1-1 0,1 0 1,0-1-1,-1 1 0,11-7 0,3-2 36,-1-1 0,-1 0-1,0-2 1,-1 0 0,-1-1-1,24-26 1,-40 40 8,-1 1 0,0 0-1,1-1 1,-1 1 0,0 0 0,1-1-1,-1 1 1,0 0 0,1 0 0,-1-1-1,1 1 1,-1 0 0,1 0-1,-1 0 1,0 0 0,1 0 0,-1 0-1,1 0 1,-1 0 0,1-1 0,-1 2-1,1-1 1,-1 0 0,0 0-1,1 0 1,-1 0 0,1 0 0,-1 0-1,1 1 1,0-1-2,0 0-1,-1 0 0,1 0 1,-1 1-1,1-1 0,0 0 1,-1 0-1,1 0 1,0 0-1,-1 0 0,1 0 1,-1 0-1,1-1 1,0 1-1,-1 0 0,1 0 1,0 0-1,-1 0 1,1-1-1,-1 1 0,1 0 1,-1-1-1,1 1 1,-1 0-1,1-1 0,-1 1 1,1-2-1,5-5 31,0-1-1,-1 1 1,-1-1-1,7-15 1,-6 13-26,-1 1 0,1 0 0,0 1 0,8-10 0,-13 18-12,0-1 0,1 1 0,-1-1 0,1 0 0,-1 1 0,1 0 0,-1-1 0,1 1 0,-1-1 0,1 1 1,-1 0-1,1-1 0,0 1 0,-1 0 0,1-1 0,0 1 0,-1 0 0,1 0 0,0 0 0,-1 0 0,1 0 0,0 0 0,-1 0 0,1 0 0,0 0 0,-1 0 0,1 0 0,0 0 0,-1 0 0,1 0 0,0 1 0,-1-1 0,1 0 0,0 1 0,-1-1 0,1 0 0,-1 1 0,1-1 0,-1 0 0,1 1 0,-1-1 0,1 1 0,-1-1 0,1 1 0,-1 0 0,0-1 0,1 1 0,-1-1 0,0 1 0,1 1 0,16 38-39,-14-32 54,34 99 270,47 116 10,-80-213-271,0 1 0,-1 0 0,0-1 0,-1 1 0,0 0 0,-1 0 0,0 14 0,-1-20 30,0 0 0,0-1 0,0 1 0,-1 0 0,0-1 0,0 1 0,0 0 0,0-1 0,-1 1 0,0-1 0,0 1 0,0-1 0,0 0 0,-1 0 0,0 0 0,0 0 0,0-1 0,-6 7 0,7-9-38,0 0-1,0 0 1,0 0 0,0 0-1,0 0 1,0 0 0,0 0-1,0-1 1,0 1 0,0-1-1,0 0 1,-1 0-1,1 1 1,0-1 0,0-1-1,0 1 1,-1 0 0,1 0-1,0-1 1,0 1 0,0-1-1,0 0 1,0 0 0,0 0-1,0 0 1,0 0 0,0 0-1,0 0 1,1 0 0,-1-1-1,0 1 1,1-1 0,-1 1-1,1-1 1,0 0-1,-2-2 1,-5-7 37,0 0 1,1 0-1,0 0 1,-7-19-1,4 6-49,0 0 0,-6-29 0,14 43 0,0 0 0,0 0 0,1 0 0,0 0 0,1-1 0,0 1 0,1 0 0,2-14 0,-2 20-32,1 0 0,-1 0 0,1 1 0,0-1 0,0 1 0,0-1 0,1 1 0,-1 0 0,1-1 1,0 2-1,0-1 0,0 0 0,0 0 0,6-3 0,56-30-1361,-32 19 206,-12 4-2534,0-1 0,22-19 1,-2-3-7075</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0.455"/>
    </inkml:context>
    <inkml:brush xml:id="br0">
      <inkml:brushProperty name="width" value="0.025" units="cm"/>
      <inkml:brushProperty name="height" value="0.025" units="cm"/>
    </inkml:brush>
  </inkml:definitions>
  <inkml:trace contextRef="#ctx0" brushRef="#br0">1 22 2210,'0'0'21621,"0"13"-19785,0-12-1792,7 184 5026,-5-162-4944,2 0 0,0 0 0,1 0-1,1-1 1,1 0 0,16 32 0,-20-48-380,0-1 1,1 0-1,0 1 1,0-2-1,0 1 1,1 0-1,-1-1 1,1 0-1,0 0 1,0 0-1,1-1 1,-1 0-1,8 4 1,-9-6-31,-1 0 1,0 0-1,0 0 1,0 0-1,1 0 0,-1-1 1,1 1-1,-1-1 1,0 0-1,1 0 1,-1 0-1,0-1 1,1 1-1,-1-1 0,0 0 1,1 0-1,-1 0 1,0 0-1,0 0 1,0-1-1,0 1 0,0-1 1,0 0-1,0 0 1,-1 0-1,4-3 1,6-9-1095,0 0 1,-1-1 0,0 0-1,-2-1 1,1 0 0,-2 0-1,7-20 1,2-18 1025,-11 3 4516,-6 51-4037,0 0 1,0-1-1,0 1 1,0 0-1,0-1 1,-1 1-1,1 0 1,0 0-1,0-1 1,0 1-1,0 0 1,0 0-1,0-1 1,-1 1-1,1 0 1,0 0-1,0-1 1,0 1-1,-1 0 1,1 0-1,0 0 1,0-1-1,-1 1 1,1 0-1,0 0 1,0 0-1,-1 0 1,1 0-1,0 0 1,-1 0-1,1-1 1,0 1-1,0 0 1,-1 0-1,1 0 1,0 0-1,-1 0 1,1 0-1,0 0 1,0 1-1,-1-1 1,1 0-1,0 0 1,-1 0-1,1 0 1,0 0-1,0 0 1,-1 0-1,1 1 1,0-1-1,0 0 1,-1 0-1,1 0 1,0 1-1,0-1 1,0 0-1,-1 0 1,1 1-1,0-1 1,-16 14 2098,9-5-1780,1 0 0,1 1 0,-1-1 0,2 1 0,-1 1 0,1-1 1,1 1-1,0-1 0,0 1 0,1 0 0,1 0 0,-1 0 0,2 0 0,0 0 0,1 14 0,-1-24-439,1 0 0,-1 0-1,1 1 1,-1-1-1,1 0 1,0 0 0,-1 0-1,1 0 1,0 0-1,0 0 1,0 0 0,0 0-1,0 0 1,0 0 0,0-1-1,0 1 1,0 0-1,0-1 1,0 1 0,0 0-1,0-1 1,1 0-1,-1 1 1,0-1 0,0 0-1,1 1 1,-1-1 0,0 0-1,1 0 1,-1 0-1,0 0 1,0 0 0,1-1-1,-1 1 1,2-1-1,2 0 5,1 0 0,-1 0 0,1-1 0,-1 0 0,0 0 0,0 0 0,7-4 0,9-10 15,-1 0 0,-1-1 0,0-2 0,-1 1 0,19-27 1,24-26 83,-61 71-101,1-1 1,-1 1-1,0-1 1,0 1-1,1 0 1,-1-1-1,0 1 1,1 0-1,-1-1 1,1 1-1,-1 0 1,0-1-1,1 1 1,-1 0-1,1 0 1,-1 0-1,1-1 1,-1 1-1,0 0 1,1 0-1,-1 0 1,1 0-1,-1 0 1,1 0-1,-1 0 1,1 0-1,-1 0 1,1 0-1,-1 0 1,1 0-1,-1 0 1,1 0-1,-1 1 1,1-1-1,-1 0 0,0 0 1,1 0-1,-1 1 1,1-1-1,-1 0 1,0 1-1,1-1 1,-1 0-1,1 1 1,-1-1-1,0 0 1,0 1-1,1-1 1,-1 1-1,0-1 1,0 0-1,1 1 1,-1-1-1,0 1 1,0-1-1,0 1 1,0-1-1,0 1 1,0-1-1,0 1 1,0-1-1,0 1 1,0-1-1,0 1 1,0-1-1,0 1 1,0 0-1,2 45 501,-2-36-384,-1 15 11,0-20-102,0 1 0,1 0 0,0 0 0,0-1 1,0 1-1,1 0 0,-1 0 0,2-1 0,-1 1 0,4 10 0,-5-16-33,1 0 0,-1 1 0,1-1-1,-1 0 1,1 1 0,-1-1 0,1 0-1,0 0 1,-1 1 0,1-1 0,-1 0 0,1 0-1,-1 0 1,1 0 0,0 0 0,-1 0-1,1 0 1,-1 0 0,1 0 0,0 0 0,-1 0-1,1 0 1,-1 0 0,1-1 0,-1 1-1,1 0 1,-1 0 0,1 0 0,-1-1-1,1 1 1,-1 0 0,1-1 0,-1 1 0,1-1-1,-1 1 1,1 0 0,-1-1 0,0 1-1,1-1 1,-1 1 0,0-1 0,1 1 0,-1-1-1,0 0 1,0 1 0,1-2 0,14-27 21,-14 28-23,5-14 0,-1-1 0,-1 1 0,0-1 0,-1 0 0,-1 0 0,0-1 0,-1-25 0,-2 43 0,1 0 0,0-1 0,0 1 0,0 0 0,0 0 0,0 0 0,0-1 0,0 1 0,1 0 0,-1 0 0,0-1 0,0 1 0,1 0 0,-1 0 0,0-1 0,1 1 0,-1 0 0,0-1 0,1 1 0,-1 0 0,1-1 0,-1 1 0,1-1 0,0 2 0,30 0 0,-18-4 0,0-1 0,-1-1 0,0 0 0,1-1 0,-2 0 0,1 0 0,0-2 0,-1 1 0,-1-1 0,1-1 0,-1 0 0,0 0 0,-1-1 0,0-1 0,0 1 0,-1-1 0,11-17 0,-18 24 0,0 1 0,0 0 0,0 0 0,0-1 0,0 1 0,0 0 0,-1-1 0,1 1 0,-1-1 0,0 1 0,0-1 0,1 1 0,-2-1 0,1-2 0,0 4 0,-1 0 0,1 0 0,0 0 0,-1 0 0,1 0 0,-1 0 0,0 0 0,1 0 0,-1 0 0,0 0 0,1 0 0,-1 0 0,0 0 0,0 1 0,0-1 0,0 0 0,0 0 0,0 1 0,0-1 0,0 1 0,-1-1 0,-1 0 0,0 1 0,1-1 0,-1 1 0,1 0 0,-1 0 0,0 0 0,1 0 0,-1 1 0,0-1 0,1 1 0,-1-1 0,1 1 0,-1 0 0,1 0 0,-1 0 0,1 0 0,0 1 0,0-1 0,-1 0 0,1 1 0,0 0 0,0-1 0,0 1 0,-2 3 0,-1 1 0,1 0 0,0 0 0,-1 1 0,2-1 0,-1 1 0,1 0 0,0 0 0,1 0 0,-1 0 0,1 1 0,-1 8 0,3-13 0,-1-1 0,1 1 0,0-1 0,0 0 0,0 1 0,0-1 0,1 1 0,-1-1 0,1 0 0,-1 1 0,1-1 0,0 0 0,0 1 0,0-1 0,0 0 0,0 0 0,0 0 0,1 0 0,-1 0 0,1 0 0,-1 0 0,1-1 0,0 1 0,0 0 0,-1-1 0,1 1 0,0-1 0,1 0 0,-1 0 0,0 0 0,0 0 0,0 0 0,1 0 0,-1-1 0,0 1 0,1-1 0,3 1 0,5 1-264,0-1-1,0 0 1,0 0-1,0-1 1,1-1-1,-1 0 1,0 0-1,0-1 1,0-1-1,0 0 1,-1 0 0,17-8-1,16-15-8212</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1.880"/>
    </inkml:context>
    <inkml:brush xml:id="br0">
      <inkml:brushProperty name="width" value="0.025" units="cm"/>
      <inkml:brushProperty name="height" value="0.025" units="cm"/>
    </inkml:brush>
  </inkml:definitions>
  <inkml:trace contextRef="#ctx0" brushRef="#br0">141 388 9961,'0'-10'4944,"-1"3"-4299,0-1-1,0 0 1,0 1 0,-1-1 0,0 1 0,0 0 0,-1-1-1,-6-10 1,8 15-444,-1 0-1,1 1 1,-1-1-1,0 0 1,0 1-1,0-1 1,0 1 0,-1 0-1,1-1 1,-1 1-1,1 0 1,-1 0-1,0 1 1,1-1-1,-1 1 1,0-1 0,0 1-1,0 0 1,0 0-1,-1 0 1,1 1-1,0-1 1,0 1-1,0 0 1,-1-1-1,1 1 1,-5 1 0,6 0-154,0 0 1,-1 0-1,1 0 1,0 1-1,0-1 1,0 0-1,0 1 1,1 0 0,-1-1-1,0 1 1,1 0-1,-1 0 1,1 0-1,-1 0 1,1 0-1,0 0 1,0 0-1,0 0 1,0 1 0,0-1-1,1 0 1,-1 1-1,1-1 1,-1 1-1,1-1 1,0 3-1,-4 74 331,4-67-246,0-6-92,0 1 0,1 0 0,0 0-1,0 0 1,1 0 0,-1-1 0,1 1-1,4 8 1,-5-13-26,0-1-1,0 1 0,0-1 1,0 1-1,0-1 1,0 1-1,0-1 0,1 0 1,-1 0-1,0 1 1,1-1-1,-1 0 0,1 0 1,-1 0-1,1-1 1,0 1-1,-1 0 0,1-1 1,0 1-1,-1-1 1,1 1-1,0-1 1,0 0-1,-1 1 0,1-1 1,0 0-1,0 0 1,0-1-1,-1 1 0,1 0 1,0-1-1,0 1 1,-1-1-1,1 1 0,0-1 1,-1 0-1,1 1 1,1-3-1,4-1 85,0-1 1,0 0-1,0 0 1,-1-1-1,0 0 0,0 0 1,-1-1-1,0 1 0,0-1 1,0 0-1,4-10 0,40-90 637,-48 105-723,12-37 295,-2 0 0,-1-1 0,-3 0 0,-1 0 0,2-58 0,-9 117-307,0 17 0,2 0 0,0 0 0,3 0 0,1 0 0,14 50 0,-19-84-148,1 0 0,-1 0 1,1 0-1,-1 0 0,1 0 0,0 0 0,0 0 0,0 0 1,0 0-1,0 0 0,0-1 0,1 1 0,-1-1 0,1 1 1,-1-1-1,1 1 0,-1-1 0,1 0 0,0 1 0,0-1 1,0 0-1,0 0 0,-1-1 0,1 1 0,0 0 1,0-1-1,0 1 0,1-1 0,-1 1 0,0-1 0,0 0 1,0 0-1,4 0 0,-3-1-177,-1-1 1,1 1-1,-1 0 0,1-1 1,-1 1-1,1-1 0,-1 0 0,0 1 1,0-1-1,0 0 0,0-1 1,0 1-1,-1 0 0,1 0 1,-1-1-1,1 1 0,-1-1 1,0 1-1,0-1 0,0 0 1,0 1-1,0-1 0,-1 0 1,1-5-1,1-23-6519</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2.239"/>
    </inkml:context>
    <inkml:brush xml:id="br0">
      <inkml:brushProperty name="width" value="0.025" units="cm"/>
      <inkml:brushProperty name="height" value="0.025" units="cm"/>
    </inkml:brush>
  </inkml:definitions>
  <inkml:trace contextRef="#ctx0" brushRef="#br0">1 201 15182,'0'0'2066,"5"9"75,-3-4-1850,1-1 1,0 0-1,1 1 1,-1-1-1,0 0 1,1-1-1,0 1 0,0-1 1,0 1-1,1-1 1,4 2-1,-6-3-159,0-1 0,0 0 0,1 0-1,-1 0 1,0 0 0,1-1 0,-1 0 0,0 1-1,1-1 1,-1 0 0,0-1 0,1 1 0,-1-1 0,0 1-1,1-1 1,-1 0 0,0 0 0,0 0 0,0-1-1,0 1 1,0-1 0,6-3 0,0-2 100,0 0 0,0-1 0,0 0 0,-1-1 0,0 0 0,0 0 1,-1-1-1,10-18 0,-13 22-75,-1 0 0,0-1 0,0 1-1,0 0 1,-1-1 0,0 0 0,0 1 0,-1-1 0,0 0 0,0 0 0,-1 0 0,0 0 0,0 0 0,0 0 0,-1 1-1,-2-12 1,2 16-126,1 1 0,-1-1 0,1 1 0,-1-1 0,0 1-1,1-1 1,-1 1 0,0-1 0,0 1 0,0 0 0,0-1-1,0 1 1,0 0 0,-1 0 0,1 0 0,0 0 0,-1 0-1,1 0 1,-1 0 0,1 0 0,0 1 0,-1-1 0,0 0-1,1 1 1,-1-1 0,1 1 0,-1 0 0,0 0 0,1-1-1,-1 1 1,0 0 0,1 0 0,-1 1 0,0-1 0,1 0-1,-1 0 1,0 1 0,1-1 0,-1 1 0,1 0 0,-1-1-1,-1 2 1,-2 1-12,1-1 0,-1 1-1,1 0 1,0 0 0,0 0 0,0 1-1,0-1 1,1 1 0,0 0 0,-1 0-1,1 0 1,-4 8 0,1 4-6,1 1 0,1-1 0,0 1 0,1 1 0,0-1 0,2 0 0,0 0 0,2 26 0,-1-41-148,0 0 0,0 0 0,1 0 0,-1 0-1,1 0 1,-1 0 0,1 1 0,-1-1 0,1-1 0,0 1 0,0 0-1,0 0 1,0 0 0,1 0 0,-1-1 0,0 1 0,1 0-1,-1-1 1,1 1 0,0-1 0,-1 0 0,1 0 0,0 1-1,0-1 1,0 0 0,0-1 0,0 1 0,0 0 0,0 0-1,0-1 1,0 1 0,0-1 0,0 0 0,0 0 0,0 0-1,1 0 1,-1 0 0,0 0 0,3-1 0,2 0-585,-1 1 1,0-2-1,0 1 1,0-1-1,-1 0 1,1 0-1,0-1 0,-1 1 1,1-1-1,-1-1 1,0 1-1,9-9 1,10-14-8746</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2.660"/>
    </inkml:context>
    <inkml:brush xml:id="br0">
      <inkml:brushProperty name="width" value="0.025" units="cm"/>
      <inkml:brushProperty name="height" value="0.025" units="cm"/>
    </inkml:brush>
  </inkml:definitions>
  <inkml:trace contextRef="#ctx0" brushRef="#br0">11 8 17489,'0'0'2194,"-2"11"411,-2 10-1767,2 0 1,0 1 0,2-1 0,0 1-1,1-1 1,1 0 0,1 1 0,12 40-1,-13-57-787,27 73 866,38 159 0,-67-235-795,2-32-1,-2 0 0,0 0 0,-3 0 0,-5-33 0,-2-16-170,3 10-152,2 30 12,1-1 1,2 1-1,5-53 0,-3 91 185,1-1-1,-1 0 1,0 1-1,1-1 1,-1 1-1,1 0 1,-1-1-1,1 1 1,0-1-1,0 1 1,0 0 0,-1 0-1,1-1 1,0 1-1,1 0 1,-1 0-1,0 0 1,0 0-1,0 0 1,1 0-1,-1 0 1,0 1-1,1-1 1,-1 0 0,1 1-1,-1-1 1,1 1-1,-1 0 1,1-1-1,-1 1 1,1 0-1,-1 0 1,1 0-1,-1 0 1,1 0 0,-1 0-1,1 0 1,0 1-1,-1-1 1,3 1-1,-1 0-6,1 0 0,-1 0 1,0 0-1,0 0 0,0 1 0,0-1 0,0 1 0,0 0 0,0-1 0,0 1 0,-1 1 1,1-1-1,-1 0 0,1 1 0,-1-1 0,0 1 0,0 0 0,2 3 0,-2 2 6,0-1 0,-1 1 0,0 0 0,0 0 0,0 0 0,-1 0 0,-1 0 0,1 0 0,-1 0 0,0 0 0,-1 0 0,0 0 0,0 0-1,-1-1 1,0 1 0,0-1 0,-5 7 0,-6 11 176,-1-1 0,-1 0 0,-27 29 0,34-44-821,6-10-433,6-21-1902,16-32-2872,0 6-464,2-6-3753</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3.143"/>
    </inkml:context>
    <inkml:brush xml:id="br0">
      <inkml:brushProperty name="width" value="0.025" units="cm"/>
      <inkml:brushProperty name="height" value="0.025" units="cm"/>
    </inkml:brush>
  </inkml:definitions>
  <inkml:trace contextRef="#ctx0" brushRef="#br0">0 115 10858,'0'0'6946,"3"13"-3946,6 75 727,-6-48-1288,9 48 0,-12-87-2425,0 0 0,0 0 0,0 0 0,0 0-1,0 0 1,0 0 0,0 0 0,1-1 0,-1 1 0,0 0-1,1 0 1,-1 0 0,0 0 0,1 0 0,-1-1 0,1 1-1,-1 0 1,1 0 0,0-1 0,-1 1 0,1-1 0,0 1-1,-1 0 1,1-1 0,0 1 0,0-1 0,0 1 0,-1-1-1,1 0 1,0 1 0,0-1 0,0 0 0,0 0 0,0 1 0,0-1-1,0 0 1,1 0 0,-1-1 8,1 0 1,-1 0-1,0 1 0,1-1 0,-1 0 1,0-1-1,0 1 0,0 0 0,0 0 0,0 0 1,0-1-1,0 1 0,0 0 0,0-1 1,-1 1-1,1-1 0,0 1 0,-1-1 1,1 1-1,-1-3 0,3-11 67,0-1 0,0-29 0,-2 40-53,-1-1 0,0 1 0,-1 0-1,1 0 1,-1 0 0,0 0-1,0 0 1,0 0 0,-1 0-1,0 0 1,0 0 0,-4-6-1,6 12-28,-1 0 0,1 0-1,0 0 1,-1 1-1,1-1 1,0 0 0,0 0-1,0 1 1,-1-1-1,1 0 1,1 0-1,-1 0 1,0 1 0,0-1-1,0 0 1,1 0-1,-1 1 1,0-1 0,1 0-1,-1 0 1,1 0-1,0 0 1,-1 0-1,1 0 1,0 0 0,0 0-1,-1 0 1,1 0-1,2 1 1,-1-1-3,0 1 0,0-1-1,1 0 1,-1 0 0,0 0 0,1 0 0,-1 0-1,1-1 1,-1 1 0,1-1 0,0 0 0,-1 0-1,1 0 1,-1 0 0,1 0 0,0 0 0,-1-1-1,5 0 1,-2-1 7,-1 0-1,1 0 1,0-1-1,-1 1 1,0-1-1,1 0 1,-1 0 0,7-7-1,0-3 21,1 0-1,-2-1 1,0 0 0,12-23-1,-17 27 40,0 1-1,0-1 0,-1 0 1,-1 0-1,0 0 1,0 0-1,-1 0 0,0-1 1,0-12-1,-12 61 252,2-13-220,0 9-101,3-18 0,1 0 0,0 1 0,1 0 0,1-1 0,1 1 0,1 0 0,1 25 0,0-41-20,-1 0-1,1-1 1,-1 1-1,1 0 1,-1 0 0,1-1-1,0 1 1,-1 0-1,1-1 1,0 1 0,-1-1-1,1 1 1,0-1-1,0 1 1,0-1 0,-1 1-1,1-1 1,0 0 0,0 0-1,0 1 1,0-1-1,0 0 1,0 0 0,0 0-1,0 0 1,-1 0-1,1 0 1,0 0 0,0 0-1,0 0 1,2-1-1,29-9-1968,-24 3 43,0 1 1,0-2 0,-1 1 0,0-1 0,-1 0-1,0-1 1,10-17 0,5-9-8902</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3.469"/>
    </inkml:context>
    <inkml:brush xml:id="br0">
      <inkml:brushProperty name="width" value="0.025" units="cm"/>
      <inkml:brushProperty name="height" value="0.025" units="cm"/>
    </inkml:brush>
  </inkml:definitions>
  <inkml:trace contextRef="#ctx0" brushRef="#br0">61 1 15983,'0'0'12449,"-7"11"-11039,3-4-1281,-31 55 1168,33-55-1217,-1-1 1,1 1-1,0-1 1,0 1-1,1 0 1,0 0-1,0 0 1,0 0-1,1-1 1,1 9-1,-1-13-80,0-1 1,0 1-1,0-1 0,1 1 0,-1-1 1,1 1-1,-1-1 0,1 0 0,0 1 1,-1-1-1,1 0 0,0 1 0,0-1 0,0 0 1,0 0-1,0 0 0,0 0 0,0 0 1,1 0-1,-1 0 0,0 0 0,0 0 1,3 1-1,-2-2 13,1 1 1,0 0-1,0-1 1,0 1-1,0-1 1,0 0-1,0 0 0,0 0 1,0 0-1,0-1 1,4 0-1,0-1-436,1 0 0,-1-1 0,0 0 0,0 0 0,0 0 0,-1-1 0,1 0-1,10-9 1,18-32-9127,-20 18 1446</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3.838"/>
    </inkml:context>
    <inkml:brush xml:id="br0">
      <inkml:brushProperty name="width" value="0.025" units="cm"/>
      <inkml:brushProperty name="height" value="0.025" units="cm"/>
    </inkml:brush>
  </inkml:definitions>
  <inkml:trace contextRef="#ctx0" brushRef="#br0">60 159 16624,'0'0'3187,"-2"8"-246,0 2-2272,-1 0 0,2 0 0,0 0 1,0 0-1,1 1 0,0-1 0,0 0 0,1 0 0,1 0 0,0 0 0,5 17 0,-4-19-584,1 0-1,-1 0 1,2-1-1,-1 1 1,11 11-1,-11-13 833,8 5-4235,-8-29-5881,-4-5 1266</inkml:trace>
  <inkml:trace contextRef="#ctx0" brushRef="#br0" timeOffset="1">1 0 20179,'0'0'10122,"41"30"-16817,-29-20 802,3 0-2115</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8.450"/>
    </inkml:context>
    <inkml:brush xml:id="br0">
      <inkml:brushProperty name="width" value="0.025" units="cm"/>
      <inkml:brushProperty name="height" value="0.025" units="cm"/>
    </inkml:brush>
  </inkml:definitions>
  <inkml:trace contextRef="#ctx0" brushRef="#br0">135 1 1794,'0'0'26766,"-6"8"-26024,-16 23-402,-47 69 419,64-91-534,0 0-1,0 0 1,1 0 0,0 1 0,0 0 0,1 0 0,1-1 0,0 2 0,-1 13 0,3-23-220,0 0 1,0 0 0,0 0-1,0 0 1,0 0-1,1 0 1,-1 0 0,0 0-1,1 0 1,-1 0 0,1-1-1,-1 1 1,1 0 0,-1 0-1,1 0 1,-1-1 0,1 1-1,0 0 1,0-1 0,-1 1-1,1 0 1,0-1 0,0 1-1,0-1 1,1 1-1,32 5-139,-25-6-371,0 0-1,-1-1 1,1 0 0,-1-1 0,0 0 0,9-3 0,-10 2-1034,0-1 0,0 0 0,0-1-1,0 0 1,8-9 0,9-8-6533</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4.571"/>
    </inkml:context>
    <inkml:brush xml:id="br0">
      <inkml:brushProperty name="width" value="0.025" units="cm"/>
      <inkml:brushProperty name="height" value="0.025" units="cm"/>
    </inkml:brush>
  </inkml:definitions>
  <inkml:trace contextRef="#ctx0" brushRef="#br0">22 426 10346,'0'0'11707,"0"9"-9348,-9 60 532,4-45-1878,2 0 1,-1 33-1,4-57-1008,0 1-1,0-1 0,0 1 0,0 0 0,0-1 0,0 1 0,0-1 1,1 1-1,-1-1 0,0 1 0,0-1 0,1 1 0,-1-1 0,0 1 1,1-1-1,-1 1 0,1-1 0,-1 1 0,0-1 0,1 0 1,-1 1-1,1-1 0,-1 0 0,1 1 0,-1-1 0,1 0 0,0 0 1,-1 0-1,1 1 0,-1-1 0,1 0 0,-1 0 0,1 0 0,0 0 1,-1 0-1,1 0 0,-1 0 0,1 0 0,0 0 0,-1 0 1,1 0-1,-1-1 0,1 1 0,-1 0 0,1 0 0,-1-1 0,1 1 1,-1 0-1,1 0 0,0-1 0,27-17 222,-17 4-149,0 1-1,-2-1 1,1-1-1,-2 1 1,0-2-1,-1 1 1,0-1-1,-2 0 1,1 0-1,-2-1 1,3-22-1,-7 46-35,0 0 0,0 0 0,1 0-1,0 0 1,0 0 0,0 0 0,1 0-1,0 0 1,4 8 0,-5-14-32,-1 1 1,1-1-1,0 1 1,0-1 0,-1 0-1,1 1 1,0-1-1,0 0 1,0 0-1,0 0 1,1 0-1,-1 0 1,0 0 0,0 0-1,1 0 1,-1 0-1,0 0 1,1-1-1,-1 1 1,1 0-1,-1-1 1,1 0-1,-1 1 1,1-1 0,-1 0-1,1 0 1,-1 1-1,1-1 1,0 0-1,-1-1 1,1 1-1,-1 0 1,1 0 0,-1-1-1,1 1 1,-1-1-1,1 1 1,-1-1-1,1 0 1,-1 0-1,0 1 1,1-1-1,-1 0 1,0 0 0,0 0-1,0 0 1,0-1-1,2-1 1,7-7 2,-1 0 0,0 0 0,-1-1 0,0 0 0,-1-1 0,0 1 0,-1-2 0,-1 1 0,1 0 0,-2-1 0,6-22 0,-3 0 0,0-1 0,-2 0 0,0-41 0,-3 41-12,-1 24 0,0-1 0,0 0 0,-2 1 0,1-1 0,-6-25 0,3 37 0,-2 8 0,-1 11 0,-3 24 0,3 0 0,1 1 0,2 65 0,4-100 0,-1-1 0,1 1 0,0 0 0,1-1 0,0 1 0,0-1 0,5 10 0,-7-15 0,1 1 0,0-1 0,1 0 0,-1 1 0,0-1 0,1 0 0,-1 0 0,1 0 0,-1 0 0,1 0 0,0-1 0,0 1 0,0 0 0,0-1 0,0 1 0,1-1 0,-1 0 0,0 0 0,1 0 0,-1 0 0,0 0 0,1 0 0,-1-1 0,5 1 0,-6-1 0,0 0 0,-1-1 0,1 1 0,-1-1 0,1 1 0,-1-1 0,1 0 0,-1 1 0,1-1 0,-1 0 0,1 1 0,-1-1 0,0 0 0,0 1 0,1-1 0,-1 0 0,0 0 0,0 1 0,0-1 0,0 0 0,0 0 0,0 1 0,0-1 0,0 0 0,0-1 0,0-28 0,0 24 0,-3-41 0,3 44 0,0 0 0,-1 0 0,1 0 0,-1 1 0,0-1 0,0 0 0,0 0 0,0 0 0,-1 1 0,1-1 0,0 1 0,-1-1 0,-3-2 0,1 33 0,5-26 0,-1-1 0,0 1 0,0 0 0,0 0 0,1 0 0,-1-1 0,1 1 0,0 0 0,-1-1 0,1 1 0,0-1 0,0 1 0,0 0 0,0-1 0,0 0 0,0 1 0,1-1 0,-1 0 0,0 0 0,1 1 0,1 0 0,1 0 0,0 0 0,0 0 0,0-1 0,0 0 0,0 1 0,0-1 0,0-1 0,0 1 0,5 0 0,-1-1 0,0 0 0,0 0 0,-1-1 0,1 0 0,0 0 0,0 0 0,-1-1 0,1-1 0,13-5 0,-12 2 0,1 0 0,-1-1 0,0 0 0,-1-1 0,0 0 0,0 0 0,0 0 0,-1-1 0,-1 0 0,1-1 0,-1 0 0,-1 0 0,0 0 0,-1 0 0,1-1 0,-2 0 0,4-14 0,-9 50 0,1 0 0,5 49 0,-4-72-51,0-1 1,0 0-1,0 0 1,0 0-1,0 1 0,0-1 1,1 0-1,-1 0 1,1 0-1,-1 0 1,0 1-1,1-1 0,0 0 1,-1 0-1,1 0 1,0 0-1,-1 0 0,1-1 1,0 1-1,0 0 1,0 0-1,0 0 0,0-1 1,0 1-1,0 0 1,0-1-1,0 1 0,0-1 1,0 1-1,0-1 1,1 0-1,-1 1 1,0-1-1,0 0 0,0 0 1,1 0-1,-1 0 1,0 0-1,0 0 0,0 0 1,1 0-1,1-1 1,-1 0-132,0 0 1,0 0 0,0 1 0,0-1 0,0-1 0,0 1-1,-1 0 1,1 0 0,0-1 0,-1 1 0,1-1-1,-1 1 1,1-1 0,-1 0 0,0 1 0,0-1-1,0 0 1,0 0 0,0 0 0,0 0 0,0 0 0,-1 0-1,1 0 1,0-4 0,0-54-11174,-1 22 2125</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4.902"/>
    </inkml:context>
    <inkml:brush xml:id="br0">
      <inkml:brushProperty name="width" value="0.025" units="cm"/>
      <inkml:brushProperty name="height" value="0.025" units="cm"/>
    </inkml:brush>
  </inkml:definitions>
  <inkml:trace contextRef="#ctx0" brushRef="#br0">10 0 16528,'0'0'9609,"-10"50"-9065,23-37-448,5-1-736,4-2-1538,0-2-1442,2-3-928,-6-3-641,-1 1-2947</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5.257"/>
    </inkml:context>
    <inkml:brush xml:id="br0">
      <inkml:brushProperty name="width" value="0.025" units="cm"/>
      <inkml:brushProperty name="height" value="0.025" units="cm"/>
    </inkml:brush>
  </inkml:definitions>
  <inkml:trace contextRef="#ctx0" brushRef="#br0">0 81 3203,'9'4'17307,"-3"3"-9932,-6-6-7217,1 1-1,-1-1 0,1 0 0,0 0 0,0 0 0,0 0 1,-1 0-1,1-1 0,0 1 0,0 0 0,0 0 1,0-1-1,1 1 0,-1 0 0,0-1 0,0 1 1,0-1-1,2 1 0,1 0-91,0-1 1,0 1-1,0-1 0,0 0 0,0 0 1,0-1-1,0 1 0,-1-1 1,1 0-1,0 0 0,0 0 1,0 0-1,0-1 0,5-3 1,46-36 150,-51 36-214,2-1 0,-1 1 0,1 1 0,0-1 0,0 1 0,0 0 0,0 0 0,1 1 0,-1 0 0,1 0 0,0 1 0,0 0 0,14-3 0,-19 6 38,0 0 0,0 0 0,-1 0-1,1 0 1,-1 1 0,1-1 0,-1 0-1,1 1 1,-1 0 0,0-1 0,1 1 0,-1 0-1,0-1 1,0 1 0,0 0 0,-1 0-1,1 0 1,0 0 0,-1 0 0,1 3-1,1 0-52,-1-1-1,1 0 0,0 0 1,0 1-1,1-1 1,-1 0-1,5 4 0,-6-7-129,0-1-1,-1 1 1,1-1-1,0 1 1,0-1-1,0 0 0,0 1 1,0-1-1,0 0 1,0 0-1,0 0 1,0 1-1,0-1 1,0 0-1,0 0 1,0-1-1,0 1 0,0 0 1,0 0-1,0 0 1,0-1-1,0 1 1,0 0-1,0-1 1,0 1-1,0-1 0,0 1 1,0-1-1,0 0 1,-1 1-1,1-1 1,0 0-1,0 1 1,-1-1-1,1 0 1,0 0-1,-1 0 0,1-1 1,13-17-9788</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5.951"/>
    </inkml:context>
    <inkml:brush xml:id="br0">
      <inkml:brushProperty name="width" value="0.025" units="cm"/>
      <inkml:brushProperty name="height" value="0.025" units="cm"/>
    </inkml:brush>
  </inkml:definitions>
  <inkml:trace contextRef="#ctx0" brushRef="#br0">71 407 20628,'0'0'1297,"-8"1"101,5-1-1305,1 0 0,-1 0-1,1 0 1,-1 1 0,0-1-1,1 1 1,-1 0 0,1-1-1,0 1 1,-1 0 0,1 1-1,0-1 1,-1 0 0,1 0-1,0 1 1,0 0 0,0-1-1,0 1 1,1 0 0,-1 0-1,0 0 1,1 0 0,-1 0-1,1 0 1,0 1 0,0-1-1,0 0 1,0 1 0,0-1-1,0 0 1,0 1 0,1 0-1,-1-1 1,1 1 0,0-1-1,0 1 1,0-1 0,0 4-1,0-4-68,0 39-63,0-41 39,0 1 0,0-1 1,0 1-1,0 0 0,0-1 0,0 1 0,0-1 0,0 1 1,0-1-1,0 1 0,1 0 0,-1-1 0,0 1 1,0-1-1,0 1 0,1-1 0,-1 1 0,0-1 0,1 1 1,-1-1-1,1 1 0,-1-1 0,0 1 0,1-1 0,-1 0 1,1 1-1,-1-1 0,1 0 0,-1 0 0,1 1 0,0-1 1,-1 0-1,1 0 0,-1 0 0,1 1 0,-1-1 0,1 0 1,0 0-1,-1 0 0,1 0 0,-1 0 0,1 0 0,0 0 1,-1 0-1,1-1 0,-1 1 0,1 0 0,-1 0 0,1 0 1,0-1-1,-1 1 0,1 0 0,-1 0 0,1-1 0,-1 1 1,1-1-1,-1 1 0,1-1 0,5-4 76,-1 0 1,0 0-1,0-1 0,-1 0 0,1 0 1,-1 0-1,0 0 0,4-11 0,24-60 661,-30 72-692,12-37 546,13-76 0,-23 98-476,-3 29-166,0 1-1,1-1 1,0 1-1,0-1 0,1 0 1,0 0-1,0 0 1,6 11-1,-8-18 64,0 0 0,0 1-1,0-1 1,0 0 0,0 0 0,0 0-1,0 0 1,1 0 0,-1 0 0,1 0-1,0 0 1,-1 0 0,1-1 0,0 1-1,0-1 1,0 1 0,0-1 0,0 0-1,1 0 1,-1 0 0,0 0 0,1 0 0,-1-1-1,0 1 1,1 0 0,-1-1 0,1 0-1,-1 0 1,5 0 0,-3-1 79,-1 0-1,1-1 1,0 0 0,0 1-1,-1-1 1,1-1 0,-1 1 0,1 0-1,-1-1 1,0 0 0,0 0 0,0 0-1,-1 0 1,1 0 0,-1 0-1,5-7 1,4-12 58,-1 0 0,0-1 0,-2 1 0,0-2 0,-2 1 0,0-1 0,-2 0 0,-1 0 0,0-1 0,-2-35 0,15 389-149,-7-258 0,3-1 0,34 113 0,-43-172 0,1 0 0,-1 0 0,2-1 0,9 19 0,-14-29 0,0 0 0,0 0 0,0 0 0,1 0 0,-1 0 0,0 0 0,0-1 0,1 1 0,-1 0 0,0 0 0,0 0 0,0 0 0,1 0 0,-1 0 0,0 0 0,0-1 0,0 1 0,1 0 0,-1 0 0,0 0 0,0-1 0,0 1 0,0 0 0,0 0 0,1 0 0,-1-1 0,0 1 0,0 0 0,0 0 0,0 0 0,0-1 0,0 1 0,0 0 0,0 0 0,0-1 0,0 1 0,0 0 0,0 0 0,0-1 0,0 1 0,0 0 0,0 0 0,0-1 0,0 1 0,0 0 0,-1 0 0,1 0 0,0-1 0,0 1 0,1-17 0,-3-1 0,0-1 0,-2 1 0,0 0 0,-1 0 0,-8-19 0,-12-47 0,20 62 6,1 0-1,1 0 1,1-35 0,2 50-13,0 1 0,1-1 1,0 1-1,1-1 0,-1 1 1,1-1-1,0 1 0,1 0 1,0 0-1,0 0 0,0 0 1,0 1-1,1-1 0,0 1 1,0 0-1,7-7 0,27-19-2143,-12 10-2629,10-10-4536</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7.525"/>
    </inkml:context>
    <inkml:brush xml:id="br0">
      <inkml:brushProperty name="width" value="0.025" units="cm"/>
      <inkml:brushProperty name="height" value="0.025" units="cm"/>
    </inkml:brush>
  </inkml:definitions>
  <inkml:trace contextRef="#ctx0" brushRef="#br0">12 214 11050,'0'0'3123,"-2"-9"16,-7-19-398,8 24-125,7 18-986,-2-4-1543,39 80 1914,54 85 1,-54-100-1158,-43-74-821,0-1 0,0 1 0,0-1 0,0 1 0,0-1 1,1 1-1,-1-1 0,0 1 0,0-1 0,0 1 0,1-1 0,-1 1 0,0-1 0,0 1 0,1-1 1,-1 1-1,0-1 0,1 0 0,-1 1 0,1-1 0,-1 0 0,0 1 0,1-1 0,-1 0 0,1 0 1,-1 1-1,1-1 0,-1 0 0,1 0 0,-1 0 0,1 1 0,-1-1 0,1 0 0,-1 0 0,1 0 0,-1 0 1,1 0-1,0 0 0,2-23 446,-12-41-243,3 40-218,-2 1-1,0-1 0,-2 2 1,0-1-1,-2 1 0,0 1 1,-16-21-1,12 28-81,16 14 68,0 0 0,0 0 0,-1 0 0,1 1 0,0-1 0,0 0 0,-1 0 0,1 0 0,0 0 0,0 0-1,0 1 1,-1-1 0,1 0 0,0 0 0,0 0 0,0 1 0,0-1 0,-1 0 0,1 0 0,0 0 0,0 1 0,0-1 0,0 0 0,0 0 0,0 1-1,0-1 1,0 0 0,0 0 0,0 1 0,0-1 0,0 0 0,0 0 0,0 1 0,0-1 0,0 0 0,0 0 0,0 1 0,0-1 0,1 4-17,-1 0 1,1 0-1,0 0 1,0-1-1,1 1 1,-1 0-1,1-1 1,2 5-1,1-1 29,0-1 0,0 1-1,1-1 1,-1 0 0,1 0-1,1-1 1,-1 0 0,1 0-1,0-1 1,0 1 0,0-1-1,14 5 1,-16-8 32,-1 0 1,1 1 0,0-2-1,-1 1 1,1 0-1,0-1 1,-1 0-1,1 0 1,0-1-1,0 1 1,-1-1-1,1 0 1,-1 0-1,1 0 1,-1-1-1,1 0 1,-1 0 0,0 0-1,1 0 1,-1 0-1,-1-1 1,1 0-1,6-5 1,0-4 34,0 1 0,-1-1 1,-1 0-1,0-1 0,-1 0 1,0 0-1,-1-1 0,0 0 1,-1 0-1,0 0 0,-2 0 1,0-1-1,0 0 0,-1 1 1,-1-1-1,0 0 0,-1 0 1,-5-30-1,4 41-73,-1-1 0,1 1 0,-1 0 0,0-1 0,-1 1 0,1 0 0,-1 0 0,-4-5 0,6 8 0,1 1 0,0-1 0,-1 0 0,1 1 0,-1-1 0,1 1 0,-1-1 0,1 1 0,-1-1 0,0 1 0,1-1 0,-1 1 0,0-1 0,1 1 0,-1 0 0,0-1 0,1 1 0,-1 0 0,0 0 0,0-1 0,1 1 0,-1 0 0,0 0 0,0 0 0,0 0 0,1 0 0,-1 0 0,0 0 0,0 0 0,1 0 0,-1 1 0,0-1 0,0 0 0,1 0 0,-1 1 0,0-1 0,1 0 0,-1 1 0,0-1 0,1 1 0,-1-1 0,0 1 0,1-1 0,-1 1 0,1-1 0,-1 1 0,1 0 0,-1-1 0,1 1 0,0 0 0,-1-1 0,1 1 0,0 0 0,0 0 0,-1-1 0,1 1 0,0 0 0,0 0 0,0 1 0,-6 23 0,2 0 0,1 0 0,1 1 0,1-1 0,1 1 0,6 42 0,-5-61 0,0-1 0,0 1 0,0 0 0,1-1 0,0 0 0,1 1 0,-1-1 0,1 0 0,0 0 0,1 0 0,-1-1 0,1 1 0,5 4 0,-7-8 0,0 0 0,1 0 0,-1 0 0,1-1 0,-1 1 0,1-1 0,0 1 0,0-1 0,-1 0 0,1 0 0,0-1 0,0 1 0,0 0 0,0-1 0,0 0 0,0 0 0,0 0 0,0 0 0,0 0 0,0-1 0,0 1 0,0-1 0,0 0 0,0 1 0,0-2 0,0 1 0,0 0 0,-1 0 0,1-1 0,4-3 0,5-3 0,0-1 0,-1 0 0,0-1 0,-1 0 0,0-1 0,-1 0 0,0 0 0,0-1 0,-1-1 0,-1 1 0,0-1 0,-1 0 0,0-1 0,-1 1 0,-1-1 0,0 0 0,-1 0 0,0-1 0,-1 1 0,0-27 0,-4 36 0,-2 12 0,-2 16 0,5-11 0,0 4 1,0 0 0,1 0 0,1 1 0,0-1 1,6 23-1,-7-36-2,1 1-1,1-1 1,-1 0 0,0 1 0,1-1 0,0 0 0,0 0 0,0 0 0,0 0 0,0 0 0,0-1 0,1 1 0,-1-1 0,1 1-1,0-1 1,0 0 0,0 0 0,0 0 0,0-1 0,0 1 0,0-1 0,1 0 0,-1 1 0,1-1 0,-1-1 0,0 1 0,1 0-1,0-1 1,-1 0 0,7 0 0,-5 0-258,0-1-1,0 1 0,1-1 0,-1 0 0,0 0 1,-1 0-1,10-4 0,-8 2-956,0-1 0,0 1 0,-1-1 0,0 0 0,9-7 0,12-18-7704</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7.868"/>
    </inkml:context>
    <inkml:brush xml:id="br0">
      <inkml:brushProperty name="width" value="0.025" units="cm"/>
      <inkml:brushProperty name="height" value="0.025" units="cm"/>
    </inkml:brush>
  </inkml:definitions>
  <inkml:trace contextRef="#ctx0" brushRef="#br0">11 1 22581,'0'0'7399,"-11"51"-6310,11-20-224,0 5-416,7-4-321,3 4-64,2-6-128,0-2-577,4-5-544,-6-3-865,-1-5-865,-6-8-1665</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8.239"/>
    </inkml:context>
    <inkml:brush xml:id="br0">
      <inkml:brushProperty name="width" value="0.025" units="cm"/>
      <inkml:brushProperty name="height" value="0.025" units="cm"/>
    </inkml:brush>
  </inkml:definitions>
  <inkml:trace contextRef="#ctx0" brushRef="#br0">2 205 9161,'0'-10'7436,"-1"3"-6891,1 1 1,0-1-1,0 1 0,1-1 0,0 1 0,0-1 1,0 1-1,1 0 0,0-1 0,0 1 1,1 0-1,-1 0 0,1 1 0,1-1 1,-1 0-1,1 1 0,0 0 0,0 0 1,1 0-1,-1 0 0,10-6 0,-4 4-299,1 0 0,-1 0-1,2 1 1,-1 1-1,1 0 1,-1 0-1,1 1 1,1 1-1,-1 0 1,0 1 0,1 0-1,-1 0 1,1 2-1,0 0 1,-1 0-1,15 3 1,-25-3-246,0 0 0,1 1 0,-1-1 0,0 1 0,0-1 0,1 1 0,-1 0 0,0 0 0,0 0 0,0 1 0,0-1 0,0 0 0,0 1 0,0-1 0,-1 1 0,1 0 0,0-1 0,-1 1 0,1 0 0,-1 0 0,2 4 0,-1-2 0,-1 0 0,0 0 0,0 0 0,0 0 0,-1 0 0,0 1 0,0-1 0,0 0 0,0 0 0,0 0 0,-2 7 0,-3 8 0,-1 1 0,-1-1 0,-17 36 0,22-51 0,-5 10 0,0-2 0,1 1 0,0 0 0,1 0 0,0 1 0,1-1 0,-3 24 0,7-36 0,0 0 0,-1 0 0,2 0 0,-1-1 0,0 1 0,0 0 0,0 0 0,0 0 0,0 0 0,1 0 0,-1 0 0,0-1 0,1 1 0,-1 0 0,1 0 0,-1-1 0,1 1 0,-1 0 0,1-1 0,-1 1 0,1 0 0,0-1 0,-1 1 0,1-1 0,0 1 0,0-1 0,-1 1 0,1-1 0,1 1 0,33 2 0,-23-4 0,0-1 0,-1-1 0,23-7 0,7-7-2027,17-14-5678,-29 13-532</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8.595"/>
    </inkml:context>
    <inkml:brush xml:id="br0">
      <inkml:brushProperty name="width" value="0.025" units="cm"/>
      <inkml:brushProperty name="height" value="0.025" units="cm"/>
    </inkml:brush>
  </inkml:definitions>
  <inkml:trace contextRef="#ctx0" brushRef="#br0">30 54 19506,'0'0'7757,"-6"9"-6604,-17 28-496,23-37-646,0 0 0,0 1 0,-1-1 0,1 1 0,0 0 0,0-1 0,0 1 0,0-1 0,0 1 0,0-1 0,0 1 0,0-1 0,0 1 0,0-1 0,1 1 0,-1-1 0,0 1 0,0-1 0,0 1 0,1-1 0,-1 0 0,0 1 0,0-1 0,1 1 0,-1-1 0,0 1 0,1-1 0,-1 0 0,0 1 0,1-1 0,-1 0 0,1 1 0,-1-1 0,1 0 0,-1 0 0,1 0 0,-1 1 0,1-1 0,-1 0 0,1 0 0,-1 0 0,1 0 0,-1 0 0,1 0 0,-1 0 0,1 0 0,-1 0 0,1 0 0,28 0 95,-27 0-68,2 0-29,0 0 0,0-1 0,0 1 0,0-1 1,-1 0-1,1 0 0,0-1 0,-1 1 0,1-1 0,-1 0 0,1 0 0,-1 0 0,0 0 0,0 0 0,0-1 1,0 0-1,0 1 0,-1-1 0,5-5 0,-1-3 203,0 0 1,0 0-1,-1-1 0,6-20 1,-11 32-202,0 6-16,0 1 0,0 0 0,0 0 1,1-1-1,2 11 0,1 13 119,-3-21-77,0 1 0,0-1 0,0 0 0,1 0 0,5 13 0,-6-20-141,-1-1 1,1 1-1,-1-1 0,1 1 0,0-1 1,0 1-1,0-1 0,0 1 0,0-1 0,0 0 1,0 0-1,0 0 0,0 1 0,1-1 1,-1 0-1,0 0 0,1-1 0,-1 1 0,1 0 1,-1 0-1,1-1 0,-1 1 0,1-1 1,-1 1-1,1-1 0,0 0 0,-1 1 0,1-1 1,0 0-1,-1 0 0,1 0 0,0-1 0,-1 1 1,1 0-1,-1 0 0,1-1 0,0 1 1,-1-1-1,2-1 0,0 1-505,0-1 1,0 0-1,-1 0 1,1 0-1,-1 0 1,0 0-1,1-1 0,-1 1 1,0-1-1,-1 0 1,4-4-1,6-16-5354</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8.937"/>
    </inkml:context>
    <inkml:brush xml:id="br0">
      <inkml:brushProperty name="width" value="0.025" units="cm"/>
      <inkml:brushProperty name="height" value="0.025" units="cm"/>
    </inkml:brush>
  </inkml:definitions>
  <inkml:trace contextRef="#ctx0" brushRef="#br0">16 0 8264,'0'0'10586,"-2"10"-6006,-5 46 59,1 61 0,6-116-4646,-1 0 0,1 1 0,0-1 0,0 1 0,1-1 0,-1 1 0,0-1 0,0 0 0,1 1 0,-1-1-1,1 0 1,-1 1 0,1-1 0,-1 0 0,1 0 0,0 1 0,0-1 0,0 0 0,0 0 0,0 0 0,0 0 0,0 0 0,0 0-1,0 0 1,0 0 0,0-1 0,0 1 0,1 0 0,-1-1 0,0 1 0,1-1 0,-1 1 0,0-1 0,1 0 0,-1 1 0,1-1-1,-1 0 1,0 0 0,1 0 0,-1 0 0,1 0 0,-1 0 0,1-1 0,-1 1 0,0 0 0,1-1 0,-1 1 0,2-1 0,8-3-550,1 0 0,-1-1 0,0 0 0,13-9 0,-20 12 202,-3 1 334,1 0-1,-1 0 1,1 0-1,-1 0 1,1 0-1,-1 0 1,1 0-1,0 1 1,-1-1-1,1 1 1,0-1-1,0 1 0,0 0 1,-1-1-1,1 1 1,0 0-1,0 0 1,0 1-1,-1-1 1,1 0-1,0 0 1,0 1-1,0-1 1,-1 1-1,1 0 1,0-1-1,-1 1 1,1 0-1,-1 0 1,1 0-1,-1 0 0,1 0 1,-1 1-1,0-1 1,1 0-1,-1 1 1,0-1-1,0 1 1,0-1-1,0 1 1,0-1-1,-1 1 1,1 0-1,0-1 1,-1 1-1,1 0 1,0 3-1,0-1 181,0 0 0,0 1 0,-1-1 0,1 1 0,-1 0-1,0-1 1,0 1 0,-1-1 0,1 1 0,-1-1 0,0 1 0,0-1 0,-1 0 0,1 1 0,-1-1-1,0 0 1,0 0 0,-4 5 0,2-4 57,-1-1-1,0 1 1,0-1-1,0 0 1,-1-1-1,-6 4 1,9-5-228,1-1 0,-1 0 0,1 0-1,-1 0 1,0 0 0,1 0 0,-1 0 0,0-1 0,0 0 0,0 1 0,1-1-1,-1 0 1,0 0 0,0-1 0,0 1 0,-5-2 0,7 1-348,0 0-1,0 1 1,1-1 0,-1 0 0,0-1-1,0 1 1,1 0 0,-1 0 0,1 0-1,-1 0 1,1 0 0,0-1 0,-1 1-1,1 0 1,0 0 0,0-1 0,0 1-1,0 0 1,0 0 0,0-1 0,0 1-1,0 0 1,0 0 0,1-3 0,0 0-1284,1-14-5835</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19.281"/>
    </inkml:context>
    <inkml:brush xml:id="br0">
      <inkml:brushProperty name="width" value="0.025" units="cm"/>
      <inkml:brushProperty name="height" value="0.025" units="cm"/>
    </inkml:brush>
  </inkml:definitions>
  <inkml:trace contextRef="#ctx0" brushRef="#br0">0 488 20307,'0'0'12140,"11"-3"-11847,5-3-286,0-1 0,0-1-1,-1 0 1,22-16 0,-31 21-8,-1 0 1,-1-1 0,1 0-1,0 0 1,-1 0 0,0-1-1,0 1 1,0-1 0,-1 0-1,0 0 1,1-1 0,-2 1-1,1 0 1,-1-1 0,0 0-1,0 0 1,0 1 0,-1-1-1,1-8 1,-2 13 0,0 1 0,0-1 0,0 1 0,0-1 0,0 1 0,0 0 0,0-1 0,0 1 0,0-1 0,0 1 0,0-1 0,0 1 0,-1-1 0,1 1 0,0 0 0,0-1 0,-1 1 0,1-1 0,0 1 0,0 0 0,-1-1 0,1 1 0,-1 0 0,1-1 0,0 1 0,-1 0 0,1 0 0,0-1 0,-1 1 0,1 0 0,-1 0 0,1 0 0,-1 0 0,1 0 0,-1-1 0,1 1 0,-1 0 0,1 0 0,0 0 0,-1 0 0,1 0 0,-1 0 0,1 0 0,-1 1 0,1-1 0,-1 0 0,1 0 0,-1 0 0,1 0 0,0 1 0,-1-1 0,1 0 0,-1 0 0,1 1 0,0-1 0,-1 0 0,1 1 0,-1 0 0,-24 20 0,19-12 0,1 0 0,0 0 0,1 1 0,0 0 0,0 0 0,1 0 0,0 0 0,1 0 0,0 1 0,1-1 0,0 1 0,1 0 0,1 20 0,-1-30 0,0 0 0,1 0 0,-1 1 0,0-1 0,0 0 0,1 0 0,-1 0 0,1 0 0,-1 0 0,1 0 0,-1-1 0,1 1 0,-1 0 0,1 0 0,0 0 0,0 0 0,-1-1 0,1 1 0,0 0 0,0-1 0,0 1 0,0 0 0,0-1 0,0 1 0,2 0 0,-1-1 0,1 1 0,0-1 0,0 1 0,0-1 0,0 0 0,0 0 0,0-1 0,0 1 0,5-1 0,-1-1 0,1-1 0,0 1 0,-1-1 0,1 0 0,-1-1 0,11-7 0,3-6 0,-2-1 0,0 0 0,-1-2 0,-1 0 0,0-1 0,-2-1 0,-1 0 0,0-1 0,-2-1 0,0 0 0,-2 0 0,-1-1 0,-1 0 0,-1-1 0,-1 0 0,-1 0 0,-2 0 0,1-31 0,-3 56 0,-1 0 0,0 0 0,0 0 0,0-1 0,0 1 0,0 0 0,0 0 0,0 0 0,0 0 0,0 0 0,-1-1 0,1 1 0,0 0 0,-1 0 0,1 0 0,-1 0 0,1 0 0,-1 0 0,1 0 0,-1 0 0,0 0 0,1 0 0,-1 1 0,0-1 0,0 0 0,0 0 0,0 1 0,0-1 0,0 0 0,0 1 0,-2-2 0,2 3 0,-1-1 0,0 0 0,0 1 0,1-1 0,-1 1 0,0-1 0,1 1 0,-1 0 0,1 0 0,-1 0 0,1 0 0,0 0 0,-1 0 0,1 0 0,0 0 0,0 1 0,-1-1 0,1 1 0,0-1 0,1 0 0,-2 3 0,-9 13 0,1 2 0,1-1 0,0 1 0,-9 32 0,14-40 0,1 2 0,1-1 0,-1 0 0,2 1 0,0-1 0,0 1 0,1-1 0,1 1 0,2 12 0,-2-21-61,1 0 0,0 0 0,0 0 0,0 0 0,0 0 0,1 0 0,-1-1 0,1 1 0,0-1 0,0 0 0,1 0 0,-1 0 0,0 0 0,1-1 1,0 1-1,0-1 0,-1 0 0,1 0 0,1 0 0,-1 0 0,0-1 0,0 0 0,1 0 0,7 1 0,-4 0-460,1-1 0,0 0 1,0-1-1,-1 1 0,1-2 1,0 1-1,0-1 0,-1-1 0,1 1 1,0-1-1,16-7 0,7-11-11405</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8.796"/>
    </inkml:context>
    <inkml:brush xml:id="br0">
      <inkml:brushProperty name="width" value="0.025" units="cm"/>
      <inkml:brushProperty name="height" value="0.025" units="cm"/>
    </inkml:brush>
  </inkml:definitions>
  <inkml:trace contextRef="#ctx0" brushRef="#br0">0 178 16784,'0'0'12497,"11"-2"-10885,8-2-1353,0-2 0,-1 0-1,0-1 1,35-18-1,-43 19-209,0 1-1,-1-1 1,1-1-1,-1 0 0,-1 0 1,1-1-1,-1 0 0,0 0 1,-1-1-1,0 0 1,6-11-1,-12 19-48,-1 1 0,1-1 0,-1 0 0,1 0 0,-1 1 0,1-1 0,-1 0 0,0 0 0,1 0 0,-1 1 0,0-1 0,0 0 0,0 0 0,0 0 0,0 0 0,0 0 0,0 0 0,0 1 0,0-1 0,0 0 0,0 0 0,0 0 0,-1 0 0,1 1 0,0-1 0,-1 0 0,1 0 0,-1-1 0,0 2 0,0-1 0,0 1 0,-1 0 0,1-1 0,0 1 0,0 0 0,-1-1 0,1 1 0,0 0 0,0 0 0,-1 0 0,1 0 0,0 0 0,0 1 0,0-1 0,-3 1 0,-3 1 0,-1 0 0,1 0 0,0 1 0,0 0 0,-10 7 0,4 0 0,0 1 0,1 0 0,0 1 0,1 0 0,-19 27 0,24-30 0,1 0 0,0 0 0,0 0 0,1 1 0,0-1 0,0 1 0,1 0 0,1 0 0,0 0 0,-2 18 0,4-26-10,0-1-1,0 1 1,0-1-1,0 0 1,1 1-1,-1-1 1,0 0 0,0 1-1,1-1 1,-1 0-1,1 1 1,-1-1-1,1 0 1,0 0 0,-1 0-1,1 0 1,0 1-1,0-1 1,0 0 0,0 0-1,0 0 1,0-1-1,0 1 1,2 1-1,0 0-56,0-1 0,0 0 0,0-1 0,0 1 0,0 0-1,0-1 1,0 0 0,0 0 0,0 0 0,6 0-1,0-2-311,0 1-1,0-1 1,0-1-1,0 0 0,0 0 1,14-8-1,4-5-5615,-2-2 0,39-35 0,-24 15-390</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20.490"/>
    </inkml:context>
    <inkml:brush xml:id="br0">
      <inkml:brushProperty name="width" value="0.025" units="cm"/>
      <inkml:brushProperty name="height" value="0.025" units="cm"/>
    </inkml:brush>
  </inkml:definitions>
  <inkml:trace contextRef="#ctx0" brushRef="#br0">1 130 17168,'0'0'10479,"9"9"-9475,71 75-289,-78-82-688,0 0-1,0 0 1,0 0-1,0 0 0,0-1 1,0 1-1,0-1 0,0 0 1,1 0-1,-1 0 1,1 0-1,-1 0 0,1 0 1,-1 0-1,1-1 1,-1 0-1,1 1 0,-1-1 1,1 0-1,0 0 0,-1 0 1,1 0-1,0-1 1,-1 1-1,1-1 0,-1 0 1,1 0-1,-1 1 0,1-2 1,-1 1-1,0 0 1,0 0-1,1-1 0,-1 1 1,0-1-1,0 0 1,0 1-1,-1-1 0,1 0 1,0 0-1,-1 0 0,3-4 1,2-3 134,-1-1 1,0 1-1,-1-1 1,1 0-1,-2 0 1,0 0-1,0 0 1,-1-1-1,2-13 1,-3 15-78,0 2-32,0 0-1,0 0 1,-1 0-1,0 1 1,0-1-1,-1 0 1,0 0-1,0 0 1,0 0-1,-4-9 1,5 16-52,0 0 0,-1-1 0,1 1 0,0-1 0,0 1 0,0 0 0,-1-1 0,1 1 0,0 0 0,-1-1 0,1 1 0,0 0 0,-1 0 0,1-1 0,0 1 0,-1 0 0,1 0 0,0-1 0,-1 1 0,1 0 0,-1 0 0,1 0 0,0 0 0,-1 0 0,1 0 0,-1 0 0,1 0 0,-1 0 0,1 0 0,-1 0 0,1 0 0,0 0 0,-1 0 0,1 0 0,-1 0 0,-7 15 0,4 22 0,3-26 0,1-2 0,0 0 0,0 0 0,0 1 0,4 16 0,-4-25 0,1 0 0,-1 0 0,0 1 0,1-1 0,-1 0 0,1 0 0,-1 0 0,1 0 0,-1 0 0,1 0 0,0 0 0,-1 0 0,1 0 0,0 0 0,0 0 0,0-1 0,0 1 0,0 0 0,0 0 0,0-1 0,0 1 0,0-1 0,0 1 0,0-1 0,0 1 0,0-1 0,1 0 0,-1 0 0,0 1 0,0-1 0,0 0 0,1 0 0,-1 0 0,0 0 0,0 0 0,0-1 0,1 1 0,-1 0 0,0 0 0,0-1 0,0 1 0,0-1 0,0 1 0,0-1 0,0 0 0,2 0 0,0-1-303,-1 1 0,1-1-1,-1 0 1,1 0 0,-1 0 0,0 0-1,0 0 1,0-1 0,0 1 0,3-6-1,-1 2-1386,-1-1-1,0 1 0,0-1 0,-1 0 0,0 0 0,2-12 0,0-5-11035</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20.910"/>
    </inkml:context>
    <inkml:brush xml:id="br0">
      <inkml:brushProperty name="width" value="0.025" units="cm"/>
      <inkml:brushProperty name="height" value="0.025" units="cm"/>
    </inkml:brush>
  </inkml:definitions>
  <inkml:trace contextRef="#ctx0" brushRef="#br0">99 1 18898,'0'0'10367,"-9"6"-10255,-2 1-66,1 0-1,0 1 1,-14 15 0,21-20-23,-1 1 0,1 0 1,0 0-1,0 0 1,1 0-1,-1 1 1,1-1-1,0 1 0,0-1 1,0 1-1,1 0 1,-1-1-1,1 1 1,-1 10-1,3-14-24,-1 0 0,0 0 0,1 0 0,-1 0 0,1 0 1,-1-1-1,1 1 0,-1 0 0,1 0 0,0 0 0,-1-1 0,1 1 0,0 0 0,0-1 0,0 1 1,-1-1-1,1 1 0,0-1 0,0 1 0,0-1 0,0 1 0,0-1 0,0 0 0,0 0 1,0 1-1,0-1 0,0 0 0,0 0 0,0 0 0,0 0 0,1 0 0,43 0-145,-32-1 33,46 0-325,-27-1 269,-1 2 0,35 4 0,-65-4 174,0 0 0,0 0 0,0 0 0,0 0 0,0 0 0,0 0 0,0 0 0,0 0 0,0 0 0,0 0 0,-1 1 0,1-1 0,0 0 0,0 1 0,0-1 0,0 1 0,-1-1 0,1 1-1,0-1 1,0 1 0,-1-1 0,1 1 0,0 0 0,-1-1 0,1 1 0,-1 0 0,1 0 0,-1-1 0,1 1 0,-1 0 0,1 0 0,-1 0 0,0 0 0,0 0 0,1 0 0,-1-1 0,0 1 0,0 0 0,0 0 0,0 0 0,0 0 0,0 0 0,0 0 0,0 0 0,0 0 0,-1 0 0,1 0 0,0-1 0,-1 1 0,1 0 0,0 0 0,-1 0 0,1 0 0,-1-1 0,1 1 0,-1 0 0,0 0 0,-3 5 212,-1-1 0,1 1 1,-1-1-1,0-1 0,0 1 0,-7 4 1,-74 42 1869,78-46-2080,-1-1-1,0 0 1,0-1-1,0 0 1,-1 0-1,1-1 1,-1-1-1,-11 2 1,21-5-350,0 1 1,0 0 0,1 0 0,-1 0-1,0-1 1,1 1 0,-1 0 0,1 0-1,-1 0 1,1 0 0,0 0 0,-1 0-1,1 0 1,0 0 0,0 0 0,0 0-1,1-1 1,39-37-8989,-14 13 2150</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21.237"/>
    </inkml:context>
    <inkml:brush xml:id="br0">
      <inkml:brushProperty name="width" value="0.025" units="cm"/>
      <inkml:brushProperty name="height" value="0.025" units="cm"/>
    </inkml:brush>
  </inkml:definitions>
  <inkml:trace contextRef="#ctx0" brushRef="#br0">97 62 13389,'0'0'4954,"4"-10"-620,3-6-2787,0-4 343,0 5 3332,-18 37-5176,-63 130 67,66-134 32,2 1 0,0-1 0,1 1 1,1 0-1,1 0 0,-1 31 0,3-48-140,1 0 1,0 0-1,1-1 0,-1 1 1,0 0-1,0-1 1,1 1-1,-1 0 1,1-1-1,-1 1 0,1 0 1,0-1-1,0 1 1,-1-1-1,1 1 1,0-1-1,0 0 0,1 1 1,-1-1-1,0 0 1,0 0-1,1 0 0,1 1 1,-1 0 0,1-1 0,0 0 0,0 0 0,0 0 0,0-1 0,0 1 0,0-1 0,0 0 0,0 1 0,0-1 0,0-1 0,4 1 0,2-2 0,1 0 0,-1 0 0,1-1 0,-1 0 0,0 0 0,0-1 0,13-8 0,-8 2-119,-1 1 0,0-2 0,-1 0 0,20-22 0,-27 27-17,0-1 0,0 1-1,0-1 1,-1-1-1,-1 1 1,1 0-1,-1-1 1,0 0-1,-1 0 1,0 0-1,2-12 1,-8-2-3391,3 20 2981,0 1 0,0 0-1,0 0 1,-1 0 0,1 0 0,0 0 0,-1 0 0,1 0 0,-1 0 0,1 1-1,0-1 1,-1 0 0,0 1 0,1-1 0,-1 1 0,1 0 0,-1-1-1,-1 1 1,-24-1-9106</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21.594"/>
    </inkml:context>
    <inkml:brush xml:id="br0">
      <inkml:brushProperty name="width" value="0.025" units="cm"/>
      <inkml:brushProperty name="height" value="0.025" units="cm"/>
    </inkml:brush>
  </inkml:definitions>
  <inkml:trace contextRef="#ctx0" brushRef="#br0">70 244 10954,'0'0'15471,"75"-73"-13837,-38 44-577,3-3-193,1 6-383,-6 2-385,-4 7-64,-7 5-513,-9 10-1056,-10 2-1826,-18 14-10186</inkml:trace>
  <inkml:trace contextRef="#ctx0" brushRef="#br0" timeOffset="0.99">1 363 5958,'0'0'21012,"80"-23"-20148,-27-13-543,9-5-1,2-4-32,7-4-256,7-1-833,0-9-4516,3 0-3395</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4.277"/>
    </inkml:context>
    <inkml:brush xml:id="br0">
      <inkml:brushProperty name="width" value="0.025" units="cm"/>
      <inkml:brushProperty name="height" value="0.025" units="cm"/>
    </inkml:brush>
  </inkml:definitions>
  <inkml:trace contextRef="#ctx0" brushRef="#br0">87 12 5926,'2'-10'4066,"-5"9"188,-10 16-1962,-1 14-1512,2 1-1,1 1 0,-10 41 0,16-52-430,1-1 0,2 1-1,0 1 1,0-1-1,2 0 1,4 32 0,-4-49-318,0-1 1,1 1-1,0-1 1,-1 0 0,1 1-1,0-1 1,0 0-1,1 0 1,-1 0 0,0 0-1,1 0 1,-1 0-1,1 0 1,-1 0-1,1 0 1,0-1 0,0 1-1,0-1 1,0 1-1,0-1 1,0 0 0,0 0-1,1 0 1,-1 0-1,0 0 1,1 0 0,-1-1-1,0 1 1,1-1-1,-1 1 1,1-1 0,-1 0-1,1 0 1,-1 0-1,1-1 1,4 0 0,1 0 57,1-1 1,-1 0 0,1 0-1,-1-1 1,0 0 0,0 0-1,0-1 1,-1 0 0,10-6 0,0-4-7,0-1 1,-1 0 0,0-1 0,-1 0-1,-1-1 1,-1-1 0,13-21 0,-18 24 49,0 0 0,-1 0 0,-1 0 0,0-1 1,-1 0-1,-1 0 0,0 0 0,-1 0 0,-1-1 1,0-16-1,-2 32-122,1 1 0,-1 0 1,0 0-1,0 0 0,0 0 0,0 0 1,0 0-1,0 0 0,0 0 0,0-1 1,0 1-1,-1 0 0,1 0 1,0 0-1,0 0 0,0 0 0,0 0 1,0 0-1,0 0 0,0 0 0,0-1 1,0 1-1,0 0 0,0 0 0,0 0 1,0 0-1,0 0 0,0 0 0,-1 0 1,1 0-1,0 0 0,0 0 0,0 0 1,0 0-1,0 0 0,0 0 0,0 0 1,0 0-1,0 0 0,-1 0 1,1 0-1,0 0 0,0 0 0,0 0 1,0 0-1,0 0 0,0 0 0,0 0 1,0 0-1,-1 0 0,1 0 0,0 0 1,0 0-1,0 0 0,0 0 0,0 0 1,0 0-1,0 0 0,0 0 0,0 0 1,0 0-1,-1 0 0,1 0 0,0 1 1,-9 8 179,-7 12-175,3 2 28,2 1-1,1 0 0,1 0 0,1 1 1,1 1-1,2-1 0,0 1 0,1 0 1,1 27-1,3-50-60,0 0-1,0 0 1,0 0 0,0 0-1,1 0 1,0 0 0,-1-1 0,1 1-1,0 0 1,0 0 0,1 0-1,-1-1 1,0 1 0,1 0-1,0-1 1,-1 0 0,1 1 0,0-1-1,1 0 1,-1 0 0,0 0-1,0 0 1,1 0 0,-1-1 0,1 1-1,0-1 1,-1 1 0,1-1-1,0 0 1,0 0 0,0 0-1,0-1 1,0 1 0,-1-1 0,1 0-1,0 1 1,0-1 0,6-1-1,-2 1-377,1-1-1,0 0 1,-1 0-1,0-1 1,1 0-1,11-5 1,-13 5-427,0-1-1,0 0 1,0-1 0,-1 1 0,1-1 0,-1 0 0,7-7 0,19-27-6866</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4.653"/>
    </inkml:context>
    <inkml:brush xml:id="br0">
      <inkml:brushProperty name="width" value="0.025" units="cm"/>
      <inkml:brushProperty name="height" value="0.025" units="cm"/>
    </inkml:brush>
  </inkml:definitions>
  <inkml:trace contextRef="#ctx0" brushRef="#br0">173 0 17264,'0'0'993,"-12"11"454,7-6-1358,-9 9 772,0 0 0,-15 22 0,25-30-712,0 0 0,0 0 0,1 0 1,0 1-1,0-1 0,0 1 1,1 0-1,0 0 0,0 0 0,1 0 1,-2 14-1,3-20-162,1 0 0,-1 0 0,0 0 0,1 0-1,-1 0 1,1 0 0,-1 0 0,1 0 0,-1 0 0,1 0 0,0 0 0,-1 0 0,1 0 0,0-1 0,0 1 0,0 0-1,0-1 1,-1 1 0,1 0 0,0-1 0,0 1 0,0-1 0,0 1 0,0-1 0,0 0 0,1 0 0,-1 1 0,0-1-1,0 0 1,0 0 0,0 0 0,1 0 0,47 1-506,-33-2 327,-7 2 144,0 0-1,0 1 0,0 0 1,0 1-1,0 0 0,-1 0 1,1 0-1,-1 1 0,0 1 1,15 9-1,-21-12 67,1 0 1,-1 0-1,1 0 1,-1 0-1,1 0 1,-1 0-1,0 1 1,0-1-1,0 1 1,-1 0-1,1-1 1,0 1-1,-1 0 1,0 0-1,0 0 1,0 0-1,0 0 1,0 0-1,0 0 1,-1 0-1,0 1 1,1-1-1,-1 0 1,-1 0-1,1 0 1,0 0-1,-1 1 1,1-1-1,-1 0 1,0 0 0,0 0-1,0 0 1,0 0-1,-4 5 1,1-3 252,0 0 0,-1 0 0,1 0 0,-1-1 1,0 1-1,0-1 0,-1 0 0,1-1 1,-1 1-1,0-1 0,0 0 0,0-1 0,0 1 1,0-1-1,-1 0 0,-9 1 0,-8 1 794,-1-1 0,-48 0-1,67-3-977,1 0 0,-1-1 0,0 1 0,0-1 0,1-1 0,-7-1 0,11 3-140,0-1-1,0 1 1,0-1-1,0 1 1,0-1 0,0 1-1,0-1 1,0 1-1,0-1 1,0 0 0,0 0-1,0 1 1,0-1 0,1 0-1,-1 0 1,0 0-1,1 0 1,-1 0 0,0 0-1,1 0 1,0 0-1,-1 0 1,1 0 0,-1 0-1,1-1 1,0 1 0,0 0-1,0 0 1,0 0-1,0 0 1,0 0 0,0-1-1,0 1 1,0 0-1,0 0 1,0 0 0,1-2-1,1 1-343,-1 0 0,0 1 1,0-1-1,1 0 0,-1 1 0,1-1 0,0 1 0,-1-1 0,1 1 0,0 0 0,0-1 0,0 1 0,0 0 0,0 0 1,3 0-1,41-14-6132,-33 11 3169,23-6-7296</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5.940"/>
    </inkml:context>
    <inkml:brush xml:id="br0">
      <inkml:brushProperty name="width" value="0.025" units="cm"/>
      <inkml:brushProperty name="height" value="0.025" units="cm"/>
    </inkml:brush>
  </inkml:definitions>
  <inkml:trace contextRef="#ctx0" brushRef="#br0">52 3 13677,'-3'-2'3011,"-5"2"-2018,-2 5-96,2 19-577,3 10 288,-3 8 289,4 7-480,2 4-353,-1-4 32,3-4-320,0-7-641,0-8-64,0-12 64,0-9-929</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6.283"/>
    </inkml:context>
    <inkml:brush xml:id="br0">
      <inkml:brushProperty name="width" value="0.025" units="cm"/>
      <inkml:brushProperty name="height" value="0.025" units="cm"/>
    </inkml:brush>
  </inkml:definitions>
  <inkml:trace contextRef="#ctx0" brushRef="#br0">1 31 13837,'0'0'4890,"8"-5"-4420,4 0-279,0 1 0,1 0 1,-1 1-1,1 0 0,-1 1 1,1 0-1,0 1 0,0 0 0,0 1 1,0 0-1,20 4 0,-13-1-183,1 1-1,0 0 0,-1 2 0,0 0 0,0 2 1,-1 0-1,19 11 0,-32-16 6,0 1 0,-1 0 0,1 0 0,-1 0-1,0 1 1,-1 0 0,1 0 0,-1 0 0,0 0 0,0 1 0,4 8 0,-6-10 45,0 1 1,-1 0 0,1 0 0,-1 0 0,0 0-1,-1 0 1,1 0 0,-1 0 0,0 0 0,-1 0-1,1 0 1,-1 0 0,0 0 0,0 0-1,0 0 1,-1 0 0,-2 5 0,-4 6 306,-1 0 0,-1-1 0,0 0 1,-1-1-1,0 0 0,-2-1 0,1 0 1,-2 0-1,1-2 0,-2 0 0,1 0 0,-2-1 1,1-1-1,-1-1 0,-1 0 0,-30 10 0,39-16-298,0 0 0,0-1-1,0 0 1,0 0-1,-1-1 1,1 0-1,0 0 1,-14-3 0,19 3-197,1-1 1,-1 0-1,1 0 1,-1 0-1,1 0 1,-1 0-1,1-1 1,0 1-1,0-1 1,0 0-1,0 1 1,-3-4-1,3 3-232,1 0 0,-1-1 0,1 1-1,0 0 1,0-1 0,0 1-1,0-1 1,0 1 0,0-1 0,1 0-1,-1 1 1,1-1 0,0 0 0,0-3-1,0 3-74,1 0 0,-1 0 0,1 1 0,0-1 0,0 1-1,0-1 1,0 1 0,1-1 0,-1 1 0,1-1 0,-1 1 0,1 0 0,0 0-1,0 0 1,0 0 0,0 0 0,0 0 0,0 1 0,1-1 0,-1 1-1,0-1 1,1 1 0,-1 0 0,1 0 0,4-1 0,27-13-7000</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6.657"/>
    </inkml:context>
    <inkml:brush xml:id="br0">
      <inkml:brushProperty name="width" value="0.025" units="cm"/>
      <inkml:brushProperty name="height" value="0.025" units="cm"/>
    </inkml:brush>
  </inkml:definitions>
  <inkml:trace contextRef="#ctx0" brushRef="#br0">0 35 12460,'0'0'2979,"51"-6"-65,-28 6-415,3 0-1314,2-1-577,4-3-415,1 4-129,1-3-449,-1-2-1985,-3-2-2338,-1-2-5446</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7.001"/>
    </inkml:context>
    <inkml:brush xml:id="br0">
      <inkml:brushProperty name="width" value="0.025" units="cm"/>
      <inkml:brushProperty name="height" value="0.025" units="cm"/>
    </inkml:brush>
  </inkml:definitions>
  <inkml:trace contextRef="#ctx0" brushRef="#br0">521 1 18161,'0'0'5232,"-9"0"-4682,4 0-524,-1 1 0,1-1 1,-1 1-1,1 0 1,0 1-1,0 0 1,-1-1-1,1 2 0,0-1 1,1 0-1,-1 1 1,0 0-1,1 0 0,-1 1 1,1-1-1,0 1 1,0 0-1,-3 5 0,-3 0-49,-18 20 260,-32 42 0,54-64-187,1 1-1,0 0 1,0 0 0,0 0-1,1 1 1,1 0 0,-1-1-1,1 1 1,1 1-1,0-1 1,-2 14 0,4-21-50,0-1 0,0 0 1,1 1-1,-1-1 0,0 0 1,1 1-1,-1-1 0,1 0 1,-1 0-1,1 1 0,-1-1 1,1 0-1,0 0 0,0 0 1,0 0-1,-1 0 0,1 0 1,0 0-1,0 0 0,0 0 1,1 0-1,-1-1 0,0 1 1,0 0-1,0-1 0,0 1 1,1-1-1,-1 1 0,0-1 1,1 0-1,-1 1 0,3-1 1,51 2 49,-43-2-90,4-1-428,0-1-1,0 0 1,-1-1-1,1-1 1,-1 0-1,19-9 1,-23 9-833,-1-1 1,1-1-1,-1 0 1,0 0-1,11-11 1,-5 0-3713</inkml:trace>
  <inkml:trace contextRef="#ctx0" brushRef="#br0" timeOffset="1">0 194 10186,'0'0'8231,"83"-20"-6661,-24 6-417,7-2-288,8 2-321,-5 2-223,-4 3-193,-14 2-64,-12 6-449,-17 1-832,-14 0-865,-8 11-192,-18 1-673,-12-1-4420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49.169"/>
    </inkml:context>
    <inkml:brush xml:id="br0">
      <inkml:brushProperty name="width" value="0.025" units="cm"/>
      <inkml:brushProperty name="height" value="0.025" units="cm"/>
    </inkml:brush>
  </inkml:definitions>
  <inkml:trace contextRef="#ctx0" brushRef="#br0">149 1 15086,'0'0'8638,"-11"5"-5980,7-3-2455,-72 36 3522,72-35-3581,0-1 1,0 1-1,0 0 1,0 0-1,0 1 1,0-1-1,1 1 1,-1-1 0,1 1-1,0 0 1,1 1-1,-1-1 1,1 0-1,-1 1 1,1-1-1,-2 9 1,4-12-146,0 0 0,0 0 0,1 0 0,-1 0 0,0-1 0,0 1 1,1 0-1,-1 0 0,1 0 0,-1-1 0,1 1 0,-1 0 0,1-1 0,-1 1 0,1 0 0,0-1 0,-1 1 0,1-1 0,0 1 1,0-1-1,-1 1 0,1-1 0,0 1 0,0-1 0,0 0 0,-1 1 0,1-1 0,0 0 0,0 0 0,0 0 0,0 0 0,0 0 1,0 0-1,1 0 0,41 1-178,-34-1 70,48-2-1149,-41 0 1234,1 0 0,-1 2 0,1 0 0,0 1 0,-1 0 0,0 2 0,1 0 0,22 7 0,-37-9 39,-1-1-1,1 1 0,-1 0 1,1 0-1,-1-1 1,1 1-1,-1 0 0,0 0 1,1 0-1,-1 1 1,0-1-1,0 0 0,0 0 1,0 1-1,0-1 0,0 1 1,0-1-1,-1 0 1,1 1-1,0 0 0,-1-1 1,1 1-1,-1-1 1,0 1-1,1 0 0,-1 2 1,0-1 31,-1 0 1,0 1-1,0-1 1,0 0-1,0 0 1,-1 0-1,1 0 1,-1 0-1,0-1 1,0 1-1,0 0 1,-3 3-1,-8 7 154,-1 0 1,0-1-1,-24 16 0,13-11-157,-43 21 1,58-33-98,0-1-1,0 0 1,0-1 0,-1 0 0,1-1-1,-1 0 1,-21 2 0,22-6-2717,1-3-4489</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6:57.355"/>
    </inkml:context>
    <inkml:brush xml:id="br0">
      <inkml:brushProperty name="width" value="0.025" units="cm"/>
      <inkml:brushProperty name="height" value="0.025" units="cm"/>
    </inkml:brush>
  </inkml:definitions>
  <inkml:trace contextRef="#ctx0" brushRef="#br0">1 108 12075,'0'0'8008,"74"18"-6310,-10-22-289,14-10-448,0-2-737,2-3-160,-3 1-416,-16 1-1378,-9 0-1153,-6-4-3491</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08.248"/>
    </inkml:context>
    <inkml:brush xml:id="br0">
      <inkml:brushProperty name="width" value="0.025" units="cm"/>
      <inkml:brushProperty name="height" value="0.025" units="cm"/>
    </inkml:brush>
  </inkml:definitions>
  <inkml:trace contextRef="#ctx0" brushRef="#br0">10 178 3171,'0'0'12150,"-9"-7"-11739,74 5 934,485-27-133,-237 11 128,-12 15 1114,-199 5-2415,-35 2 26,70 13-1,31 2 53,718-15 577,-137-45-443,252 5-213,3 44 23,-168 0-53,743-22 50,-548-33 39,-504 13-92,-242 25 165,-311 14-6960,6-5-145</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19.675"/>
    </inkml:context>
    <inkml:brush xml:id="br0">
      <inkml:brushProperty name="width" value="0.025" units="cm"/>
      <inkml:brushProperty name="height" value="0.025" units="cm"/>
    </inkml:brush>
  </inkml:definitions>
  <inkml:trace contextRef="#ctx0" brushRef="#br0">0 169 12236,'0'0'1564,"10"0"-406,66 0 658,0-3 0,88-16-1,158-42-71,-239 44-1210,23 0 155,196-5 0,-246 20-823,-43 1-663,1 0 1,0-1-1,0 0 1,14-5-1,7-7-3933</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20.363"/>
    </inkml:context>
    <inkml:brush xml:id="br0">
      <inkml:brushProperty name="width" value="0.025" units="cm"/>
      <inkml:brushProperty name="height" value="0.025" units="cm"/>
    </inkml:brush>
  </inkml:definitions>
  <inkml:trace contextRef="#ctx0" brushRef="#br0">26 0 8968,'0'0'961,"-4"9"865,1-4-1651,0 0 100,0 1 0,0 0 0,1 0 0,0 0 0,-2 9 0,3-13-206,1 0 0,0 0 0,0-1 0,-1 1 0,1 0 0,1 0-1,-1 0 1,0 0 0,0-1 0,1 1 0,-1 0 0,1 0 0,-1-1-1,1 1 1,0 0 0,-1-1 0,1 1 0,0 0 0,0-1 0,0 0-1,1 1 1,-1-1 0,0 1 0,0-1 0,1 0 0,-1 0 0,1 0 0,2 2-1,7 2 169,0-1-1,1 0 0,-1 0 0,1-1 0,0 0 1,0-1-1,0-1 0,0 0 0,14-1 0,113-10 1031,-122 8-1095,154-22 734,195-14-280,-255 38-931,-1 4-1,0 5 1,166 36-1,-239-36 16,153 28-3804,-61-25-3277,-46-11 1488</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21.503"/>
    </inkml:context>
    <inkml:brush xml:id="br0">
      <inkml:brushProperty name="width" value="0.025" units="cm"/>
      <inkml:brushProperty name="height" value="0.025" units="cm"/>
    </inkml:brush>
  </inkml:definitions>
  <inkml:trace contextRef="#ctx0" brushRef="#br0">1 55 8296,'0'0'8386,"15"1"-8284,45-4 14,1-1-1,68-16 1,-50 8-33,89-4-1,-99 15-62,0 4-1,-1 2 0,0 3 0,80 21 0,-69-9-83,211 46-788,-227-56-713,-1-2 0,109-1 1,-84-11-2403</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1.601"/>
    </inkml:context>
    <inkml:brush xml:id="br0">
      <inkml:brushProperty name="width" value="0.025" units="cm"/>
      <inkml:brushProperty name="height" value="0.025" units="cm"/>
    </inkml:brush>
  </inkml:definitions>
  <inkml:trace contextRef="#ctx0" brushRef="#br0">181 151 4484,'6'-9'1409,"0"-1"-1,-1 0 1,0 0-1,-1-1 1,0 0-1,-1 0 1,0 1-1,-1-2 1,0 1-1,0 0 1,-1 0-1,-1-13 1,-8 29-213,3 2-1176,1 0 0,0 0 0,0 1 0,1-1 1,0 1-1,0 0 0,-2 14 0,-9 63 365,11-60-179,-4 13 176,3 0 0,1 1-1,1 0 1,3 0 0,1-1 0,2 1-1,13 56 1,-17-95-478,0 1 0,0 0 0,1-1 0,-1 1 0,0 0 0,0-1 0,0 1 1,1 0-1,-1 0 0,0-1 0,0 1 0,0 0 0,0 0 0,0-1 0,-1 1 0,1 0 0,0-1 0,0 1 0,0 0 0,-1-1 0,1 1 1,0 0-1,-1-1 0,1 2 0,-15-3-3416,-17-21-1228,10-3 1028,-39-52 1,37 40 5998,4 0 4466,30 33-3018,26 2-3204,-21 2-29,94-10-223,-36-6-6164,-39 6-1695</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2.258"/>
    </inkml:context>
    <inkml:brush xml:id="br0">
      <inkml:brushProperty name="width" value="0.025" units="cm"/>
      <inkml:brushProperty name="height" value="0.025" units="cm"/>
    </inkml:brush>
  </inkml:definitions>
  <inkml:trace contextRef="#ctx0" brushRef="#br0">20 1 6278,'0'0'14253,"0"9"-12683,-9 146 2100,-1 36-3016,10-189-648,0 0 0,-1 0 0,1 0 0,1 0 0,-1 0 0,0 0 0,0 0 0,1 0 0,-1 0 0,1 0 1,0 0-1,0-1 0,-1 1 0,1 0 0,0 0 0,0-1 0,1 1 0,-1-1 0,0 1 0,0-1 0,1 1 0,-1-1 0,1 0 0,0 1 0,-1-1 0,1 0 0,0 0 0,-1 0 0,1-1 0,0 1 0,0 0 0,0-1 1,0 1-1,0-1 0,0 1 0,0-1 0,0 0 0,0 0 0,0 0 0,0 0 0,0 0 0,-1-1 0,4 0 0,1 0 6,1 0 1,-1-1-1,1 0 1,-1 0-1,0-1 0,0 0 1,0 0-1,0 0 1,0-1-1,-1 0 0,0 0 1,6-5-1,-4 1-65,0-1 1,0 1-1,0-1 1,-1-1-1,-1 1 0,0-1 1,0 0-1,0 0 0,-2 0 1,1-1-1,-1 0 1,-1 1-1,3-21 0,-23 58 107,11-14 109,2 1 0,-1-1 0,2 1 0,0 0 0,0 0 0,1 0 1,1 1-1,0 24 0,2-38-150,0 0-1,0 0 1,1 0 0,-1-1 0,1 1-1,-1 0 1,1 0 0,-1 0 0,1-1-1,-1 1 1,1 0 0,0-1 0,-1 1-1,1 0 1,0-1 0,0 1 0,0-1-1,-1 0 1,1 1 0,0-1 0,0 1-1,0-1 1,0 0 0,0 0 0,0 1-1,-1-1 1,1 0 0,0 0 0,0 0-1,0 0 1,0 0 0,0 0 0,2-1-1,34-6 286,-27 3-291,-1-1-1,0 0 1,0 0-1,-1-1 1,1-1-1,-1 1 1,-1-1-1,1 0 1,10-15-1,-3 3-318,-1-1-1,-1-1 1,11-22-1,-35 99-167,6-40 511,1 0 0,1 1 0,0 0 0,1 0 0,0 25 0,2-41-92,0 0-1,0 0 0,0 0 0,0 0 0,1 0 1,-1 0-1,0 0 0,1 0 0,-1 0 0,1 0 1,-1 0-1,1 0 0,0 0 0,-1 0 0,1 0 0,0 0 1,0-1-1,-1 1 0,1 0 0,0-1 0,0 1 1,0 0-1,0-1 0,0 1 0,0-1 0,0 1 1,0-1-1,2 1 0,33 2-5648,-35-3 5563,24-1-6377</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2.599"/>
    </inkml:context>
    <inkml:brush xml:id="br0">
      <inkml:brushProperty name="width" value="0.025" units="cm"/>
      <inkml:brushProperty name="height" value="0.025" units="cm"/>
    </inkml:brush>
  </inkml:definitions>
  <inkml:trace contextRef="#ctx0" brushRef="#br0">144 74 13805,'0'0'7442,"1"-9"-4821,2-5-1579,3-34 3585,-7 48-4563,1 0 0,-1-1-1,0 1 1,0 0-1,0 0 1,1-1 0,-1 1-1,0 0 1,0 0 0,0 0-1,0 0 1,0 0 0,1 0-1,-1 0 1,0 0-1,0 1 1,0-1 0,0 0-1,1 0 1,-1 1 0,0-1-1,0 0 1,1 1-1,-2 0 1,-10 8-69,0 1-1,0 1 1,1 0 0,1 0-1,0 1 1,1 1 0,0-1-1,0 1 1,2 1 0,-1 0-1,-7 21 1,14-31-3,-1-1-1,1 1 0,0 0 1,0-1-1,0 1 1,1 0-1,-1 0 1,1-1-1,0 1 1,0 0-1,0 0 0,2 6 1,-2-8-1,1-1 0,0 1 0,0-1 1,0 1-1,0-1 0,0 1 0,0-1 0,1 0 1,-1 0-1,0 1 0,1-1 0,-1 0 0,0 0 1,1 0-1,0 0 0,-1-1 0,1 1 0,-1 0 1,1-1-1,0 1 0,0-1 0,-1 1 0,1-1 1,0 0-1,0 0 0,-1 0 0,4 0 0,12 0-565,-1 0 1,0-1-1,0-1 0,0 0 0,0-1 0,0-1 0,26-9 0,-29 7-579,-1 0 1,1 0-1,-1-1 1,-1-1-1,1 0 1,-1 0-1,-1-1 1,0-1-1,13-14 1,7-16-4437</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3.098"/>
    </inkml:context>
    <inkml:brush xml:id="br0">
      <inkml:brushProperty name="width" value="0.025" units="cm"/>
      <inkml:brushProperty name="height" value="0.025" units="cm"/>
    </inkml:brush>
  </inkml:definitions>
  <inkml:trace contextRef="#ctx0" brushRef="#br0">86 0 7655,'0'0'12732,"-9"13"-10933,0-1-1406,1 1 0,0 0-1,1 1 1,0 0-1,1 0 1,1 0 0,0 1-1,1-1 1,0 1-1,-2 25 1,3 3 252,0-15-293,2 0 1,1 0 0,4 46-1,-4-74-344,0 0 0,1 0 0,-1 1 0,0-1 0,0 0 0,0 0 0,0 1 0,0-1 0,0 0 0,0 0 0,0 1 0,1-1 0,-1 0-1,0 0 1,0 0 0,0 1 0,0-1 0,1 0 0,-1 0 0,0 0 0,0 1 0,1-1 0,-1 0 0,0 0 0,0 0 0,1 0 0,-1 0 0,0 0-1,0 0 1,1 0 0,-1 0 0,0 0 0,1 1 0,-1-1 0,0 0 0,0-1 0,1 1 0,-1 0 0,0 0 0,0 0 0,1 0 0,-1 0 0,0 0 0,0 0-1,1 0 1,-1 0 0,0 0 0,0-1 0,1 1 0,-1 0 0,0 0 0,0 0 0,0-1 0,1 1 0,-1 0 0,0 0 0,0 0 0,0-1 0,0 1-1,0 0 1,1 0 0,-1-1 0,0 1 0,0 0 0,0-1 0,11-16 440,-6 7-437,-2-1 0,0 0 0,0-1 1,-1 1-1,0 0 0,-1-1 0,0 1 0,-1-1 0,0 1 1,-3-20-1,3 31-16,0 0 0,0-1 1,0 1-1,0-1 0,0 1 0,0-1 1,0 1-1,0 0 0,-1-1 0,1 1 1,0-1-1,0 1 0,0 0 1,0-1-1,0 1 0,-1 0 0,1-1 1,0 1-1,0 0 0,-1-1 0,1 1 1,0 0-1,-1-1 0,1 1 0,0 0 1,-1 0-1,1-1 0,0 1 1,-1 0-1,1 0 0,0 0 0,-1 0 1,1-1-1,-1 1 0,1 0 0,0 0 1,-1 0-1,1 0 0,-1 0 1,1 0-1,0 0 0,-1 0 0,1 0 1,-1 0-1,1 0 0,0 1 0,-1-1 1,1 0-1,-1 0 0,1 0 0,0 0 1,-1 1-1,1-1 0,0 0 1,-1 0-1,1 1 0,0-1 0,-1 0 1,1 0-1,0 1 0,0-1 0,-1 0 1,1 1-1,0-1 0,0 1 1,0-1-1,-1 0 0,1 1 0,0 0 1,-13 27-39,12-24 68,0-1 0,0 1-1,1-1 1,-1 1 0,1-1 0,0 1 0,0 0 0,0-1-1,1 1 1,-1-1 0,1 1 0,0-1 0,0 1-1,1 3 1,0-5-10,0-1-1,0 1 0,0-1 0,0 1 1,0-1-1,1 0 0,-1 1 1,0-1-1,1 0 0,-1-1 1,1 1-1,-1 0 0,1-1 1,-1 1-1,1-1 0,-1 0 0,1 0 1,0 0-1,-1 0 0,5-1 1,4 0 13,0-1 0,-1 0 1,1 0-1,0-1 0,-1-1 0,0 0 1,0 0-1,0-1 0,0 0 1,17-12-1,4-6 107,49-46 1,-80 69-140,0 0 1,0 0 0,-1 0 0,1 0-1,0 0 1,0 1 0,0-1-1,0 0 1,0 0 0,0 0 0,0 0-1,0 0 1,0 1 0,0-1 0,0 0-1,0 0 1,0 0 0,0 0 0,0 1-1,0-1 1,0 0 0,0 0 0,0 0-1,0 1 1,0-1 0,0 0 0,0 0-1,0 0 1,0 0 0,0 0-1,0 1 1,0-1 0,0 0 0,0 0-1,0 0 1,1 0 0,-1 0 0,0 1-1,0-1 1,0 0 0,0 0 0,0 0-1,0 0 1,1 0 0,-1 0 0,0 0-1,0 0 1,0 0 0,0 0 0,1 1-1,-1-1 1,0 0 0,0 0 0,0 0-1,0 0 1,1 0 0,-1 0-1,0 0 1,0 0 0,0 0 0,0-1-1,1 1 1,-1 0 0,0 0 0,0 0-1,1 0 1,-4 14 51,-11 24 272,8-23-60,1-1 1,0 1-1,1 0 0,0 0 0,1 0 1,1 1-1,-1 27 0,3-42-282,1 0 0,-1 0 0,0 0-1,1 0 1,-1 0 0,1 0 0,-1-1 0,1 1 0,-1 0 0,1 0-1,0-1 1,-1 1 0,1 0 0,0-1 0,0 1 0,-1 0-1,1-1 1,0 1 0,0-1 0,0 1 0,0-1 0,-1 0 0,1 1-1,0-1 1,0 0 0,0 0 0,0 0 0,0 1 0,0-1 0,0 0-1,0 0 1,0-1 0,0 1 0,0 0 0,0 0 0,1-1 0,1 1-194,1 0 0,-1-1 0,0 0 1,0 1-1,0-1 0,0 0 1,0-1-1,0 1 0,0 0 0,4-4 1,-4 2-630,0 0 0,0-1 0,-1 1 0,1-1 1,-1 0-1,0 1 0,0-1 0,0-1 0,-1 1 1,1 0-1,1-6 0,5-26-7061</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3.442"/>
    </inkml:context>
    <inkml:brush xml:id="br0">
      <inkml:brushProperty name="width" value="0.025" units="cm"/>
      <inkml:brushProperty name="height" value="0.025" units="cm"/>
    </inkml:brush>
  </inkml:definitions>
  <inkml:trace contextRef="#ctx0" brushRef="#br0">4 0 14478,'0'0'5669,"-4"54"-5541,20-42-288,4-2-2274,1-1-3716</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50.626"/>
    </inkml:context>
    <inkml:brush xml:id="br0">
      <inkml:brushProperty name="width" value="0.025" units="cm"/>
      <inkml:brushProperty name="height" value="0.025" units="cm"/>
    </inkml:brush>
  </inkml:definitions>
  <inkml:trace contextRef="#ctx0" brushRef="#br0">1 1 16752,'0'0'2690,"14"49"-1985,9 1 448,12 8-608,2 4-257,6-4-96,1-5-96,2-10-64,3-6 32,0-2-64,1-1-384,-2 4-1057,-6 1-1346,-9-1-2754</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5.820"/>
    </inkml:context>
    <inkml:brush xml:id="br0">
      <inkml:brushProperty name="width" value="0.025" units="cm"/>
      <inkml:brushProperty name="height" value="0.025" units="cm"/>
    </inkml:brush>
  </inkml:definitions>
  <inkml:trace contextRef="#ctx0" brushRef="#br0">10 76 10858,'-1'18'9737,"-7"134"-5856,7-151-3856,1 0-1,0 0 0,0 0 0,0 0 1,0 0-1,0 0 0,0 0 0,0 0 0,1 0 1,-1 0-1,0 0 0,0-1 0,1 1 0,-1 0 1,1 0-1,-1 0 0,1 0 0,-1 0 1,1-1-1,-1 1 0,1 0 0,0 0 0,-1-1 1,1 1-1,0-1 0,0 1 0,-1 0 0,1-1 1,0 1-1,0-1 0,0 0 0,0 1 1,0-1-1,-1 0 0,1 1 0,0-1 0,0 0 1,0 0-1,0 0 0,0 0 0,0 0 0,0 0 1,0 0-1,0 0 0,0 0 0,0-1 1,0 1-1,0 0 0,0-1 0,0 1 0,-1 0 1,3-2-1,2 0 82,1-1 0,-1 1-1,0-1 1,0-1 0,0 1 0,0-1 0,6-6 0,2-5-46,0-1 1,-1-1 0,0 0 0,-2 0 0,0-1 0,-1-1 0,-1 1 0,0-1 0,-2-1 0,0 1 0,3-23 0,-26 120 895,10-48-610,0 0-1,2 0 1,-2 41-1,8-71-336,-1 1 1,0 0-1,1 0 1,-1-1-1,1 1 0,-1 0 1,1-1-1,-1 1 0,1 0 1,-1-1-1,1 1 1,0-1-1,-1 1 0,1-1 1,0 1-1,0-1 0,-1 0 1,1 1-1,0-1 1,0 0-1,0 0 0,-1 1 1,1-1-1,0 0 0,0 0 1,0 0-1,0 0 1,-1 0-1,1 0 0,0 0 1,0 0-1,0-1 0,0 1 1,-1 0-1,1 0 1,0-1-1,1 0 0,33-10-354,-3-12-2722,-7-7-4628,-17 15 2223</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6.688"/>
    </inkml:context>
    <inkml:brush xml:id="br0">
      <inkml:brushProperty name="width" value="0.025" units="cm"/>
      <inkml:brushProperty name="height" value="0.025" units="cm"/>
    </inkml:brush>
  </inkml:definitions>
  <inkml:trace contextRef="#ctx0" brushRef="#br0">129 265 12844,'0'0'9273,"-12"4"-8499,6-3-722,1 1-1,-1 0 1,1 1-1,0-1 1,-1 1-1,1 0 1,0 0-1,0 1 1,1 0-1,-1 0 1,1 0-1,0 0 1,0 0-1,0 1 1,1 0-1,-1 0 1,1 0-1,0 0 1,-2 7-1,0-3 98,1 1 0,0-1 0,1 1 0,0 1 0,1-1 0,0 0 0,1 0 0,0 1 0,0 16 0,1-26-139,1 0 0,-1 1 0,1-1 0,0 0 0,-1 0 0,1 0 0,0 0 0,0 0 0,0 0 0,0 0 0,0 0 0,0 0 0,0 0 0,0 0 0,0-1 0,0 1 0,0 0 0,0-1 0,0 1 0,1-1 0,-1 1 0,0-1 0,1 0 0,-1 1 0,0-1 0,0 0 0,1 0 0,-1 0 0,0 0 1,1 0-1,-1 0 0,0 0 0,1-1 0,-1 1 0,0 0 0,2-1 0,5-1 45,0 1 1,-1-1 0,1 0-1,-1-1 1,9-4-1,-1-2-94,0-1 0,-1-1-1,0 0 1,-1-1 0,0 0-1,-1-1 1,0 0 0,-1-1-1,-1 0 1,0-1 0,-1 0-1,0-1 1,-1 0 0,-1 0-1,-1-1 1,0 0 0,-1 0-1,2-18 1,-20 83 907,9-37-559,0 1-1,1 0 0,0 0 0,0 0 0,1 13 0,2-24-291,0-1-1,0 1 0,0-1 1,0 1-1,0-1 1,0 1-1,0-1 0,1 1 1,-1-1-1,0 1 1,0-1-1,1 1 0,-1-1 1,0 1-1,1-1 1,-1 1-1,0-1 0,1 1 1,-1-1-1,1 0 1,-1 1-1,1-1 0,-1 0 1,1 0-1,-1 1 1,1-1-1,-1 0 0,1 0 1,-1 1-1,1-1 1,-1 0-1,1 0 0,-1 0 1,1 0-1,0 0 1,-1 0-1,1 0 0,-1 0 1,1 0-1,-1 0 1,1 0-1,-1-1 0,1 1 1,0 0-1,-1 0 1,1 0-1,-1-1 0,1 1 1,-1 0-1,0-1 1,1 1-1,0-1 0,29-18 162,-10 2-181,-1-2 1,-1 0 0,-1-1 0,-1-1-1,-1 0 1,0-1 0,-2-1 0,0 0 0,-2-1-1,0 0 1,9-35 0,-20 44-369,-10 38 271,-15 43 181,12-30 223,2 1-1,1 1 1,2 0-1,2 0 1,2 1-1,0 59 1,4-97-300,-1 1-1,1-1 1,0 1 0,1-1-1,-1 0 1,0 1 0,0-1-1,0 1 1,1-1 0,-1 0 0,1 1-1,-1-1 1,1 0 0,0 0-1,-1 1 1,1-1 0,0 0-1,0 0 1,0 0 0,0 0-1,0 0 1,0 0 0,0 0 0,0 0-1,0 0 1,0-1 0,1 1-1,-1 0 1,0-1 0,0 1-1,1-1 1,-1 1 0,1-1 0,-1 0-1,0 1 1,1-1 0,1 0-1,-1 0 14,1-1-1,-1 1 0,0 0 0,1-1 0,-1 0 0,0 0 1,1 0-1,-1 0 0,0 0 0,0 0 0,0 0 1,1-1-1,-1 1 0,-1-1 0,1 1 0,0-1 1,0 0-1,-1 0 0,1 0 0,1-4 0,4-7 0,-2-1 0,0 0 0,0-1 0,-1 1 0,-1-1 0,-1 0 0,0 0 0,-1 0 0,0 0 0,-1 0 0,-3-16 0,-2 11-83,4 19 61,1 1 1,-1 0-1,1 0 1,0 0-1,-1 0 1,1 0-1,-1 0 1,1 0-1,0 0 1,-1 0 0,1 1-1,-1-1 1,1 0-1,0 0 1,-1 0-1,1 0 1,-1 1-1,1-1 1,0 0-1,-1 0 1,1 1 0,0-1-1,-1 0 1,1 0-1,0 1 1,0-1-1,-1 0 1,1 1-1,0 0 1,-3 2-16,0 1 0,1 0 0,0 0 0,0 0-1,0 0 1,0 1 0,-1 4 0,2-5 17,-1 7 8,-1 0 1,1 1 0,1-1 0,0 1-1,1 11 1,0-21 1,0 0-1,0 0 1,0 0-1,1 0 1,-1 0-1,1 0 1,0 0 0,-1 0-1,1 0 1,0-1-1,0 1 1,0 0-1,0-1 1,0 1-1,0 0 1,1-1 0,-1 1-1,1-1 1,-1 0-1,1 1 1,-1-1-1,1 0 1,0 0 0,-1 0-1,1 0 1,0 0-1,0-1 1,0 1-1,0 0 1,0-1-1,0 0 1,0 1 0,0-1-1,0 0 1,3 0-1,6-1 25,0 0-1,1 0 1,-1-1-1,0-1 0,-1 0 1,1-1-1,0 0 1,-1 0-1,0-1 0,0 0 1,17-12-1,-15 8-34,0 0 1,0-1-1,-1 0 0,0-1 0,-1 0 0,0 0 1,-1-1-1,11-18 0,-56 114 549,28-64-428,1 0-1,1 1 0,1 0 1,-3 30-1,7-51-131,1 0-1,0 1 1,0-1 0,0 0 0,0 1-1,0-1 1,0 1 0,0-1-1,0 0 1,0 1 0,0-1 0,0 0-1,0 1 1,0-1 0,1 0-1,-1 1 1,0-1 0,0 1-1,0-1 1,0 0 0,1 0 0,-1 1-1,0-1 1,0 0 0,1 1-1,-1-1 1,0 0 0,0 0 0,1 1-1,-1-1 1,0 0 0,1 0-1,-1 0 1,0 0 0,1 1 0,-1-1-1,0 0 1,1 0 0,0 0-1,16-7-1653,14-20-3023,-25 20 3009,-1-1 0,0 1 0,0-1-1,-1 0 1,6-15 0,2-16-2336</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7.015"/>
    </inkml:context>
    <inkml:brush xml:id="br0">
      <inkml:brushProperty name="width" value="0.025" units="cm"/>
      <inkml:brushProperty name="height" value="0.025" units="cm"/>
    </inkml:brush>
  </inkml:definitions>
  <inkml:trace contextRef="#ctx0" brushRef="#br0">34 1 8808,'0'0'10090,"-33"59"-9770,33-39-256,0-3-256,15 1-1441,3-8-2467,4-3-3171</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7.389"/>
    </inkml:context>
    <inkml:brush xml:id="br0">
      <inkml:brushProperty name="width" value="0.025" units="cm"/>
      <inkml:brushProperty name="height" value="0.025" units="cm"/>
    </inkml:brush>
  </inkml:definitions>
  <inkml:trace contextRef="#ctx0" brushRef="#br0">65 0 12300,'0'0'3865,"-7"10"-406,-50 80 3625,85-101-6459,-16 1-990,1 1 1,0 1-1,1 0 1,0 1 0,0 0-1,1 1 1,0 0 0,0 2-1,0 0 1,0 0 0,19-1-1,-33 5 378,0 1-1,0-1 0,1 0 0,-1 1 1,0-1-1,0 1 0,0-1 0,0 1 0,0-1 1,0 1-1,0 0 0,0 0 0,0-1 1,0 1-1,0 0 0,-1 0 0,1 0 0,0 0 1,-1 0-1,1 0 0,0 0 0,-1 0 1,1 0-1,-1 0 0,0 0 0,1 1 0,-1-1 1,0 0-1,0 0 0,1 0 0,-1 0 1,0 1-1,0-1 0,-1 0 0,1 2 0,-5 59 1476,1-35-992,4-26-512,0 0 0,0-1 0,1 1 1,-1 0-1,0 0 0,0-1 0,0 1 0,1 0 0,-1-1 1,0 1-1,1-1 0,-1 1 0,1 0 0,-1-1 0,1 1 0,-1-1 1,1 1-1,-1-1 0,1 1 0,-1-1 0,1 1 0,-1-1 1,1 0-1,0 1 0,-1-1 0,1 0 0,0 0 0,-1 1 1,1-1-1,0 0 0,0 0 0,-1 0 0,1 0 0,0 0 0,0 0 1,-1 0-1,1 0 0,0 0 0,-1 0 0,1 0 0,0 0 1,-1-1-1,1 1 0,0 0 0,-1-1 0,1 1 0,0 0 0,0-2 1,36-17-3618,-10-3-1631,3-4-3208</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7.735"/>
    </inkml:context>
    <inkml:brush xml:id="br0">
      <inkml:brushProperty name="width" value="0.025" units="cm"/>
      <inkml:brushProperty name="height" value="0.025" units="cm"/>
    </inkml:brush>
  </inkml:definitions>
  <inkml:trace contextRef="#ctx0" brushRef="#br0">137 1 16464,'-8'5'2637,"0"0"-2089,-60 39 3884,63-40-4010,0 0 1,0 0 0,0 0 0,1 0-1,0 1 1,-1 0 0,1 0 0,1 0 0,-1 0-1,-5 12 1,11-16-428,0-1-1,0 1 0,0 0 0,0-1 1,0 1-1,0-1 0,0 1 1,0-1-1,0 0 0,0 0 1,0 0-1,0 0 0,0 0 1,0-1-1,3 0 0,78-17-1435,-61 12 999,0 0 0,1 2 1,43-3-1,-63 7 482,1 0 0,-1 0 0,1 0 0,-1 1 0,1-1-1,-1 1 1,1 0 0,-1-1 0,0 2 0,1-1 0,-1 0 0,0 1 0,0-1 0,0 1 0,0 0-1,3 3 1,-5-4 63,0 1-1,0 0 1,0 0-1,0 0 1,-1 0-1,1 0 1,0 0 0,-1 0-1,0 0 1,1 0-1,-1 0 1,0 0-1,0 0 1,0 0-1,0 0 1,0 0-1,-1 0 1,1 0-1,-1 0 1,1 0-1,-1 0 1,0 0-1,0 0 1,0 0-1,0 0 1,0 0-1,0-1 1,-3 4 0,-2 4 189,0-1 1,-1 0 0,0 0 0,-1 0 0,0-1 0,-16 12-1,19-15-155,-1 0-1,0 0 0,0-1 0,-1 0 0,1 0 0,-1 0 0,1-1 0,-1 0 1,0 0-1,0-1 0,-8 1 0,14-2-269,0 0 1,1 0-1,-1 0 0,0-1 1,1 1-1,-1 0 0,1-1 1,-1 1-1,0 0 1,1-1-1,-1 1 0,1-1 1,-1 1-1,1-1 0,-1 1 1,1-1-1,0 1 0,-1-1 1,1 1-1,0-1 0,-1 1 1,1-1-1,0 0 0,-1 1 1,1-1-1,0 0 0,0 1 1,0-1-1,0 0 1,0 1-1,0-1 0,0 0 1,0 1-1,0-1 0,0 0 1,0 1-1,0-1 0,0 0 1,1 0-1,-1-5-2339,0-21-7879</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8.575"/>
    </inkml:context>
    <inkml:brush xml:id="br0">
      <inkml:brushProperty name="width" value="0.025" units="cm"/>
      <inkml:brushProperty name="height" value="0.025" units="cm"/>
    </inkml:brush>
  </inkml:definitions>
  <inkml:trace contextRef="#ctx0" brushRef="#br0">99 279 12268,'0'0'3443,"1"-11"-299,0-33-565,-1 43-2464,0-1 0,-1 1 1,1 0-1,0 0 1,0-1-1,-1 1 0,1 0 1,0 0-1,-1 0 1,1 0-1,-1-1 1,0 1-1,1 0 0,-1 0 1,0 0-1,0 0 1,1 0-1,-1 0 0,0 1 1,0-1-1,0 0 1,0 0-1,0 1 0,0-1 1,0 1-1,-1-1 1,1 1-1,0-1 1,0 1-1,0-1 0,-1 1 1,1 0-1,0 0 1,0 0-1,-1 0 0,1 0 1,0 0-1,0 0 1,-1 0-1,-1 1 0,0-1-69,0 0-1,1 1 0,-1 0 0,0 0 0,0-1 0,1 2 0,-1-1 0,0 0 0,1 0 0,-1 1 0,1 0 0,0-1 0,-1 1 0,-2 3 0,2 1-20,0 0-1,0 1 1,0-1-1,1 1 0,0 0 1,0 0-1,1 0 1,0 0-1,0 0 0,0 0 1,1 0-1,0 0 1,2 8-1,-2-14-10,0 0 0,0 0 0,1 0 1,-1 0-1,1 0 0,-1-1 0,1 1 0,-1 0 0,1 0 0,0 0 0,-1-1 1,1 1-1,0 0 0,-1-1 0,1 1 0,0 0 0,0-1 0,0 1 0,0-1 0,0 1 1,0-1-1,-1 0 0,1 1 0,0-1 0,0 0 0,0 0 0,0 0 0,0 0 1,0 0-1,0 0 0,0 0 0,0 0 0,0 0 0,0 0 0,0 0 0,0 0 1,0-1-1,0 1 0,2-1 0,39-17 291,-25 6-255,-1-2 1,-1 1-1,0-2 0,-1 0 0,-1 0 1,0-2-1,12-20 0,-17 25-37,0-2-1,-1 1 1,-1-1-1,0 0 1,-1 0-1,-1-1 1,0 0-1,0 0 0,-2 0 1,2-21-1,-18 67-252,13-29 237,-16 58 102,16-55-76,0 0 0,0 0 0,1 0 0,-1 0-1,1 0 1,1 0 0,-1 1 0,0-1 0,1 0-1,2 5 1,-2-9-13,0 0-1,0 1 0,0-1 1,1 0-1,-1 0 1,1 0-1,-1 0 1,1 0-1,-1 0 0,1-1 1,-1 1-1,1 0 1,0-1-1,-1 1 0,1-1 1,0 0-1,-1 1 1,1-1-1,0 0 1,0 0-1,-1 0 0,1 0 1,0-1-1,0 1 1,-1 0-1,3-2 1,3 2 7,0-2 0,-1 1 0,1-1 0,-1 0 1,11-5-1,-2-4-46,3 0-356,-18 12 374,1-1 0,-1 1-1,1-1 1,0 1 0,-1-1 0,1 1 0,-1-1 0,0 1 0,1-1 0,-1 1 0,1-1 0,-1 1 0,0 0-1,1-1 1,-1 1 0,0 0 0,0-1 0,0 1 0,1 0 0,-1-1 0,0 1 0,0 0 0,0-1-1,0 1 1,0 0 0,0 0 0,0-1 0,-1 1 0,1 0 0,0 0 0,-9 301 328,4-238 880,-4 1 0,-27 104-1,37-168-1191,-1-1 0,0 1 1,0-1-1,0 0 0,-1 1 0,1-1 0,0 1 0,0-1 0,0 0 0,0 1 0,0-1 0,0 0 0,0 1 0,-1-1 0,1 1 0,0-1 0,0 0 0,-1 1 0,1-1 0,0 0 0,0 0 0,-1 1 0,1-1 0,0 0 0,-1 0 0,1 1 0,0-1 0,-1 0 0,1 0 0,-1 0 0,1 0 0,-1 1 0,-6-13 163,-2-27 51,8 35-211,-6-28-11,-4-18-119,2 0 0,-4-88 1,13 137-20,0-1 0,1 0 0,-1 1 1,0-1-1,1 0 0,-1 1 0,1-1 1,0 0-1,-1 1 0,1-1 0,0 1 1,0 0-1,0-1 0,0 1 0,0 0 1,0-1-1,1 1 0,-1 0 0,0 0 1,1 0-1,-1 0 0,1 0 0,-1 0 1,1 1-1,-1-1 0,1 0 0,-1 1 1,4-1-1,56-10-5012,-31 8 2173,20-8-2075,5-4-4212</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0.321"/>
    </inkml:context>
    <inkml:brush xml:id="br0">
      <inkml:brushProperty name="width" value="0.025" units="cm"/>
      <inkml:brushProperty name="height" value="0.025" units="cm"/>
    </inkml:brush>
  </inkml:definitions>
  <inkml:trace contextRef="#ctx0" brushRef="#br0">1 38 4068,'0'0'3747,"6"-37"-3298,3 52-161,4 5-160,1-5-32,-1-8-1857</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3.140"/>
    </inkml:context>
    <inkml:brush xml:id="br0">
      <inkml:brushProperty name="width" value="0.025" units="cm"/>
      <inkml:brushProperty name="height" value="0.025" units="cm"/>
    </inkml:brush>
  </inkml:definitions>
  <inkml:trace contextRef="#ctx0" brushRef="#br0">0 0 12684,'0'0'2819,"83"13"-3204,-40 6-319,6 3-1955,-3-5 449,-6-10-3011</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5.039"/>
    </inkml:context>
    <inkml:brush xml:id="br0">
      <inkml:brushProperty name="width" value="0.025" units="cm"/>
      <inkml:brushProperty name="height" value="0.025" units="cm"/>
    </inkml:brush>
  </inkml:definitions>
  <inkml:trace contextRef="#ctx0" brushRef="#br0">1 33 6534,'0'0'7111,"22"-33"-7624,-22 38-1504</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8.902"/>
    </inkml:context>
    <inkml:brush xml:id="br0">
      <inkml:brushProperty name="width" value="0.025" units="cm"/>
      <inkml:brushProperty name="height" value="0.025" units="cm"/>
    </inkml:brush>
  </inkml:definitions>
  <inkml:trace contextRef="#ctx0" brushRef="#br0">12 1 11883,'0'0'14809,"2"14"-13362,0 25-600,-2-1 0,-7 57 0,5-80-701,-1 2-92,1 0 0,1 0 0,0-1 0,2 1 0,3 31-1,10-26-1113,-13-21 867,-1 0 0,1-1 0,-1 1 0,1 0-1,-1-1 1,1 1 0,0-1 0,-1 1 0,1-1-1,0 1 1,0-1 0,-1 1 0,1-1 0,0 0 0,0 1-1,-1-1 1,1 0 0,0 0 0,0 0 0,0 0 0,0 0-1,0 0 1,-1 0 0,1 0 0,0 0 0,0 0 0,0 0-1,1 0 1,0-6-3853,-2-9-2654</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19:50.968"/>
    </inkml:context>
    <inkml:brush xml:id="br0">
      <inkml:brushProperty name="width" value="0.025" units="cm"/>
      <inkml:brushProperty name="height" value="0.025" units="cm"/>
    </inkml:brush>
  </inkml:definitions>
  <inkml:trace contextRef="#ctx0" brushRef="#br0">0 319 14574,'0'0'2520,"4"10"-1837,-2-4-486,1 1 1,0 0-1,1-1 1,0 0-1,0 0 1,0 0-1,1 0 1,-1-1-1,1 1 1,1-1 0,-1-1-1,1 1 1,0-1-1,0 0 1,0 0-1,0-1 1,1 1-1,0-1 1,11 3-1,-7-3-42,0 0-1,1 0 1,-1-1-1,1-1 1,-1 0-1,1 0 1,-1-1-1,1-1 0,-1 0 1,1 0-1,12-4 1,-18 3-123,1-1-1,-1 1 1,1-1 0,-1 0-1,0-1 1,0 0 0,-1 0 0,1 0-1,-1 0 1,1-1 0,-2 0-1,1 0 1,0 0 0,-1-1-1,0 1 1,0-1 0,-1 0 0,1 0-1,3-11 1,-1-1-66,-1-1 0,0 1 0,-2-1 0,0 0 0,-1 0 0,-1-38 0,-3 25-2612,-7-48-1,-4 22-4922</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39.274"/>
    </inkml:context>
    <inkml:brush xml:id="br0">
      <inkml:brushProperty name="width" value="0.025" units="cm"/>
      <inkml:brushProperty name="height" value="0.025" units="cm"/>
    </inkml:brush>
  </inkml:definitions>
  <inkml:trace contextRef="#ctx0" brushRef="#br0">0 17 16015,'0'0'8680,"49"-2"-7270,-11 2-417,8 0-673,9 0-256,3 0-1121,4 0-2402,-8-4-769,-8-6-8520</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7.792"/>
    </inkml:context>
    <inkml:brush xml:id="br0">
      <inkml:brushProperty name="width" value="0.025" units="cm"/>
      <inkml:brushProperty name="height" value="0.025" units="cm"/>
    </inkml:brush>
  </inkml:definitions>
  <inkml:trace contextRef="#ctx0" brushRef="#br0">0 50 13389,'0'0'9417,"71"4"-7624,-25-13-576,6 0-192,2-2-576,-1-1-353,-4 3-64,-7 5-1089,-6 4-961,-12 0-1954,-8 0-3939</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8.631"/>
    </inkml:context>
    <inkml:brush xml:id="br0">
      <inkml:brushProperty name="width" value="0.025" units="cm"/>
      <inkml:brushProperty name="height" value="0.025" units="cm"/>
    </inkml:brush>
  </inkml:definitions>
  <inkml:trace contextRef="#ctx0" brushRef="#br0">1 138 12748,'0'0'2296,"5"-11"-407,-2 4-1589,1 0 0,0 0 0,0 0 0,1 0 0,0 1 0,0 0 0,0 0 0,1 0 0,0 1 0,0 0 0,0 0 0,1 0 0,0 1 0,0 0 0,9-4 0,-1 2 1,0 0 1,0 1 0,1 1 0,-1 1 0,1 0 0,0 1 0,0 1 0,23 0 0,-38 1-302,1 0 0,-1 0 0,1 0 0,-1 0 0,1 0 0,-1 1 0,1-1 0,-1 0 0,1 1 0,-1-1 0,1 1 0,-1 0 0,0-1 0,1 1 0,-1 0 0,0 0 0,0 0 0,0 0 0,1 0 0,-1 0 0,0 0 0,0 0 0,0 0 0,-1 0 0,1 1 0,0-1 0,0 0 0,-1 1 0,1-1 0,-1 1 0,1-1 0,-1 1 0,0-1 0,1 0 0,-1 1 0,0-1 0,0 1 0,0 0 0,0-1 0,0 1 0,0-1 0,-1 1 0,1-1 0,0 0 0,-1 1 0,1-1 0,-1 1 0,0-1 0,1 0 0,-2 2 0,-3 9 24,0-1-1,-1 0 0,-1 0 1,-12 16-1,-32 32 100,-17 21 592,62-72-527,0 0-1,1 1 1,0-1-1,1 1 1,0 0-1,0 0 1,-4 20-1,7-28-172,1 1 0,0 0 0,0 0 0,-1-1 0,1 1 0,0 0 0,1 0 0,-1-1 0,0 1 0,0 0 0,1-1 0,-1 1 0,1 0 0,-1-1-1,1 1 1,0 0 0,0-1 0,0 1 0,0-1 0,0 1 0,0-1 0,0 0 0,0 1 0,2 1 0,1-1-55,-1 0 1,1 0-1,0 0 0,0-1 1,-1 1-1,1-1 1,0 0-1,0 0 0,0 0 1,6 0-1,9 0-955,0-1 1,0-1-1,32-5 0,12-12-3473,2-14-2141</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8.971"/>
    </inkml:context>
    <inkml:brush xml:id="br0">
      <inkml:brushProperty name="width" value="0.025" units="cm"/>
      <inkml:brushProperty name="height" value="0.025" units="cm"/>
    </inkml:brush>
  </inkml:definitions>
  <inkml:trace contextRef="#ctx0" brushRef="#br0">212 1 17969,'-13'10'2119,"-10"8"-1110,2 0 0,0 2-1,-24 30 1,34-37-639,0 1 1,1 0-1,1 1 0,1-1 0,0 2 1,0-1-1,2 1 0,-6 19 0,11-30-311,0 0-1,-1 0 1,1 0-1,1 1 1,-1-1-1,1 0 1,0 1-1,0-1 1,1 0 0,0 1-1,0-1 1,2 7-1,-2-9-49,1-1-1,-1 1 1,1-1 0,0 0-1,0 0 1,0 0 0,0 0-1,0 0 1,1 0 0,-1-1-1,0 1 1,1-1-1,-1 1 1,1-1 0,0 0-1,-1 0 1,1 0 0,0-1-1,-1 1 1,1 0 0,0-1-1,0 0 1,0 0 0,3 0-1,7 0 63,0 0-1,1-1 0,-1 0 0,0-1 1,0 0-1,0-1 0,0-1 1,-1 0-1,0-1 0,1 0 0,-2-1 1,1 0-1,-1-1 0,21-16 1,-25 17 65,1 0 0,-1-1 0,0 0 0,-1 0 0,0-1 0,0 0 1,0 0-1,-1 0 0,0-1 0,-1 0 0,0 0 0,0 0 0,-1 0 0,0 0 1,-1-1-1,0 0 0,0 1 0,-1-1 0,-1 0 0,0-16 0,-1 22-113,1 1-1,-1 0 1,0 0-1,0 0 0,-1 0 1,1 0-1,-1 0 1,1 0-1,-1 1 0,0-1 1,0 0-1,0 1 1,0-1-1,-1 1 0,1 0 1,-1 0-1,1 0 1,-1 0-1,0 0 0,0 1 1,0-1-1,0 1 1,0 0-1,0 0 1,0 0-1,-5-1 0,6 1-122,0 1-1,0-1 0,0 1 1,0 0-1,0 0 0,-1 0 1,1 0-1,0 0 0,0 0 1,0 0-1,0 1 0,0-1 1,0 1-1,0-1 0,0 1 1,0 0-1,0 0 0,0 0 1,0 0-1,0 0 0,1 0 1,-1 1-1,0-1 0,1 0 0,-1 1 1,1-1-1,0 1 0,-1 0 1,1 0-1,0-1 0,0 1 1,0 0-1,0 0 0,0 0 1,1 0-1,-1 0 0,0 0 1,1 0-1,-1 4 0,1-5-133,0 0 0,0 0 0,0 0 0,0-1 0,0 1 0,0 0 0,0 0 0,0 0 0,0 0 0,0 0 0,0-1 0,0 1 0,1 0 0,-1 0 0,0 0 0,1-1-1,-1 1 1,1 0 0,-1 0 0,1-1 0,-1 1 0,1 0 0,-1-1 0,1 1 0,0-1 0,-1 1 0,1 0 0,0-1 0,-1 0 0,1 1 0,1 0 0,28 2-6365,-23-3 5030,23 0-6636</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9.315"/>
    </inkml:context>
    <inkml:brush xml:id="br0">
      <inkml:brushProperty name="width" value="0.025" units="cm"/>
      <inkml:brushProperty name="height" value="0.025" units="cm"/>
    </inkml:brush>
  </inkml:definitions>
  <inkml:trace contextRef="#ctx0" brushRef="#br0">345 0 14253,'0'0'4842,"-7"9"-1740,-101 119 2988,59-74-5877,3 1 1,3 3 0,-45 77 0,84-129-3857,7-18-5419,3-11 825</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49.654"/>
    </inkml:context>
    <inkml:brush xml:id="br0">
      <inkml:brushProperty name="width" value="0.025" units="cm"/>
      <inkml:brushProperty name="height" value="0.025" units="cm"/>
    </inkml:brush>
  </inkml:definitions>
  <inkml:trace contextRef="#ctx0" brushRef="#br0">163 26 16015,'-11'1'1922,"1"1"-1459,0 0-1,0 0 1,0 1 0,0 0-1,1 1 1,0 0 0,0 0-1,-9 6 1,13-7-274,1 0 1,0 0-1,1 0 1,-1 0-1,0 1 1,1-1-1,0 1 1,0 0-1,0 0 1,0 0 0,0 0-1,1 0 1,0 1-1,0-1 1,0 1-1,0 0 1,1 0-1,0-1 1,0 1-1,0 0 1,0 8-1,1-12-176,0 1 0,0 0 0,1 0 0,-1-1 0,0 1 0,1 0 0,-1-1 0,1 1 0,-1-1-1,1 1 1,0-1 0,0 1 0,0-1 0,0 1 0,0-1 0,0 1 0,0-1 0,0 0 0,0 0 0,1 0 0,-1 0 0,0 0 0,3 1-1,0 0 9,0 0 0,0 0 0,0-1 0,1 0 0,-1 0 0,0 0 0,1 0 0,-1-1 0,6 1 0,0-1 24,0-1 1,0 1-1,0-2 0,1 1 0,-1-2 0,-1 1 0,18-7 0,-18 4-8,1-1 1,-1 1-1,0-2 0,0 1 0,0-1 1,14-16-1,-20 20 39,0-1 1,-1 1-1,1-1 0,-1 0 1,1 0-1,-1 0 1,0 0-1,-1-1 0,1 1 1,-1 0-1,0-1 0,0 1 1,0-1-1,0 1 1,-1-1-1,0 0 0,0 1 1,0-1-1,-2-4 0,2 6-48,-1 1 0,0 0 0,0 0-1,0 0 1,0 0 0,0 0 0,0 0-1,0 1 1,-1-1 0,1 0-1,-1 1 1,1-1 0,-1 1 0,0-1-1,1 1 1,-1 0 0,0-1 0,0 1-1,0 0 1,0 0 0,0 1-1,0-1 1,0 0 0,0 1 0,-1-1-1,1 1 1,0 0 0,0-1 0,0 1-1,-1 0 1,1 1 0,0-1 0,0 0-1,-3 1 1,-2 0-36,-1 0-1,1 0 1,0 1-1,0 0 1,0 0-1,0 1 1,0 0-1,1 0 1,-8 5 0,4-1-68,1 1 1,0 0 0,1 0 0,0 1 0,0 0 0,1 1 0,0-1 0,1 1 0,-7 13 0,12-19-201,-1-1-1,0 1 1,1-1 0,0 1 0,0 0 0,0 0 0,0-1 0,0 1-1,1 0 1,0 0 0,-1 0 0,2 0 0,-1 0 0,0-1-1,1 1 1,0 0 0,0 0 0,0 0 0,0-1 0,0 1 0,1-1-1,0 1 1,-1-1 0,1 1 0,1-1 0,-1 0 0,0 0-1,1 0 1,0 0 0,-1-1 0,5 4 0,24 13-3733,5-2-1138</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0.026"/>
    </inkml:context>
    <inkml:brush xml:id="br0">
      <inkml:brushProperty name="width" value="0.025" units="cm"/>
      <inkml:brushProperty name="height" value="0.025" units="cm"/>
    </inkml:brush>
  </inkml:definitions>
  <inkml:trace contextRef="#ctx0" brushRef="#br0">104 65 15567,'-10'9'2674,"1"-1"-2038,-39 39 2123,44-43-2334,0 1 0,0 0 0,0 0 0,1 0 0,0 1 0,0-1 0,0 1 0,1-1 0,-4 13 0,6-17-384,0 0 1,0 0 0,0 0-1,0 0 1,0-1-1,0 1 1,0 0 0,1 0-1,-1 0 1,0 0-1,0 0 1,1 0-1,-1 0 1,1 0 0,-1-1-1,1 1 1,-1 0-1,1 0 1,-1-1 0,1 1-1,0 0 1,0-1-1,-1 1 1,1-1 0,0 1-1,0-1 1,-1 1-1,1-1 1,0 1 0,0-1-1,0 0 1,0 1-1,0-1 1,0 0-1,0 0 1,0 0 0,-1 0-1,1 0 1,0 0-1,0 0 1,2 0 0,42-5 1120,-30 1-898,0-1-1,-1-1 0,0 0 1,0-1-1,0 0 0,-1-2 1,0 1-1,-1-1 0,0-1 1,0-1-1,-1 1 1,0-2-1,-1 1 0,17-27 1,-26 36-262,1-1 1,-1 0-1,1-1 0,-1 1 1,0 0-1,0 0 1,0 0-1,-1-1 0,1 1 1,-1-6-1,0 8-2,0 0 0,-1 0 0,1 0 0,-1 0 0,1 0-1,0 0 1,-1 0 0,0 1 0,1-1 0,-1 0 0,0 0 0,1 0-1,-1 1 1,0-1 0,0 0 0,1 1 0,-1-1 0,0 1-1,0-1 1,0 1 0,0-1 0,0 1 0,0-1 0,0 1 0,0 0-1,0 0 1,0-1 0,0 1 0,0 0 0,0 0 0,0 0-1,0 0 1,0 0 0,-2 1 0,-6 0 2,1 0 0,-1 1 0,1 0 0,0 0 0,-1 1 0,1 0 0,0 1 0,1-1 0,-9 6 0,10-5-10,0-1 1,1 1-1,-1 0 0,1 0 1,0 1-1,0-1 0,0 1 0,1 0 1,-1 0-1,1 1 0,1-1 1,-5 8-1,8-12-85,0-1 1,-1 1-1,1-1 1,0 1-1,0-1 0,-1 1 1,1-1-1,0 1 1,0-1-1,0 1 1,0-1-1,0 1 0,0-1 1,0 1-1,0-1 1,0 1-1,0 0 0,0-1 1,0 1-1,0-1 1,0 1-1,0-1 1,0 1-1,1-1 0,-1 1 1,0-1-1,0 1 1,1-1-1,-1 0 1,0 1-1,1-1 0,-1 1 1,0-1-1,2 1 1,18-1-5023,12-8-1921</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0.482"/>
    </inkml:context>
    <inkml:brush xml:id="br0">
      <inkml:brushProperty name="width" value="0.025" units="cm"/>
      <inkml:brushProperty name="height" value="0.025" units="cm"/>
    </inkml:brush>
  </inkml:definitions>
  <inkml:trace contextRef="#ctx0" brushRef="#br0">0 0 18353,'0'0'3876,"48"53"-2146,-8-48-417,9-5-737,7 0-479,3-1-994,-4-13-1762,-5-4-1024,-8-3-3236</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0.838"/>
    </inkml:context>
    <inkml:brush xml:id="br0">
      <inkml:brushProperty name="width" value="0.025" units="cm"/>
      <inkml:brushProperty name="height" value="0.025" units="cm"/>
    </inkml:brush>
  </inkml:definitions>
  <inkml:trace contextRef="#ctx0" brushRef="#br0">96 1 19122,'0'0'256,"-43"56"545,22-16-192,6 5-1,2 2-352,9 2-159,4-1-65,0-8-481,13-7-1377,-1-10-832,0-10-513,-4-10-1121</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1.183"/>
    </inkml:context>
    <inkml:brush xml:id="br0">
      <inkml:brushProperty name="width" value="0.025" units="cm"/>
      <inkml:brushProperty name="height" value="0.025" units="cm"/>
    </inkml:brush>
  </inkml:definitions>
  <inkml:trace contextRef="#ctx0" brushRef="#br0">1 145 13132,'0'0'2488,"0"-9"-48,0 6-2229,1 0 1,-1 0 0,1-1-1,-1 1 1,1 0-1,0 0 1,0 0-1,1 0 1,-1 0 0,1 0-1,-1 0 1,1 0-1,3-3 1,0 1 7,-1 1 1,1 1 0,0-1-1,0 1 1,0 0-1,0 0 1,1 0-1,9-3 1,22-7 264,-1 2 0,2 2 1,0 1-1,0 2 0,0 2 0,67 0 1,-100 4-475,1 0 0,-1 0 0,0 1 1,0 0-1,0 0 0,0 0 0,0 1 1,0 0-1,-1 0 0,1 0 0,0 0 1,-1 1-1,0-1 0,9 8 1,-11-8 7,0 0 1,-1 0 0,1 0 0,-1 1 0,1-1-1,-1 1 1,0-1 0,0 1 0,0-1 0,0 1-1,0 0 1,0 0 0,-1-1 0,1 1 0,-1 0-1,0 0 1,0 0 0,0 0 0,0-1 0,-1 1-1,1 0 1,-1 0 0,0 0 0,1-1 0,-1 1 0,0 0-1,-1-1 1,-2 5 0,-2 4 182,-1-1-1,0 0 1,-1-1-1,0 0 1,0 0 0,-1 0-1,0-1 1,-12 7 0,-5 4 276,-53 28 0,23-21-1203,69-43-14782</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38.320"/>
    </inkml:context>
    <inkml:brush xml:id="br0">
      <inkml:brushProperty name="width" value="0.025" units="cm"/>
      <inkml:brushProperty name="height" value="0.025" units="cm"/>
    </inkml:brush>
  </inkml:definitions>
  <inkml:trace contextRef="#ctx0" brushRef="#br0">1 118 3812,'4'-9'7335,"1"-4"-5879,-1 2-358,0 0-1,0 0 1,1 1-1,0-1 1,1 1-1,14-18 1,-20 27-1032,0 1 0,1 0 0,-1 0 0,0-1 0,1 1 0,-1 0 1,0 0-1,1-1 0,-1 1 0,1 0 0,-1 0 0,1 0 0,-1 0 0,0 0 0,1 0 0,-1 0 1,1 0-1,-1 0 0,1 0 0,-1 0 0,1 0 0,-1 0 0,0 0 0,1 0 0,-1 0 0,1 0 0,-1 0 1,1 1-1,-1-1 0,0 0 0,1 0 0,-1 1 0,1-1 0,-1 0 0,0 0 0,1 1 0,-1-1 1,0 0-1,0 1 0,1-1 0,-1 0 0,0 1 0,0-1 0,1 1 0,-1-1 0,0 1 0,0-1 1,0 0-1,0 1 0,0-1 0,0 1 0,0-1 0,0 1 0,0-1 0,0 0 0,0 1 0,0-1 1,0 1-1,0-1 0,0 1 0,2 37 661,-2-33-415,-4 149 1131,-27 182-1,-2-4-1375,28-104-814,5-225-2290,1-5 884,2-13-372,1-30-1478,-6-6-1613,-8-10-3363</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1.938"/>
    </inkml:context>
    <inkml:brush xml:id="br0">
      <inkml:brushProperty name="width" value="0.025" units="cm"/>
      <inkml:brushProperty name="height" value="0.025" units="cm"/>
    </inkml:brush>
  </inkml:definitions>
  <inkml:trace contextRef="#ctx0" brushRef="#br0">134 71 13357,'0'0'3075,"2"-10"170,2-31-399,-4 41-2776,0-1 0,1 1 1,-1-1-1,0 1 0,0-1 1,0 1-1,0-1 0,0 0 1,0 1-1,1-1 0,-2 1 1,1-1-1,0 1 0,0-1 1,0 0-1,0 1 0,0-1 1,0 1-1,0-1 0,-1 1 1,1-1-1,0 1 0,0-1 1,-1 1-1,1-1 0,0 1 1,-1-1-1,1 1 0,-1-1 1,1 1-1,-1 0 0,1-1 1,0 1-1,-1 0 0,1-1 1,-1 1-1,0 0 0,1 0 1,-1-1-1,1 1 0,-1 0 1,1 0-1,-1 0 1,1 0-1,-1 0 0,0 0 1,1 0-1,-1 0 0,1 0 1,-1 0-1,0 0 0,1 0 1,-1 0-1,1 0 0,-1 1 1,1-1-1,-1 0 0,1 0 1,-1 1-1,1-1 0,-1 0 1,0 1-1,-28 21 260,16-8-234,2 2-1,0-1 0,0 2 0,-9 20 0,16-30-34,0 1-1,1-1 0,0 1 1,1 0-1,0 0 0,0 0 1,0 0-1,1 0 0,1 1 0,-1-1 1,1 0-1,2 12 0,-2-19-45,0 0 1,1-1-1,-1 1 0,1 0 0,-1 0 0,1 0 0,0-1 0,-1 1 0,1 0 0,0-1 1,0 1-1,-1-1 0,1 1 0,0-1 0,0 1 0,0-1 0,0 0 0,-1 1 0,1-1 1,0 0-1,0 0 0,0 1 0,0-1 0,0 0 0,0 0 0,0 0 0,0 0 0,0 0 0,0 0 1,0 0-1,0-1 0,-1 1 0,1 0 0,0-1 0,0 1 0,0 0 0,0-1 0,0 1 1,-1-1-1,3 0 0,35-22 604,-30 15-568,1-1 1,-1 0 0,-1-1-1,0 0 1,0 0-1,-1 0 1,0-1 0,-1 0-1,0 0 1,0 0-1,-2-1 1,1 0 0,-2 1-1,1-1 1,-1 0 0,-1-1-1,0-12 1,-22 45-469,17-14 413,1 0-1,-1 0 1,1 1-1,1-1 1,-1 1-1,1-1 1,0 1-1,1 0 1,-1 0-1,1 0 1,1 0-1,-1 11 1,2-17 7,0 0-1,0 0 1,0 0 0,0 0 0,0 0 0,0 0 0,0 0 0,0-1 0,0 1 0,1 0 0,-1-1 0,0 1-1,0-1 1,1 0 0,-1 1 0,0-1 0,1 0 0,-1 0 0,0 1 0,1-1 0,-1 0 0,0-1-1,1 1 1,-1 0 0,0 0 0,0 0 0,3-1 0,38-8 134,-29 4-108,-1-1 0,0 0 0,17-12 0,-21 12-36,1 1 0,0-1 0,1 2 0,-1-1 0,1 1 0,0 0-1,11-2 1,-20 6-1,-1 0 0,1 0 1,-1 0-1,1 0 0,-1 0 0,0 1 0,1-1 0,-1 0 0,1 0 0,-1 0 1,1 0-1,-1 1 0,0-1 0,1 0 0,-1 0 0,1 1 0,-1-1 0,0 0 1,1 1-1,-1-1 0,0 0 0,0 1 0,1-1 0,-1 0 0,0 1 1,0-1-1,1 1 0,-1-1 0,0 1 0,0-1 0,0 1 0,0-1 0,0 0 1,0 1-1,0-1 0,0 1 0,0 0 0,1 30-8,-2-28 26,1 0 0,0 0 0,-1 0 0,1 0 0,1 0 0,-1 0 0,0 0 0,1 0-1,-1 0 1,1 0 0,0 0 0,0-1 0,2 6 0,-1-7 18,1 0 0,-1 0-1,0 0 1,0 0 0,0 0 0,1 0-1,-1-1 1,0 1 0,1-1 0,-1 0-1,0 0 1,1 0 0,-1 0 0,0 0-1,1 0 1,-1 0 0,0-1 0,1 1-1,-1-1 1,0 0 0,1 0 0,1-1-1,54-28 420,-39 19-416,-10 6-38,0 0 1,0 1 0,1 0-1,0 1 1,0 0-1,0 0 1,0 1 0,0 1-1,15-1 1,-24 2 2,0 0 0,1 1 0,-1-1 0,0 1 1,1 0-1,-1-1 0,0 1 0,0 0 0,0 0 1,1 0-1,-1 0 0,0 0 0,0 0 0,0 0 0,-1 0 1,1 0-1,0 1 0,0-1 0,-1 0 0,1 0 1,0 1-1,-1-1 0,1 0 0,-1 1 0,0-1 0,1 1 1,-1-1-1,0 1 0,0-1 0,0 0 0,0 1 1,0 1-1,6 20-986,-6-22 812,0-1 0,1 0 0,-1 1 0,0-1 0,1 0 0,-1 0 0,1 0 0,-1 1 0,0-1 0,1 0-1,-1 0 1,1 0 0,-1 0 0,1 0 0,-1 0 0,1 0 0,-1 0 0,0 0 0,1 0 0,-1 0 0,1 0 0,-1 0 0,1 0 0,-1 0 0,1 0 0,-1 0 0,0 0 0,1-1 0,-1 1 0,1 0 0,-1 0 0,0-1-1,1 1 1,-1 0 0,0-1 0,1 1 0,-1 0 0,0-1 0,1 1 0,-1 0 0,0-1 0,0 1 0,0 0 0,1-1 0,-1 1 0,0-1 0,0 1 0,0-1 0,0 1 0,0-1 0,0 1 0,0 0 0,0-2 0,3-15-5684</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2.267"/>
    </inkml:context>
    <inkml:brush xml:id="br0">
      <inkml:brushProperty name="width" value="0.025" units="cm"/>
      <inkml:brushProperty name="height" value="0.025" units="cm"/>
    </inkml:brush>
  </inkml:definitions>
  <inkml:trace contextRef="#ctx0" brushRef="#br0">0 0 4164,'0'0'19955</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2.595"/>
    </inkml:context>
    <inkml:brush xml:id="br0">
      <inkml:brushProperty name="width" value="0.025" units="cm"/>
      <inkml:brushProperty name="height" value="0.025" units="cm"/>
    </inkml:brush>
  </inkml:definitions>
  <inkml:trace contextRef="#ctx0" brushRef="#br0">92 1 13901,'0'0'11638,"0"15"-10624,-24 177 1394,11-108-1212,-2 110-1,14-167-1132,0-17-31,0-1-1,1 0 0,1 0 0,2 14 0,0-95-2609,-5 57 2292,-1-1-1,0 1 1,-11-28 0,8 28 368,1-1 0,1 0 0,-3-18 0,7 33-62,1 1-1,-1-1 1,0 1 0,1-1 0,-1 0-1,0 1 1,1-1 0,-1 1-1,0-1 1,1 1 0,-1-1 0,1 1-1,-1-1 1,1 1 0,-1 0-1,1-1 1,-1 1 0,1 0 0,0-1-1,-1 1 1,1 0 0,0 0-1,-1-1 1,1 1 0,-1 0 0,1 0-1,0 0 1,-1 0 0,1 0-1,0 0 1,-1 0 0,1 0 0,1 0-1,32 1-776,-22-1 86,94-5-12921,-68 0 4891</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2.936"/>
    </inkml:context>
    <inkml:brush xml:id="br0">
      <inkml:brushProperty name="width" value="0.025" units="cm"/>
      <inkml:brushProperty name="height" value="0.025" units="cm"/>
    </inkml:brush>
  </inkml:definitions>
  <inkml:trace contextRef="#ctx0" brushRef="#br0">170 1 10602,'0'0'12967,"-11"0"-10693,-1 1-1767,0 0 0,1 1 0,-1 1 0,1 0 0,-22 8 0,29-9-441,0-1 0,0 1 0,1 0 0,-1 0 0,0 0-1,1 0 1,-1 0 0,1 1 0,0 0 0,0 0 0,0 0 0,0 0 0,0 0-1,1 0 1,-1 1 0,1-1 0,0 1 0,0 0 0,0-1 0,1 1 0,-1 0-1,1 0 1,-1 9 0,2-12-86,0 0 0,0 0 0,1 1 0,-1-1 1,1 0-1,-1 0 0,1 1 0,0-1 0,-1 0 0,1 0 0,0 0 0,0 0 0,0 0 0,0 0 0,0 0 0,0 0 1,0-1-1,0 1 0,0 0 0,0 0 0,0-1 0,1 1 0,-1-1 0,0 1 0,0-1 0,1 0 0,-1 1 0,0-1 1,1 0-1,1 0 0,51 5-1101,-42-4 718,-10-1 330,12 0-155,0 1 0,0 0 1,0 2-1,0-1 0,-1 2 1,1-1-1,13 8 0,-26-11 256,0 0-1,0 0 0,0 1 1,0-1-1,0 1 0,-1-1 1,1 1-1,0-1 0,0 1 1,-1-1-1,1 1 1,0 0-1,-1-1 0,1 1 1,-1 0-1,1-1 0,-1 1 1,1 0-1,-1 0 0,0 0 1,1-1-1,-1 1 0,0 0 1,1 0-1,-1 0 0,0 0 1,0 0-1,0 0 0,0 0 1,0 0-1,0-1 0,0 1 1,0 0-1,0 0 1,-1 0-1,1 0 0,0 0 1,0 0-1,-1-1 0,1 1 1,-1 0-1,1 0 0,-1 0 1,1-1-1,-1 1 0,1 0 1,-1-1-1,1 1 0,-1 0 1,0-1-1,0 1 0,1-1 1,-1 1-1,0-1 1,0 1-1,0-1 0,0 1 1,-49 25 1706,27-18-1159,0-1 0,-29 6 0,10-9-2316,38-5-2284,4-5-3236</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4.386"/>
    </inkml:context>
    <inkml:brush xml:id="br0">
      <inkml:brushProperty name="width" value="0.025" units="cm"/>
      <inkml:brushProperty name="height" value="0.025" units="cm"/>
    </inkml:brush>
  </inkml:definitions>
  <inkml:trace contextRef="#ctx0" brushRef="#br0">7 0 13389,'0'0'6256,"-1"13"-5418,0 0-528,-2 37 621,2 0-1,6 61 1,-5-109-907,0 0 1,0 0-1,1 0 1,-1 0-1,1 0 0,-1 0 1,1 0-1,0 0 0,0 0 1,0 0-1,0 0 1,0 0-1,0-1 0,1 1 1,-1 0-1,0-1 1,1 1-1,-1-1 0,4 3 1,-3-4 18,-1 1 0,1-1 1,0 1-1,0-1 0,0 0 0,-1 0 1,1 1-1,0-1 0,0-1 1,0 1-1,0 0 0,-1 0 0,1-1 1,0 1-1,0-1 0,-1 1 0,4-2 1,5-3 141,-1-1 0,0 0 0,0 0 0,-1-1 0,1 0 0,7-9 0,45-59 63,4-5 465,-64 111-147,-16 109 235,14-140-797,1 1-1,0 0 1,0 0 0,0-1 0,0 1-1,0 0 1,0 0 0,0-1 0,1 1-1,-1 0 1,0-1 0,0 1-1,1 0 1,-1 0 0,0-1 0,1 1-1,-1-1 1,0 1 0,1 0 0,-1-1-1,1 1 1,-1-1 0,1 1 0,0-1-1,-1 1 1,1-1 0,-1 1-1,1-1 1,1 1 0,22-5 237,21-26 185,-8-7-271,-25 24-138,0 1 0,1 0 0,0 1 0,23-15 1,-36 26-24,1 0 0,-1-1 0,1 1 1,-1 0-1,1-1 0,0 1 0,-1 0 1,1 0-1,-1-1 0,1 1 0,0 0 0,-1 0 1,1 0-1,0 0 0,-1 0 0,1 0 1,-1 0-1,1 0 0,0 0 0,-1 0 1,1 0-1,0 1 0,-1-1 0,1 0 1,-1 0-1,1 1 0,0-1 0,-1 0 1,1 1-1,-1-1 0,1 0 0,-1 1 1,1-1-1,-1 1 0,0-1 0,1 1 1,0 0-1,7 31 32,-11 38 108,-2-47-126,0-14-1989,-2-13-4657,2-14 483</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4.729"/>
    </inkml:context>
    <inkml:brush xml:id="br0">
      <inkml:brushProperty name="width" value="0.025" units="cm"/>
      <inkml:brushProperty name="height" value="0.025" units="cm"/>
    </inkml:brush>
  </inkml:definitions>
  <inkml:trace contextRef="#ctx0" brushRef="#br0">1 0 17232,'0'0'5125</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6.721"/>
    </inkml:context>
    <inkml:brush xml:id="br0">
      <inkml:brushProperty name="width" value="0.025" units="cm"/>
      <inkml:brushProperty name="height" value="0.025" units="cm"/>
    </inkml:brush>
  </inkml:definitions>
  <inkml:trace contextRef="#ctx0" brushRef="#br0">248 76 7911,'0'0'11142,"1"-8"-9002,-1 5-1923,0 0 0,0 0 0,0 0-1,0 0 1,0 1 0,0-1-1,-1 0 1,0 0 0,0 0 0,1 1-1,-1-1 1,-1 0 0,1 1 0,0-1-1,-4-4 1,3 5-52,-1 0 0,1 0-1,-1 1 1,1-1 0,-1 1 0,0-1 0,1 1-1,-1 0 1,0 0 0,0 0 0,0 0 0,0 1-1,0-1 1,0 1 0,0 0 0,0-1 0,0 1 0,0 1-1,-3-1 1,-1 2-89,1-1 1,-1 1-1,1 0 0,-1 0 0,1 1 0,0 0 1,0 0-1,1 0 0,-1 1 0,1 0 0,-1 0 1,1 0-1,0 1 0,1 0 0,-1 0 0,-7 10 1,1 0 195,1 0 1,0 1-1,1 0 1,1 1-1,-6 17 1,11-28-219,2-1-1,-1 0 1,0 1 0,1-1-1,0 1 1,1-1 0,-1 1 0,1 7-1,0-11-46,1-1 0,-1 0 0,0 1 0,1-1 0,-1 0 1,1 1-1,0-1 0,-1 0 0,1 1 0,0-1 0,0 0 0,0 0 0,0 0 0,0 0 0,0 0 0,0 0 0,0 0 0,0 0 0,0 0 0,0-1 0,1 1 0,-1 0 0,0-1 0,1 1 0,-1-1 0,1 1 0,-1-1 0,0 0 0,1 1 0,-1-1 0,1 0 0,-1 0 0,1 0 0,-1 0 1,2-1-1,9 0 22,-1-1 1,0 0 0,1-1 0,-1 0 0,0-1 0,-1 0 0,1 0 0,-1-1-1,0-1 1,0 0 0,0 0 0,11-10 0,2-3-84,-1 0-1,-1-2 1,31-38-1,-50 57 54,2-2 8,0-1-1,0 0 0,-1 0 0,1 0 1,-1 0-1,-1 0 0,1-1 0,-1 1 1,1-1-1,-1 0 0,-1 1 0,2-11 1,-18 31 25,-10 20 20,3 1 1,1 2-1,-28 67 1,18-36 51,-7 4 36,23-46-150,1 0-1,1 1 0,1 0 0,2 1 0,-13 54 0,23-83-167,-1 1-1,1-1 1,0 1 0,0-1-1,-1 1 1,1-1-1,0 1 1,0 0-1,0-1 1,0 1 0,0-1-1,0 1 1,0-1-1,0 1 1,0-1 0,0 1-1,0 0 1,0-1-1,0 1 1,0-1-1,1 1 1,-1-1 0,0 1-1,0-1 1,0 1-1,1-1 1,-1 1 0,0-1-1,1 1 1,-1-1-1,1 0 1,-1 1-1,0-1 1,1 0 0,-1 1-1,1-1 1,18-13-4058,20-39-2635,-37 49 5954,24-37-6573</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7.203"/>
    </inkml:context>
    <inkml:brush xml:id="br0">
      <inkml:brushProperty name="width" value="0.025" units="cm"/>
      <inkml:brushProperty name="height" value="0.025" units="cm"/>
    </inkml:brush>
  </inkml:definitions>
  <inkml:trace contextRef="#ctx0" brushRef="#br0">10 72 12268,'4'-9'4772,"22"-47"833,-25 53-3731,-2 24 48,-18 63-653,14-66-956,0 1 0,1 0 0,1-1 1,-1 22-1,4-39-297,0 0 0,0 0 1,0 0-1,0-1 1,0 1-1,0 0 0,1 0 1,-1 0-1,0-1 0,0 1 1,0 0-1,1 0 0,-1-1 1,0 1-1,1 0 1,-1 0-1,1-1 0,-1 1 1,1-1-1,-1 1 0,1 0 1,-1-1-1,1 1 1,0-1-1,-1 1 0,1-1 1,0 1-1,-1-1 0,1 0 1,0 1-1,0-1 0,2 1 21,-1-1 0,0 0 0,1 0 0,-1 0 0,0 0-1,1-1 1,-1 1 0,0-1 0,0 1 0,1-1-1,1-1 1,5-1 88,0-1 0,0-1 0,0 0 0,12-9 1,-5 1-88,-1-1 1,0-1 0,0 0 0,-2-1 0,0-1-1,-1 0 1,-1 0 0,0-1 0,-1-1 0,11-29 0,-41 91 434,12-31-377,2 1 0,-1 0 1,2 0-1,0 1 0,0 0 1,1 0-1,1 0 0,-2 15 1,5-29-95,0 1 0,0-1 0,0 1 0,0-1 1,0 0-1,0 1 0,0-1 0,0 1 0,0-1 1,1 0-1,-1 1 0,0-1 0,0 0 0,0 1 1,0-1-1,1 1 0,-1-1 0,0 0 0,0 1 1,1-1-1,-1 0 0,0 0 0,0 1 0,1-1 1,-1 0-1,0 0 0,1 1 0,-1-1 0,0 0 1,1 0-1,-1 0 0,1 0 0,-1 1 1,0-1-1,1 0 0,18-4 37,16-17-24,-9-2-15,-1-1 0,-2-1 0,25-34 0,-37 45 0,-11 14 0,0 0 0,0 0 0,0 0 1,0 0-1,0 0 0,0 1 0,0-1 0,0 0 0,0 0 0,1 0 1,-1 0-1,0 0 0,0 0 0,0 0 0,0 0 0,0 0 0,0 0 1,0 0-1,0 0 0,1 0 0,-1 0 0,0 0 0,0 0 0,0 0 1,0 0-1,0 0 0,0 0 0,0 0 0,1 0 0,-1 0 0,0 0 1,0 0-1,0 0 0,0 0 0,0 0 0,0 0 0,0 0 0,1 0 1,-1 0-1,0 0 0,0 0 0,0 0 0,0 0 0,0 0 1,0 0-1,0-1 0,0 1 0,0 0 0,0 0 0,1 0 0,-6 19 8,-9 24-82,2-16-598,-7 21-720,13-15-6628,8-36 3166,4-3 2504,-1 2-124,9-16-7045</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7.823"/>
    </inkml:context>
    <inkml:brush xml:id="br0">
      <inkml:brushProperty name="width" value="0.025" units="cm"/>
      <inkml:brushProperty name="height" value="0.025" units="cm"/>
    </inkml:brush>
  </inkml:definitions>
  <inkml:trace contextRef="#ctx0" brushRef="#br0">160 1 17424,'0'0'2632,"-10"8"-406,0 0-1587,0 1-1,1 0 1,0 1-1,0-1 1,1 2-1,0-1 1,1 1-1,0 1 1,-6 13-1,1 13-41,1 1-1,2 0 1,1 0 0,2 1-1,-1 65 1,4-52-499,0-250-2580,3 196 2877,5 11-163,-4-7-209,0 0 0,0 0 0,0 0 0,1 0-1,-1 0 1,1 0 0,0 0 0,0-1-1,0 1 1,0-1 0,0 1 0,0-1 0,1 0-1,-1 0 1,1 0 0,0 0 0,-1 0-1,1 0 1,0-1 0,0 1 0,0-1-1,0 0 1,1 0 0,-1 0 0,0-1 0,0 1-1,6 0 1,0-1-5,0 0-1,0 0 1,0-1 0,0 0-1,0 0 1,0-1 0,-1 0-1,1-1 1,0 0 0,-1 0-1,12-6 1,-16 6 39,0 1 1,0-1-1,0 0 1,0 0-1,0 0 1,-1 0-1,1 0 1,-1-1-1,0 0 1,0 0-1,0 0 0,-1 0 1,1 0-1,-1 0 1,0-1-1,0 1 1,0-1-1,-1 1 1,0-1-1,0 0 1,0 1-1,0-1 1,-1-5-1,0 10-56,0 0 0,0-1 0,0 1 0,0 0 0,0 0 0,0-1 0,0 1 0,0 0 0,0 0 0,0 0 0,0 0 0,0-1 0,0 1 0,0 0 0,0 0 0,0 0 0,-1-1 0,1 1 0,0 0 0,0 0 0,0 0 0,0 0 0,0 0 0,-1-1 0,1 1 0,0 0 0,0 0 0,0 0 0,0 0 0,-1 0 0,1 0 0,0 0 0,0 0 0,0 0 0,-1 0 0,1 0 0,0 0 0,0 0 0,0 0 0,-1 0 0,1 0 0,0 0 0,0 0 0,0 0 0,-1 0 0,1 0 0,0 0 0,-15 7 11,-11 12-24,14-5 12,0 1 0,1 0 0,-17 30 0,25-38 0,-1 0 0,1 0 0,0 0 0,1 1 0,0-1 0,0 1 0,1-1 0,-1 1 0,2 0 0,-1-1 0,2 16 0,-1-22 0,1 1 0,0 0 0,0 0 0,0-1 0,0 1 0,0-1 0,0 1 0,1-1 0,-1 1 0,0-1 0,1 0 0,0 0 0,-1 1 0,1-1 0,-1 0 0,1 0 0,0-1 0,0 1 0,-1 0 0,1-1 0,0 1 0,0-1 0,0 1 0,0-1 0,0 0 0,0 0 0,0 0 0,2 0 0,57-2 0,-57 1-235,0 0 0,0 0 0,0 0 0,0 0 0,0-1 0,0 1 0,-1-1 0,1 0 1,6-5-1,-8 5-49,-1 1-1,1-1 1,0 0 0,0 0 0,-1 0 0,1 0 0,-1 0 0,1 0 0,-1 0 0,0 0-1,0-1 1,0 1 0,0-1 0,-1 1 0,1 0 0,0-1 0,-1 1 0,0-1 0,0 0 0,1 1-1,-2-1 1,1 1 0,0-1 0,0 1 0,-1-1 0,-1-3 0,-9-20-6608</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8.168"/>
    </inkml:context>
    <inkml:brush xml:id="br0">
      <inkml:brushProperty name="width" value="0.025" units="cm"/>
      <inkml:brushProperty name="height" value="0.025" units="cm"/>
    </inkml:brush>
  </inkml:definitions>
  <inkml:trace contextRef="#ctx0" brushRef="#br0">0 0 18866,'0'0'7399</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38.662"/>
    </inkml:context>
    <inkml:brush xml:id="br0">
      <inkml:brushProperty name="width" value="0.025" units="cm"/>
      <inkml:brushProperty name="height" value="0.025" units="cm"/>
    </inkml:brush>
  </inkml:definitions>
  <inkml:trace contextRef="#ctx0" brushRef="#br0">1 515 12812,'0'0'10004,"9"-9"-8691,28-24-747,-2-1 0,-1-2 0,-1-2 0,-3-1 0,-1-1 0,29-55 0,-41 60-209,-1-1 1,-3 0 0,13-48-1,-24 225 2046,-2-111-2337,0-1 0,2 0 0,2 1 1,0-1-1,9 29 0,-11-50-224,1-1 0,0 1 0,0-1 0,0 0 0,1 0 0,0 0-1,0-1 1,1 1 0,-1-1 0,2 0 0,-1 0 0,1-1 0,-1 1 0,1-1-1,1-1 1,-1 1 0,1-1 0,0 0 0,0-1 0,0 1 0,0-1 0,1-1-1,-1 1 1,9 0 0,-6-1-1173,0-1 1,0 0-1,0 0 0,0-1 0,0-1 0,17-2 1,10-12-8755</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8.761"/>
    </inkml:context>
    <inkml:brush xml:id="br0">
      <inkml:brushProperty name="width" value="0.025" units="cm"/>
      <inkml:brushProperty name="height" value="0.025" units="cm"/>
    </inkml:brush>
  </inkml:definitions>
  <inkml:trace contextRef="#ctx0" brushRef="#br0">0 45 15695,'0'0'2125,"4"-9"528,13-25-59,-17 34-2528,0 0 0,0 0 0,0 0 0,0 0 0,0 0 0,0 0 0,0 1 0,0-1 0,0 0 0,1 0 0,-1 0 0,0 0 0,0 0 0,0 0 0,0 0 0,0 1 0,0-1 0,0 0 0,0 0 0,1 0 0,-1 0 0,0 0 0,0 0 0,0 0 1,0 0-1,0 0 0,1 0 0,-1 0 0,0 0 0,0 0 0,0 0 0,0 0 0,0 0 0,0 0 0,1 0 0,-1 0 0,0 0 0,0 0 0,0 0 0,0 0 0,0 0 0,1 0 0,-1 0 0,0 0 0,0 0 0,0-1 0,0 1 0,0 0 0,0 0 0,0 0 0,0 0 0,1 0 0,-1 0 0,0 0 0,0 0 0,0-1 0,0 1 0,0 0 0,0 0 0,0 0 0,0 0 0,0 0 0,0-1 0,0 1 0,0 0 0,3 20 1245,-3 26-669,-7 14-146,-2 44 305,8-103-791,1 0 0,0-1 0,0 1 0,0 0 0,0-1 1,1 1-1,-1 0 0,0-1 0,0 1 0,0 0 0,0-1 0,1 1 0,-1 0 0,0-1 0,1 1 0,-1-1 0,0 1 0,1 0 0,-1-1 0,1 1 0,-1-1 0,1 1 0,-1-1 0,1 0 0,-1 1 0,1-1 0,-1 1 0,1-1 0,0 0 0,-1 0 0,1 1 0,0-1 0,0 0 0,29-5 402,26-25 133,46-54-327,-101 84-216,-1 0 0,0-1 0,1 1 0,-1 0 0,0 0 0,1-1 0,-1 1 0,1 0 0,-1 0 0,0-1-1,1 1 1,-1 0 0,1 0 0,-1 0 0,1 0 0,-1 0 0,1 0 0,-1 0 0,1 0 0,-1 0-1,1 0 1,-1 0 0,0 0 0,1 0 0,-1 0 0,1 0 0,-1 0 0,1 0 0,-1 1 0,1-1 0,-1 0-1,0 0 1,1 0 0,-1 1 0,1-1 0,0 1 0,5 21 146,-8 45 161,1-47-260,1-19-72,0-1 0,0 1-1,0-1 1,-1 1 0,1-1 0,0 1 0,0-1-1,0 1 1,0 0 0,1-1 0,-1 1 0,0-1-1,0 1 1,0-1 0,0 1 0,1-1 0,-1 1 0,0-1-1,0 1 1,1-1 0,-1 1 0,0-1 0,1 1-1,-1-1 1,0 0 0,1 1 0,-1-1 0,1 0-1,-1 1 1,1-1 0,-1 0 0,1 1 0,-1-1-1,1 0 1,-1 0 0,1 0 0,-1 1 0,1-1-1,-1 0 1,2 0 0,24-13-2281,22-30-3073,-3-10-5423,-24 26 1949</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9.290"/>
    </inkml:context>
    <inkml:brush xml:id="br0">
      <inkml:brushProperty name="width" value="0.025" units="cm"/>
      <inkml:brushProperty name="height" value="0.025" units="cm"/>
    </inkml:brush>
  </inkml:definitions>
  <inkml:trace contextRef="#ctx0" brushRef="#br0">114 1 13421,'0'0'3000,"-6"8"-363,-27 32-102,11-14 852,-26 40 1,47-66-3347,1 1 1,0-1-1,-1 0 0,1 1 1,0-1-1,-1 1 0,1-1 1,0 1-1,-1-1 0,1 1 0,0-1 1,0 1-1,0-1 0,0 1 1,-1-1-1,1 1 0,0-1 0,0 1 1,0-1-1,0 1 0,0 0 1,0-1-1,0 1 0,0-1 1,1 1-1,-1-1 0,0 1 0,0-1 1,0 1-1,1-1 0,-1 1 1,0 0-1,18-2 671,22-16-256,73-76-93,-113 92-364,1 0 1,0 1 0,-1-1 0,1 0 0,0 1 0,0-1 0,0 1 0,0-1-1,0 1 1,-1-1 0,1 1 0,0-1 0,0 1 0,0 0 0,0 0 0,0 0 0,0-1-1,0 1 1,0 0 0,0 0 0,0 0 0,0 1 0,0-1 0,0 0 0,0 0-1,0 0 1,0 1 0,0-1 0,0 0 0,0 1 0,0-1 0,0 1 0,0-1-1,-1 1 1,1 0 0,1 0 0,0 3 3,0 1 0,0-1-1,0 0 1,-1 0 0,0 1 0,0-1 0,1 6-1,8 26 54,-10-35-52,1 1 1,-1-1-1,1 0 1,0 0-1,-1 0 1,1 0-1,0 0 0,-1 0 1,1 0-1,0 0 1,0 0-1,0-1 1,0 1-1,0 0 1,0 0-1,0-1 1,0 1-1,0-1 1,0 1-1,1-1 1,-1 1-1,1-1 1,5 1 38,-1-1 1,0 0-1,0 0 0,1 0 1,-1-1-1,0 0 0,0 0 1,0-1-1,0 0 1,0 0-1,6-3 0,61-37 114,-63 34-167,0 0 0,1 2 0,0-1 0,1 2 0,0-1 0,-1 1 0,1 1 0,16-4 0,-27 9 20,0-1 1,0 1-1,0-1 0,-1 1 1,1 0-1,0-1 0,-1 1 1,1 0-1,0-1 0,-1 1 1,1 0-1,-1 0 1,1-1-1,-1 1 0,1 0 1,-1 0-1,0 0 0,1 0 1,-1 0-1,0 0 0,0 0 1,0 0-1,0 0 0,0 0 1,0-1-1,0 1 0,0 0 1,0 0-1,0 0 0,0 0 1,-1 0-1,1 0 0,-1 1 1,-4 38 377,5-38-386,-1-1-2,1 1 0,0-1 0,0 1 0,-1-1 0,1 1 0,0-1 0,0 1 0,1 0 0,-1-1 0,0 1 0,0-1 0,1 1 0,0 2 0,0-4 0,-1 1 0,0-1 0,1 1 0,-1-1 0,1 0 0,-1 1 0,0-1 0,1 1 0,-1-1 0,1 0 0,-1 0 0,1 1 0,-1-1 0,1 0 0,0 0 0,-1 0 0,1 0 0,-1 1 0,1-1 0,-1 0 0,1 0 0,-1 0 0,1 0 0,0 0 0,0-1 0,4 0 0,-1 0 0,1-1 0,0 0 0,-1 0 0,1 0 0,-1 0 0,5-4 0,7-4-306,-6 3-849,0 0-1,0 0 1,1 1-1,0 1 1,0-1-1,1 2 1,-1 0 0,1 0-1,0 1 1,0 1-1,1 0 1,13-1 0,19 3-6026,-19-2 2046</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7:59.804"/>
    </inkml:context>
    <inkml:brush xml:id="br0">
      <inkml:brushProperty name="width" value="0.025" units="cm"/>
      <inkml:brushProperty name="height" value="0.025" units="cm"/>
    </inkml:brush>
  </inkml:definitions>
  <inkml:trace contextRef="#ctx0" brushRef="#br0">98 326 3459,'0'0'25758,"-10"-2"-25016,4 1-644,1 0-1,-1 1 1,0 0 0,1 0-1,-1 0 1,0 0-1,-6 2 1,10-1-45,1-1 0,-1 1 0,0 0-1,0-1 1,0 1 0,0 0 0,1 0 0,-1 0 0,0 1-1,1-1 1,-1 0 0,1 0 0,-1 1 0,1-1 0,0 1-1,0 0 1,0-1 0,-1 1 0,1 0 0,1-1 0,-1 1-1,0 0 1,0 0 0,1 0 0,-1 0 0,1 0 0,0 0-1,-1 0 1,1 0 0,0 0 0,0 3 0,1-5-47,-1 1 0,1 0 1,0 0-1,-1-1 0,1 1 0,0-1 1,-1 1-1,1 0 0,0-1 0,0 1 1,-1-1-1,1 0 0,0 1 1,0-1-1,0 1 0,0-1 0,0 0 1,-1 0-1,1 0 0,0 0 0,0 1 1,0-1-1,0 0 0,0 0 1,0-1-1,0 1 0,0 0 0,0 0 1,1-1-1,32-4 142,-22 0-276,-1-1 0,1 0 0,-1 0 0,0-1 0,-1-1 0,0 0 0,16-15 0,19-15-279,-45 38 400,1 0-1,-1-1 0,0 1 1,0 0-1,1 0 0,-1-1 0,0 1 1,1 0-1,-1 0 0,0 0 1,1 0-1,-1 0 0,0-1 1,1 1-1,-1 0 0,0 0 1,1 0-1,-1 0 0,1 0 0,-1 0 1,0 0-1,1 0 0,-1 0 1,0 0-1,1 0 0,-1 1 1,0-1-1,1 0 0,-1 0 1,0 0-1,1 0 0,-1 1 0,0-1 1,1 0-1,-1 0 0,0 0 1,0 1-1,1-1 0,-1 0 1,0 1-1,0-1 0,1 0 1,-1 0-1,0 1 0,0-1 0,0 0 1,0 1-1,1-1 0,-1 0 1,0 1-1,0-1 0,0 1 1,0-1-1,0 0 0,0 1 0,0-1 1,0 0-1,0 1 0,0-1 1,0 0-1,0 1 0,-1-1 1,1 1-1,0 0 0,-4 40 322,2-11 305,3-29-599,0 1 1,-1 0 0,1-1 0,0 0-1,0 1 1,1-1 0,-1 0 0,0 0-1,0 1 1,1-1 0,-1 0 0,0 0-1,1 0 1,-1 0 0,1-1 0,-1 1-1,1 0 1,0-1 0,-1 1 0,1-1-1,0 1 1,-1-1 0,1 0-1,0 0 1,-1 0 0,4 0 0,52 0 406,-51-1-416,13-1-11,0-2 0,0 0 0,-1-1 0,0-1 0,0-1 0,-1-1 0,1 0 0,-2-1 0,1-1 0,-1 0 0,-1-1 0,0-1 0,0 0 0,-1-1 0,-1-1 0,0 0 0,-1-1 0,-1 0 0,0-1 0,-1 0 0,0-1 0,-2 0 0,0 0 0,7-25 0,-13 38 0,-1-1 0,0 1 0,-1-1 0,1 1 0,-1-1 0,0 1 0,0-1 0,0 0 0,-1 1 0,-1-7 0,2 10 0,0 0 0,-1 1 0,1-1 0,0 0 0,-1 1 0,1-1 0,-1 0 0,1 1 0,-1-1 0,1 1 0,-1-1 0,1 1 0,-1-1 0,0 1 0,1-1 0,-1 1 0,0 0 0,1-1 0,-1 1 0,0 0 0,1-1 0,-1 1 0,0 0 0,-1 0 0,0 0 0,-1 0 0,1 0 0,-1 1 0,1-1 0,0 1 0,-1 0 0,1-1 0,0 1 0,0 0 0,-1 0 0,1 1 0,-2 0 0,-9 8 0,0-1 0,0 2 0,1-1 0,1 2 0,-1 0 0,2 0 0,0 1 0,0 0 0,1 0 0,1 1 0,0 1 0,1-1 0,1 1 0,0 0 0,-6 31 0,11-43 1,1 1 1,-1-1-1,1 1 0,0-1 0,1 1 1,-1-1-1,1 1 0,-1-1 0,1 1 1,0-1-1,0 1 0,1-1 0,-1 0 1,1 0-1,-1 0 0,1 0 0,0 0 1,3 4-1,-1-3 2,1-1-1,-1 1 1,0-1 0,1 0 0,0 0 0,0 0-1,0-1 1,0 0 0,0 0 0,10 2-1,11 1-34,0-1-1,0-2 1,0 0-1,29-3 1,-27 0-84,20-2-2411,-17-8-2831,5-11-5399</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13.460"/>
    </inkml:context>
    <inkml:brush xml:id="br0">
      <inkml:brushProperty name="width" value="0.025" units="cm"/>
      <inkml:brushProperty name="height" value="0.025" units="cm"/>
    </inkml:brush>
  </inkml:definitions>
  <inkml:trace contextRef="#ctx0" brushRef="#br0">10 316 9833,'0'0'3572,"-3"-9"-3076,2 5-383,0 0 0,-1 0 0,1 0 0,1 0 1,-1 0-1,1 0 0,-1 0 0,1-1 0,0 1 0,1 0 0,-1 0 0,1 0 0,0 0 0,0 0 0,0 0 0,0 0 0,1 0 1,0 0-1,-1 0 0,2 0 0,-1 1 0,0-1 0,1 1 0,-1 0 0,1 0 0,0 0 0,0 0 0,0 0 0,0 0 0,1 1 1,-1 0-1,6-3 0,-1 1-26,0 1 0,-1 1 0,1 0 0,0 0 0,0 0 0,1 1 0,-1 0 0,13 0 0,74 9 572,-26-2-179,441-1 1270,-481-7-1684,0-1-1,0-2 0,-1-1 1,44-14-1,-41 10 38,1 1-1,0 2 1,44-3-1,5 7 78,-57 4-71,1-1 1,-1-1 0,0-1-1,0-1 1,-1-1 0,1-2-1,-1 0 1,0-1-1,23-11 1,-15 1-66,46-21 516,-72 36-479,0 0 1,-1 1-1,1 0 0,0 0 0,0 0 0,0 0 0,0 1 0,0 0 0,1 0 0,-1 0 0,0 1 0,0 0 0,0 0 0,4 1 0,6 8-297,-15-10 13,0 1 0,-1-1 0,1 1 0,0 0 0,0-1 0,-1 1 0,1-1-1,0 1 1,0-1 0,-1 1 0,1-1 0,-1 1 0,1-1 0,0 1 0,-1-1 0,1 0 0,-1 1 0,1-1-1,-1 0 1,1 1 0,-1-1 0,0 0 0,1 0 0,-1 1 0,1-1 0,-1 0 0,0 0 0,1 0 0,-1 0-1,1 0 1,-1 0 0,0 0 0,0 0 0,-28 5-9102</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17.620"/>
    </inkml:context>
    <inkml:brush xml:id="br0">
      <inkml:brushProperty name="width" value="0.025" units="cm"/>
      <inkml:brushProperty name="height" value="0.025" units="cm"/>
    </inkml:brush>
  </inkml:definitions>
  <inkml:trace contextRef="#ctx0" brushRef="#br0">315 9 11147,'0'0'2487,"-11"-2"-68,8 2-2282,-4-2 88,0 0 0,0 1-1,1 0 1,-1 1-1,0-1 1,0 1-1,0 0 1,0 1-1,0 0 1,0 0 0,1 0-1,-1 1 1,0 0-1,1 0 1,-1 1-1,1 0 1,-10 6-1,1 4 22,1 1-1,0 1 0,1 0 0,1 1 0,1 1 0,0-1 0,1 2 0,1-1 0,1 1 0,0 1 0,-6 22 0,6-12-43,1 0 1,1 1-1,1-1 0,2 1 0,1 0 0,4 54 1,-2-79-224,1 0 1,-1 0-1,1 0 1,0-1-1,0 1 1,1 0 0,0 0-1,-1-1 1,2 1-1,-1-1 1,0 1-1,1-1 1,0 0 0,0 0-1,0 0 1,0 0-1,1-1 1,0 1-1,-1-1 1,1 0-1,0 0 1,1-1 0,-1 1-1,0-1 1,1 0-1,-1 0 1,1 0-1,0 0 1,0-1 0,0 0-1,5 1 1,-2-1-394,0-1 1,0 0 0,1 0 0,-1 0-1,0-1 1,1 0 0,14-5-1,-14 4-482,-1-2 0,1 1-1,-1-1 1,0 0 0,0 0 0,-1-1-1,10-8 1,14-15-4779</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17.975"/>
    </inkml:context>
    <inkml:brush xml:id="br0">
      <inkml:brushProperty name="width" value="0.025" units="cm"/>
      <inkml:brushProperty name="height" value="0.025" units="cm"/>
    </inkml:brush>
  </inkml:definitions>
  <inkml:trace contextRef="#ctx0" brushRef="#br0">70 37 8392,'0'0'9038,"-9"11"-7250,-31 35-170,38-44-1496,0 1-1,0-1 1,1 0 0,-1 1 0,0-1 0,1 1 0,-1-1 0,1 1 0,0-1 0,0 1-1,0 0 1,1 0 0,-1 0 0,0 0 0,1-1 0,0 1 0,0 5 0,0-5-47,0-2-73,0-1 1,0 1 0,1-1 0,-1 1 0,0-1 0,0 1 0,1-1 0,-1 1 0,0-1 0,1 0 0,-1 1 0,1-1 0,-1 0 0,0 1-1,1-1 1,-1 0 0,1 0 0,-1 1 0,1-1 0,-1 0 0,1 0 0,-1 0 0,1 0 0,-1 0 0,1 1 0,-1-1 0,1 0 0,-1 0-1,1 0 1,-1 0 0,1-1 0,-1 1 0,1 0 0,-1 0 0,1 0 0,22-5 78,-7-2 11,-1-1-1,1-1 1,-1 0-1,-1-1 1,0 0-1,16-17 1,-13 12-111,-1 2 1,2 0-1,29-17 0,-46 32 178,0 1 1,-1 0-1,1-1 0,-1 1 0,1-1 0,-1 1 1,0 0-1,0-1 0,0 1 0,-1 4 0,-9 27 1049,8-29-1024,0 1-1,0 0 1,1-1-1,-1 1 1,1 0 0,0 7-1,1-12-184,0-1-1,0 0 0,0 1 0,0-1 1,0 0-1,0 0 0,0 1 1,0-1-1,0 0 0,0 0 0,1 1 1,-1-1-1,0 0 0,0 0 1,0 1-1,0-1 0,0 0 0,1 0 1,-1 0-1,0 1 0,0-1 1,0 0-1,1 0 0,-1 0 0,0 0 1,0 1-1,0-1 0,1 0 1,-1 0-1,0 0 0,0 0 0,1 0 1,-1 0-1,0 0 0,0 0 1,1 0-1,-1 0 0,0 0 0,1 0 1,-1 0-1,0 0 0,1 0 1,16-6-223,11-11-691,-21 12-372,8-10-35,-11 3-8101</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19.936"/>
    </inkml:context>
    <inkml:brush xml:id="br0">
      <inkml:brushProperty name="width" value="0.025" units="cm"/>
      <inkml:brushProperty name="height" value="0.025" units="cm"/>
    </inkml:brush>
  </inkml:definitions>
  <inkml:trace contextRef="#ctx0" brushRef="#br0">67 1 2466,'0'0'15962,"3"9"-14884,0 5-700,-1 0 0,0 0 0,-1 0-1,0 0 1,-1 0 0,-4 25-1,-20 99 1264,13-84-1046,-2 11 44,4-26 328,-7 77 0,15-115-963,1 0-1,0-1 1,0 1 0,0 0 0,-1 0-1,1 0 1,0 0 0,0 0 0,0 0-1,1 0 1,-1 0 0,0 0 0,0 0-1,0 0 1,1 0 0,-1-1 0,0 1-1,1 0 1,-1 0 0,1 0 0,-1 0-1,1-1 1,-1 1 0,1 0 0,0 0-1,-1-1 1,1 1 0,0-1 0,0 1-1,-1 0 1,1-1 0,0 0 0,0 1-1,0-1 1,0 1 0,0-1 0,0 0-1,-1 0 1,1 1 0,0-1 0,0 0-1,0 0 1,0 0 0,0 0 0,0 0-1,0 0 1,0 0 0,0-1 0,0 1-1,0 0 1,0 0 0,0-1 0,-1 1-1,1-1 1,0 1 0,0-1 0,0 1-1,-1-1 1,2 0 0,8-5 72,0 0 0,0 0-1,15-14 1,122-121-1266,-147 141 1182,0-1 0,0 1 0,1 0 1,-1 0-1,0-1 0,1 1 0,-1 0 0,0 0 0,1-1 0,-1 1 1,0 0-1,1 0 0,-1 0 0,0-1 0,1 1 0,-1 0 1,1 0-1,-1 0 0,0 0 0,1 0 0,-1 0 0,1 0 1,-1 0-1,0 0 0,1 0 0,-1 0 0,1 0 0,-1 0 0,0 0 1,1 0-1,-1 1 0,0-1 0,1 0 0,0 1 0,3 14-53,-8 29 421,3-40-256,-7 46 536,3-28-229,2 1 1,-2 29-1,5-52-403,0 0 0,0 1 0,0-1 0,0 0 0,0 1 0,0-1 0,0 1 0,0-1 0,0 0 0,0 1 0,0-1 0,1 1 0,-1-1 0,0 0 0,0 1 0,0-1 0,0 0 0,1 1 0,-1-1 0,0 0 1,0 1-1,1-1 0,-1 0 0,0 1 0,1-1 0,-1 0 0,0 0 0,0 0 0,1 1 0,-1-1 0,1 0 0,-1 0 0,0 0 0,1 0 0,0 1 0,15-6 131,15-18 111,7-18-357,-2-1 1,56-88-1,-89 125 106,-4 33-330,-19 42 672,15-55-226,0 0 0,1 1 0,1-1 0,0 1 0,-1 19 0,4-35-114,0 0 1,1 1-1,-1-1 1,0 0-1,0 0 0,0 1 1,0-1-1,0 0 1,0 1-1,1-1 1,-1 0-1,0 0 1,0 1-1,0-1 0,1 0 1,-1 0-1,0 1 1,0-1-1,1 0 1,-1 0-1,0 0 1,1 0-1,-1 1 1,0-1-1,1 0 0,-1 0 1,0 0-1,0 0 1,1 0-1,-1 0 1,0 0-1,1 0 1,-1 0-1,0 0 0,1 0 1,-1 0-1,0 0 1,1 0-1,-1 0 1,0 0-1,1 0 1,-1 0-1,0-1 0,1 1 1,-1 0-1,0 0 1,0 0-1,1-1 1,17-8 119,55-49 72,-58 44-428,1 1 0,0 0 0,1 1 0,31-17 0,-47 29 232,1-1 0,-1 1 1,0-1-1,0 1 0,1 0 1,-1-1-1,0 1 0,1 0 1,-1 0-1,0 0 0,1 0 0,-1 0 1,0 0-1,0 0 0,1 1 1,-1-1-1,0 0 0,1 1 1,-1-1-1,0 1 0,0-1 1,0 1-1,0 0 0,1-1 1,-1 1-1,1 1 0,1 2 36,0-1 0,0 0 0,-1 1-1,0-1 1,1 1 0,-1 0 0,-1-1 0,4 8-1,-1 2 38,-1-1 0,0 1 0,0 0-1,1 25 1,-3-15-531,1-36-2809,1-40-7749,-3 16-3368</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20.326"/>
    </inkml:context>
    <inkml:brush xml:id="br0">
      <inkml:brushProperty name="width" value="0.025" units="cm"/>
      <inkml:brushProperty name="height" value="0.025" units="cm"/>
    </inkml:brush>
  </inkml:definitions>
  <inkml:trace contextRef="#ctx0" brushRef="#br0">0 0 6086,'0'0'17264,"57"24"-34464</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20.653"/>
    </inkml:context>
    <inkml:brush xml:id="br0">
      <inkml:brushProperty name="width" value="0.025" units="cm"/>
      <inkml:brushProperty name="height" value="0.025" units="cm"/>
    </inkml:brush>
  </inkml:definitions>
  <inkml:trace contextRef="#ctx0" brushRef="#br0">212 147 5189,'0'0'6027,"0"-10"-1906,0 1-3109,0 0 1,-1-1-1,0 1 0,-1 0 0,0-1 0,-4-10 0,6 18-760,-1 1-1,0-1 0,0 0 1,0 1-1,0-1 0,0 0 1,0 1-1,0-1 0,0 1 1,-1 0-1,1-1 0,0 1 1,-1 0-1,0 0 0,1 0 1,-1 0-1,-3-2 0,3 3-150,-1 0 0,1-1 0,-1 1 0,1 0 0,-1 0 0,1 1 0,-1-1 0,1 0 0,-1 1 0,1 0 0,0-1 0,-1 1 0,1 0 0,0 0 0,-1 0 0,1 1 0,0-1 0,-2 2 0,-7 5 58,1 0 0,0 1 0,1 0 1,0 1-1,1 0 0,0 0 0,0 0 1,-9 19-1,11-19-44,1 0-1,0 0 1,1 0 0,0 0 0,1 1 0,0-1-1,0 1 1,1 0 0,1 0 0,-1 17 0,3-27-115,-1 0 1,0 1-1,1-1 1,-1 0 0,1 0-1,-1 1 1,1-1-1,0 0 1,-1 0 0,1 0-1,0 0 1,0 0-1,0 0 1,0 0 0,0 0-1,0 0 1,0 0-1,0-1 1,0 1 0,0 0-1,0-1 1,1 1-1,-1-1 1,0 1 0,0-1-1,1 1 1,-1-1-1,0 0 1,1 0 0,-1 0-1,0 0 1,1 0 0,-1 0-1,0 0 1,1 0-1,-1 0 1,0-1 0,1 1-1,1-1 1,5-1 39,1 1 1,-1-2-1,0 1 1,0-1-1,10-5 0,4-4 17,0-2-1,-1 0 1,-1-1-1,0-1 0,25-27 1,-34 32-67,-1-1 1,0-1 0,0 0 0,-1 0-1,-1 0 1,0-1 0,-1 0 0,-1-1-1,9-28 1,-15 33 81,-7 16-101,-7 16-9,11-17 42,-9 18 57,-18 46 1,28-63-55,0 0 0,1-1 1,-1 1-1,1 1 0,0-1 0,0 0 0,1 0 1,0 0-1,0 0 0,0 1 0,1-1 1,0 0-1,0 0 0,3 7 0,-2-9-84,1-1-1,-1 1 1,1-1 0,-1 0-1,1 0 1,0 0-1,0-1 1,1 1-1,-1-1 1,1 0 0,-1 1-1,1-1 1,-1-1-1,1 1 1,0-1 0,0 1-1,0-1 1,0 0-1,6 0 1,1 1-1146,0 0-1,1-1 1,-1-1 0,0 0 0,0-1 0,13-1-1,10-9-4739</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53.891"/>
    </inkml:context>
    <inkml:brush xml:id="br0">
      <inkml:brushProperty name="width" value="0.025" units="cm"/>
      <inkml:brushProperty name="height" value="0.025" units="cm"/>
    </inkml:brush>
  </inkml:definitions>
  <inkml:trace contextRef="#ctx0" brushRef="#br0">1843 134 11723,'-13'-4'1009,"-47"-14"399,-1 2 0,-1 4-1,0 1 1,-66-1 0,-273 4 2660,302 9-3372,-351 19 613,1 1-1934,446-21 485,1 0 0,-1 0 0,0 0 0,0 0 0,0 0 0,0-1 0,1 1 0,-1-1 0,0 0 0,0 0 0,1 0 0,-1 0 1,1 0-1,-1-1 0,-4-2 0,6 2-175,0 0 1,0 0 0,0 0-1,0 0 1,0 0 0,0 0-1,1 0 1,-1 0 0,1 0-1,-1-1 1,1 1-1,0 0 1,0 0 0,0-1-1,0 1 1,0 0 0,0 0-1,1-1 1,-1 1 0,2-2-1,8-31-5781</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57.555"/>
    </inkml:context>
    <inkml:brush xml:id="br0">
      <inkml:brushProperty name="width" value="0.025" units="cm"/>
      <inkml:brushProperty name="height" value="0.025" units="cm"/>
    </inkml:brush>
  </inkml:definitions>
  <inkml:trace contextRef="#ctx0" brushRef="#br0">0 13 13004,'0'0'9407,"0"11"-7726,4 83 769,-3-82-2177,1 0 0,0 0 0,1 0 1,0 0-1,0 0 0,10 19 0,-12-29-224,-1-1 0,1 0 0,0 1 0,0-1 1,0 0-1,0 1 0,0-1 0,0 0 0,0 0 1,1 0-1,-1 0 0,0 0 0,0 0 0,1 0 1,-1-1-1,1 1 0,-1 0 0,1-1 0,-1 1 1,1-1-1,-1 1 0,1-1 0,-1 0 0,1 0 1,0 0-1,-1 0 0,1 0 0,-1 0 0,1 0 1,0 0-1,-1-1 0,1 1 0,-1-1 0,1 1 1,-1-1-1,1 1 0,-1-1 0,1 0 0,-1 0 1,0 0-1,0 0 0,1 0 0,1-2 0,6-5 256,0 0 0,0-1 0,0 0 0,8-13 0,-14 19-290,45-67 365,-30 42-266,29-34 1,-47 61-115,1 1 0,-1-1 0,0 1 0,0-1 0,1 0 0,-1 1 0,1-1 0,-1 1 0,0-1 0,1 1 0,-1-1 0,1 1 0,-1-1 0,1 1 0,-1-1 0,1 1 0,0 0 0,-1-1 0,1 1 0,-1 0 0,1 0 0,0-1 0,-1 1 0,1 0 0,0 0 0,-1 0 0,1 0 0,0 0 0,-1 0 0,1 0 0,0 0 0,-1 0 0,1 0 0,0 0 0,-1 0 0,1 0 0,0 1 0,-1-1 0,1 0 0,0 0 0,-1 1 0,1-1 0,-1 0 0,1 1 0,-1-1 0,1 1 0,-1-1 0,1 1 0,-1-1 0,1 1 0,-1-1 0,0 1 0,1-1 0,-1 1 0,0 0 0,1-1 0,-1 1 0,0 0 0,0-1 0,1 1 0,-1 0 0,10 58 0,-6-28 0,-4-30 0,1 1 0,-1-1 0,0 1 0,1-1 0,0 0 0,-1 1 0,1-1 0,0 1 0,0-1 0,-1 0 0,1 0 0,0 1 0,1-1 0,-1 0 0,0 0 0,0 0 0,0 0 0,0 0 0,1 0 0,-1-1 0,1 1 0,-1 0 0,0-1 0,3 2 0,-1-2 0,-1 0 0,1 0 0,-1-1 0,1 1 0,-1 0 0,1-1 0,-1 0 0,1 1 0,-1-1 0,0 0 0,1 0 0,-1-1 0,4-1 0,7-7 0,1-1 0,-2 0 0,19-20 0,-24 23 0,-5 7 0,1-3 0,1 0 0,0 0 0,0 0 0,1 0 0,-1 1 0,7-4 0,-11 7 0,1 0 0,-1 0 0,1-1 0,-1 1 0,1 0 0,-1 0 0,1 0 0,-1 0 0,1 0 0,-1 0 0,1 0 0,-1 0 0,0 0 0,1 0 0,-1 0 0,1 0 0,-1 0 0,1 0 0,-1 1 0,1-1 0,-1 0 0,1 0 0,-1 0 0,0 1 0,1-1 0,-1 0 0,1 1 0,-1-1 0,1 1 0,5 24 0,-5-15 0,1 19 0,-1 0 0,-2-1 0,-6 46 0,4-72-425,-2-9-821,-4-11-3532,-2-14-3587,-2-6-5840</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8:54.232"/>
    </inkml:context>
    <inkml:brush xml:id="br0">
      <inkml:brushProperty name="width" value="0.025" units="cm"/>
      <inkml:brushProperty name="height" value="0.025" units="cm"/>
    </inkml:brush>
  </inkml:definitions>
  <inkml:trace contextRef="#ctx0" brushRef="#br0">1571 1 13901,'0'0'3988,"-10"0"-3171,-40 6-143,0 2 0,0 2-1,-92 32 1,60-18-471,-194 54 963,-371 114 1032,618-182-2160,2-3 46,0 2 1,0 1-1,2 1 1,-1 1-1,1 2 1,-26 18 0,49-31-89,0 1 0,0-1 1,0 1-1,0-1 1,1 1-1,-1 0 1,0-1-1,1 1 0,-1 0 1,1 0-1,0 0 1,0 0-1,0 0 0,0 1 1,0-1-1,0 0 1,1 0-1,-1 1 1,0 2-1,2-4-3,-1 1 0,0 0 0,1-1 1,-1 1-1,1 0 0,0-1 0,0 1 0,-1-1 0,1 1 0,0-1 1,0 0-1,1 1 0,-1-1 0,0 0 0,0 0 0,0 1 0,1-1 1,-1 0-1,4 1 0,7 4 2,0 0 1,1-1 0,0 0-1,0-1 1,17 3 0,526 70-2766,-346-55 25,-23-1-287,-7-1-1196</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2.649"/>
    </inkml:context>
    <inkml:brush xml:id="br0">
      <inkml:brushProperty name="width" value="0.025" units="cm"/>
      <inkml:brushProperty name="height" value="0.025" units="cm"/>
    </inkml:brush>
  </inkml:definitions>
  <inkml:trace contextRef="#ctx0" brushRef="#br0">42 1 14926,'0'0'3876,"-3"9"-2915,-8 25 30,-10 62 1,18-79-736,1-1 0,1 0-1,0 1 1,1-1 0,1 1 0,6 30 0,-7-44-150,1 0-1,0 1 1,0-1-1,0 0 1,0 0-1,0 0 1,1 0 0,-1 0-1,1 0 1,0 0-1,0-1 1,0 1 0,0-1-1,0 1 1,1-1-1,-1 0 1,1 0-1,-1 0 1,1 0 0,0 0-1,0-1 1,0 1-1,0-1 1,0 0 0,0 0-1,0 0 1,0 0-1,1 0 1,-1-1-1,0 1 1,0-1 0,1 0-1,-1 0 1,0 0-1,1 0 1,-1-1 0,0 0-1,0 1 1,4-2-1,3-1 135,0-1 1,0 0-1,-1-1 0,1 1 0,-1-2 0,0 1 0,0-1 1,-1-1-1,1 0 0,12-14 0,-14 13-127,-1 0-1,0 0 1,0-1 0,-1 1-1,0-1 1,-1-1-1,0 1 1,0-1 0,-1 1-1,0-1 1,-1 0-1,0 0 1,-1 0 0,0 0-1,0 0 1,-1-1 0,-1 1-1,1 0 1,-2 0-1,-2-11 1,3 18-234,0 0 0,0 1 0,0-1 0,-1 1 0,1-1-1,-1 1 1,0 0 0,0 0 0,0-1 0,0 1 0,0 1 0,0-1 0,0 0 0,-1 0 0,1 1-1,-1-1 1,1 1 0,-1 0 0,0 0 0,1 0 0,-1 0 0,-5-1 0,7 2 9,0 0 1,0 0 0,0 0-1,0 0 1,-1 0 0,1 0 0,0 1-1,0-1 1,0 0 0,0 0-1,0 1 1,-1-1 0,1 1-1,0-1 1,0 1 0,0 0 0,0-1-1,0 1 1,0 0 0,1-1-1,-2 3 1,0-2-20,2 1-1,-1 0 1,0 0-1,0 0 1,0 0-1,1 0 1,-1 0 0,1 0-1,0 0 1,-1 0-1,1 0 1,0 0-1,0 0 1,1 0-1,-1 0 1,1 4 0,-1-4-452,1 0 1,0 0 0,-1 0 0,1 1 0,0-1-1,0 0 1,0-1 0,0 1 0,0 0-1,1 0 1,-1 0 0,1-1 0,-1 1 0,1-1-1,3 3 1,14 10-6400</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3.711"/>
    </inkml:context>
    <inkml:brush xml:id="br0">
      <inkml:brushProperty name="width" value="0.025" units="cm"/>
      <inkml:brushProperty name="height" value="0.025" units="cm"/>
    </inkml:brush>
  </inkml:definitions>
  <inkml:trace contextRef="#ctx0" brushRef="#br0">10 171 13677,'0'0'11696,"8"-9"-11226,0 1-275,-1-1 0,1 0 0,-1-1 0,-1 0-1,0 0 1,0 0 0,-1-1 0,0 1 0,-1-1 0,0-1-1,-1 1 1,0 0 0,1-18 0,-5 29-164,-1 0 1,1 1-1,-1-1 0,1 1 1,-1 0-1,1-1 1,-1 1-1,1 0 0,0 0 1,-1 0-1,1 0 0,0 0 1,0 0-1,0 0 0,-2 2 1,-5 7 8,0 0 0,1 0 1,0 0-1,1 1 0,0 0 0,1 1 1,0-1-1,0 1 0,2 0 0,-1 0 1,2 0-1,-3 18 0,6-29-37,-1 0 0,1 0-1,-1 0 1,1 0 0,-1 0 0,1-1 0,0 1-1,0 0 1,-1 0 0,1 0 0,0-1 0,0 1-1,0-1 1,0 1 0,0-1 0,0 1 0,0-1-1,0 1 1,0-1 0,0 0 0,0 1-1,0-1 1,0 0 0,0 0 0,0 0 0,1 0-1,-1 0 1,0 0 0,0 0 0,0 0 0,1-1-1,40-3 64,7-10-400,15-5 0,-59 18 319,-1 1 0,1-1 1,-1 1-1,1 0 1,-1 0-1,1 0 0,-1 0 1,1 1-1,-1 0 1,0 0-1,8 3 0,8 7 109,-18-9-83,-1-1-1,1 0 1,0 0 0,-1 0 0,1 1-1,0-2 1,0 1 0,0 0 0,0 0-1,0-1 1,0 1 0,0-1 0,0 1-1,0-1 1,0 0 0,0 0 0,0 0 0,0 0-1,0 0 1,0 0 0,0-1 0,0 1-1,0-1 1,0 1 0,0-1 0,-1 0-1,1 0 1,0 1 0,0-1 0,2-2-1,7-5 25,-1 0-1,0-1 0,0 0 0,0 0 1,-1-1-1,0 0 0,-1-1 0,-1 0 1,1 0-1,-2-1 0,8-16 0,-18 40 140,3-7-150,-1 0 0,1 0 0,0-1 0,0 1 0,0 0 0,0 0 0,1 0 0,1 9 0,-1-13-22,1 0 0,0-1 0,0 1 0,0-1 0,0 1 0,0-1 0,0 0 0,0 1 0,0-1 0,0 0 0,0 1 0,0-1 0,0 0 0,0 0 0,0 0 0,0 0 0,0 0 0,0 0 0,0 0 0,0-1 0,2 1 0,24-5 61,30-22-85,-51 22-91,1 1 0,0 0 0,0 0 0,1 1 0,-1 0 0,1 0 1,-1 1-1,1 0 0,0 1 0,0-1 0,0 1 0,10 1 1,-17 0 96,0 0 0,0 1 0,1 0 0,-1-1 1,0 1-1,0 0 0,0-1 0,0 1 1,0 0-1,0 0 0,0 0 0,-1 0 1,1 0-1,0 0 0,0 0 0,-1 0 1,1 0-1,-1 1 0,1-1 0,-1 0 1,1 0-1,-1 0 0,0 1 0,1-1 1,-1 0-1,0 1 0,0 0 0,2 45-174,-3-36 160,-4 338 1978,5-337-1751,-1 0-1,0 0 1,-1 0-1,0-1 1,-1 1-1,-5 14 1,6-23-152,1 0 0,0 0 0,-1-1 0,1 1 0,-1 0 0,0-1 1,0 0-1,0 1 0,0-1 0,0 0 0,-1 0 0,1 0 0,0 0 0,-1-1 0,0 1 0,1 0 0,-1-1 0,0 0 0,0 0 0,0 0 0,0 0 0,0 0 1,0-1-1,0 1 0,0-1 0,0 0 0,0 0 0,0 0 0,-3 0 0,3-1-45,0 0 0,0 0 0,0 0 0,0 0 0,0-1 0,1 1 0,-1-1 0,0 0 0,1 0 0,0 0 0,-1 0 0,1 0 0,0 0 0,0 0 0,0-1 0,0 1 0,0-1 0,1 0 0,-1 1 0,1-1 0,0 0 0,-1-4 0,-3-4 0,1-1 0,1 1 0,0-1 0,-2-16 0,3 14 6,0 0 1,1-1-1,1 1 0,0-1 0,1 1 1,3-16-1,-3 25-16,1 0 0,-1 0 0,1 0 0,0 1 0,0-1 0,1 1 0,-1 0 0,1-1 0,0 1 0,0 0 0,1 1 0,-1-1 0,1 1 0,0-1 0,0 1 0,0 0 0,0 0 0,0 1 0,1-1 0,-1 1 0,6-2 0,6-2-592,25-11-3024,0-4-5172,1-3-7051</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4.537"/>
    </inkml:context>
    <inkml:brush xml:id="br0">
      <inkml:brushProperty name="width" value="0.025" units="cm"/>
      <inkml:brushProperty name="height" value="0.025" units="cm"/>
    </inkml:brush>
  </inkml:definitions>
  <inkml:trace contextRef="#ctx0" brushRef="#br0">174 77 9257,'16'-44'7434,"-16"13"869,-32 30-4689,23 2-3489,0 0-1,1 1 0,-1 1 0,0-1 0,1 1 1,-1 1-1,1-1 0,0 1 0,0 1 0,1 0 0,-1 0 1,1 0-1,0 1 0,1 0 0,-1 0 0,1 1 1,0 0-1,-8 13 0,13-18-125,0-1 0,1 1 1,-1-1-1,1 1 0,-1 0 0,1-1 1,0 1-1,0-1 0,0 1 0,0 0 0,0-1 1,0 1-1,0 0 0,1-1 0,-1 1 1,0-1-1,1 1 0,-1-1 0,1 1 0,0-1 1,-1 1-1,1-1 0,0 1 0,0-1 1,0 0-1,0 1 0,0-1 0,1 0 0,-1 0 1,0 0-1,0 0 0,1 0 0,-1 0 1,0 0-1,1-1 0,-1 1 0,3 0 0,7 4-87,1-1-1,0 0 0,0-1 1,15 2-1,6 3-378,-25-6 330,0 1 0,0 1 1,0 0-1,0 0 0,-1 0 0,0 1 0,10 8 0,-15-12 142,-1 0 0,0 0 1,1 0-1,-1 0 1,0 1-1,0-1 0,0 0 1,0 1-1,-1-1 0,1 0 1,0 1-1,0-1 1,-1 1-1,1 0 0,-1-1 1,1 1-1,-1-1 0,0 1 1,0 0-1,0-1 0,0 1 1,0 0-1,0-1 1,0 1-1,0 0 0,0-1 1,-1 1-1,1-1 0,-1 1 1,1-1-1,-1 1 1,0-1-1,0 1 0,0-1 1,1 1-1,-1-1 0,-1 0 1,1 0-1,0 1 0,0-1 1,0 0-1,0 0 1,-1 0-1,1 0 0,-3 1 1,-4 4 194,-1 1 0,0-2 0,-1 1 0,1-1 1,-1-1-1,0 0 0,0 0 0,0-1 0,-1 0 1,1-1-1,-1 0 0,0-1 0,-20 1 0,26-7-1073,11-5-236,11-8-1190,79-50-10129,-58 38 4874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5.002"/>
    </inkml:context>
    <inkml:brush xml:id="br0">
      <inkml:brushProperty name="width" value="0.025" units="cm"/>
      <inkml:brushProperty name="height" value="0.025" units="cm"/>
    </inkml:brush>
  </inkml:definitions>
  <inkml:trace contextRef="#ctx0" brushRef="#br0">23 0 13741,'0'0'8883,"-1"12"-6475,-20 123 3064,21-134-5455,0 0 1,0 0 0,0 0 0,0 0-1,0 0 1,0 0 0,0 0 0,0 0-1,0 0 1,1 0 0,-1 0 0,0 0-1,1-1 1,-1 1 0,0 0 0,1 0-1,-1 0 1,1 0 0,0-1 0,-1 1-1,1 0 1,0 0 0,-1-1 0,1 1 0,0-1-1,0 1 1,-1 0 0,1-1 0,1 1-1,1 0 9,0-1-1,-1 1 0,1-1 0,0 0 1,-1 0-1,1 0 0,0 0 1,-1 0-1,1-1 0,4 0 1,6-3 36,-2 0 1,1-1 0,20-10 0,15-17-51,22-12-274,-64 41 238,0 0 1,1 1-1,-1 0 0,0 0 1,1 1-1,-1-1 0,1 1 1,-1 0-1,1 1 0,0-1 1,6 1-1,-11 1 20,0-1 1,0 0-1,0 0 0,0 0 1,0 1-1,0-1 0,0 1 1,0-1-1,0 1 1,-1-1-1,1 1 0,0-1 1,0 1-1,0 0 0,-1-1 1,1 1-1,0 0 0,-1 0 1,1-1-1,-1 1 0,1 0 1,-1 0-1,1 0 0,-1 0 1,0 0-1,1 0 1,-1 0-1,0 0 0,0 0 1,1 1-1,-1 39 306,-1-38-260,1 0-1,-1-1 1,1 1-1,0 0 1,0 0 0,0 0-1,0 0 1,1-1-1,-1 1 1,1 0-1,-1 0 1,1-1-1,0 1 1,0 0 0,3 4-1,-3-6-25,1 0-1,-1-1 0,1 1 1,0-1-1,-1 1 0,1-1 1,-1 0-1,1 0 1,0 0-1,-1 0 0,1 0 1,0 0-1,-1 0 0,1 0 1,0 0-1,-1-1 1,1 1-1,0-1 0,-1 1 1,1-1-1,-1 0 0,2-1 1,40-23 422,-26 15-349,-15 8-89,1 0 0,0 0 0,1 0 0,-1 1 0,0-1 0,0 1 0,1 0 0,-1 0 0,1 0 0,-1 0 0,1 1 0,-1-1 0,1 1 0,0 0 0,-1 0 0,1 0 0,-1 1 0,1-1 0,-1 1 0,1 0 0,-1 0 0,1 0 0,-1 0 0,0 1 0,1-1 0,-1 1 0,0 0 0,0 0 0,0 0 0,0 0 0,-1 0 0,1 1 0,-1-1 0,1 1 0,-1 0 0,0 0 0,0 0 0,3 5 0,-3-5-33,1-1 0,-1 0 0,1 1 0,0-1 0,0 0 0,0 0-1,0-1 1,0 1 0,0-1 0,1 1 0,-1-1 0,0 0 0,1 0 0,-1 0 0,1-1 0,-1 1 0,1-1 0,-1 0 0,1 0-1,0 0 1,-1-1 0,5 0 0,-3 1-107,1-1 0,-1 0 0,1 0 0,-1-1 0,1 0-1,-1 1 1,0-2 0,0 1 0,0-1 0,0 1 0,0-1 0,0-1 0,7-6-1,-11 8-602,0 0 0,0 0 0,0 0 0,0 0 0,0 0 0,0 0 0,-1-1-1,1 1 1,-1 0 0,1 0 0,-1-1 0,0 1 0,0 0 0,0-5-1,0 4-221,0-16-7294</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5.345"/>
    </inkml:context>
    <inkml:brush xml:id="br0">
      <inkml:brushProperty name="width" value="0.025" units="cm"/>
      <inkml:brushProperty name="height" value="0.025" units="cm"/>
    </inkml:brush>
  </inkml:definitions>
  <inkml:trace contextRef="#ctx0" brushRef="#br0">39 56 6054,'0'0'16143,"-36"-51"-14221,34 47-769,2 3-737,3 1-3651,4 0-1249,3 0-6246</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5.688"/>
    </inkml:context>
    <inkml:brush xml:id="br0">
      <inkml:brushProperty name="width" value="0.025" units="cm"/>
      <inkml:brushProperty name="height" value="0.025" units="cm"/>
    </inkml:brush>
  </inkml:definitions>
  <inkml:trace contextRef="#ctx0" brushRef="#br0">1 191 13100,'0'0'17681,"16"82"-17008,-23-47-385,4 0-160,-2-4-96,5-3-384,0-6-1154,3-7-1056,4-6-1025,0-5-641,-1-4-385</inkml:trace>
  <inkml:trace contextRef="#ctx0" brushRef="#br0" timeOffset="1">16 0 15150,'0'0'9738,"1"39"-12845,9-31-1506,4-3-4644</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6.017"/>
    </inkml:context>
    <inkml:brush xml:id="br0">
      <inkml:brushProperty name="width" value="0.025" units="cm"/>
      <inkml:brushProperty name="height" value="0.025" units="cm"/>
    </inkml:brush>
  </inkml:definitions>
  <inkml:trace contextRef="#ctx0" brushRef="#br0">44 0 15887,'0'0'7527,"-12"77"-5957,4-37-129,0 6-256,0 7-192,3-2-416,2 3-353,3-5-128,0-2-64,0-6-96,5-7-865,4-2-1153,-2-10-865,1-6-1697,-1-6-4645</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6.517"/>
    </inkml:context>
    <inkml:brush xml:id="br0">
      <inkml:brushProperty name="width" value="0.025" units="cm"/>
      <inkml:brushProperty name="height" value="0.025" units="cm"/>
    </inkml:brush>
  </inkml:definitions>
  <inkml:trace contextRef="#ctx0" brushRef="#br0">136 28 18802,'0'0'3272,"-10"0"-256,4 1-2830,1 0-1,-1 0 0,0 1 0,0-1 0,1 1 1,-1 1-1,1-1 0,-1 1 0,1 0 0,0 0 1,0 0-1,0 1 0,1-1 0,-1 1 0,1 0 1,0 1-1,0-1 0,0 1 0,1 0 0,-1 0 1,1 0-1,1 0 0,-1 0 0,1 1 0,-3 7 1,3-6-173,0-1 0,1 1 1,0-1-1,0 1 1,0-1-1,1 1 0,1 8 1,-1-14-9,0 0 0,0 0 0,0 0 1,1 0-1,-1 1 0,0-1 0,1 0 0,-1 0 1,1 0-1,-1 0 0,1 0 0,0 0 1,-1 0-1,1 0 0,0-1 0,0 1 0,-1 0 1,1 0-1,0 0 0,0-1 0,0 1 1,0-1-1,0 1 0,0-1 0,0 1 0,0-1 1,1 1-1,-1-1 0,0 0 0,0 0 1,0 1-1,0-1 0,0 0 0,1 0 0,-1 0 1,0 0-1,0 0 0,0-1 0,0 1 1,0 0-1,1-1 0,-1 1 0,0 0 0,0-1 1,0 1-1,0-1 0,2-1 0,2-1-16,0 0 0,0-1 0,0 0 0,0 0 0,-1 0 0,0-1 1,0 1-1,0-1 0,7-10 0,25-45-396,-32 52 360,-4 11 92,-11 24 118,4-14-96,2 0 1,0 1 0,0 0 0,1 0 0,1 1-1,0-1 1,0 19 0,3-33-68,0 1 0,0 0-1,0-1 1,0 1 0,0-1 0,0 1 0,0-1-1,0 1 1,0 0 0,1-1 0,-1 1-1,0-1 1,0 1 0,1-1 0,-1 1 0,0-1-1,1 1 1,-1-1 0,0 0 0,1 1-1,-1-1 1,1 1 0,-1-1 0,1 0-1,-1 1 1,1-1 0,-1 0 0,1 0 0,-1 1-1,1-1 1,-1 0 0,1 0 0,-1 0-1,1 0 1,-1 0 0,1 0 0,0 0 0,-1 0-1,1 0 1,-1 0 0,1 0 0,-1 0-1,1 0 1,0 0 0,-1 0 0,1-1-1,-1 1 1,1 0 0,-1 0 0,1-1 0,-1 1-1,1 0 1,-1-1 0,1 1 0,-1 0-1,0-1 1,1 1 0,0-2 0,28-22-30,0-34 581,-25 48-400,1 0 0,-1 0 0,2 1 1,-1-1-1,1 1 0,1 0 0,0 1 0,13-14 1,-12 15-456,1 0 1,1 0-1,-1 1 0,1 0 1,0 1-1,0 0 1,1 0-1,-1 1 1,1 1-1,0 0 1,0 0-1,0 1 1,14-1-1,-6-1-8995,-12-1-150</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7.126"/>
    </inkml:context>
    <inkml:brush xml:id="br0">
      <inkml:brushProperty name="width" value="0.025" units="cm"/>
      <inkml:brushProperty name="height" value="0.025" units="cm"/>
    </inkml:brush>
  </inkml:definitions>
  <inkml:trace contextRef="#ctx0" brushRef="#br0">1 19 9001,'0'0'10345,"48"-19"-8679,-40 40-225,-3 8-256,1 7-256,-4 8-64,-2 4-128,0 0-225,0 0-288,0 0-95,0-1-65,0-1-481,0-5-1921,1-4-2146,3-7-4485</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57.899"/>
    </inkml:context>
    <inkml:brush xml:id="br0">
      <inkml:brushProperty name="width" value="0.025" units="cm"/>
      <inkml:brushProperty name="height" value="0.025" units="cm"/>
    </inkml:brush>
  </inkml:definitions>
  <inkml:trace contextRef="#ctx0" brushRef="#br0">1 3 20243,'0'0'8392,"55"-2"-10057,-37 9-3108,-2-1-4292</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07.472"/>
    </inkml:context>
    <inkml:brush xml:id="br0">
      <inkml:brushProperty name="width" value="0.025" units="cm"/>
      <inkml:brushProperty name="height" value="0.025" units="cm"/>
    </inkml:brush>
  </inkml:definitions>
  <inkml:trace contextRef="#ctx0" brushRef="#br0">1 1 16784,'0'0'9481</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7.041"/>
    </inkml:context>
    <inkml:brush xml:id="br0">
      <inkml:brushProperty name="width" value="0.025" units="cm"/>
      <inkml:brushProperty name="height" value="0.025" units="cm"/>
    </inkml:brush>
  </inkml:definitions>
  <inkml:trace contextRef="#ctx0" brushRef="#br0">68 1 9065,'0'9'5279,"-8"98"-137,-22 63-1602,0 6-424,45-276 329,8-94-4007,-23 197 566,0-1 0,0 1 0,0 0 0,0 0 0,1 0 0,-1 0 0,1-1 0,0 1 1,0 0-1,0 0 0,0-1 0,0 1 0,1-1 0,-1 1 0,1-1 0,0 0 0,-1 1 0,1-1 0,0 0 0,0 0 0,1 0 1,-1-1-1,0 1 0,1 0 0,-1-1 0,1 1 0,-1-1 0,1 0 0,0 0 0,-1 0 0,1 0 0,0-1 0,0 1 0,-1-1 1,1 1-1,0-1 0,0 0 0,0 0 0,0 0 0,4-2 0,4 0 39,1 0 0,-1-1 0,0-1 0,0 0 1,0-1-1,0 0 0,-1 0 0,17-13 0,46-39 51,-68 52-72,1 0 0,-1 0 0,0-1 0,0 0 0,-1 0 0,0 0 0,0-1 0,0 1 0,-1-1 0,3-7 0,-30 36-273,3 5 325,4-7 72,0 1 1,2 1 0,0 0-1,1 1 1,2 1-1,-14 32 1,25-54-237,0 1 0,1-1-1,-1 0 1,0 1 0,1-1-1,0 1 1,-1-1 0,1 1 0,0-1-1,0 1 1,0-1 0,1 1-1,-1-1 1,1 1 0,-1-1 0,1 1-1,0-1 1,0 0 0,0 1-1,0-1 1,0 0 0,0 0 0,1 0-1,-1 0 1,1 0 0,-1 0-1,1 0 1,0-1 0,0 1 0,0 0-1,3 1 1,2 1-1044,0-2-1,0 1 1,-1-1 0,2 0 0,-1-1-1,0 1 1,0-1 0,0-1-1,14 0 1,13-1-5886</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7.385"/>
    </inkml:context>
    <inkml:brush xml:id="br0">
      <inkml:brushProperty name="width" value="0.025" units="cm"/>
      <inkml:brushProperty name="height" value="0.025" units="cm"/>
    </inkml:brush>
  </inkml:definitions>
  <inkml:trace contextRef="#ctx0" brushRef="#br0">105 1 15855,'0'0'5600,"-8"6"-4132,0 1-1162,-1 0 1,1 1-1,1 0 0,-1 0 0,2 1 1,-1-1-1,1 2 0,0-1 1,1 1-1,0 0 0,0 0 0,1 0 1,1 0-1,0 1 0,-3 14 1,6-25-304,0 1 1,0 0 0,0-1 0,0 1 0,0 0 0,0-1-1,0 1 1,0 0 0,0-1 0,0 1 0,1 0 0,-1-1-1,0 1 1,0 0 0,1-1 0,-1 1 0,0 0-1,1-1 1,-1 1 0,1-1 0,-1 1 0,0-1 0,1 1-1,0-1 1,-1 1 0,1-1 0,-1 0 0,1 1 0,-1-1-1,2 1 1,24-3 227,23-21 119,-32 11-333,-1-1 0,0 0-1,-1-1 1,-1-1 0,0 0 0,19-29-1,-27 39-294,-9 20 270,-11 24 455,1-10-155,7-17-220,0 0-1,1 0 1,0 1-1,1-1 1,0 1-1,1 0 1,-2 23-1,5-36-159,0 1-1,0 0 1,0-1-1,1 1 1,-1 0 0,0-1-1,1 1 1,-1 0-1,0-1 1,1 1-1,-1-1 1,0 1-1,1-1 1,-1 1-1,1-1 1,-1 1-1,1-1 1,0 1-1,-1-1 1,1 0-1,-1 1 1,1-1-1,0 0 1,-1 0 0,1 1-1,0-1 1,-1 0-1,1 0 1,0 0-1,-1 0 1,1 0-1,0 0 1,-1 0-1,1 0 1,0 0-1,-1 0 1,1 0-1,0 0 1,-1-1-1,2 1 1,32-12-5595,-5-10-451</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7.760"/>
    </inkml:context>
    <inkml:brush xml:id="br0">
      <inkml:brushProperty name="width" value="0.025" units="cm"/>
      <inkml:brushProperty name="height" value="0.025" units="cm"/>
    </inkml:brush>
  </inkml:definitions>
  <inkml:trace contextRef="#ctx0" brushRef="#br0">164 1 17392,'0'0'2638,"-10"6"-28,-1-1-2068,-43 27 2226,49-29-2527,0 0 0,0 0 1,1 1-1,0-1 0,0 1 1,0 0-1,0 1 0,1-1 1,-5 8-1,7-11-242,1-1 0,0 1 0,0-1-1,0 1 1,0 0 0,0-1 0,0 1 0,0-1 0,1 1 0,-1 0 0,0-1 0,0 1 0,0-1-1,1 1 1,-1 0 0,0-1 0,1 1 0,-1-1 0,0 1 0,1-1 0,-1 1 0,0-1 0,1 0 0,-1 1-1,1-1 1,-1 1 0,1-1 0,-1 0 0,1 0 0,0 1 0,-1-1 0,1 0 0,-1 0 0,1 1-1,-1-1 1,1 0 0,0 0 0,-1 0 0,1 0 0,0 0 0,-1 0 0,1 0 0,-1 0 0,1 0 0,0 0-1,0-1 1,44 1-237,-34 0 21,1-1 11,-1 1 56,1 0 0,0 0-1,0 1 1,17 4-1,-28-5 171,0 0 0,1 0-1,-1 1 1,0-1-1,1 1 1,-1-1-1,0 1 1,1-1 0,-1 1-1,0 0 1,0 0-1,0-1 1,1 1-1,-1 0 1,0 0 0,0 0-1,0 0 1,0 0-1,-1 1 1,1-1-1,0 0 1,0 0 0,-1 0-1,1 1 1,-1-1-1,1 0 1,-1 1-1,0-1 1,1 1 0,-1-1-1,0 0 1,0 1-1,0-1 1,0 1-1,0-1 1,0 0 0,0 1-1,-1-1 1,1 1-1,0-1 1,-1 0-1,1 1 1,-1-1 0,1 0-1,-1 0 1,-1 3-1,-2 1 206,0 0 0,0 0 0,0 0 0,0 0-1,-1-1 1,0 0 0,0 0 0,0 0 0,0-1-1,-6 4 1,-60 29 1588,71-36-1807,-10 5 76,0-1 1,0 0-1,0 0 0,-1-1 0,1-1 0,-1 1 0,-17 0 0,61-28-8864,-9 11 3844,2-2-1617</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8.308"/>
    </inkml:context>
    <inkml:brush xml:id="br0">
      <inkml:brushProperty name="width" value="0.025" units="cm"/>
      <inkml:brushProperty name="height" value="0.025" units="cm"/>
    </inkml:brush>
  </inkml:definitions>
  <inkml:trace contextRef="#ctx0" brushRef="#br0">119 54 10730,'0'0'8600,"-1"-9"-6251,-2-27 5,3 36-2279,0 0-1,0 0 0,0-1 0,0 1 0,0 0 1,0-1-1,0 1 0,0 0 0,0-1 1,0 1-1,0 0 0,0 0 0,0-1 0,0 1 1,0 0-1,-1-1 0,1 1 0,0 0 0,0 0 1,0-1-1,0 1 0,-1 0 0,1 0 1,0-1-1,0 1 0,-1 0 0,1 0 0,0 0 1,0-1-1,-1 1 0,1 0 0,0 0 0,0 0 1,-1 0-1,1 0 0,0 0 0,-1 0 1,1 0-1,0 0 0,-1-1 0,1 1 0,0 0 1,0 1-1,-1-1 0,1 0 0,0 0 0,-1 0 1,1 0-1,0 0 0,-1 0 0,1 0 1,0 0-1,0 0 0,-1 1 0,1-1 0,0 0 1,0 0-1,-1 1 0,-11 10 415,12-11-424,-16 20 977,-26 41 1,37-53-872,1 0 1,0-1 0,0 2-1,1-1 1,0 0-1,0 1 1,1-1 0,0 1-1,-1 11 1,4-20-172,-1 1 0,1 0 0,-1 0 0,1-1 0,0 1 0,-1 0 0,1-1 0,0 1 0,0 0 0,-1-1 0,1 1 0,0-1 0,0 1 0,0-1 0,-1 0 0,1 1 0,0-1 0,0 0 0,0 0 0,0 1 0,0-1 0,0 0 0,0 0 0,0 0 0,0 0 0,0 0 0,-1 0 0,1-1 0,0 1 0,0 0 0,0 0 0,0-1 0,0 1 0,1-1 0,37-9 0,20-20-242,-49 23 170,0 1 0,0 1 0,0 0 0,1 0 0,0 1 1,0 1-1,0-1 0,0 2 0,19-3 0,-29 5 68,-1 0 1,1 0-1,-1 0 0,1 0 1,-1 0-1,1 0 0,-1 1 1,1-1-1,-1 0 0,1 0 1,-1 0-1,1 1 0,-1-1 1,0 0-1,1 1 0,-1-1 0,1 0 1,-1 1-1,0-1 0,1 0 1,-1 1-1,0-1 0,1 1 1,-1-1-1,0 0 0,0 1 1,1-1-1,-1 1 0,0-1 1,0 1-1,0-1 0,0 1 1,0 0-1,1 24 164,-1 1 110,1-25-265,-1-1 0,0 1 0,0-1 0,0 1 0,0 0 0,1-1 0,-1 1 0,0-1 0,0 1 0,1-1 0,-1 1 0,1-1 0,-1 1 0,0-1 0,1 1 0,-1-1 0,1 1 0,-1-1 0,1 0 0,-1 1 0,1-1 0,-1 0 0,1 1 0,0-1 0,-1 0 0,1 0 0,-1 0 0,1 1 0,0-1 0,-1 0 0,2 0 0,7-1 51,0 1 0,1-2 0,-1 1 0,0-1 0,0-1 0,0 0 0,0 0 0,10-6 0,-10 5-71,1 0 0,-1 1 0,1-1 0,-1 2 0,1 0 0,0 0 0,13-1 0,-23 3 6,1 0 0,-1 0 0,1 0 1,-1 0-1,1 1 0,-1-1 0,1 0 0,0 0 0,-1 0 0,1 0 1,-1 1-1,0-1 0,1 0 0,-1 1 0,1-1 0,-1 0 0,1 1 1,-1-1-1,0 0 0,1 1 0,-1-1 0,0 1 0,1-1 1,-1 1-1,0-1 0,0 0 0,1 1 0,-1-1 0,0 1 0,0 0 1,0-1-1,0 1 0,2 25 321,-1 6-509,-1-31 118,1 0 0,-1 0 0,0-1 0,1 1 0,-1 0 0,0 0-1,1 0 1,-1 0 0,1-1 0,-1 1 0,1 0 0,0 0 0,-1-1 0,1 1 0,0 0 0,-1-1-1,1 1 1,0-1 0,0 1 0,-1-1 0,1 1 0,0-1 0,0 0 0,0 1 0,0-1 0,0 0-1,1 1 1,14-2-3994,2-4-3283</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8.821"/>
    </inkml:context>
    <inkml:brush xml:id="br0">
      <inkml:brushProperty name="width" value="0.025" units="cm"/>
      <inkml:brushProperty name="height" value="0.025" units="cm"/>
    </inkml:brush>
  </inkml:definitions>
  <inkml:trace contextRef="#ctx0" brushRef="#br0">1 1 14061,'0'0'9834,"-1"48"-8521,1-35-576,0 0-609,6-5-288,12-3-1442,4-4-1409,1-1-1121,-2 0-3331</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9.165"/>
    </inkml:context>
    <inkml:brush xml:id="br0">
      <inkml:brushProperty name="width" value="0.025" units="cm"/>
      <inkml:brushProperty name="height" value="0.025" units="cm"/>
    </inkml:brush>
  </inkml:definitions>
  <inkml:trace contextRef="#ctx0" brushRef="#br0">62 1 13100,'0'0'6919,"-40"55"-4741,31-41-416,1-4-225,5-2-352,2-4-480,10-4-1057,7-10-1474,2-9-2883,3-11-9320</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59:59.882"/>
    </inkml:context>
    <inkml:brush xml:id="br0">
      <inkml:brushProperty name="width" value="0.025" units="cm"/>
      <inkml:brushProperty name="height" value="0.025" units="cm"/>
    </inkml:brush>
  </inkml:definitions>
  <inkml:trace contextRef="#ctx0" brushRef="#br0">375 7 10282,'0'0'12705,"-13"-2"-11381,10 2-1265,-3-2 37,0 1 0,1 1 0,-1-1 0,0 1 0,1 0 1,-1 0-1,0 1 0,1-1 0,-1 1 0,0 0 0,1 1 0,-1 0 0,1 0 0,0 0 0,-1 0 0,1 1 0,0 0 0,-4 3 0,-19 16 300,1 2 0,1 0 0,2 2-1,-37 47 1,51-59-284,0 0-1,1 0 0,1 1 1,0 1-1,0 0 0,2 0 1,0 0-1,1 0 1,1 1-1,0 0 0,-2 27 1,6-42-111,0 0 0,0 0 0,0 0 0,0 0 0,1 0 0,-1 0 0,0-1 0,1 1 0,-1 0 0,1 0 0,0 0 0,-1-1 0,1 1 0,0 0 0,0-1 0,0 1 0,1-1 0,-1 1 0,0-1 0,0 1 0,1-1 0,-1 0 0,1 0 0,-1 0 0,3 2 1,0-2-23,0 1 1,0-1-1,0 0 1,1 0-1,-1-1 1,0 1-1,0-1 1,1 0 0,-1 0-1,9-1 1,3-2-415,0 0 1,0-1-1,0-1 1,31-13-1,-20 4-1305,-1-1 0,29-22 0,10-17-4608,-15 4-2690</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0.786"/>
    </inkml:context>
    <inkml:brush xml:id="br0">
      <inkml:brushProperty name="width" value="0.025" units="cm"/>
      <inkml:brushProperty name="height" value="0.025" units="cm"/>
    </inkml:brush>
  </inkml:definitions>
  <inkml:trace contextRef="#ctx0" brushRef="#br0">223 0 12844,'0'0'5696,"-12"11"-3576,-10 10-726,0 1 1,2 1 0,-32 49-1,34-43-384,-33 60 553,46-80-1522,1 0 0,1 0-1,0 1 1,0-1 0,0 1-1,2-1 1,-3 21 0,5-29-44,-1-1 1,1 1-1,-1 0 0,1 0 1,0 0-1,-1-1 1,1 1-1,0 0 0,0-1 1,-1 1-1,1 0 0,0-1 1,0 1-1,0-1 1,0 0-1,0 1 0,0-1 1,0 0-1,0 1 0,-1-1 1,1 0-1,0 0 1,0 0-1,0 0 0,0 0 1,0 0-1,0 0 0,0 0 1,0 0-1,0 0 1,0-1-1,0 1 0,1-1 1,40-7-566,-1-9-614,-33 12 928,1 1 0,-1 1 0,1-1 0,0 1 0,0 1 0,1 0 0,13-2 1,-23 4 268,1 0 1,-1 0 0,1 0 0,-1 0 0,1 0-1,0 1 1,-1-1 0,1 0 0,-1 0 0,0 0-1,1 0 1,-1 1 0,1-1 0,-1 0 0,1 1-1,-1-1 1,1 0 0,-1 1 0,0-1 0,1 0 0,-1 1-1,0-1 1,1 0 0,-1 1 0,0-1 0,0 1-1,1-1 1,-1 1 0,0-1 0,0 1 0,0-1-1,0 1 1,0 0 0,-1 24 1088,-18 27 984,16-46-1931,2-4-115,1-1-1,-1 1 1,0 0 0,0 0 0,1-1 0,-1 1-1,1 0 1,0 0 0,-1 0 0,1-1-1,0 1 1,0 0 0,0 0 0,0 0 0,0 0-1,1-1 1,0 4 0,0-4-29,-1-1 1,1 1-1,-1-1 1,1 1-1,0-1 0,0 0 1,-1 1-1,1-1 1,0 0-1,0 1 0,-1-1 1,1 0-1,0 0 1,0 0-1,0 0 0,-1 0 1,1 0-1,0 0 1,0 0-1,0 0 0,-1 0 1,1 0-1,0 0 1,0-1-1,-1 1 0,2-1 1,10-3 38,-1-1 0,0 0 0,17-12 0,-27 16-45,28-19-144,-21 14 19,1-1-1,-1 2 1,1-1-1,0 1 0,0 0 1,1 1-1,0 0 1,-1 1-1,1 0 0,18-3 1,-27 6 116,-1 0 0,1 0 0,-1 0-1,1 0 1,-1 0 0,1 0 0,-1 0 0,1 1 0,-1-1 0,1 0 0,-1 0 0,0 1 0,1-1 0,-1 0-1,1 1 1,-1-1 0,0 0 0,1 1 0,-1-1 0,0 0 0,0 1 0,1-1 0,-1 1 0,0-1 0,0 1-1,0-1 1,1 1 0,-1-1 0,0 1 0,0-1 0,0 1 0,0-1 0,0 1 0,0 0 0,-1 26 316,0-26-261,1 1 1,0 0-1,-1 0 0,1 0 1,0 0-1,0 0 0,0 0 1,0 0-1,1 0 0,-1 0 1,0 0-1,1 0 0,0 0 0,1 3 1,0-4-12,1 0 0,0 0 1,-1 0-1,1-1 0,0 1 1,0-1-1,0 1 0,-1-1 1,1 0-1,0 0 0,0 0 1,0-1-1,5 0 0,39-10 247,-11-3-210,-27 9-111,-1 1 0,2 0 0,-1 1 0,0 0 0,1 0 0,-1 1 0,1 1 0,-1-1 0,1 2 0,0-1 0,10 2 0,-19 0 38,0 0-1,0 0 1,0 0-1,0 1 1,0-1-1,0 0 1,0 1-1,0-1 1,-1 0-1,1 1 0,-1-1 1,1 1-1,-1-1 1,0 1-1,1 0 1,-1-1-1,0 1 1,0-1-1,0 1 1,0-1-1,0 1 1,-1-1-1,1 3 1,-5 39 802,4-39-780,0 0 39,0-1 0,0 1 0,1-1 0,-1 1 0,1-1 0,0 1 0,0 0 0,0-1 0,1 6 0,0-8-52,0 0 0,0 0 1,0 0-1,0 0 0,0 0 0,0-1 0,0 1 1,0 0-1,0-1 0,0 1 0,0 0 0,0-1 1,0 1-1,1-1 0,-1 0 0,0 1 0,0-1 0,1 0 1,-1 0-1,0 0 0,0 0 0,1 0 0,-1 0 1,0 0-1,0 0 0,1-1 0,-1 1 0,0 0 1,0-1-1,3 0 0,37-15-759,-36 13 605,0 0 0,0 1-1,1 0 1,-1 0 0,1 0 0,-1 1-1,11-2 1,-15 3 81,33-1-973,-14-6 167,0 0 0,0-1 0,0-1 0,-1-1 0,0 0 0,33-27 0,-55 34 6216,-10 1-3738,-14 2-840,22 1-712,0 2 0,0-1 0,0 0 0,0 1 0,1 0 0,-1 0 0,1 0 0,-1 1 0,1-1 0,0 1 0,-4 6 0,6-9-42,0 1-1,1 0 1,-1 0-1,0 0 1,1 0 0,-1 0-1,1 0 1,-1 1 0,1-1-1,0 1 1,0-1 0,0 0-1,1 1 1,-1 0 0,0-1-1,1 1 1,0-1 0,-1 1-1,1 0 1,0-1 0,1 1-1,-1-1 1,0 1 0,1 0-1,0 3 1,0-5-29,1 0 0,-1 0 0,0 0 0,1 0 0,-1 0 0,0 0 0,1 0 0,-1 0 0,1-1 0,-1 1 0,1-1 0,0 1-1,-1-1 1,1 1 0,-1-1 0,1 0 0,0 0 0,2 0 0,37 0-695,-26 0 123,0-1-750,0 0 0,0-1 1,0 0-1,0-1 1,25-9-1,33-19-9989,-38 12 1268</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1.126"/>
    </inkml:context>
    <inkml:brush xml:id="br0">
      <inkml:brushProperty name="width" value="0.025" units="cm"/>
      <inkml:brushProperty name="height" value="0.025" units="cm"/>
    </inkml:brush>
  </inkml:definitions>
  <inkml:trace contextRef="#ctx0" brushRef="#br0">108 0 3043,'0'0'23040,"-10"2"-21262,8-1-1635,-52 12 1349,52-12-1461,0-1-1,-1 1 0,1 0 0,0 0 1,0 0-1,0 0 0,0 0 0,0 0 1,0 0-1,0 1 0,1-1 0,-1 1 1,0-1-1,1 1 0,-1 0 0,1 0 1,0 0-1,-1-1 0,1 1 0,0 0 1,0 1-1,0-1 0,1 0 0,-2 4 1,3-5-91,0-1 0,0 1 0,0 0 0,0-1 0,0 1 0,0-1 0,0 1 1,0-1-1,0 1 0,0-1 0,1 0 0,-1 1 0,0-1 0,0 0 0,0 0 0,1 0 1,-1 0-1,0 0 0,2-1 0,36 1-778,-30 0 466,141 0-1603,-149 0 1967,1 0 0,-1-1 1,1 2-1,-1-1 0,1 0 0,-1 0 1,1 0-1,-1 1 0,1-1 1,-1 0-1,0 1 0,1 0 0,-1-1 1,0 1-1,1 0 0,-1-1 1,0 1-1,2 2 0,-3-3 47,1 1-1,-1 0 1,0 0-1,1 0 1,-1-1-1,0 1 1,0 0 0,1 0-1,-1 0 1,0 0-1,0 0 1,0 0-1,0 0 1,0 0 0,0-1-1,0 1 1,-1 0-1,1 0 1,0 0-1,0 0 1,-1 1-1,-2 3 228,1-1 1,-1 1-1,0-1 0,0 0 0,0 0 0,0 0 0,-1-1 0,-7 7 0,-3 2 258,5-4-231,-1 0 1,0-1 0,0 0-1,0 0 1,-1-1-1,0 0 1,0-1-1,-18 6 1,37-35-7095,10 2 822,1-2-1842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3.380"/>
    </inkml:context>
    <inkml:brush xml:id="br0">
      <inkml:brushProperty name="width" value="0.025" units="cm"/>
      <inkml:brushProperty name="height" value="0.025" units="cm"/>
    </inkml:brush>
  </inkml:definitions>
  <inkml:trace contextRef="#ctx0" brushRef="#br0">1 71 12684,'0'0'4914,"0"8"-3796,0 13 86,4 102 2645,-3-108-3651,1 0 0,1 0 0,0 0 0,1-1 0,1 1 0,7 14-1,-12-28-161,0 0-1,0 0 1,1 0-1,-1 0 0,0-1 1,1 1-1,-1 0 0,1 0 1,-1 0-1,1 0 1,-1-1-1,1 1 0,0 0 1,0-1-1,-1 1 0,1 0 1,0-1-1,0 1 1,-1-1-1,1 1 0,0-1 1,0 1-1,0-1 0,0 0 1,0 1-1,0-1 1,0 0-1,0 0 0,0 0 1,0 0-1,0 0 0,0 0 1,0 0-1,0 0 1,0 0-1,-1 0 0,1 0 1,0-1-1,0 1 0,0 0 1,0-1-1,0 1 1,0-1-1,0 1 0,-1-1 1,1 1-1,0-1 0,0 0 1,-1 1-1,1-1 1,0 0-1,-1 1 0,1-1 1,-1 0-1,1 0 0,0-1 1,5-6 267,-1 0 1,1 0-1,-2-1 1,6-11-1,10-32-33,-3-2 0,-1 0-1,11-79 1,-17 237 434,9 60 102,75 302-1,-91-454-750,-2-8-44,2 6 77,-1 0 1,0 1-1,0 0 1,-1-1-1,-1 1 1,0 14-1,-1-24-88,1 0 0,-1-1 0,1 1 0,-1 0 0,0-1 0,1 1 0,-1-1 0,0 1 0,0-1 0,1 1 0,-1-1 0,0 0 0,0 1 0,0-1 0,0 0 0,1 0 0,-1 1 0,0-1 0,0 0 0,0 0 0,0 0 0,0 0 0,0 0 0,1 0 0,-3-1 0,-25-3 0,21 0 0,0 0 0,1 0 0,0 0 0,0-1 0,0 0 0,0 0 0,1-1 0,-1 0 0,1 0 0,1 0 0,-1 0 0,1-1 0,0 0 0,1 1 0,0-1 0,0-1 0,0 1 0,1 0 0,-2-11 0,1 6 0,1 1 0,0 0 0,1 0 0,0-1 0,0 1 0,2 0 0,-1-1 0,2 1 0,-1 0 0,1 0 0,1 0 0,7-18 0,78-129-6241,-67 111-1707</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58.226"/>
    </inkml:context>
    <inkml:brush xml:id="br0">
      <inkml:brushProperty name="width" value="0.025" units="cm"/>
      <inkml:brushProperty name="height" value="0.025" units="cm"/>
    </inkml:brush>
  </inkml:definitions>
  <inkml:trace contextRef="#ctx0" brushRef="#br0">165 1 18674,'0'0'5461,"-10"4"-2861,1-1-2310,1 0 0,0 1-1,0 1 1,0-1 0,0 1 0,1 1 0,0-1 0,0 1 0,0 0 0,1 1 0,0 0 0,0 0 0,0 0 0,1 1 0,-5 8 0,4-4-191,0 0 1,1 1-1,0 0 1,1-1-1,0 2 1,1-1-1,1 0 1,0 1-1,1-1 1,0 1-1,1-1 1,1 1-1,2 14 1,-3-26-116,1 0 0,0 0 0,-1 0 0,1 0 0,0 0 0,0 0 0,1 0 0,-1 0 0,0 0 0,1-1 0,-1 1 0,1 0 0,-1-1 0,1 1 0,0-1 0,-1 0 0,1 0 0,0 1 0,3 0 0,-1 0-76,1-1 0,0 1 1,-1-1-1,1 0 0,0 0 1,0-1-1,0 0 1,8 0-1,-3 0-201,1-2-1,0 1 1,-1-1 0,0-1 0,1 0-1,-1 0 1,16-9 0,-15 6-1137,0-1 0,-1 0 0,0 0 0,0-1 0,0-1 0,-1 0 0,11-14 0,-1-7-4779</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1.470"/>
    </inkml:context>
    <inkml:brush xml:id="br0">
      <inkml:brushProperty name="width" value="0.025" units="cm"/>
      <inkml:brushProperty name="height" value="0.025" units="cm"/>
    </inkml:brush>
  </inkml:definitions>
  <inkml:trace contextRef="#ctx0" brushRef="#br0">1 98 14157,'0'0'8398,"11"-2"-6653,6-1-1128,0-1 0,-1 0 0,26-11 0,-34 12-551,1 0-1,-1-1 0,0-1 1,0 1-1,-1-2 0,1 1 1,-1-1-1,0 1 1,0-2-1,6-7 0,-13 7 605,-11 7-107,-14 6 169,13 1-427,0-1 0,0 2 0,0-1 0,1 2 0,-17 15 0,24-21-235,1 0 1,-1 0 0,1 0 0,0 1-1,0 0 1,0-1 0,1 1-1,-1 0 1,1 0 0,0 0 0,0 0-1,1 1 1,-1-1 0,1 1 0,0-1-1,0 1 1,0-1 0,1 1 0,-1-1-1,1 10 1,1-12-67,0 0 0,0-1 1,0 1-1,1 0 0,-1 0 0,0-1 1,1 1-1,-1-1 0,1 1 0,-1-1 1,1 1-1,0-1 0,0 0 0,-1 0 0,1 0 1,0 0-1,0 0 0,0-1 0,0 1 1,0 0-1,0-1 0,0 1 0,0-1 1,3 0-1,59 3-305,-52-3 58,38-3-2741,4-13-3619</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2.174"/>
    </inkml:context>
    <inkml:brush xml:id="br0">
      <inkml:brushProperty name="width" value="0.025" units="cm"/>
      <inkml:brushProperty name="height" value="0.025" units="cm"/>
    </inkml:brush>
  </inkml:definitions>
  <inkml:trace contextRef="#ctx0" brushRef="#br0">190 72 11691,'0'0'2696,"6"-9"160,16-32-368,-19 23 2672,-14 15-2833,-16 13-712,15-3-1330,1 1 0,0 0 0,0 0 0,1 1 0,0 1 0,-17 20 0,22-23-225,0-1 0,0 1 0,1 0 0,0 0 0,0 1 0,0-1 0,1 1 0,0 0 0,1 0 0,0 0 0,0 0 1,-1 14-1,3-21-58,1 0 1,-1 0 0,0 0 0,1 0 0,-1 0 0,1 0 0,-1 0 0,1 0 0,-1 0-1,1 0 1,0 0 0,-1 0 0,1 0 0,0-1 0,0 1 0,0 0 0,0-1 0,0 1-1,-1 0 1,1-1 0,0 1 0,0-1 0,0 1 0,1-1 0,-1 0 0,0 1 0,0-1-1,0 0 1,0 0 0,0 0 0,0 0 0,0 0 0,0 0 0,0 0 0,1 0 0,0-1-1,46-7 105,-33 2-224,0-1 1,-1 0-1,18-13 0,-21 12-80,0 1 0,0 1 0,1 0 0,0 0-1,0 1 1,15-4 0,-27 9 187,1 0-1,-1 0 1,1 1 0,0-1-1,-1 0 1,1 0 0,-1 0-1,1 0 1,-1 0 0,1 1-1,0-1 1,-1 0 0,1 0-1,-1 1 1,1-1 0,-1 0-1,0 1 1,1-1 0,-1 1-1,1-1 1,-1 0 0,0 1-1,1-1 1,-1 1 0,0-1-1,1 1 1,-1-1 0,0 1-1,0-1 1,1 1 0,-1 0-1,0-1 1,0 1 0,0-1-1,0 1 1,0-1 0,0 1-1,0 0 1,0-1 0,0 1-1,-1 31-68,0-25 59,-1 12 140,-1 0-1,-1 0 1,-1-1 0,-1 0-1,0 0 1,-2 0 0,0-1 0,-15 26-1,0-8 609,-1 0 0,-51 56 1,72-87-716,-1 1-11,-1 1 1,0-1 0,0 1 0,0-1 0,0-1 0,-1 1 0,0-1 0,0 0 0,0 0-1,0-1 1,-1 0 0,0 0 0,-11 3 0,17-6-3,0 0 0,0-1 0,0 1 0,0-1 0,0 1 0,0-1 0,0 1 0,0-1 0,0 0 0,0 1 0,0-1 0,0 0 0,0 0 0,0 1 0,1-1 0,-1 0 0,0 0 0,0 0 0,1 0 0,-1 0 0,1 0 0,-1-1 0,1 1 0,0 0 0,-1 0 0,1 0 0,0 0 0,0 0 0,0-1 0,0-1 0,-4-45 0,3 41 0,1-6-11,-1-5-198,0-1-1,2 0 1,0 0-1,5-24 1,-5 37 98,1 0 0,0 1 0,0-1-1,0 0 1,1 1 0,0 0 0,0 0 0,0 0 0,1 0-1,0 0 1,0 0 0,0 1 0,0 0 0,1 0 0,0 0-1,0 1 1,8-6 0,57-26-5907,6-3-3899,-36 13 788</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3.153"/>
    </inkml:context>
    <inkml:brush xml:id="br0">
      <inkml:brushProperty name="width" value="0.025" units="cm"/>
      <inkml:brushProperty name="height" value="0.025" units="cm"/>
    </inkml:brush>
  </inkml:definitions>
  <inkml:trace contextRef="#ctx0" brushRef="#br0">141 68 10794,'0'0'15684,"-10"0"-14739,5 1-853,-1-1 0,1 1 0,-1 0 0,1 0 0,0 0-1,0 1 1,0 0 0,0 0 0,0 0 0,0 1 0,0 0 0,1-1 0,-1 2-1,1-1 1,0 0 0,0 1 0,0 0 0,0 0 0,1 0 0,-1 0-1,1 1 1,0-1 0,-2 7 0,2-7 4,0 0-1,1 1 1,0-1 0,0 1-1,0-1 1,0 1 0,1 0-1,-1 0 1,1-1 0,0 1 0,1 0-1,-1 7 1,2-11-83,-1 0 1,1-1 0,-1 1-1,1 0 1,0-1 0,-1 1-1,1-1 1,0 1-1,-1-1 1,1 1 0,0-1-1,0 0 1,-1 1-1,1-1 1,0 0 0,0 1-1,0-1 1,0 0-1,-1 0 1,1 0 0,0 0-1,0 0 1,0 0 0,0 0-1,-1 0 1,1 0-1,1-1 1,27-1 245,-22 0-230,1 0-1,-1-1 1,0 0-1,0-1 0,0 1 1,-1-1-1,1 0 1,-1-1-1,9-7 0,-11 8-5,0 1 0,-1-1 0,1 0 0,-1 0 0,0 0 0,0 0 0,0 0 0,-1-1 0,0 1 0,1-1 0,-2 0 0,1 1 0,0-1 0,-1 0 0,1-6 0,-2 9-22,1 0 1,0 1-1,-1-1 1,1 0 0,0 1-1,0-1 1,-1 0-1,1 1 1,1 0-1,-1-1 1,0 1-1,0-1 1,0 1 0,1 0-1,-1 0 1,1 0-1,-1 0 1,1 0-1,-1 0 1,1 0-1,-1 0 1,1 1 0,0-1-1,0 1 1,-1-1-1,1 1 1,0-1-1,0 1 1,-1 0 0,1 0-1,4 0 1,59 3-95,-59-2 84,0 0-1,0 0 1,0 0 0,-1 1-1,1 0 1,-1 0 0,1 1 0,-1-1-1,0 1 1,6 5 0,-8-6 5,-1 0 1,1 0 0,-1 1 0,0-1 0,0 1 0,0 0 0,0-1-1,0 1 1,-1 0 0,1 0 0,-1 0 0,0 0 0,0 1-1,0-1 1,0 0 0,-1 0 0,1 0 0,-1 1 0,0 4 0,0 6 102,2 21 343,-1-35-434,-1 1-1,1 0 0,-1-1 0,1 1 1,-1 0-1,1-1 0,0 1 1,-1-1-1,1 1 0,0-1 0,0 1 1,-1-1-1,1 1 0,0-1 1,0 0-1,0 1 0,-1-1 0,1 0 1,0 0-1,0 0 0,0 1 1,0-1-1,0 0 0,-1 0 1,1-1-1,0 1 0,0 0 0,0 0 1,0 0-1,0 0 0,-1-1 1,1 1-1,0 0 0,0-1 0,0 1 1,1-2-1,6-1-7,0-1 0,0-1 0,-1 1 0,1-1 0,-1-1 0,0 1 0,8-9 0,-13 12 0,0 0 0,0 0 0,0 0 0,0 0 0,0-1 0,0 1 0,0-1 0,-1 1 0,1-1 0,-1 1 0,0-1 0,1 0 0,-1 0 0,-1 0 0,1 1 0,0-1 0,-1 0 0,1 0 0,-1 0 0,0 0 0,0 0 0,0 0 0,-1 0 0,1 0 0,-2-5 0,2 7 0,-1 0 0,0 0 0,1 0 0,-1 0 0,0 0 0,0 0 0,0 0 0,0 1 0,1-1 0,-1 0 0,0 0 0,-1 1 0,1-1 0,0 1 0,0-1 0,0 1 0,0-1 0,0 1 0,0 0 0,-1-1 0,1 1 0,0 0 0,0 0 0,-1 0 0,1 0 0,0 0 0,-3 0 0,4 3 0,6 0 0,8 1 0,-1-3 0,-1-1 0,0-1 0,1 0 0,-1 0 0,0-2 0,1 1 0,-1-2 0,-1 1 0,1-2 0,0 1 0,-1-2 0,0 1 0,0-2 0,-1 1 0,15-13 0,-16 5 0,-22 13 0,-23 16 0,1 27 0,33-40 0,1 0 0,-1 1 0,1-1 0,0 0 0,0 1 0,-1-1 0,2 1 0,-1-1 0,0 1 0,0-1 0,1 1 0,0-1 0,-1 1 0,1 0 0,0-1 0,0 1 0,0-1 0,1 5 0,2-6 0,-1 0 0,1 0 0,-1 0 0,1-1 0,-1 1 0,1 0 0,-1-1 0,1 0 0,0 0 0,-1 0 0,1 0 0,0 0 0,-1 0 0,4-1 0,2 0 0,12 0 0,1-1 0,-1-1 0,29-8 0,-30 5 0,1 2 0,1 1 0,28-2 0,-48 5 0,0 0 0,0 0 0,-1 0 0,1 0 0,0 0 0,-1 0 0,1 0 0,0 0 0,0 0 0,-1 0 0,1 1 0,0-1 0,-1 0 0,1 1 0,0-1 0,-1 0 0,1 1 0,-1-1 0,1 1 0,-1-1 0,1 1 0,-1-1 0,1 1 0,-1-1 0,1 1 0,-1-1 0,0 1 0,1 0 0,0 1 0,-1 22 0,0-23 0,0 0 0,-1 0 0,1 0 0,0 0 0,-1 0 0,1 0 0,0 0 0,0 0 0,0 1 0,0-1 0,0 0 0,0 0 0,0 0 0,1 0 0,-1 0 0,0 0 0,1 1 0,-1-1 0,0 0 0,1 0 0,0 0 0,-1 0 0,1 0 0,-1 0 0,1-1 0,0 1 0,0 0 0,-1 0 0,1 0 0,0-1 0,0 1 0,0 0 0,0-1 0,0 1 0,0-1 0,2 1 0,6 0 0,1-1 0,0 0 0,-1-1 0,1 0 0,0-1 0,-1 0 0,1 0 0,-1-1 0,0 0 0,12-6 0,-12 5 0,0 0 0,1 1 0,-1 0 0,1 0 0,0 1 0,0 1 0,0-1 0,0 2 0,12-1 0,-21 2 0,0 0 0,0 0 0,0 0 0,0 0 0,-1 0 0,1 0 0,0 0 0,-1 0 0,1 1 0,0-1 0,-1 0 0,1 0 0,-1 0 0,0 1 0,1-1 0,-1 0 0,0 1 0,0-1 0,0 0 0,0 1 0,0-1 0,0 0 0,0 0 0,-1 1 0,1-1 0,0 0 0,-1 3 0,0-3 0,1 1 0,-1 0 0,1 0 0,0 0 0,0 0 0,0 0 0,0 0 0,0-1 0,0 1 0,1 0 0,-1 0 0,0 0 0,1 0 0,0 0 0,-1-1 0,1 1 0,0 0 0,2 2 0,0-3-180,-1 0 0,1 0 0,0-1 0,0 1 0,0-1 0,0 0 0,0 1 0,-1-2 0,1 1 0,0 0 0,0 0 0,0-1 0,0 1 0,0-1 0,-1 0 0,1 0 0,4-3 0,19-14-8848</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3.885"/>
    </inkml:context>
    <inkml:brush xml:id="br0">
      <inkml:brushProperty name="width" value="0.025" units="cm"/>
      <inkml:brushProperty name="height" value="0.025" units="cm"/>
    </inkml:brush>
  </inkml:definitions>
  <inkml:trace contextRef="#ctx0" brushRef="#br0">37 129 10570,'-29'9'7656,"21"-10"-3192,18-10-3067,13-7-1243,1 0 0,0 2 0,1 0 0,0 2 0,2 1 0,43-16 0,-69 28-115,1 1 1,-1 0-1,0 0 0,0-1 0,0 1 0,1 0 1,-1 0-1,0 0 0,0 0 0,0 1 0,1-1 1,-1 0-1,0 0 0,0 1 0,0-1 0,0 1 1,1-1-1,-1 1 0,0-1 0,0 1 0,0 0 0,0 0 1,0-1-1,0 1 0,-1 0 0,1 0 0,0 0 1,0 0-1,-1 0 0,1 0 0,0 0 0,-1 0 1,1 0-1,-1 0 0,1 0 0,-1 1 0,0-1 1,1 0-1,-1 0 0,0 0 0,0 1 0,0-1 1,0 0-1,0 0 0,0 1 0,-1 1 0,1 13 449,0 0 0,-2 1 0,-3 16-1,1 3 541,4-35-1017,1-1 1,-1 0-1,1 0 1,-1 1-1,1-1 1,-1 0-1,1 0 1,-1 0-1,1 0 1,0 1-1,-1-1 1,1 0-1,-1 0 0,1 0 1,-1 0-1,1 0 1,0-1-1,-1 1 1,1 0-1,-1 0 1,1 0-1,-1 0 1,1-1-1,-1 1 1,1 0-1,-1 0 1,1-1-1,-1 1 1,1 0-1,-1-1 1,1 1-1,-1-1 1,1 0-1,19-11-60,-9 4-369,39-30-4138,-17 10-5161,-11 8-3965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4.729"/>
    </inkml:context>
    <inkml:brush xml:id="br0">
      <inkml:brushProperty name="width" value="0.025" units="cm"/>
      <inkml:brushProperty name="height" value="0.025" units="cm"/>
    </inkml:brush>
  </inkml:definitions>
  <inkml:trace contextRef="#ctx0" brushRef="#br0">11 211 6502,'0'0'20798,"-11"7"-19089,17-6-1558,0-1 0,0 0 0,0-1 0,0 1 0,-1-1 0,10-3 0,-4-1-78,0-1-1,0-1 1,18-13 0,-26 18-96,0-1 0,0 1 0,0-1 0,0 0 1,-1 0-1,1 0 0,-1 0 0,1 0 0,-1-1 0,0 1 0,0-1 0,-1 1 1,1-1-1,-1 0 0,2-6 0,-3 10 11,-1-1 1,1 1-1,0 0 1,0-1-1,-1 1 1,1-1-1,0 1 1,0 0-1,-1-1 1,1 1-1,0 0 0,-1 0 1,1-1-1,-1 1 1,1 0-1,0 0 1,-1 0-1,1-1 1,-1 1-1,1 0 0,-1 0 1,1 0-1,0 0 1,-1 0-1,1 0 1,-1 0-1,1 0 1,-1 0-1,1 0 0,-1 0 1,1 0-1,0 0 1,-1 0-1,1 1 1,-1-1-1,-19 4-191,13 0 207,0 1 0,0-1 1,0 1-1,1 0 0,0 1 0,0-1 1,0 1-1,0 0 0,-7 12 0,9-13 55,0 1 0,1-1 0,0 0-1,0 1 1,0 0 0,1 0-1,0 0 1,0 0 0,1 0 0,-1 0-1,1 0 1,1 0 0,-1 10 0,1-15-49,1 0 1,-1 1 0,1-1-1,0 0 1,0 0 0,-1 0-1,1 0 1,0-1 0,0 1-1,0 0 1,0 0 0,0 0-1,0-1 1,0 1 0,0 0-1,0-1 1,0 1 0,1-1-1,-1 1 1,0-1 0,0 0-1,1 0 1,-1 1 0,0-1-1,0 0 1,1 0 0,-1 0-1,0 0 1,2-1 0,43-2 176,-26-1-239,-1-2 1,0 0 0,0-2 0,0 0-1,21-13 1,45-19-1638,-85 40 1678,1 0-1,-1-1 1,1 1-1,-1 0 1,1-1-1,0 1 1,-1 0-1,1 0 1,-1-1-1,1 1 1,0 0-1,-1 0 1,1 0-1,-1 0 1,1 0-1,0 0 1,-1 0-1,1 0 1,0 0-1,-1 0 1,1 0-1,0 0 1,-1 1-1,1-1 1,-1 0 0,1 0-1,-1 1 1,1-1-1,0 0 1,-1 1-1,1-1 1,-1 0-1,1 1 1,-1-1-1,0 1 1,1-1-1,-1 1 1,1-1-1,-1 1 1,0-1-1,1 1 1,-1-1-1,0 1 1,0 0-1,1-1 1,-1 1-1,0-1 1,0 1-1,0 0 1,0-1-1,0 1 1,0 0-1,0 0 1,0 0 9,0 0 0,0 0 0,0 0 0,0 0-1,1 0 1,-1 0 0,0 0 0,1 0 0,-1 0 0,0 0 0,1 0 0,-1 0 0,1 0 0,-1 0 0,1-1 0,0 1-1,-1 0 1,1 0 0,0-1 0,0 1 0,-1 0 0,1-1 0,0 1 0,0-1 0,0 1 0,0-1 0,0 1 0,0-1 0,0 0-1,0 0 1,0 1 0,0-1 0,0 0 0,0 0 0,0 0 0,0 0 0,1 0 0,8-1-29,1-1 1,-1 0-1,0 0 0,0-1 0,0 0 1,0-1-1,-1 0 0,1-1 1,-1 0-1,0 0 0,0-1 1,10-9-1,12-11-528,50-53 1,-20 11 579,-72 105 1239,2-17-991,1 1 1,1 0-1,1 1 0,1-1 0,0 1 1,2 0-1,1 0 0,0 44 1,2-65-272,0 1-1,0-1 1,0 1 0,0-1 0,0 1 0,0-1 0,1 1 0,-1-1 0,0 1 0,1-1 0,-1 1 0,1-1 0,0 0-1,-1 1 1,1-1 0,0 0 0,0 0 0,0 1 0,0-1 0,0 0 0,0 0 0,0 0 0,0 0 0,1 0 0,-1 0-1,0-1 1,1 1 0,-1 0 0,0-1 0,1 1 0,-1-1 0,1 1 0,-1-1 0,1 0 0,-1 1 0,1-1 0,-1 0-1,1 0 1,-1 0 0,3 0 0,-3-2-96,0-1-1,0 1 1,0 0 0,-1 0-1,1 0 1,-1 0 0,0-1-1,1 1 1,-1 0-1,0 0 1,0 0 0,-1-1-1,1 1 1,0 0 0,-1 0-1,1 0 1,-1-1-1,0 1 1,0 0 0,-1-3-1,-8-7 160,-1 0-1,0 0 1,0 1-1,-1 1 0,-1 0 1,0 0-1,-14-7 1,-21-17 1607,48 34-1634,0 0 1,-1 0-1,1 0 1,0 0 0,0 0-1,0 0 1,0-1-1,-1 1 1,1 0 0,0 0-1,0 0 1,0 0-1,0 0 1,0-1 0,0 1-1,-1 0 1,1 0-1,0 0 1,0 0 0,0-1-1,0 1 1,0 0-1,0 0 1,0 0 0,0-1-1,0 1 1,0 0-1,0 0 1,0 0 0,0 0-1,0-1 1,0 1 0,0 0-1,0 0 1,0 0-1,0-1 1,0 1 0,0 0-1,0 0 1,1 0-1,-1 0 1,0-1 0,0 1-1,0 0 1,0 0-1,0 0 1,0 0 0,1 0-1,-1-1 1,0 1-1,0 0 1,0 0 0,0 0-1,1 0 1,17-6 456,29 1-706,-43 5 342,58-3-131,-20 1-2492,53-9-1,-41 0-4229</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5.211"/>
    </inkml:context>
    <inkml:brush xml:id="br0">
      <inkml:brushProperty name="width" value="0.025" units="cm"/>
      <inkml:brushProperty name="height" value="0.025" units="cm"/>
    </inkml:brush>
  </inkml:definitions>
  <inkml:trace contextRef="#ctx0" brushRef="#br0">19 0 17168,'2'0'2338,"-2"9"257,0 9-513,-2 4-481,-6 4-127,4 1-609,0 1-449,2-2-320,2-3-64,0-3-64,1-3-897,7-8-1409,1-4-1474,-4-5-2305</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5.552"/>
    </inkml:context>
    <inkml:brush xml:id="br0">
      <inkml:brushProperty name="width" value="0.025" units="cm"/>
      <inkml:brushProperty name="height" value="0.025" units="cm"/>
    </inkml:brush>
  </inkml:definitions>
  <inkml:trace contextRef="#ctx0" brushRef="#br0">0 24 19827,'0'0'10570,"40"-24"-11755,-16 24-1826,-3 1-1826,0 7-2882</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5.909"/>
    </inkml:context>
    <inkml:brush xml:id="br0">
      <inkml:brushProperty name="width" value="0.025" units="cm"/>
      <inkml:brushProperty name="height" value="0.025" units="cm"/>
    </inkml:brush>
  </inkml:definitions>
  <inkml:trace contextRef="#ctx0" brushRef="#br0">172 1 10570,'0'0'16037,"-10"4"-14004,-8 4-1164,2-1-366,1 0 0,-1 1 0,-17 12 1,30-18-491,0 1 0,0-1 0,0 0 0,0 1 0,0 0 1,1-1-1,-1 1 0,1 0 0,0 0 0,0 0 0,0 1 1,0-1-1,0 1 0,1-1 0,-1 1 0,1-1 1,0 1-1,0 0 0,0-1 0,1 1 0,-1 7 0,2-9-9,-1-1-1,1 1 0,-1-1 1,1 1-1,0-1 0,-1 1 1,1-1-1,0 0 1,0 1-1,0-1 0,0 0 1,0 0-1,0 0 0,1 0 1,-1 0-1,0 0 0,1 0 1,-1 0-1,0 0 0,1 0 1,-1-1-1,1 1 0,-1-1 1,3 1-1,46 10 142,-36-9-107,13 2-18,35 7 6,-58-10-25,0 1-1,0-1 0,1 0 0,-1 1 0,0 0 0,0 0 1,-1 0-1,1 0 0,0 1 0,5 5 0,-8-7 8,-1 0-1,1 0 0,0 0 0,0 0 0,-1 0 0,1 0 0,-1 0 0,1 0 1,-1 0-1,0 0 0,1 1 0,-1-1 0,0 0 0,0 0 0,0 0 0,0 1 1,0-1-1,0 0 0,0 0 0,0 1 0,0-1 0,-1 0 0,1 0 0,-1 0 1,1 0-1,0 1 0,-1-1 0,0 0 0,1 0 0,-1 0 0,0 0 0,1 0 1,-1 0-1,0-1 0,0 1 0,0 0 0,0 0 0,0 0 0,0-1 0,-1 2 1,-48 26 334,46-26-336,-14 6-61,-1 0 1,0-1-1,0-1 0,0-1 0,-1 0 1,0-2-1,-27 2 0,45-5-742,-3 0-336,3-16-15077</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9.165"/>
    </inkml:context>
    <inkml:brush xml:id="br0">
      <inkml:brushProperty name="width" value="0.025" units="cm"/>
      <inkml:brushProperty name="height" value="0.025" units="cm"/>
    </inkml:brush>
  </inkml:definitions>
  <inkml:trace contextRef="#ctx0" brushRef="#br0">118 1 15855,'0'0'9161,"-2"9"-9028,-10 48 924,4 0-1,-4 87 1,-10 79 599,-12-82-962,28-134-200,3-19 209,-1-24 198,-2-81-901,-2-106 0,42 262 0,-28-33 0,-1 1 0,1-1 0,0-1 0,1 1 0,-1-1 0,1 0 0,0 0 0,1-1 0,-1 0 0,1 0 0,0-1 0,0 0 0,0 0 0,0-1 0,0 0 0,0-1 0,1 0 0,-1 0 0,1 0 0,-1-1 0,1 0 0,-1-1 0,0 0 0,1-1 0,-1 1 0,0-1 0,0-1 0,0 0 0,0 0 0,0 0 0,-1-1 0,1 0 0,-1-1 0,0 0 0,0 0 0,-1 0 0,1-1 0,-1 0 0,-1 0 0,1 0 0,6-10 0,1-2 0,-25 40 0,-5 8 0,16-28 0,-27 65 0,26-61 0,0-1 0,1 1 0,0 0 0,0 0 0,0 0 0,1 0 0,0 0 0,0 0 0,0-1 0,2 8 0,-1-12 0,0 0 0,0 0 0,-1 0 0,1-1 0,0 1 0,0 0 0,0 0 0,0-1 0,0 1 0,0-1 0,1 1 0,-1-1 0,0 1 0,0-1 0,0 0 0,0 1 0,1-1 0,-1 0 0,0 0 0,0 0 0,0 0 0,1 0 0,-1 0 0,1-1 0,34-3 0,-30 2-388,-1 0-1,0 0 1,1-1 0,-1 1-1,0-1 1,8-6 0,-7 3-813,0 1 0,-1-1 0,0 0 0,1 0 0,-2 0 0,1 0 0,6-14 0,5-15-8638</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9.527"/>
    </inkml:context>
    <inkml:brush xml:id="br0">
      <inkml:brushProperty name="width" value="0.025" units="cm"/>
      <inkml:brushProperty name="height" value="0.025" units="cm"/>
    </inkml:brush>
  </inkml:definitions>
  <inkml:trace contextRef="#ctx0" brushRef="#br0">0 0 19923,'0'0'11050,"34"57"-20306,-11-42 2017</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58.929"/>
    </inkml:context>
    <inkml:brush xml:id="br0">
      <inkml:brushProperty name="width" value="0.025" units="cm"/>
      <inkml:brushProperty name="height" value="0.025" units="cm"/>
    </inkml:brush>
  </inkml:definitions>
  <inkml:trace contextRef="#ctx0" brushRef="#br0">99 39 12396,'0'0'12363,"-7"7"-11717,2-1-568,-21 19 2665,-34 46-1,60-70-2593,2-1-132,0-1-1,0 1 0,0-1 0,0 0 0,0 0 1,0 1-1,-1-1 0,1 0 0,0-1 0,0 1 1,-1 0-1,1 0 0,2-4 0,-4 5-13,117-105-1151,-116 102 1765,-9 3-284,-13 10 41,11 2-237,1 0-1,0 0 0,1 1 1,-7 15-1,13-24-101,-1 1 0,1 0 0,0-1 1,0 1-1,1 0 0,-1 1 0,1-1 0,1 0 0,-1 0 0,1 0 0,-1 1 1,1-1-1,1 0 0,-1 0 0,2 7 0,-1-11-35,-1-1 0,1 1 0,-1 0 0,1-1 0,-1 1 0,1-1 0,0 1 0,-1-1 0,1 0 0,0 1 0,-1-1 0,1 0 0,0 1 0,0-1 0,-1 0 0,1 0 0,0 0 0,0 0 0,0 1 0,-1-1 0,1 0 0,0 0 0,0-1 0,-1 1 0,1 0 0,0 0 0,0 0 0,-1 0 0,1-1 0,0 1 0,0 0 0,-1-1 0,1 1 0,0 0 0,-1-1 0,2 0 0,25-16 0,-14 1 0,0-1 0,0 0 0,16-30 0,12-18 0,-41 64 0,1 0 0,-1 0 0,0 1 0,1-1 0,-1 0 0,1 1 0,-1-1 0,1 1 0,-1-1 0,1 0 0,-1 1 0,1-1 0,0 1 0,-1 0 0,1-1 0,0 1 0,-1-1 0,1 1 0,0 0 0,0 0 0,-1-1 0,1 1 0,0 0 0,0 0 0,0 0 0,0 0 0,0 0 0,0 1 0,-1 0 0,1-1 0,0 1 0,-1 0 0,1 0 0,-1-1 0,1 1 0,-1 0 0,1 0 0,-1 0 0,1 0 0,-1 0 0,0 0 0,0 0 0,1-1 0,-1 1 0,0 2 0,3 59 0,-3-47 0,0-15 0,0 1 0,0-1 0,0 1 0,0-1 0,1 1 0,-1 0 0,0-1 0,0 1 0,0-1 0,1 1 0,-1-1 0,0 1 0,1-1 0,-1 1 0,0-1 0,1 0 0,-1 1 0,0-1 0,1 1 0,-1-1 0,1 0 0,-1 1 0,1-1 0,-1 0 0,1 0 0,-1 1 0,1-1 0,-1 0 0,1 0 0,0 0 0,23-2 0,19-14 0,2-9 0,-31 16 0,0 1 0,0 0 0,1 1 0,0 1 0,1 0 0,-1 1 0,1 1 0,0 0 0,19-2 0,-34 6 0,-1 0 0,1 0 0,0 0 0,-1 0 0,1 1 0,-1-1 0,1 0 0,0 0 0,-1 0 0,1 1 0,-1-1 0,1 0 0,-1 0 0,1 1 0,-1-1 0,1 0 0,-1 1 0,1-1 0,-1 1 0,1-1 0,-1 1 0,0-1 0,1 1 0,-1-1 0,0 1 0,1-1 0,-1 1 0,0-1 0,0 1 0,0-1 0,1 1 0,-1 0 0,-1 27 0,-16 22 0,15-36 0,13-16 0,13-12 0,21-24 0,-36 28 0,0 2 0,1-1 0,0 2 0,1-1 0,20-10 0,-31 19 0,1 0 0,-1 1 0,1-1 0,-1 0 0,1 0 0,-1 1 0,0-1 0,1 0 0,-1 1 0,0-1 0,0 1 0,0-1 0,0 0 0,-1 1 0,1-1 0,0 0 0,-1 2 0,-5 14 0,5-14 0,0 0 0,0 0 0,0 0 0,0 0 0,0 0 0,1 0 0,-1 0 0,1 0 0,0 0 0,0 4 0,3-5-9,0-1 1,1 0-1,-1 0 1,0-1-1,0 1 1,1-1-1,-1 0 0,0 0 1,1 0-1,-1 0 1,4-1-1,-2 1-235,8 0-861,54-2-7135,-58 1 6075,1 0 0,-1-1-1,1 0 1,-1-1 0,9-4 0,9-6-6285</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09.866"/>
    </inkml:context>
    <inkml:brush xml:id="br0">
      <inkml:brushProperty name="width" value="0.025" units="cm"/>
      <inkml:brushProperty name="height" value="0.025" units="cm"/>
    </inkml:brush>
  </inkml:definitions>
  <inkml:trace contextRef="#ctx0" brushRef="#br0">217 0 13965,'0'0'11643,"-3"10"-9630,-16 37-489,-2 0 0,-43 69 0,26-50-950,23-47-1760,15-19 1115,-1 0 1,1 0 0,0 1 0,0-1 0,-1 0 0,1 0 0,0 0 0,0 0 0,-1 0 0,1 0 0,0 0 0,0 0 0,-1 0 0,1 0 0,0-1 0,0 1-1,-1 0 1,1 0 0,0 0 0,0 0 0,-1 0 0,1 0 0,0 0 0,0-1 0,0 1 0,-1 0 0,1 0 0,0 0 0,0 0 0,0-1 0,0 1 0,-1 0-1,1 0 1,0-1 0,0 1 0,0 0 0,0 0 0,0 0 0,0-1 0,0 1 0,0-1 0,-6-41-7383,5 23 4942,-3-6-4764,-13-49 0,7 42 9029,-1 0 8047,13 36-8295,0 0 0,0 0 0,0 0 0,1 0 0,-1-1 0,1 1 0,0-1 0,4 4 0,39 29 1811,-34-28-3628,0-1-1,1-1 1,-1 0 0,1-1-1,0 0 1,22 5-1,43-6-9820,-42-4 2354</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0.223"/>
    </inkml:context>
    <inkml:brush xml:id="br0">
      <inkml:brushProperty name="width" value="0.025" units="cm"/>
      <inkml:brushProperty name="height" value="0.025" units="cm"/>
    </inkml:brush>
  </inkml:definitions>
  <inkml:trace contextRef="#ctx0" brushRef="#br0">1 1 14894,'0'0'11008,"2"9"-8686,10 58-201,-7-31-910,15 54 0,-20-88-1211,1 0 0,-1 0 0,1-1 0,-1 1 0,1 0 0,0 0 0,0 0 0,0-1 0,0 1 0,0-1 0,0 1 0,1-1 0,-1 1 0,0-1 0,1 1 0,-1-1 0,1 0 0,0 0 0,-1 0 0,1 0 0,0 0 0,-1 0 0,1 0 0,0-1 0,0 1 0,0-1 0,0 1 0,0-1 0,0 0 0,0 0 0,0 0 0,0 0 0,0 0 0,0 0 0,-1 0 0,1-1 0,0 1 0,0-1 0,0 1 0,0-1 0,0 0 0,-1 0 0,1 1 0,3-3 0,9-6 0,1 0 0,-1-1 0,0-1 0,15-16 0,-5 7 0,-24 19 0,0 1 0,0 0 0,0 0 0,0 0 0,1-1 0,-1 1 0,0 0 0,0 0 0,1 0 0,-1 0 0,0 0 0,0-1 0,1 1 0,-1 0 0,0 0 0,0 0 0,1 0 0,-1 0 0,0 0 0,1 0 0,-1 0 0,0 0 0,0 0 0,1 0 0,-1 0 0,0 0 0,0 0 0,1 0 0,-1 1 0,0-1 0,1 0 0,-1 0 0,0 0 0,0 0 0,0 0 0,1 1 0,-1-1 0,0 0 0,0 0 0,0 0 0,1 1 0,-1-1 0,0 0 0,7 18 0,-7-16 0,0 0 0,0 0 0,1-1 0,-1 1 0,1 0 0,-1 0 0,1 0 0,0-1 0,0 1 0,0 0 0,0-1 0,0 1 0,0-1 0,0 1 0,0-1 0,1 1 0,-1-1 0,0 0 0,1 0 0,-1 0 0,1 0 0,0 0 0,1 1 0,10-1-318,0-1 1,0 0-1,0-1 0,-1 0 1,1-1-1,-1-1 1,1 0-1,-1-1 0,0 0 1,0 0-1,0-2 0,-1 1 1,14-10-1,-25 15-71,1 0 1,-1-1-1,1 1 1,-1-1-1,0 1 0,1-1 1,-1 1-1,1-1 0,-1 1 1,0-1-1,1 1 1,-1-1-1,0 1 0,0-1 1,1 0-1,-1 1 0,0-1 1,0 0-1,0 1 0,0-1 1,0 1-1,0-1 1,0 0-1,0 0 0,0-8-8446</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0.564"/>
    </inkml:context>
    <inkml:brush xml:id="br0">
      <inkml:brushProperty name="width" value="0.025" units="cm"/>
      <inkml:brushProperty name="height" value="0.025" units="cm"/>
    </inkml:brush>
  </inkml:definitions>
  <inkml:trace contextRef="#ctx0" brushRef="#br0">0 1 21332,'0'0'6630,"66"5"-14733,-48 2 3042,-3 0-2242</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0.902"/>
    </inkml:context>
    <inkml:brush xml:id="br0">
      <inkml:brushProperty name="width" value="0.025" units="cm"/>
      <inkml:brushProperty name="height" value="0.025" units="cm"/>
    </inkml:brush>
  </inkml:definitions>
  <inkml:trace contextRef="#ctx0" brushRef="#br0">107 0 7687,'0'0'12204,"8"7"-11355,-6-5-784,2 1-31,0 0 0,-1 0 0,1 0 0,-1 1-1,0-1 1,0 1 0,0 0 0,-1-1 0,1 1 0,-1 1-1,0-1 1,0 0 0,0 0 0,-1 1 0,1-1-1,-1 1 1,0 0 0,0-1 0,0 8 0,-2 35 1675,1 14-87,10 91 1,-9-137-1303,1-1 1,-2 1 0,0-1 0,-1 1 0,0-1 0,-1 1-1,-6 21 1,6-29-137,0-1 1,0 1-1,-1-1 0,1 1 0,-2-1 1,1 0-1,-1 0 0,0 0 0,0-1 1,0 0-1,-1 1 0,0-1 0,0-1 1,0 1-1,-1-1 0,1 0 0,-12 6 1,15-9-175,0 0 0,0 0 1,1 0-1,-1-1 1,0 1-1,0 0 1,0-1-1,0 0 0,0 1 1,0-1-1,0 0 1,0 0-1,0 0 1,0 0-1,0-1 0,0 1 1,0 0-1,0-1 1,0 1-1,0-1 1,0 0-1,0 0 0,-2-1 1,2 0-2,0 0 1,-1-1 0,1 1-1,0-1 1,0 1-1,1-1 1,-1 0-1,0 1 1,1-1 0,0 0-1,0 0 1,0 0-1,-1-4 1,-1-7 1,1 0-1,0 1 1,1-1 0,1 0-1,2-22 1,-1 28-134,0 1 1,1 0-1,0 0 1,0 0-1,1 1 0,-1-1 1,2 0-1,-1 1 0,1 0 1,0 0-1,9-11 1,4-1-1374,0 1 1,25-19 0,22-21-4549,-33 24-9533</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1.464"/>
    </inkml:context>
    <inkml:brush xml:id="br0">
      <inkml:brushProperty name="width" value="0.025" units="cm"/>
      <inkml:brushProperty name="height" value="0.025" units="cm"/>
    </inkml:brush>
  </inkml:definitions>
  <inkml:trace contextRef="#ctx0" brushRef="#br0">23 0 14830,'0'0'10485,"2"10"-8654,0 23-1079,-2-1 1,0 1 0,-2-1 0,-13 62-1,13-83-809,0 0-106,0 0-1,0 0 1,1 0-1,1 0 1,0 0 0,2 15-1,-2-26 71,0 1 0,0-1 0,0 0 0,0 1 1,0-1-1,0 1 0,0-1 0,1 0 0,-1 1 0,0-1 0,0 0 0,0 0 0,1 1 0,-1-1 0,0 0 0,0 1 1,1-1-1,-1 0 0,0 0 0,0 0 0,1 1 0,-1-1 0,0 0 0,1 0 0,-1 0 0,0 0 0,1 0 0,-1 1 1,0-1-1,1 0 0,-1 0 0,1 0 0,-1 0 0,0 0 0,1 0 0,-1 0 0,0 0 0,1 0 0,-1-1 0,0 1 1,1 0-1,-1 0 0,0 0 0,1 0 0,-1 0 0,0-1 0,1 1 0,-1 0 0,0 0 0,1 0 0,-1-1 0,0 1 0,0 0 1,1 0-1,-1-1 0,0 1 0,0 0 0,0-1 0,1 1 0,-1 0 0,0-1 0,15-18-7588,-7-3-3460</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1.916"/>
    </inkml:context>
    <inkml:brush xml:id="br0">
      <inkml:brushProperty name="width" value="0.025" units="cm"/>
      <inkml:brushProperty name="height" value="0.025" units="cm"/>
    </inkml:brush>
  </inkml:definitions>
  <inkml:trace contextRef="#ctx0" brushRef="#br0">143 0 11275,'0'0'15049,"2"11"-13464,-1 57-147,-2-1-1,-19 130 1,7-94-893,12-79-918,0-10-602,-9-33 113,-45-99-2895,11 26 4679,73 90 434,4 3-1669,33 1 456,-36-7-3934,-7-8-5247,-12 1-4190</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2.306"/>
    </inkml:context>
    <inkml:brush xml:id="br0">
      <inkml:brushProperty name="width" value="0.025" units="cm"/>
      <inkml:brushProperty name="height" value="0.025" units="cm"/>
    </inkml:brush>
  </inkml:definitions>
  <inkml:trace contextRef="#ctx0" brushRef="#br0">0 1 16624,'0'0'2979,"75"56"-8040,-47-48-7239</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2.647"/>
    </inkml:context>
    <inkml:brush xml:id="br0">
      <inkml:brushProperty name="width" value="0.025" units="cm"/>
      <inkml:brushProperty name="height" value="0.025" units="cm"/>
    </inkml:brush>
  </inkml:definitions>
  <inkml:trace contextRef="#ctx0" brushRef="#br0">225 0 12716,'0'0'12396,"-10"5"-10816,-56 22 407,35-16-1023,1 1 0,-37 21 0,66-33-946,-1 1-1,1-1 1,0 1-1,0 0 0,0 0 1,0-1-1,-1 1 1,1 0-1,0 0 1,0 0-1,1 0 1,-1 0-1,0 0 1,0 1-1,0-1 1,1 0-1,-1 0 0,1 1 1,-1-1-1,1 0 1,-1 3-1,1-3-19,1 0-1,-1-1 0,1 1 0,-1 0 1,1 0-1,-1 0 0,1 0 0,0-1 0,0 1 1,-1 0-1,1-1 0,0 1 0,0-1 1,0 1-1,0-1 0,0 1 0,-1-1 1,1 1-1,0-1 0,0 0 0,0 1 1,1-1-1,14 3-343,-1 0-1,30 1 1,-30-3-142,-1 1 60,1 0 0,-1 1 0,0 0 0,0 1 0,16 7 0,-27-10 456,-1 0-1,1 0 1,-1 0-1,0 1 1,0-1-1,0 1 1,0-1-1,0 1 1,0 0-1,0-1 1,0 1-1,-1 0 1,1 0-1,-1 0 1,1 1-1,-1-1 1,0 0-1,0 0 1,0 1-1,0-1 1,0 1-1,-1-1 1,1 1-1,-1-1 1,1 1-1,-1-1 1,0 1 0,0-1-1,0 1 1,-1-1-1,1 1 1,0-1-1,-1 1 1,0-1-1,1 1 1,-1-1-1,0 1 1,-2 1-1,-2 4 158,0 0 0,0 0 0,-1-1-1,-1 0 1,1 0 0,-1-1 0,0 0 0,0 0 0,-1 0 0,0-1 0,0 0 0,0-1-1,0 0 1,-1 0 0,0-1 0,0 0 0,0 0 0,-16 2 0,24-5-306,0 0 1,0 0-1,1 0 0,-1 0 1,0 0-1,0 0 1,1 0-1,-1 0 1,0 0-1,0 0 1,1-1-1,-1 1 1,0 0-1,0 0 1,1-1-1,-1 1 0,0-1 1,1 1-1,-1-1 1,0 1-1,1-1 1,-1 1-1,1-1 1,-1 1-1,1-1 1,-1 0-1,0 0 1,-2-22-7588,3 21 6934,0-28-13987</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3.194"/>
    </inkml:context>
    <inkml:brush xml:id="br0">
      <inkml:brushProperty name="width" value="0.025" units="cm"/>
      <inkml:brushProperty name="height" value="0.025" units="cm"/>
    </inkml:brush>
  </inkml:definitions>
  <inkml:trace contextRef="#ctx0" brushRef="#br0">137 43 4260,'0'0'22731,"3"-7"-21188,-2 6-1480,0-1 1,0 1 0,0-1 0,-1 0 0,1 0-1,-1 1 1,0-1 0,1 0 0,-1 0 0,0 0-1,0 0 1,0 1 0,0-1 0,-1-3 0,-10-2 509,-17 13-59,20-2-430,1 0-1,0 1 1,0 0 0,1 0-1,-1 1 1,1-1-1,0 1 1,1 1-1,-1-1 1,1 1-1,1 0 1,-1 0 0,1 0-1,0 1 1,1 0-1,0-1 1,0 1-1,0 0 1,1 1 0,1-1-1,-1 0 1,1 0-1,1 1 1,-1-1-1,2 15 1,0-21-108,0 0 0,0 0 0,0 0 1,0 1-1,0-1 0,0 0 0,0 0 0,1 0 0,-1-1 0,1 1 1,-1 0-1,1 0 0,0-1 0,0 1 0,-1-1 0,1 0 0,0 1 1,1-1-1,-1 0 0,0 0 0,0 0 0,0-1 0,1 1 0,-1 0 1,0-1-1,0 0 0,1 1 0,2-1 0,8 1-490,1 0-1,-1-1 1,22-3 0,-19 1-737,0-2 0,-1 1 0,0-2 0,0 0 0,22-10 0,16-14-5294</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5.234"/>
    </inkml:context>
    <inkml:brush xml:id="br0">
      <inkml:brushProperty name="width" value="0.025" units="cm"/>
      <inkml:brushProperty name="height" value="0.025" units="cm"/>
    </inkml:brush>
  </inkml:definitions>
  <inkml:trace contextRef="#ctx0" brushRef="#br0">91 1 18385,'0'0'8835,"-11"12"-7036,3-4-1531,0 1 0,1 0-1,0 0 1,0 1 0,1 0 0,0 0-1,1 0 1,0 1 0,1 0-1,0 0 1,1 0 0,0 1-1,-3 21 1,6-33-268,0 1 0,0 0 0,0-1 0,0 1 0,0 0 0,0-1 0,0 1 0,1 0 0,-1-1 0,0 1 0,0 0 0,0-1 0,1 1 0,-1 0 0,0-1 0,1 1 0,-1-1 0,1 1 0,-1-1 0,1 1 0,-1-1 0,1 1 0,-1-1 0,1 1 0,-1-1 0,1 0 0,0 1 0,-1-1 0,1 0 0,0 1 0,26-3 0,-21 0 0,1-1 0,-1 0 0,1 0 0,-1 0 0,11-8 0,-8 3 0,0 0 0,0-1 0,-1-1 0,0 0 0,0 0 0,-1 0 0,-1-1 0,10-20 0,-36 109 0,17-68 0,0-1 0,0 1 0,1 0 0,0 0 0,-1 15 0,3-24 0,0-1 0,1 0 0,-1 1 0,0-1 0,0 1 0,1-1 0,-1 0 0,0 1 0,0-1 0,1 0 0,-1 1 0,1-1 0,-1 0 0,0 0 0,1 1 0,-1-1 0,0 0 0,1 0 0,-1 0 0,1 1 0,-1-1 0,1 0 0,-1 0 0,0 0 0,1 0 0,-1 0 0,1 0 0,-1 0 0,1 0 0,-1 0 0,1 0 0,-1 0 0,1-1 0,18-1 0,-7-3 0,0 1 0,-1-2 0,18-10 0,-22 11 0,0 1 0,0 0 0,1 0 0,0 0 0,0 1 0,-1 0 0,2 1 0,-1 0 0,0 0 0,0 0 0,10 1 0,-17 1 0,0 0 0,0 1 0,-1-1 0,1 1 0,0-1 0,0 1 0,0-1 0,-1 1 0,1 0 0,0-1 0,0 1 0,-1 0 0,1 0 0,-1-1 0,1 1 0,-1 0 0,1 0 0,-1 0 0,1 0 0,-1 0 0,0 0 0,1 0 0,-1 0 0,0 0 0,0 0 0,0-1 0,0 1 0,0 0 0,0 2 0,1 35 0,-1-30 0,0-6 0,-1-1 0,1 1 0,0-1 0,0 1 0,-1 0 0,1-1 0,0 1 0,1-1 0,-1 1 0,0-1 0,0 1 0,1-1 0,-1 1 0,1-1 0,-1 1 0,1-1 0,0 0 0,-1 1 0,1-1 0,0 0 0,0 1 0,0-1 0,0 0 0,0 0 0,0 0 0,2 2 0,0-4 0,-1 1 0,1-1 0,-1 1 0,0-1 0,1 0 0,-1 0 0,0 0 0,0 0 0,1-1 0,-1 1 0,0-1 0,0 1 0,-1-1 0,1 1 0,0-1 0,2-3 0,1-2 0,1 1 0,0 1 0,0-1 0,0 1 0,0 0 0,1 0 0,0 1 0,0 0 0,0 0 0,0 1 0,1 0 0,-1 0 0,1 0 0,0 1 0,14-2 0,-21 7 0,0 1 0,0-1 0,0 0 0,0 0 0,-1 0 0,1 1 0,-1-1 0,0 0 0,0 1 0,0-1 0,-1 0 0,0 5 0,-1-1 0,0 0 0,0 0 0,0 0 0,-8 13 0,-3 11 0,49-73 0,49-117 0,-85 191 0,0-31 0,0 0 0,0 0 0,0 0 0,0 1 0,1-1 0,-1 0 0,0 0 0,1 0 0,-1 0 0,1 0 0,-1 0 0,1 0 0,0 0 0,-1 0 0,1 0 0,0 0 0,0 0 0,0 0 0,0 0 0,0 0 0,-1-1 0,1 1 0,1 0 0,-1-1 0,0 1 0,0-1 0,2 1 0,11 1 0,0-1 0,0-1 0,0 0 0,0-1 0,0-1 0,0 0 0,0 0 0,-1-2 0,1 0 0,-1 0 0,0-1 0,15-8 0,-39 10 0,-10 6 0,18-1 0,0-1 0,0 1 0,0 0 0,0 0 0,1 0 0,-1 1 0,1-1 0,-1 1 0,1-1 0,0 1 0,0 0 0,0 0 0,1 0 0,-1 0 0,1 0 0,-1 0 0,1 0 0,0 1 0,0-1 0,0 0 0,1 1 0,-1-1 0,1 0 0,0 1 0,0-1 0,0 1 0,0-1 0,1 0 0,1 5 0,-1-6-6,0-1 0,0 0 0,0 0 0,0 0 0,0 0 0,0 0 0,1 0 0,-1 0 0,0-1 0,1 1 0,-1 0 0,1-1 0,-1 1 0,1-1 0,-1 0 0,1 1 0,-1-1 0,1 0 0,-1 0 0,1 0 0,-1 0 0,1 0 0,1 0 0,43-3-220,-43 3 206,43-10-160,-39 8 182,0 0 1,0 0-1,0 0 0,0 1 1,0 0-1,1 0 0,-1 1 1,0 0-1,0 1 0,12 1 0,-2 5 140,-13-5-121,-1-1 0,0 0 0,1 0 0,-1 0 0,1 0 0,-1 0 1,1-1-1,0 1 0,3-1 0,7-1-67,-1-1 1,0 0 0,0-1-1,0-1 1,0 0 0,0-1-1,18-9 1,-19 8-807,1 0 0,0 1-1,1 0 1,-1 1 0,1 1 0,-1 0 0,23-1 0,-37 9 3148,12-13-2484,1-7-79,-22 19 908,-20 26 592,28-28-1170,0 1-1,0 0 1,0 0-1,1 0 1,-1 0-1,1 0 1,0 0-1,0 1 1,0-1-1,0 4 1,1-6-47,0 0 1,0 0 0,1 0 0,-1 0-1,0 0 1,1 0 0,-1 0-1,1-1 1,-1 1 0,1 0 0,-1 0-1,1-1 1,-1 1 0,1 0 0,0 0-1,-1-1 1,1 1 0,0-1-1,0 1 1,-1-1 0,1 1 0,0-1-1,0 1 1,0-1 0,0 0 0,0 0-1,0 1 1,-1-1 0,1 0 0,0 0-1,0 0 1,0 0 0,0 0-1,0 0 1,0 0 0,0 0 0,0 0-1,1-1 1,10 0-126,1-1 1,-1 0-1,0 0 0,1-1 1,-1-1-1,-1 0 0,21-11 0,-5 1-362,-2 0-1,29-23 0,-59 40 2212,3-1-1607,-1-1-1,0 0 1,1 1 0,0-1-1,-1 1 1,1 0 0,0-1-1,0 1 1,0 0 0,0 1 0,0-1-1,0 0 1,1 0 0,-1 1-1,1-1 1,0 1 0,-1 0-1,1-1 1,-1 5 0,6-6-136,0 0 1,0 0 0,0-1-1,0 1 1,0-1 0,0 0-1,0 0 1,5-2-1,42-15-1491,-45 13 1284,1 2 1,-1-1-1,0 1 1,1 0-1,0 0 1,-1 0-1,13 0 0,-19 4 219,1 0 0,0 0-1,-1 0 1,1 0-1,-1 0 1,0 0-1,0 1 1,0-1-1,0 0 1,0 0 0,-1 3-1,1-3 28,-11 82 988,6-58-199,-2 45 1,6 146-239,1-212-587,-1 0 0,0-1 0,0 1 0,-1 0 0,1-1 0,-1 1 0,0-1 0,0 0 0,-1 1 0,1-1 0,-1 0 0,0 0 0,0-1 0,0 1 0,-1-1 0,1 1 0,-7 3 0,9-6 0,-1 0 0,1 0 0,-1 0 0,0 0 0,0 0 0,1-1 0,-1 1 0,0-1 0,0 1 0,0-1 0,1 0 0,-1 1 0,0-1 0,0 0 0,0 0 0,0-1 0,0 1 0,-3-1 0,3 0 0,0 0 0,0 0 0,0 0 0,0-1 0,0 1 0,0-1 0,0 0 0,0 1 0,0-1 0,1 0 0,-1 0 0,1 0 0,-1 0 0,1 0 0,0 0 0,0-1 0,-2-4 0,0 1 0,1-1 0,-1 0 0,1 0 0,0 0 0,1 0 0,0 0 0,0-1 0,0 1 0,1 0 0,0-1 0,1 1 0,-1 0 0,2 0 0,-1 0 0,1-1 0,0 1 0,3-8 0,0 6 0,1-1 0,-1 1 0,1 1 0,1-1 0,0 1 0,0 0 0,1 1 0,0-1 0,0 2 0,0-1 0,12-6 0,76-40-2492,-11 6-4171,-36 16-5290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0:59.256"/>
    </inkml:context>
    <inkml:brush xml:id="br0">
      <inkml:brushProperty name="width" value="0.025" units="cm"/>
      <inkml:brushProperty name="height" value="0.025" units="cm"/>
    </inkml:brush>
  </inkml:definitions>
  <inkml:trace contextRef="#ctx0" brushRef="#br0">15 167 5029,'0'0'13442,"0"-8"-9860,2-28-240,-2 36-3254,0 0-1,0-1 1,0 1 0,0-1 0,0 1 0,0 0 0,0-1 0,0 1 0,0 0 0,0-1 0,0 1-1,0-1 1,0 1 0,0 0 0,-1-1 0,1 1 0,0 0 0,0-1 0,0 1 0,0 0 0,-1-1-1,1 1 1,0 0 0,0 0 0,-1-1 0,1 1 0,0 0 0,-1 0 0,1-1 0,0 1 0,-1 0-1,1 0 1,0 0 0,-1 0 0,1-1 0,0 1 0,-1 0 0,1 0 0,0 0 0,-1 0 0,1 0-1,-1 0 1,1 0 0,0 0 0,-1 0 0,1 0 0,0 0 0,-1 0 0,1 0 0,-1 1 0,1-1-47,-1 0 1,1 0 0,0 0 0,0 0 0,0 0 0,-1 0 0,1 0 0,0 1-1,0-1 1,0 0 0,-1 0 0,1 0 0,0 0 0,0 0 0,0 1 0,0-1-1,0 0 1,-1 0 0,1 0 0,0 0 0,0 1 0,0-1 0,0 0 0,0 0 0,0 0-1,0 1 1,0-1 0,0 0 0,0 0 0,0 1 0,0-1 0,0 0 0,0 0-1,0 0 1,0 1 0,0-1 0,0 0 0,0 0 0,0 0 0,0 1 0,0-1-1,0 0 1,0 0 0,0 0 0,0 1 0,1-1 0,-1 0 0,0 0 0,0 0-1,0 0 1,0 1 0,1-1 0,-1 0 0,0 0 0,0 0 0,0 0 0,0 0-1,1 0 1,-1 0 0,0 1 0,0-1 0,0 0 0,1 0 0,-1 0 0,0 0-1,0 0 1,1 0 0,-1 0 0,11 1-42,0 0 0,-1-1 0,1 0 0,0-1 0,0 0 0,-1 0 0,1-2 0,0 1 0,-1-1 0,0 0 0,0-1 0,0-1 0,0 1 0,-1-1 0,1-1 0,-1 0 0,-1 0 0,1-1 0,-1 0 0,0-1 0,-1 1 0,8-11 0,-7-3 0,-8 21 0,0-1 0,0 1 0,-1 0 0,1-1 0,0 1 0,0 0 0,0-1 0,0 1 0,-1 0 0,1-1 0,0 1 0,0 0 0,-1 0 0,1-1 0,0 1 0,-1 0 0,1 0 0,0-1 0,0 1 0,-1 0 0,1 0 0,-1 0 0,1 0 0,0 0 0,-1-1 0,1 1 0,0 0 0,-1 0 0,1 0 0,0 0 0,-1 0 0,-2 1 0,0-1 0,1 0 0,-1 1 0,0 0 0,1-1 0,-1 1 0,1 0 0,-1 0 0,1 1 0,0-1 0,-1 0 0,-3 4 0,-6 5 0,0 1 0,0 1 0,1 0 0,-9 14 0,16-21 0,1 0 0,0 0 0,0 0 0,0 0 0,1 1 0,0-1 0,0 1 0,0-1 0,0 1 0,1 0 0,0 0 0,1-1 0,-1 1 0,1 10 0,1-13 6,0-1-1,-1 1 1,1-1 0,0 1 0,1-1-1,-1 0 1,0 1 0,1-1-1,-1 0 1,1 0 0,0 0 0,0 0-1,0 0 1,0 0 0,0 0-1,0-1 1,0 1 0,0-1 0,1 0-1,-1 1 1,1-1 0,-1 0 0,1-1-1,-1 1 1,1 0 0,-1-1-1,5 1 1,8 2-206,0-2 0,0 1 0,22-2-1,4-5-4123,1-13-5125</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7.100"/>
    </inkml:context>
    <inkml:brush xml:id="br0">
      <inkml:brushProperty name="width" value="0.025" units="cm"/>
      <inkml:brushProperty name="height" value="0.025" units="cm"/>
    </inkml:brush>
  </inkml:definitions>
  <inkml:trace contextRef="#ctx0" brushRef="#br0">21 186 10794,'9'-12'9598,"-5"13"-3672,-3 23-1752,-12 41-3212,3-32-634,2 0 0,2 0 1,-1 39-1,20-151-328,-11 5 0,-3 60 0,-1 56 0,0-40 0,0-1 0,-1 0 0,1 1 0,0 0 0,0-1 0,0 1 0,0-1 0,0 1 0,1-1 0,-1 1 0,0-1 0,1 1 0,-1-1 0,0 0 0,1 1 0,0-1 0,-1 1 0,1-1 0,0 0 0,0 0 0,0 1 0,0-1 0,0 0 0,0 0 0,0 0 0,0 0 0,0 0 0,1 0 0,-1 0 0,0-1 0,1 1 0,-1 0 0,0-1 0,1 1 0,-1-1 0,1 1 0,-1-1 0,1 0 0,-1 0 0,1 1 0,-1-1 0,1 0 0,-1 0 0,1-1 0,-1 1 0,1 0 0,-1 0 0,2-1 0,4-1 0,0-1 0,0 1 0,-1-1 0,1-1 0,-1 1 0,0-1 0,0 0 0,9-8 0,-8 6 0,-4 2 0,1 0 0,0 0 0,0 1 0,0-1 0,0 1 0,0 0 0,1 1 0,0-1 0,-1 1 0,1 0 0,0 0 0,0 0 0,0 0 0,7 0 0,-13-3 0,0 1 0,1-1 0,0 0 0,0 1 0,0-1 0,0 0 0,2-7 0,18-6 0,-18 17 0,0 0 0,0-1 0,1 0 0,-1 1 0,0-1 0,-1 0 0,1 0 0,0 0 0,0 0 0,-1 0 0,0-1 0,1 1 0,-1 0 0,0-1 0,0 1 0,0-1 0,0 1 0,0-1 0,0-3 0,-5 5 0,0 0 0,0 1 0,1-1 0,-1 1 0,0 0 0,0 0 0,-5 1 0,9-1 0,-3 0 0,0 0 0,1 0 0,-1 0 0,0 1 0,1-1 0,-1 1 0,0 0 0,1-1 0,-1 1 0,1 1 0,-1-1 0,1 0 0,0 0 0,0 1 0,-1 0 0,1-1 0,0 1 0,0 0 0,1 0 0,-1 0 0,0 0 0,0 0 0,1 1 0,0-1 0,-1 0 0,1 1 0,0-1 0,0 1 0,0-1 0,0 5 0,1 104 0,0-106 0,1 0 0,0 1 0,0-1 0,0 0 0,1 0 0,0 1 0,0-1 0,0 0 0,0-1 0,1 1 0,0 0 0,5 6 0,-6-8 0,0 0 0,1 0 0,-1-1 0,1 1 0,0-1 0,0 1 0,0-1 0,0 0 0,0 0 0,0 0 0,1 0 0,-1-1 0,1 1 0,-1-1 0,1 0 0,0 0 0,-1 0 0,6 0 0,-3-2 0,0 0 0,0 0 0,0-1 0,1 0 0,-2 0 0,1-1 0,0 0 0,0 0 0,-1 0 0,0 0 0,0-1 0,0 0 0,0 0 0,5-6 0,12-12 0,27-35 0,-47 54 0,15-20 0,-1-1 0,-1-1 0,-1-1 0,-1 0 0,-2 0 0,0-2 0,-2 1 0,12-57 0,-22 84 0,1 0 0,0 0 0,-1 1 0,1-1 0,0 0 0,-1 0 0,1 0 0,0 0 0,-1 1 0,1-1 0,-1 0 0,1 0 0,0 0 0,-1 0 0,1 0 0,0 0 0,-1 0 0,1 0 0,-1 0 0,1 0 0,0 0 0,-1 0 0,1 0 0,-1 0 0,1-1 0,0 1 0,-1 0 0,1 0 0,0 0 0,-1-1 0,1 1 0,0 0 0,-1 0 0,1-1 0,0 1 0,0 0 0,-1 0 0,1-1 0,0 1 0,0 0 0,0-1 0,-1 1 0,1 0 0,0-1 0,0 1 0,0 0 0,0-1 0,0 1 0,0-1 0,0 1 0,-1 0 0,1-1 0,0 1 0,0-1 0,1 1 0,-1 0 0,0-1 0,0 1 0,0 0 0,0-1 0,0 0 0,-23 23 0,4 1 0,1 2 0,1 0 0,1 0 0,-20 47 0,28-55 0,1 0 0,1 0 0,1 0 0,0 1 0,2 0 0,0 0 0,0 0 0,2 0 0,1 19 0,0-34-149,1 0 0,0 1 0,0-1 0,1 0 0,-1 0 0,1 0 0,-1 0 0,1 0 1,0 0-1,0 0 0,0-1 0,1 1 0,-1-1 0,1 1 0,-1-1 0,1 0 0,0 0 0,0 0 0,0 0 0,0-1 0,0 1 0,0-1 0,0 0 0,0 0 0,1 0 1,-1 0-1,1-1 0,-1 1 0,5-1 0,3 2-739,0-1 0,0-1 0,-1 1 0,1-2 0,0 0 0,0 0 0,0-1 0,14-4 0,6-9-6927</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8.438"/>
    </inkml:context>
    <inkml:brush xml:id="br0">
      <inkml:brushProperty name="width" value="0.025" units="cm"/>
      <inkml:brushProperty name="height" value="0.025" units="cm"/>
    </inkml:brush>
  </inkml:definitions>
  <inkml:trace contextRef="#ctx0" brushRef="#br0">91 259 16239,'-29'-3'8499,"1"15"-4472,26-10-3970,-1 0-1,0 0 1,1 0 0,0 0 0,0 1 0,-1-1-1,1 1 1,0-1 0,1 1 0,-1 0 0,1 0 0,-1 0-1,1 0 1,0 0 0,0 0 0,0 0 0,0 0-1,1 1 1,-1-1 0,1 0 0,0 0 0,0 1 0,0-1-1,0 0 1,2 6 0,-2-8-98,1 0 1,0-1-1,0 1 0,-1 0 1,1-1-1,0 1 0,0-1 1,0 1-1,0-1 0,0 0 1,0 1-1,0-1 0,0 0 1,0 0-1,0 1 0,0-1 1,0 0-1,0 0 1,0 0-1,0 0 0,0 0 1,1-1-1,24-2-289,-17 0 88,0-1 0,0-1 0,0 1 0,-1-1 0,1-1 0,-1 1 0,-1-1 0,1-1 0,-1 0 0,9-9 1,28-24-114,-44 40 368,0-1 0,0 1 0,1 0 1,-1 0-1,0 0 0,0 0 1,0 0-1,0 0 0,0 0 0,1 0 1,-1 0-1,0 0 0,0 0 1,0 0-1,0 0 0,0 0 0,1 0 1,-1 0-1,0 0 0,0 0 0,0 0 1,0 0-1,1 0 0,-1 0 1,0 0-1,0 0 0,0 0 0,0 0 1,0 0-1,0 1 0,1-1 1,-1 0-1,0 0 0,0 0 0,0 0 1,0 0-1,0 0 0,0 0 1,0 1-1,0-1 0,1 0 0,-1 0 1,0 0-1,0 0 0,0 0 0,0 1 1,0-1-1,0 0 0,0 0 1,0 0-1,0 0 0,0 1 0,0-1 1,0 0-1,0 0 0,0 0 1,0 0-1,0 1 0,0 17 649,-6 19 204,6-37-868,-3 14 284,0 0 0,1 0 0,0 0 0,1 18 0,1-29-229,0-1 1,0 1 0,0-1-1,0 0 1,1 1-1,-1-1 1,1 0 0,-1 1-1,1-1 1,0 0-1,0 0 1,0 0 0,0 1-1,1-1 1,-1 0-1,0 0 1,1-1 0,-1 1-1,1 0 1,0 0-1,0-1 1,0 1 0,-1-1-1,1 0 1,1 1-1,-1-1 1,0 0-1,0 0 1,0 0 0,0-1-1,1 1 1,4 0-1,0 0-25,1-1 0,-1 1-1,1-2 1,-1 1 0,1-1-1,-1 0 1,1-1 0,-1 0 0,0 0-1,0 0 1,0-1 0,0 0-1,7-5 1,-2 1-43,0-1 0,-1-1 0,0 0 0,-1 0 0,0-1 1,14-18-1,-5 2-5,-2 0 0,-1 0 1,-1-2-1,-2 0 1,18-51-1,-28 71 26,3-10 57,0 1 0,-2-1-1,0 1 1,3-34 0,-7 51-55,0 0-1,0 0 1,0-1-1,0 1 1,0 0 0,0 0-1,0 0 1,0 0-1,0 0 1,0-1-1,0 1 1,0 0 0,0 0-1,0 0 1,0 0-1,-1 0 1,1 0-1,0-1 1,0 1 0,0 0-1,0 0 1,0 0-1,0 0 1,0 0-1,0 0 1,-1 0 0,1 0-1,0-1 1,0 1-1,0 0 1,0 0-1,0 0 1,0 0 0,-1 0-1,1 0 1,0 0-1,0 0 1,0 0-1,0 0 1,0 0 0,-1 0-1,1 0 1,0 0-1,0 0 1,0 0-1,0 0 1,0 0-1,-1 0 1,1 0 0,0 0-1,0 1 1,0-1-1,0 0 1,0 0-1,0 0 1,0 0 0,-1 0-1,1 0 1,0 0-1,-13 11 144,-11 14-30,4 2-92,1 1-1,-25 49 1,37-64-27,1 1 0,1 0 1,0 1-1,1-1 1,1 1-1,0 0 0,1 0 1,-1 19-1,3-32-2,0 0 0,0-1 0,0 1 0,1 0 0,-1 0 0,1-1 0,-1 1 0,1 0 0,-1-1 0,1 1 0,0-1 0,0 1 0,0-1 0,0 1 0,0-1 0,0 1 0,0-1 0,1 0 0,-1 0 0,0 1 0,1-1 0,-1 0 0,1 0 0,-1-1 0,1 1 0,-1 0 0,1 0 0,0-1 0,-1 1 0,1-1 0,0 1 0,0-1 0,1 0 0,0 1 0,-1-1 0,1 0 0,-1 0 0,1 0 0,-1 0 0,1-1 0,-1 1 0,1-1 0,-1 1 0,1-1 0,-1 0 0,0 0 0,1 0 0,-1 0 0,0 0 0,0-1 0,0 1 0,0-1 0,0 1 0,0-1 0,0 0 0,3-3 0,-2-2 0,1 0 0,-2-1 0,1 1 0,-1-1 0,0 0 0,0 1 0,-1-1 0,0 0 0,0 0 0,-1 0 0,-1-12 0,1 11 0,0 9 0,0-1 0,0 1 0,0 0 0,0-1 0,0 1 0,0 0 0,-1-1 0,1 1 0,0 0 0,0-1 0,0 1 0,0 0 0,0 0 0,-1-1 0,1 1 0,0 0 0,0 0 0,-1-1 0,1 1 0,0 0 0,0 0 0,-1 0 0,1-1 0,0 1 0,-1 0 0,1 0 0,0 0 0,-1 0 0,1 0 0,0 0 0,-1-1 0,1 1 0,0 0 0,-1 0 0,1 0 0,0 0 0,-1 0 0,1 0 0,0 1 0,-1-1 0,1 0 0,0 0 0,-1 0 0,1 0 0,0 0 0,-1 0 0,1 0 0,0 1 0,0-1 0,-1 0 0,1 0 0,0 1 0,0-1 0,-1 0 0,1 0 0,0 1 0,0-1 0,-1 0 0,1 0 0,0 1 0,-18 16 0,14-9 0,0 0 0,0 0 0,1 0 0,0 0 0,1 1 0,0 0 0,-2 12 0,4-19 0,-1 0 0,1 0 0,0 0 0,0 0 0,0 0 0,0 0 0,0 0 0,0 0 0,0 0 0,1 0 0,-1 0 0,1 0 0,0 0 0,-1 0 0,1 0 0,0 0 0,0 0 0,0-1 0,1 1 0,-1 0 0,0-1 0,0 1 0,1-1 0,-1 1 0,1-1 0,0 0 0,-1 1 0,1-1 0,0 0 0,0 0 0,0 0 0,-1-1 0,1 1 0,0 0 0,0-1 0,3 1 0,1 0 0,1 0 0,-1-1 0,1 0 0,-1-1 0,1 1 0,-1-1 0,1 0 0,-1-1 0,1 0 0,-1 0 0,0 0 0,0-1 0,0 0 0,0 0 0,-1 0 0,9-7 0,5-5 0,-1-1 0,-1 0 0,17-23 0,-28 33 0,-44 80 0,38-73 0,-3 4 0,-1 0 0,1 0 0,1 1 0,-1-1 0,1 1 0,0-1 0,1 1 0,-1 0 0,1 0 0,0 0 0,0 0 0,1 6 0,0-11 0,1-1 0,-1 1 0,1 0 0,-1-1 0,1 1 0,0-1 0,-1 0 0,1 1 0,-1-1 0,1 1 0,0-1 0,0 0 0,-1 1 0,1-1 0,0 0 0,0 0 0,-1 0 0,1 0 0,0 1 0,0-1 0,-1 0 0,1 0 0,0 0 0,0-1 0,-1 1 0,2 0 0,22-3 0,-11-1 0,0-1 0,0-1 0,-1 0 0,1 0 0,-1-2 0,14-10 0,-16 10 0,1 1 0,0 0 0,0 1 0,0 0 0,1 1 0,0 0 0,22-6 0,-34 11 0,1 1 0,-1-1 0,0 0 0,1 0 0,-1 1 0,0-1 0,1 0 0,-1 1 0,0-1 0,1 1 0,-1-1 0,0 0 0,0 1 0,1-1 0,-1 1 0,0-1 0,0 0 0,0 1 0,0-1 0,0 1 0,0-1 0,0 1 0,0-1 0,0 1 0,0-1 0,0 1 0,0-1 0,0 0 0,0 1 0,0-1 0,0 1 0,0-1 0,0 1 0,-1-1 0,1 1 0,0-1 0,0 0 0,-1 1 0,1-1 0,0 0 0,0 1 0,-1-1 0,0 1 0,-9 22 0,0-6 0,-16 33 0,25-47 0,0 0 0,0 0 0,0 0 0,0 0 0,0 1 0,1-1 0,0 0 0,-1 1 0,1-1 0,0 0 0,1 1 0,-1-1 0,2 6 0,-2-8 0,1-1 0,-1 1 0,1 0 0,0 0 0,0-1 0,-1 1 0,1 0 0,0-1 0,0 1 0,0-1 0,0 1 0,0-1 0,0 1 0,0-1 0,0 0 0,0 1 0,0-1 0,0 0 0,0 0 0,0 0 0,0 0 0,0 0 0,0 0 0,0 0 0,0 0 0,0 0 0,0 0 0,0-1 0,0 1 0,0 0 0,1-1 0,31-13 0,-15-1 0,-1 0 0,-1-1 0,21-26 0,-31 36 0,-1-1 0,0 1 0,-1-1 0,0-1 0,0 1 0,0-1 0,-1 1 0,0-1 0,-1 0 0,1 0 0,-2-1 0,2-13 0,40 21 0,-40 1 0,1-1 0,-1 1 0,1-1 0,-1 0 0,1 0 0,-1 0 0,0-1 0,1 1 0,-1-1 0,0 0 0,0 1 0,0-2 0,0 1 0,0 0 0,-1 0 0,1-1 0,-1 1 0,1-1 0,-1 0 0,0 0 0,0 0 0,0 0 0,-1 0 0,1 0 0,-1-1 0,1 1 0,-1 0 0,0-1 0,0-4 0,-3 8 0,1 0 0,-1-1 0,0 1 0,1 0 0,-1 0 0,0 0 0,1 1 0,-1-1 0,0 0 0,0 1 0,1-1 0,-1 1 0,-2 1 0,-2 2 0,0 0 0,1 1 0,0 0 0,0 0 0,0 0 0,0 1 0,1 0 0,0-1 0,0 2 0,0-1 0,1 0 0,0 1 0,-4 12 0,4-10 0,1-1 0,0 0 0,0 1 0,0-1 0,1 1 0,0 0 0,1-1 0,0 1 0,1 0 0,-1-1 0,4 11 0,-3-15-169,1 0 0,1-1-1,-1 1 1,0-1 0,1 0 0,-1 0-1,1 0 1,0 0 0,0 0 0,0-1 0,1 0-1,-1 1 1,1-1 0,-1 0 0,1 0-1,-1-1 1,1 1 0,0-1 0,7 2-1,-9-2-82,1 0-1,-1-1 0,1 1 1,0 0-1,-1-1 0,1 0 1,0 1-1,0-1 0,-1 0 1,1-1-1,0 1 0,-1 0 1,1-1-1,0 1 0,-1-1 1,1 0-1,0 0 0,-1 0 0,0 0 1,1-1-1,-1 1 0,1 0 1,-1-1-1,0 0 0,0 0 1,0 1-1,0-1 0,0 0 1,2-4-1,4-16-9634</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8.794"/>
    </inkml:context>
    <inkml:brush xml:id="br0">
      <inkml:brushProperty name="width" value="0.025" units="cm"/>
      <inkml:brushProperty name="height" value="0.025" units="cm"/>
    </inkml:brush>
  </inkml:definitions>
  <inkml:trace contextRef="#ctx0" brushRef="#br0">17 22 23062,'-11'-7'1441,"6"4"2050,8 3-3683,11 0-1409,5-3-2948,5-5-13420</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9.308"/>
    </inkml:context>
    <inkml:brush xml:id="br0">
      <inkml:brushProperty name="width" value="0.025" units="cm"/>
      <inkml:brushProperty name="height" value="0.025" units="cm"/>
    </inkml:brush>
  </inkml:definitions>
  <inkml:trace contextRef="#ctx0" brushRef="#br0">112 1 18001,'0'0'5461,"0"10"-3288,-8 431 4959,13-421-7127,-3-14-100,-2-13-157,-7-16-784,-1-1 0,0 1 0,-2 1 0,-21-39 0,1 4 1011,22 41-131,0-3 1934,8 19-1740,1 0 1,0-1-1,0 1 0,-1 0 1,1 0-1,0 0 1,-1 0-1,1 0 0,0 0 1,0 0-1,-1 1 0,1-1 1,0 0-1,0 0 1,-1 0-1,1 1 0,0-1 1,-1 0-1,1 1 0,0-1 1,-1 1-1,1-1 0,-1 1 1,1-1-1,-1 1 1,1-1-1,0 2 0,13 6-120,0-1-1,1 0 0,0-1 0,0-1 1,0 0-1,0-1 0,19 3 1,39 0-4225,0-5-5277,-26-2-2897</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19.650"/>
    </inkml:context>
    <inkml:brush xml:id="br0">
      <inkml:brushProperty name="width" value="0.025" units="cm"/>
      <inkml:brushProperty name="height" value="0.025" units="cm"/>
    </inkml:brush>
  </inkml:definitions>
  <inkml:trace contextRef="#ctx0" brushRef="#br0">187 50 19026,'-11'5'2472,"-6"2"-1202,1 1 1,0 0 0,1 1 0,-29 23-1,38-28-1033,1 0 0,-1 1-1,1 0 1,0 0-1,1 1 1,-1-1 0,1 1-1,0 0 1,1 0 0,-1 0-1,1 0 1,1 1-1,-1 0 1,1-1 0,0 1-1,0 0 1,-1 14-1,3-21-230,0 1 0,0 0-1,0 0 1,1 0 0,-1 0-1,0 0 1,0-1 0,1 1-1,-1 0 1,0 0 0,1 0-1,-1-1 1,0 1 0,1 0-1,-1-1 1,1 1 0,0 0-1,-1-1 1,1 1 0,-1-1-1,1 1 1,0 0 0,0-1-1,-1 0 1,1 1 0,0-1 0,0 1-1,-1-1 1,2 0 0,33 2 212,-26-3-174,0-1 1,0 0 0,1-1 0,-2 0-1,12-5 1,-12 3-47,0 0 0,0 0 0,0-1 1,-1 0-1,0 0 0,0-1 0,0 0 0,-1 0 0,0-1 1,0 1-1,-1-1 0,0-1 0,-1 1 0,0-1 0,0 1 0,0-1 1,-1 0-1,-1-1 0,0 1 0,0 0 0,0-1 0,-1 1 1,-1-1-1,0 1 0,-1-16 0,-4 10 284,-5 10-3932,10 6 3369,-1-1 1,0 0-1,1 0 1,-1 1-1,0-1 1,1 0-1,-1 1 1,1-1-1,-1 0 1,0 1-1,1-1 1,-1 1-1,1-1 1,-1 1-1,1-1 1,0 1-1,-1-1 1,1 1-1,-1 0 1,1-1-1,0 1 1,0-1-1,-1 1 1,1 0-1,0-1 1,0 1-1,0 0 1,0 0-1,0-1 1,-1 1-1,1 0 1,1-1-1,-1 1 1,0 1-1,0 29-7983,3-14 2921</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0.366"/>
    </inkml:context>
    <inkml:brush xml:id="br0">
      <inkml:brushProperty name="width" value="0.025" units="cm"/>
      <inkml:brushProperty name="height" value="0.025" units="cm"/>
    </inkml:brush>
  </inkml:definitions>
  <inkml:trace contextRef="#ctx0" brushRef="#br0">107 1 15310,'0'0'10917,"-5"12"-9096,-15 35-1231,2 1 0,3 0 0,2 1-1,1 1 1,3 0 0,3 1 0,-1 51 0,6-100-590,1-1 0,0 1 0,0 0 0,0-1 0,0 1 0,0 0 0,0-1 0,0 1 0,1-1 0,-1 1 0,1-1 0,-1 1 0,1 0 0,-1-1 0,1 0 0,0 1 0,0-1 0,0 1 0,0-1 0,0 0 0,0 0 0,0 1 0,0-1 0,0 0 0,1 0 0,-1 0 0,0 0 0,1-1 0,-1 1 0,1 0 0,1 0 0,-1-1 0,0 0 0,0 0 0,0-1 0,0 1 0,0-1 0,0 1 0,0-1 0,0 0 0,-1 1 0,1-1 0,0 0 0,0 0 0,-1 0 0,1-1 0,0 1 0,-1 0 0,1-1 0,-1 1 0,0-1 0,1 1 0,-1-1 0,0 0 0,0 1 0,0-1 0,1-2 0,6-14 0,0 1 0,-1-2 0,-1 1 0,-1-1 0,-1 0 0,0 0 0,-1-1 0,-1 1 0,-1-1 0,-1 1 0,-3-26 0,1 35 0,0 15 0,-2 18 0,4-20 0,0-1 0,0 0 0,1 0 0,-1 0 0,1 0 0,-1 0 0,1 0 0,-1 0 0,1 0 0,0-1 0,0 1 0,0 0 0,0 0 0,0 0 0,1-1 0,-1 1 0,0-1 0,1 1 0,-1-1 0,4 3 0,-1-2 0,0 1 0,0-1 0,0 0 0,1-1 0,-1 1 0,1-1 0,-1 0 0,1 0 0,4 1 0,3-1 0,0-1 0,0 0 0,-1 0 0,1-1 0,0 0 0,21-6 0,-21 3 0,-1-1 0,0 0 0,0-1 0,-1 0 0,0 0 0,0-1 0,0-1 0,9-8 0,-14 11 0,0 0 0,0 0 0,-1 0 0,1-1 0,-1 1 0,0-1 0,-1 0 0,0 0 0,0-1 0,0 1 0,0-1 0,-1 1 0,0-1 0,-1 0 0,2-8 0,-3 15 0,0-1 0,0 1 0,0 0 0,0 0 0,0-1 0,0 1 0,0 0 0,0 0 0,0-1 0,0 1 0,0 0 0,0 0 0,0-1 0,0 1 0,0 0 0,0 0 0,0-1 0,0 1 0,0 0 0,0 0 0,-1-1 0,1 1 0,0 0 0,0 0 0,0-1 0,0 1 0,-1 0 0,1 0 0,0 0 0,0 0 0,0-1 0,-1 1 0,1 0 0,0 0 0,0 0 0,-1 0 0,1 0 0,0 0 0,0 0 0,-1 0 0,1 0 0,0-1 0,0 1 0,-1 0 0,1 0 0,-15 8 0,-10 16 0,11-5 0,1 1 0,1 1 0,-19 43 0,27-55 0,0 0 0,1 0 0,0 1 0,1 0 0,0 0 0,1-1 0,0 1 0,0 0 0,1 0 0,1 0 0,-1 0 0,4 12 0,-3-19 0,0 0 0,1 0 0,0 0 0,-1-1 0,1 1 0,0 0 0,1-1 0,-1 0 0,0 0 0,1 1 0,-1-1 0,1-1 0,0 1 0,-1 0 0,1-1 0,0 1 0,0-1 0,0 0 0,0 0 0,0 0 0,0 0 0,1-1 0,-1 1 0,0-1 0,0 0 0,1 0 0,2 0 0,3 0 0,0 0 0,0 0 0,0-1 0,0 0 0,0-1 0,0 0 0,-1 0 0,16-7 0,-6 0 0,-2-1 0,1-1 0,19-16 0,-32 24 0,0-1 0,0 1 0,0-1 0,0 0 0,-1 0 0,0 0 0,0-1 0,0 1 0,0-1 0,-1 1 0,1-1 0,-1 0 0,-1 0 0,1 0 0,-1 0 0,1 0 0,-1-6 0,-1 10 0,0 0 0,-1 0 0,1 0 0,-1 0 0,1 0 0,-1 0 0,1 1 0,-1-1 0,1 0 0,-1 0 0,0 1 0,1-1 0,-1 0 0,0 1 0,0-1 0,0 1 0,1-1 0,-1 1 0,0-1 0,0 1 0,0 0 0,0-1 0,0 1 0,0 0 0,0 0 0,0 0 0,0-1 0,0 1 0,0 0 0,0 0 0,0 1 0,0-1 0,0 0 0,1 0 0,-1 0 0,0 1 0,0-1 0,0 0 0,-1 1 0,-3 0 0,0 0 0,0 0 0,0 1 0,0 0 0,0 0 0,-7 3 0,8-1 8,-1 0 0,0 1 0,1-1 0,0 1 1,0 0-1,1 0 0,-1 0 0,1 0 0,0 0 0,1 1 0,-1 0 0,1-1 0,-3 11 0,5-14-23,-1 1-1,0-1 0,1 1 0,0-1 1,0 1-1,0-1 0,0 1 0,0-1 1,0 1-1,1-1 0,-1 0 0,1 1 1,0-1-1,-1 1 0,1-1 0,0 0 1,0 0-1,1 0 0,-1 1 0,0-1 1,1 0-1,-1-1 0,1 1 0,0 0 1,0 0-1,-1-1 0,1 1 0,0-1 1,0 1-1,1-1 0,-1 0 0,0 0 1,0 0-1,1 0 0,3 1 0,26 3-3480,6-4-5366</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1.034"/>
    </inkml:context>
    <inkml:brush xml:id="br0">
      <inkml:brushProperty name="width" value="0.025" units="cm"/>
      <inkml:brushProperty name="height" value="0.025" units="cm"/>
    </inkml:brush>
  </inkml:definitions>
  <inkml:trace contextRef="#ctx0" brushRef="#br0">26 1 14542,'0'0'11338,"2"8"-10072,-2 7-835,0 0 0,-1 1 0,0-1 0,-1 0 0,-6 21 0,3-14-151,1 1 1,-2 36-1,6-58-268,0 0-1,0 1 1,0-1 0,0 1 0,1-1-1,-1 0 1,0 1 0,1-1 0,-1 1-1,1-1 1,-1 0 0,1 0 0,0 1-1,-1-1 1,1 0 0,0 0-1,0 0 1,0 0 0,0 0 0,0 0-1,0 0 1,0 0 0,1 0 0,-1 0-1,0-1 1,0 1 0,1 0 0,-1-1-1,0 1 1,1-1 0,-1 0 0,0 1-1,1-1 1,-1 0 0,1 0-1,-1 0 1,0 0 0,1 0 0,-1 0-1,1 0 1,1-1 0,3 0 51,0 0 0,0 0-1,0 0 1,0-1 0,0 0 0,-1-1 0,1 1-1,-1-1 1,6-3 0,4-6 26,0 1 1,-1-2-1,-1 0 1,0-1-1,0 0 0,-1-1 1,-1-1-1,-1 1 1,0-2-1,-1 1 1,10-27-1,-31 77-89,3 0 0,0 1 0,3 0 0,0 0 0,0 52 0,6-85-46,0 0-1,0 0 1,0-1-1,0 1 1,0 0 0,0-1-1,0 1 1,1 0 0,-1-1-1,1 1 1,-1 0-1,1-1 1,0 1 0,-1-1-1,1 1 1,0-1 0,0 1-1,0-1 1,0 0-1,0 1 1,1-1 0,-1 0-1,0 0 1,3 2 0,-2-2-144,0-1 0,1 1 1,-1-1-1,1 1 1,-1-1-1,1 0 1,-1 0-1,1 0 1,-1 0-1,1 0 1,-1-1-1,1 1 1,-1-1-1,5-1 1,4-2-966,0-1 1,0-1 0,0 1 0,-1-2 0,19-14-1,3-8-6612,0-4-5632</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1.419"/>
    </inkml:context>
    <inkml:brush xml:id="br0">
      <inkml:brushProperty name="width" value="0.025" units="cm"/>
      <inkml:brushProperty name="height" value="0.025" units="cm"/>
    </inkml:brush>
  </inkml:definitions>
  <inkml:trace contextRef="#ctx0" brushRef="#br0">231 0 18097,'0'0'3347,"-12"2"-21,-2 0-2593,0 1-1,0 1 1,0 0 0,1 0 0,-1 2-1,1 0 1,-15 9 0,15-7-403,-37 27 875,47-33-1159,0 1 0,0 0 1,0 0-1,1-1 0,-1 2 0,1-1 0,0 0 0,0 0 0,0 1 1,0-1-1,0 1 0,-1 5 0,3-8-46,0 0 0,0 0 0,0-1 0,0 1 0,1 0 0,-1 0 0,0-1 0,0 1 0,1 0 0,-1-1 0,0 1 0,1 0 0,-1-1 0,0 1 0,1 0 0,-1-1 0,1 1 0,-1-1 0,1 1 0,0-1 0,-1 1 0,1-1 0,-1 1 0,1-1 0,0 1 0,-1-1 0,1 0 0,0 0 0,0 1 0,-1-1 0,1 0 0,0 0 0,0 0 0,1 0 0,36 5 0,-25-3 0,7 0-316,0 2 0,0 0 0,-1 2-1,1 0 1,-1 1 0,0 1 0,-1 0 0,21 14 0,-38-22 336,0 1 1,0-1-1,0 1 1,0-1-1,0 1 1,0-1-1,0 1 1,0 0-1,0-1 1,-1 1-1,1 0 1,0 0-1,-1-1 1,1 1-1,0 0 1,-1 0-1,1 0 1,-1 0-1,1 0 1,-1 0-1,0 0 1,1 0-1,-1 0 1,0 0-1,0 0 1,0 0-1,0 0 1,0 0-1,0 0 1,0 1-1,0-1 1,0 0-1,0 0 1,0 0-1,-1 0 1,1 0-1,-1 0 1,1 0-1,0 0 1,-1 0-1,1 0 1,-1-1-1,0 1 1,1 0-1,-1 0 1,0 0-1,0-1 1,1 1-1,-1 0 1,0-1-1,0 1 1,0 0-1,0-1 1,0 1-1,0-1 1,0 0-1,-1 1 0,-9 4 383,-1 0 0,0 0 0,-21 4 0,25-7-358,-22 6-45,-2-1 0,1-1 0,-59 3 0,89-12-209,10-4-413,11-5-1851,70-23-11039,-58 21 6690</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1.904"/>
    </inkml:context>
    <inkml:brush xml:id="br0">
      <inkml:brushProperty name="width" value="0.025" units="cm"/>
      <inkml:brushProperty name="height" value="0.025" units="cm"/>
    </inkml:brush>
  </inkml:definitions>
  <inkml:trace contextRef="#ctx0" brushRef="#br0">0 43 10442,'0'0'20606,"5"-7"-20029,16-21-150,-16 21 229,-8 15-9621,-10-7 8780,12 0-252</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2.438"/>
    </inkml:context>
    <inkml:brush xml:id="br0">
      <inkml:brushProperty name="width" value="0.025" units="cm"/>
      <inkml:brushProperty name="height" value="0.025" units="cm"/>
    </inkml:brush>
  </inkml:definitions>
  <inkml:trace contextRef="#ctx0" brushRef="#br0">43 1 17136,'0'0'13085,"0"8"-11580,-1 15-1076,-1 0 0,-1-1 1,-11 42-1,-1 8-1558,8-1-5112</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00.097"/>
    </inkml:context>
    <inkml:brush xml:id="br0">
      <inkml:brushProperty name="width" value="0.025" units="cm"/>
      <inkml:brushProperty name="height" value="0.025" units="cm"/>
    </inkml:brush>
  </inkml:definitions>
  <inkml:trace contextRef="#ctx0" brushRef="#br0">165 273 5862,'6'-12'3256,"4"-10"-1578,-1-1-1,-1 0 1,-1 0-1,-1-1 1,-1 1-1,-1-1 1,1-28 0,-5 43-800,1 8-708,-1 0 1,1-1-1,-1 1 1,0 0-1,0-1 1,0 1 0,0-1-1,0 1 1,0-1-1,0 1 1,0 0-1,0-1 1,0 1-1,-1-1 1,1 1-1,-1 0 1,1-1 0,-1 1-1,1 0 1,-1 0-1,0-1 1,0 1-1,0 0 1,0 0-1,1 0 1,-1 0-1,-2-1 1,2 2-110,0 1 1,0-1-1,0 0 0,0 1 0,1-1 1,-1 1-1,0 0 0,0-1 1,0 1-1,0 0 0,1-1 1,-1 1-1,0 0 0,1 0 0,-1 0 1,1-1-1,-1 1 0,1 0 1,-1 0-1,1 0 0,-1 0 0,1 0 1,0 0-1,0 0 0,-1 0 1,1 0-1,0 1 0,-7 38 125,6-32-43,-4 53 218,3 1 1,2-1-1,3 0 1,3 1-1,2-1 1,24 90-1,-31-150-365,-1 0 0,1 0-1,-1 0 1,1 0 0,-1 0 0,0 0-1,0 0 1,0 0 0,1 0 0,-1 0-1,0 0 1,0 0 0,0 0 0,-1 0-1,1 0 1,0 0 0,0 0 0,0 0 0,-1 0-1,1 0 1,-1 0 0,1 0 0,-1 0-1,1 0 1,-2 1 0,1-2-11,0 0 1,0 0 0,0 0-1,0 0 1,0 0-1,-1 0 1,1 0-1,0-1 1,0 1 0,0 0-1,0-1 1,0 1-1,0-1 1,0 1-1,0-1 1,0 1-1,0-1 1,-1-1 0,-45-42-691,-112-157-870,159 200 1586,-1 1-1,1 0 1,0 0-1,0 0 1,0-1-1,0 1 0,-1 0 1,1 0-1,0-1 1,0 1-1,0 0 1,0-1-1,0 1 1,0 0-1,0 0 1,0-1-1,0 1 1,0 0-1,0-1 1,0 1-1,0 0 0,0-1 1,0 1-1,0 0 1,0 0-1,0-1 1,0 1-1,0 0 1,0-1-1,0 1 1,1 0-1,-1 0 1,0-1-1,0 1 1,0 0-1,1 0 1,-1-1-1,0 1 0,0 0 1,0 0-1,1 0 1,18-5 266,36 5 14,-40 1-194,24-1-280,68-8 0,-37-9-2949,-56 12 1092,-1 0 0,0-1-1,14-8 1,5-9-5273</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22.782"/>
    </inkml:context>
    <inkml:brush xml:id="br0">
      <inkml:brushProperty name="width" value="0.025" units="cm"/>
      <inkml:brushProperty name="height" value="0.025" units="cm"/>
    </inkml:brush>
  </inkml:definitions>
  <inkml:trace contextRef="#ctx0" brushRef="#br0">147 67 14125,'0'0'4565,"-2"-10"-524,-6-30-256,8 39-3717,0 1 0,0-1 0,0 0 0,0 1-1,1-1 1,-1 0 0,0 1 0,0-1 0,0 0 0,1 1 0,-1-1 0,0 0 0,1 1 0,-1-1 0,0 1 0,1-1 0,-1 1 0,1-1 0,-1 1 0,1-1 0,-1 1 0,1-1 0,-1 1 0,1 0-1,0-1 1,-1 1 0,1 0 0,-1 0 0,1-1 0,0 1 0,-1 0 0,1 0 0,0 0 0,-1 0 0,1 0 0,0 0 0,-1 0 0,1 0 0,0 0 0,-1 0 0,1 0 0,0 0 0,-1 0 0,1 0-1,0 1 1,-1-1 0,2 1 0,2-1 322,11 1-215,0 1 0,0 1 1,-1 0-1,1 1 0,-1 0 0,1 1 0,-1 1 0,25 14 0,-7-2 167,-1 2-1,44 36 0,-71-53-341,0 1 0,0-1 0,0 1 0,0 0 0,-1 0 0,0 0 0,0 1 0,0-1 0,0 1 0,0 0 0,-1-1 0,0 1 0,0 0 0,0 0 0,-1 1 0,0-1 0,1 7 0,-2-6 0,-1 0 0,1 0 0,-1 0 0,-1 0 0,1 0 0,-1 0 0,0 0 0,0 0 0,-1-1 0,1 1 0,-1-1 0,-1 0 0,1 0 0,-8 9 0,-5 5 0,-1-1 0,-1 0 0,-1-1 0,-1-1 0,0-1 0,-40 24 0,46-32 0,0 0 0,1 0 0,-2-2 0,1 0 0,-1 0 0,0-2 0,0 0 0,0 0 0,0-1 0,0-1 0,-1-1 0,-23-2 0,34 1-104,1 0 0,0 0 0,-1-1 0,1 1 0,0-1 0,0 0 0,0-1 0,0 1 0,0-1 0,0 1 0,1-1 1,-1 0-1,1-1 0,0 1 0,0 0 0,0-1 0,0 0 0,1 0 0,-1 0 0,1 0 0,0 0 0,0 0 0,1 0 0,-1-1 0,1 1 0,0-1 0,0 1 0,1-1 0,-1 1 0,1-1 0,0 0 0,0 1 0,0-1 0,1 1 0,0-1 1,0 0-1,2-6 0,9-13-8630</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5.722"/>
    </inkml:context>
    <inkml:brush xml:id="br0">
      <inkml:brushProperty name="width" value="0.025" units="cm"/>
      <inkml:brushProperty name="height" value="0.025" units="cm"/>
    </inkml:brush>
  </inkml:definitions>
  <inkml:trace contextRef="#ctx0" brushRef="#br0">0 1 16848,'0'0'8136,"14"55"-7207,17-46-609,10-6-224,4-3-256,6 0-1282,2-3-543,-4-9-1122,-5 1-1666,-9 0-4388</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6.067"/>
    </inkml:context>
    <inkml:brush xml:id="br0">
      <inkml:brushProperty name="width" value="0.025" units="cm"/>
      <inkml:brushProperty name="height" value="0.025" units="cm"/>
    </inkml:brush>
  </inkml:definitions>
  <inkml:trace contextRef="#ctx0" brushRef="#br0">1 20 15086,'0'0'2136,"11"-2"-514,17-4-856,0 1 0,46-2 0,-62 7-546,0 1 1,0 0-1,-1 0 0,20 5 0,-27-5-187,0 0 1,0 1-1,0-1 0,0 1 0,0 0 1,-1 0-1,1 0 0,-1 0 0,1 1 0,-1 0 1,0-1-1,0 1 0,0 0 0,3 4 1,-4-3 71,-1-1 1,1 1 0,-1-1 0,1 1 0,-1 0 0,0 0-1,0-1 1,-1 1 0,1 0 0,-1 0 0,0 0 0,0 0 0,0 0-1,-1 0 1,1-1 0,-1 1 0,0 0 0,0 0 0,0 0 0,0-1-1,-1 1 1,0-1 0,0 1 0,0-1 0,0 0 0,-3 5-1,-8 9 462,-1-1 0,0 0 0,-26 22 0,25-25-536,-22 25-187,23-23-2602</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6.811"/>
    </inkml:context>
    <inkml:brush xml:id="br0">
      <inkml:brushProperty name="width" value="0.025" units="cm"/>
      <inkml:brushProperty name="height" value="0.025" units="cm"/>
    </inkml:brush>
  </inkml:definitions>
  <inkml:trace contextRef="#ctx0" brushRef="#br0">19 41 10122,'0'0'3032,"2"-9"80,4-23 497,-17 65 1420,7-19-4805,0-1 0,2 1 0,-1 0 0,2-1 1,0 1-1,1 0 0,1 14 0,-1-26-217,0-1 0,0 1-1,0-1 1,0 0 0,1 1-1,-1-1 1,1 0 0,-1 1-1,1-1 1,-1 0 0,1 0 0,0 0-1,0 1 1,0-1 0,-1 0-1,1 0 1,0 0 0,0 0-1,0 0 1,1-1 0,-1 1-1,0 0 1,0 0 0,0-1 0,2 2-1,0-2 9,0 1 0,0-1 0,0 1 0,0-1-1,0 0 1,0 0 0,0-1 0,0 1 0,0 0-1,0-1 1,4-1 0,3-1 25,1-1 0,0-1 0,-1 1 1,0-2-1,9-6 0,4-5 39,30-21 34,-51 36-84,1 1-1,0-1 1,0 1-1,0 0 1,0 0 0,0 0-1,0 0 1,0 1-1,0-1 1,0 1-1,0 0 1,0-1 0,0 1-1,0 1 1,1-1-1,3 1 1,-6 0 11,1 0 0,-1 0 0,0 0-1,0 0 1,1 0 0,-1 0 0,0 0 0,0 1 0,0-1 0,0 0 0,0 0 0,-1 1 0,1-1 0,0 1 0,-1-1 0,1 1 0,-1-1-1,1 1 1,-1 2 0,8 39 1019,-5-22-615,-3-19-430,0-1 1,0 0 0,1 1 0,-1-1-1,0 1 1,1-1 0,-1 1-1,1-1 1,0 0 0,0 1 0,-1-1-1,1 0 1,0 0 0,0 0-1,0 0 1,0 0 0,0 0 0,0 0-1,1 0 1,-1 0 0,0 0 0,0 0-1,1-1 1,-1 1 0,0 0-1,1-1 1,-1 1 0,1-1 0,-1 0-1,1 1 1,-1-1 0,1 0 0,-1 0-1,1 0 1,-1 0 0,1 0-1,-1-1 1,1 1 0,-1 0 0,0-1-1,3 0 1,7-3 32,1-1 1,-1 0-1,0 0 1,15-11-1,9-4-272,0 10-421,-20 11-2201,-8 9-6563</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7.155"/>
    </inkml:context>
    <inkml:brush xml:id="br0">
      <inkml:brushProperty name="width" value="0.025" units="cm"/>
      <inkml:brushProperty name="height" value="0.025" units="cm"/>
    </inkml:brush>
  </inkml:definitions>
  <inkml:trace contextRef="#ctx0" brushRef="#br0">0 1 15150,'0'0'11659</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8.103"/>
    </inkml:context>
    <inkml:brush xml:id="br0">
      <inkml:brushProperty name="width" value="0.025" units="cm"/>
      <inkml:brushProperty name="height" value="0.025" units="cm"/>
    </inkml:brush>
  </inkml:definitions>
  <inkml:trace contextRef="#ctx0" brushRef="#br0">66 1 18770,'0'0'3438,"-1"12"-1639,-46 399 5472,48-420-7121,-1-16 216,0 25-369,0-1 1,0 1-1,0-1 1,0 1-1,0-1 1,0 1-1,-1-1 1,1 1-1,0 0 1,0-1-1,0 1 1,-1-1-1,1 1 1,0-1-1,0 1 1,-1 0-1,1-1 1,0 1-1,-1 0 1,1-1-1,0 1 1,-1 0-1,1 0 1,-1-1-1,1 1 1,0 0-1,-1 0 1,1 0-1,-1-1 1,1 1-1,-1 0 1,1 0-1,-1 0 1,1 0-1,-1 0 1,1 0-1,-1 0 1,1 0-1,-1 0 1,-2 2 1414,2 1-5142,-1-18-16870</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9.290"/>
    </inkml:context>
    <inkml:brush xml:id="br0">
      <inkml:brushProperty name="width" value="0.025" units="cm"/>
      <inkml:brushProperty name="height" value="0.025" units="cm"/>
    </inkml:brush>
  </inkml:definitions>
  <inkml:trace contextRef="#ctx0" brushRef="#br0">311 114 12588,'0'0'3539,"8"-8"-597,-2 2-2366,31-34 2879,-35 37-2977,-1 0 0,1 0 0,-1 0 0,1 0 0,-1 0 0,0 0 0,0 0 0,-1 0 0,1 0 0,0-7-1,-2 9-384,1 0 0,-1-1 0,1 1 0,-1 0 0,0 0 0,0 0 0,0 0 0,1 0 0,-1 0 0,0 0 0,0 0 0,0 1 0,-1-1 0,1 0 0,0 0 0,0 1 0,0-1 0,0 1 0,-1-1 0,1 1 0,0 0 0,0-1 0,-1 1 0,1 0 0,0 0 0,-1 0 0,1 0 0,0 0 0,-3 0 0,-49 1 280,48-1-210,-10 2-102,0 0-1,0 1 0,0 1 0,1 1 0,0 0 0,-1 0 1,2 1-1,-1 1 0,-19 13 0,23-13-23,-1 0 0,2 1 0,-1 0 0,1 0 1,0 1-1,1 0 0,0 1 0,0 0 0,1 0 0,0 0 0,1 1 0,-5 12 0,10-21-37,0 0 0,0 1 0,0-1 0,1 0 0,-1 1 0,1-1 0,-1 1 0,1-1 0,0 1 0,0-1 0,0 1 0,0-1 0,0 1 0,1-1 0,-1 1 0,1-1 0,-1 1 0,1-1 0,0 0 0,2 4 0,-2-4 0,1-1 0,0 1 0,0 0 0,-1-1 0,1 1 0,0-1 0,1 1 0,-1-1 0,0 0 0,0 0 0,1 0 0,-1 0 0,0-1 0,1 1 0,-1 0 0,1-1 0,1 0 0,6 1 0,-1-1 0,1 0 0,-1-1 0,1 0 0,-1 0 0,1-1 0,-1 0 0,0-1 0,16-7 0,-6 1-140,-1-2 0,0 0 0,31-27-1,-42 33 98,-1-1 0,1 0 0,-1-1 0,-1 1 0,1-1 0,-1 0 0,0 0 0,-1-1-1,0 0 1,0 0 0,0 0 0,2-9 0,-6 17 41,-1 0 0,1 0 0,0 0-1,0 0 1,0 1 0,0-1 0,-1 0 0,1 0 0,0 0 0,0 0-1,0 0 1,0 0 0,-1 0 0,1 0 0,0 0 0,0 0 0,0 0-1,-1 0 1,1-1 0,0 1 0,0 0 0,0 0 0,0 0 0,-1 0-1,1 0 1,0 0 0,0 0 0,0 0 0,0 0 0,0-1 0,0 1-1,-1 0 1,1 0 0,0 0 0,0 0 0,0 0 0,0-1 0,0 1-1,0 0 1,0 0 0,0 0 0,0 0 0,0-1 0,0 1 0,0 0-1,0 0 1,0-1 0,-12 16-125,0 7 201,1 0 0,1 1-1,1 1 1,1-1 0,1 2 0,1-1-1,1 0 1,-2 37 0,5-25 40,2 0 1,1 1-1,2-1 1,2 0-1,10 42 1,-10-56-115,2 4 0,6 49 0,-12-70 0,0 0 0,-1 0 0,0 0 0,0 0 0,0 0 0,-1-1 0,1 1 0,-1 0 0,0 0 0,-1 0 0,1 0 0,-1-1 0,0 1 0,0-1 0,0 1 0,-6 6 0,7-10 0,-1 1 0,0 0 0,0 0 0,1-1 0,-1 1 0,-1-1 0,1 0 0,0 0 0,0 0 0,0 0 0,-1 0 0,1 0 0,0 0 0,-1-1 0,1 1 0,-1-1 0,1 1 0,0-1 0,-1 0 0,1 0 0,-1 0 0,1-1 0,-1 1 0,1-1 0,-1 1 0,1-1 0,0 0 0,-1 0 0,1 0 0,0 0 0,0 0 0,0 0 0,0-1 0,0 1 0,-2-3 0,-1 0 0,0 0 0,0 0 0,1-1 0,0 0 0,0 1 0,0-2 0,1 1 0,0 0 0,0-1 0,0 0 0,1 1 0,-4-12 0,4 7 0,1 0 0,0 0 1,0 0-1,1 0 0,1 0 0,0 0 0,0 0 1,1 0-1,0 0 0,0 1 0,1-1 1,1 1-1,-1-1 0,2 1 0,-1 0 0,9-12 1,9-10-3,2 1 1,1 1-1,30-28 1,7-7-13,-29 26-108,28-42 0,-52 66 94,0 0 1,-1 0-1,0-1 1,-2 0-1,1 0 1,-2 0-1,4-18 1,-28 69 123,-19 52 0,34-76-85,1-1 1,0 1-1,1-1 1,0 1 0,0 14-1,2-26-10,0 1 0,0 0 1,0-1-1,0 1 0,0 0 0,0-1 0,0 1 0,1 0 0,-1-1 1,0 1-1,0 0 0,1-1 0,-1 1 0,0 0 0,1-1 0,-1 1 0,0-1 1,1 1-1,-1-1 0,1 1 0,-1-1 0,1 1 0,-1-1 0,1 0 1,0 1-1,-1-1 0,1 0 0,-1 1 0,1-1 0,0 0 0,-1 0 1,1 1-1,1-1 0,29-4 74,-21 1-54,0-1 0,0 0 0,0-1 0,9-5 0,31-31-164,-36 29 75,1 0-1,-1 1 1,24-13 0,-38 23 69,1 1 1,-1 0-1,0 0 1,1 0-1,-1-1 1,1 1-1,-1 0 1,1 0 0,-1 0-1,1 0 1,-1 0-1,0 0 1,1 0-1,-1 0 1,1 0-1,-1 0 1,1 0-1,-1 0 1,1 0 0,-1 0-1,0 0 1,1 0-1,-1 1 1,1-1-1,-1 0 1,1 0-1,-1 0 1,0 1-1,1-1 1,-1 0 0,0 1-1,1-1 1,-1 0-1,0 1 1,1-1-1,-1 0 1,0 1-1,0-1 1,1 1-1,3 26 137,-8 30 78,3-55-215,2 20-1,-1-22 0,0 0 0,0 0 0,0 1 0,1-1 0,-1 0 0,0 1 0,0-1 0,0 0 0,1 0 0,-1 0 0,0 1 0,0-1 0,1 0 0,-1 0 0,0 0 0,0 1 0,1-1 0,-1 0 0,0 0 0,1 0 0,-1 0 0,0 0 0,1 0 0,-1 0 0,0 0 0,1 0 0,-1 0 0,0 0 0,1 0 0,-1 0 0,0 0 0,0 0 0,1 0 0,31-22 0,-29 20 0,81-65 0,-77 62 0,0 1 0,0 0 0,0 0 0,1 1 0,-1 0 0,1 0 0,0 0 0,0 1 0,0 1 0,15-2 0,-22 3 0,-1 0 0,1 0 0,-1 0 0,1 0 0,-1 0 0,1 0 0,-1 0 0,0 1 0,1-1 0,-1 0 0,1 0 0,-1 0 0,0 1 0,1-1 0,-1 0 0,0 1 0,1-1 0,-1 0 0,0 1 0,0-1 0,1 0 0,-1 1 0,0-1 0,0 1 0,1-1 0,-1 0 0,0 1 0,0-1 0,0 1 0,0-1 0,0 1 0,0 0 0,0 22 0,-11 18 0,7-32 0,2-6 0,0 0 0,0 0 0,0 0 0,1 1 0,-1-1 0,1 1 0,0-1 0,0 1 0,0-1 0,0 1 0,1 0 0,0 5 0,0-9-78,1 1 1,0-1-1,0 0 0,0 0 0,0 0 1,0 1-1,0-1 0,0 0 0,0 0 1,0 0-1,0-1 0,0 1 0,0 0 1,0 0-1,0 0 0,-1-1 0,1 1 1,0 0-1,0-1 0,0 1 0,0-1 1,0 1-1,-1-1 0,2-1 1,24-17-4159,-22 16 3048,17-15-4892,0 0-1837</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39.727"/>
    </inkml:context>
    <inkml:brush xml:id="br0">
      <inkml:brushProperty name="width" value="0.025" units="cm"/>
      <inkml:brushProperty name="height" value="0.025" units="cm"/>
    </inkml:brush>
  </inkml:definitions>
  <inkml:trace contextRef="#ctx0" brushRef="#br0">0 95 4452,'0'0'23089,"9"2"-22160,-5-2-883,1 1-1,-1-1 1,0 0 0,1 0 0,-1 0 0,0-1 0,0 1 0,1-1 0,-1 0 0,0 0 0,0-1 0,0 1 0,0-1 0,0 0 0,0 0 0,-1 0 0,1-1 0,-1 1-1,1-1 1,-1 0 0,0 0 0,0 0 0,0 0 0,-1 0 0,1-1 0,-1 1 0,1-1 0,-1 0 0,0 0 0,-1 0 0,1 0 0,1-7 0,-2 11-28,-1-1 0,0 1 0,1-1 1,-1 0-1,0 1 0,0-1 0,1 0 1,-1 0-1,0 1 0,0-1 0,0 0 0,0 1 1,0-1-1,0 0 0,0 0 0,0 1 1,0-1-1,0 0 0,0 1 0,-1-1 0,1 0 1,0 1-1,0-1 0,-1 0 0,1 1 1,-1-1-1,1 1 0,0-1 0,-1 0 0,1 1 1,-2-1-1,-17 10 921,-21 31 320,35-33-1259,0-2 0,1 0 0,0 0 0,0 0 0,0 1 0,0 0 0,1 0 0,0 0 0,1 0 0,-1 1 0,1-1 0,0 1 0,-1 10 0,3-17 0,0 1 0,0 0 0,1-1 0,-1 1 0,0-1 0,1 1 0,-1-1 0,0 1 0,1-1 0,-1 1 0,1-1 0,-1 1 0,1-1 0,-1 0 0,1 1 0,-1-1 0,1 0 0,0 1 0,-1-1 0,1 0 0,-1 0 0,1 0 0,0 1 0,-1-1 0,1 0 0,0 0 0,-1 0 0,1 0 0,-1 0 0,2 0 0,28 0 0,-21-1 0,60-4-484,-52 3 268,0 0 0,0 1 0,0 1 0,26 3 0,-42-3 209,0 0 0,0 1 0,0-1-1,-1 1 1,1-1 0,0 1 0,0-1 0,-1 1 0,1 0 0,0-1 0,-1 1-1,1 0 1,0-1 0,-1 1 0,1 0 0,-1 0 0,0 0 0,1 0 0,-1-1 0,1 1-1,-1 0 1,0 0 0,0 0 0,0 0 0,1 1 0,-2-2 13,1 1 0,0-1 1,0 1-1,0-1 0,0 1 0,0-1 1,0 0-1,0 1 0,0-1 0,1 1 1,-1-1-1,0 0 0,0 1 1,0-1-1,0 1 0,1-1 0,-1 0 1,0 1-1,0-1 0,0 0 0,1 1 1,-1-1-1,0 0 0,1 1 0,-1-1 1,0 0-1,1 0 0,-1 1 1,0-1-1,1 0 0,-1 0 0,1 0 1,-1 1-1,0-1 0,1 0 0,-1 0 1,1 0-1,-1 0 0,1 0 0,-1 0 1,0 0-1,1 0 0,-1 0 1,1 0-1,-1 0 0,1 0 0,-1 0 1,0 0-1,1-1 0,-1 1 0,1 0 1,-1 0-1,0 0 0,1-1 0,-1 1 1,0 0-1,1 0 0,-1-1 1,0 1-1,1 0 0,-1-1 0,0 1 1,0 0-1,1-1 0,-1 1 0,0-1 1,30-28-715,17-14-1963,-29 32-2161,1 5-3410,-13 6 2834</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0.306"/>
    </inkml:context>
    <inkml:brush xml:id="br0">
      <inkml:brushProperty name="width" value="0.025" units="cm"/>
      <inkml:brushProperty name="height" value="0.025" units="cm"/>
    </inkml:brush>
  </inkml:definitions>
  <inkml:trace contextRef="#ctx0" brushRef="#br0">125 226 10666,'0'0'11301,"-10"0"-9192,5 0-1894,0 1 0,0-1 0,-1 1 0,1 0 0,0 1 0,0 0 0,0-1 0,1 1 0,-1 1 0,0-1 0,1 1 0,-1 0 0,1 0 0,0 0-1,0 0 1,0 1 0,1 0 0,-1 0 0,1 0 0,0 0 0,0 0 0,0 1 0,0-1 0,1 1 0,0 0 0,0-1 0,0 1 0,1 0 0,-2 8 0,3-11-192,-1-1-1,1 0 1,0 0 0,0 0-1,0 0 1,0 0 0,0 0 0,0 1-1,1-1 1,-1 0 0,0 0 0,1 0-1,-1 0 1,0 0 0,1 0-1,0 0 1,-1 0 0,1 0 0,-1 0-1,1 0 1,0 0 0,0 0-1,-1-1 1,1 1 0,0 0 0,0-1-1,0 1 1,1 0 0,1 0-13,0 0 0,-1 0 0,1 0 0,0-1 0,0 1 0,0-1 0,0 0 0,0 0 0,0 0 0,6-1 0,0-1-66,1 1-1,-1-2 1,0 0-1,0 0 1,0 0-1,14-8 1,-2-5-28,-1 0 1,0-1 0,-1-1 0,22-26 0,8-9 173,-71 91 449,13-18-384,3-9-72,0-4 26,2 0 0,-1 1 0,1 0 0,0 0 0,1 0 0,0 1 0,0-1 0,0 1 0,1 0 0,1-1 0,0 1 0,-1 11 0,3-19-109,0 1 0,-1-1 0,1 0 0,0 0 0,0 0 0,0 0 0,0 0 0,0 0 0,0 0 0,0 0 0,0-1 0,1 1 0,-1 0 0,0-1 0,0 1 0,1 0 0,-1-1 0,0 0 0,1 1 0,-1-1 0,0 0 0,1 0 0,-1 0 0,0 1 0,1-1 0,-1-1 0,1 1 0,0 0 0,43-6 0,-31 1 0,0-1 0,0 0 0,-1-1 0,0-1 0,0 0 0,-1-1 0,16-13 0,0-4 0,43-50 0,-3-14 0,-62 82 0,0-1 0,-1 1 0,-1-1 0,1 0 0,-2-1 0,1 1 0,-1-1 0,3-19 0,-6 29 0,0-1 0,-1 1 0,1 0 0,-1 0 0,1 0 0,0-1 0,-1 1 0,1 0 0,-1 0 0,1 0 0,-1 0 0,1 0 0,0 0 0,-1 0 0,1 0 0,-1 0 0,1 0 0,-1 0 0,1 0 0,0 0 0,-1 0 0,1 0 0,-1 1 0,1-1 0,0 0 0,-1 0 0,1 0 0,-1 1 0,1-1 0,0 0 0,-1 1 0,1-1 0,0 0 0,0 1 0,-1-1 0,1 1 0,-18 10 0,-2 7 0,1 0 0,1 1 0,-30 40 0,42-50 0,-1 0 0,2 1 0,-1-1 0,2 2 0,-1-1 0,1 0 0,1 1 0,0 0 0,0 0 0,1 0 0,-1 20 0,3-29 2,1 1 1,-1 0-1,1 0 1,0 0-1,0 0 1,0 0-1,0-1 1,0 1-1,1 0 1,-1-1-1,1 1 1,0-1-1,0 0 1,0 1-1,0-1 1,0 0-1,0 0 1,0 0-1,1 0 0,-1-1 1,1 1-1,-1-1 1,1 1-1,0-1 1,-1 0-1,1 0 1,0 0-1,0-1 1,0 1-1,0-1 1,3 1-1,15 2-61,0 0 0,1-2 0,26-1 0,-29 0-110,13-4-2195,-3-9-4139,-3-6-4835</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1.929"/>
    </inkml:context>
    <inkml:brush xml:id="br0">
      <inkml:brushProperty name="width" value="0.025" units="cm"/>
      <inkml:brushProperty name="height" value="0.025" units="cm"/>
    </inkml:brush>
  </inkml:definitions>
  <inkml:trace contextRef="#ctx0" brushRef="#br0">0 215 7143,'0'0'2007,"10"-6"-955,30-17-6,88-54 1088,-111 66-648,-1-1 0,0-1 0,-1-1 0,-1 0 0,19-23 0,-33 37-1420,0 0 0,0 0 0,1 0 0,-1 0 0,0 0 0,0 0 0,0-1 0,0 1 0,0 0 0,0 0 0,1 0 0,-1 0 0,0-1-1,0 1 1,0 0 0,0 0 0,0 0 0,0 0 0,0-1 0,0 1 0,0 0 0,0 0 0,0 0 0,0-1 0,0 1 0,0 0 0,0 0 0,0 0-1,0-1 1,0 1 0,0 0 0,0 0 0,0 0 0,0 0 0,0-1 0,-1 1 0,1 0 0,0 0 0,0 0 0,0 0 0,0-1 0,0 1-1,0 0 1,-1 0 0,1 0 0,0 0 0,0 0 0,0 0 0,0 0 0,-1-1 0,1 1 0,0 0 0,0 0 0,-1 0 0,-16 0 1196,-21 11-124,20 0-725,2 1-1,-1 0 0,1 1 1,1 0-1,1 2 0,-22 25 1,30-32-340,0 0-1,0 0 1,1 1 0,0-1 0,0 1 0,1 0 0,1 0 0,-1 1-1,1-1 1,1 1 0,0 0 0,0 0 0,1-1 0,0 1-1,1 16 1,0-24-77,1 0-1,-1 0 1,1 0-1,-1 0 1,1 0-1,0 0 1,0 0 0,0 0-1,0 0 1,0 0-1,0 0 1,0-1-1,1 1 1,-1-1-1,1 1 1,-1-1-1,1 1 1,-1-1-1,1 0 1,0 1 0,3 0-1,0 0-105,0 0 0,0 0 0,0-1 0,1 1 0,-1-1 0,0-1 0,1 1 0,7-1 0,3 0-757,0-2 0,0 0 0,1 0 0,29-10 0,-25 4-1346,-1-1 1,-1-1 0,1 0 0,24-19-1,14-15-9323</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00.427"/>
    </inkml:context>
    <inkml:brush xml:id="br0">
      <inkml:brushProperty name="width" value="0.025" units="cm"/>
      <inkml:brushProperty name="height" value="0.025" units="cm"/>
    </inkml:brush>
  </inkml:definitions>
  <inkml:trace contextRef="#ctx0" brushRef="#br0">35 1 20371,'0'0'5798,"-24"63"-4613,18-22 288,3 1-576,2 1-545,1 2-287,0-7-65,0-4-193,7-7-575,4-3-578,-1-8-736,0-2-320,0-6-1025,-2-4-1186,-3-4-3458</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2.550"/>
    </inkml:context>
    <inkml:brush xml:id="br0">
      <inkml:brushProperty name="width" value="0.025" units="cm"/>
      <inkml:brushProperty name="height" value="0.025" units="cm"/>
    </inkml:brush>
  </inkml:definitions>
  <inkml:trace contextRef="#ctx0" brushRef="#br0">169 1 17649,'0'0'2194,"-8"6"-70,-8 8-1422,0 0 0,2 0 0,-1 1 0,2 1 0,-13 20 0,18-25-364,0 1 0,1 1 0,1-1 0,0 1 0,0 0 0,1 1 0,1-1 0,0 1 0,-2 18 0,6-31-322,0 1 0,0-1 0,0 1 0,0-1 0,0 1 1,0-1-1,0 1 0,0 0 0,0-1 0,1 1 0,-1-1 1,1 1-1,-1-1 0,1 1 0,-1-1 0,1 0 0,0 1 1,0-1-1,0 0 0,0 0 0,0 1 0,0-1 0,2 2 1,-1-2 1,1 0 0,-1 0-1,0-1 1,1 1 0,-1 0 0,0-1 0,1 1 0,-1-1 0,1 0 0,-1 0 0,1 0 0,-1 0 0,5-1 0,11-3-8,0-1-1,-1 0 1,26-12 0,-19 7-165,-22 9 140,0 1-1,-1-1 1,1 0 0,0 1 0,0 0 0,0-1 0,0 1-1,0 0 1,0 0 0,0 0 0,0 0 0,0 0-1,0 1 1,0-1 0,0 0 0,2 2 0,-3-2 36,0 1 1,0 0-1,0-1 1,0 1 0,0 0-1,0 0 1,-1 0-1,1 0 1,0 0 0,0 0-1,-1 0 1,1 0-1,-1 0 1,1 0-1,-1 1 1,1-1 0,-1 0-1,0 0 1,1 2-1,0 7 266,-1 0 0,0 0 0,-1 0 0,0 0 0,-3 14 0,-1 13 476,5-37-762,0 1 0,1-1 0,-1 1 0,1-1 0,-1 1 0,0-1 0,1 0 0,-1 1 0,1-1 0,-1 1 0,1-1 0,-1 0 0,1 0 0,0 1 0,-1-1 0,1 0 0,-1 0 0,1 0 0,-1 1 0,1-1 0,0 0 0,-1 0 0,1 0 0,0 0 0,-1 0 0,1 0 0,-1 0 0,1 0 0,0-1 0,-1 1 0,1 0 0,-1 0 0,2-1 0,23-5-8,-5-4 7,0 0 0,-1-1 0,23-18 0,40-23 0,-81 51 0,-1 1 0,1-1 0,0 1 0,-1 0 0,1-1 0,0 1 0,0 0 0,0-1 0,-1 1 0,1 0 0,0 0 0,0 0 0,0-1 0,0 1 0,0 0 0,-1 0 0,1 1 0,0-1 0,0 0 0,0 0 0,0 0 0,-1 0 0,1 1 0,0-1 0,0 0 0,0 1 0,-1-1 0,2 1 0,-1 0 0,-1 1 0,1-1 0,0 0 0,-1 1 0,1-1 0,-1 1 0,1-1 0,-1 1 0,0-1 0,1 1 0,-1-1 0,0 1 0,0-1 0,0 4 0,-15 68 0,11-53 0,3-20 0,1 1 0,0-1 0,0 1 0,-1 0 0,1-1 0,0 1 0,0 0 0,0-1 0,0 1 0,0 0 0,0-1 0,0 1 0,0-1 0,0 1 0,0 0 0,1-1 0,-1 1 0,0 0 0,0-1 0,1 1 0,-1-1 0,0 1 0,1-1 0,-1 1 0,0-1 0,1 1 0,-1-1 0,1 1 0,-1-1 0,1 1 0,-1-1 0,1 1 0,0-1 0,25-4 0,34-29 0,-52 28 0,16-11 0,-16 10 0,-1 1 0,1 0 0,0 0 0,1 0 0,-1 1 0,1 1 0,0-1 0,0 1 0,0 1 0,18-3 0,-27 5 0,1 1 0,0-1 0,-1 1 0,1 0 0,0-1 0,-1 1 0,1 0 0,-1 0 0,1-1 0,-1 1 0,1 0 0,-1 0 0,0 0 0,1 0 0,-1 0 0,0-1 0,0 1 0,0 0 0,0 0 0,0 0 0,0 0 0,0 0 0,0 0 0,0 0 0,0 0 0,0 0 0,-1 1 0,-4 31 0,-8-8 0,11-21 0,-1 0 0,1 0 0,0 0 0,0 1 0,0-1 0,-1 10 0,6-13-367,1 0 0,-1-1-1,1 1 1,-1-1 0,1 1 0,-1-1-1,1-1 1,6 0 0,-8 1-364,17-1-9438,-12-3 5540</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3.192"/>
    </inkml:context>
    <inkml:brush xml:id="br0">
      <inkml:brushProperty name="width" value="0.025" units="cm"/>
      <inkml:brushProperty name="height" value="0.025" units="cm"/>
    </inkml:brush>
  </inkml:definitions>
  <inkml:trace contextRef="#ctx0" brushRef="#br0">44 96 13421,'0'0'10047,"-9"3"-7896,-26 8-389,60-21 104,39-23 1,30-13-1828,-84 42 30,0 0 0,1 1 0,-1 0 0,1 1 0,-1 0 0,1 1 0,14-1 0,-24 3-51,1 0 0,-1-1 0,1 1 0,-1 0 0,1 0 1,-1-1-1,0 1 0,1 0 0,-1 0 0,0 1 0,0-1 1,0 0-1,0 0 0,0 1 0,0-1 0,0 0 0,0 1 1,0-1-1,-1 1 0,1-1 0,-1 1 0,1-1 0,-1 1 0,1 0 1,-1-1-1,0 1 0,0-1 0,0 1 0,0 0 0,0-1 1,0 1-1,-1 2 0,1 5 75,0 0-1,-1 0 1,0 0-1,-4 16 1,-12 12-1555,7-14-1471,29-43-482,-7 4-2724,-1-4-2205</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3.536"/>
    </inkml:context>
    <inkml:brush xml:id="br0">
      <inkml:brushProperty name="width" value="0.025" units="cm"/>
      <inkml:brushProperty name="height" value="0.025" units="cm"/>
    </inkml:brush>
  </inkml:definitions>
  <inkml:trace contextRef="#ctx0" brushRef="#br0">0 109 17617,'0'0'12347,"9"5"-11129,-5-2-1167,0-1 1,1 0 0,-1 0 0,1 0-1,0 0 1,0-1 0,0 1 0,0-1-1,0-1 1,0 1 0,0-1 0,0 0-1,0 0 1,0 0 0,0-1 0,0 0-1,0 0 1,0 0 0,0 0 0,0-1-1,-1 0 1,7-3 0,3 0-34,73-36 202,-81 38-208,-1 0 0,1 0 0,-1-1 0,0 0 0,0 0 0,-1 0 0,1 0 1,-1-1-1,0 0 0,0 0 0,0 0 0,3-8 0,-7 13-12,0 0 0,1 0 0,-1 0 0,0 0 0,0-1 0,0 1 0,0 0 0,0 0 0,1-1 0,-1 1 0,0 0 0,0 0 0,0 0 0,0-1 0,0 1 0,0 0 0,0 0 0,0-1 0,0 1 0,0 0 0,0 0 0,0-1 0,0 1 0,0 0 0,0 0 0,0-1 0,0 1 0,0 0 0,0 0 0,0 0 0,-1-1 0,1 1 0,0 0 0,0 0 0,0-1 0,0 1 0,0 0 0,-1 0 0,1 0 0,0 0 0,0-1 0,0 1 0,-1 0 0,1 0 0,0 0 0,0 0 0,0 0 0,-1 0 0,1 0 0,0 0 0,0-1 0,-1 1 0,-17 6 0,-18 15 0,29-15 0,-17 15 0,-30 36 0,49-52 0,0 1 0,1-1 0,-1 1 0,2 1 0,-1-1 0,1 0 0,0 1 0,0 0 0,0-1 0,1 1 0,0 0 0,-1 12 0,3-18-1,0 0 0,0-1 1,0 1-1,0-1 0,0 1 0,1 0 1,-1-1-1,0 1 0,0-1 0,0 1 0,1 0 1,-1-1-1,0 1 0,1-1 0,-1 1 1,1-1-1,-1 1 0,0-1 0,1 1 0,-1-1 1,1 0-1,-1 1 0,1-1 0,-1 0 1,1 1-1,0-1 0,-1 0 0,1 0 0,0 1 1,26 2-168,25-13-1184,-35 3-981,0-1 0,-1-1 1,1 0-1,-2-2 0,0 1 0,0-2 0,19-19 0,1-3-2733</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3.892"/>
    </inkml:context>
    <inkml:brush xml:id="br0">
      <inkml:brushProperty name="width" value="0.025" units="cm"/>
      <inkml:brushProperty name="height" value="0.025" units="cm"/>
    </inkml:brush>
  </inkml:definitions>
  <inkml:trace contextRef="#ctx0" brushRef="#br0">213 1 8584,'0'0'16661,"-8"2"-15283,-36 14 120,42-15-1475,0 1 0,0-1-1,1 0 1,-1 1 0,0-1 0,0 1 0,1 0-1,-1 0 1,1-1 0,0 1 0,-1 0 0,1 0 0,0 0-1,0 1 1,0-1 0,0 0 0,1 0 0,-1 0 0,1 1-1,-1-1 1,1 0 0,0 4 0,0-5-128,1 0 0,-1 1 1,1-1-1,-1 0 0,1 1 1,0-1-1,0 0 0,0 0 0,-1 0 1,1 0-1,0 0 0,1 0 1,-1 0-1,0 0 0,0 0 1,0-1-1,0 1 0,1 0 0,-1-1 1,0 1-1,1-1 0,0 1 1,41 13-1000,-30-10 911,-10-3 79,5 2 236,1 0 0,-1 0 0,0 1 1,0 0-1,9 7 0,-16-11-27,0 1 1,0 0-1,0 0 0,0-1 1,0 1-1,0 0 1,-1 0-1,1 0 0,0 0 1,-1 0-1,1 0 0,-1 0 1,1 1-1,-1-1 0,1 0 1,-1 0-1,0 0 0,0 0 1,1 3-1,-2-3 34,1 1 1,-1 0-1,1-1 0,-1 1 0,0 0 0,1-1 0,-1 1 1,0-1-1,0 1 0,0-1 0,0 0 0,-1 1 1,1-1-1,0 0 0,0 0 0,-1 0 0,1 0 0,-2 1 1,-6 4 124,0-1 1,0 0-1,0-1 1,0 1-1,-1-2 1,1 0-1,-1 0 1,0 0-1,0-1 1,-14 0-1,15-1-692,1-1-1,0 0 0,0-1 0,-1 0 1,-13-3-1,17 2-640,0 0 0,-1 0 0,1 0 0,0 0 0,1-1 0,-1 0-1,0 0 1,1 0 0,-5-5 0,-22-24-16553</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4.235"/>
    </inkml:context>
    <inkml:brush xml:id="br0">
      <inkml:brushProperty name="width" value="0.025" units="cm"/>
      <inkml:brushProperty name="height" value="0.025" units="cm"/>
    </inkml:brush>
  </inkml:definitions>
  <inkml:trace contextRef="#ctx0" brushRef="#br0">1 0 8552,'0'0'14510</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4.716"/>
    </inkml:context>
    <inkml:brush xml:id="br0">
      <inkml:brushProperty name="width" value="0.025" units="cm"/>
      <inkml:brushProperty name="height" value="0.025" units="cm"/>
    </inkml:brush>
  </inkml:definitions>
  <inkml:trace contextRef="#ctx0" brushRef="#br0">69 181 12204,'0'0'14216,"10"-8"-14024,11-6-100,57-45 52,-73 55-128,0 0 0,0-1 0,0 0 0,0 0 0,-1 0 0,0-1-1,0 1 1,-1-1 0,1 0 0,-1 0 0,4-12 0,-7 17 8,0 0 0,0 0 0,0 0 0,0 0 0,0 1-1,0-1 1,0 0 0,0 0 0,-1 0 0,1 0 0,0 0 0,0 1 0,-1-1 0,1 0 0,0 0 0,-1 0 0,1 1-1,-1-1 1,1 0 0,-1 1 0,0-1 0,1 0 0,-1 1 0,0-1 0,1 1 0,-1-1 0,0 1 0,0-1 0,1 1-1,-1-1 1,0 1 0,0 0 0,0-1 0,1 1 0,-1 0 0,0 0 0,0 0 0,0 0 0,0 0 0,0 0 0,0 0 0,-1 0-1,-42 6 615,36-3-530,-1 1 1,1 1 0,0-1 0,0 1 0,0 1 0,1-1 0,-1 2-1,2-1 1,-1 1 0,1 0 0,0 0 0,-9 13 0,7-8-6,0 1 1,1 1-1,0-1 0,1 1 1,0 1-1,1-1 0,-3 17 1,7-27-80,0 1 1,0 0 0,0 0 0,1 0 0,-1 0-1,1 0 1,1 0 0,-1 0 0,1 0-1,0 0 1,0 0 0,3 9 0,-2-12-24,-1 1 0,1-1 1,0 0-1,0 0 0,0 0 1,1 0-1,-1 0 0,0 0 1,1-1-1,-1 1 0,1-1 1,0 1-1,-1-1 0,1 0 0,0 0 1,0 0-1,0-1 0,-1 1 1,1-1-1,0 1 0,0-1 1,6 0-1,23 1-1636,53-3 0,-70 0-1469,1 0-1,29-10 1,-1-3-8437</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5.276"/>
    </inkml:context>
    <inkml:brush xml:id="br0">
      <inkml:brushProperty name="width" value="0.025" units="cm"/>
      <inkml:brushProperty name="height" value="0.025" units="cm"/>
    </inkml:brush>
  </inkml:definitions>
  <inkml:trace contextRef="#ctx0" brushRef="#br0">195 66 16624,'0'0'3176,"1"-9"139,1-27-277,-2 35-2942,0 0-1,0 0 1,-1 0 0,1 0 0,0 0-1,-1 0 1,1 0 0,-1 0 0,0 0-1,1 0 1,-1 0 0,1 1 0,-1-1 0,0 0-1,0 1 1,0-1 0,1 0 0,-1 1-1,0-1 1,0 1 0,0-1 0,0 1 0,0-1-1,0 1 1,0 0 0,0 0 0,0-1-1,0 1 1,0 0 0,0 0 0,0 0 0,0 0-1,-2 0 1,-32 6 449,27-1-511,1 0 0,-1 1 0,1 0 0,0 0 1,1 1-1,-1 0 0,1 0 0,1 1 0,-10 15 1,3-3 354,2 0 1,-16 43-1,23-55-317,1-1-1,0 0 1,0 1-1,1-1 1,0 1-1,0 13 1,1-19-97,1 0 0,-1-1 1,0 1-1,0 0 0,1-1 1,-1 1-1,1 0 0,-1-1 1,1 1-1,0-1 0,0 1 1,0-1-1,-1 1 0,2-1 1,-1 0-1,0 1 0,0-1 1,0 0-1,0 0 0,1 0 1,-1 0-1,1 0 0,-1 0 1,1 0-1,-1 0 0,1 0 1,-1-1-1,1 1 0,0-1 1,-1 1-1,1-1 0,0 0 1,-1 1-1,3-1 0,7 0-604,0 1-1,0-2 1,0 1-1,0-2 1,0 1-1,0-1 1,0-1 0,10-4-1,-7 2-1502,-1-1-1,-1-1 1,1 0-1,-1 0 1,21-18-1,2-7-6632</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6.503"/>
    </inkml:context>
    <inkml:brush xml:id="br0">
      <inkml:brushProperty name="width" value="0.025" units="cm"/>
      <inkml:brushProperty name="height" value="0.025" units="cm"/>
    </inkml:brush>
  </inkml:definitions>
  <inkml:trace contextRef="#ctx0" brushRef="#br0">105 2 7719,'0'0'14793,"-8"8"-12946,-6 6-1041,1 0 0,-18 25-1,26-32-566,0 1 0,1-1 0,0 1-1,0 0 1,1 0 0,0 0-1,0 0 1,1 0 0,-3 16 0,5-23-230,0 0 1,0 0 0,-1 0-1,1 0 1,1 0 0,-1 0 0,0 0-1,0 0 1,0 0 0,0 0-1,1 0 1,-1 0 0,0 0-1,1 0 1,-1 0 0,1 0 0,-1 0-1,1-1 1,0 1 0,-1 0-1,1 0 1,0-1 0,-1 1-1,1 0 1,0-1 0,0 1 0,0-1-1,-1 1 1,3 0 0,0 0 7,0 0 0,0-1 0,0 1 0,0-1 0,0 0 1,0 0-1,0 0 0,0-1 0,-1 1 0,6-1 0,1-2 11,1 0 0,0 0-1,-1-1 1,0 0 0,15-8 0,-11 1-48,0 0 0,-1 0 0,0-1 0,13-18 0,15-15 61,-40 45-35,0 0 1,1 0-1,-1 0 1,0-1 0,0 1-1,0 0 1,0 0-1,1 0 1,-1 0-1,0-1 1,0 1-1,1 0 1,-1 0-1,0 0 1,0 0 0,1 0-1,-1 0 1,0 0-1,0 0 1,0 0-1,1 0 1,-1 0-1,0 0 1,0 0-1,1 0 1,-1 0 0,0 0-1,0 0 1,1 0-1,-1 0 1,0 0-1,0 0 1,1 1-1,-1-1 1,0 0-1,0 0 1,0 0 0,1 0-1,-1 0 1,0 1-1,0-1 1,0 0-1,0 0 1,1 0-1,-1 1 1,0-1 0,0 0-1,0 0 1,0 1-1,0-1 1,0 0-1,0 0 1,0 1-1,0-1 1,0 0-1,0 0 1,0 1 0,0-1-1,0 0 1,0 0-1,0 0 1,0 1-1,0-1 1,0 0-1,0 0 1,0 1-1,2 31 256,-3-28-167,1 0 0,0 0 1,0 0-1,1 0 0,-1 0 1,1 0-1,2 8 1,0-11-49,0 1-1,-1 0 1,1-1 0,0 0 0,1 0 0,-1 0 0,0 0 0,0 0 0,0-1 0,1 1 0,-1-1 0,0 0 0,0 0 0,6-1 0,46-5 156,-17-2-168,-25 5-36,0 0 1,0 1-1,20-2 0,-32 5 11,-1-1-1,1 1 0,0 0 1,0-1-1,-1 1 1,1 0-1,0-1 1,-1 1-1,1 0 1,0 0-1,-1-1 1,1 1-1,-1 0 1,1 0-1,-1 0 1,0 0-1,1 0 0,-1 0 1,0 0-1,0 0 1,0 0-1,1 0 1,-1 0-1,0 0 1,0 0-1,-1 0 1,1 0-1,0 0 1,0-1-1,0 1 1,-1 2-1,-4 33 302,5-35-311,0-1 0,0 0 0,0 1 0,1-1 0,-1 0 0,0 1 0,0-1 0,0 0 0,1 0 0,-1 1 0,0-1 0,0 0 0,1 0 0,-1 1 0,0-1 0,0 0 0,1 0 0,-1 0 0,0 0 0,1 1 0,-1-1 0,0 0 0,1 0 0,-1 0 0,0 0 0,1 0 0,-1 0 0,0 0 0,1 0 0,-1 0 0,0 0 0,1 0 0,-1 0 0,0 0 0,1 0 0,-1 0 0,0 0 0,1-1 0,-1 1 0,0 0 0,1 0 0,-1 0 0,1-1 0,14-3 0,45-28-80,-49 25 53,-1 1-1,1-1 0,0 2 1,1 0-1,0 0 1,-1 1-1,1 0 0,1 1 1,-1 1-1,0 0 1,16-1-1,-28 3 32,1 1 0,0-1 1,-1 1-1,1 0 0,0-1 1,-1 1-1,1-1 0,-1 1 0,0 0 1,1-1-1,-1 1 0,1 0 0,-1 0 1,0-1-1,1 1 0,-1 0 1,0 0-1,0 0 0,0-1 0,0 1 1,0 0-1,0 0 0,0 0 0,0-1 1,0 1-1,0 0 0,0 0 0,0 0 1,0-1-1,-1 1 0,1 0 1,0 0-1,-1-1 0,1 1 0,-1 0 1,1 0-1,-12 30 148,11-31-151,1 0 1,0 0 0,0 0 0,0 1-1,0-1 1,0 0 0,0 0 0,0 0-1,-1 0 1,1 0 0,0 0-1,0 1 1,0-1 0,0 0 0,0 0-1,0 0 1,0 0 0,0 0 0,0 1-1,0-1 1,0 0 0,0 0 0,0 0-1,0 0 1,0 0 0,0 1 0,0-1-1,0 0 1,0 0 0,0 0 0,0 0-1,0 1 1,0-1 0,0 0-1,0 0 1,0 0 0,0 0 0,0 0-1,1 1 1,-1-1 0,0 0 0,0 0-1,0 0 1,0 0 0,0 0 0,0 0-1,0 0 1,1 0 0,-1 0 0,0 1-1,0-1 1,0 0 0,0 0 0,0 0-1,1 0 1,12-4 0,13-8-208,-12 3-32,-9 5 170,0 1 0,0-1 0,0 2 0,0-1-1,1 0 1,-1 1 0,1 0 0,-1 0 0,1 1-1,10-2 1,-16 5 398,0-1-299,0 0 0,-1 1 0,1-1 0,0 0 1,0 0-1,0 0 0,0 1 0,0-1 0,0 0 0,0 0 1,1 1-1,-1-1 0,0 0 0,1 0 0,-1 0 0,0 0 1,1 0-1,0 1 0,-1-1 0,1 0 0,0 0 0,0 1 1,11-2-23,-1-1 1,0 0 0,0 0-1,0-1 1,0 0 0,0-1-1,0 0 1,0-1 0,-1 0 0,17-10-1,-14 7-3,1-1-1,-1-1 0,-1 0 1,0-1-1,0 0 0,-1-1 1,13-15-1,-53 54-5,24-25 0,1 0 0,0 0 0,-1 1 0,1 0 0,1 0 0,-1 0 0,0 0 0,1 1 0,0-1 0,0 1 0,1 0 0,-1 0 0,1 0 0,-3 8 0,6-12 0,-1 0 0,1 0 0,-1 0 0,1-1 0,-1 1 0,1 0 0,-1 0 0,1-1 0,0 1 0,0 0 0,-1-1 0,1 1 0,0 0 0,0-1 0,0 1 0,-1-1 0,1 1 0,0-1 0,0 0 0,0 1 0,0-1 0,0 0 0,0 0 0,0 0 0,0 0 0,0 0 0,0 0 0,0 0 0,0 0 0,0 0 0,0 0 0,0 0 0,1-1 0,39-2 0,-27 0-409,-1 0 0,0-1 0,-1-1-1,1 0 1,-1-1 0,14-8 0,-19 9 153,1 1 0,0-2 0,-1 1 0,0-1 0,0 0 0,-1-1 0,0 1 0,0-1 0,0-1 0,5-9 0,-11 17 528,1 2-219,-1 0-1,0-1 1,1 1-1,-1 0 1,1 0-1,0-1 1,-1 1 0,1 0-1,0-1 1,0 1-1,0-1 1,0 1-1,0-1 1,1 0-1,-1 1 1,2 0-1,-1 0-54,-1-1-1,1 1 1,-1 0-1,1 0 0,-1 0 1,1 0-1,-1 0 1,0 0-1,0 0 0,0 0 1,0 1-1,0 2 1,2 24 325,-2 1 1,-1 0-1,-1-1 0,-2 1 1,-1-1-1,-1 0 1,-1 0-1,-2 0 0,-1-1 1,-1 0-1,-16 30 1,24-54-258,-20 34 356,21-37-415,0 0-1,0 0 1,1 1 0,-1-1-1,0 0 1,0 0-1,0-1 1,0 1 0,0 0-1,0 0 1,0 0 0,-1-1-1,1 1 1,0 0-1,0-1 1,-1 1 0,1-1-1,0 0 1,0 1 0,-1-1-1,1 0 1,0 0-1,-1 0 1,1 0 0,-1 0-1,-2 0 1,3-1-7,0 0 0,0-1 0,0 1 0,0 0 0,1 0 0,-1-1 0,0 1 0,0 0 0,1-1 0,-1 1 0,1-1 0,-1 1 0,1-1 0,0 1 0,-1-1 0,1 1 0,0-4 0,-2-35 0,1 31 0,0-1-82,0 0 1,1 0-1,0-1 0,0 1 0,1 0 1,1 0-1,-1 0 0,2 0 1,-1 0-1,2 0 0,-1 1 1,1-1-1,0 1 0,1 0 0,0 0 1,1 0-1,0 1 0,0 0 1,1 0-1,0 1 0,0-1 1,16-10-1,9-7-3441,2-2-3375</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7.078"/>
    </inkml:context>
    <inkml:brush xml:id="br0">
      <inkml:brushProperty name="width" value="0.025" units="cm"/>
      <inkml:brushProperty name="height" value="0.025" units="cm"/>
    </inkml:brush>
  </inkml:definitions>
  <inkml:trace contextRef="#ctx0" brushRef="#br0">0 2 16303,'0'-2'7047,"0"7"-4709,0 14-928,0 5-129,0 5-416,0 0-513,0-2-320,0-4 0,5-4-96,0-6-545,0-5-896,-3-4-705,-2-16-13645</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7.431"/>
    </inkml:context>
    <inkml:brush xml:id="br0">
      <inkml:brushProperty name="width" value="0.025" units="cm"/>
      <inkml:brushProperty name="height" value="0.025" units="cm"/>
    </inkml:brush>
  </inkml:definitions>
  <inkml:trace contextRef="#ctx0" brushRef="#br0">0 0 14157,'0'0'9353,"4"20"-11883,19-6-385,5-3-1473,6-4-3620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01.063"/>
    </inkml:context>
    <inkml:brush xml:id="br0">
      <inkml:brushProperty name="width" value="0.025" units="cm"/>
      <inkml:brushProperty name="height" value="0.025" units="cm"/>
    </inkml:brush>
  </inkml:definitions>
  <inkml:trace contextRef="#ctx0" brushRef="#br0">52 123 17809,'0'0'7954,"-7"10"-6763,2-4-1032,0 1 1,1-1-1,-1 1 1,1 0-1,1 0 1,0 1-1,0-1 1,0 1 0,1-1-1,0 1 1,0 0-1,1 0 1,0 0-1,0 0 1,1 0-1,0 0 1,2 11 0,-2-18-137,1 1 1,0 0-1,-1-1 1,1 1-1,0-1 1,0 1-1,0-1 1,0 1 0,0-1-1,1 0 1,-1 1-1,0-1 1,0 0-1,1 0 1,-1 0 0,1 0-1,-1 0 1,1 0-1,0-1 1,-1 1-1,1-1 1,0 1 0,-1-1-1,1 1 1,0-1-1,-1 0 1,1 0-1,0 1 1,0-2-1,0 1 1,-1 0 0,1 0-1,0 0 1,0-1-1,2 0 1,1 0 90,1 0 1,-1-1 0,0 1-1,0-1 1,0 0-1,0-1 1,0 1-1,0-1 1,-1 0 0,8-5-1,-6 0-66,1 1 0,-2 0 0,1-1 0,-1 0 0,0-1 0,-1 1 1,0-1-1,0 0 0,-1 0 0,3-9 0,-2-2 28,-1 1 0,-1-1 0,0-35 0,-5 50-76,-3 12 0,-3 16 0,8-22 0,1 0 0,0 1 0,0-1 0,0 0 0,-1 1 0,1-1 0,1 0 0,-1 1 0,0-1 0,0 0 0,0 1 0,1-1 0,-1 0 0,0 0 0,1 1 0,-1-1 0,1 0 0,0 0 0,-1 0 0,1 0 0,0 0 0,0 0 0,0 0 0,0 0 0,0 0 0,0 0 0,0 0 0,1 0 0,2 0 0,0 0 0,0 0 0,0-1 0,1 0 0,-1 0 0,0 0 0,0 0 0,6-2 0,33-8 0,-38 8 0,0 0 0,0 0 0,0 0 0,0 1 0,0 0 0,0 0 0,1 1 0,-1-1 0,0 1 0,1 0 0,-1 0 0,0 1 0,1 0 0,5 1 0,-10-1 0,0 0 0,1 1 0,-1-1 0,0 0 0,0 0 0,-1 0 0,1 1 0,0-1 0,0 0 0,0 1 0,-1-1 0,1 1 0,-1-1 0,1 1 0,-1-1 0,0 1 0,0-1 0,1 1 0,-1 2 0,0 38 0,-1-30 0,1-3 0,2 22 0,-2-31 0,0 1 0,0-1 0,1 1 0,-1-1 0,0 1 0,1-1 0,-1 0 0,0 1 0,1-1 0,-1 1 0,0-1 0,1 0 0,-1 1 0,1-1 0,-1 0 0,1 1 0,-1-1 0,1 0 0,-1 0 0,1 1 0,-1-1 0,1 0 0,-1 0 0,1 0 0,0 0 0,-1 0 0,1 0 0,-1 0 0,1 0 0,-1 0 0,1 0 0,-1 0 0,1 0 0,0 0 0,-1 0 0,1-1 0,-1 1 0,1 0 0,-1 0 0,1 0 0,-1-1 0,1 1 0,-1 0 0,0-1 0,1 1 0,-1-1 0,1 0 0,6-4 0,0 0 0,-1-1 0,0 0 0,0 0 0,0-1 0,-1 0 0,0 0 0,0 0 0,-1 0 0,6-12 0,-2 2 0,-1 0 0,-1-1 0,8-32 0,-15 55 0,0 0 0,1 0 0,0 1 0,-1-1 0,2 0 0,-1 1 0,1-1 0,-1 0 0,1 0 0,1 1 0,-1-1 0,1 0 0,0 0 0,5 9 0,-5-12 0,0 1 0,0 0 0,0-1 0,0 0 0,0 1 0,1-1 0,-1 0 0,1 0 0,0 0 0,0-1 0,-1 1 0,1 0 0,0-1 0,0 0 0,0 0 0,1 0 0,-1 0 0,0-1 0,0 1 0,0-1 0,1 1 0,-1-1 0,0 0 0,0-1 0,1 1 0,4-2 0,-5 2 0,-1-1 0,0 0 0,0 0 0,0 0 0,0-1 0,0 1 0,0 0 0,0-1 0,0 0 0,0 1 0,-1-1 0,1 0 0,-1 0 0,1 0 0,-1 0 0,0 0 0,0 0 0,0 0 0,0 0 0,0 0 0,0 0 0,0-1 0,-1 1 0,1 0 0,-1-5 0,5-65 0,-5 64 0,0 2 0,1 5 0,-1 0 0,0 0 0,1 0 0,-1 0 0,0 0 0,0 0 0,0 0 0,0 0 0,0 0 0,0 0 0,0 0 0,0 0 0,0 0 0,0 0 0,-1 0 0,1 0 0,0 0 0,-1 1 0,1-1 0,-1 0 0,1 0 0,-1 0 0,1 0 0,-1 0 0,1 1 0,-1-1 0,0 0 0,0 1 0,1-1 0,-1 0 0,0 1 0,0-1 0,0 1 0,-1-1 0,-3 10-2289,4 13-5790,1-21 7434,-1 12-7880</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7.789"/>
    </inkml:context>
    <inkml:brush xml:id="br0">
      <inkml:brushProperty name="width" value="0.025" units="cm"/>
      <inkml:brushProperty name="height" value="0.025" units="cm"/>
    </inkml:brush>
  </inkml:definitions>
  <inkml:trace contextRef="#ctx0" brushRef="#br0">143 0 13229,'0'0'7697,"-11"6"-5209,-4 1-1979,-50 25 1557,60-30-1890,0 1 1,1-1-1,0 1 1,-1 1-1,1-1 1,1 0-1,-1 1 1,0 0-1,1 0 1,0 0-1,-5 7 1,9-10-180,-1 0 1,1-1 0,0 1 0,-1-1-1,1 1 1,0-1 0,0 1 0,-1-1-1,1 1 1,0-1 0,0 0-1,0 1 1,0-1 0,-1 0 0,1 0-1,0 0 1,0 0 0,0 0 0,0 0-1,0 0 1,0 0 0,-1 0 0,1 0-1,1-1 1,28 1-96,-8-2-161,-12 0 140,0 1 1,0 1 0,1 0 0,-1 0-1,19 4 1,-26-4 141,-1 1 0,1 0-1,-1 0 1,1 0 0,-1 0 0,0 1-1,0-1 1,1 1 0,-1-1-1,0 1 1,0 0 0,-1-1 0,1 1-1,0 0 1,-1 0 0,1 1-1,-1-1 1,1 0 0,-1 0 0,0 1-1,0-1 1,0 1 0,0-1 0,-1 1-1,1-1 1,-1 1 0,1-1-1,-1 4 1,1-2 107,-1-1 1,0 0-1,0 1 0,0-1 0,0 1 0,-1-1 1,1 0-1,-1 1 0,0-1 0,0 0 1,0 0-1,0 0 0,-1 0 0,1 0 0,-1 0 1,0 0-1,0 0 0,0 0 0,0-1 1,0 1-1,-1-1 0,1 1 0,-1-1 0,-3 2 1,1-1-7,0 0 0,-1 0 0,1-1 0,-1 0 0,1 0 0,-1-1 0,0 1 0,0-1 0,0 0 0,1-1 0,-1 1 0,0-1 0,-9-1 0,14 1-234,0-1 0,0 1 0,0 0-1,0 0 1,-1-1 0,1 1 0,0 0 0,0-1 0,1 1 0,-1-1 0,0 1 0,0-1 0,0 0 0,0 1 0,0-1 0,1 0 0,-2-1 0,-5-18-6323,6 1-2412</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8.117"/>
    </inkml:context>
    <inkml:brush xml:id="br0">
      <inkml:brushProperty name="width" value="0.025" units="cm"/>
      <inkml:brushProperty name="height" value="0.025" units="cm"/>
    </inkml:brush>
  </inkml:definitions>
  <inkml:trace contextRef="#ctx0" brushRef="#br0">1 1 4452</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8.473"/>
    </inkml:context>
    <inkml:brush xml:id="br0">
      <inkml:brushProperty name="width" value="0.025" units="cm"/>
      <inkml:brushProperty name="height" value="0.025" units="cm"/>
    </inkml:brush>
  </inkml:definitions>
  <inkml:trace contextRef="#ctx0" brushRef="#br0">56 0 17008,'0'0'10698,"-6"11"-9742,-3 7-731,1 1-1,1 0 1,1 0 0,1 1 0,0-1 0,1 1-1,2 0 1,-2 37 0,4-55-222,0 0 0,0 1 0,1-1 1,-1 1-1,0-1 0,1 0 0,-1 0 0,1 1 0,0-1 1,0 0-1,-1 0 0,2 0 0,-1 1 0,0-1 0,0-1 0,1 1 1,-1 0-1,1 0 0,-1 0 0,1-1 0,0 1 0,0-1 0,0 1 1,0-1-1,0 0 0,0 0 0,0 0 0,0 0 0,0 0 1,0 0-1,1 0 0,-1-1 0,0 1 0,1-1 0,-1 0 0,0 0 1,1 0-1,-1 0 0,4 0 0,0-1 24,1 0 0,0 0 0,0-1-1,-1 0 1,1 0 0,-1 0 0,0-1 0,1 0 0,-1 0 0,0-1-1,-1 0 1,9-7 0,-4 1 79,-1 0 0,0-1 0,12-19-1,8-11 711,-29 41-815,0 0 0,1 0 0,-1 0 0,0 0 1,0 0-1,0 0 0,0-1 0,0 1 0,1 0 1,-1 0-1,0 0 0,0 0 0,0 0 0,0 0 1,0 0-1,1 0 0,-1 0 0,0 0 0,0 0 1,0 0-1,0 0 0,1 1 0,-1-1 0,0 0 1,0 0-1,0 0 0,0 0 0,0 0 0,0 0 1,1 0-1,-1 0 0,0 0 0,0 0 0,0 1 1,0-1-1,0 0 0,0 0 0,0 0 1,0 0-1,1 0 0,-1 0 0,0 1 0,0-1 1,0 0-1,0 0 0,0 0 0,0 0 0,0 0 1,0 1-1,0-1 0,0 0 0,0 0 0,0 0 1,0 0-1,0 1 0,0-1 0,4 20 22,1 25-34,-5-42 11,0-1 3,0-1-1,0 1 1,0 0 0,0-1 0,1 1 0,-1-1-1,0 1 1,1-1 0,0 1 0,-1-1 0,1 1-1,0-1 1,-1 0 0,1 1 0,0-1 0,0 0-1,0 0 1,0 1 0,1-1 0,-1 0 0,0 0-1,0 0 1,1-1 0,-1 1 0,0 0 0,1 0-1,-1-1 1,1 1 0,-1-1 0,1 1 0,-1-1-1,1 1 1,-1-1 0,1 0 0,0 0 0,-1 0-1,1 0 1,-1 0 0,1 0 0,-1 0 0,1-1 0,0 1-1,1-1 1,10-3 29,0 0-1,-1 0 1,0-1-1,15-9 0,-15 9-23,54-22-80,-62 25 40,1 1 1,-1 0-1,0 0 1,1 0-1,-1 0 1,1 1-1,-1 0 1,1 0-1,-1 0 1,1 1-1,-1-1 1,0 1-1,1 0 1,3 2-1,-6-2-174,-1 0 0,1 0 0,-1 1 0,0-1-1,1 0 1,-1 1 0,0-1 0,0 1-1,0-1 1,0 1 0,0 0 0,-1 0-1,1-1 1,0 1 0,0 3 0,7 14-4081,6-8-4254,-2-10 806</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9.051"/>
    </inkml:context>
    <inkml:brush xml:id="br0">
      <inkml:brushProperty name="width" value="0.025" units="cm"/>
      <inkml:brushProperty name="height" value="0.025" units="cm"/>
    </inkml:brush>
  </inkml:definitions>
  <inkml:trace contextRef="#ctx0" brushRef="#br0">38 210 11147,'0'0'10794,"-5"10"-10442,3-5-321,-21 40 334,22-42-281,0 0 0,0 0-1,0 0 1,0 1-1,0-1 1,0 0-1,1 0 1,0 0-1,0 1 1,0-1-1,0 0 1,0 0 0,0 1-1,2 5 1,-1-9-69,0 1 1,0 0-1,0 0 1,0-1-1,0 1 1,0-1-1,0 1 1,0-1-1,1 1 1,-1-1-1,0 1 1,0-1 0,0 0-1,1 0 1,-1 0-1,0 0 1,0 0-1,0 0 1,1 0-1,-1 0 1,0 0-1,0 0 1,1-1-1,-1 1 1,1-1-1,33-10 190,-11 0-73,-1-1-1,-1-1 1,0-1-1,-1-1 1,-1-1 0,0-1-1,-1 0 1,-1-2-1,-1 0 1,0 0-1,-2-2 1,0 0-1,23-45 1,-37 63 22,0 1 0,0-1 0,0 0 0,0 0-1,-1 0 1,1 0 0,-1 0 0,0 0 0,0-5 0,-6 5 979,-7 17-597,-8 16 25,-27 53 0,41-71-407,2 0 0,0 1 0,0 0 0,1 0 0,1 0 0,0 0 0,-2 25 1,5-37-152,0 1 1,1-1-1,-1 0 1,0 1-1,0-1 1,0 0-1,1 0 1,-1 1-1,1-1 1,-1 0-1,1 0 1,-1 1-1,1-1 1,0 0-1,0 0 1,-1 0-1,1 0 1,0 0-1,0 0 1,0 0-1,0 0 1,0-1-1,0 1 1,2 1-1,1-1 10,-1 1-1,1-1 0,0 0 0,-1 0 0,1 0 1,0 0-1,0 0 0,6-1 0,0 0 7,0 0 0,0-1 0,0 0 0,0-1 0,0 0 0,12-5 1,-10 2-10,-1-1 0,0 0 0,0-1 0,0 0 0,-1 0 0,10-10 0,-16 13-4,0 0-1,0 0 1,-1 0 0,1 0-1,-1-1 1,0 1-1,0-1 1,0 0-1,0 0 1,-1 0 0,0 0-1,0 0 1,0 0-1,-1-1 1,0 1-1,1-7 1,-2 12-5,0-1 0,-1 1 0,1-1 0,0 1 0,0-1 0,0 1-1,-1-1 1,1 1 0,0-1 0,-1 1 0,1-1 0,0 1 0,-1-1 0,1 1 0,0 0 0,-1-1 0,1 1 0,-1-1-1,1 1 1,-1 0 0,1 0 0,-1-1 0,1 1 0,-1 0 0,1 0 0,-1-1 0,1 1 0,-1 0 0,0 0 0,1 0-1,-1 0 1,1 0 0,-1 0 0,1 0 0,-1 0 0,0 0 0,1 0 0,-1 0 0,1 1 0,-1-1 0,1 0 0,-1 0 0,1 0-1,-2 1 1,-26 12-42,17-5 72,2 0-1,-1 1 1,1 0 0,-10 14 0,15-19-19,0 1 0,1 0 1,0-1-1,0 1 1,1 0-1,-1 0 0,1 1 1,0-1-1,1 1 1,-1-1-1,1 1 1,-1 6-1,2-11-12,1 0 0,-1 0 0,0 0 0,1-1 0,-1 1 0,0 0 0,1 0 0,-1 0 0,1-1 0,-1 1 0,1 0 0,-1-1 0,1 1 0,0 0 0,-1-1 0,1 1 0,0-1 0,0 1 0,-1-1 0,1 1 0,0-1 0,0 0 0,0 1 0,-1-1 0,1 0 0,0 0 0,0 1 0,0-1 0,0 0 0,0 0 0,1 0 0,37 0 0,-28 0 0,10 1 0,0-2 0,0 0 0,-1-1 0,1-1 0,36-11 0,-56 13 0,0 0 0,0-1 0,0 1 0,-1-1 0,1 1 0,0-1 0,-1 0 0,1 1 0,-1-1 0,0 1 0,0-1 0,1 0 0,-1 1 0,0-1 0,0 0 0,-1 1 0,1-1 0,0 0 0,-1-2 0,1 1 0,0-70 0,2 73 0,0 1 0,0-1 0,0 0 0,0 1 0,-1 0 0,1 0 0,0-1 0,0 1 0,0 0 0,0 0 0,-1 1 0,1-1 0,-1 0 0,3 3 0,-1-3 0,23 10-2006,3-7-3723,-10-4-3416</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49.809"/>
    </inkml:context>
    <inkml:brush xml:id="br0">
      <inkml:brushProperty name="width" value="0.025" units="cm"/>
      <inkml:brushProperty name="height" value="0.025" units="cm"/>
    </inkml:brush>
  </inkml:definitions>
  <inkml:trace contextRef="#ctx0" brushRef="#br0">8 75 16047,'-1'-1'267,"0"-1"0,0 0-1,0 0 1,0 0 0,1 1-1,-1-1 1,1 0 0,-1 0-1,1 0 1,0 0 0,0 0-1,-1 0 1,2 0 0,-1 0-1,0 0 1,0 0 0,1 0-1,-1 0 1,1 0 0,-1 0-1,1 1 1,0-1 0,0 0-1,-1 0 1,2 1 0,-1-1-1,0 0 1,0 1 0,0-1-1,1 1 1,-1 0 0,1-1-1,-1 1 1,4-2 0,1 0-34,1 1-1,0 0 1,1 1 0,-1-1 0,0 1 0,0 0 0,1 1 0,9 0 0,-13 0-199,0 0 1,0 0-1,-1 0 1,1 1 0,0-1-1,-1 1 1,1 0-1,0 0 1,-1 0 0,1 1-1,-1-1 1,0 1-1,1 0 1,-1-1 0,0 2-1,0-1 1,0 0-1,0 1 1,0-1 0,-1 1-1,1 0 1,-1 0-1,0 0 1,0 0 0,0 0-1,0 0 1,0 1-1,-1-1 1,1 1 0,-1-1-1,0 1 1,0-1-1,0 1 1,-1 0 0,0-1-1,1 8 1,-1 3 1,0 0 0,-1 1 1,-1-1-1,0 0 0,-1 0 1,-1 0-1,0-1 0,-8 20 1,5-8 2,8-25-32,-1 0 0,0 1-1,0-1 1,1 0 0,-1 0 0,0 0 0,1 0-1,-1 1 1,0-1 0,1 0 0,-1 0 0,0 0-1,0 0 1,1 0 0,-1 0 0,0 0 0,1 0-1,-1 0 1,0 0 0,1 0 0,-1 0-1,0 0 1,1 0 0,-1-1 0,0 1 0,1 0-1,-1 0 1,0 0 0,0 0 0,1-1 0,-1 1-1,0 0 1,1 0 0,-1 0 0,0-1 0,1 1-1,36-34 478,-23 19-368,0-1 1,-1-1 0,-1 0 0,11-19 0,-18 26-45,-1 0 1,1-1 0,-1 1 0,-1-1 0,0 0 0,-1 0 0,0 1 0,-1-2 0,1-15 0,-6 61-1083,3-29 596,0 0 0,1 0 0,-1 0 0,1 1 0,0-1 0,0 0 0,1 0 1,1 7-1,-2-11 93,1 1 0,0 0 0,0-1 0,0 1 0,0 0 0,1-1 0,-1 0 1,0 1-1,1-1 0,-1 0 0,1 1 0,-1-1 0,1 0 0,0 0 1,-1 0-1,1 0 0,0-1 0,0 1 0,-1 0 0,1-1 0,0 1 0,0-1 1,0 0-1,0 0 0,0 1 0,0-1 0,3-1 0,24 2-5813,2-2-2877</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50.666"/>
    </inkml:context>
    <inkml:brush xml:id="br0">
      <inkml:brushProperty name="width" value="0.025" units="cm"/>
      <inkml:brushProperty name="height" value="0.025" units="cm"/>
    </inkml:brush>
  </inkml:definitions>
  <inkml:trace contextRef="#ctx0" brushRef="#br0">114 239 11691,'0'0'5541,"-9"2"-3683,4-2-1714,1 1-1,0 0 0,0 0 1,0 1-1,0-1 1,0 1-1,0 0 1,0 0-1,0 1 1,1-1-1,-1 1 1,1-1-1,0 1 1,0 0-1,0 0 1,0 1-1,0-1 0,1 1 1,-1-1-1,1 1 1,0 0-1,0 0 1,-2 5-1,0-2 124,1 1-1,-1 0 1,1 0-1,1 0 0,0 1 1,0-1-1,0 0 1,1 1-1,0-1 1,1 18-1,1-25-219,0 0 0,-1 0-1,1 0 1,0 0 0,0 0 0,-1-1 0,1 1-1,0 0 1,0 0 0,0 0 0,0-1 0,0 1-1,0-1 1,0 1 0,1 0 0,-1-1 0,0 0-1,0 1 1,0-1 0,0 0 0,1 0-1,-1 1 1,0-1 0,0 0 0,1 0 0,-1-1-1,0 1 1,0 0 0,0 0 0,1 0 0,-1-1-1,0 1 1,2-2 0,44-13 860,-35 8-845,-1-1-1,1 0 1,-1 0-1,-1-2 0,0 1 1,0-1-1,-1 0 1,0-1-1,0 0 0,-2-1 1,1 1-1,-1-2 1,7-16-1,-16 34-265,-4 10 157,0 0 1,2 0-1,0 1 1,1-1-1,0 1 0,1 0 1,1 20-1,1-35 48,0 0 0,1 0 1,-1 0-1,1 0 0,0 0 0,-1-1 0,1 1 0,0 0 0,-1 0 0,1-1 0,0 1 0,0 0 0,0-1 0,0 1 0,0 0 0,0-1 0,-1 1 0,1-1 0,0 0 0,1 1 0,-1-1 0,0 0 0,0 0 0,0 0 0,0 1 0,0-1 0,0 0 0,0 0 0,0-1 1,0 1-1,0 0 0,0 0 0,0 0 0,0-1 0,0 1 0,0 0 0,2-2 0,39-15 280,-13 0-30,-1-2 0,-1-1-1,-1-1 1,-1-1 0,0-1 0,-2-1 0,-1-2 0,-1 0 0,-1-1 0,30-56 0,-46 76-239,-1 0 0,0 1 0,-1-1 1,0-1-1,0 1 0,-1 0 1,1 0-1,-1-1 0,-1-8 0,0 15-15,0 1 0,0-1-1,0 1 1,-1-1-1,1 1 1,0 0-1,-1-1 1,1 1-1,0-1 1,0 1 0,-1 0-1,1-1 1,-1 1-1,1 0 1,0 0-1,-1-1 1,1 1-1,-1 0 1,1 0 0,0 0-1,-1-1 1,1 1-1,-1 0 1,1 0-1,-1 0 1,1 0-1,-1 0 1,1 0 0,-1 0-1,1 0 1,-1 0-1,1 0 1,-1 0-1,1 0 1,0 0-1,-1 1 1,1-1 0,-1 0-1,1 0 1,-1 0-1,1 1 1,0-1-1,-1 0 1,1 0-1,-1 1 1,1 0-1,-22 12-15,5 3 145,0 1-1,2 0 1,0 1 0,1 1-1,-17 28 1,23-33-43,1 1 0,0-1 0,1 1 0,0 1-1,1-1 1,1 1 0,0-1 0,-2 27 0,6-39-83,0-1 0,1 0 0,-1 1 0,0-1 0,1 0 0,-1 0 0,1 1 0,-1-1 0,1 0 0,0 0 0,0 0 0,0 0 0,0 0 0,1 0 0,-1 0 0,1 0 0,-1 0 0,1 0 0,-1-1 0,1 1 0,0-1 0,0 1 0,0-1 0,0 0 0,0 0 0,0 0 0,0 0 0,0 0 0,0 0 0,1 0 0,-1-1 0,3 1 0,9 2 0,0-1 0,0-1 0,0 0 0,18-1 0,-20-1 0,-3 1 0,0-1 0,0-1 0,0 0 0,0 0 0,0-1 0,0 0 0,0 0 0,-1-1 0,0 0 0,0 0 0,0-1 0,0 0 0,-1-1 0,13-11 0,-12 9 0,1-1 0,-2 0 0,1 0 0,-1 0 0,0-1 0,-1-1 0,0 1 0,-1-1 0,0 0 0,-1 0 0,3-12 0,-6 22 0,-1 1 0,0-1 0,1 1 0,-1-1 0,0 1 0,0-1 0,1 0 0,-1 1 0,0-1 0,0 1 0,0-1 0,0 0 0,0 1 0,0-1 0,0 1 0,0-1 0,0 0 0,0 1 0,0-1 0,0 1 0,0-1 0,-1 1 0,1-1 0,0 0 0,0 1 0,-1-1 0,1 1 0,0-1 0,-1 1 0,0-1 0,-14 10 0,-15 25 0,24-26 0,1 0 0,0-1 0,0 2 0,0-1 0,1 0 0,0 1 0,1 0 0,0 0 0,0 0 0,1 0 0,-3 19 0,5-27 0,0 0 0,0 0 0,1-1 0,-1 1 0,0 0 0,0-1 0,0 1 0,0 0 0,0-1 0,1 1 0,-1 0 0,0-1 0,1 1 0,-1-1 0,0 1 0,1 0 0,-1-1 0,1 1 0,-1-1 0,1 1 0,-1-1 0,1 0 0,-1 1 0,1-1 0,0 1 0,-1-1 0,1 0 0,0 1 0,-1-1 0,1 0 0,0 0 0,29-1 0,-21-1 0,0 0 0,0-1 0,-1-1 0,12-5 0,9-9 0,-1-2 0,0-1 0,-2 0 0,0-2 0,31-37 0,-72 86 0,2 0 0,-19 54 0,29-72 0,1 0 0,-1 0 0,1 0 0,1 0 0,-1 0 0,1 0 0,1 14 0,0-20 0,0 0 0,0 0 0,1 0 0,-1 0 0,1 0 0,-1 0 0,1-1 0,0 1 0,0 0 0,0 0 0,0-1 0,0 1 0,0 0 0,0-1 0,0 1 0,1-1 0,-1 1 0,1-1 0,-1 0 0,1 0 0,0 0 0,-1 0 0,1 0 0,0 0 0,0 0 0,-1 0 0,1-1 0,0 1 0,0 0 0,0-1 0,0 0 0,0 0 0,0 1 0,0-1 0,3-1 0,37-1-2993,-37 0 2069,-1 1 0,1 0-1,-1-1 1,1 0 0,-1 0 0,0-1 0,0 1-1,0-1 1,0 0 0,6-6 0,11-13-8562</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51.039"/>
    </inkml:context>
    <inkml:brush xml:id="br0">
      <inkml:brushProperty name="width" value="0.025" units="cm"/>
      <inkml:brushProperty name="height" value="0.025" units="cm"/>
    </inkml:brush>
  </inkml:definitions>
  <inkml:trace contextRef="#ctx0" brushRef="#br0">8 141 10442,'0'0'15529,"12"-1"-14077,-1 0-1224,1 0 1,0-2-1,-1 1 0,1-2 0,-1 1 0,0-2 0,13-5 1,-19 8-88,-1 0 0,0-1 0,1 1 1,-1-1-1,0 0 0,0 0 0,0 0 1,-1 0-1,1-1 0,-1 1 0,0-1 1,0 0-1,0 0 0,0 0 1,-1-1-1,0 1 0,0-1 0,0 1 1,0-1-1,-1 0 0,1 1 0,-1-1 1,0-7-1,-1 11-137,0 0 0,0 1 0,0-1 0,-1 0-1,1 1 1,0-1 0,-1 0 0,1 0 0,-1 1 0,1-1 0,-1 1 0,1-1 0,-1 0 0,1 1-1,-1-1 1,0 1 0,1-1 0,-1 1 0,0 0 0,1-1 0,-1 1 0,0 0 0,1-1 0,-1 1 0,0 0-1,0 0 1,0-1 0,1 1 0,-1 0 0,0 0 0,0 0 0,0 0 0,1 0 0,-1 0 0,0 1-1,0-1 1,1 0 0,-1 0 0,0 0 0,-1 1 0,-35 12-36,26-4 32,0 0 0,0 1 0,1 0 0,0 0 0,1 1 0,0 0 0,1 1 0,0 0 0,1 1 0,0-1 0,1 1 0,0 1 0,1-1 0,1 1 0,-5 22 0,9-34-131,0 0-1,-1-1 1,1 1-1,0 0 1,0 0-1,0-1 1,0 1-1,1 0 1,-1 0-1,0 0 1,1-1-1,-1 1 1,1 0-1,0-1 1,0 1-1,-1 0 1,1-1-1,0 1 1,0-1-1,0 0 1,1 1 0,-1-1-1,0 0 1,0 1-1,1-1 1,-1 0-1,1 0 1,-1 0-1,1 0 1,-1 0-1,1-1 1,0 1-1,-1 0 1,3 0-1,4 0-1102,-1 0 0,1 0 1,0-1-1,-1 1 0,1-2 0,14-1 0,17-6-8204</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0:51.368"/>
    </inkml:context>
    <inkml:brush xml:id="br0">
      <inkml:brushProperty name="width" value="0.025" units="cm"/>
      <inkml:brushProperty name="height" value="0.025" units="cm"/>
    </inkml:brush>
  </inkml:definitions>
  <inkml:trace contextRef="#ctx0" brushRef="#br0">179 147 18962,'-8'1'2546,"-2"2"-2191,1-1-1,-1 2 0,1-1 1,0 1-1,0 1 0,1-1 1,-1 2-1,1-1 0,0 1 1,0 0-1,1 1 0,0 0 1,0 0-1,0 0 0,1 1 1,1 0-1,-1 0 0,1 1 1,0 0-1,1 0 0,0 0 1,0 0-1,-2 11 0,6-19-347,0 0 1,0 0-1,-1 0 0,1 0 0,0 0 0,0 0 0,0 0 0,0 0 0,1 0 0,-1 0 0,0 0 0,0 0 0,1 0 0,-1 0 1,0 0-1,1 0 0,-1 0 0,1 0 0,-1 0 0,1 0 0,-1 0 0,1-1 0,0 1 0,0 0 0,-1-1 0,2 2 0,1-1 7,-1 0 0,0 0 0,0 0-1,1 0 1,-1 0 0,1-1-1,-1 1 1,0-1 0,1 0-1,4 0 1,2 0 20,-1-1 0,1 0-1,-1 0 1,1-1 0,15-6 0,0-4 96,-1-1-1,-1-1 1,0-1 0,-1-1 0,-1-1-1,0-1 1,20-23 0,99-130 1023,-128 156-1134,-32 43-19,1 1 0,-23 46 0,38-66 0,1 0 0,0 1 0,0-1 0,1 1 0,1 0 0,-1 0 0,2 0 0,-1 0 0,1 0 0,1 0 0,0 1 0,0-1 0,3 16 0,-2-23-71,0-1 0,0 1 0,0-1 0,0 1 0,1-1 0,-1 1 1,1-1-1,-1 0 0,1 0 0,0 0 0,0 0 0,0 0 0,0 0 0,0 0 0,0 0 0,0-1 0,1 1 0,-1-1 0,0 0 1,4 2-1,1-1-755,0 0 0,-1 0 0,1-1 0,0 0 0,0 0 0,14 0 0,16-1-10000</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3.674"/>
    </inkml:context>
    <inkml:brush xml:id="br0">
      <inkml:brushProperty name="width" value="0.025" units="cm"/>
      <inkml:brushProperty name="height" value="0.025" units="cm"/>
    </inkml:brush>
  </inkml:definitions>
  <inkml:trace contextRef="#ctx0" brushRef="#br0">0 47 12460,'0'0'13388,"90"20"-12939,-37-31-289,6-2-96,-1 3-32,2 1-576,-5 4-1154,-8-1-1217,-9 1-1057,-7-2-2370</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4.018"/>
    </inkml:context>
    <inkml:brush xml:id="br0">
      <inkml:brushProperty name="width" value="0.025" units="cm"/>
      <inkml:brushProperty name="height" value="0.025" units="cm"/>
    </inkml:brush>
  </inkml:definitions>
  <inkml:trace contextRef="#ctx0" brushRef="#br0">6 45 14286,'0'0'10329,"13"-7"-9389,-1 0-806,1 1 1,1 1-1,-1 0 1,1 1-1,0 1 1,15-3-1,-24 5-92,1 1 0,-1 0 0,1 0 0,-1 0 0,1 0 0,-1 1 0,1 0 0,-1 0 0,0 0 0,6 3 0,-8-3-23,0 1 0,-1-1 0,1 1 0,-1-1 0,0 1 0,1 0 1,-1 0-1,0 0 0,0 1 0,0-1 0,0 0 0,-1 1 0,1-1 0,-1 1 0,1 0 1,-1-1-1,0 1 0,0 0 0,0 0 0,1 4 0,-2-1 24,1-1 0,-1 1 0,0 0 0,0 0 0,-1 0 0,0 0 0,0-1 0,0 1 0,0 0 0,-1-1 0,0 1 0,0-1 0,-1 0 0,1 1 0,-1-1 0,-1 0 0,-3 4 0,-9 12 307,-1-1 1,-29 27-1,26-27-226,-5 4-471,11-13 542,2 2 0,-20 24 1,29-34-930,0 1 0,1 0 1,0 1-1,-1-1 1,2 0-1,-1 1 1,0-1-1,-1 10 0,3-8-6579</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1:02.293"/>
    </inkml:context>
    <inkml:brush xml:id="br0">
      <inkml:brushProperty name="width" value="0.025" units="cm"/>
      <inkml:brushProperty name="height" value="0.025" units="cm"/>
    </inkml:brush>
  </inkml:definitions>
  <inkml:trace contextRef="#ctx0" brushRef="#br0">111 86 9641,'0'0'3609,"9"-8"-1084,-3 3-1690,36-32 1426,-39 35-1568,-1 0 0,0-1 0,0 1 0,-1-1 0,1 0 0,0 1 0,-1-1 0,0 0-1,2-5 1,-3 8-540,-1-1-1,1 1 0,-1-1 0,0 1 1,1 0-1,-1-1 0,1 1 1,-1 0-1,0 0 0,0-1 0,1 1 1,-1 0-1,0 0 0,1 0 0,-1 0 1,0 0-1,1 0 0,-1 0 0,0 0 1,0 0-1,1 0 0,-1 0 0,0 0 1,1 1-1,-1-1 0,0 0 1,1 0-1,-2 1 0,-24 7 274,15-3-189,1 2-1,0 0 1,0 0-1,-16 16 1,22-20-178,1 1 0,0-1-1,0 1 1,0 0 0,0 0 0,0 0 0,1 0 0,0 0 0,0 1 0,0-1 0,0 0-1,1 1 1,-1 0 0,1-1 0,0 7 0,1-10-59,1 0 0,-1-1 0,0 1 0,1 0 0,-1 0 0,1-1 0,-1 1 0,1 0 0,0-1 0,-1 1 0,1 0 0,-1-1 0,1 1 0,0-1 0,0 1 0,-1-1 0,1 0 0,0 1 0,0-1 0,0 0 0,0 1 0,-1-1 0,1 0 0,0 0 0,0 0 0,0 0 0,0 0 0,0 0 0,-1 0 0,3 0 0,37 0 0,-28-1 0,5 1-5,-8-1-4,-1 1-1,1 0 1,-1 0 0,1 1-1,15 4 1,-23-5 9,1 1-1,-1-1 0,1 1 1,-1 0-1,1-1 1,-1 1-1,0 0 1,1 0-1,-1 0 1,0 0-1,0 1 1,0-1-1,0 0 1,0 0-1,0 1 1,0-1-1,0 0 1,0 1-1,-1-1 1,1 1-1,-1-1 1,1 1-1,-1-1 1,1 1-1,-1-1 1,0 1-1,0 0 1,0-1-1,0 1 1,0 0-1,0-1 1,0 1-1,0-1 1,-1 1-1,1-1 1,-1 1-1,0 2 1,-1 0 4,0 1-1,0 0 1,0-1-1,-1 1 1,0-1 0,0 0-1,0 0 1,0 0 0,-1 0-1,0-1 1,1 1 0,-9 4-1,-56 35 29,56-36-31,-58 25-1311,47-24-2590,36-15-5240</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5.450"/>
    </inkml:context>
    <inkml:brush xml:id="br0">
      <inkml:brushProperty name="width" value="0.025" units="cm"/>
      <inkml:brushProperty name="height" value="0.025" units="cm"/>
    </inkml:brush>
  </inkml:definitions>
  <inkml:trace contextRef="#ctx0" brushRef="#br0">1 0 9801,'0'0'11563,"0"10"-10137,-1 58 91,4 99 1471,-3-166-2963,0-1-1,0 1 1,0 0-1,0 0 1,0-1-1,0 1 1,0 0-1,0-1 1,0 1-1,1 0 1,-1-1-1,0 1 1,1 0-1,-1-1 1,0 1-1,1-1 1,-1 1-1,1 0 1,-1-1-1,1 1 1,-1-1-1,1 0 1,-1 1-1,1-1 1,0 1-1,-1-1 1,1 0-1,0 1 1,-1-1-1,2 0 1,21-7 480,17-26-14,-1-14-349,-24 28-31,0 1 1,22-20-1,-37 38-102,1 0-1,-1-1 1,0 1 0,0 0 0,1 0 0,-1-1 0,0 1 0,1 0 0,-1 0 0,0 0 0,1-1 0,-1 1-1,0 0 1,1 0 0,-1 0 0,0 0 0,1 0 0,-1 0 0,0 0 0,1 0 0,-1 0 0,1 0-1,-1 0 1,0 0 0,1 0 0,-1 0 0,0 0 0,1 0 0,-1 0 0,0 0 0,1 0 0,-1 1 0,0-1-1,1 0 1,-1 0 0,0 0 0,1 1 0,-1-1 0,0 0 0,0 0 0,1 1 0,-1-1 0,0 0 0,0 1-1,1-1 1,-1 0 0,0 1 0,0-1 0,0 0 0,0 1 0,0-1 0,1 0 0,-1 1 0,0-1 0,0 0-1,0 1 1,0-1 0,0 1 0,0-1 0,0 0 0,0 1 0,0-1 0,-1 1 0,1 34 401,0-27-243,-4 38 252,2-36-354,1-1 1,0 1-1,1 0 1,0 0-1,2 10 1,-2-19-58,0-1 1,1 1-1,-1-1 1,0 1 0,1-1-1,-1 0 1,1 1-1,-1-1 1,1 0-1,-1 0 1,0 1 0,1-1-1,-1 0 1,1 0-1,-1 0 1,1 1-1,-1-1 1,1 0-1,-1 0 1,1 0 0,-1 0-1,1 0 1,0 0-1,-1 0 1,1 0-1,-1 0 1,1 0 0,-1 0-1,1-1 1,-1 1-1,1 0 1,-1 0-1,1 0 1,-1-1 0,1 1-1,18-9 319,-5-2-213,0-1 1,-1 0-1,20-24 0,-19 20-51,1 0 0,20-16 0,-34 31-63,0 0 0,0 0 0,0 0 0,1 0 0,-1 0 0,0 1 0,1-1 0,-1 0 0,1 1 0,-1-1 0,0 1 0,1-1 0,-1 1 0,1 0 0,-1 0 0,1 0 0,1 0 0,-2 0 0,0 0 0,0 1 0,0-1 0,-1 0 0,1 1 0,0-1 0,0 1 0,0-1 0,-1 1 0,1 0 0,0-1 0,-1 1 0,1 0 0,-1-1 0,1 1 0,-1 0 0,1 0 0,-1 0 0,1-1 0,-1 1 0,1 1 0,1 7 0,0 0 0,-1 0 0,1 0 0,-1 18 0,2 4 0,-3-30 0,0-1 0,0 1 0,1 0 0,-1-1 0,0 1 0,1 0 0,-1-1 0,1 1 0,-1-1 0,1 1 0,-1-1 0,1 1 0,-1-1 0,1 1 0,0-1 0,-1 1 0,1-1 0,0 0 0,-1 1 0,1-1 0,0 0 0,-1 0 0,1 1 0,0-1 0,0 0 0,-1 0 0,1 0 0,0 0 0,0 0 0,-1 0 0,1 0 0,0 0 0,0 0 0,-1-1 0,1 1 0,0 0 0,-1 0 0,1-1 0,0 1 0,-1 0 0,1-1 0,0 1 0,-1-1 0,1 1 0,0-1 0,34-24 0,-30 21 0,-5 3-7,1 1 0,-1-1 0,0 1 0,1 0 0,-1-1 0,1 1 0,-1-1 1,1 1-1,-1 0 0,1-1 0,0 1 0,-1 0 0,1 0 0,-1 0 0,1-1 0,0 1 0,-1 0 0,1 0 0,-1 0 0,1 0 0,0 0 0,-1 0 0,1 0 1,-1 0-1,1 0 0,0 0 0,-1 0 0,1 1 0,0-1 0,-1 0 0,1 0 0,0 1 0,5 20-609,-11 34-1351,5-52 1651,-1 17-3734</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6.149"/>
    </inkml:context>
    <inkml:brush xml:id="br0">
      <inkml:brushProperty name="width" value="0.025" units="cm"/>
      <inkml:brushProperty name="height" value="0.025" units="cm"/>
    </inkml:brush>
  </inkml:definitions>
  <inkml:trace contextRef="#ctx0" brushRef="#br0">1 215 7944,'0'0'16650,"10"5"-14915,-7-4-1624,1 1 0,0-1 0,-1 1 0,1-1 0,0 0 0,0 0 0,0-1 0,0 1 0,0-1 0,0 0 0,0 0 0,0 0 0,0 0 0,0-1 0,0 0 0,-1 0 0,1 0 0,0 0 0,0 0 0,-1-1 0,1 1 0,0-1 0,-1 0 0,0-1 0,0 1 0,1 0 0,-1-1 0,3-4 0,9-5 160,-1 0 1,0-1-1,19-25 0,-29 33-152,0-1 0,0 0 0,0 0 0,-1-1 0,0 1 0,0-1 0,0 1 0,-1-1 0,0 0 0,-1 0 0,1 0 0,0-13 0,-2 19-112,0 0 1,0 0-1,0 0 0,0 0 1,0 0-1,-1 0 1,1 0-1,0 0 0,0 0 1,-1 0-1,1 0 1,-1 0-1,1 0 0,-1 0 1,1 0-1,-1 0 1,1 0-1,-1 0 0,0 1 1,0-1-1,1 0 1,-1 0-1,0 1 0,0-1 1,0 0-1,-1 0 1,0 0 6,0 1 1,0-1-1,-1 1 1,1 0 0,0 0-1,0-1 1,-1 1-1,1 1 1,0-1 0,0 0-1,-1 0 1,-1 2-1,-3-1 11,0 1 0,1 1 0,-1-1-1,1 1 1,0 1 0,0-1-1,-9 7 1,5-1-25,0-1 0,1 1 0,1 1 0,-1 0 0,1 0 0,1 0 0,0 1 0,0 0 0,1 1 0,1 0 0,0-1 0,1 2 0,0-1 0,0 0 0,1 1 0,-1 19 0,4-31-1,0 0 0,0 0 0,0 0-1,0 1 1,1-1 0,-1 0 0,0-1 0,1 1 0,-1 0 0,0 0-1,1 0 1,-1 0 0,1 0 0,0 0 0,-1 0 0,1-1-1,0 1 1,-1 0 0,1 0 0,0-1 0,0 1 0,0-1 0,0 1-1,1 0 1,30 7-152,35-12-925,-57 2 89,0-1 1,-1 0-1,1 0 0,11-6 0,33-22-9025,-19 8-705</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6.523"/>
    </inkml:context>
    <inkml:brush xml:id="br0">
      <inkml:brushProperty name="width" value="0.025" units="cm"/>
      <inkml:brushProperty name="height" value="0.025" units="cm"/>
    </inkml:brush>
  </inkml:definitions>
  <inkml:trace contextRef="#ctx0" brushRef="#br0">133 0 16944,'0'0'2883,"-11"10"165,-1 1-2440,-49 48 3197,55-52-3367,0-1 0,1 1 0,0 1 0,0-1 0,0 1 0,1 0 0,0 0 0,-3 10 0,7-17-435,0-1 1,-1 1-1,1-1 1,0 1-1,0 0 1,0-1-1,0 1 1,0-1-1,-1 1 1,1-1-1,0 1 1,0 0-1,1-1 1,-1 1-1,0-1 1,0 1-1,0-1 1,0 1-1,0 0 1,1-1-1,-1 1 1,0-1-1,0 1 1,1-1-1,-1 1 1,0-1-1,1 0 1,-1 1-1,1-1 1,-1 1-1,1-1 1,-1 0-1,1 1 1,22-1 44,24-18-77,-32 7-16,-1-1 0,0 0 0,-1-1 0,0 0 0,-1-1 0,0 0 0,-1-1 0,11-21 0,-24 55 1171,-8 18-528,2-20-531,5-11-66,-1 0 0,1 1 1,0-1-1,1 1 0,-1 0 0,2-1 0,-1 1 0,1 0 0,-1 0 0,2 1 0,-1 8 0,5-16-18,-1 1 1,0-1-1,0 0 1,1 0-1,-1 0 1,0 0-1,0-1 1,1 1-1,4-3 1,25-13-5434,-13 3-5116,-9 4-190</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6.941"/>
    </inkml:context>
    <inkml:brush xml:id="br0">
      <inkml:brushProperty name="width" value="0.025" units="cm"/>
      <inkml:brushProperty name="height" value="0.025" units="cm"/>
    </inkml:brush>
  </inkml:definitions>
  <inkml:trace contextRef="#ctx0" brushRef="#br0">32 1 9001,'0'0'18604,"4"9"-17307,-3-5-1180,1-1-20,0 1 1,-1 0 0,1-1-1,-1 1 1,0 0 0,0 0-1,-1 0 1,1 0-1,-1 0 1,0 0 0,0 0-1,0 0 1,0 0-1,-1 0 1,0 0 0,0-1-1,-2 9 1,-9 13 439,7-18-392,1 0 1,1 1-1,0-1 1,0 1-1,0 0 0,1 0 1,0 0-1,0 0 1,0 13-1,3-21-145,0 1 0,0-1 0,0 0 0,0 0 0,0 0 0,0 0 0,0 0 0,0 0 0,0 0 0,0 0 0,0 0 0,0 0 0,0 0 0,0-1 0,0 1 0,1-1 0,10-4 0,-1-1 0,0-1 0,0 0 0,0-1 0,-1 1 0,-1-2 0,15-15 0,-14 14 0,1-1 0,0 2 0,0 0 0,1 0 0,23-13 0,-35 22 0,0 0 0,1 0 0,-1-1 0,0 1 0,0 0 0,1 0 0,-1 0 0,0 0 0,1-1 0,-1 1 0,0 0 0,1 0 0,-1 0 0,0 0 0,1 0 0,-1 0 0,0 0 0,1 0 0,-1 0 0,0 0 0,1 0 0,-1 0 0,0 0 0,1 0 0,-1 0 0,0 0 0,1 0 0,-1 1 0,0-1 0,1 0 0,-1 0 0,0 0 0,0 0 0,1 1 0,-1-1 0,0 0 0,0 0 0,1 1 0,-1-1 0,0 0 0,0 0 0,0 1 0,1-1 0,-1 0 0,0 1 0,0-1 0,0 1 0,-3 22 0,-16 23 0,13-37 15,4-6-27,1-1 0,-1 0 0,1 1 1,-1-1-1,1 1 0,0-1 1,0 1-1,0 0 0,0-1 0,1 1 1,-1 0-1,1 0 0,-1 4 1,4-7-367,-1 1 1,0 0 0,1-1 0,-1 1 0,0-1 0,1 0 0,-1 1 0,1-1-1,-1-1 1,1 1 0,-1 0 0,0 0 0,5-2 0,4-3-1410,0 0 0,-1 0-1,0-1 1,0-1 0,-1 0 0,0 0 0,0 0-1,10-13 1,2-3-4277</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7.271"/>
    </inkml:context>
    <inkml:brush xml:id="br0">
      <inkml:brushProperty name="width" value="0.025" units="cm"/>
      <inkml:brushProperty name="height" value="0.025" units="cm"/>
    </inkml:brush>
  </inkml:definitions>
  <inkml:trace contextRef="#ctx0" brushRef="#br0">74 1 5157,'0'0'24108,"-9"1"-23227,6 0-817,-34 10 554,35-10-602,1 0 0,-1 0 0,1 0 0,-1 0 0,1 0 0,-1 0 0,1 1 0,0-1 0,0 0 0,-1 1 0,1-1 1,0 1-1,0-1 0,1 1 0,-1 0 0,0-1 0,0 1 0,1 0 0,-1-1 0,1 1 0,0 0 0,-1 0 0,1 0 0,0 2 1,0-4-22,1 1 1,-1-1 0,1 1 0,-1-1 0,0 1 0,1-1-1,-1 1 1,1-1 0,0 1 0,-1-1 0,1 0 0,-1 1 0,1-1-1,-1 0 1,1 0 0,0 1 0,-1-1 0,1 0 0,0 0 0,-1 0-1,1 0 1,0 0 0,-1 0 0,1 0 0,0 0 0,0 0 0,27 0-353,-21 0 174,138 0-1253,-144 0 1452,1 0-1,-1 0 0,0 0 0,1 0 1,-1 0-1,0 0 0,1 1 1,-1-1-1,0 0 0,0 1 0,1-1 1,-1 1-1,0-1 0,0 1 1,0 0-1,0-1 0,0 1 0,0 0 1,0 0-1,0 0 0,0 0 1,0 0-1,0 0 0,0 0 0,1 2 1,-2-2 49,0 1 1,0 0 0,0-1-1,0 1 1,0 0-1,0-1 1,-1 1 0,1 0-1,-1-1 1,1 1 0,-1-1-1,1 1 1,-1 0 0,0-1-1,0 0 1,-1 3-1,-4 5 327,-1-1-1,0 0 0,0 0 1,-16 12-1,17-15-330,0 1-52,-1 0 1,0-1-1,0 0 0,-1 0 1,0-1-1,0 0 1,0 0-1,0-1 1,-17 5-1,21-13-1619,4-5-4262,0 7 1802,0-17-13526</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8.563"/>
    </inkml:context>
    <inkml:brush xml:id="br0">
      <inkml:brushProperty name="width" value="0.025" units="cm"/>
      <inkml:brushProperty name="height" value="0.025" units="cm"/>
    </inkml:brush>
  </inkml:definitions>
  <inkml:trace contextRef="#ctx0" brushRef="#br0">181 70 13421,'0'0'3032,"0"-9"-208,-1-27-347,1 35-2363,-1 0 0,1-1 0,0 1 0,-1 0 0,1 0 0,-1 0 0,0-1 0,1 1 0,-1 0 1,0 0-1,0 0 0,0 0 0,0 0 0,0 1 0,1-1 0,-2 0 0,1 0 0,0 0 0,0 1 0,0-1 0,0 1 0,0-1 0,-1 1 0,1-1 0,0 1 1,0 0-1,-1-1 0,1 1 0,0 0 0,-3 0 0,0 0 23,0 0 0,0 0 1,-1 0-1,1 0 0,0 1 0,0 0 0,-6 2 1,3 0-63,1 0 0,0 1 0,0 0 0,1 1 0,-1-1 0,1 1 0,0 0 0,0 0 0,0 1 0,1-1 0,0 1 0,0 0 0,1 0 0,-1 1 1,-4 11-1,3-5 82,0 1 0,1 0 0,0 0 0,1 0 0,1 0 0,-1 27 0,3-40-150,-1 1 0,1-1-1,1 1 1,-1-1-1,0 1 1,0-1-1,0 0 1,1 1-1,-1-1 1,1 1-1,-1-1 1,1 0-1,0 1 1,-1-1-1,1 0 1,0 0 0,0 0-1,0 1 1,0-1-1,0 0 1,0 0-1,0 0 1,0-1-1,0 1 1,1 0-1,-1 0 1,0-1-1,0 1 1,1 0-1,-1-1 1,1 1 0,-1-1-1,0 0 1,1 0-1,-1 1 1,1-1-1,-1 0 1,1 0-1,-1 0 1,0 0-1,1-1 1,-1 1-1,3-1 1,3 0 22,1-1 1,-1 0-1,0 0 1,0 0-1,0-1 1,-1 0-1,10-6 1,7-6 93,-2-1 1,0-1-1,0-1 0,-2-1 1,0 0-1,-2-1 1,28-41-1,-57 137 2034,12-75-2152,0-1 0,-1 1 0,1 0 0,0 0 0,0-1-1,0 1 1,0 0 0,0-1 0,1 1 0,-1 0 0,0 0 0,0-1 0,0 1 0,1 0 0,-1-1 0,0 1-1,1 0 1,-1-1 0,0 1 0,1-1 0,-1 1 0,1-1 0,-1 1 0,1-1 0,-1 1 0,1-1 0,-1 1-1,1-1 1,0 0 0,-1 1 0,1-1 0,0 0 0,-1 1 0,1-1 0,1 0 0,1 1 9,0-1 0,0 0 1,0 0-1,0 0 0,0-1 1,0 1-1,0-1 0,6-2 1,56-25 90,-39 13-105,46-24 0,-67 37 0,0 0 0,1 0 0,-1 0 0,1 0 0,-1 1 0,1 0 0,0 0 0,-1 1 0,1 0 0,0-1 0,6 2 0,-11 0 0,0-1 0,0 1 0,1-1 0,-1 1 0,0-1 0,0 1 0,0 0 0,0-1 0,0 1 0,-1 0 0,1 0 0,0 0 0,0 0 0,0 0 0,-1 0 0,1 0 0,0 0 0,-1 0 0,1 0 0,-1 0 0,0 0 0,1 3 0,7 34 0,1 0 0,-9-37-5,1-1 0,0 1-1,0 0 1,-1-1 0,1 1 0,0 0 0,0-1-1,-1 1 1,1-1 0,0 1 0,0-1 0,0 0 0,0 1-1,0-1 1,0 0 0,0 0 0,0 1 0,0-1-1,0 0 1,0 0 0,0 0 0,0 0 0,0 0-1,0 0 1,0-1 0,0 1 0,0 0 0,-1 0-1,1-1 1,2 0 0,-2 1-18,-1-1 0,1 1-1,-1 0 1,1-1 0,-1 1 0,1 0-1,0 0 1,-1-1 0,1 1 0,0 0-1,-1 0 1,1 0 0,0 0 0,-1 0-1,1 0 1,-1 0 0,1 0 0,0 0 0,-1 0-1,1 1 1,0-1 0,-1 0 0,1 0-1,-1 0 1,1 1 0,0-1 0,-1 0-1,1 1 1,-1-1 0,1 1 0,-1-1-1,1 0 1,-1 1 0,1-1 0,-1 1-1,0-1 1,1 1 0,-1 0 0,0-1-1,1 1 1,-1-1 0,0 1 0,0 0 0,0-1-1,1 1 1,-1-1 0,0 1 0,0 0-1,0-1 1,0 1 0,0 0 0,0-1-1,0 1 1,0 0 0,0-1 0,-1 1-1,1 0 1,0 0 0,0 16-3543,0-6-2765,0-3-4982</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9.390"/>
    </inkml:context>
    <inkml:brush xml:id="br0">
      <inkml:brushProperty name="width" value="0.025" units="cm"/>
      <inkml:brushProperty name="height" value="0.025" units="cm"/>
    </inkml:brush>
  </inkml:definitions>
  <inkml:trace contextRef="#ctx0" brushRef="#br0">265 66 10922,'1'-2'508,"0"0"0,0 0 0,-1 0-1,1 0 1,-1 0 0,0 0 0,0 0 0,0 0-1,1 0 1,-2-1 0,1 1 0,0 0-1,0 0 1,-1 0 0,1 0 0,-1 0 0,0 0-1,1 0 1,-1 0 0,0 0 0,0 1-1,-1-1 1,1 0 0,0 0 0,0 1-1,-1-1 1,-2-2 0,-1 2-189,0 1 0,0-1 1,0 1-1,0 0 0,0 0 0,0 1 0,0-1 1,0 1-1,-1 1 0,-9 0 0,6 1-178,1 0 0,-1 0 0,0 1 0,1 0 0,0 1-1,0 0 1,0 0 0,0 1 0,0 0 0,1 0 0,0 1 0,0-1 0,0 2 0,1-1 0,-6 8-1,6-7-46,0 0-1,1 0 1,-1 1-1,2-1 1,-1 1-1,1 0 1,0 0-1,1 1 1,0-1-1,0 1 1,1 0-1,0 0 1,0-1-1,0 19 1,2-25-103,1 0 0,-1 0 1,1 0-1,-1 0 0,1 0 1,0-1-1,0 1 0,0 0 1,0-1-1,0 1 0,0 0 0,0-1 1,0 1-1,1-1 0,-1 0 1,1 1-1,-1-1 0,1 0 1,-1 0-1,1 0 0,0 0 0,-1 0 1,1 0-1,0 0 0,0-1 1,0 1-1,-1-1 0,1 1 1,0-1-1,3 0 0,7 2-324,1-1 1,0 0-1,20-2 1,-23 0-27,6 0-683,1-1-1,-1-1 1,0 0 0,30-11 0,24-16-5620,-13-1-2910</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29.731"/>
    </inkml:context>
    <inkml:brush xml:id="br0">
      <inkml:brushProperty name="width" value="0.025" units="cm"/>
      <inkml:brushProperty name="height" value="0.025" units="cm"/>
    </inkml:brush>
  </inkml:definitions>
  <inkml:trace contextRef="#ctx0" brushRef="#br0">218 1 17392,'-16'8'2307,"3"0"-1872,-14 5 1035,1 2 0,0 2 1,1 0-1,1 1 0,-22 22 0,44-39-1436,1 0-1,0 0 1,0 0-1,0 0 1,0 0-1,0 0 1,1 0-1,-1 0 1,0 0-1,0 0 1,1 1-1,-1-1 1,1 0-1,-1 1 0,1-1 1,-1 0-1,1 0 1,0 1-1,0-1 1,0 1-1,0-1 1,0 0-1,0 1 1,0 2-1,1-4-26,0 1 1,0 0-1,0 0 0,1-1 0,-1 1 0,0 0 1,0-1-1,0 1 0,1-1 0,-1 0 0,0 1 0,1-1 1,-1 0-1,0 0 0,1 0 0,-1 0 0,0 0 1,1 0-1,1 0 0,10-2-12,-1 0 0,1 0 0,23-9 0,27-18-263,-48 21 158,0 0-1,1 1 0,0 1 1,0 0-1,0 1 1,1 1-1,33-4 0,-48 8 114,0 0-1,-1 0 0,1 1 0,0-1 1,-1 1-1,1 0 0,0-1 1,-1 1-1,1 0 0,-1 0 1,1 0-1,-1 0 0,0 0 0,1 1 1,-1-1-1,0 0 0,0 0 1,0 1-1,0-1 0,0 1 1,0-1-1,0 1 0,0-1 0,-1 1 1,1 0-1,-1-1 0,1 1 1,-1 0-1,1 0 0,-1 3 1,0-3 0,1 0 0,-1 0 0,0 0 1,1 0-1,0 0 0,-1 0 0,1 0 1,0 0-1,0 0 0,0 0 0,1 0 1,-1 0-1,0-1 0,1 1 0,-1 0 1,1-1-1,-1 1 0,1-1 0,0 0 1,-1 1-1,1-1 0,0 0 0,0 0 0,0 0 1,0 0-1,0-1 0,0 1 0,4 0 1,9-2-952,0 0 1,0-1-1,-1-1 0,1-1 1,-1 0-1,0 0 1,0-2-1,0 0 1,-1 0-1,14-10 1,1 2-2916,15-7-5591</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0.213"/>
    </inkml:context>
    <inkml:brush xml:id="br0">
      <inkml:brushProperty name="width" value="0.025" units="cm"/>
      <inkml:brushProperty name="height" value="0.025" units="cm"/>
    </inkml:brush>
  </inkml:definitions>
  <inkml:trace contextRef="#ctx0" brushRef="#br0">121 0 7527,'0'0'14932,"0"10"-12968,-2 13-1096,-2 1-1,0-1 1,-2 0-1,0 0 1,-2-1-1,-13 30 0,-19 60 364,18 11-1045,14-70 146,19-100-629,2 1 1,3 0-1,1 1 0,2 1 1,2 0-1,52-78 0,-67 114 245,1 0 0,0 1 0,1-1 0,-1 2 0,2-1 0,-1 1 0,17-10 0,-22 14 42,0 1 0,0 0 0,0-1-1,0 1 1,0 1 0,0-1-1,0 0 1,0 1 0,1-1 0,-1 1-1,0 0 1,7 0 0,-8 1 5,-1 0 0,1-1 0,0 1 0,0 0 0,-1 0 0,1 0 0,0 0 1,-1 0-1,1 0 0,-1 1 0,1-1 0,-1 0 0,0 1 0,1-1 0,-1 1 0,0-1 0,0 1 0,0 0 0,0 0 1,0-1-1,-1 1 0,1 0 0,0 3 0,0-3 52,0 1 0,-1 0-1,1 0 1,-1-1 0,0 1 0,0 0 0,0 0-1,0-1 1,0 1 0,-1 0 0,1 0 0,-1 0-1,1-1 1,-1 1 0,0 0 0,0-1 0,-1 1 0,-1 3-1,-1-1 45,1 0 0,-1 0 0,-1-1 0,1 1 0,-1-1 0,1 0 0,-1 0-1,-6 3 1,-1 1-11,0-2-1,-1 1 1,0-2-1,0 1 1,-1-2-1,-25 6 0,13-11-1992,25 1 1611,0-1 0,0 1 1,1-1-1,-1 1 0,0-1 0,1 1 0,-1-1 0,1 0 1,-1 0-1,1 1 0,-1-1 0,1 0 0,-1 0 0,1 1 1,0-1-1,-1 0 0,1 0 0,0 0 0,0 0 0,0 1 1,0-1-1,-1 0 0,1 0 0,0 0 0,0 0 0,1-1 1,-1-13-6025</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0.569"/>
    </inkml:context>
    <inkml:brush xml:id="br0">
      <inkml:brushProperty name="width" value="0.025" units="cm"/>
      <inkml:brushProperty name="height" value="0.025" units="cm"/>
    </inkml:brush>
  </inkml:definitions>
  <inkml:trace contextRef="#ctx0" brushRef="#br0">0 200 15631,'0'0'13810,"11"7"-13345,-7-4-434,-1 0-14,1 0 1,0 0-1,0 0 1,0 0-1,1-1 1,-1 0-1,1 0 1,-1 0-1,1 0 1,0-1-1,-1 0 1,1 0-1,0 0 1,0 0-1,0-1 1,0 0-1,0 0 1,0 0-1,0-1 1,0 1 0,5-3-1,1-1 0,0 0 0,0-1 1,0 0-1,13-10 0,-21 14-16,0-1 1,0 0-1,0-1 0,-1 1 1,1 0-1,-1-1 0,0 0 0,1 1 1,-1-1-1,0 0 0,-1 0 1,1 0-1,0 0 0,-1 0 1,0-1-1,0 1 0,0 0 1,0-1-1,0-3 0,-1 6-5,0 1-1,0-1 0,0 1 1,0-1-1,0 1 0,0-1 1,0 1-1,0-1 1,0 1-1,0-1 0,0 1 1,0-1-1,-1 1 1,1 0-1,0-1 0,0 1 1,-1-1-1,1 1 1,0 0-1,0-1 0,-1 1 1,1-1-1,0 1 1,-1 0-1,1 0 0,-1-1 1,1 1-1,-1 0 1,1 0-1,0-1 0,-1 1 1,1 0-1,-1 0 1,1 0-1,-2 0 0,-22 3-120,-18 19 90,31-12 143,0 0-1,1 1 1,-13 17-1,21-25-67,0 0 0,-1 0 0,1 1-1,0-1 1,1 0 0,-1 1 0,1-1-1,-1 1 1,1 0 0,0-1 0,0 1-1,1 0 1,-1 0 0,1-1 0,0 1-1,0 0 1,0 0 0,1 5 0,0-9-32,-1 1 0,1 0 1,0 0-1,-1-1 0,1 1 1,0 0-1,0-1 1,0 1-1,0-1 0,-1 1 1,1-1-1,0 1 0,0-1 1,0 0-1,0 1 1,0-1-1,0 0 0,0 0 1,0 0-1,0 0 0,0 1 1,0-2-1,2 1 1,27-1-12,-27 0-19,8-1-371,-1 0 1,1-1-1,-1-1 0,1 0 1,-1 0-1,-1-1 1,1 0-1,0 0 1,-1-2-1,12-9 0,3-4-2196,-1-1 0,29-35 0,22-38-7287,-42 47 2482</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18.489"/>
    </inkml:context>
    <inkml:brush xml:id="br0">
      <inkml:brushProperty name="width" value="0.025" units="cm"/>
      <inkml:brushProperty name="height" value="0.025" units="cm"/>
    </inkml:brush>
  </inkml:definitions>
  <inkml:trace contextRef="#ctx0" brushRef="#br0">291 262 10218,'-7'9'598,"-9"16"44,1 1 0,0 0 1,3 0-1,-18 51 0,-29 132 1776,31-99-1262,-54 244 102,70-279-1012,4 0 0,2 136 0,6-207-240,0 0 0,0 0 0,1 0 0,0 0 0,0 0 0,0-1 0,0 1 0,0 0 0,1-1 0,0 1 0,-1-1 0,1 1 0,0-1 0,1 0 0,-1 0 0,1 0 0,-1 0 0,1 0 0,0 0 0,0-1 0,0 0 0,1 1 0,-1-1 0,0 0 0,1-1 0,-1 1 0,1 0 0,6 1 0,8 1 86,0-1-1,0 0 1,0-2-1,36 0 1,-11-1 50,153 19 270,55 1 127,-142-27-227,-1-3 0,180-43 1,105-12 266,188 67-269,-317 8-49,-163-9-103,0-4 1,176-30-1,-181 15-139,679-93 197,-13 32-109,-701 70-27,0 2 0,110 3 0,122 26 342,-63-3-257,-98-5-141,-88-8 85,2-1 1,88-3-1,-126-4-24,-1 1-1,1-2 1,0 1-1,-1-1 1,1 0-1,-1 0 1,0-1-1,0 0 1,0 0-1,7-7 1,63-57 125,-60 52-202,9-9 11,-1-2 0,-2 0 0,0-2 0,-2 0 1,-1-1-1,-1-1 0,-2-1 0,16-43 0,-18 34 12,-2-1 0,-3 0 0,0-1 0,-3 0 1,-2 0-1,0-69 0,-5 85 31,-1 1-1,-1-1 1,-2 0 0,0 1-1,-2 0 1,-1 0 0,-11-29 0,12 43-26,0 0 1,0 0-1,-1 0 1,0 1-1,-1 0 1,0 0 0,-1 1-1,-1 0 1,1 1-1,-1 0 1,-1 0 0,0 1-1,0 0 1,0 1-1,-1 1 1,-13-7 0,-29-7 29,-1 2 1,-1 3 0,0 2-1,0 2 1,-69-4 0,-294 6 537,286 10-557,-210-2 27,-577 8-10,6 81-63,330 27 45,-150 25 281,566-118-465,0-6-1,-239-10 0,211-24-2377,-41-3-4833,137 21 2235,3 3-3924</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1.071"/>
    </inkml:context>
    <inkml:brush xml:id="br0">
      <inkml:brushProperty name="width" value="0.025" units="cm"/>
      <inkml:brushProperty name="height" value="0.025" units="cm"/>
    </inkml:brush>
  </inkml:definitions>
  <inkml:trace contextRef="#ctx0" brushRef="#br0">182 0 1345,'0'0'16757,"-10"13"-14936,-7 10-532,1 1 0,2 1 1,0 0-1,1 1 0,-15 47 0,-41 125 1866,70-195-3080,4-7-43,4-6 0,3-11-177,-1 0 0,-1-1 0,-1 0 0,-1-1 0,8-38 0,-16 63 158,-1 1 1,1-1 0,0 0-1,-1 1 1,1-1-1,0 1 1,0-1 0,1 0-1,-1 1 1,0-1-1,1 0 1,-1 1-1,1-1 1,0 0 0,0 1-1,0-1 1,0 0-1,0 0 1,1 0 0,-1 0-1,0 0 1,1 0-1,0-1 1,-1 1 0,1 0-1,0-1 1,0 1-1,0-1 1,0 0 0,0 1-1,0-1 1,0 0-1,0 0 1,1 0-1,-1-1 1,0 1 0,1-1-1,-1 1 1,0-1-1,1 0 1,-1 0 0,4 0-1,1 1 6,1-1 0,0-1-1,-1 1 1,1-1 0,-1 0-1,1-1 1,-1 0 0,1 0-1,-1-1 1,0 0 0,0 0 0,12-7-1,-14 6 9,-1 1 0,1-1-1,-1 0 1,1 0 0,-1-1-1,0 1 1,4-8 0,-40 51 947,4-8-304,26-28-670,-20 38 0,21-41 0,1 1 0,0 0 0,0 0 0,-1-1 0,1 1 0,0 0 0,0-1 0,0 1 0,0 0 0,0 0 0,0-1 0,0 1 0,0 0 0,0 0 0,0-1 0,1 1 0,-1 0 0,0-1 0,0 1 0,1 0 0,-1-1 0,0 1 0,1 0 0,-1-1 0,1 1 0,-1-1 0,1 1 0,-1-1 0,1 1 0,-1-1 0,1 1 0,-1-1 0,1 1 0,0-1 0,-1 0 0,1 1 0,0-1 0,-1 0 0,1 0 0,0 1 0,0-1 0,-1 0 0,1 0 0,0 0 0,-1 0 0,1 0 0,0 0 0,0 0 0,-1 0 0,1 0 0,1-1 0,29-2-1654,-28 2 1238,-1 0 1,1 0-1,0 0 0,0 0 0,-1 0 1,1-1-1,0 1 0,-1-1 0,0 1 1,1-1-1,-1 0 0,0 0 0,0 0 1,0-1-1,0 1 0,0 0 1,0-1-1,-1 1 0,1-1 0,-1 1 1,0-1-1,2-5 0,1-9-6401</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1.417"/>
    </inkml:context>
    <inkml:brush xml:id="br0">
      <inkml:brushProperty name="width" value="0.025" units="cm"/>
      <inkml:brushProperty name="height" value="0.025" units="cm"/>
    </inkml:brush>
  </inkml:definitions>
  <inkml:trace contextRef="#ctx0" brushRef="#br0">1 1 17777,'0'0'13356,"19"19"-30652</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2.194"/>
    </inkml:context>
    <inkml:brush xml:id="br0">
      <inkml:brushProperty name="width" value="0.025" units="cm"/>
      <inkml:brushProperty name="height" value="0.025" units="cm"/>
    </inkml:brush>
  </inkml:definitions>
  <inkml:trace contextRef="#ctx0" brushRef="#br0">186 1 10666,'0'0'11211,"-1"8"-9252,-7 28-963,-2 0 0,-1-2 0,-2 1 0,-1-1 0,-28 47 0,17-31 482,-31 85-1,50-92-1477,12-30 0,-5-14 0,0 1 0,0 0 0,0 0 0,0 0 0,0-1 0,-1 1 0,1 0 0,0-1 0,0 1 0,0-1 0,0 1 0,-1-1 0,1 1 0,0-1 0,0 1 0,-1-1 0,1 0 0,-1 0 0,1 1 0,0-2 0,13-15-477,-2-1 1,0 0-1,17-38 0,3-3-285,-31 58 764,0 0 1,0 0-1,0 1 1,0-1-1,-1 0 1,2 1-1,-1-1 1,0 0-1,0 1 1,0 0-1,0-1 1,0 1-1,0 0 1,0-1-1,1 1 1,-1 0-1,0 0 1,0 0-1,0 0 1,3 0-1,32 5 18,-15-2-28,-18-4 7,0 1-1,1 0 1,-1 0 0,0 0-1,0 1 1,-1-1 0,1 1-1,0 0 1,0 0 0,0 0 0,0 0-1,0 0 1,-1 0 0,1 1-1,-1-1 1,4 4 0,-5-4 47,0 1 0,0 0-1,0 0 1,-1-1 0,1 1 0,-1 0 0,1 0 0,-1 0 0,0 0 0,1 0 0,-1 0 0,0 0-1,0 0 1,0 0 0,-1 0 0,1 0 0,0 0 0,-1 0 0,0-1 0,1 1 0,-1 0 0,0 0-1,0 0 1,0-1 0,0 1 0,-2 2 0,-8 15 495,8-15-472,1-1 0,-1 1 1,1 0-1,0 0 0,0 0 0,1 0 1,-1 0-1,1 1 0,0-1 0,0 0 1,0 6-1,1-10-69,0 1 1,0-1-1,0 0 1,0 1-1,0-1 1,0 0-1,0 1 0,0-1 1,0 0-1,1 0 1,-1 1-1,0-1 0,0 0 1,0 0-1,1 1 1,-1-1-1,0 0 1,0 0-1,0 1 0,1-1 1,-1 0-1,0 0 1,1 0-1,-1 0 1,0 1-1,0-1 0,1 0 1,-1 0-1,0 0 1,1 0-1,-1 0 0,0 0 1,1 0-1,-1 0 1,0 0-1,0 0 1,1 0-1,19-3 4,13-11-8,-22 6 4,0 0 0,0 0 0,-1-1 0,0 0 0,-1-1 0,0 0 0,-1-1 0,0 0 0,0 0 0,8-17 0,-18 30 0,1 0 0,0 1 0,0-1 0,0 0 0,1 0 0,-1 1 0,1-1 0,-1 0 0,1 1 0,0-1 0,-1 0 0,1 1 0,0-1 0,1 1 0,-1-1 0,0 0 0,1 1 0,0 2 0,1-3 0,-1-1 0,0 1 0,1-1 0,-1 1 0,1-1 0,0 0 0,-1 1 0,1-1 0,0 0 0,0 0 0,0 0 0,-1 0 0,1-1 0,0 1 0,0 0 0,0-1 0,0 1 0,1-1 0,-1 0 0,0 0 0,0 0 0,0 0 0,3 0 0,5-1 0,0-1 0,-1 0 0,1 0 0,-1 0 0,0-1 0,0-1 0,0 0 0,0 0 0,-1 0 0,0-1 0,11-8 0,-10 6 0,0 1 0,-1-2 0,1 1 0,-1-1 0,-1 0 0,0-1 0,0 0 0,0 0 0,7-15 0,-14 24 0,0 0 0,0 0 0,0 0 0,0 0 0,0 0 0,1 0 0,-1 0 0,0-1 0,0 1 0,0 0 0,0 0 0,0 0 0,0 0 0,0 0 0,0 0 0,0 0 0,0 0 0,0-1 0,0 1 0,0 0 0,0 0 0,0 0 0,0 0 0,0 0 0,0 0 0,0-1 0,0 1 0,0 0 0,0 0 0,0 0 0,0 0 0,0 0 0,0 0 0,0 0 0,0-1 0,0 1 0,0 0 0,0 0 0,0 0 0,0 0 0,0 0 0,-1 0 0,1 0 0,0 0 0,0 0 0,0 0 0,0-1 0,0 1 0,0 0 0,0 0 0,0 0 0,-1 0 0,1 0 0,0 0 0,0 0 0,0 0 0,0 0 0,0 0 0,0 0 0,0 0 0,-1 0 0,1 0 0,0 0 0,-12 5 0,-10 11 0,15-9 0,0 0 0,0 1 0,0 0 0,1 0 0,0 0 0,1 1 0,0 0 0,0 0 0,-5 15 0,9-22 0,1 1 0,-1-1 0,0 1 0,1-1 0,0 1 0,0-1 0,0 1 0,0 0 0,0-1 0,0 1 0,1-1 0,-1 1 0,1-1 0,-1 1 0,1-1 0,0 1 0,2 2 0,-1-2 0,0-1 0,0 1 0,1-1 0,-1 0 0,1 0 0,-1 0 0,1-1 0,0 1 0,0 0 0,0-1 0,0 0 0,0 0 0,0 0 0,0 0 0,0 0 0,0 0 0,6 0 0,-4 0-233,0 0 1,0-1-1,0 1 0,0-1 1,0 0-1,0 0 1,0 0-1,0-1 0,0 0 1,0 0-1,0 0 0,0-1 1,0 1-1,-1-1 0,1 0 1,-1-1-1,1 1 0,6-6 1,8-11-6879</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3.128"/>
    </inkml:context>
    <inkml:brush xml:id="br0">
      <inkml:brushProperty name="width" value="0.025" units="cm"/>
      <inkml:brushProperty name="height" value="0.025" units="cm"/>
    </inkml:brush>
  </inkml:definitions>
  <inkml:trace contextRef="#ctx0" brushRef="#br0">204 100 15054,'3'-8'3054,"0"-2"-2539,-1 4 222,-1 1 0,1-1 0,-1 0 0,0 0 0,0 0 0,-1-10 0,0 14-592,0 1 0,0-1-1,-1 1 1,1 0 0,0-1 0,-1 1 0,0 0 0,1-1 0,-1 1 0,0 0-1,0 0 1,1-1 0,-1 1 0,0 0 0,0 0 0,0 0 0,0 0 0,-1 0-1,1 0 1,0 1 0,0-1 0,0 0 0,-1 1 0,1-1 0,0 0 0,-1 1-1,1 0 1,-1-1 0,1 1 0,0 0 0,-1 0 0,1-1 0,-1 1 0,1 0-1,-1 1 1,-1-1 0,-3 1-81,0 0 0,0 1-1,0-1 1,1 1 0,-1 0-1,0 1 1,1-1 0,0 1 0,0 0-1,0 0 1,0 1 0,0 0-1,0 0 1,1 0 0,0 0 0,0 1-1,0-1 1,-6 11 0,-1 2-36,0 0 0,2 0 0,-1 1 0,-8 28 0,2 17 15,16-61-43,-1-1 0,1 1 0,0 0 0,0-1 0,-1 1 0,1 0 0,0-1 0,1 1 0,-1 0 0,0 0 0,0-1 0,1 1 0,-1 0 0,1-1 0,-1 1 0,1-1 0,0 1 0,0-1 0,0 1 0,0-1 0,0 1 0,0-1 0,0 0 0,0 0 0,0 1 0,1-1 0,-1 0 0,0 0 0,1 0 0,-1 0 0,1-1 0,2 2 0,5-1 11,0 0 1,1 0 0,-1-2 0,0 1-1,1-1 1,-1 0 0,0-1 0,0 0-1,0 0 1,0-1 0,0 0 0,0-1-1,-1 0 1,0 0 0,0-1 0,0 0 0,0 0-1,11-11 1,-11 9-9,0 1 0,0-1 1,-1-1-1,0 0 0,-1 0 0,1 0 0,-2-1 1,1 1-1,-1-1 0,0-1 0,-1 1 0,0-1 0,-1 0 1,0 0-1,0 0 0,2-17 0,-5 26-3,0 0 0,0 0 0,0 1 0,0-1-1,0 0 1,0 1 0,0-1 0,0 0 0,0 0 0,0 1 0,0-1 0,-1 0-1,1 0 1,0 1 0,0-1 0,-1 0 0,1 1 0,0-1 0,-1 1-1,1-1 1,-1 0 0,1 1 0,-1-1 0,0 0 0,-12 7-84,-12 24 11,21-22-86,0 0 1,1-1-1,-1 1 1,1 1-1,1-1 1,0 0-1,0 1 1,0-1-1,0 18 1,2-25 32,1 0 1,-1 0 0,0-1 0,0 1-1,1 0 1,-1 0 0,0 0 0,1 0-1,-1 0 1,1-1 0,-1 1 0,1 0-1,-1-1 1,1 1 0,-1 0 0,1-1-1,0 1 1,-1 0 0,1-1 0,0 1-1,0-1 1,-1 1 0,1-1 0,0 0-1,2 1 1,30 4-2897,-23-6 1823,1 0 0,-1 0 0,1-1 0,11-4 1,14-12-4787,0-5-4056</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3.471"/>
    </inkml:context>
    <inkml:brush xml:id="br0">
      <inkml:brushProperty name="width" value="0.025" units="cm"/>
      <inkml:brushProperty name="height" value="0.025" units="cm"/>
    </inkml:brush>
  </inkml:definitions>
  <inkml:trace contextRef="#ctx0" brushRef="#br0">109 151 2274,'2'-8'6775,"2"-2"-4951,3-10 335,-7 0 5308,-8 27-6388,-7 11-461,0 0 0,2 1 0,0 1-1,1 0 1,1 1 0,1 0 0,-12 38 0,22-58-575,-1 0 0,1 1 0,-1-1 0,1 0 0,0 1 0,-1-1 0,1 1 0,0-1 1,0 1-1,0-1 0,0 0 0,1 1 0,-1-1 0,0 1 0,0-1 0,1 0 0,-1 1 0,1-1 0,0 0 0,-1 1 0,1-1 0,0 0 0,-1 0 0,1 1 0,0-1 0,0 0 0,2 1 0,-1-1-14,0 0-1,0 0 1,1-1-1,-1 1 1,0-1-1,1 1 0,-1-1 1,1 0-1,-1 0 1,0 0-1,1 0 0,-1-1 1,0 1-1,5-2 1,5-1 1,0-1 1,-1 0-1,0-1 1,0 0 0,17-11-1,-12 3-31,0 0 1,-1 0-1,0-2 0,-1 0 1,-1 0-1,0-1 0,-1-1 1,-1 0-1,0-1 0,-1 0 1,-2 0-1,1-1 0,-2 0 1,-1-1-1,7-31 0,-14 49 274,-2 5-90,-7 16-1,-12 27 3,22-44-183,-9 17 185,1 1 0,1 0 1,1 0-1,0 1 0,2 0 0,0 0 0,-1 41 1,5-60-224,0-1 1,1 1 0,-1-1-1,0 1 1,0 0 0,1-1-1,-1 1 1,1-1 0,0 1-1,-1-1 1,1 1 0,0-1 0,0 1-1,0-1 1,0 0 0,0 1-1,0-1 1,0 0 0,0 0-1,0 0 1,2 1 0,0 0-424,1-1 0,-1 0 0,0 0 0,0 0 1,1 0-1,-1 0 0,1-1 0,-1 1 0,5-1 1,26 1-5735</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4.155"/>
    </inkml:context>
    <inkml:brush xml:id="br0">
      <inkml:brushProperty name="width" value="0.025" units="cm"/>
      <inkml:brushProperty name="height" value="0.025" units="cm"/>
    </inkml:brush>
  </inkml:definitions>
  <inkml:trace contextRef="#ctx0" brushRef="#br0">0 102 13261,'0'0'9416,"13"-6"-8038,18-10-470,-6 2-223,0 1 0,1 1 0,0 2 0,1 0 0,28-6 0,-54 16-675,0 0 1,0 0-1,0-1 0,1 1 1,-1 0-1,0 0 0,0 0 1,0 0-1,0 0 0,1 1 1,-1-1-1,0 0 0,0 1 1,0-1-1,0 0 0,0 1 1,0-1-1,0 1 1,0 0-1,0-1 0,0 1 1,0 0-1,0 0 0,0-1 1,-1 1-1,1 0 0,1 1 1,-2 0 5,1 1 1,0-1 0,0 0-1,-1 1 1,1-1 0,-1 1 0,0-1-1,0 1 1,0-1 0,0 0-1,0 1 1,-1 3 0,-3 11 63,-1-1 1,0 0 0,-8 17 0,8-21-9,1 0-29,0-5-34,2-1 0,-1 0 0,1 1 0,0-1 0,0 1 0,0 0 0,1-1 0,0 1 0,1 0 0,0 0 0,0 0 0,1 7 0,0-12-4,0-1 0,0 0 0,0 0-1,0 0 1,0 0 0,0-1 0,0 1 0,1 0 0,-1 0-1,0-1 1,1 1 0,-1-1 0,0 1 0,1-1 0,-1 1-1,1-1 1,-1 0 0,0 0 0,1 0 0,-1 0 0,1 0-1,-1 0 1,1 0 0,-1 0 0,0-1 0,1 1 0,-1 0-1,3-2 1,41-13 352,-26 4-292,-2 0 0,0-1 0,0-1-1,-1-1 1,20-21 0,-29 28-48,-1 1-1,-1-1 0,0 0 1,0-1-1,0 1 0,-1-1 1,0 0-1,0 0 0,-1 0 1,0-1-1,0 1 1,-1-1-1,0 1 0,-1-1 1,1-12-1,-2 20-28,0 1 1,0-1 0,0 1-1,0 0 1,0-1-1,0 1 1,0-1-1,-1 1 1,1-1-1,0 1 1,0-1-1,0 1 1,0 0-1,-1-1 1,1 1-1,0-1 1,0 1 0,-1 0-1,1-1 1,0 1-1,-1 0 1,1-1-1,0 1 1,-1 0-1,1 0 1,-1-1-1,1 1 1,0 0-1,-1 0 1,1 0-1,-1-1 1,1 1 0,-1 0-1,1 0 1,0 0-1,-1 0 1,1 0-1,-1 0 1,1 0-1,-1 0 1,1 0-1,-1 0 1,1 0-1,-1 0 1,1 1-1,0-1 1,-1 0 0,0 0-1,0 1-68,-1-1 1,1 1-1,0 0 1,-1-1-1,1 1 0,0 0 1,-1 0-1,1 0 0,0 0 1,0 0-1,0 0 0,0 0 1,0 0-1,-1 3 1,0-1-262,0 0 1,1 1 0,0-1-1,-1 1 1,1-1 0,1 1-1,-1 0 1,0-1 0,1 1 0,0 0-1,0-1 1,0 1 0,0 0-1,1-1 1,-1 1 0,2 4-1,-1-6-49,0 1 0,0-1-1,1 0 1,-1 0 0,0 0-1,1 0 1,-1 0-1,1 0 1,0 0 0,0-1-1,-1 1 1,1-1 0,0 1-1,0-1 1,1 0-1,-1 0 1,0 0 0,0 0-1,0 0 1,1 0-1,-1 0 1,1-1 0,-1 1-1,0-1 1,4 0 0,24 1-5066</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4.500"/>
    </inkml:context>
    <inkml:brush xml:id="br0">
      <inkml:brushProperty name="width" value="0.025" units="cm"/>
      <inkml:brushProperty name="height" value="0.025" units="cm"/>
    </inkml:brush>
  </inkml:definitions>
  <inkml:trace contextRef="#ctx0" brushRef="#br0">120 0 6951,'0'0'15102,"-11"0"-13933,7 0-1054,0 0 0,1 1 0,-1-1 0,0 1 0,0 0-1,0 0 1,0 0 0,1 0 0,-1 1 0,0-1 0,1 1 0,-1 0 0,-4 4 0,3-2 22,0 1 1,1 0-1,0-1 1,0 2-1,0-1 1,0 0 0,1 1-1,0-1 1,-4 12-1,5-14-24,1 0 0,0 0-1,0 0 1,0 0 0,0 0 0,1 0 0,-1 0-1,1 0 1,0 0 0,0 0 0,0 6-1,0-8-80,1 0-1,-1 1 0,1-1 0,0 0 0,-1 0 0,1 0 0,0-1 0,0 1 0,-1 0 0,1 0 0,0 0 0,0 0 1,0-1-1,0 1 0,0 0 0,0-1 0,0 1 0,0-1 0,0 1 0,1-1 0,-1 0 0,0 1 0,0-1 0,0 0 0,0 0 1,1 0-1,-1 0 0,0 0 0,0 0 0,2 0 0,14-2-163,0-1 0,-1-1 0,0 0 1,1-1-1,-2 0 0,1-1 0,-1-1 0,0-1 0,24-16 1,36-16-1039,-74 40 1178,0-1-1,-1 1 1,1-1-1,-1 1 1,1-1-1,0 1 1,-1 0-1,1-1 1,0 1-1,-1 0 1,1 0-1,0 0 1,0-1-1,-1 1 1,1 0-1,0 0 1,-1 0-1,1 0 1,0 0-1,0 0 1,-1 0-1,1 0 1,0 1-1,0-1 1,-1 0-1,1 0 0,0 1 1,-1-1-1,1 0 1,0 1-1,-1-1 1,1 1-1,-1-1 1,1 0-1,0 1 1,-1-1-1,1 1 1,-1 0-1,1-1 1,-1 1-1,0-1 1,1 1-1,-1 1 1,0 36 858,0-3-129,1-34-720,0 0 0,0-1 0,0 1 0,0 0 0,0 0 0,0-1 0,0 1 0,0 0 0,0-1 0,0 1 0,0-1 0,0 0 0,0 1-1,1-1 1,-1 0 0,0 1 0,0-1 0,0 0 0,1 0 0,-1 0 0,0 0 0,2-1 0,30-1 151,-31 2-155,76-14-551,2-6-3388,-12 3-3242,-33 8 222</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35.902"/>
    </inkml:context>
    <inkml:brush xml:id="br0">
      <inkml:brushProperty name="width" value="0.025" units="cm"/>
      <inkml:brushProperty name="height" value="0.025" units="cm"/>
    </inkml:brush>
  </inkml:definitions>
  <inkml:trace contextRef="#ctx0" brushRef="#br0">65 0 18033,'0'0'7986,"-3"10"-6886,-12 51-60,3-1 0,2 1 0,3 1 0,2 78 0,5-140-1036,-1 0 1,1 1-1,0-1 1,0 0 0,0 0-1,0 1 1,0-1-1,-1 0 1,1 1 0,0-1-1,0 0 1,0 1-1,0-1 1,0 0 0,0 1-1,0-1 1,0 0-1,0 0 1,0 1 0,0-1-1,1 0 1,-1 1-1,0-1 1,0 0 0,0 1-1,0-1 1,0 0-1,1 0 1,-1 1 0,0-1-1,0 0 1,0 0-1,1 1 1,-1-1-1,0 0 1,0 0 0,1 0-1,-1 1 1,0-1-1,0 0 1,1 0 0,-1 0-1,0 0 1,1 0-1,-1 0 1,0 0 0,1 0-1,-1 1 1,0-1-1,1 0 1,-1 0 0,0 0-1,1-1 1,0 1 6,0-1 0,-1 0 0,1 0 0,0 1 0,-1-1 1,1 0-1,-1 0 0,1 0 0,-1 0 0,1 0 0,-1 0 0,0 0 0,1 0 1,-1 0-1,0 0 0,0 0 0,0-1 0,1-74-11,-1 70 0,-1 1 0,0 0 0,0-1 0,0 1 0,0 0 0,-1 0 0,0 0 0,0 0 0,0 1 0,-1-1 0,0 0 0,-4-5 0,7 10-7,0 0 0,0 0 1,0 0-1,0 1 0,0-1 0,1 0 1,-1 0-1,0 0 0,0 0 0,0 0 1,0 0-1,0 0 0,0 1 0,0-1 0,0 0 1,0 0-1,0 0 0,0 0 0,0 0 1,0 0-1,0 0 0,0 1 0,-1-1 1,1 0-1,0 0 0,0 0 0,0 0 1,0 0-1,0 0 0,0 0 0,0 0 0,0 1 1,0-1-1,0 0 0,0 0 0,0 0 1,-1 0-1,1 0 0,0 0 0,0 0 1,0 0-1,0 0 0,0 0 0,0 0 0,0 0 1,-1 0-1,1 0 0,0 0 0,0 0 1,0 0-1,0 0 0,0 0 0,0 0 1,0 0-1,-1 0 0,1 0 0,10 14-531,-2-10 260,0-1-1,0 0 0,1 0 1,-1-1-1,0-1 1,1 1-1,0-1 0,-1 0 1,16-2-1,5 0-1696,46-8-1,9-13 438,-76 20 1591,-1-1 1,0 0-1,0-1 1,-1 1-1,1-1 1,-1 0-1,1-1 1,-2 0-1,8-7 1,-13 10 2458,-11 8-1732,-11 11-319,-27 41 1078,46-54-1380,0 1 0,0-1 0,0 1 0,1 0 0,-1 0 1,1 1-1,0-1 0,1 0 0,-1 1 0,1-1 0,0 7 0,1-11-150,0-1 0,0 1 0,0-1 0,1 1 0,-1-1 0,0 0 0,1 1 0,-1-1 0,0 1 0,1-1 0,-1 0 1,1 0-1,-1 1 0,0-1 0,1 0 0,-1 0 0,1 1 0,-1-1 0,1 0 0,-1 0 0,1 0 0,-1 0 0,1 0 0,-1 1 0,1-1 0,-1 0 0,1 0 0,-1 0 0,1-1 0,-1 1 0,1 0 0,0 0 0,20-3 126,-12 0-145,0 0 0,-1-1 1,1 0-1,-1-1 0,1 0 1,-2 0-1,1-1 0,8-7 1,55-60-808,-45 45 157,-24 31-518,-5 11 954,-7 18 286,7-26-64,0 0 1,1 0 0,0 1 0,0-1-1,1 1 1,-2 12 0,4-18 2,-1 0 1,0 1-1,0-1 0,1 0 0,-1 0 1,1 1-1,-1-1 0,1 0 1,0 0-1,-1 0 0,1 0 0,0 0 1,0 0-1,0 0 0,-1 0 1,1 0-1,0 0 0,1 0 0,-1 0 1,0-1-1,0 1 0,0 0 1,0-1-1,0 1 0,1-1 0,-1 1 1,0-1-1,1 0 0,-1 1 0,0-1 1,0 0-1,1 0 0,-1 0 1,0 0-1,1 0 0,-1 0 0,0-1 1,1 1-1,1-1 0,7 0-235,0-1 0,1 0-1,-1-1 1,0 0 0,0-1-1,0 0 1,-1-1-1,0 0 1,0 0 0,13-10-1,-8 5-387,1-1-1,-2-1 0,1-1 0,-2 0 0,15-19 0,-23 22 1032,-16 18 93,-19 20 327,23-18-342,0 0-1,0 0 0,1 1 1,0 0-1,1 1 1,-8 18-1,12-25-399,1-1 1,0 1-1,0-1 1,0 1-1,0-1 0,1 1 1,0 0-1,0-1 1,0 1-1,0 0 0,1-1 1,-1 1-1,1-1 1,1 1-1,-1-1 1,1 0-1,-1 1 0,1-1 1,0 0-1,1 0 1,4 7-1,2 0-52,6 8-321,0 0-1,-2 1 0,0 0 1,15 32-1,-26-45 318,1-1 0,-1 1 0,0-1 0,-1 1 0,0-1 0,0 1 0,0 0 0,-1 0 0,0 0 0,0-1 0,-1 1 0,0 0 0,0 0 0,0-1 0,-1 1 0,0-1 0,0 1 0,-1-1 0,0 0 0,-6 11 0,3-9 262,0 1 0,-1-1 1,1 0-1,-1 0 0,-13 10 1,17-16-190,0 1 0,0-1-1,0 0 1,-1 0 0,1 0 0,-1 0 0,1-1 0,-1 1 0,1-1 0,-1 0 0,0 0-1,0 0 1,0-1 0,0 1 0,1-1 0,-1 0 0,-8-1 0,10 0-96,0 0 0,-1 0 0,1 0 1,0 0-1,0-1 0,-1 1 0,1-1 1,0 0-1,1 0 0,-1 0 0,0 0 0,0 0 1,1 0-1,-1 0 0,1 0 0,0-1 0,0 1 1,0 0-1,0-1 0,0 1 0,0-1 1,0 1-1,1-1 0,-1-4 0,-4-67 43,5 71-51,0-6-3,0 1-1,1-1 1,0 0-1,0 0 1,1 1-1,0-1 1,1 1-1,0-1 1,0 1-1,1 0 1,0 0-1,1 1 1,-1-1-1,1 1 1,1 0-1,-1 0 1,1 1-1,11-10 1,6-1-18,1 0 0,0 2 0,2 1 1,35-15-1,-38 19 23,0-1 0,-1-1 0,0 0 1,-1-2-1,0-1 0,22-20 0,-40 32 6,0-1 0,0 1 0,-1-1 1,1 0-1,-1 0 0,0 0 0,0 0 0,0 0 0,-1 0 0,0 0 0,1-1 0,-2 1 0,1-1 0,0 1 1,-1-7-1,0 9-7,0 1 0,0 0 0,0-1 0,0 1 0,-1 0 0,1-1 0,-1 1 0,1 0 0,-1-1-1,1 1 1,-1 0 0,0 0 0,0 0 0,1-1 0,-1 1 0,0 0 0,0 0 0,0 0 0,0 0 0,-2 0 0,1 0 0,0 0-1,0 0 0,0 0 0,-1 1 1,1-1-1,0 1 0,0 0 1,-1 0-1,1 0 0,0 0 0,0 0 1,-1 0-1,1 0 0,0 1 0,-1-1 1,-2 2-1,1 0 0,0-1 0,0 1 0,1 1 0,-1-1 0,0 1 0,1-1 0,0 1 0,-1 0 0,1 0 0,0 0 0,1 1 0,-1-1 0,0 1 0,1 0 0,0-1 0,0 1 0,0 0 0,0 0 0,-1 5 0,2-6 0,0 0 0,0 0 0,0 0 0,0 0 0,1 1 0,-1-1 0,1 0 0,0 0 0,0 1 0,0-1 0,0 0 0,0 0 0,1 0 0,-1 1 0,1-1 0,0 0 0,0 0 0,0 0 0,1 0 0,-1 0 0,1 0 0,-1-1 0,1 1 0,0 0 0,0-1 0,3 3 0,1-1-180,-1 0-1,1-1 1,0 0-1,1 0 1,-1 0 0,0-1-1,1 0 1,0 0-1,-1-1 1,9 1-1,3 0-1572,0-1 0,32-3 0,4-5-6217</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0.923"/>
    </inkml:context>
    <inkml:brush xml:id="br0">
      <inkml:brushProperty name="width" value="0.025" units="cm"/>
      <inkml:brushProperty name="height" value="0.025" units="cm"/>
    </inkml:brush>
  </inkml:definitions>
  <inkml:trace contextRef="#ctx0" brushRef="#br0">13 454 10826,'0'0'10570,"-3"8"-9321,2-5-1104,-7 25 719,14-18-133,15-13 364,-4-7-740,-1 0 0,0-2 0,0 0-1,-1 0 1,-1-1 0,0-1 0,16-21 0,-17 21-311,29-33 31,49-71-1,-78 101-36,-2-2 0,0 1 0,-1-2 0,-1 1 0,-1-1 1,-1-1-1,9-37 0,-16 58-26,0 0 1,0-1 0,1 1 0,-1 0-1,0 0 1,0 0 0,0-1-1,0 1 1,0 0 0,0 0 0,0-1-1,0 1 1,0 0 0,0-1 0,0 1-1,0 0 1,0 0 0,0-1 0,0 1-1,0 0 1,0 0 0,0-1-1,0 1 1,0 0 0,0 0 0,0-1-1,0 1 1,0 0 0,0 0 0,-1-1-1,1 1 1,0 0 0,0 0-1,0 0 1,-1-1 0,1 1 0,0 0-1,0 0 1,0 0 0,-1 0 0,1-1-1,0 1 1,0 0 0,-1 0 0,1 0-1,-13 9 80,-10 21-139,2 8 122,3-1 1,0 2 0,3 1 0,-16 59-1,-23 171 575,8-34-1598,46-236 789,0 1 1,0 0-1,0-1 1,0 1-1,0-1 1,0 1 0,0-1-1,0 1 1,0-1-1,0 1 1,0-1-1,0 1 1,-1-1 0,1 1-1,0-1 1,0 1-1,-1-1 1,1 1-1,0-1 1,-1 1 0,1-1-1,0 0 1,-1 1-1,1-1 1,-1 0 0,1 1-1,0-1 1,-1 0-1,1 0 1,-1 1-1,1-1 1,-1 0 0,1 0-1,-1 0 1,1 1-1,-2-1 1,-10-18-4152,-8-45-1723,18 55 4808,-18-47-4570,-1-5 4690,19 51 2957,-1 0 0,2-1 0,-1 1-1,0-14 1,3 22-1615,-1-1 0,0 1-1,1-1 1,-1 1 0,1 0-1,0 0 1,-1-1 0,1 1-1,0 0 1,0 0 0,0 0-1,0 0 1,0 0 0,0 0-1,0 0 1,0 0 0,0 0-1,0 0 1,0 1 0,0-1 0,1 0-1,-1 1 1,0-1 0,1 1-1,1-1 1,43-11 1439,-29 8-735,23-6-176,74-22 430,-44 2-7185,-41 13-3053</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2.118"/>
    </inkml:context>
    <inkml:brush xml:id="br0">
      <inkml:brushProperty name="width" value="0.025" units="cm"/>
      <inkml:brushProperty name="height" value="0.025" units="cm"/>
    </inkml:brush>
  </inkml:definitions>
  <inkml:trace contextRef="#ctx0" brushRef="#br0">133 178 9097,'1'-12'2539,"0"4"-1018,-1 0 0,1-1 0,-2 1 0,1 0 0,-1 0 0,-2-8 0,2 14-1379,1 0 0,-1 1 0,0-1 0,1 1 0,-1-1 0,0 1 0,0-1 0,0 1-1,0-1 1,-1 1 0,1 0 0,0 0 0,-1 0 0,1 0 0,0 0 0,-1 0 0,1 0 0,-1 0 0,0 0 0,1 1-1,-1-1 1,1 1 0,-1-1 0,0 1 0,0 0 0,1-1 0,-1 1 0,0 0 0,1 0 0,-1 0 0,0 0-1,0 1 1,-2 0 0,0 0-92,0 0-1,1 1 1,-1 0-1,1-1 1,-1 1-1,1 1 1,0-1-1,0 0 1,0 1-1,0-1 0,0 1 1,0 0-1,1 0 1,-1 0-1,1 1 1,0-1-1,0 0 1,0 1-1,1-1 1,-1 1-1,0 4 1,-2 2 39,0 1 0,1-1 1,0 1-1,1 0 0,0 0 1,-1 14-1,4-24-79,-1 0 0,0-1-1,0 1 1,1-1 0,-1 1 0,1-1 0,-1 1-1,0-1 1,1 1 0,-1-1 0,1 1 0,-1-1 0,1 0-1,-1 1 1,1-1 0,0 0 0,-1 1 0,1-1 0,-1 0-1,1 0 1,0 1 0,-1-1 0,1 0 0,0 0-1,-1 0 1,1 0 0,0 0 0,-1 0 0,1 0 0,0 0-1,-1 0 1,1 0 0,-1 0 0,1-1 0,0 1-1,-1 0 1,2-1 0,26-7 402,-16 0-361,0 0 0,0-1 0,-1 0 0,0-1 0,-1 0 0,0-1 0,-1 0 0,9-14 0,-18 30-80,-1 0 0,0-1 0,1 1 0,0 0 1,0 0-1,1-1 0,0 6 0,0 3 41,2 11 19,5-19 33,17-28 75,-10 6-112,-10 13-41,-1 0-1,1-1 0,0 2 0,0-1 0,9-5 0,-13 9 13,0-1-1,0 1 0,0-1 1,0 1-1,0-1 1,0 1-1,1 0 1,-1 0-1,0-1 0,0 1 1,0 0-1,0 0 1,1 0-1,-1 0 1,0 1-1,0-1 0,0 0 1,0 0-1,1 1 1,-1-1-1,0 0 1,0 1-1,0-1 1,0 1-1,0 0 0,0-1 1,0 1-1,0 0 1,0 0-1,-1-1 1,1 1-1,0 0 0,0 0 1,-1 0-1,1 0 1,0 0-1,0 2 1,5 9-22,-4-8 27,0 1-1,1-1 0,-1 0 1,1 0-1,0 0 1,6 7-1,-9-11 1,1 1 0,-1-1 1,1 0-1,-1 0 0,1 1 0,-1-1 0,1 0 0,-1 0 1,1 1-1,-1-1 0,1 0 0,-1 0 0,1 0 0,0 0 1,-1 0-1,1 0 0,-1 0 0,1 0 0,-1 0 0,1 0 0,-1 0 1,1 0-1,-1-1 0,1 1 0,0 0 0,15-20 146,-11 10 113,1-1 0,-2 0 0,0 0 0,0-1 0,-1 1 1,0-1-1,-1 0 0,-1 1 0,1-19 0,27 29-262,67-6-3352,-75 3 163,-1 0 0,33-12 0,-7-3-13360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20.605"/>
    </inkml:context>
    <inkml:brush xml:id="br0">
      <inkml:brushProperty name="width" value="0.025" units="cm"/>
      <inkml:brushProperty name="height" value="0.025" units="cm"/>
    </inkml:brush>
  </inkml:definitions>
  <inkml:trace contextRef="#ctx0" brushRef="#br0">310 7 4548,'-9'0'241,"-97"-5"1216,50 4 3620,-61 8 0,116-7-5038,0-1 1,0 1 0,0 0 0,1 0-1,-1 0 1,0 0 0,0 1 0,1-1-1,-1 0 1,0 0 0,0 0 0,1 1-1,-1-1 1,0 0 0,1 1 0,-1-1-1,0 0 1,1 1 0,-1-1 0,0 1 0,1-1-1,-1 1 1,1-1 0,-1 1 0,1 0-1,-1-1 1,1 1 0,-1 0 0,1-1-1,0 1 1,0 0 0,-1 0 0,1-1-1,0 1 1,0 0 0,0 0 0,-1-1-1,1 1 1,0 0 0,0 0 0,0-1 0,0 1-1,1 0 1,-1 0 0,0 1 0,1-1 10,0 1 0,0 0 0,0 0 0,0 0 0,0-1 0,0 1 0,1 0 0,-1-1 0,1 1 0,-1-1 0,1 0 0,-1 1 0,1-1 0,0 0 0,0 0 0,2 1 0,30 9 394,1-2-1,0-1 1,1-2-1,71 4 1,-26-3-227,809 44 178,-202-64 382,3 1 373,-260 15-828,344-3 1395,-565-16-1417,17 0 206,-208 17-418,-12-1-11,0 1 1,-1-1 0,1-1 0,0 1 0,-1-1 0,1 0-1,7-2 1,-39-4-7434,12-3 1062</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3.615"/>
    </inkml:context>
    <inkml:brush xml:id="br0">
      <inkml:brushProperty name="width" value="0.025" units="cm"/>
      <inkml:brushProperty name="height" value="0.025" units="cm"/>
    </inkml:brush>
  </inkml:definitions>
  <inkml:trace contextRef="#ctx0" brushRef="#br0">354 76 10730,'1'-2'447,"0"0"0,0 0-1,0 0 1,-1-1 0,1 1 0,-1 0-1,0-1 1,0 1 0,0 0 0,0-1-1,0 1 1,0 0 0,-1 0 0,1-1-1,-1 1 1,1 0 0,-1 0 0,0 0-1,0-1 1,0 1 0,0 0 0,0 0-1,-1 0 1,1 1 0,-1-1 0,1 0-1,-1 0 1,-3-2 0,0 2-156,-1 0 1,1 0-1,0 0 1,-1 1-1,0 0 0,1 0 1,-1 1-1,0 0 1,1 0-1,-1 0 1,-6 1-1,2 1-152,0 0 1,0 1-1,1 0 1,-1 0-1,1 1 0,-1 0 1,1 1-1,0 0 0,1 0 1,-1 1-1,1 0 0,0 1 1,-13 13-1,4-2 55,1 1 0,1 0 0,0 0-1,-19 37 1,30-48-158,-1 0 1,2 0-1,-1 1 0,1 0 1,1 0-1,0 0 1,-2 13-1,4-19-37,0-1 0,-1 0 0,1 1 0,1-1 0,-1 1 0,0-1 0,1 0-1,-1 1 1,1-1 0,0 0 0,-1 0 0,1 1 0,0-1 0,0 0 0,1 0 0,-1 0 0,0 0 0,1 0 0,-1 0 0,1-1 0,0 1 0,0 0 0,-1-1 0,1 1 0,0-1 0,0 0 0,0 0 0,1 0 0,-1 0 0,0 0 0,0 0-1,5 1 1,8 1-594,0 0-1,0-2 0,0 1 0,0-2 0,1 0 0,-1-1 1,28-5-1,-26 3-1889,1-1-1,-1-1 1,25-12 0,1-5-8907</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4.625"/>
    </inkml:context>
    <inkml:brush xml:id="br0">
      <inkml:brushProperty name="width" value="0.025" units="cm"/>
      <inkml:brushProperty name="height" value="0.025" units="cm"/>
    </inkml:brush>
  </inkml:definitions>
  <inkml:trace contextRef="#ctx0" brushRef="#br0">208 0 14926,'0'0'6524,"-9"1"-4998,6-1-1452,0 1 0,0-1-1,0 1 1,0-1-1,0 1 1,0 0 0,0 0-1,1 0 1,-1 1-1,0-1 1,1 1 0,-1-1-1,0 1 1,-2 3-1,-1 1 104,0 1-1,0 1 0,1-1 1,0 1-1,-4 8 0,-13 23 637,-37 73 1872,52-97-2384,1 0-1,0 0 1,2 1-1,0-1 1,-4 27-1,8-41-291,0 0 0,0 1 1,-1-1-1,1 0 0,0 0 0,0 0 0,0 0 0,1 0 0,-1 0 0,0 0 0,0 1 0,1-1 0,-1 0 0,0 0 0,1 0 0,-1 0 0,1 0 0,-1 0 0,1 0 0,0 0 0,-1-1 0,1 1 0,0 0 0,0 0 0,-1 0 0,1-1 0,0 1 0,0 0 0,0-1 0,1 1 0,1 0 9,0 0-1,0-1 1,0 0 0,0 0 0,0 1 0,-1-2-1,1 1 1,0 0 0,0-1 0,0 1 0,4-2-1,8-3 26,-1-1-1,1 0 0,18-11 0,53-46-677,-62 44 280,50-30 0,-87 87 729,3-21-199,5-9-133,-1 1-1,1-1 0,0 2 0,1-1 1,0 0-1,-5 20 0,9-29-37,0 1 0,0-1 0,0 0 0,0 1 0,1-1 0,-1 0 0,0 1-1,0-1 1,0 0 0,0 1 0,0-1 0,0 0 0,0 0 0,1 1 0,-1-1 0,0 0 0,0 0-1,0 1 1,1-1 0,-1 0 0,0 0 0,0 1 0,1-1 0,-1 0 0,0 0 0,1 0 0,-1 0-1,0 1 1,1-1 0,-1 0 0,0 0 0,0 0 0,1 0 0,-1 0 0,0 0 0,1 0 0,-1 0-1,0 0 1,1 0 0,-1 0 0,0 0 0,1 0 0,-1 0 0,0 0 0,1 0 0,-1-1 0,0 1-1,1 0 1,-1 0 0,0 0 0,0 0 0,1-1 0,-1 1 0,0 0 0,0 0 0,1-1 0,-1 1-1,0 0 1,17-10 124,92-90-21,-109 100-108,0-1 0,0 1 0,0 0 0,0 0 0,0 0 1,1-1-1,-1 1 0,0 0 0,0 0 0,0 0 0,0 0 1,1-1-1,-1 1 0,0 0 0,0 0 0,0 0 0,1 0 0,-1 0 1,0 0-1,0 0 0,0 0 0,1-1 0,-1 1 0,0 0 1,0 0-1,1 0 0,-1 0 0,0 0 0,0 0 0,1 0 1,-1 0-1,0 0 0,0 1 0,0-1 0,1 0 0,-1 0 0,0 0 1,0 0-1,1 0 0,-1 0 0,0 0 0,0 0 0,0 1 1,0-1-1,1 0 0,-1 0 0,0 0 0,0 0 0,0 1 0,0-1 1,0 0-1,1 0 0,-1 1 0,0-1 0,0 0 0,0 21-82,-9 24-32,8-42 116,-6 36 133,7-39-129,0 1 0,0 0 0,0 0-1,0-1 1,1 1 0,-1 0-1,0-1 1,1 1 0,-1 0 0,0-1-1,1 1 1,-1 0 0,1-1 0,-1 1-1,1-1 1,-1 1 0,1-1 0,-1 1-1,1-1 1,0 1 0,-1-1-1,1 0 1,0 1 0,-1-1 0,1 0-1,0 1 1,-1-1 0,1 0 0,0 0-1,0 0 1,-1 0 0,1 0 0,0 0-1,0 0 1,-1 0 0,1 0-1,0 0 1,0 0 0,-1 0 0,1 0-1,0-1 1,0 1 0,-1 0 0,1-1-1,0 1 1,0-1 0,15-5 56,-1 0-1,0-2 1,0 1 0,24-19 0,23-11-66,-59 35 4,5-2-36,0 0 0,0 0-1,0 1 1,0 0 0,1 0-1,-1 1 1,1 0 0,9-1-1,-17 4 36,-1 0 0,1-1 0,0 1 0,-1 0 0,1 0 0,0 0 0,-1 0 0,1-1 0,-1 1 0,1 0 0,-1 0 0,0 0 0,1 0 0,-1 0 0,0 0 0,0 0 0,0 0 0,0 0 0,1 0 0,-1 0 0,-1 0 0,1 0 0,0 1 0,0-1 0,0 0 0,-1 1 0,-3 32 275,2-12-12,11-17 207,28-19-81,-22 6-363,-7 3-130,-1 1 1,1 0 0,0 0-1,0 1 1,1 0-1,-1 0 1,1 1 0,-1 0-1,11-1 1,-19 3 99,1 1 0,-1-1 1,0 0-1,1 1 0,-1-1 1,1 1-1,-1-1 0,0 1 1,1-1-1,-1 1 0,0-1 1,0 1-1,1-1 0,-1 1 1,0-1-1,0 1 0,0-1 1,0 1-1,0-1 0,0 1 1,0-1-1,0 1 0,0-1 1,0 1-1,0 0 0,0-1 1,0 1-1,0-1 0,0 1 1,-1-1-1,1 1 0,0-1 1,0 1-1,-1 0 0,-8 30 199,5-19-48,4-12-137,1 1 0,-1-1 0,0 1 1,0-1-1,0 1 0,1-1 0,-1 1 1,0-1-1,0 1 0,1-1 0,-1 0 1,0 1-1,1-1 0,-1 1 0,1-1 1,-1 0-1,1 1 0,-1-1 0,0 0 1,1 0-1,-1 1 0,1-1 1,-1 0-1,1 0 0,-1 0 0,1 0 1,-1 0-1,1 0 0,-1 1 0,1-1 1,-1 0-1,1-1 0,-1 1 0,1 0 1,0 0-1,-1 0 0,1 0 0,-1 0 1,1 0-1,-1-1 0,0 1 0,1 0 1,-1 0-1,1-1 0,-1 1 0,1-1 1,27-10 136,-13 3-132,4-2-8,0 0 0,0-2 0,-1 0 0,0-2 0,-1 1 0,23-26 0,-39 39-5,-1-1-1,1 0 0,0 1 1,-1-1-1,1 0 0,-1 1 1,1-1-1,-1 0 0,0 0 1,1 1-1,-1-1 0,0 0 1,1 0-1,-1 0 0,0 1 1,0-1-1,0 0 0,0 0 0,0 0 1,0 0-1,0 0 0,0-1 1,-14-2-34,10 4 29,0 1 1,0 0-1,0 0 1,0 0-1,0 0 0,0 0 1,1 1-1,-5 2 1,-46 39 357,51-41-337,1 0 0,0 0-1,0 0 1,0 0 0,0 0 0,1 1-1,-1-1 1,1 0 0,-1 1-1,1-1 1,0 1 0,0 0 0,0-1-1,0 1 1,0 0 0,1 0-1,-1 0 1,1-1 0,0 1 0,-1 0-1,2 4 1,0-5-45,0-1 0,0 1 0,0-1 0,1 1 0,-1-1 0,0 0-1,1 0 1,-1 0 0,1 0 0,0 0 0,-1 0 0,1 0 0,0 0 0,-1-1 0,1 1 0,0-1 0,0 1 0,0-1-1,-1 0 1,1 1 0,4-1 0,46 2-1983,-45-2 1349,59-2-9496,-30-6 3966</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4.967"/>
    </inkml:context>
    <inkml:brush xml:id="br0">
      <inkml:brushProperty name="width" value="0.025" units="cm"/>
      <inkml:brushProperty name="height" value="0.025" units="cm"/>
    </inkml:brush>
  </inkml:definitions>
  <inkml:trace contextRef="#ctx0" brushRef="#br0">187 1 16239,'-8'-1'4031,"-1"1"-3410,0 0 0,0 0 0,1 1 0,-1 0 1,0 1-1,1 0 0,-1 0 0,1 1 0,0 0 0,-1 0 1,2 1-1,-1 0 0,-13 9 0,17-10-556,0-1 0,1 1 0,-1 0 0,1 0 0,0 0 0,0 1 0,0-1 0,0 1 0,0 0 0,1 0 0,0-1 0,-1 2 0,1-1 0,1 0 0,-1 0 0,-1 7 0,4-10-73,-1 0-1,1 0 1,0-1 0,0 1-1,-1 0 1,1 0 0,0-1 0,0 1-1,0-1 1,0 1 0,0-1-1,0 1 1,0-1 0,0 1-1,0-1 1,0 0 0,0 1-1,0-1 1,0 0 0,0 0-1,0 0 1,0 0 0,0 0-1,0 0 1,0 0 0,1-1-1,43 1-549,-33 0 268,152-6-2502,-164 6 2821,1 1 0,-1-1-1,0 0 1,1 0 0,-1 0 0,1 0 0,-1 1-1,0-1 1,1 0 0,-1 0 0,0 1 0,1-1-1,-1 0 1,0 1 0,0-1 0,1 0-1,-1 1 1,0-1 0,0 1 0,1-1 0,-1 0-1,0 1 1,0-1 0,0 1 0,0-1 0,0 0-1,0 1 1,0-1 0,0 1 0,0-1-1,0 1 1,0-1 0,0 0 0,0 1 0,0-1-1,0 1 1,0-1 0,0 1 0,0-1 0,-1 0-1,1 1 1,0-1 0,0 0 0,-1 1-1,1 0 1,-12 19 1391,1-8-996,0-1 0,-1-1 0,0 1 0,-1-2 1,0 0-1,0-1 0,-1 0 0,-27 11 0,41-19-448,0 0 0,0 0-1,-1 0 1,1 1 0,0-1 0,0 0 0,0 0-1,-1 0 1,1 0 0,0 0 0,0 0-1,0 0 1,0 0 0,-1 0 0,1 0 0,0 0-1,0 0 1,0 0 0,0-1 0,-1 1 0,1 0-1,0 0 1,0 0 0,0 0 0,0 0 0,0 0-1,-1 0 1,1 0 0,0-1 0,0 1-1,0 0 1,0 0 0,0 0 0,0 0 0,-1 0-1,1-1 1,0 1 0,0 0 0,0 0 0,0 0-1,0 0 1,0 0 0,0-1 0,0 1 0,0 0-1,0 0 1,0 0 0,0-1 0,0 1 0,4-14-2953,10-13-4340,3 5 275</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5.311"/>
    </inkml:context>
    <inkml:brush xml:id="br0">
      <inkml:brushProperty name="width" value="0.025" units="cm"/>
      <inkml:brushProperty name="height" value="0.025" units="cm"/>
    </inkml:brush>
  </inkml:definitions>
  <inkml:trace contextRef="#ctx0" brushRef="#br0">46 121 12204,'0'0'3347,"10"-4"5,-8 4-3168,78-31 6140,-75 29-6046,-1 0 0,1-1 0,0 1 0,-1-1-1,1 0 1,-1 0 0,0 0 0,0-1 0,0 0 0,-1 1 0,1-1 0,-1 0 0,0-1 0,0 1 0,4-9 0,-7 13-245,0-1 0,1 0 0,-1 1 0,0-1 0,0 0 1,0 1-1,0-1 0,0 1 0,0-1 0,0 0 1,-1 1-1,1-1 0,0 0 0,0 1 0,0-1 0,-1 0 1,1 1-1,0-1 0,-1 1 0,1-1 0,0 1 1,-1-1-1,1 1 0,-1-1 0,1 1 0,-1-1 0,1 1 1,-1 0-1,1-1 0,-1 1 0,1 0 0,-1-1 1,-1 1-1,-30-6 298,22 6-294,0 1 0,-1 0 0,1 0 0,-13 4 0,14-1 59,1 0 1,-1 0 0,1 1-1,0 0 1,0 0 0,-13 12-1,19-15-75,0-1-1,0 1 0,0 0 1,0 0-1,0 0 0,0 0 1,0 0-1,1 1 0,-1-1 0,1 0 1,0 1-1,-1-1 0,1 1 1,1-1-1,-1 1 0,0 0 0,0-1 1,1 1-1,0 0 0,-1-1 1,1 1-1,0 0 0,0 0 1,1-1-1,-1 1 0,0 0 0,1 0 1,1 2-1,0-2-20,0 0 0,1-1 0,0 1 0,0-1 0,0 1 0,0-1 0,0 0 0,0 0 0,0 0 0,1 0 0,-1-1 0,1 1 0,-1-1 0,1 0 0,-1 0 0,7 0 0,65 10 0,-72-11 0,33 3-1561,0-2 1,49-4-1,-39-6-5929</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6.013"/>
    </inkml:context>
    <inkml:brush xml:id="br0">
      <inkml:brushProperty name="width" value="0.025" units="cm"/>
      <inkml:brushProperty name="height" value="0.025" units="cm"/>
    </inkml:brush>
  </inkml:definitions>
  <inkml:trace contextRef="#ctx0" brushRef="#br0">6 106 14350,'0'0'10986,"-2"9"-9796,2-8-1171,-1 2 48,0 0 0,1 0 0,-1 0 0,1 0 0,0 0 0,0 0 0,0-1 0,0 1 0,0 0 0,1 5 0,0-6-35,0-1-1,0 1 1,1-1-1,-1 1 1,0-1-1,0 0 1,1 1-1,-1-1 1,0 0-1,1 0 1,-1 0-1,1 0 1,0 0-1,-1-1 1,1 1-1,0 0 1,-1-1-1,1 1 1,0-1-1,0 0 1,0 1-1,-1-1 1,1 0-1,0 0 1,3 0-1,4-1 86,0 1 0,0-1-1,-1 0 1,1-1 0,0 0-1,0 0 1,-1-1 0,0 0-1,1-1 1,-1 0 0,0 0-1,12-9 1,-15 10-99,0-1 0,0 0 0,0 0-1,-1 0 1,1 0 0,-1-1 0,0 0 0,-1 0 0,1 0-1,-1 0 1,0 0 0,0-1 0,0 1 0,-1-1 0,0 0 0,0 0-1,0 0 1,-1 0 0,1-7 0,-2 12-15,0 0 0,0 0 1,0-1-1,0 1 0,0 0 0,-1 0 0,1 0 0,0 0 1,-1 0-1,1 0 0,-1 0 0,1 0 0,-1 0 0,1 0 1,-1 0-1,0 0 0,1 0 0,-1 0 0,0 1 0,0-1 1,0 0-1,1 0 0,-1 1 0,0-1 0,0 1 0,0-1 1,0 0-1,0 1 0,0 0 0,0-1 0,-1 1 0,1 0 0,0 0 1,0-1-1,0 1 0,0 0 0,0 0 0,0 0 0,-1 0 1,1 0-1,0 1 0,0-1 0,-2 1 0,-1 0-10,-1-1 0,1 2-1,-1-1 1,1 0 0,0 1-1,-1 0 1,1 0 0,0 0-1,1 0 1,-5 4 0,-6 8 127,2 0 0,0 0 1,0 1-1,2 1 0,0 0 1,0 1-1,2 0 0,0 0 1,1 0-1,1 1 0,0 0 1,-5 35-1,11-52-115,-1 1 0,1-1 0,0 0-1,0 0 1,0 1 0,0-1 0,1 0 0,-1 0 0,0 1 0,0-1 0,1 0-1,-1 0 1,1 0 0,-1 1 0,1-1 0,0 0 0,-1 0 0,1 0 0,0 0-1,0 0 1,0 0 0,-1 0 0,1-1 0,2 3 0,0-2-40,-1 0 1,0 0-1,1-1 0,-1 1 1,1 0-1,0-1 0,-1 1 1,1-1-1,-1 0 1,1 0-1,4 0 0,5-2-348,1 0 0,-1-1-1,0 0 1,14-5 0,10-7-2600,39-22 0,-3-3-3751,-8 2-3100</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6.368"/>
    </inkml:context>
    <inkml:brush xml:id="br0">
      <inkml:brushProperty name="width" value="0.025" units="cm"/>
      <inkml:brushProperty name="height" value="0.025" units="cm"/>
    </inkml:brush>
  </inkml:definitions>
  <inkml:trace contextRef="#ctx0" brushRef="#br0">424 1 13677,'0'0'6918,"-51"52"-5284,10-16-257,-5 5-127,-6 2-33,1 0-449,5-3-319,2-7-257,11-6-96,9-8-128,7-8-833,7-10-1057,4-1-1569,4-14-2723,2-11-8840</inkml:trace>
  <inkml:trace contextRef="#ctx0" brushRef="#br0" timeOffset="1">111 89 15471,'0'0'7975,"54"5"-6565,-36 12-193,3 3-449,-1-1-479,7 4-193,-1-5-865,4-6-1889,2-8-1987,2-4-3170</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6.815"/>
    </inkml:context>
    <inkml:brush xml:id="br0">
      <inkml:brushProperty name="width" value="0.025" units="cm"/>
      <inkml:brushProperty name="height" value="0.025" units="cm"/>
    </inkml:brush>
  </inkml:definitions>
  <inkml:trace contextRef="#ctx0" brushRef="#br0">110 0 16784,'0'0'1900,"-6"12"92,-13 23-272,2 1 0,2 1 0,1 0 0,-9 42 0,16-36-1432,3-1 0,1 1 1,2-1-1,1 1 0,11 67 0,-2-75-236,0-28 28,3-20 109,-3-6-108,-1 0-1,-2 0 1,1 0 0,5-36 0,6-89-58,-8 60-7,-6 51-30,-3 17-96,0 1 1,1 0 0,1-1-1,1 1 1,0 1 0,1-1-1,0 0 1,11-19-1,-15 33 90,0-1 0,0 0 0,0 1-1,0-1 1,1 1 0,-1-1-1,1 1 1,-1 0 0,1 0-1,-1 0 1,1 0 0,-1 0-1,1 0 1,0 0 0,0 0-1,-1 0 1,1 1 0,0-1-1,0 1 1,0-1 0,0 1 0,0 0-1,0 0 1,-1 0 0,1 0-1,0 0 1,0 0 0,0 1-1,0-1 1,0 0 0,0 1-1,0 0 1,-1-1 0,1 1-1,0 0 1,-1 0 0,4 2-1,-2-1 11,0 1 0,0-1 0,0 1 0,0 0 0,0 0-1,0 0 1,-1 1 0,1-1 0,-1 1 0,0-1 0,0 1-1,0 0 1,-1 0 0,1-1 0,-1 1 0,1 6 0,-1-3 87,-2-1 0,1 1 0,0 0 0,-1-1 1,-1 1-1,1-1 0,-1 1 0,0-1 0,0 0 1,-1 1-1,0-1 0,0 0 0,0-1 0,-1 1 0,1 0 1,-2-1-1,1 0 0,-8 7 0,6-5 37,-1-1-1,0 0 1,-1 0-1,1-1 0,-1 0 1,0 0-1,-1 0 1,1-1-1,-1-1 1,1 1-1,-1-2 1,-18 5-1,26-7-204,0 0-1,0 0 1,-1 1-1,1-1 1,0 0-1,0 0 1,0 0-1,0 0 1,0 0-1,0-1 1,0 1-1,0 0 1,0 0 0,-1-1-1,1 1 1,0-1-1,0 1 1,0-1-1,1 1 1,-1-1-1,0 1 1,0-1-1,0 0 1,0 0-1,0 1 1,1-1-1,-1 0 1,0 0 0,1 0-1,-1 0 1,1 0-1,-1 0 1,1 0-1,-1 0 1,1 0-1,0 0 1,-1 0-1,1 0 1,0 0-1,0 0 1,0 0 0,0-1-1,0 1 1,0-2-1,1 0-279,-1 0-1,1 0 1,-1 0 0,1 0-1,0 0 1,0 0 0,0 0-1,1 0 1,-1 0 0,1 1-1,-1-1 1,1 1 0,0-1-1,0 1 1,3-3-1,2 0-1342,1 0 0,0 0-1,0 1 1,0 0 0,0 1-1,17-5 1,6 0-6112</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7.782"/>
    </inkml:context>
    <inkml:brush xml:id="br0">
      <inkml:brushProperty name="width" value="0.025" units="cm"/>
      <inkml:brushProperty name="height" value="0.025" units="cm"/>
    </inkml:brush>
  </inkml:definitions>
  <inkml:trace contextRef="#ctx0" brushRef="#br0">203 349 8232,'0'0'15780,"-9"-1"-14611,-17-5-144,15 3 2,0 0 0,0 1 0,0 0-1,0 0 1,-15 1 0,-7 10-857,21-3-57,9-5-112,1-1 0,0 1-1,-1 0 1,1 0 0,0 0-1,0 0 1,0 0 0,0 1-1,0-1 1,0 0 0,0 1-1,0 0 1,1-1 0,-1 1-1,1 0 1,-1 0 0,1 0-1,-1 0 1,1 0 0,0 0-1,0 0 1,-1 4 0,3-5-4,0 0 0,0 0 0,0 0 1,0 0-1,1 0 0,-1 0 0,0 0 1,0-1-1,1 1 0,-1 0 0,0-1 1,1 1-1,-1-1 0,1 1 0,-1-1 1,1 0-1,-1 0 0,3 1 0,29 4-131,-22-4 39,1-1 1,-1 0-1,0 0 1,1-1-1,-1-1 1,15-3-1,-23 4 99,0 1 0,-1-1 1,1 0-1,0 0 0,0 0 0,-1-1 0,1 1 0,-1-1 0,1 1 0,-1-1 0,0 0 0,1 0 0,-1 0 0,0 0 0,0 0 1,-1 0-1,1-1 0,0 1 0,-1-1 0,1 1 0,-1-1 0,0 0 0,0 1 0,0-1 0,0 0 0,0 0 0,-1 0 0,1 1 0,-1-7 1,0 8 4,0 0 0,-1 0 0,1 0 1,-1 1-1,1-1 0,-1 0 1,0 0-1,1 0 0,-1 0 1,0 1-1,0-1 0,0 0 1,1 1-1,-1-1 0,0 0 0,0 1 1,0-1-1,0 1 0,0 0 1,0-1-1,0 1 0,0 0 1,0-1-1,0 1 0,0 0 1,0 0-1,0 0 0,0 0 0,0 0 1,-1 0-1,1 0 0,0 0 1,0 1-1,0-1 0,0 0 1,0 1-1,-1 0 0,1-1-1,0 0 0,-1 0 0,1 0 0,0 1-1,0-1 1,0 0 0,0 1 0,0-1 0,0 1 0,0-1-1,0 1 1,0-1 0,0 1 0,0 0 0,0-1 0,0 1 0,1 0-1,-1 0 1,0 0 0,0 0 0,1 0 0,-1 0 0,1 0-1,-1 0 1,1 0 0,-1 0 0,1 0 0,-1 0 0,1 0-1,0 0 1,0 0 0,0 0 0,0 0 0,-1 1 0,1-1 0,1 0-1,-1 0 1,0 0 0,0 2 0,2-2-5,-1 0 1,0-1 0,0 1-1,0-1 1,0 1 0,0-1-1,1 1 1,-1-1 0,0 0-1,0 1 1,1-1 0,-1 0-1,0 0 1,1 0-1,-1 0 1,0 0 0,0 0-1,1 0 1,-1-1 0,0 1-1,3-1 1,27-8 76,-14 0-397,-1 1 1,2 1-1,-1 0 0,1 1 0,-1 1 1,2 1-1,-1 0 0,30-1 0,-44 11 30,-4-6 255,0 1 0,0-1 0,0 1 0,0-1 0,0 1 0,1 0 0,-1-1-1,0 1 1,0-1 0,1 1 0,-1-1 0,0 1 0,1-1 0,-1 1 0,0-1 0,1 0 0,-1 1 0,1-1 0,-1 1 0,1-1 0,-1 0 0,1 1 0,-1-1 0,1 0 0,-1 0 0,1 1 0,-1-1 0,1 0-1,-1 0 1,1 0 0,0 0 0,-1 0 0,1 0 0,-1 0 0,1 0 0,-1 0 0,1 0 0,0 0 0,-1 0 0,1 0 0,-1 0 0,1 0 0,-1-1 0,1 1 0,0 0 0,-1 0 0,1-1 0,0 0 0,8-4-230,1 0 0,-1-2 0,0 1 0,-1-1 0,0 0 0,0 0 0,10-14 1,45-63-1200,-56 73 1477,34-57-288,-37 62 417,-1-1 0,0 0 1,0 0-1,-1 0 0,0 0 1,0-1-1,-1 1 0,1-11 1,-15 47 1266,4-13-1137,1 8-174,1-1 0,1 2 0,2-1 0,0 1 0,1-1 0,2 1 0,0 0 0,2 0 0,1 0 0,1-1 0,0 1 0,9 26 0,-13-47-599,-4-9 219,-15-21 170,-23-37 216,25 35 54,8 14 556,0-1 0,1 0 1,1 0-1,-6-16 0,14 30-700,0 1-1,0-1 1,0 1-1,0 0 1,0-1-1,0 1 1,0-1 0,0 1-1,0-1 1,0 1-1,0 0 1,0-1-1,1 1 1,-1-1-1,0 1 1,0 0-1,1-1 1,-1 1 0,0 0-1,0-1 1,1 1-1,-1 0 1,0-1-1,1 1 1,-1 0-1,0 0 1,1-1-1,-1 1 1,1 0 0,-1 0-1,0 0 1,1-1-1,-1 1 1,1 0-1,-1 0 1,0 0-1,1 0 1,-1 0-1,1 0 1,-1 0 0,1 0-1,-1 0 1,1 0-1,29 0 446,-20 1-408,46-1-1256,57 0-6346,-64-4-1671</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8.543"/>
    </inkml:context>
    <inkml:brush xml:id="br0">
      <inkml:brushProperty name="width" value="0.025" units="cm"/>
      <inkml:brushProperty name="height" value="0.025" units="cm"/>
    </inkml:brush>
  </inkml:definitions>
  <inkml:trace contextRef="#ctx0" brushRef="#br0">171 34 16111,'0'-1'229,"0"0"-1,0-1 1,0 1 0,0-1-1,0 1 1,-1 0 0,1-1-1,-1 1 1,1 0-1,-1-1 1,1 1 0,-1 0-1,0 0 1,0 0 0,1-1-1,-1 1 1,0 0-1,0 0 1,0 0 0,0 0-1,0 1 1,-1-1 0,1 0-1,0 0 1,0 1-1,0-1 1,-1 0 0,1 1-1,0-1 1,-1 1-1,1 0 1,0-1 0,-1 1-1,1 0 1,-1 0 0,1 0-1,0 0 1,-1 0-1,1 0 1,-1 1 0,1-1-1,0 0 1,-1 1 0,-1 0-1,-2 0-5,-1 0 0,1 1 1,-1 0-1,1 0 0,0 0 0,-1 1 0,1-1 0,1 1 1,-1 0-1,-6 6 0,6-3-174,-1 0 0,1 1-1,0 0 1,1 0 0,-1 0 0,-4 12-1,7-15-49,1 0 0,-1 1 0,1-1 0,0 0 0,0 0 0,0 1 0,1-1 0,-1 1 0,1-1 0,0 1 0,1-1 0,-1 0 0,1 1 0,1 4 0,-1-7 4,0-1 0,0 1 1,1-1-1,-1 1 1,0-1-1,1 1 1,-1-1-1,1 0 0,0 0 1,-1 0-1,1 0 1,0 0-1,0 0 1,-1 0-1,1-1 0,0 1 1,0 0-1,0-1 1,0 0-1,0 1 1,0-1-1,0 0 0,0 0 1,0 0-1,0-1 1,0 1-1,0 0 1,3-2-1,4 1 23,-1 0 0,0-1 0,0 0 1,0-1-1,12-5 0,0-4 76,-14 7-166,1 1 0,0 0 0,0 1-1,0-1 1,15-4 0,-21 8 40,0 0-1,1 0 1,-1 0 0,0 0-1,1 0 1,-1 0-1,0 0 1,1 0-1,-1 0 1,0 1 0,1-1-1,-1 0 1,0 1-1,0 0 1,0-1 0,1 1-1,-1-1 1,0 1-1,0 0 1,0 0 0,0 0-1,0 0 1,0 0-1,0 0 1,-1 0-1,1 0 1,0 0 0,0 0-1,-1 0 1,1 0-1,-1 1 1,1-1 0,-1 0-1,1 0 1,-1 1-1,0-1 1,0 0 0,1 1-1,-1-1 1,0 0-1,0 2 1,5 44 15,-2 0-1,-1 1 1,-7 51 0,5-88 250,-2-1 0,0 1 0,0-1 0,-1 0 0,0 0 0,-1 0 0,0 0 0,0-1 0,-11 17 0,12-22-133,0 1 0,0-1 0,-1 0-1,0 0 1,1 0 0,-1-1 0,0 1 0,-1-1 0,1 0 0,-1 0 0,1 0 0,-1-1 0,0 0 0,0 0 0,0 0-1,0 0 1,0-1 0,-1 0 0,1 0 0,-10 1 0,11-3-108,0 0 0,0 0 0,0-1 0,1 1 0,-1-1 0,0 1 0,1-1 0,-1 0 0,1-1 0,0 1 0,-1 0 0,1-1 0,1 0 0,-1 0 0,0 0 0,0 0 0,1 0 0,0-1 0,0 1 0,0-1 0,-3-6 0,-1-3 0,0 0 0,0 0 0,1-1 0,-5-27 0,8 34-199,1-1 0,0 0 0,0 1 0,1-1 0,0 0 0,1 0 0,-1 1 0,4-13 0,-3 17 46,1-1 0,-1 1 1,1-1-1,-1 1 0,1 0 0,1 0 0,-1 0 0,0 0 1,1 0-1,-1 1 0,1-1 0,0 1 0,0-1 1,0 1-1,0 0 0,0 0 0,0 0 0,0 1 1,7-3-1,24-7-3403,-1 2-1,40-6 1,-65 13 2763,52-9-6568</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9.177"/>
    </inkml:context>
    <inkml:brush xml:id="br0">
      <inkml:brushProperty name="width" value="0.025" units="cm"/>
      <inkml:brushProperty name="height" value="0.025" units="cm"/>
    </inkml:brush>
  </inkml:definitions>
  <inkml:trace contextRef="#ctx0" brushRef="#br0">188 77 17104,'0'0'5130,"-10"-7"-3138,4 3-1716,-1 0 1,0 0 0,1 1 0,-1 0-1,0 0 1,-14-3 0,17 5-192,0 0 0,1 1 0,-1 0-1,0 0 1,1 0 0,-1 0 0,0 1 0,1-1 0,-1 1 0,0 0 0,1 0 0,-1 0 0,1 1 0,0-1 0,-1 1 0,1 0 0,0 0 0,0 0 0,0 0-1,-3 4 1,1-2-15,1 1-1,0-1 1,1 1 0,-1 0-1,1 0 1,0 0-1,1 1 1,-1-1-1,1 1 1,-3 7-1,5-11-58,-1-1 1,1 1-1,0-1 0,-1 1 0,1-1 1,0 1-1,0-1 0,0 1 0,0-1 1,0 1-1,0-1 0,0 1 0,1-1 1,-1 1-1,0-1 0,1 1 0,-1-1 0,1 0 1,0 1-1,-1-1 0,1 0 0,0 1 1,0-1-1,0 0 0,0 0 0,0 0 1,0 0-1,0 0 0,0 0 0,1 0 1,-1 0-1,0 0 0,0 0 0,1-1 1,-1 1-1,1-1 0,-1 1 0,1-1 1,-1 1-1,1-1 0,-1 0 0,1 0 1,-1 1-1,3-1 0,5 0 6,-1 1 1,1-1 0,-1 0-1,1 0 1,-1-1-1,1-1 1,-1 1-1,0-1 1,0-1-1,1 1 1,-2-1-1,1-1 1,0 1-1,-1-1 1,1-1-1,-1 0 1,0 0-1,-1 0 1,1 0-1,-1-1 1,0 0-1,0-1 1,-1 1-1,6-11 1,-9 14-3,-1 0 1,0 0 0,0 0 0,0 0-1,0-1 1,0 1 0,-1-1 0,1 1-1,-1 0 1,0-1 0,0 1 0,0-1-1,0 1 1,-1-1 0,0 1 0,1 0-1,-2-4 1,1 6-20,0-1-1,1 1 1,-1 0-1,0-1 1,0 1 0,0 0-1,0 0 1,0 0-1,0-1 1,0 1-1,0 0 1,0 0-1,0 1 1,-1-1 0,1 0-1,0 0 1,-1 1-1,1-1 1,-1 0-1,1 1 1,0 0 0,-1-1-1,1 1 1,-1 0-1,1-1 1,-1 1-1,1 0 1,-1 0-1,0 1 1,1-1 0,-1 0-1,1 0 1,-1 1-1,1-1 1,0 1-1,-1-1 1,1 1-1,-1-1 1,1 1 0,-2 1-1,2-2-52,0 1 0,0-1 1,-1 1-1,1-1 0,0 1 0,0 0 0,0 0 0,0 0 1,0-1-1,0 1 0,0 0 0,0 0 0,0 0 0,0 0 0,1 0 1,-1 1-1,0-1 0,1 0 0,-1 0 0,1 0 0,-1 1 1,1-1-1,-1 0 0,1 0 0,0 1 0,0-1 0,0 0 1,0 1-1,0-1 0,0 0 0,0 1 0,0-1 0,0 0 0,1 1 1,-1-1-1,0 0 0,1 1 0,-1-1 0,2 2 0,-1-1-231,1 0 0,-1 1 0,1-1 0,-1 0 0,1 0 0,0 0 0,0 0 0,0-1 0,0 1 0,0 0 0,1-1 0,-1 0 0,0 1 0,1-1 0,-1 0 0,1 0 0,-1 0 0,1 0 0,3 0 0,1-1-235,-1 1 1,1-1-1,-1-1 0,1 1 0,-1-1 1,1 0-1,-1-1 0,0 0 1,11-4-1,47-30-526,-19 9 1965,-45 27-891,0 0-1,0-1 1,1 1 0,-1 0-1,0 0 1,0 0-1,0 0 1,1 0-1,-1 0 1,0 0 0,0 0-1,1-1 1,-1 1-1,0 0 1,0 0 0,1 0-1,-1 0 1,0 0-1,0 0 1,1 0 0,-1 0-1,0 1 1,0-1-1,1 0 1,-1 0 0,0 0-1,0 0 1,0 0-1,1 0 1,-1 0 0,0 0-1,0 1 1,0-1-1,1 0 1,-1 0-1,0 0 1,0 0 0,0 1-1,0-1 1,1 0-1,-1 0 1,0 0 0,0 1-1,0-1 1,1 18 799,-10 31 526,5-33-478,3-12-742,1 0 0,-1 0 0,1 0-1,0 0 1,0 0 0,0 0 0,0 0-1,1 0 1,0 0 0,-1 0-1,3 4 1,-2-7-87,0 0-1,1 1 1,-1-1 0,0 0-1,1 0 1,-1 0-1,1 0 1,-1 0-1,1 0 1,0-1 0,-1 1-1,1 0 1,0-1-1,-1 0 1,1 1 0,0-1-1,0 0 1,-1 0-1,1 0 1,0 0-1,0 0 1,0 0 0,-1 0-1,1-1 1,0 1-1,2-1 1,2-1 70,0 0 0,0-1-1,0 0 1,-1 0 0,1 0 0,-1 0 0,0-1 0,0 0-1,0 0 1,0 0 0,-1-1 0,1 1 0,-1-1 0,0 0-1,-1 0 1,1-1 0,-1 1 0,0-1 0,-1 0 0,1 0-1,1-7 1,-4 12-45,-1-1 0,1 1 0,-1 0 0,0 0 0,0 0 0,1 0 0,-1 0 0,0 0 0,0 0-1,0 1 1,0-1 0,0 0 0,0 0 0,0 1 0,-1-1 0,1 1 0,0-1 0,0 1 0,0-1 0,-1 1-1,1 0 1,0-1 0,0 1 0,-1 0 0,1 0 0,0 0 0,0 0 0,-1 0 0,1 0 0,0 0 0,-2 1-1,-45 2 24,-28 18 352,113-39-2130,-6 1-1425,19 2-6316,-23 6 1009</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25.454"/>
    </inkml:context>
    <inkml:brush xml:id="br0">
      <inkml:brushProperty name="width" value="0.025" units="cm"/>
      <inkml:brushProperty name="height" value="0.025" units="cm"/>
    </inkml:brush>
  </inkml:definitions>
  <inkml:trace contextRef="#ctx0" brushRef="#br0">1 349 8456,'0'0'3203,"12"-3"-2717,180-36 1077,225-18 0,213 20-1080,76 32-308,-410 6 386,-60 2-340,430-20 1288,156-114-826,-505 91 641,-314 40-1411,-1 0-158,-1 0 0,1 0 1,-1 0-1,1 0 1,-1-1-1,1 1 1,-1 0-1,1-1 1,-1 1-1,0-1 0,1 1 1,-1-1-1,0 0 1,1 0-1,-1 1 1,0-1-1,3-2 1,4-10-4379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9.613"/>
    </inkml:context>
    <inkml:brush xml:id="br0">
      <inkml:brushProperty name="width" value="0.025" units="cm"/>
      <inkml:brushProperty name="height" value="0.025" units="cm"/>
    </inkml:brush>
  </inkml:definitions>
  <inkml:trace contextRef="#ctx0" brushRef="#br0">193 237 16944,'0'0'4997,"-9"-5"-3139,5 2-1742,-1 1 1,0-1 0,0 1 0,0-1 0,0 2-1,0-1 1,0 0 0,0 1 0,-1 0 0,1 0-1,-1 1 1,1-1 0,0 1 0,-1 0 0,1 1-1,-1-1 1,1 1 0,0 0 0,-1 1 0,1-1-1,0 1 1,0 0 0,0 0 0,-7 5 0,8-5 96,0 1 1,1 0-1,-1-1 1,1 1-1,0 1 1,0-1-1,0 0 1,0 1-1,1-1 1,-1 1-1,1 0 1,0 0 0,0 0-1,0 0 1,1 0-1,-2 8 1,3-11-199,0 0 1,1 0 0,-1 0-1,1 0 1,-1 0 0,1 0-1,0 0 1,-1 0 0,1-1-1,0 1 1,-1 0 0,1 0-1,0-1 1,0 1 0,0-1-1,0 1 1,0 0-1,-1-1 1,1 0 0,0 1-1,0-1 1,0 0 0,0 1-1,0-1 1,0 0 0,1 0-1,-1 0 1,0 0 0,0 0-1,0 0 1,0 0 0,0 0-1,2-1 1,41-3 108,-27-2-99,0 0 0,-1-2 0,1 0 0,-1 0 0,-1-1 0,1-1 0,23-21 0,-13 8 4,-1-1 0,0-1 0,21-31-1,-40 49-18,-2 2 4,1 0 1,-1-1-1,1 0 0,-2 1 1,1-2-1,-1 1 0,1 0 1,-2-1-1,1 1 0,-1-1 0,3-12 1,-23 35-21,-2 10 229,1 1-1,-29 54 1,42-68-163,0-1 0,1 1 1,0 0-1,1 0 0,1 1 1,0-1-1,1 1 0,0 0 1,0 21-1,2-34-70,0 0 1,1 1-1,-1-1 0,0 0 0,1 1 1,-1-1-1,0 0 0,1 1 0,0-1 1,-1 0-1,1 0 0,0 0 0,0 1 1,-1-1-1,1 0 0,0 0 1,0 0-1,0 0 0,0-1 0,1 1 1,-1 0-1,0 0 0,2 0 0,1 1-68,-1-1 0,1 0 0,0 0 0,0 0 0,0 0 0,0-1 0,-1 1 0,7-1 0,0-1-324,0 1-1,0-2 1,-1 1 0,1-1-1,-1-1 1,13-4-1,-13 3-1430,-1-1 0,1 1 1,-1-2-1,0 1 0,8-8 0,7-11-7055</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49.971"/>
    </inkml:context>
    <inkml:brush xml:id="br0">
      <inkml:brushProperty name="width" value="0.025" units="cm"/>
      <inkml:brushProperty name="height" value="0.025" units="cm"/>
    </inkml:brush>
  </inkml:definitions>
  <inkml:trace contextRef="#ctx0" brushRef="#br0">123 0 14414,'0'0'7100,"-9"3"-4799,2-2-2060,-51 16 3066,55-16-3123,-1 0-1,1 0 1,0 0-1,0 1 1,0-1-1,0 1 1,0 0-1,1 0 0,-1 0 1,0 0-1,1 1 1,0-1-1,-1 1 1,1-1-1,0 1 1,-2 4-1,4-6-194,0-1 1,1 1-1,-1 0 0,0-1 1,1 1-1,-1-1 0,1 1 0,-1-1 1,1 1-1,-1-1 0,1 0 0,0 1 1,-1-1-1,1 1 0,-1-1 1,1 0-1,0 0 0,-1 1 0,1-1 1,0 0-1,-1 0 0,1 0 0,0 0 1,-1 0-1,1 0 0,0 0 0,-1 0 1,1 0-1,1 0 0,29 2-326,-26-2 275,20 1-17,-5-2-6,0 2-1,-1 0 1,1 1-1,0 2 1,0 0-1,33 11 1,-51-15 106,-1 1 0,0-1 0,0 1 1,0-1-1,0 1 0,1-1 1,-1 1-1,0 0 0,0 0 1,0-1-1,0 1 0,0 0 1,0 0-1,-1 0 0,1 0 1,0 0-1,0 0 0,-1 0 1,1 0-1,0 0 0,-1 1 1,1-1-1,-1 0 0,0 0 0,1 1 1,-1 0-1,0 0 54,-1 0-1,0-1 1,1 1-1,-1-1 0,0 1 1,0-1-1,0 1 1,0-1-1,0 0 1,0 1-1,0-1 1,0 0-1,0 0 1,-1 0-1,1 0 1,-3 2-1,-8 4 387,0 0-1,0-1 1,-19 6-1,17-7-460,-1 0 0,1-2 0,-1 1 0,1-2 0,-1 0 0,-20 0 0,35-2-20,0 0 1,0 0-1,0 0 0,-1 0 1,1 0-1,0 0 0,0 0 1,0 0-1,0 0 0,-1 0 1,1 0-1,0 0 0,0-1 0,0 1 1,0 0-1,-1 0 0,1 0 1,0 0-1,0 0 0,0 0 1,0 0-1,0 0 0,-1-1 1,1 1-1,0 0 0,0 0 1,0 0-1,0 0 0,0-1 1,0 1-1,0 0 0,0 0 1,0 0-1,0 0 0,0-1 1,0 1-1,0 0 0,0 0 1,0 0-1,0-1 0,0 1 0,0 0 1,0 0-1,0 0 0,0 0 1,0-1-1,0 1 0,6-13-2380,11-9-4163,5 4-409</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2:50.299"/>
    </inkml:context>
    <inkml:brush xml:id="br0">
      <inkml:brushProperty name="width" value="0.025" units="cm"/>
      <inkml:brushProperty name="height" value="0.025" units="cm"/>
    </inkml:brush>
  </inkml:definitions>
  <inkml:trace contextRef="#ctx0" brushRef="#br0">58 0 19731,'0'0'11434,"5"59"-11337,-5-28-1,0 5-385,-2-1-736,2 0-576,0 0-1026,-1-4-672,-4-2-929,2-2-2850</inkml:trace>
  <inkml:trace contextRef="#ctx0" brushRef="#br0" timeOffset="1">0 514 13741,'0'0'15631,"15"55"-16048,-11-54-2786</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3:32.633"/>
    </inkml:context>
    <inkml:brush xml:id="br0">
      <inkml:brushProperty name="width" value="0.025" units="cm"/>
      <inkml:brushProperty name="height" value="0.025" units="cm"/>
    </inkml:brush>
  </inkml:definitions>
  <inkml:trace contextRef="#ctx0" brushRef="#br0">313 40 2114,'0'0'1874,"-9"-1"-1522,-19-2-728,0 1 0,-1 2 1,1 1-1,-40 7 0,-21 4 2719,56-8 3562,221-20 3479,-42 12-8868,177 18-1,-198-6-369,162-10 0,124-31 394,-367 29-480,656-13 884,-461 36-741,44 0-27,-185-17-127,-47 0 485,1-2 0,0-2-1,95-16 1,-128 11-769,-19 7 130,0 0 0,0-1 0,1 1 1,-1 0-1,0 0 0,0-1 0,0 1 0,0 0 0,0 0 0,0-1 1,0 1-1,1 0 0,-1-1 0,0 1 0,0 0 0,0 0 0,0-1 1,0 1-1,0 0 0,0-1 0,0 1 0,-1 0 0,1-1 0,0 1 1,0 0-1,0 0 0,0-1 0,0 1 0,0 0 0,0 0 0,-1-1 1,1 1-1,0 0 0,0 0 0,0-1 0,-1 1 0,1 0 0,0 0 1,0 0-1,-1 0 0,1-1 0,0 1 0,0 0 0,-1 0 0,1 0 1,0 0-1,-1 0 0,1 0 0,0 0 0,0 0 0,-1 0 0,0 0 1,-11-8-5149</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3:33.998"/>
    </inkml:context>
    <inkml:brush xml:id="br0">
      <inkml:brushProperty name="width" value="0.025" units="cm"/>
      <inkml:brushProperty name="height" value="0.025" units="cm"/>
    </inkml:brush>
  </inkml:definitions>
  <inkml:trace contextRef="#ctx0" brushRef="#br0">90 60 5862,'-8'0'950,"2"-1"-305,-1 0 163,0 0 0,0 1 0,0-1 0,0 1 0,0 1 0,0-1 0,0 1 0,-13 4 0,62 10 2667,5-5-3088,1-2 1,88 4-1,100-14-85,-158 0-197,581-31 351,29-1-346,93 33 76,-386 2 210,-423-20-6156,9 2-1105</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4:16.749"/>
    </inkml:context>
    <inkml:brush xml:id="br0">
      <inkml:brushProperty name="width" value="0.025" units="cm"/>
      <inkml:brushProperty name="height" value="0.025" units="cm"/>
    </inkml:brush>
  </inkml:definitions>
  <inkml:trace contextRef="#ctx0" brushRef="#br0">0 26 5477,'0'-2'102,"1"1"1,-1 0-1,0 0 0,1-1 1,0 1-1,-1 0 0,1 0 1,-1 0-1,1 0 0,0 0 0,0 0 1,0 0-1,0 0 0,-1 0 1,1 0-1,0 0 0,0 1 1,1-1-1,-1 0 0,0 1 0,0-1 1,0 1-1,0-1 0,1 1 1,-1 0-1,0-1 0,0 1 1,1 0-1,-1 0 0,0 0 1,3 0-1,52-1-507,-40 1 659,301 16 646,-70-1 346,906-32 1584,-846 10-4032,-261 7-255,3 0-1965</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4:32.854"/>
    </inkml:context>
    <inkml:brush xml:id="br0">
      <inkml:brushProperty name="width" value="0.025" units="cm"/>
      <inkml:brushProperty name="height" value="0.025" units="cm"/>
    </inkml:brush>
  </inkml:definitions>
  <inkml:trace contextRef="#ctx0" brushRef="#br0">1 88 7944,'0'0'4035,"9"5"-3944,3 0-54,-1-1-1,1 0 1,0-1 0,0 0 0,1-1-1,-1 0 1,22-1 0,153-8 314,-104 1 213,136 9-1,769 45 1688,-783-42-1779,1924-59 964,-1646-9-1245,-225 23 488,-145 32 117,-112 8-809,0-1 1,0 1 0,0 0-1,-1-1 1,1 1 0,0 0 0,0-1-1,-1 1 1,1 0 0,0 0-1,-1 0 1,1-1 0,-1 1-1,1 0 1,-1 0 0,0 0 0,1 0-1,-1 0 1,0 0 0,1 0-1,-1 0 1,0 0 0,0 2 0,3 23-2832,-3-3-1705</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4:51.342"/>
    </inkml:context>
    <inkml:brush xml:id="br0">
      <inkml:brushProperty name="width" value="0.025" units="cm"/>
      <inkml:brushProperty name="height" value="0.025" units="cm"/>
    </inkml:brush>
  </inkml:definitions>
  <inkml:trace contextRef="#ctx0" brushRef="#br0">2034 43 10730,'-181'-20'1216,"0"8"-1,-209 14 0,337 3-1273,2 3 0,-1 2 0,1 3 1,1 1-1,0 3 0,1 2 0,1 2 0,-51 31 0,3 5-10,3 5-1,-149 129 1,197-152 284,2 1 0,1 3-1,3 1 1,-46 66 0,73-92-169,0 1 0,1 0 1,2 1-1,-1 0 0,2 1 1,1 0-1,1 0 0,0 0 1,2 1-1,0 0 0,2 0 1,0 0-1,1 0 0,5 41 1,0-46-47,0-1 1,1 0 0,1 0 0,1 0-1,0-1 1,1 1 0,1-2 0,0 1 0,1-1-1,1-1 1,0 0 0,0-1 0,26 22-1,7 2 14,2-2 0,90 50 0,-69-48 5,2-4 0,1-3 0,2-4 0,0-2 0,2-3 0,0-4 0,84 8 0,534 3 163,-591-27-179,157-6 25,1-12 0,-2-11 0,-1-11 0,-3-11 0,-1-11 0,247-98 0,-299 79 225,-171 67-218,-1-1 1,-1-2 0,0 0 0,41-37 0,-59 46 4,-1-1 1,0 0-1,0 0 1,-1-1-1,0 1 1,-1-2-1,0 1 1,-1-1-1,0 0 1,-1 0-1,5-18 1,-5 13 26,-2-1 0,0 1 0,-1 0 1,0-1-1,-1 1 0,-1 0 0,-5-29 1,-2 14 20,0 0 0,-2 1 0,-1 0 1,-2 0-1,-1 1 0,-1 1 0,-1 0 0,-23-29 1,8 18 15,-2 1 0,-1 2 1,-2 1-1,-1 2 1,-2 1-1,-45-27 0,26 23 20,-2 3-1,-1 2 0,-124-42 0,69 40-16,-1 5-1,-1 5 1,-1 5 0,-208-4-1,156 23-248,1 8 1,0 8-1,-234 53 0,-42 42-2131,3 17-3397,265-78-16</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4:54.983"/>
    </inkml:context>
    <inkml:brush xml:id="br0">
      <inkml:brushProperty name="width" value="0.025" units="cm"/>
      <inkml:brushProperty name="height" value="0.025" units="cm"/>
    </inkml:brush>
  </inkml:definitions>
  <inkml:trace contextRef="#ctx0" brushRef="#br0">2909 532 2691,'0'0'507,"4"-11"123,0 1-631,5-11 756,-1 1 1,-1-1 0,6-32 0,-12 48-629,0-1 0,0 1 0,-1-1 0,1 1 0,-1-1 0,-1 0 0,1 1 0,-1-1 0,0 1 1,0-1-1,0 1 0,-1-1 0,0 1 0,0 0 0,0 0 0,-1 0 0,0 0 0,0 0 0,0 0 0,-7-7 0,-12-6-37,0 1-1,-1 0 0,-1 2 0,0 1 0,-2 1 0,-48-18 0,-167-41 403,240 72-492,-115-26 171,-2 5 0,-136-7 0,-241 24 373,431 8-516,1 4 0,-87 21-1,-122 48-4,153-41 10,41-13 224,-100 43 1,147-51-212,1 1 1,0 1 0,1 1 0,1 2 0,-48 44-1,39-28-3,2 2-1,1 2 1,2 0-1,2 2 1,2 2-1,-27 55 1,39-66-18,3 1-1,0 1 1,2 0 0,2 0-1,2 1 1,0 0 0,3 0-1,1 1 1,2 56 0,3-78-17,1 0 0,0 0 0,1-1 0,0 1 0,1-1 1,1 1-1,0-2 0,1 1 0,1-1 0,0 0 0,0 0 0,1-1 1,1 0-1,0-1 0,1 0 0,0-1 0,21 15 0,-1-2 62,1-1 0,1-2 0,1-2 0,1-1 0,65 22 0,-19-14-3,1-5 0,118 15 0,173-1 147,-252-25-149,457 9-32,-416-25 24,262-43 1,-320 30 5,-1-6 1,-1-3-1,144-63 1,-175 58 10,-1-2 1,-2-3-1,-2-3 1,-2-3-1,83-75 1,-127 101 110,0-1-1,-1 0 1,-1-1-1,-1-1 1,20-34 0,-33 49-96,1 0-1,-2-1 1,1 1 0,-1-1 0,0 0-1,-1 0 1,0-1 0,0 1 0,-1 0-1,0-1 1,0 1 0,-1-1 0,0 1 0,-1 0-1,0-1 1,0 1 0,-1-1 0,0 1-1,0 0 1,-1 0 0,0 0 0,-4-8 0,-6-3-29,0 0 0,-1 2 0,0-1 0,-2 2 0,0 0 0,-1 1 0,0 0 0,-22-12 0,-159-90 144,196 116-201,-123-64 46,-3 6 0,-3 5 0,-2 6 0,-226-51 1,289 87-542,0 4 0,0 2 1,-83 4-1,38 9-3602,-129 24 1,122-11-445</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5:38.019"/>
    </inkml:context>
    <inkml:brush xml:id="br0">
      <inkml:brushProperty name="width" value="0.025" units="cm"/>
      <inkml:brushProperty name="height" value="0.025" units="cm"/>
    </inkml:brush>
  </inkml:definitions>
  <inkml:trace contextRef="#ctx0" brushRef="#br0">72 1 5541,'0'0'3913,"-8"1"-2685,6-1-1093,-3-1 39,0 1 0,-1 1 0,1-1 0,0 1 1,-1 0-1,1 0 0,0 0 0,0 1 0,0-1 0,-5 4 0,10-5-160,0 0 1,0 1-1,0-1 0,0 1 1,0-1-1,0 0 0,0 1 1,0-1-1,0 1 0,0-1 0,1 0 1,-1 1-1,0-1 0,0 0 1,0 1-1,0-1 0,1 1 1,-1-1-1,0 0 0,0 0 1,1 1-1,-1-1 0,0 0 1,0 1-1,1-1 0,-1 0 0,0 0 1,1 0-1,-1 1 0,0-1 1,1 0-1,-1 0 0,1 0 1,-1 0-1,0 0 0,1 1 1,-1-1-1,1 0 0,-1 0 1,0 0-1,1 0 0,0 0 1,21 5-75,-21-5 97,105 13 1040,142 1 0,-176-12-487,8-2 431,0-4 0,107-19 1,202-8 217,3 31-854,-171 2-360,329 15 110,-99 0-51,178 29-73,-272-14-11,687 24 59,-742-49-25,559 7-55,-2-37 552,457-16 761,-1071 52-1012,67 2 919,-207-21-7920,-90 7 1868</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4.173"/>
    </inkml:context>
    <inkml:brush xml:id="br0">
      <inkml:brushProperty name="width" value="0.025" units="cm"/>
      <inkml:brushProperty name="height" value="0.025" units="cm"/>
    </inkml:brush>
  </inkml:definitions>
  <inkml:trace contextRef="#ctx0" brushRef="#br0">91 456 14253,'0'0'2750,"1"-10"-492,0-32 406,-1 42-2565,0-1 0,0 0 1,0 1-1,0-1 0,0 1 1,0-1-1,0 0 0,0 1 1,0-1-1,0 0 0,0 1 1,0-1-1,0 0 0,0 1 1,0-1-1,-1 1 0,1-1 1,0 0-1,0 1 0,-1-1 1,1 1-1,-1-1 0,1 1 1,0-1-1,-1 1 1,1-1-1,-1 1 0,1-1 1,-1 1-1,1 0 0,-1-1 1,1 1-1,-1 0 0,0-1 1,1 1-1,-1 0 0,1 0 1,-1 0-1,0-1 0,1 1 1,-1 0-1,0 0 0,1 0 1,-1 0-1,0 0 0,1 0 1,-1 0-1,0 0 0,0 1 1,-24 15 1259,19-6-1311,0 0 0,0 1 0,1 0 0,1 0 0,0 1 0,0-1 0,1 1 0,0-1 1,-1 23-1,2-10 63,0-1 0,2 1-1,1 0 1,4 24 0,-4-44-95,-1 0-1,1 0 1,0-1-1,1 1 0,-1 0 1,0-1-1,1 1 1,0-1-1,0 0 1,0 0-1,0 0 0,1 1 1,-1-2-1,6 6 1,-6-7-10,-1 0 1,1 0 0,0 0-1,0 0 1,-1-1-1,1 1 1,0 0 0,0-1-1,0 1 1,0-1 0,0 0-1,0 0 1,0 0-1,0 0 1,-1 0 0,1 0-1,0 0 1,0-1-1,0 1 1,0-1 0,0 1-1,0-1 1,0 0 0,-1 1-1,1-1 1,0 0-1,-1 0 1,1 0 0,0-1-1,-1 1 1,3-3-1,10-11 103,-1-1-1,0-1 1,-1 0-1,-1-1 0,-1 0 1,0-1-1,12-36 1,-14 37-69,13-31 86,-2-1 0,-2 0 0,-2-2 0,-3 1 1,-1-2-1,-3 0 0,1-75 0,-9 124-43,0-1 0,-1 0 0,1 1 0,-1-1 0,0 1 0,0-1 0,-3-5 1,4 10-78,0 0 1,0-1 0,0 1-1,0 0 1,0 0 0,0 0-1,0 0 1,0-1 0,0 1-1,-1 0 1,1 0 0,0 0-1,0-1 1,0 1 0,0 0-1,0 0 1,-1 0 0,1 0-1,0 0 1,0 0 0,0-1-1,0 1 1,-1 0 0,1 0-1,0 0 1,0 0 0,0 0-1,-1 0 1,1 0 0,0 0-1,0 0 1,0 0 0,-1 0-1,1 0 1,0 0 0,0 0-1,0 0 1,-1 0 0,1 0-1,0 0 1,0 0 0,0 0-1,-1 0 1,1 0 0,0 0-1,0 1 1,-1-1 0,-6 22 129,-2 47-136,3 0 0,5 112 0,2-90 0,-1-81 0,-2 13 0,2 1 0,1-1 0,1 0 0,1 0 0,1 0 0,12 39 0,-15-61 1,-1 1 0,1-1-1,-1 1 1,1-1 0,0 0 0,-1 1 0,1-1-1,0 0 1,0 0 0,0 1 0,0-1-1,0 0 1,0 0 0,0 0 0,1 0 0,-1 0-1,0-1 1,0 1 0,1 0 0,-1 0 0,3 0-1,-3-1-4,1 0-1,-1 0 0,0 0 0,1-1 0,-1 1 1,0 0-1,1-1 0,-1 1 0,0-1 1,0 1-1,0-1 0,1 0 0,-1 0 0,0 1 1,0-1-1,0 0 0,0 0 0,2-2 1,2-4-224,1 0 1,-1 0 0,-1 0 0,1-1 0,5-14 0,7-31-10893,-9 23 646</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29.429"/>
    </inkml:context>
    <inkml:brush xml:id="br0">
      <inkml:brushProperty name="width" value="0.025" units="cm"/>
      <inkml:brushProperty name="height" value="0.025" units="cm"/>
    </inkml:brush>
  </inkml:definitions>
  <inkml:trace contextRef="#ctx0" brushRef="#br0">17 1 15791,'0'0'11755,"2"13"-11093,-2 27-77,-1-1 1,-11 76-1,11-109-547,-1 2 13,1-1 1,0 1-1,1 0 1,0 0-1,0 0 1,2 8-1,-2-15-56,0 1 0,1-1 0,-1 0 0,1 1 0,-1-1 0,1 0 0,0 1 0,0-1 0,0 0 0,-1 0 0,1 0 0,0 0 0,0 0 0,1 0 0,-1 0 0,0 0 0,0 0 0,0-1 0,0 1 0,1 0 0,-1-1 0,0 1 0,1-1 0,-1 1 0,1-1 0,-1 0 0,0 1 0,1-1 0,-1 0 0,1 0 0,-1 0 0,1 0 0,-1 0 0,0-1 0,1 1 0,-1 0 0,1-1 0,1 0 0,2 0-294,-1 0 1,0-1-1,0 0 0,-1 1 0,1-1 1,0 0-1,-1-1 0,1 1 0,-1-1 1,1 1-1,-1-1 0,0 0 0,0 0 1,4-6-1,-2 1-1036,0 1 0,-1 0 0,0-1 0,0 0 0,-1 0 0,3-12 0,5-28-8312</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6:01.972"/>
    </inkml:context>
    <inkml:brush xml:id="br0">
      <inkml:brushProperty name="width" value="0.025" units="cm"/>
      <inkml:brushProperty name="height" value="0.025" units="cm"/>
    </inkml:brush>
  </inkml:definitions>
  <inkml:trace contextRef="#ctx0" brushRef="#br0">1 58 7527,'0'0'1660,"0"-9"-250,0 0-2119,0-19 4288,0 16 340,0 34-2364,0 43-642,16 1069 2647,-5-836-2536,41 649-414,-27-700-509,22 400 2179,-48-654-3774,0 0-1,-1-1 1,0 1 0,0 0 0,0 0 0,-1 0 0,-5-10 0,-8-14-10042</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6:31.733"/>
    </inkml:context>
    <inkml:brush xml:id="br0">
      <inkml:brushProperty name="width" value="0.025" units="cm"/>
      <inkml:brushProperty name="height" value="0.025" units="cm"/>
    </inkml:brush>
  </inkml:definitions>
  <inkml:trace contextRef="#ctx0" brushRef="#br0">70 116 3683,'0'0'1917,"-9"-1"-796,0-1-607,-19 0-103,5 11 3063,22-8-2652,7-8-240,8-7-138,0 0-1,1 0 1,0 1 0,1 1 0,20-12 0,-29 20-434,1 1 1,-1 0 0,1 0 0,-1 1-1,1-1 1,0 2 0,0-1 0,0 1-1,0 0 1,0 1 0,0 0-1,0 0 1,0 1 0,0 0 0,0 0-1,8 3 1,11 5 5,-2 2 1,1 0-1,33 21 0,-32-17-4,0-1 0,49 17 1,-40-23-217,-1-1 0,2-2 0,-1-2 1,0-1-1,53-4 0,-50 0-194,0 2 0,0 1-1,0 2 1,58 12 0,-52-2-1524,-5 1-886</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6:32.731"/>
    </inkml:context>
    <inkml:brush xml:id="br0">
      <inkml:brushProperty name="width" value="0.025" units="cm"/>
      <inkml:brushProperty name="height" value="0.025" units="cm"/>
    </inkml:brush>
  </inkml:definitions>
  <inkml:trace contextRef="#ctx0" brushRef="#br0">1 147 5669,'0'0'6545,"9"-8"-6080,11-5-325,1 0 0,0 1 0,1 2 0,1 0 0,-1 1 0,2 1 1,32-6-1,32-1 91,1 5 0,108 0 1,-63 4-147,21 4 168,14-2-3394,-153 2-574</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6:35.345"/>
    </inkml:context>
    <inkml:brush xml:id="br0">
      <inkml:brushProperty name="width" value="0.025" units="cm"/>
      <inkml:brushProperty name="height" value="0.025" units="cm"/>
    </inkml:brush>
  </inkml:definitions>
  <inkml:trace contextRef="#ctx0" brushRef="#br0">0 1 9097,'0'100'7076,"0"14"-4136,0 251-2552,1-350-1224,0-1-4125</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6:43.289"/>
    </inkml:context>
    <inkml:brush xml:id="br0">
      <inkml:brushProperty name="width" value="0.025" units="cm"/>
      <inkml:brushProperty name="height" value="0.025" units="cm"/>
    </inkml:brush>
  </inkml:definitions>
  <inkml:trace contextRef="#ctx0" brushRef="#br0">72 1 3812,'0'0'12192,"-4"10"-11460,-5 15-98,2 1 1,1 0-1,1 0 0,1 1 1,-1 38-1,2 72-121,3-137-503,0-38 172,13-217 229,-15 251 4,-2 10-264,-4 10-119,-1 20-21,2 0 1,2 0-1,1 0 1,1 1 0,4 39-1,-1-76-10,0 0 0,0 1 0,1-1 0,-1 0 0,0 0 0,0 0 0,1 0 0,-1 0 0,0 1 0,0-1 0,1 0 0,-1 0 0,0 0 0,1 0 0,-1 0 0,0 0 0,1 0 0,-1 0 0,0 0 0,0 0 0,1 0 0,-1 0 0,0 0 0,0-1 1,1 1-1,-1 0 0,0 0 0,1 0 0,-1 0 0,0 0 0,0 0 0,1-1 0,-1 1 0,0 0 0,0 0 0,0 0 0,1-1 0,-1 1 0,0 0 0,0 0 0,0-1 0,0 1 0,0 0 0,1 0 0,-1-1 0,12-10 112,-3-6-602,-5 17-2859,-2 30-4539,-2-25 7349,0 26-6162</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06.652"/>
    </inkml:context>
    <inkml:brush xml:id="br0">
      <inkml:brushProperty name="width" value="0.025" units="cm"/>
      <inkml:brushProperty name="height" value="0.025" units="cm"/>
    </inkml:brush>
  </inkml:definitions>
  <inkml:trace contextRef="#ctx0" brushRef="#br0">1 63 9353,'0'0'6475,"9"8"-5674,13 8-649,0 0-1,0-1 1,2-1 0,0-2 0,0 0-1,1-1 1,0-2 0,1-1-1,0 0 1,1-2 0,42 4-1,-6-9 166,0-3-1,0-3 1,77-15-1,185-57 360,88-13-504,-361 83-157,0 2 0,0 3-1,0 2 1,0 2 0,0 3 0,-1 1-1,61 17 1,-64-10-438,0-1 0,1-3 1,0-1-1,77 0 0,-122-8-77,0 0 0,0 0 1,0-1-1,0 1 0,0-1 0,0 0 1,0 0-1,0 0 0,0-1 0,0 0 1,0 1-1,5-5 0,11-13-8239</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08.122"/>
    </inkml:context>
    <inkml:brush xml:id="br0">
      <inkml:brushProperty name="width" value="0.025" units="cm"/>
      <inkml:brushProperty name="height" value="0.025" units="cm"/>
    </inkml:brush>
  </inkml:definitions>
  <inkml:trace contextRef="#ctx0" brushRef="#br0">1 288 8072,'14'-1'549,"87"-8"903,-1-5-1,132-35 0,-81 16-989,82-13 1248,2 10 0,397-8 0,-295 52-645,53 0-806,-382-8-374,0 0-1,0-1 1,0 0 0,0 0 0,10-4-1,-15 4-246,0 0-1,-1 0 0,1 0 0,-1-1 0,0 1 0,1-1 0,-1 1 0,0-1 1,0 0-1,0 0 0,0 0 0,0 0 0,0 0 0,-1 0 0,1 0 1,-1-1-1,1 1 0,1-6 0,3-17-8066</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10.286"/>
    </inkml:context>
    <inkml:brush xml:id="br0">
      <inkml:brushProperty name="width" value="0.025" units="cm"/>
      <inkml:brushProperty name="height" value="0.025" units="cm"/>
    </inkml:brush>
  </inkml:definitions>
  <inkml:trace contextRef="#ctx0" brushRef="#br0">0 77 9513,'0'0'1441,"11"0"-640,37-1 827,70-12 1,84-15-359,395-6 1,-484 39-1118,186 34 1,59 4-109,-192-42-9,115 10 1150,-281-11-1194,48 9 233,-46-9-268,0 0 0,0 1-1,0 0 1,0 0 0,0-1 0,-1 1 0,1 0 0,0 0 0,-1 1 0,1-1 0,0 0 0,-1 0 0,1 1-1,-1-1 1,0 1 0,0 0 0,1-1 0,-1 1 0,0 0 0,1 3 0,-3 2-2274,-10-3-2242</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15.602"/>
    </inkml:context>
    <inkml:brush xml:id="br0">
      <inkml:brushProperty name="width" value="0.025" units="cm"/>
      <inkml:brushProperty name="height" value="0.025" units="cm"/>
    </inkml:brush>
  </inkml:definitions>
  <inkml:trace contextRef="#ctx0" brushRef="#br0">0 197 9257,'0'0'2397,"9"-1"-1986,146-25 1738,173-23-428,387-11-562,-510 53-772,307 28 0,-439-13-332,61 8-18,-1-6 0,179-10-1,-248-8 16,-2-4 0,1-2 0,119-44 0,-162 48 190,-20 10-239,0 0 1,0 0-1,0 0 0,0 0 0,1-1 1,-1 1-1,0 0 0,0 0 0,0 0 0,0 0 1,0 0-1,0-1 0,0 1 0,0 0 1,0 0-1,0 0 0,0 0 0,0 0 0,0-1 1,-1 1-1,1 0 0,0 0 0,0 0 1,0 0-1,0 0 0,0-1 0,0 1 0,0 0 1,0 0-1,0 0 0,0 0 0,-1 0 1,1 0-1,0 0 0,0 0 0,0-1 0,0 1 1,0 0-1,0 0 0,-1 0 0,1 0 1,0 0-1,0 0 0,0 0 0,0 0 0,-1 0 1,1 0-1,0 0 0,0 0 0,0 0 1,0 0-1,0 0 0,-1 0 0,1 0 1,0 0-1,-39-2-2969,32 2 1452,-14 0-3734</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25.572"/>
    </inkml:context>
    <inkml:brush xml:id="br0">
      <inkml:brushProperty name="width" value="0.025" units="cm"/>
      <inkml:brushProperty name="height" value="0.025" units="cm"/>
    </inkml:brush>
  </inkml:definitions>
  <inkml:trace contextRef="#ctx0" brushRef="#br0">2692 20 6502,'0'0'6118,"8"8"-5872,1 1 24,0 1 1,-1 0 0,0 0 0,0 0 0,-1 1 0,-1 0 0,1 1 0,-2 0 0,0-1 0,0 2 0,3 13 0,-2 30 106,-2 0 0,-2 1 0,-2-1 1,-4 1-1,-14 79 0,11-97-39,-2 1 1,-1-1-1,-25 57 0,24-71-251,0-1-1,-2 0 1,-1-1 0,-1 0-1,-1-1 1,-23 24-1,25-33 190,-1 0 1,0-1-1,-1 0 0,-1-2 0,1 0 1,-2 0-1,-31 11 0,-138 36 536,105-35-561,36-13 44,0-1 0,0-3 0,0-2 0,0-2 0,-60-6 0,-12 2 17,-20 10 8,99-3-139,-1-2-1,0-1 1,1-3 0,-1-1-1,-44-9 1,39 1-42,-14-4-43,1 2 0,-2 3 0,-96-4 0,101 13-101,17 0 139,-1 1 0,-42 7 0,69-5-130,0 0 0,0 1 0,0 1 1,0 0-1,1 1 0,-1 0 0,1 0 0,0 1 1,1 1-1,-18 13 0,10-3-16,0 1 1,1 0-1,1 2 0,1 0 1,1 1-1,0 0 1,2 1-1,-18 43 0,1 13-14,-25 110-1,19-57 89,-43 225-69,53-219 14,-45 160 30,-15 92-47,58-135-26,27-210 22,1 0 0,2 0 1,16 79-1,-4-55 12,-5-13-16,3-1 0,2 0 1,2-2-1,31 65 0,-45-112 6,-1 0-1,1 0 1,0-1 0,0 1-1,0-1 1,1 0 0,0 0-1,0 0 1,0 0-1,0-1 1,0 0 0,1 0-1,-1 0 1,1 0 0,0-1-1,0 1 1,0-1 0,0-1-1,0 1 1,1-1 0,-1 0-1,9 1 1,-6-2 3,0 0 0,1-1 1,-1-1-1,0 1 0,1-1 1,-1 0-1,0-1 0,-1 0 1,1 0-1,0-1 0,-1 0 1,0 0-1,14-11 0,-6 3-37,-1-2-1,0 1 0,-1-2 0,0 0 1,-1 0-1,-1-1 0,15-26 1,52-133-17,-15 30 13,17-20-402,-7-3 1,70-243-1,-103 246 466,24-213 1,-45 245 9,-16 115-24,3-31-19,3-1 0,1 1-1,25-66 1,-29 101 14,0-1 0,1 1 0,0 1 0,2 0 0,-1 0 1,2 0-1,-1 1 0,2 1 0,0-1 0,0 2 0,1 0 1,0 0-1,0 1 0,1 0 0,20-9 0,72-28-5,-56 25-1,67-37 0,-86 39-21,53-23 0,-69 37 24,-1 0 0,1 1 0,0 1 0,0 0 0,0 1 0,0 1 0,15 0 0,11 1 24,0-2 0,-1-2 0,70-15 0,-83 15-16,0 0 0,0 2 0,0 0 0,0 2 0,0 1 0,0 1 0,0 1 0,0 1 0,-1 2 0,31 10 0,-7-5 5,1-3 1,0-1-1,1-3 0,-1-2 1,97-9-1,-101 0 13,0-2-1,0-2 1,-2-2-1,1-2 1,-2-2-1,72-38 1,-90 40 40,-1 0-1,0-2 1,-2 0 0,0-2 0,-1 0 0,0-2 0,19-26-1,-14 13 134,-1-1-1,-2-2 1,-2 0-1,18-46 0,-32 64-76,-2 0-1,0-1 0,-1 0 0,-1 0 1,-1 0-1,0-1 0,-2 1 0,0 0 1,-2 0-1,0-1 0,-1 1 0,-1 0 1,-11-33-1,8 24-80,2-1-1,0-1 1,3 1-1,0 0 1,4-42-1,-3-40 173,0 106-161,0-1 0,-1 0 0,0 1 0,-1-1 0,1 1 0,-1 0 0,0 0 0,-1 0 0,1 0-1,-1 0 1,-1 1 0,1 0 0,-1 0 0,1 0 0,-2 0 0,1 1 0,0 0 0,-1 0 0,-10-6 0,-13-6 145,0 1 1,-52-18 0,77 31-191,-18-4 9,-1 0 0,0 1-1,0 1 1,0 1 0,0 2 0,-1 0-1,1 1 1,0 1 0,-1 2-1,1 0 1,0 1 0,0 1 0,1 2-1,0 0 1,0 1 0,0 1 0,1 1-1,1 1 1,-28 20 0,39-26-329,-1 1-909</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29.755"/>
    </inkml:context>
    <inkml:brush xml:id="br0">
      <inkml:brushProperty name="width" value="0.025" units="cm"/>
      <inkml:brushProperty name="height" value="0.025" units="cm"/>
    </inkml:brush>
  </inkml:definitions>
  <inkml:trace contextRef="#ctx0" brushRef="#br0">1 1 16720,'0'0'8007,"33"28"-19473</inkml:trace>
  <inkml:trace contextRef="#ctx0" brushRef="#br0" timeOffset="1">387 398 17553,'0'0'1057,"52"-12"-8809</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50.567"/>
    </inkml:context>
    <inkml:brush xml:id="br0">
      <inkml:brushProperty name="width" value="0.025" units="cm"/>
      <inkml:brushProperty name="height" value="0.025" units="cm"/>
    </inkml:brush>
  </inkml:definitions>
  <inkml:trace contextRef="#ctx0" brushRef="#br0">409 136 1698,'0'0'1275,"-8"-8"-522,3 2-590,0 1-1,0 0 1,0 0-1,0 1 1,-1-1-1,0 1 1,0 0-1,0 1 1,0 0-1,-1 0 1,1 0-1,-1 0 1,0 1 0,0 0-1,0 1 1,0 0-1,-13-1 1,15 3-109,0-1 0,0 2 0,0-1 0,0 1 0,1-1 0,-1 1 0,0 0 0,1 1 0,-1-1 0,1 1 0,0 0 0,0 0 0,0 1 0,0-1 0,1 1 0,-1-1 0,1 1 1,0 0-1,0 1 0,-3 5 0,-7 13 35,0 0 1,-14 38 0,-3 21 166,4 2 0,3 0 0,5 1 1,3 1-1,3 1 0,5 0 0,4 109 1,4-160-239,2 0 0,2-1 0,1 1 1,2-1-1,13 37 0,-13-50-18,1 0 0,0-1-1,2 0 1,0 0 0,2-1-1,0-1 1,1 0 0,29 30-1,-35-41-1,0-1-1,1 0 0,0 0 1,0-1-1,1 0 0,-1-1 1,1 0-1,0 0 0,1-1 1,-1-1-1,1 0 0,0 0 1,-1-1-1,1 0 0,0-1 1,0 0-1,1-1 0,-1 0 1,20-3-1,-24 0 17,0 0 0,-1 0 0,0-1 0,1 0 0,-1 0 0,0 0 0,-1-1 0,1 0 1,-1 0-1,0 0 0,5-7 0,4-5 22,-2-1 0,17-29 1,-10 8 99,-2-1 1,-1 0-1,-3-2 1,17-78-1,8-177 628,-20-267 128,-18 546-870,-1 1 0,-1-1 0,0 1 1,-1 0-1,-1 0 0,-1 0 0,0 0 0,-1 1 1,-14-25-1,17 35-33,-1-1 0,-1 1 0,1 1 0,-1-1 0,0 1 0,0-1 0,-1 2 0,0-1 0,0 0 0,0 1 0,0 0 0,0 1 0,-1-1 0,0 1 0,0 1 0,0-1 0,0 1 0,0 0-1,0 1 1,0 0 0,-1 0 0,1 0 0,-1 1 0,-13 1 0,14 0-2,1 0-1,0 1 0,-1 0 1,1 0-1,0 0 1,0 1-1,0 0 0,1 0 1,-1 0-1,1 1 0,-1-1 1,1 1-1,0 1 1,1-1-1,-1 1 0,1 0 1,0 0-1,0 0 0,0 1 1,1-1-1,-5 10 1,1 0-499,0 1 0,1 0 1,0 1-1,1-1 1,1 1-1,-4 31 0,7-24-3139</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7:58.656"/>
    </inkml:context>
    <inkml:brush xml:id="br0">
      <inkml:brushProperty name="width" value="0.025" units="cm"/>
      <inkml:brushProperty name="height" value="0.025" units="cm"/>
    </inkml:brush>
  </inkml:definitions>
  <inkml:trace contextRef="#ctx0" brushRef="#br0">2109 161 3972,'1'5'4447,"5"28"-4095,-7-15-257,0-1 1,-2 1-1,0-1 0,-1 0 1,0 0-1,-1 0 0,-13 27 1,-68 111 2034,57-107-1628,-29 62 0,6 27-222,-15 34-149,54-143-94,-2-1 1,0-1-1,-2-1 1,-22 27-1,-22 23 470,-90 144 0,128-182-458,-2-2 0,-2 0 0,-1-2-1,-2-1 1,-1-2 0,-65 50 0,51-41 156,2 2 1,2 2 0,-39 50-1,-26 28-109,74-87 18,2 2-1,1 0 1,2 2 0,2 1-1,1 1 1,-30 70-1,16-33-86,-2-2 0,-4-2 0,-70 89-1,6-8 44,67-88 127,2 2 1,4 2-1,-30 79 1,31-61-155,-47 131 16,71-182-35,1 0 1,1 1-1,3 0 0,-2 43 1,7-78-25,5 296 60,-3-267-53,2-1-1,1 0 1,2 0-1,1 0 1,2-1-1,0 0 1,20 38-1,-22-55-4,1-1 1,-1 1-1,2-1 1,0-1-1,0 0 0,1 0 1,0-1-1,18 12 1,-7-8 6,0-1 1,1-1-1,0-1 1,34 12-1,8-4 15,1-3-1,121 13 0,-103-19-7,136-3 1,-176-9-17,0-2 1,-1-2 0,1-1 0,79-27 0,-31-1 40,-1-5-1,-2-4 1,-2-4-1,124-90 1,-44 10-14,163-162-1,-205 166-10,-6-6 0,154-215 0,-148 160 35,156-311 0,-220 365-6,-5-3 0,-6-2 0,-6-3 0,-6-1 0,-6-1 0,-6-2 0,-7-1 1,2-232-1,-21 365-39,-4-251 102,0 195-70,-25-130 1,21 163-25,-2 1 0,0 0 0,-3 0 0,0 2 0,-27-45 0,27 55 0,-2 0-1,0 1 1,-1 1 0,-1 1 0,-1 0 0,-1 1 0,0 1 0,-32-21 0,11 14 10,0 2 0,-1 2-1,-1 2 1,-1 2 0,0 1 0,-77-13-1,17 12 20,-189-5-1,194 19-33,-128 16 1,168-7-415,1 3-1,0 2 1,-85 32 0,23 5-2157,8 2-1789</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8:38.378"/>
    </inkml:context>
    <inkml:brush xml:id="br0">
      <inkml:brushProperty name="width" value="0.025" units="cm"/>
      <inkml:brushProperty name="height" value="0.025" units="cm"/>
    </inkml:brush>
  </inkml:definitions>
  <inkml:trace contextRef="#ctx0" brushRef="#br0">0 29 10474,'0'0'347,"10"1"865,117 5 2836,113 2 23,94-11-827,447-25-2708,527 15 820,-339 48-423,154 1-441,-988-35-482,1603 30 1224,-1281-8-1033,838 38-322,0-33 1493,-1208-28-1098,440-13 176,-435 5-205,-1-4-1,-1-4 1,152-46 0,-225 56 291,-13 5-1898,-9 1-1100,-11 1-667,-5-1-2732</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13.141"/>
    </inkml:context>
    <inkml:brush xml:id="br0">
      <inkml:brushProperty name="width" value="0.025" units="cm"/>
      <inkml:brushProperty name="height" value="0.025" units="cm"/>
    </inkml:brush>
  </inkml:definitions>
  <inkml:trace contextRef="#ctx0" brushRef="#br0">1409 112 6566,'-10'-4'1831,"-25"-8"-641,-1 2 0,0 2 0,-1 0 0,-48-2 0,16 6-12,-108 7 1,133 2-893,1 1 1,0 3 0,1 1-1,0 2 1,-73 32 0,57-17-235,2 3-1,1 2 1,-68 52 0,98-64-8,2 1 1,0 2-1,1 0 1,1 1-1,1 1 1,2 1-1,0 1 1,2 0-1,1 1 1,1 1-1,2 0 1,-14 47-1,11-21-24,3 0-1,3 1 1,2 0 0,2 0-1,3 0 1,6 71-1,-3-113-1,0-1-1,1 1 1,1 0 0,0-1-1,1 0 1,0 0-1,1 0 1,1 0-1,0-1 1,0 1 0,1-2-1,1 1 1,0-1-1,0 0 1,1 0-1,1-1 1,0-1-1,0 0 1,1 0 0,0-1-1,0 0 1,1 0-1,0-2 1,0 0-1,1 0 1,0-1 0,0 0-1,0-1 1,0-1-1,17 3 1,10-3 128,1-1 1,-1-2-1,1-1 0,-1-3 1,0-1-1,0-2 0,0-1 1,-1-3-1,45-18 1,45-23 262,157-90 1,-272 134-398,94-50 416,-2-6 0,170-132 0,-234 161-286,-2-1 1,-1-2 0,-2-2 0,-2-2-1,-2-1 1,-1-1 0,-3-2-1,40-82 1,-61 110-52,-1 0 1,-1-1-1,0 0 0,-1 0 1,-2 0-1,0-1 0,-1 1 1,0-33-1,-3 43-32,0 1 1,0-1-1,-1 0 1,0 1-1,0-1 1,-1 1-1,0 0 1,0 0-1,-1 0 1,0 0-1,0 1 0,-1-1 1,0 1-1,-1 0 1,1 1-1,-1-1 1,-1 1-1,1 0 1,-1 1-1,0 0 1,-12-7-1,-1 2-47,0 1 0,-1 1 0,0 1 0,0 1 0,0 1 0,-1 1 0,0 1 0,0 1 0,-25 0 0,-12 3-34,-1 2 0,-69 12-1,1 13-2023,-243 85 0,199-55-3503,96-34 168</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23.214"/>
    </inkml:context>
    <inkml:brush xml:id="br0">
      <inkml:brushProperty name="width" value="0.025" units="cm"/>
      <inkml:brushProperty name="height" value="0.025" units="cm"/>
    </inkml:brush>
  </inkml:definitions>
  <inkml:trace contextRef="#ctx0" brushRef="#br0">65 1 9801,'0'0'3438,"-9"0"-1527,-3 0-1167,-8 0-116,-3-1 3910,22 1-4010,25 4 1154,140 41-707,2-8 0,183 17 0,-369-55-430,1 0-1,-1-1 1,-21-6 0,-59-26-521,-80-23 64,148 50-75,-1 0 0,1 2 1,-60-1-1,92 6-15,0-1 0,0 1 1,-1 0-1,1 0 0,0 0 0,-1 0 0,1 0 1,0 0-1,0 0 0,-1 0 0,1 0 0,0 0 1,-1 0-1,1 0 0,0 0 0,0 0 0,-1 0 0,1 1 1,0-1-1,-1 0 0,1 0 0,0 0 0,0 0 1,0 0-1,-1 1 0,1-1 0,0 0 0,0 0 1,-1 0-1,1 1 0,0-1 0,0 0 0,0 0 1,0 1-1,0-1 0,-1 0 0,1 0 0,0 1 0,0-1 1,0 0-1,0 0 0,0 1 0,9 11-174,19 9-125,22 2 357,1-2-1,1-2 1,0-3 0,1-2 0,1-2-1,0-3 1,1-2 0,86 0 0,-185-10-20,1-2 0,0-2 0,-62-18 0,-7-1-458,76 18 392,0 2 0,-47-1-1,83 7 31,0 0 0,-1 0 0,1 0 1,0 0-1,-1 0 0,1 0 0,0 0 0,-1 0 0,1 0 0,0 0 0,-1 0 0,1 0 0,0 0 0,0 0 0,-1 0 0,1 0 1,0 0-1,-1 0 0,1 1 0,0-1 0,0 0 0,-1 0 0,1 0 0,0 1 0,0-1 0,-1 0 0,1 0 0,0 0 0,0 1 1,0-1-1,-1 0 0,1 0 0,0 1 0,0-1 0,0 0 0,0 1 0,0-1 0,0 0 0,0 0 0,0 1 0,-1-1 0,1 0 1,0 1-1,0-1 0,0 0 0,0 1 0,0-1 0,1 0 0,-1 0 0,0 1 0,0-1 0,0 0 0,0 1 0,0-1 0,0 0 1,0 0-1,1 1 0,-1-1 0,14 17-101,2-5 68,1 0-1,0-2 1,1 0-1,1-1 1,-1 0-1,40 11 1,-2-5 27,70 10 1,-100-21 5,47 8 26,108 4 1,-179-16-54,-22-12-10,-6-5-195,5 3-459,0 0 0,-1 1 1,0 2-1,-1 0 1,-1 1-1,-42-11 1,66 21 609,0 0 0,-1 0 0,1 0 0,0 0 1,-1 0-1,1 0 0,-1 0 0,1 1 0,0-1 0,-1 0 1,1 0-1,0 0 0,0 0 0,-1 1 0,1-1 1,0 0-1,-1 0 0,1 1 0,0-1 0,0 0 0,-1 0 1,1 1-1,0-1 0,0 0 0,0 1 0,0-1 0,-1 0 1,1 1-1,0-1 0,0 0 0,0 1 0,0-1 0,0 0 1,0 1-1,0-1 0,0 0 0,0 1 0,0-1 0,0 1 1,0-1-1,0 0 0,0 1 0,0-1 0,0 0 0,1 1 1,-1-1-1,0 0 0,0 1 0,0-1 0,1 0 0,-1 0 1,0 1-1,0-1 0,0 0 0,1 1 0,11 21-3128,11 8-1536</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52.707"/>
    </inkml:context>
    <inkml:brush xml:id="br0">
      <inkml:brushProperty name="width" value="0.025" units="cm"/>
      <inkml:brushProperty name="height" value="0.025" units="cm"/>
    </inkml:brush>
  </inkml:definitions>
  <inkml:trace contextRef="#ctx0" brushRef="#br0">12 73 12204,'0'0'9860,"12"4"-9188,35 9-46,1-2 1,1-2-1,0-2 0,57 0 1,-52-4-90,-1 1 1,1 3-1,-2 3 1,62 18-1,-108-26-465,29 12 261,-30-5 21,-20-2 248,-23-1-474,0-1-1,0-3 1,0-1-1,-39-4 0,37 2-102,-44-6 7,-125-24-1,112 13-19,215 21-690,-8 14 653,-48-6 23,0-2 1,0-4-1,108-2 0,-169-3 4,0 0 0,0 0 0,0 0 0,0 0 0,-1 0 0,1 0 0,0 0 1,0-1-1,0 1 0,0 0 0,0 0 0,0-1 0,-1 1 0,1-1 0,0 1 0,0-1 0,0 1 0,-1-1 0,1 1 0,0-1 0,-1 1 0,1-1 1,0-1-1,-1 1 9,0 1 0,0-1 1,0 0-1,0 0 1,-1 1-1,1-1 1,0 0-1,0 1 1,-1-1-1,1 0 0,-1 1 1,1-1-1,0 0 1,-1 1-1,1-1 1,-1 1-1,0-1 0,1 1 1,-1-1-1,0 0 1,-38-22 424,-46-14-427,-2 4 1,-1 4-1,-146-28 0,221 55-2,7 0-7,0 1 0,0 0 0,0 0-1,-1 1 1,1 0 0,0 0 0,-1 0 0,-8 2 0,15-1-5,-1-1 0,1 0 0,-1 1 0,1-1 0,-1 1 0,1 0 0,0-1 0,-1 1 0,1-1 0,-1 1 0,1 0 0,0-1 1,0 1-1,-1-1 0,1 1 0,0 0 0,0-1 0,0 1 0,0 0 0,0 0 0,0-1 0,0 1 0,0 0 0,0-1 0,0 1 0,0 0 0,0-1 0,0 1 0,1 0 1,-1-1-1,0 1 0,1 0 0,-1-1 0,0 1 0,1-1 0,-1 1 0,1-1 0,-1 1 0,0 0 0,1-1 0,-1 0 0,1 1 0,0 0 0,22 24-178,2-6 139,1-1 0,1-2 0,0 0-1,2-2 1,-1 0 0,52 14 0,-25-12-1029,1-2 0,103 11 0,-66-20-2735,-34-7-1470,-28-4-1337</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20.114"/>
    </inkml:context>
    <inkml:brush xml:id="br0">
      <inkml:brushProperty name="width" value="0.025" units="cm"/>
      <inkml:brushProperty name="height" value="0.025" units="cm"/>
    </inkml:brush>
  </inkml:definitions>
  <inkml:trace contextRef="#ctx0" brushRef="#br0">8 1 7207,'0'0'10399,"-2"5"-9780,1-4-587,1-1-1,-1 1 0,1-1 1,0 1-1,-1 0 0,1-1 1,-1 1-1,1 0 1,0-1-1,0 1 0,-1 0 1,1-1-1,0 1 0,0 0 1,0 0-1,0-1 0,0 1 1,0 0-1,0-1 1,0 1-1,0 0 0,0 0 1,1-1-1,-1 1 0,0 0 1,0-1-1,1 1 0,-1 0 1,0-1-1,1 1 1,-1 0-1,0-1 0,1 1 1,-1-1-1,1 1 0,-1-1 1,1 1-1,1 0 1,39 7 1440,-36-8-1365,357 7 3572,-92-8-1518,-242 3-1503,0 1-1,-1 1 1,1 2 0,40 12 0,-137-8-691,-366-3-7825,361-9 7538,-20 0 1509,55 1-366,33 1-552,13 0-168,391 13 939,4 0 14,-410-14-1055,-1 0-1,1 0 1,0-1-1,0 0 1,-15-6-1,-11-3-355,3 3-172,-110-25-3440,48 22-2290,93 11 6208,0-1 1,0 1-1,0 0 1,0 0 0,0 0-1,-1 0 1,1 0 0,0 0-1,0 0 1,0 0 0,-1-1-1,1 1 1,0 0 0,0 0-1,0 0 1,-1 0-1,1 0 1,0 0 0,0 0-1,0 0 1,-1 0 0,1 0-1,0 0 1,0 1 0,0-1-1,-1 0 1,1 0 0,0 0-1,0 0 1,0 0-1,-1 0 1,1 0 0,0 0-1,0 1 1,0-1 0,0 0-1,0 0 1,-1 0 0,1 0-1,0 0 1,0 1 0,0-1-1,0 0 1,0 0-1,0 0 1,0 1 0,0-1-1,0 0 1,0 0 0,-1 1-1,12 8-3549,22 12-4479</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52.017"/>
    </inkml:context>
    <inkml:brush xml:id="br0">
      <inkml:brushProperty name="width" value="0.025" units="cm"/>
      <inkml:brushProperty name="height" value="0.025" units="cm"/>
    </inkml:brush>
  </inkml:definitions>
  <inkml:trace contextRef="#ctx0" brushRef="#br0">298 1 11499,'0'0'13714,"-12"3"-12881,3 1-668,1-1 1,-1 1-1,1 0 1,0 0-1,0 1 1,1 0-1,-1 1 1,1 0-1,0 0 1,1 0-1,-1 1 1,-4 7-1,-13 21 114,1 1-1,2 1 0,2 1 1,1 1-1,2 0 0,2 1 1,2 1-1,1 0 1,2 0-1,2 1 0,2 0 1,2 1-1,3 75 0,2-106-294,-1 1-1,2-1 1,0 1 0,0-1-1,1 0 1,0 0-1,1-1 1,1 1-1,-1-1 1,2 0-1,0-1 1,0 0 0,1 0-1,0 0 1,1-1-1,0 0 1,0-1-1,1 1 1,14 8-1,28 10-4333,5-7-4258,-40-16-2031</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16.250"/>
    </inkml:context>
    <inkml:brush xml:id="br0">
      <inkml:brushProperty name="width" value="0.025" units="cm"/>
      <inkml:brushProperty name="height" value="0.025" units="cm"/>
    </inkml:brush>
  </inkml:definitions>
  <inkml:trace contextRef="#ctx0" brushRef="#br0">1291 143 6726,'-93'1'1312,"0"3"-1,0 5 0,1 4 0,-159 43 0,206-43-1135,0 3 1,0 2-1,2 2 0,1 1 0,0 3 0,2 1 0,0 2 0,2 1 1,1 2-1,2 2 0,-38 43 0,57-55-149,0 1 0,2 0 0,0 1 0,1 0 0,2 1 1,0 0-1,1 1 0,2 0 0,0 1 0,2 0 0,0 0 0,2 0 0,1 1 0,1-1 0,1 1 1,1 0-1,1-1 0,2 1 0,1 0 0,0-1 0,2 0 0,1 0 0,1-1 0,1 0 0,23 44 1,-8-30 9,1-1 1,2-1-1,1-2 1,2-1 0,1-1-1,2-1 1,1-2-1,1-2 1,1-1 0,2-1-1,50 24 1,-35-24 130,1-1 0,1-3 0,0-2 0,2-3 1,0-2-1,1-3 0,0-2 0,66 1 0,-63-9-17,-1-3 1,0-2-1,0-3 0,-1-3 0,0-2 1,-1-3-1,0-2 0,108-48 0,-108 37-81,-1-2 0,-2-3 0,-1-2 0,-2-2 0,-1-3-1,58-59 1,-84 74-40,-2-1 1,0-1-1,-3-1 0,0-1 1,-1-1-1,-2-1 0,-1 0 0,-2-1 1,-1-1-1,-1 0 0,-2 0 1,-2-1-1,6-40 0,-11 38 92,-1 1-1,-1-1 1,-3 1-1,0-1 1,-3 1-1,-1 0 1,-1 0-1,-2 0 1,-1 1-1,-23-50 1,19 55 64,-1 2 1,-1-1 0,-2 2 0,0 0-1,-2 2 1,0 0 0,-2 1-1,-1 1 1,0 1 0,-2 1-1,0 1 1,-33-18 0,23 19-102,0 1 0,-2 2 0,0 2 0,0 1 0,-1 2 1,0 1-1,-1 3 0,0 1 0,0 1 0,-1 2 0,1 3 0,0 0 0,-68 13 1,24 3-226,0 3 0,2 4 0,1 4 0,1 3 0,-100 55 0,-109 77-2453,41-21-1871,51-41-1659</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47.192"/>
    </inkml:context>
    <inkml:brush xml:id="br0">
      <inkml:brushProperty name="width" value="0.025" units="cm"/>
      <inkml:brushProperty name="height" value="0.025" units="cm"/>
    </inkml:brush>
  </inkml:definitions>
  <inkml:trace contextRef="#ctx0" brushRef="#br0">1115 36 9961,'-59'-12'439,"1"2"0,-1 3 0,-62 1 0,93 6-198,1 2 1,-1 1-1,1 2 1,0 0-1,0 2 1,0 0-1,1 2 1,-45 22-1,35-10-180,1 1-1,1 2 1,1 1-1,2 2 0,0 1 1,2 2-1,1 0 0,1 2 1,2 1-1,1 1 0,2 1 1,1 1-1,2 1 1,-15 41-1,13-23-235,2 0-1,3 2 1,2 0-1,3 1 1,2 0-1,3 0 1,2 1 0,3-1-1,9 86 1,-4-115 172,1 1 1,1-1 0,1 0-1,2 0 1,1-1 0,1 0-1,2-1 1,27 45 0,-29-55 54,2 0-1,1 0 1,0-2 0,1 0 0,0 0 0,1-1 0,1-1-1,0-1 1,1-1 0,0 0 0,0-1 0,1-1 0,24 8-1,5-3 27,0-1 0,1-3-1,1-2 1,-1-3 0,1-1-1,70-4 1,-9-8 10,197-39 1,47-37 693,636-237 0,-594 149-173,-347 146-522,-1-2 1,-2-2-1,-1-2 0,-1-3 0,67-66 0,-99 87-64,0-1 1,-1 0-1,-1-1 1,0-1-1,-1 0 0,-1 0 1,-1-1-1,0 0 1,-1 0-1,5-22 0,-10 28 28,1 0 0,-2-1 0,0 0 0,0 1-1,-1-1 1,-1 1 0,0-1 0,-1 0 0,0 1-1,-1 0 1,0 0 0,-1-1 0,0 2 0,-1-1-1,0 1 1,-11-17 0,0 5 57,-1 2 1,-1 0-1,-1 1 0,0 1 1,-2 1-1,0 0 0,-1 2 1,-1 0-1,0 2 0,-1 1 1,-26-11-1,-16-4-45,-1 4 1,-2 3-1,-73-14 0,6 8-61,-2 6 0,0 5 0,-1 7 0,0 6-1,-199 20 1,263-5-103,-1 2-1,2 3 0,0 4 1,2 3-1,-87 42 1,66-20-1187,2 5 0,3 3 1,-109 88-1,42-17-2839</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0.626"/>
    </inkml:context>
    <inkml:brush xml:id="br0">
      <inkml:brushProperty name="width" value="0.025" units="cm"/>
      <inkml:brushProperty name="height" value="0.025" units="cm"/>
    </inkml:brush>
  </inkml:definitions>
  <inkml:trace contextRef="#ctx0" brushRef="#br0">86 214 12172,'0'0'12310,"11"2"-10944,-2-1-1260,-1-1 0,1 0-1,-1 0 1,0-1-1,1 0 1,-1 0 0,0-1-1,0 0 1,0-1-1,0 1 1,0-2-1,0 1 1,-1-1 0,0 0-1,1-1 1,-2 1-1,9-8 1,0 2-32,48-39 115,-58 45-163,-1 0-1,0 0 1,0-1-1,0 1 1,0-1 0,-1 0-1,0 0 1,0 0-1,0 0 1,3-9-1,-6 12-14,1 1-1,-1-1 1,0 1-1,0-1 0,1 0 1,-1 1-1,-1-1 1,1 0-1,0 1 1,0-1-1,0 1 0,-1-1 1,1 1-1,-1-1 1,1 1-1,-1-1 0,0 1 1,0-1-1,1 1 1,-1-1-1,0 1 0,0 0 1,0 0-1,-1 0 1,1-1-1,0 1 1,0 0-1,0 0 0,-1 1 1,1-1-1,-1 0 1,1 0-1,-1 1 0,1-1 1,-1 1-1,1-1 1,-1 1-1,1-1 0,-1 1 1,0 0-1,1 0 1,-4 0-1,-7-1-13,-1 0 0,0 1 0,0 0 0,-13 3 0,14 0 15,0 0 0,1 1 1,-1 0-1,1 0 0,0 1 1,1 1-1,-1 0 0,1 0 1,0 1-1,0 1 0,1-1 1,0 2-1,1-1 0,-1 1 1,2 0-1,-1 1 0,-6 12 1,5-9 16,1 0-1,0 1 1,1 0 0,0 0 0,2 1 0,-1 0 0,2 0 0,0 0 0,1 0 0,0 1 0,1-1 0,1 31 0,1-43-29,1 1 1,0 0 0,0-1 0,0 1-1,0-1 1,0 1 0,1-1-1,0 0 1,0 1 0,-1-1 0,2 0-1,-1 0 1,0 0 0,1-1-1,-1 1 1,1 0 0,0-1 0,0 0-1,0 0 1,0 0 0,0 0-1,0 0 1,1 0 0,-1-1 0,1 0-1,-1 1 1,1-1 0,6 0-1,11 3 8,0-1-1,0-2 0,41-1 0,-39-1-35,14 0-1369,64-12-1,-11-6-5806,-26 2-3974</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56.637"/>
    </inkml:context>
    <inkml:brush xml:id="br0">
      <inkml:brushProperty name="width" value="0.025" units="cm"/>
      <inkml:brushProperty name="height" value="0.025" units="cm"/>
    </inkml:brush>
  </inkml:definitions>
  <inkml:trace contextRef="#ctx0" brushRef="#br0">941 0 3299,'-87'39'583,"1"4"0,-94 65 0,131-74-23,2 2 0,2 2-1,1 2 1,-68 81 0,71-68-309,2 1 0,2 2 0,-40 84 0,60-104-253,1 1 0,2 1-1,2 0 1,2 0 0,1 1-1,-7 80 1,14-79 57,1 1 1,3-1-1,1 0 1,2 0-1,1 0 1,3-1-1,1 0 1,1-1-1,3 0 0,1 0 1,2-2-1,31 52 1,-18-44 66,1-2 0,3-1 1,1-2-1,1-1 0,3-2 1,82 59-1,4-11 189,154 75 0,-190-114-204,1-4 0,3-3 0,1-5 0,1-4-1,2-4 1,0-5 0,131 12 0,-16-18 27,2-8 0,-1-10 0,315-46-1,-277 7 79,-3-11-1,386-135 0,-552 159-69,418-158 755,-347 122-581,173-100 0,-247 119-206,84-67 0,-133 89-72,0 0 0,-2-2 0,-1-1 0,-1-2 0,31-44 0,-50 63 28,0-1 0,0-1 0,-1 1 0,0-1 0,-1 0-1,-1 0 1,0-1 0,-1 1 0,0-1 0,-1 0 0,-1 0 0,0 0 0,-1 1 0,0-1 0,-1 0-1,-1 0 1,0 0 0,-1 0 0,0 1 0,-1 0 0,-1-1 0,0 1 0,-1 1 0,0-1 0,-1 1-1,0 0 1,-1 1 0,-10-13 0,-15-14 127,-2 1 0,-2 2 0,-1 1 0,-1 2 0,-2 2 1,-1 1-1,-87-43 0,22 23-59,-1 5 1,-152-41 0,-16 13-144,-3 11 0,-2 13 0,-1 12 0,-3 13 0,-409 18 0,-281 127-4750,763-88 1719,-106 15-4589</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5:11.913"/>
    </inkml:context>
    <inkml:brush xml:id="br0">
      <inkml:brushProperty name="width" value="0.025" units="cm"/>
      <inkml:brushProperty name="height" value="0.025" units="cm"/>
    </inkml:brush>
  </inkml:definitions>
  <inkml:trace contextRef="#ctx0" brushRef="#br0">358 370 10826,'-88'-8'477,"44"6"-1124,0-2 1,-76-19 0,108 19 520,-23-8 1159,35 12-994,-1 0 1,1 0 0,-1 0-1,1 0 1,-1 0 0,1 0-1,-1 0 1,1 0 0,-1 0-1,1 0 1,-1 0 0,1 0-1,-1 0 1,1 0 0,-1 1-1,1-1 1,0 0 0,-1 0-1,1 1 1,-1-1 0,1 0-1,-1 0 1,1 1 0,0-1-1,-1 0 1,1 1 0,0-1-1,-1 1 1,1-1 0,0 0-1,0 1 1,-1-1 0,1 1-1,0-1 1,0 1 0,0-1-1,0 1 1,0-1 0,-1 1-1,1-1 1,0 1 0,0-1-1,0 1 1,0-1-1,0 1 1,1-1 0,-1 1-1,0-1 1,0 1 0,0-1-1,0 1 1,0-1 0,1 0-1,-1 1 1,1 0 0,0 0-28,-1 0 1,1 0-1,1 0 0,-1 0 1,0 0-1,0-1 1,0 1-1,0 0 0,1-1 1,-1 1-1,0-1 1,0 1-1,1-1 0,-1 0 1,1 1-1,-1-1 0,0 0 1,1 0-1,-1 0 1,0 0-1,3 0 0,38-2 180,-38 2-112,37-6 294,-2-2-1,1-1 0,60-23 1,14-4 134,597-102 1188,10 60-1129,-673 74-572,261-19 64,0 14 0,423 41 0,301 28 693,-150-13-405,870 41 529,-30-188 784,-991 64-865,-704 36-710,-1 2-1,1 0 1,46 12-1,-60-11-351,-1 1-1,0 1 1,0 0-1,-1 0 0,0 2 1,0-1-1,0 1 0,-1 1 1,14 11-1,-10-2-3730</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5:44.199"/>
    </inkml:context>
    <inkml:brush xml:id="br0">
      <inkml:brushProperty name="width" value="0.025" units="cm"/>
      <inkml:brushProperty name="height" value="0.025" units="cm"/>
    </inkml:brush>
  </inkml:definitions>
  <inkml:trace contextRef="#ctx0" brushRef="#br0">12717 721 6790,'-17'-10'604,"-318"-185"2673,271 162-3247,-2 3 0,-1 3 0,-1 3 0,-1 2 1,-102-16-1,-367-28-3,302 44-10,131 11-73,-1562-155 1163,-4 90 484,-638 115-1084,15 196-432,1986-178 42,2 13 0,-333 122 0,460-124-78,4 7-1,3 8 1,4 7 0,-276 197 0,369-230-37,4 3 0,1 2 1,4 4-1,-82 104 0,122-135-13,0 2-1,3 0 0,1 1 1,1 2-1,3 0 0,1 1 1,2 0-1,2 1 0,2 1 1,1 0-1,-5 64 0,14-70 0,1 1 0,2-1 0,1 1 0,2-1 0,2 0 0,1 0 1,2-1-1,16 40 0,-6-31 29,1-1 0,3-1 0,1-1 0,2-1 0,58 66 0,-25-41 22,3-3 0,3-3 1,120 85-1,-84-79-6,2-4-1,131 56 1,-24-31-17,4-11 1,321 71-1,680 59 85,15-95 113,2448-89 208,-2503-94-305,0-33 11,-11-66-28,-22-97-66,-502 51-67,-551 180 8,-3-5-1,-1-3 1,-2-4-1,148-115 1,-196 133 91,-2-2 0,-2-1 1,-1-1-1,-2-2 0,-1-1 0,-2-1 1,-2-1-1,-1-2 0,-2 0 0,29-88 1,-38 89 108,-1-1 0,-3 0 0,-1 0 0,-3-1 0,-1 0 0,-2 0 1,-1 0-1,-3 0 0,-2 1 0,-1-1 0,-2 1 0,-16-47 0,4 33-39,-2 1-1,-2 1 1,-3 2-1,-2 0 1,-2 2-1,-74-91 1,52 83-104,-2 2-1,-3 2 1,-2 3 0,-110-73 0,65 60-87,-3 4 1,-157-62-1,-238-45 35,160 83-515,-559-62-1,-370 91-1676,404 109-1632,422-4 91</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9:08.958"/>
    </inkml:context>
    <inkml:brush xml:id="br0">
      <inkml:brushProperty name="width" value="0.025" units="cm"/>
      <inkml:brushProperty name="height" value="0.025" units="cm"/>
    </inkml:brush>
  </inkml:definitions>
  <inkml:trace contextRef="#ctx0" brushRef="#br0">656 1 5733,'-8'3'589,"-110"49"3963,39-15-2977,-110 68 0,170-91-1442,1 1-1,0 0 1,1 1-1,0 1 1,2 0 0,0 2-1,1-1 1,1 2 0,0 0-1,2 0 1,0 1-1,2 1 1,-10 27 0,5-3-103,3 1 1,1 0-1,2 0 0,3 0 1,0 75-1,6-93 88,1 1 0,1-1 0,2 0 0,1 0 0,1 0 0,2-1 0,0 0 0,2-1 0,1 0-1,1 0 1,2-2 0,0 1 0,2-2 0,0 0 0,2-1 0,28 26 0,-20-23-96,1-2 1,2-1-1,0-1 0,1-2 1,1-1-1,1-1 0,1-2 1,0-1-1,1-2 1,1-2-1,0-1 0,55 9 1,-31-12-6,0-2 1,0-3-1,0-3 1,0-2-1,0-2 1,0-4-1,-1-2 1,0-2 0,-1-3-1,69-30 1,-91 31-20,-2-3 1,0 0-1,-1-3 1,-1 0-1,-1-2 1,-1-2-1,36-36 1,-45 38 8,-1-1 1,-2-1-1,0-1 1,-1 0-1,-2-1 1,-1-1-1,-1 0 1,-1-1-1,15-57 1,-22 62 151,0 1 1,-1-1-1,-2 0 0,0 0 1,-1 0-1,-2-1 1,-1 1-1,-6-36 0,3 40 116,-1 0-1,-1 0 0,0 0 1,-2 1-1,0 1 0,-1-1 1,-1 2-1,-1-1 0,0 2 1,-16-18-1,9 15-201,-1 0 1,0 1-1,-1 2 0,-1 0 0,0 1 1,-1 1-1,-1 1 0,0 2 0,-1 0 1,0 1-1,-1 2 0,0 0 0,0 2 1,0 1-1,-1 1 0,0 1 0,1 2 1,-1 0-1,0 2 0,0 1 0,0 1 0,1 1 1,-1 2-1,-47 16 0,42-9-62,0 2 0,0 1 0,2 1 0,0 2 0,1 1 0,1 1-1,-38 38 1,34-26-1169,-44 59 1,-16 51-6592,63-89-2111</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52.476"/>
    </inkml:context>
    <inkml:brush xml:id="br0">
      <inkml:brushProperty name="width" value="0.025" units="cm"/>
      <inkml:brushProperty name="height" value="0.025" units="cm"/>
    </inkml:brush>
  </inkml:definitions>
  <inkml:trace contextRef="#ctx0" brushRef="#br0">68 94 5573,'0'0'1570,"-47"-56"-1730,44 45-33,2 2-928,-2 2-512,-3 1 544,-2 2-1538</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53.721"/>
    </inkml:context>
    <inkml:brush xml:id="br0">
      <inkml:brushProperty name="width" value="0.025" units="cm"/>
      <inkml:brushProperty name="height" value="0.025" units="cm"/>
    </inkml:brush>
  </inkml:definitions>
  <inkml:trace contextRef="#ctx0" brushRef="#br0">199 114 5349,'0'0'1303,"-9"4"-1202,-32 10 614,27-11 1012,-1 0 0,1-1 0,-24 0 0,31 0-1011,11 1-586,15 2-191,19-7 252,43-7 1,-42 3 260,45 0 0,-45 8-147,-24-1-58,-1-1-1,1 0 1,27-4-1,-41 4-211,-1 0 0,1 0 1,-1-1-1,1 1 0,-1 0 0,0-1 0,1 1 0,-1 0 0,1-1 0,-1 1 0,0-1 0,1 1 0,-1-1 0,0 1 0,0 0 0,1-1 0,-1 1 0,0-1 0,0 1 0,0-1 0,0 1 0,0-1 0,0 1 0,1-1 0,-1 0 0,0 1 0,0-1 0,-1 1 0,1-1 0,0 1 0,0-1 0,0 1 0,0-1 0,0 1 0,0-1 0,-1 1 0,1-1 0,0 1 0,0 0 0,-1-1 0,1 1 0,0-1 0,-1 1 0,1-1 0,-1 1 0,1 0 0,-1-1 0,-16-20 655,8 14-601,-1 0 0,0 0 0,-1 1 1,0 1-1,0 0 0,0 0 0,0 1 1,-13-3-1,-100-16 579,82 16-500,-2 5-8,44 3-162,-1 0 0,1 0 1,0 1-1,-1-1 0,1 0 1,0 0-1,0 1 0,0-1 0,0 0 1,0 0-1,0 0 0,0 1 1,0-1-1,0 0 0,1 0 1,-1 1-1,0-1 0,1 0 0,-1 0 1,1 0-1,1 2 0,2 2-8,1-1 0,-1 0 0,1 0 0,0 0 0,0 0 0,1-1 0,-1 0 0,1 0 0,-1-1 0,1 1 0,0-1 0,0 0 0,9 1 0,88 13-41,-83-14 56,243 9 9,-196-10-28,67 14 83,-134-15-5,-24 0 123,-414-15-13,372 12-156,-1 1-10,32 2-35,-1-2 0,0-1-1,-53-12 1,91 11-206,12-2 171,14-3 42,6 4-404,0 0 1,1 3-1,-1 1 1,1 1 0,-1 2-1,0 1 1,35 9 0,-20-6-1700,22 3-2169</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58.884"/>
    </inkml:context>
    <inkml:brush xml:id="br0">
      <inkml:brushProperty name="width" value="0.025" units="cm"/>
      <inkml:brushProperty name="height" value="0.025" units="cm"/>
    </inkml:brush>
  </inkml:definitions>
  <inkml:trace contextRef="#ctx0" brushRef="#br0">99 58 9033,'0'0'13885,"-5"-2"-12972,-8-2 220,36 14 631,23 10-263,-42-19-1430,43 23 686,57 20 0,-88-38-714,0-2 1,0 1-1,0-2 1,0 0-1,1-2 0,0 1 1,-1-2-1,18-1 1,-33 1-18,0 0 1,0 0-1,0 0 1,0 1-1,0-1 1,0-1 0,0 1-1,0 0 1,0 0-1,0 0 1,0-1 0,0 1-1,0 0 1,0-1-1,0 1 1,0-1 0,0 1-1,0-1 1,0 1-1,0-1 1,-1 0-1,1 1 1,0-1 0,0 0-1,-1 0 1,1 0-1,-1 0 1,1 1 0,0-1-1,-1 0 1,0 0-1,1 0 1,-1 0-1,0 0 1,1 0 0,-1 0-1,0 0 1,0 0-1,0 0 1,0-1 0,0 1-1,0 0 1,0 0-1,0 0 1,0 0-1,0 0 1,-1 0 0,1 0-1,-1-1 1,0-1 45,-1 1 1,1-1-1,-1 0 1,0 1 0,0-1-1,0 1 1,0 0-1,0-1 1,-1 1-1,1 0 1,0 1-1,-1-1 1,0 0-1,1 1 1,-1-1-1,-3 0 1,-21-4-73,-1 1 0,1 1 0,-1 2 0,0 1 0,-49 3 0,7 0 0,-100-1 0,231-1 0,52-2 0,65-29 0,-122 19 0,2 2 0,92-4 0,-149 17 0,-12 4 0,-15 4 0,2-5 0,1-1 0,-1-1 0,0-1 0,0-1 0,-1-1 0,-31-3 0,9-3 0,0-2 0,-56-16 0,90 21 0,25 9 0,27 9 0,-22-13-488,-1 1 0,1-2 0,0 0 0,24-1 1,-21-2-766,-1-1 0,1-1 0,-1-1-1,0 0 1,0-1 0,23-10 0,11-10-8067</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8.110"/>
    </inkml:context>
    <inkml:brush xml:id="br0">
      <inkml:brushProperty name="width" value="0.025" units="cm"/>
      <inkml:brushProperty name="height" value="0.025" units="cm"/>
    </inkml:brush>
  </inkml:definitions>
  <inkml:trace contextRef="#ctx0" brushRef="#br0">1 520 18225,'0'0'2381,"10"-10"-939,107-108 343,211-228-688,-323 340-1061,18-21 34,-22 26-47,-1 0-1,1 0 0,0 0 1,-1 1-1,1-1 0,0 0 1,-1 0-1,1 1 0,0-1 0,0 1 1,0-1-1,0 1 0,-1-1 1,1 1-1,0-1 0,0 1 1,0 0-1,0 0 0,0-1 1,0 1-1,0 0 0,2 0 1,-2 2-6,-1-1 1,1 1-1,0-1 1,-1 1-1,0 0 1,1-1-1,-1 1 1,0 0-1,0-1 1,0 1-1,0 0 1,0-1-1,0 1 1,0 0 0,0-1-1,-1 3 1,0 2 63,-4 28 292,-2 0 1,-1-1 0,-19 53 0,16-58-290,2 0-1,1 1 1,1 0-1,1 0 1,-2 48-1,7-76-144,1 0 1,0-1-1,0 1 1,0 0-1,0 0 0,0-1 1,0 1-1,0 0 0,0 0 1,0 0-1,1-1 1,-1 1-1,0 0 0,0 0 1,1-1-1,-1 1 0,0 0 1,1-1-1,-1 1 0,1 0 1,-1-1-1,1 1 1,-1-1-1,1 1 0,-1 0 1,1-1-1,-1 0 0,1 1 1,0-1-1,-1 1 1,1-1-1,0 0 0,0 1 1,-1-1-1,1 0 0,0 0 1,0 1-1,-1-1 0,1 0 1,0 0-1,0 0 1,0 0-1,-1 0 0,1 0 1,1-1-1,2 1-531,-1-2 1,0 1-1,1 0 0,-1-1 0,0 1 0,0-1 1,0 0-1,0 0 0,4-4 0,23-24-5718</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8.466"/>
    </inkml:context>
    <inkml:brush xml:id="br0">
      <inkml:brushProperty name="width" value="0.025" units="cm"/>
      <inkml:brushProperty name="height" value="0.025" units="cm"/>
    </inkml:brush>
  </inkml:definitions>
  <inkml:trace contextRef="#ctx0" brushRef="#br0">128 0 17232,'0'0'2050,"-55"83"0,28-38 0,5-1 224,6-3-1409,9-9-801,7-3-64,2-9-640,16-8-225,2-6-737,1-6-704,-6 0-1281,-7-5-1955,-5-7-3202</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8.808"/>
    </inkml:context>
    <inkml:brush xml:id="br0">
      <inkml:brushProperty name="width" value="0.025" units="cm"/>
      <inkml:brushProperty name="height" value="0.025" units="cm"/>
    </inkml:brush>
  </inkml:definitions>
  <inkml:trace contextRef="#ctx0" brushRef="#br0">0 76 15983,'0'0'8680,"64"-12"-7687,-26 5-448,5-2-417,3 0-96,1 2-865,-3-2-2242,-1 0-1601,-2-4-6919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2.927"/>
    </inkml:context>
    <inkml:brush xml:id="br0">
      <inkml:brushProperty name="width" value="0.025" units="cm"/>
      <inkml:brushProperty name="height" value="0.025" units="cm"/>
    </inkml:brush>
  </inkml:definitions>
  <inkml:trace contextRef="#ctx0" brushRef="#br0">358 49 13325,'1'-2'398,"-1"-1"1,1 1 0,0-1 0,-1 1 0,0-1-1,1 1 1,-1-1 0,0 1 0,0-1 0,-1-4-1,0 6-249,1 0 0,0 0-1,0 0 1,-1 0 0,1 1 0,-1-1-1,1 0 1,-1 0 0,1 1-1,-1-1 1,0 0 0,1 1 0,-1-1-1,0 0 1,1 1 0,-1-1-1,0 1 1,0-1 0,1 1 0,-1 0-1,-1-1 1,-2 0-32,1 1 1,-1 0-1,1 0 0,-1 0 0,1 0 1,-1 1-1,1-1 0,-1 1 0,1 0 1,0 0-1,-1 0 0,1 0 0,0 1 0,0-1 1,-3 3-1,-25 14 241,1 1 1,1 1-1,-34 30 1,46-35 23,2 1-1,0 0 1,0 0-1,2 2 1,0 0 0,-16 28-1,26-40-296,0 0 0,1 0-1,-1 0 1,1 1 0,0-1-1,1 1 1,-1-1 0,1 1-1,1-1 1,-1 1 0,1 0 0,0-1-1,1 1 1,1 10 0,0-13-74,-1 0 1,1-1-1,-1 1 1,1-1-1,0 0 1,1 0-1,-1 1 1,1-1-1,-1-1 1,1 1-1,0 0 1,0-1-1,0 1 1,0-1-1,0 0 1,1 0-1,-1 0 1,1-1-1,-1 1 1,1-1-1,-1 0 1,1 0-1,0 0 1,0 0-1,6 0 1,11 2-8,1-1 0,-1-1 0,1-1 0,21-3 1,-32 2-580,0-1 1,0 0 0,-1-1-1,1 0 1,-1 0-1,0-1 1,0 0 0,0-1-1,16-11 1,-24 14-162,1 0 1,0 0 0,-1-1-1,1 1 1,-1-1-1,0 1 1,0-1-1,0 0 1,0 0-1,-1 0 1,1 0-1,1-4 1,0-13-10241</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9.149"/>
    </inkml:context>
    <inkml:brush xml:id="br0">
      <inkml:brushProperty name="width" value="0.025" units="cm"/>
      <inkml:brushProperty name="height" value="0.025" units="cm"/>
    </inkml:brush>
  </inkml:definitions>
  <inkml:trace contextRef="#ctx0" brushRef="#br0">24 0 18033,'0'0'9668,"2"12"-8814,-1-3-717,0 1 0,0-1 0,-1 1-1,0 0 1,-1-1 0,0 1 0,0 0 0,-1-1 0,-1 1 0,-6 16-1,7-22-88,1 0-1,-1 0 1,1 0-1,-1 0 1,1 0-1,0 0 1,1 1-1,-1-1 1,1 0-1,0 0 0,0 1 1,1 6-1,-1-10-69,1 0-1,-1-1 1,1 1-1,-1 0 0,1 0 1,-1 0-1,1 0 1,0 0-1,-1-1 0,1 1 1,0 0-1,0-1 1,0 1-1,-1-1 0,1 1 1,0 0-1,0-1 1,0 0-1,2 1 0,33 1-1759,-33-2 1332,-1-1 1,1 1 0,0-1-1,0 0 1,-1 0-1,1 0 1,-1 0 0,1-1-1,-1 1 1,1-1-1,-1 1 1,0-1-1,1 0 1,-1 0 0,3-4-1,12-18-6068</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9.507"/>
    </inkml:context>
    <inkml:brush xml:id="br0">
      <inkml:brushProperty name="width" value="0.025" units="cm"/>
      <inkml:brushProperty name="height" value="0.025" units="cm"/>
    </inkml:brush>
  </inkml:definitions>
  <inkml:trace contextRef="#ctx0" brushRef="#br0">28 0 18481,'0'0'9225,"-27"12"-14798,36-10-257</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0.436"/>
    </inkml:context>
    <inkml:brush xml:id="br0">
      <inkml:brushProperty name="width" value="0.025" units="cm"/>
      <inkml:brushProperty name="height" value="0.025" units="cm"/>
    </inkml:brush>
  </inkml:definitions>
  <inkml:trace contextRef="#ctx0" brushRef="#br0">45 63 5669,'0'0'4992,"7"-9"-2868,0-2-1341,-5 6-360,1 1-1,1-1 1,-1 1 0,0 0-1,1 0 1,0 0 0,7-5-1,-11 9-320,0 0-1,0-1 0,0 1 1,0 0-1,0 0 0,0 0 1,1 0-1,-1-1 0,0 1 1,0 0-1,0 0 0,0 0 0,1 0 1,-1 0-1,0-1 0,0 1 1,0 0-1,1 0 0,-1 0 1,0 0-1,0 0 0,1 0 1,-1 0-1,0 0 0,0 0 1,1 0-1,-1 0 0,0 0 1,0 0-1,0 0 0,1 0 1,-1 0-1,0 0 0,0 0 0,1 0 1,-1 0-1,0 1 0,0-1 1,0 0-1,1 0 0,-1 0 1,0 0-1,0 0 0,0 0 1,0 1-1,1-1 0,-1 0 1,0 15 1613,-10 21-644,-20 26-251,21-46-529,0 1-1,1 0 0,1 0 0,0 1 1,2 0-1,0 0 0,0 0 1,-1 28-1,6-45-278,0 0-1,0 0 1,0 0 0,0 0 0,0 0-1,0 0 1,1-1 0,-1 1 0,0 0-1,1 0 1,-1 0 0,1 0 0,-1 0-1,1 0 1,-1-1 0,1 1 0,0 0-1,-1 0 1,1-1 0,0 1 0,0 0-1,-1-1 1,1 1 0,0-1 0,0 1-1,1 0 1,1 0-5,0 0 0,0-1-1,0 1 1,0-1 0,0 1 0,0-1-1,0 0 1,0 0 0,4-1 0,-2 1-403,0-1 1,0 0-1,0 0 1,0-1-1,0 1 0,0-1 1,0 0-1,-1 0 1,1 0-1,-1-1 1,8-5-1,-11 6-289,0 0 0,1 0 0,-1 0 0,0 0-1,0 0 1,0 0 0,0 0 0,0 0-1,0-1 1,-1 1 0,1 0 0,-1 0 0,0-4-1,1-13-9451</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0.763"/>
    </inkml:context>
    <inkml:brush xml:id="br0">
      <inkml:brushProperty name="width" value="0.025" units="cm"/>
      <inkml:brushProperty name="height" value="0.025" units="cm"/>
    </inkml:brush>
  </inkml:definitions>
  <inkml:trace contextRef="#ctx0" brushRef="#br0">0 28 13645,'0'0'5125,"68"-28"-5381,-46 28-769,4 0-449,1 0-480,-2 1-1697</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1.604"/>
    </inkml:context>
    <inkml:brush xml:id="br0">
      <inkml:brushProperty name="width" value="0.025" units="cm"/>
      <inkml:brushProperty name="height" value="0.025" units="cm"/>
    </inkml:brush>
  </inkml:definitions>
  <inkml:trace contextRef="#ctx0" brushRef="#br0">269 3 10442,'0'0'14510,"-13"-1"-14094,9 1-380,-2-1 19,1 1-1,0-1 0,-1 1 1,1 0-1,0 1 0,-1-1 1,1 1-1,0 0 0,0 0 1,-1 1-1,1 0 0,0 0 1,0 0-1,1 0 0,-1 1 1,0 0-1,-5 4 0,-9 10 452,-1 2-1,2 0 0,-27 37 0,39-47-382,0 0-1,0 0 1,0 1-1,2 0 1,-1 0-1,1 0 1,0 1-1,1-1 1,1 1 0,0 0-1,-2 18 1,4-28-117,0 1 1,0 0 0,1-1 0,-1 1 0,0-1 0,1 1 0,-1-1 0,1 1 0,-1-1 0,1 1-1,0-1 1,0 1 0,0-1 0,0 0 0,0 1 0,0-1 0,0 0 0,0 0 0,0 0-1,1 0 1,-1 0 0,0 0 0,2 1 0,2 0 10,0 1 0,0-2-1,-1 1 1,1 0 0,1-1 0,-1 0 0,8 0-1,5 0 22,1 0-1,0-2 0,23-3 0,-19 0-409,-1-1-1,34-12 1,-48 14-292,-1 0 0,1 0 0,-1-1 0,0 0 0,0-1 0,7-5 0,-13 9 361,-1 1 1,1-1 0,0 0 0,-1 1 0,1-1 0,-1 0 0,1 1-1,-1-1 1,0 0 0,1 0 0,-1 1 0,0-1 0,1 0-1,-1 0 1,0 0 0,0 1 0,0-1 0,0 0 0,1 0 0,-1 0-1,0 0 1,-1 1 0,1-1 0,0-1 0,-4-9-6419</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1.948"/>
    </inkml:context>
    <inkml:brush xml:id="br0">
      <inkml:brushProperty name="width" value="0.025" units="cm"/>
      <inkml:brushProperty name="height" value="0.025" units="cm"/>
    </inkml:brush>
  </inkml:definitions>
  <inkml:trace contextRef="#ctx0" brushRef="#br0">0 1 6182,'0'0'18193,"74"29"-17072,-31-29-544,2 0-417,2-7-96,-2 2-160,-10 2-1249,-7 3-1634,-13 0-609</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2.334"/>
    </inkml:context>
    <inkml:brush xml:id="br0">
      <inkml:brushProperty name="width" value="0.025" units="cm"/>
      <inkml:brushProperty name="height" value="0.025" units="cm"/>
    </inkml:brush>
  </inkml:definitions>
  <inkml:trace contextRef="#ctx0" brushRef="#br0">1 40 13773,'0'0'10730,"49"7"-9320,-2-7-225,8 0-481,7-4-319,3-4-545,2 2 352,-4-1-2755,-6-3-2594,-7-1-3587</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2.660"/>
    </inkml:context>
    <inkml:brush xml:id="br0">
      <inkml:brushProperty name="width" value="0.025" units="cm"/>
      <inkml:brushProperty name="height" value="0.025" units="cm"/>
    </inkml:brush>
  </inkml:definitions>
  <inkml:trace contextRef="#ctx0" brushRef="#br0">12 1 19186,'0'0'6502,"80"5"-5349,-28-5-512,9 0-513,8 0-96,-2 0-897,-3 0-160,-9 0-2018,-13 0-704,-16 3-1474,-18 3-3972</inkml:trace>
  <inkml:trace contextRef="#ctx0" brushRef="#br0" timeOffset="1">1 164 18289,'0'0'8040,"55"22"-6567,6-22-992,14 0-385,8 0-32,5-1-32,0-1-448,-6 2-2019,-8-1-3234,-10 1-6567</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3.653"/>
    </inkml:context>
    <inkml:brush xml:id="br0">
      <inkml:brushProperty name="width" value="0.025" units="cm"/>
      <inkml:brushProperty name="height" value="0.025" units="cm"/>
    </inkml:brush>
  </inkml:definitions>
  <inkml:trace contextRef="#ctx0" brushRef="#br0">131 198 4420,'0'0'9882,"9"3"-7304,2 1-2085,0-1 1,0 0-1,0-1 1,0 0-1,0-1 0,1 0 1,-1-1-1,1 0 1,-1-1-1,0 0 1,1-1-1,-1 0 0,19-7 1,-7-1-263,0-1 0,-1-1 0,22-17 0,-38 26-208,-1-1 1,0 0-1,0 0 0,0-1 0,0 1 0,-1-1 0,0 0 0,0 0 0,0-1 0,-1 1 0,0-1 0,0 0 0,0 0 0,0 0 1,-1 0-1,0 0 0,1-10 0,-3 15-19,0 0 0,0 0 0,0-1 0,0 1 0,0 0-1,0 0 1,0 0 0,-1-1 0,1 1 0,0 0 0,-1 0 0,1 0 0,-1 0 0,0 0 0,1 0 0,-1 0 0,0 0 0,1 0 0,-1 0 0,0 0 0,0 0 0,0 0 0,-2-1 0,0 1 8,1-1 1,-1 1 0,-1 0 0,1 0-1,0 0 1,0 0 0,0 0 0,-7 0-1,-2 0 16,1 1-1,-1 0 1,0 1-1,-15 3 1,8 2 29,1-1 1,0 2-1,1 1 1,-1 0 0,1 1-1,1 0 1,-27 21-1,5 1 314,-63 63-1,100-93-359,-48 57 881,46-55-846,1 1 0,0 0-1,0 0 1,0 0 0,0 0 0,0 0 0,1 1 0,0-1 0,0 0-1,0 1 1,0-1 0,1 0 0,0 1 0,0 5 0,0-9-43,1 1 1,-1-1 0,0 0 0,1 0 0,-1 1-1,1-1 1,0 0 0,0 0 0,-1 0-1,1 0 1,0 0 0,0 0 0,0 0-1,0 0 1,0 0 0,0 0 0,0 0-1,0-1 1,0 1 0,1 0 0,-1-1-1,0 1 1,0-1 0,1 0 0,-1 1-1,2-1 1,38 5 62,-34-4-52,194 2-1747,-133-4-1966,-2-1-3460,-61 2 6452,35-2-10567</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4.077"/>
    </inkml:context>
    <inkml:brush xml:id="br0">
      <inkml:brushProperty name="width" value="0.025" units="cm"/>
      <inkml:brushProperty name="height" value="0.025" units="cm"/>
    </inkml:brush>
  </inkml:definitions>
  <inkml:trace contextRef="#ctx0" brushRef="#br0">175 2 15086,'0'0'10068,"-10"-1"-9315,5 1-721,0 0-1,0 0 1,0 0-1,0 0 1,-1 1-1,1 0 0,0 0 1,0 0-1,0 1 1,1 0-1,-1 0 1,0 0-1,1 0 1,-1 1-1,1-1 1,0 1-1,0 0 1,-6 6-1,4-4 74,0 0 0,1 0 0,-1 1 0,1 0 0,1 0 1,-1 0-1,1 1 0,0-1 0,0 1 0,1 0 0,0 0 0,0 0 0,1 0 0,0 1 0,0-1 0,0 1 0,1 0 1,0 9-1,1-16-94,0 1 0,0-1 0,1 0 0,-1 0 0,1 1 0,-1-1 0,1 0 0,-1 0 0,1 0 0,-1 1 0,1-1 0,0 0 0,0 0 0,0 0 0,-1 0 0,1 0 1,0-1-1,0 1 0,0 0 0,0 0 0,1-1 0,-1 1 0,2 0 0,1 1 21,0-1 1,0 0-1,0 0 0,0 0 1,0-1-1,0 1 0,7-1 0,1-1 76,-1 0 0,1 0 0,0-1-1,18-6 1,-17 3-64,-1-1 1,1 0-1,-1-1 1,-1 0-1,17-13 1,-24 18-32,-1-1 1,1 0 0,-1 0 0,0 0-1,0 0 1,0-1 0,0 1 0,-1-1-1,1 0 1,-1 1 0,0-1-1,0 0 1,0 0 0,-1-1 0,1 1-1,-1 0 1,0 0 0,0-1 0,-1 1-1,1-8 1,-2 9-4,0 1-1,0 0 1,-1 0-1,1-1 1,0 1-1,-1 0 1,0 0 0,1 0-1,-1 1 1,0-1-1,0 0 1,0 1-1,0-1 1,0 1-1,0 0 1,-1-1-1,1 1 1,0 0 0,-1 0-1,1 1 1,-1-1-1,1 0 1,-1 1-1,1 0 1,-1-1-1,-3 1 1,-2-1-146,-1 0-1,1 1 1,0 0 0,-1 0-1,1 1 1,0 0 0,-11 2-1,1 9-1883,14-6-1209,2 1-3442</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3.394"/>
    </inkml:context>
    <inkml:brush xml:id="br0">
      <inkml:brushProperty name="width" value="0.025" units="cm"/>
      <inkml:brushProperty name="height" value="0.025" units="cm"/>
    </inkml:brush>
  </inkml:definitions>
  <inkml:trace contextRef="#ctx0" brushRef="#br0">1 8 13837,'0'0'9444,"13"0"-8585,251-4 3190,-116 1-6218,-74 2-3206,-2 1-4107</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5.152"/>
    </inkml:context>
    <inkml:brush xml:id="br0">
      <inkml:brushProperty name="width" value="0.025" units="cm"/>
      <inkml:brushProperty name="height" value="0.025" units="cm"/>
    </inkml:brush>
  </inkml:definitions>
  <inkml:trace contextRef="#ctx0" brushRef="#br0">1 410 7944,'0'0'15390,"9"-8"-14162,79-67 737,0 1-1465,-3-4 0,83-96 0,-198 222-447,3 1 0,-34 88 1,58-130-60,-19 54 20,21-57-22,0 0 1,0-1 0,0 1 0,0 1 0,1-1-1,0 0 1,-1 0 0,2 0 0,-1 0 0,0 0 0,1 0-1,1 5 1,-1-8-43,0 0-1,0 0 0,0 0 1,0-1-1,0 1 0,0 0 1,0-1-1,0 1 0,0-1 1,0 1-1,1-1 0,-1 0 1,0 1-1,0-1 0,0 0 1,1 0-1,-1 0 0,0 0 1,0 0-1,0 0 1,1 0-1,-1 0 0,2-1 1,30-6-1927,-24 2 887,0 1 0,-1-1 1,0-1-1,0 0 0,0 0 0,12-12 0,16-19-5172</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5.512"/>
    </inkml:context>
    <inkml:brush xml:id="br0">
      <inkml:brushProperty name="width" value="0.025" units="cm"/>
      <inkml:brushProperty name="height" value="0.025" units="cm"/>
    </inkml:brush>
  </inkml:definitions>
  <inkml:trace contextRef="#ctx0" brushRef="#br0">224 1 9321,'0'0'8136,"-44"70"-6727,22-38 288,0 4 33,4-3-96,5-2-866,10-4-640,3-3-95,0-7-290,3 0-223,6-3-705,-3-3-1025,-3-5-1250</inkml:trace>
  <inkml:trace contextRef="#ctx0" brushRef="#br0" timeOffset="1">1 172 13773,'0'0'11403,"65"-33"-11115,-16 30-256,9 2-64,3 0-1281,1-1-1442,-2-3-1120,-3-1-2403,-7-6-1410</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5.883"/>
    </inkml:context>
    <inkml:brush xml:id="br0">
      <inkml:brushProperty name="width" value="0.025" units="cm"/>
      <inkml:brushProperty name="height" value="0.025" units="cm"/>
    </inkml:brush>
  </inkml:definitions>
  <inkml:trace contextRef="#ctx0" brushRef="#br0">118 189 16367,'0'0'6022,"-62"53"-4324,44-25-129,0 2-288,6-1-800,4-2-385,8-3-64,0-6-96,0-5-1185,8-5-385,1-8-864,1 0-577,-4-18-1281,2-10-5894</inkml:trace>
  <inkml:trace contextRef="#ctx0" brushRef="#br0" timeOffset="1">108 1 10410,'0'0'15246,"15"27"-19602,-2-13-577,-1-2-3811</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6.319"/>
    </inkml:context>
    <inkml:brush xml:id="br0">
      <inkml:brushProperty name="width" value="0.025" units="cm"/>
      <inkml:brushProperty name="height" value="0.025" units="cm"/>
    </inkml:brush>
  </inkml:definitions>
  <inkml:trace contextRef="#ctx0" brushRef="#br0">246 10 8456,'0'0'17585,"-10"-2"-15370,4 0-2106,-1 0-1,1 1 1,-1 0 0,0 0-1,0 0 1,1 1 0,-1 0-1,0 0 1,1 1-1,-1 0 1,0 0 0,1 1-1,-1-1 1,1 2 0,-1-1-1,1 0 1,0 1 0,0 1-1,-11 6 1,15-9-121,1 1 0,-1-1 1,0 0-1,0 1 0,1-1 0,-1 1 1,0 0-1,1-1 0,0 1 1,-1 0-1,1 0 0,0 0 0,0 0 1,0 0-1,0 0 0,1 0 0,-1 1 1,0-1-1,1 0 0,-1 0 1,1 0-1,0 1 0,0-1 0,0 0 1,1 5-1,0-5-97,0 1 1,1 0 0,0-1-1,0 1 1,0-1-1,0 0 1,0 0 0,0 0-1,0 0 1,1 0-1,-1 0 1,1 0-1,-1-1 1,1 1 0,0-1-1,0 0 1,-1 0-1,6 1 1,-3 0-94,8 2-136,1 1 0,-1 1-1,-1 0 1,22 14-1,-32-19 356,-1 0-1,1 0 1,-1 0-1,1 0 1,-1 0-1,1 1 1,-1-1-1,0 1 0,0-1 1,1 1-1,-1-1 1,0 1-1,0 0 1,-1-1-1,1 1 1,0 0-1,0 0 1,-1 0-1,0 0 0,1-1 1,-1 1-1,0 0 1,0 0-1,0 0 1,0 0-1,0 0 1,0 0-1,0 0 1,-1 0-1,1-1 0,-1 1 1,1 0-1,-1 0 1,0 0-1,0-1 1,0 1-1,0 0 1,0-1-1,0 1 0,0-1 1,0 1-1,-1-1 1,1 1-1,-3 1 1,-5 5 249,0 0 0,-1 0 1,0-1-1,0 0 0,-1-1 0,0 0 1,0 0-1,0-2 0,0 1 0,-1-1 1,0-1-1,0 0 0,0-1 0,0 0 1,-14 0-1,25-2-340,0 0 1,0 0-1,0 0 1,0-1 0,0 1-1,0 0 1,0-1-1,0 1 1,0-1-1,0 1 1,0-1-1,0 1 1,0-1-1,0 0 1,1 1-1,-1-1 1,0 0 0,0 0-1,1 0 1,-1 1-1,0-1 1,1 0-1,-1 0 1,1 0-1,-1 0 1,1 0-1,0 0 1,-1 0-1,1 0 1,0 0 0,0 0-1,0 0 1,0-1-1,0 1 1,0 0-1,0 0 1,0 0-1,0 0 1,0 0-1,0 0 1,1 0-1,-1 0 1,1-1 0,15-49-8514,-1 18 1310</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6.664"/>
    </inkml:context>
    <inkml:brush xml:id="br0">
      <inkml:brushProperty name="width" value="0.025" units="cm"/>
      <inkml:brushProperty name="height" value="0.025" units="cm"/>
    </inkml:brush>
  </inkml:definitions>
  <inkml:trace contextRef="#ctx0" brushRef="#br0">104 1 13357,'0'0'9096,"-10"11"-7259,-1 3-1593,1 0 1,0 1 0,1 0 0,0 0-1,1 1 1,1 0 0,1 0 0,0 1-1,1 0 1,1 0 0,0 0 0,-1 25-1,5-41-255,0 0 0,1 0 1,-1 0-1,0 0 0,0 0 0,1 0 0,-1 0 0,1-1 0,-1 1 0,1 0 0,-1 0 0,1 0 0,-1 0 0,1-1 0,0 1 0,-1 0 1,1-1-1,0 1 0,0 0 0,-1-1 0,1 1 0,0-1 0,0 0 0,0 1 0,0-1 0,0 1 0,0-1 0,0 0 0,0 0 0,0 0 1,-1 1-1,1-1 0,0 0 0,0 0 0,0 0 0,0-1 0,0 1 0,0 0 0,0 0 0,0 0 0,1-1 0,3 0-166,0 0-1,-1 0 1,1 0-1,-1-1 1,1 1-1,-1-1 1,8-4-1,-4 0-49,1-1 1,-1 0-1,-1 0 0,1-1 1,-1 0-1,-1 0 0,1-1 0,-1 0 1,-1 0-1,0 0 0,0-1 1,-1 0-1,0 0 0,0 0 0,-1 0 1,1-11-1,-4 21 254,0 0 1,0 0-1,0 0 1,0-1-1,0 1 1,0 0 0,0 0-1,0 0 1,0 0-1,0 0 1,0 0-1,0 0 1,0-1-1,0 1 1,0 0-1,0 0 1,0 0-1,0 0 1,0 0-1,0 0 1,0 0-1,0-1 1,0 1-1,0 0 1,0 0-1,0 0 1,-1 0-1,1 0 1,0 0-1,0 0 1,0 0-1,0 0 1,0 0-1,0 0 1,0 0-1,-1 0 1,1-1-1,0 1 1,0 0-1,0 0 1,0 0 0,0 0-1,0 0 1,0 0-1,-1 0 1,1 0-1,0 0 1,0 0-1,0 0 1,0 1-1,0-1 1,0 0-1,-1 0 1,1 0-1,0 0 1,0 0-1,0 0 1,0 0-1,-11 8 646,-8 10-134,10-7-441,1 1 1,0 0 0,1 0 0,0 0-1,0 1 1,2 0 0,0 0 0,0 1-1,-5 24 1,4 35-7215,6-56-566</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7.102"/>
    </inkml:context>
    <inkml:brush xml:id="br0">
      <inkml:brushProperty name="width" value="0.025" units="cm"/>
      <inkml:brushProperty name="height" value="0.025" units="cm"/>
    </inkml:brush>
  </inkml:definitions>
  <inkml:trace contextRef="#ctx0" brushRef="#br0">0 1 14606,'0'0'859,"15"4"727,42 8 573,1-2 0,96 3 1,138-10 1016,-167-3-2602,749 11 420,-475-4-1075,-368-7-71,36 1-225,-29 9-3269,-51-8-5221,-13-2-774</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8.299"/>
    </inkml:context>
    <inkml:brush xml:id="br0">
      <inkml:brushProperty name="width" value="0.025" units="cm"/>
      <inkml:brushProperty name="height" value="0.025" units="cm"/>
    </inkml:brush>
  </inkml:definitions>
  <inkml:trace contextRef="#ctx0" brushRef="#br0">29 498 9097,'-6'1'1109,"-13"3"2271,16-2-1003,10-2 590,25-2-1969,0-2 0,0-2 0,0 0-1,56-21 1,-30 9-206,516-157 1865,-18-47-3675,-537 213 988,-13 7 26,0-1 0,0 1 1,0-1-1,-1-1 0,1 1 0,-1-1 1,0 1-1,7-8 0,-62 14-1346,-41 28-2548,42-13-1643,25-9-2045</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8.734"/>
    </inkml:context>
    <inkml:brush xml:id="br0">
      <inkml:brushProperty name="width" value="0.025" units="cm"/>
      <inkml:brushProperty name="height" value="0.025" units="cm"/>
    </inkml:brush>
  </inkml:definitions>
  <inkml:trace contextRef="#ctx0" brushRef="#br0">17 123 4708,'2'-9'2066,"0"-2"-1499,9-42 3443,-10 48-3050,1 1-1,-1-1 1,1 1 0,0 0-1,0-1 1,0 1 0,1 0-1,-1 0 1,7-6 0,-6 13 3181,-3 25-2575,-3-5-863,-1 0 0,-1 0 0,-13 33 0,-6 30-2921,18-27-7126,6-68 3643</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9.079"/>
    </inkml:context>
    <inkml:brush xml:id="br0">
      <inkml:brushProperty name="width" value="0.025" units="cm"/>
      <inkml:brushProperty name="height" value="0.025" units="cm"/>
    </inkml:brush>
  </inkml:definitions>
  <inkml:trace contextRef="#ctx0" brushRef="#br0">1 72 16528,'0'0'4900,"50"-24"-3074,-21 18-128,7-2-1,4 1-512,1-2-832,4 3-321,-7-1 0,-2 4-417,-13 1-768,-3 2-608,-12 0-1122,-31 12-12396</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9.420"/>
    </inkml:context>
    <inkml:brush xml:id="br0">
      <inkml:brushProperty name="width" value="0.025" units="cm"/>
      <inkml:brushProperty name="height" value="0.025" units="cm"/>
    </inkml:brush>
  </inkml:definitions>
  <inkml:trace contextRef="#ctx0" brushRef="#br0">53 17 11883,'0'0'9834,"71"27"-9738,-28-40-32,3 0-192,-2 4-481,-8 3-993,-8 3-1088,-13 3-2531</inkml:trace>
  <inkml:trace contextRef="#ctx0" brushRef="#br0" timeOffset="1">0 274 9801,'0'0'12812,"65"4"-12011,-22-17-481,6-4-223,0 3-33,-1-4-64,-2 1-993,-4-2-1185,-7 0-1634,-4-2-2370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3.722"/>
    </inkml:context>
    <inkml:brush xml:id="br0">
      <inkml:brushProperty name="width" value="0.025" units="cm"/>
      <inkml:brushProperty name="height" value="0.025" units="cm"/>
    </inkml:brush>
  </inkml:definitions>
  <inkml:trace contextRef="#ctx0" brushRef="#br0">1 24 14606,'0'0'8007,"70"12"-6629,-14-17-449,4-3-417,5-1-320,3 3-96,-3 2-128,-2 0-1345,-9 4-1634,-6 0-704,-3 0-2339,-6 0-5253</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49.753"/>
    </inkml:context>
    <inkml:brush xml:id="br0">
      <inkml:brushProperty name="width" value="0.025" units="cm"/>
      <inkml:brushProperty name="height" value="0.025" units="cm"/>
    </inkml:brush>
  </inkml:definitions>
  <inkml:trace contextRef="#ctx0" brushRef="#br0">238 1 5990,'0'0'8536,"-9"2"-5456,-3 2-2585,-1 2 0,1-1 0,1 2 1,-1-1-1,1 1 0,0 1 0,1 0 0,0 1 0,0 0 0,1 0 0,-13 17 1,9-10 180,2 0 0,-1 1 1,2 0-1,-12 26 0,19-37-571,0 0-1,1 0 1,0 0-1,0 0 1,1 1 0,-1-1-1,1 1 1,1-1-1,-1 1 1,1-1-1,0 1 1,1-1-1,-1 1 1,1-1 0,0 1-1,1-1 1,3 10-1,-2-12-158,0 0-1,0-1 1,0 1-1,1-1 1,-1 1-1,1-1 1,0 0 0,-1 0-1,1-1 1,1 1-1,-1-1 1,0 0-1,1 0 1,-1 0-1,1-1 1,-1 0-1,1 1 1,0-2-1,9 2 1,0-1-1344,1 0 0,-1-1 1,1 0-1,-1-1 0,23-5 1,-1-5-4166</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1.084"/>
    </inkml:context>
    <inkml:brush xml:id="br0">
      <inkml:brushProperty name="width" value="0.025" units="cm"/>
      <inkml:brushProperty name="height" value="0.025" units="cm"/>
    </inkml:brush>
  </inkml:definitions>
  <inkml:trace contextRef="#ctx0" brushRef="#br0">32 162 12364,'0'0'9449,"11"-2"-7992,3-1-1240,0 0 1,-1 0-1,1-2 1,-1 0-1,-1 0 1,15-9-1,-22 12-98,0-1 1,0 0-1,0 0 1,0 0-1,-1-1 1,0 0-1,1 0 1,-1 0-1,-1 0 1,1 0-1,-1-1 0,1 0 1,-1 0-1,-1 1 1,1-2-1,-1 1 1,1 0-1,-2-1 1,1 1-1,1-10 0,-3 14-66,0 0 0,0 0 0,0 1-1,0-1 1,0 0 0,0 0 0,0 0-1,0 1 1,-1-1 0,1 0-1,0 0 1,-1 1 0,1-1 0,0 0-1,-1 1 1,1-1 0,-1 0 0,1 1-1,-1-1 1,1 1 0,-1-1-1,0 1 1,1-1 0,-1 1 0,0-1-1,1 1 1,-1-1 0,0 1-1,0-1 1,-31-2 548,24 4-539,-1 0-1,1 1 1,0 0-1,0 0 1,-13 6-1,12-2 47,-1 0-1,1 1 1,0 0-1,0 0 1,1 1-1,0 0 1,0 1-1,-7 11 1,11-15-75,0 1 1,0 0 0,1 0 0,0 1-1,0-1 1,0 1 0,1-1-1,0 1 1,0 0 0,1 0 0,-1 0-1,2 0 1,-1 0 0,1 10 0,0-16-34,1 0 1,-1 0 0,0 0 0,0-1-1,1 1 1,-1 0 0,1 0-1,-1 0 1,1 0 0,-1-1 0,1 1-1,0 0 1,-1 0 0,1-1 0,0 1-1,-1 0 1,1-1 0,0 1-1,0-1 1,0 1 0,0-1 0,-1 0-1,1 1 1,1-1 0,32 5-145,32-12-1353,-16-6-1948,-1-7-5949,-25 7-1288</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1.441"/>
    </inkml:context>
    <inkml:brush xml:id="br0">
      <inkml:brushProperty name="width" value="0.025" units="cm"/>
      <inkml:brushProperty name="height" value="0.025" units="cm"/>
    </inkml:brush>
  </inkml:definitions>
  <inkml:trace contextRef="#ctx0" brushRef="#br0">1 155 12268,'0'0'12246,"10"2"-11029,-6-1-1136,0-1 0,0 1 0,0-1-1,-1 1 1,1-1 0,0 0 0,0 0 0,0-1 0,0 1 0,0-1 0,-1 0-1,1 0 1,0 0 0,-1-1 0,1 1 0,-1-1 0,1 0 0,-1 0-1,0 0 1,1 0 0,-1 0 0,0-1 0,-1 1 0,1-1 0,0 0 0,2-5-1,11-12 712,-2 0-1,0-2 1,17-37-1,-39 104-348,3-26-831,1 0-1,1 0 0,0 1 1,1 31-1,2-50 181,0 0-1,0 0 1,0 0-1,0 0 1,0 0-1,0 0 1,0 1-1,0-1 1,1 0-1,-1 0 1,0 0-1,1 0 1,-1-1-1,1 1 1,-1 0-1,1 0 1,-1 0-1,2 1 1,12 2-5333,-1-4-892</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1.770"/>
    </inkml:context>
    <inkml:brush xml:id="br0">
      <inkml:brushProperty name="width" value="0.025" units="cm"/>
      <inkml:brushProperty name="height" value="0.025" units="cm"/>
    </inkml:brush>
  </inkml:definitions>
  <inkml:trace contextRef="#ctx0" brushRef="#br0">140 0 18257,'0'0'3171,"3"48"-384,12-21-833,6 4 32,2 4-833,2 1-545,-4 5-95,-6 5-449,-12 4 0,-3 4-32,-21 8 32,-17 7-320,-8 6-801,-6-3-1410,-2-4-2081,0-7-2915</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4.584"/>
    </inkml:context>
    <inkml:brush xml:id="br0">
      <inkml:brushProperty name="width" value="0.025" units="cm"/>
      <inkml:brushProperty name="height" value="0.025" units="cm"/>
    </inkml:brush>
  </inkml:definitions>
  <inkml:trace contextRef="#ctx0" brushRef="#br0">412 388 9865,'3'-11'2525,"1"-6"-1731,-2 9-483,0 0-1,0 0 1,0 1 0,1-1 0,7-12 0,-10 20-299,0-1 0,0 1-1,0 0 1,0 0 0,0 0 0,0-1 0,0 1-1,0 0 1,0 0 0,0 0 0,0-1 0,0 1-1,0 0 1,0 0 0,0 0 0,1-1 0,-1 1-1,0 0 1,0 0 0,0 0 0,0 0 0,0-1-1,0 1 1,1 0 0,-1 0 0,0 0 0,0 0 0,0 0-1,0 0 1,1-1 0,-1 1 0,0 0 0,0 0-1,0 0 1,1 0 0,-1 0 0,0 0 0,0 0-1,0 0 1,1 0 0,-1 0 0,0 0 0,0 0-1,0 0 1,1 0 0,-1 0 0,0 0 0,0 0-1,0 0 1,1 0 0,-1 1 0,0-1 0,0 0 0,0 0-1,1 0 1,-1 0 0,3 17 269,-3 25 286,-12 64 533,-28 107-1,12-73-623,-271 1159 2257,294-1280-2618,-44 194 666,42-173-738,1 0 0,3 1 0,1 52 0,2-90-54,0 0 0,0 0 0,1-1 0,-1 1 0,1-1 0,-1 1 1,1 0-1,0-1 0,0 1 0,0-1 0,0 1 0,0-1 0,1 0 0,-1 0 0,1 1 1,-1-1-1,1 0 0,0 0 0,0 0 0,0-1 0,0 1 0,0 0 0,0-1 0,1 1 1,-1-1-1,0 0 0,1 0 0,-1 0 0,1 0 0,0 0 0,-1-1 0,1 1 0,-1-1 1,1 1-1,0-1 0,-1 0 0,6-1 0,10 0 16,-1-1 1,0-1-1,0 0 0,29-11 1,-30 9 61,22-4-51,0 1 0,1 2 0,-1 1 0,1 3 0,0 1 0,66 6 0,236 54 47,-93-13-52,503 15 51,10 2 544,-279 24 254,-56-9-194,6-36 39,487-94 626,-245 2-874,711 41-248,-533 11 250,-377 0-408,413-12 15,-577-19-45,-263 21 184,-1-2 0,0-2 0,0-2 0,61-29 1,-95 37-166,-1-2 1,0 0 0,0 0 0,-1-1 0,0-1-1,-1 0 1,0 0 0,0-1 0,-1 0 0,-1-1-1,0 0 1,11-21 0,4-16 143,-2-1 0,16-54 0,-18 47-140,352-1163-599,-295 901 1395,-63 244-992,-3 0 0,1-98 0,-11 166 132,0 1-1,-1-1 1,0 0-1,0 1 1,0-1 0,-1 0-1,0 1 1,-1 0-1,1-1 1,-1 1 0,0 0-1,-1 0 1,1 1-1,-6-7 1,2 4 5,-1 0 0,0 1 0,0 0 0,0 1 0,-1 0 0,0 0 0,0 1 0,-13-6 0,-15-3 8,-1 2 0,-1 1 0,-72-10 0,89 17 6,-805-87 75,437 57-142,252 20-98,-1237-96-704,-795 84-163,1966 27 555,-733 15-586,-32-1 1167,785-15-139,-351 5 143,363 4-332,-187 35 0,-297 108-2120,412-90-46,-1-5-3549,187-47 468,12-1-3230</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6.357"/>
    </inkml:context>
    <inkml:brush xml:id="br0">
      <inkml:brushProperty name="width" value="0.025" units="cm"/>
      <inkml:brushProperty name="height" value="0.025" units="cm"/>
    </inkml:brush>
  </inkml:definitions>
  <inkml:trace contextRef="#ctx0" brushRef="#br0">11 228 17969,'9'-28'1738,"-1"-2"0,-1 1 1,-1-1-1,2-42 0,-22 111 18,4-6-1633,2 1 0,2 0 0,1 0-1,1 0 1,2 0 0,5 62 0,-3-93-97,0 0 1,1 0 0,-1 0 0,1 0-1,0-1 1,0 1 0,0 0-1,0-1 1,0 1 0,0 0-1,1-1 1,0 0 0,-1 1 0,3 1-1,-3-3 12,1 0-1,-1 0 0,0 0 1,1 0-1,-1 0 0,1 0 1,0 0-1,-1-1 0,1 1 1,0-1-1,-1 1 1,1-1-1,0 0 0,-1 0 1,1 0-1,0 0 0,3 0 1,0-1 71,0 0 1,-1 0-1,1-1 1,0 0 0,-1 0-1,1 0 1,-1-1 0,1 1-1,-1-1 1,0 0-1,0 0 1,0-1 0,-1 1-1,6-7 1,13-17-40,-1-1 1,-1 0-1,-2-2 0,-1 0 1,-1-1-1,-2-1 1,-1-1-1,-1 1 0,-2-2 1,8-47-1,-32 162-70,8-55 0,1 0 0,1 1 0,1 0 0,2 0 0,2 32 0,-1-57-85,1 1 0,0 0 0,0-1 0,-1 1-1,2 0 1,-1-1 0,0 1 0,0-1 0,1 0 0,-1 1 0,1-1 0,0 0 0,0 0 0,0 0-1,0 0 1,0 0 0,0-1 0,0 1 0,1-1 0,-1 1 0,1-1 0,-1 0 0,1 0 0,-1 0-1,1 0 1,0 0 0,-1-1 0,1 1 0,0-1 0,0 0 0,-1 0 0,1 0 0,5 0 0,1 0-477,0-1 0,-1 0 1,1 0-1,0-1 1,-1 0-1,1 0 0,-1-1 1,0 0-1,13-8 1,13-12-5696</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6.699"/>
    </inkml:context>
    <inkml:brush xml:id="br0">
      <inkml:brushProperty name="width" value="0.025" units="cm"/>
      <inkml:brushProperty name="height" value="0.025" units="cm"/>
    </inkml:brush>
  </inkml:definitions>
  <inkml:trace contextRef="#ctx0" brushRef="#br0">1 0 17777,'0'0'14990,"11"82"-14990,-11-42 0,0 1 0,0-2 0,0-1 0,0-7 0,0-4 0,3-10 0,5-7-4036,-1-6-3555</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8.827"/>
    </inkml:context>
    <inkml:brush xml:id="br0">
      <inkml:brushProperty name="width" value="0.025" units="cm"/>
      <inkml:brushProperty name="height" value="0.025" units="cm"/>
    </inkml:brush>
  </inkml:definitions>
  <inkml:trace contextRef="#ctx0" brushRef="#br0">1 33 8232,'0'-9'366,"0"-13"6878,2 20-3502,2 13-2074,1 9-282,0 0 1,-2 0-1,2 24 1,-3 62 167,-2-63-2096,8 67 0,-7-106 215,0-1-1,0 1 0,0-1 0,0 0 1,1 0-1,0 1 0,0-1 0,4 5 1,6-2-2899,-12-7 2996,1 1 0,0-1 0,-1 1 0,1-1-1,0 1 1,-1-1 0,1 0 0,-1 0 0,1 1 0,-1-1 0,1 0 0,-1 0 0,0 1-1,1-1 1,-1 0 0,0 0 0,0 0 0,0 0 0,0 1 0,1-3 0,2-20-6006</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59.260"/>
    </inkml:context>
    <inkml:brush xml:id="br0">
      <inkml:brushProperty name="width" value="0.025" units="cm"/>
      <inkml:brushProperty name="height" value="0.025" units="cm"/>
    </inkml:brush>
  </inkml:definitions>
  <inkml:trace contextRef="#ctx0" brushRef="#br0">1 131 13325,'0'0'10804,"10"-11"-9335,3 0-1069,0 0 0,1 1 1,0 0-1,0 1 0,1 0 1,0 2-1,1-1 1,19-5-1,-5 5-81,-1 0 1,1 2 0,0 2-1,0 1 1,0 1-1,45 2 1,-72 0-315,0 1-1,1-1 1,-1 0 0,0 1 0,0-1-1,0 1 1,0 0 0,0 0 0,0 0-1,0 1 1,0-1 0,-1 1 0,1-1 0,0 1-1,-1 0 1,1 0 0,-1 0 0,0 0-1,0 1 1,4 3 0,-5-2 1,1-1 0,-1 1 0,0 0 0,0-1 1,0 1-1,0 0 0,-1 0 0,1 0 0,-1 0 0,0-1 0,0 1 0,-1 0 0,1 0 1,-2 6-1,-2 4 30,0 0 1,-2 0 0,1 0 0,-2 0-1,0-1 1,0 0 0,-14 17 0,8-14 58,0-1 1,-1 0-1,0-1 1,-24 17-1,29-25-61,1 0-1,-1-1 0,0 0 0,0-1 1,0 0-1,0 0 0,-1-1 0,0 0 1,0-1-1,-16 3 0,25-5-42,0 0 1,1 0-1,-1 0 1,0 0-1,1 0 1,-1 0-1,0-1 1,1 1-1,-1 0 1,0 0-1,1 0 1,-1-1-1,0 1 0,1 0 1,-1-1-1,1 1 1,-1-1-1,0 1 1,1 0-1,-1-1 1,1 0-1,-1 1 1,1-1-1,0 1 0,-1-1 1,1 1-1,0-1 1,-1 0-1,1 1 1,0-1-1,0 0 1,-1 1-1,1-1 1,0 0-1,0 1 1,0-1-1,0 0 0,0 1 1,0-1-1,0 0 1,0 1-1,0-1 1,0 0-1,0 0 1,1 1-1,-1-1 1,0 0-1,0 1 1,1-2-1,16-33-2020,18-3-9165,-19 21 853</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9:00.631"/>
    </inkml:context>
    <inkml:brush xml:id="br0">
      <inkml:brushProperty name="width" value="0.025" units="cm"/>
      <inkml:brushProperty name="height" value="0.025" units="cm"/>
    </inkml:brush>
  </inkml:definitions>
  <inkml:trace contextRef="#ctx0" brushRef="#br0">1 0 9577,'0'0'-128</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4.062"/>
    </inkml:context>
    <inkml:brush xml:id="br0">
      <inkml:brushProperty name="width" value="0.025" units="cm"/>
      <inkml:brushProperty name="height" value="0.025" units="cm"/>
    </inkml:brush>
  </inkml:definitions>
  <inkml:trace contextRef="#ctx0" brushRef="#br0">0 44 15150,'0'0'7624,"75"0"-7208,-26-1-352,9-1-64,5-2 0,0 0-545,2 2-800,-4-1-416,-2-2-1122,-6-3-192,-8 3-1057,-4-5-3427</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9:01.376"/>
    </inkml:context>
    <inkml:brush xml:id="br0">
      <inkml:brushProperty name="width" value="0.025" units="cm"/>
      <inkml:brushProperty name="height" value="0.025" units="cm"/>
    </inkml:brush>
  </inkml:definitions>
  <inkml:trace contextRef="#ctx0" brushRef="#br0">3074 13018 7847,'0'0'5579,"14"4"-4821,-9-2-699,0-1 0,0 1-1,1-1 1,-1 0 0,0 0-1,1-1 1,-1 1 0,1-1 0,-1 0-1,0-1 1,1 1 0,-1-1-1,0 0 1,0-1 0,1 1 0,-1-1-1,0 0 1,0 0 0,-1-1 0,1 1-1,0-1 1,7-6 0,41-37 136,-2-2 1,-2-3-1,-2-1 1,-2-3 0,55-90-1,-22 15-210,91-211-1,-102 178 1272,77-292 0,-14-187 2115,-101 425-3063,-10-2 0,-9 0 0,-10 0-1,-10 0 1,-56-334 0,-36 60-425,-21 4-1,-212-535 1,-276-378 147,-117 57 9,-88 47 448,295 488-456,363 544 73,13-6-1,11-7 1,12-5-1,-85-304 1,182 504 154,4 0 1,3-1-1,5-1 0,-6-163 1,20 222-260,0 17-53,-1 1-1,0 0 1,0-1 0,-4-13-1,4 23-43,0 0 0,0 1 0,0-1-1,0 0 1,-1 1 0,1-1-1,0 0 1,0 0 0,-1 1-1,1-1 1,0 0 0,-1 0-1,1 1 1,0-1 0,0 0 0,-1 0-1,1 0 1,0 0 0,-1 0-1,1 1 1,-1-1 0,1 0-1,0 0 1,-1 0 0,1 0 0,0 0-1,-1 0 1,1 0 0,0 0-1,-1 0 1,1 0 0,-1 0-1,1 0 1,0-1 0,-1 1 0,1 0-1,0 0 1,-1 0 0,1 0-1,0-1 1,-1 1 0,1 0-1,0 0 1,0-1 0,-1 1-1,1 0 1,0 0 0,0-1 0,-1 1-1,1 0 1,0-1 0,0 1-1,0 0 1,0-1 0,0 1-1,-1-1 1,-9 33-3246,7 7-3569,3-24-1388</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9:01.750"/>
    </inkml:context>
    <inkml:brush xml:id="br0">
      <inkml:brushProperty name="width" value="0.025" units="cm"/>
      <inkml:brushProperty name="height" value="0.025" units="cm"/>
    </inkml:brush>
  </inkml:definitions>
  <inkml:trace contextRef="#ctx0" brushRef="#br0">0 512 1666,'0'0'10730,"10"3"-9369,7 1-879,-1-1 1,1-1-1,-1 0 0,1-1 0,0-1 1,0 0-1,0-1 0,-1-1 0,31-8 1,-21 2-13,-1 0 0,0-2 1,0-1-1,-1-1 0,41-28 1,-22 9-46,-2-2 1,-1-2 0,-2-1 0,-2-2-1,-1-2 1,-2-1 0,45-73-1,-57 64-174,-21 43 48,-11 31-229,2 0-103,1 1 1,1 1-1,1-1 1,1 1 0,2 0-1,0 0 1,2 0-1,3 38 1,0-42-488,1 1 0,1-1 1,1 0-1,8 23 0,-7-29-714,1 0-1,0-1 1,1 0-1,1 0 1,19 25-1,13 3-6495</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9:02.686"/>
    </inkml:context>
    <inkml:brush xml:id="br0">
      <inkml:brushProperty name="width" value="0.025" units="cm"/>
      <inkml:brushProperty name="height" value="0.025" units="cm"/>
    </inkml:brush>
  </inkml:definitions>
  <inkml:trace contextRef="#ctx0" brushRef="#br0">4315 443 13453,'-12'-12'704,"-10"-10"-612,0 2 0,-2 0 0,0 1 0,-46-26-1,23 24 61,-1 3-1,0 1 0,-2 2 0,0 3 1,-52-6-1,-262-15 2698,322 30-2420,-1217-16 470,931 21-1019,163-1 268,0 7 1,-308 55-1,394-44 133,0 4 0,-144 61 1,169-57-68,1 1 0,1 3 0,2 2 1,-78 67-1,101-75-218,1 1-1,2 2 1,0 0 0,2 2 0,1 0 0,2 1 0,1 1-1,1 1 1,2 1 0,1 0 0,2 1 0,1 0-1,2 1 1,1 0 0,2 0 0,2 1 0,1-1 0,2 1-1,1 0 1,2 0 0,2-1 0,8 39 0,-7-55 39,2 0-1,-1 0 1,2-1 0,1 0 0,0 0 0,1-1 0,1-1 0,1 0 0,1 0 0,0-1-1,1 0 1,0-2 0,1 1 0,1-2 0,26 18 0,-11-13 153,-1-1-1,2-1 1,0-1 0,1-3-1,1 0 1,-1-2 0,2-1-1,50 5 1,22-3 148,1-5 0,0-5 0,162-18 1,323-77-179,-370 53-107,1024-131-703,-1141 159 610,99-13-12,-2-9 1,211-65-1,-328 74 76,-2-5-1,-1-3 0,-1-3 1,-2-4-1,-2-4 0,-3-3 1,88-72-1,-140 102 39,-2-2 0,-1 0 0,0-1-1,-2-2 1,0 1 0,23-41 0,-36 54-21,0-1 1,-1 1 0,0 0-1,0-1 1,-1 0 0,-1 0 0,0 0-1,0 0 1,-1-1 0,0 1-1,0 0 1,-1-1 0,-1 1 0,0 0-1,0 0 1,-1-1 0,0 1-1,-1 0 1,0 1 0,-1-1-1,-8-16 1,0 8 53,0 0 0,-1 1-1,-1 0 1,-1 2 0,0-1 0,-1 2-1,-1 0 1,0 1 0,-27-15 0,-9-2 122,0 2 1,-68-24 0,-2 8 307,-2 6 0,-2 5-1,-178-23 1,-399 7 199,578 48-975,0 5-1,1 5 1,-171 36-1,149-9-2784,-167 65 1,76-7-3380</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1.295"/>
    </inkml:context>
    <inkml:brush xml:id="br0">
      <inkml:brushProperty name="width" value="0.025" units="cm"/>
      <inkml:brushProperty name="height" value="0.025" units="cm"/>
    </inkml:brush>
  </inkml:definitions>
  <inkml:trace contextRef="#ctx0" brushRef="#br0">0 50 12844,'0'0'8958,"13"-1"-8777,431-23-682,-435 24-244,30-3-2834,-38 3 3149,0 0 0,1 0 0,-1-1 0,0 1 0,0-1 0,0 1 0,0-1 0,0 0-1,0 1 1,0-1 0,0 0 0,0 1 0,-1-1 0,1 0 0,0 0 0,0 0 0,0-1 0,1-7-7289</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1.620"/>
    </inkml:context>
    <inkml:brush xml:id="br0">
      <inkml:brushProperty name="width" value="0.025" units="cm"/>
      <inkml:brushProperty name="height" value="0.025" units="cm"/>
    </inkml:brush>
  </inkml:definitions>
  <inkml:trace contextRef="#ctx0" brushRef="#br0">166 1 12107,'0'0'3305,"11"0"-1938,45 6-671,-1 3 1,0 2 0,72 23-1,-125-34-668,0 1 0,0 0 0,0-1 0,0 1 0,0 0 0,0 0 0,0 0 0,0 0 0,0 0 0,0 1 0,0-1 0,0 0 0,-1 1 0,1 0 0,-1-1 0,1 1 0,-1 0 0,0 0 0,1 0 0,-1 0 0,0 0 0,0 0 0,-1 0 0,1 0 0,0 0 0,-1 0 0,1 0 0,-1 1 0,1-1 0,-1 0 0,0 0 0,0 1 0,0-1 0,-1 0 0,1 0 0,0 0 0,-1 1 0,1-1 0,-1 0 0,0 0 0,0 0 0,0 0 0,0 0 0,0 0 0,0 0 0,0 0 0,-1 0 0,1-1 0,-1 1 0,1 0 0,-1-1 0,-2 2 0,-43 42 876,-2-3-1,-101 68 0,7-6-799,70-42-4667,68-58 3739,-18 16-7755</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7.038"/>
    </inkml:context>
    <inkml:brush xml:id="br0">
      <inkml:brushProperty name="width" value="0.025" units="cm"/>
      <inkml:brushProperty name="height" value="0.025" units="cm"/>
    </inkml:brush>
  </inkml:definitions>
  <inkml:trace contextRef="#ctx0" brushRef="#br0">43 63 13805,'0'0'10778,"0"10"-8995,3 215 3526,-3-116-7365,0-104 330,-5-148-14656,-4 48 10863,-4 17 7219,-4 0 7904,17 77-9370,0 1-1,-1-1 1,1 1-1,0-1 0,0 1 1,0-1-1,0 1 1,0 0-1,0-1 0,0 1 1,0-1-1,0 1 1,0-1-1,0 1 1,0-1-1,1 1 0,-1-1 1,0 1-1,0-1 1,0 1-1,1 0 0,-1-1 1,0 1-1,0-1 1,1 1-1,-1 0 1,0-1-1,1 1 0,-1 0 1,1 0-1,0-1 1,18-2 3046,36 13-2441,-36-6 70,20 1-382,1-2 1,47-1-1,23-10-4522,-120 9-9789,-11 3 8002</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7.380"/>
    </inkml:context>
    <inkml:brush xml:id="br0">
      <inkml:brushProperty name="width" value="0.025" units="cm"/>
      <inkml:brushProperty name="height" value="0.025" units="cm"/>
    </inkml:brush>
  </inkml:definitions>
  <inkml:trace contextRef="#ctx0" brushRef="#br0">1 1 2018,'0'0'25464,"49"47"-24183,-8-47-448,0-6-353,4 0-351,-5 2-65,-9 2-353,-7 2-800,-9 0-897,-8 4-480,-7 7-929,-1 1-1249,-16 1-3716</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7.753"/>
    </inkml:context>
    <inkml:brush xml:id="br0">
      <inkml:brushProperty name="width" value="0.025" units="cm"/>
      <inkml:brushProperty name="height" value="0.025" units="cm"/>
    </inkml:brush>
  </inkml:definitions>
  <inkml:trace contextRef="#ctx0" brushRef="#br0">0 22 13869,'0'0'11211,"65"44"-9129,-27-44-769,6 0-801,2-10-415,-3-2-97,-1-1-929,-9 1-1730,-7 3-1793,-8 0-3428</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8.095"/>
    </inkml:context>
    <inkml:brush xml:id="br0">
      <inkml:brushProperty name="width" value="0.025" units="cm"/>
      <inkml:brushProperty name="height" value="0.025" units="cm"/>
    </inkml:brush>
  </inkml:definitions>
  <inkml:trace contextRef="#ctx0" brushRef="#br0">130 0 16143,'0'0'7170,"-4"9"-5830,-23 39 202,3 1 0,-19 56 0,36-86-1262,1 1 0,0 0-1,2 0 1,1 1 0,0-1 0,1 1 0,1-1 0,1 1 0,4 26 0,-3-43-298,0 1-1,1-1 1,0 0-1,0 0 0,0 0 1,0 0-1,1 0 0,-1 0 1,1 0-1,0-1 1,0 1-1,0-1 0,1 0 1,-1 0-1,1 0 1,0-1-1,-1 1 0,1-1 1,0 0-1,1 0 0,-1 0 1,0-1-1,0 1 1,1-1-1,-1 0 0,7 0 1,-3 1-756,1-1 1,0 0-1,-1-1 0,1 0 1,16-2-1,-18 1-661,-1 0 0,0-1 0,0 0 0,0 0 0,1 0 0,-2-1 1,11-5-1,12-12-10080</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8.450"/>
    </inkml:context>
    <inkml:brush xml:id="br0">
      <inkml:brushProperty name="width" value="0.025" units="cm"/>
      <inkml:brushProperty name="height" value="0.025" units="cm"/>
    </inkml:brush>
  </inkml:definitions>
  <inkml:trace contextRef="#ctx0" brushRef="#br0">1 168 10314,'0'0'15615,"8"2"-14078,2-1-1379,1 0 0,0 0 0,-1-1 0,1 0 0,-1-1 1,1 0-1,-1-1 0,1 0 0,-1-1 0,0 0 0,14-6 0,-18 7-130,-1 0 1,1-1-1,-1 1 0,0-1 0,0 0 0,0 0 0,0-1 1,-1 0-1,1 1 0,-1-1 0,0-1 0,0 1 0,-1-1 0,1 1 1,-1-1-1,0 0 0,0 0 0,0-1 0,-1 1 0,0 0 1,0-1-1,0 1 0,1-12 0,-3 16 20,0-1 1,0 0-1,-1 0 1,1 0-1,0 1 0,-1-1 1,1 0-1,-1 0 1,0 1-1,1-1 0,-1 0 1,0 1-1,0-1 1,0 1-1,0-1 0,-1 1 1,1 0-1,0-1 1,0 1-1,-1 0 0,1 0 1,-1 0-1,1 0 0,-1 0 1,1 0-1,-1 1 1,0-1-1,0 0 0,1 1 1,-1-1-1,0 1 1,0 0-1,1-1 0,-1 1 1,0 0-1,0 0 1,0 0-1,1 0 0,-3 1 1,-3-1-15,1 0 0,-1 1 1,1 0-1,-1 0 1,1 1-1,-1-1 0,1 1 1,0 1-1,-12 5 1,6 0 16,1 1 0,0 0 0,0 1 1,-17 19-1,24-24-37,0 0-1,0 0 1,1 1 0,-1-1-1,1 1 1,1-1 0,-1 1 0,1 0-1,0 0 1,0 0 0,1 0 0,-1 1-1,1 7 1,1-12-14,0-1 0,1 0 0,-1 1 1,1-1-1,-1 0 0,1 0 0,-1 1 0,1-1 0,0 0 0,0 0 1,0 0-1,-1 0 0,1 0 0,0 0 0,0 0 0,0 0 0,0 0 0,1-1 1,-1 1-1,0 0 0,0-1 0,0 1 0,1-1 0,-1 1 0,0-1 1,1 1-1,-1-1 0,2 0 0,42 7-18,-43-7 16,-1 0-2,92 3-4065,-32-10-7686,-29-2-2477</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4.546"/>
    </inkml:context>
    <inkml:brush xml:id="br0">
      <inkml:brushProperty name="width" value="0.025" units="cm"/>
      <inkml:brushProperty name="height" value="0.025" units="cm"/>
    </inkml:brush>
  </inkml:definitions>
  <inkml:trace contextRef="#ctx0" brushRef="#br0">17 18 13453,'9'-2'838,"22"-3"512,1 0 1,46 0-1,-59 5-907,0 0-1,0 2 0,0 0 0,0 1 1,35 10-1,-51-12-373,0-1-1,-1 1 1,1 0 0,0 0 0,0 1-1,0-1 1,-1 0 0,1 1 0,-1 0-1,1-1 1,-1 1 0,0 0 0,0 1-1,0-1 1,0 0 0,0 0 0,0 1-1,-1-1 1,1 1 0,-1 0-1,1-1 1,-1 1 0,0 0 0,0 0-1,0 0 1,-1 0 0,1 0 0,-1-1-1,1 1 1,-1 0 0,0 0 0,0 0-1,-1 0 1,0 5 0,-1-1 136,0 0 1,-1 0-1,0-1 1,0 1-1,-1-1 1,0 1-1,0-1 0,-1 0 1,1-1-1,-1 1 1,0-1-1,-12 10 1,-119 81 511,39-43-5145,60-38 446,-2-6-1586</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8.778"/>
    </inkml:context>
    <inkml:brush xml:id="br0">
      <inkml:brushProperty name="width" value="0.025" units="cm"/>
      <inkml:brushProperty name="height" value="0.025" units="cm"/>
    </inkml:brush>
  </inkml:definitions>
  <inkml:trace contextRef="#ctx0" brushRef="#br0">1 172 18321,'0'0'11392,"12"-6"-10730,6-5-617,1 0 0,-1-1 0,-1-1 0,0-1 0,-1 0-1,-1-1 1,0-1 0,-1-1 0,18-25 0,-49 129 1076,15-79-1153,0 1-1,1 0 1,1 0 0,-1 0 0,1-1 0,1 1-1,0 0 1,2 13 0,-2-20-207,-1 0-1,1 0 1,0 0 0,0 0-1,0 0 1,0-1 0,0 1-1,0 0 1,1 0 0,-1-1-1,0 1 1,1-1 0,0 1-1,-1-1 1,1 1 0,2 0-1,-1-1-397,-1 0 0,1 0 0,-1 0 0,1-1 0,-1 1 0,1-1 0,0 0 0,-1 0 0,1 0 0,0 0 0,-1 0 0,1-1 0,-1 1 0,1-1 0,0 0 0,3-1 0,14-10-9554</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1:59.119"/>
    </inkml:context>
    <inkml:brush xml:id="br0">
      <inkml:brushProperty name="width" value="0.025" units="cm"/>
      <inkml:brushProperty name="height" value="0.025" units="cm"/>
    </inkml:brush>
  </inkml:definitions>
  <inkml:trace contextRef="#ctx0" brushRef="#br0">159 0 16367,'0'0'6246,"62"36"-4676,-38-15-129,0 3-256,-3 5-288,-4 4 481,-7 8-1090,-9 4-128,-1 9 32,-24 5-32,-9 9 32,-10 11-127,-11 4-65,-4-1-769,4-5-2626,2-7-5190</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1.999"/>
    </inkml:context>
    <inkml:brush xml:id="br0">
      <inkml:brushProperty name="width" value="0.025" units="cm"/>
      <inkml:brushProperty name="height" value="0.025" units="cm"/>
    </inkml:brush>
  </inkml:definitions>
  <inkml:trace contextRef="#ctx0" brushRef="#br0">0 87 10602,'0'0'12492,"67"4"-10923,-29-13-223,5 2-578,4-3-608,-3 0-127,-2 1-226,-6-1-479,-9-2-481,-6 5-417,-10-2-640,-11 5-705,0 0-1377,-19 4-2274</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2.372"/>
    </inkml:context>
    <inkml:brush xml:id="br0">
      <inkml:brushProperty name="width" value="0.025" units="cm"/>
      <inkml:brushProperty name="height" value="0.025" units="cm"/>
    </inkml:brush>
  </inkml:definitions>
  <inkml:trace contextRef="#ctx0" brushRef="#br0">0 1 14029,'0'0'10314,"77"37"-8296,-33-37-545,-1 0-704,6-4-513,-4-3-160,-3 1-64,-6 1-1185,-9-2-2370,-9-1-2819</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3.986"/>
    </inkml:context>
    <inkml:brush xml:id="br0">
      <inkml:brushProperty name="width" value="0.025" units="cm"/>
      <inkml:brushProperty name="height" value="0.025" units="cm"/>
    </inkml:brush>
  </inkml:definitions>
  <inkml:trace contextRef="#ctx0" brushRef="#br0">6519 1501 8360,'0'0'3315,"-9"4"-2504,-185 89 3020,97-51-3627,-122 35 0,-6-14 214,-2-10-1,-3-11 1,-1-9-1,-346 5 0,432-42 96,-1-5-1,-264-53 1,137 3-364,-536-103-10,-373-64 1553,1144 216-1653,-498-128 286,402 96-109,-247-114 0,340 135-116,1-1-1,1-3 1,1-1 0,1-1 0,-60-59 0,81 69-4,0-1 0,1-1 1,0 0-1,2-1 1,0-1-1,2 0 1,0 0-1,1-1 1,1 0-1,1-1 0,2 0 1,-8-45-1,10 41-74,2-1 0,2 1 0,0 0 0,2-1 0,1 1 0,1 0 0,1 0 0,1 1 0,2-1 0,0 1 0,2 1 0,1 0 0,1 0 0,1 1 0,1 0-1,1 2 1,32-38 0,-41 54-6,0 0 0,0 0 0,1 0 0,0 1 0,0 0 0,9-4 0,-13 7-261,0 1-1,1-1 1,-1 1 0,1-1 0,0 1 0,-1 0-1,1 1 1,0-1 0,0 0 0,-1 1-1,1 0 1,0 0 0,0 0 0,0 1 0,-1-1-1,7 2 1,-9-1-168,-1-1 0,1 1 0,0-1-1,0 1 1,0 0 0,0-1 0,0 1 0,-1 0-1,1-1 1,0 1 0,-1 0 0,1 0 0,0 0 0,-1 0-1,1 0 1,-1 0 0,1 0 0,-1 0 0,1 2-1,0 6-7833</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4.359"/>
    </inkml:context>
    <inkml:brush xml:id="br0">
      <inkml:brushProperty name="width" value="0.025" units="cm"/>
      <inkml:brushProperty name="height" value="0.025" units="cm"/>
    </inkml:brush>
  </inkml:definitions>
  <inkml:trace contextRef="#ctx0" brushRef="#br0">1 421 15182,'0'0'3598,"2"-11"-3154,0 4-321,-1-1 1,1 1-1,1 0 1,0 0 0,0 0-1,0 0 1,0 1-1,1-1 1,0 1 0,1 0-1,0 0 1,6-6-1,58-55 333,2 4-1,153-102 1,-219 161-460,0 1 1,1 1-1,0-1 1,-1 1-1,1 0 1,0 0-1,10-1 1,-15 2 3,1 1 1,-1 0 0,1 0 0,-1 0-1,1 0 1,-1 0 0,1 1-1,-1-1 1,1 0 0,-1 1-1,1-1 1,-1 1 0,1-1 0,-1 1-1,0 0 1,1 0 0,-1-1-1,0 1 1,0 0 0,1 0-1,-1 0 1,0 0 0,0 1-1,0-1 1,0 0 0,0 0 0,-1 1-1,1-1 1,0 0 0,-1 1-1,1-1 1,0 3 0,5 21 349,-1 1 0,-1-1 0,-2 1 0,-1 43 0,-1-37-295,2 0 1,7 46-1,15 7-3333,-14-54-2562</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8.516"/>
    </inkml:context>
    <inkml:brush xml:id="br0">
      <inkml:brushProperty name="width" value="0.025" units="cm"/>
      <inkml:brushProperty name="height" value="0.025" units="cm"/>
    </inkml:brush>
  </inkml:definitions>
  <inkml:trace contextRef="#ctx0" brushRef="#br0">1 1 7944,'0'0'1868,"2"8"-1601,3 14 6,1-1-1,1 0 1,2 0 0,0-1 0,0 0-1,2-1 1,1 0 0,0 0-1,1-1 1,1-1 0,1-1 0,1 1-1,27 21 1,9 2 194,1-2 0,2-2-1,87 41 1,163 113 590,-89-50 497,168 73-68,-274-160-1015,185 61 1,421 83-253,-480-149-70,261 20 1,632-39-70,-897-42 62,0-10 1,-2-10 0,362-100 0,-473 97 38,-1-6-1,-2-4 1,-2-5 0,-3-6 0,-2-4-1,193-145 1,-284 192-114,0-1 0,-2-1 0,0 0 0,27-37 0,-36 43-302,-2 0-1,1 0 0,-1 0 0,-1 0 1,0-1-1,-1 0 0,0 0 1,0 0-1,-1 0 0,0 0 1,-1-21-1,-1 31 16,0 1 0,0-1 1,0 1-1,0-1 0,0 1 1,0-1-1,-1 1 0,1 0 0,0-1 1,0 1-1,0-1 0,-1 1 0,1 0 1,0-1-1,-1 1 0,1-1 0,0 1 1,-1 0-1,1 0 0,0-1 0,-1 1 1,1 0-1,-1 0 0,1-1 1,0 1-1,-1 0 0,1 0 0,-1 0 1,1 0-1,-1-1 0,1 1 0,-1 0 1,1 0-1,-1 0 0,-1 0-561,-9-3-4766</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08.860"/>
    </inkml:context>
    <inkml:brush xml:id="br0">
      <inkml:brushProperty name="width" value="0.025" units="cm"/>
      <inkml:brushProperty name="height" value="0.025" units="cm"/>
    </inkml:brush>
  </inkml:definitions>
  <inkml:trace contextRef="#ctx0" brushRef="#br0">66 321 10378,'0'0'2386,"-10"0"-987,-45 4 1628,75-8 928,-9 2-3765,-1-1 0,0 0 0,0 0 0,11-7 1,26-15-76,-2-2 0,0-3 1,-2-1-1,-2-2 1,0-2-1,-3-1 1,38-46-1,-79 134-259,0-22 154,1 1 0,1-1 0,4 33 0,-1-48-585,0 0 0,1 0 0,1 0 0,0-1 0,1 1-1,1-1 1,0 0 0,10 16 0,26 27-5857</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3.408"/>
    </inkml:context>
    <inkml:brush xml:id="br0">
      <inkml:brushProperty name="width" value="0.025" units="cm"/>
      <inkml:brushProperty name="height" value="0.025" units="cm"/>
    </inkml:brush>
  </inkml:definitions>
  <inkml:trace contextRef="#ctx0" brushRef="#br0">105 210 9321,'0'0'16058,"-7"-5"-14318,74-5 0,-47 2-1654,-1 0 0,0 0 0,0-2 0,18-13-1,-32 20-69,0 0-1,-1 0 1,1 0-1,-1-1 0,0 0 1,0 0-1,0 0 0,0-1 1,-1 1-1,0-1 1,0 0-1,0 0 0,0 0 1,-1 0-1,0 0 0,0-1 1,0 1-1,-1 0 1,2-11-1,-3 15-9,0 0 1,-1-1-1,1 1 0,0 0 0,0 0 1,-1 0-1,1-1 0,-1 1 0,1 0 1,-1 0-1,1 0 0,-1 0 0,0 0 1,1 0-1,-1 0 0,0 0 0,0 0 1,0 0-1,0 0 0,0 1 0,0-1 1,0 0-1,-1 0 0,-36-10 64,23 9 11,-1 2 1,-30 2-1,37 0-29,-1 0-1,1 0 1,0 1-1,0 1 1,0-1-1,1 1 0,-1 1 1,1 0-1,0 0 1,0 1-1,0 0 1,1 0-1,0 0 0,0 1 1,1 0-1,-8 12 1,5-8 97,1 1 0,1 0 0,0 0 0,1 0 0,0 1 0,0 0 0,2 1 1,0-1-1,0 1 0,-2 21 0,5-31-140,1-1 0,0 0 0,0 1-1,0-1 1,0 1 0,1-1 0,0 0 0,-1 1 0,1-1 0,0 0 0,0 1 0,1-1 0,-1 0 0,1 0 0,0 0 0,0 0-1,-1 0 1,2-1 0,-1 1 0,0-1 0,1 1 0,-1-1 0,1 0 0,0 0 0,-1 0 0,1 0 0,0 0 0,0-1-1,0 1 1,1-1 0,-1 0 0,0 0 0,6 1 0,10 2-246,1-1-1,-1-1 1,1-1 0,33-2 0,-34 0-391,39-6-2870,-2-11-3473,-24 3 822</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3.782"/>
    </inkml:context>
    <inkml:brush xml:id="br0">
      <inkml:brushProperty name="width" value="0.025" units="cm"/>
      <inkml:brushProperty name="height" value="0.025" units="cm"/>
    </inkml:brush>
  </inkml:definitions>
  <inkml:trace contextRef="#ctx0" brushRef="#br0">170 2 15407,'0'0'3315,"-9"0"-385,5 0-2686,-1-1 171,-1 1 1,1-1-1,-1 2 1,1-1-1,-1 0 1,1 1-1,-1 0 1,1 0-1,0 1 1,-1 0-1,1 0 1,0 0-1,0 0 0,-7 5 1,6-3-189,1 0 1,0 0-1,0 0 1,0 1-1,1-1 0,0 1 1,0 0-1,0 1 1,0-1-1,1 1 1,-1-1-1,2 1 0,-1 0 1,1 0-1,0 1 1,0-1-1,0 0 0,1 1 1,-1 8-1,2-14-223,0 0 0,0 0 0,1 1 0,-1-1 0,0 0 0,1 0 0,-1 0 0,1 0 0,-1 0 0,1 0 0,0 0 0,-1 1 0,1-2-1,0 1 1,0 0 0,0 0 0,0 0 0,-1 0 0,1 0 0,0-1 0,0 1 0,3 1 0,32 7 19,39-11-46,-67 0 23,1 1 0,-1-1 0,0-1 0,0 1 0,0-2 0,-1 1 0,1-1 0,-1 0 0,8-5 0,-12 7 0,0 0 0,0-1 0,0 1 0,0-1 0,0 0 0,-1 0 0,1 0 0,-1 0 0,0 0 0,0 0 0,0 0 0,0-1 0,0 1 0,-1-1 0,0 1 0,0-1 0,0 0 0,0 0 0,0 1 0,-1-1 0,1-7 0,-2 10 0,1-1 0,-1 1 0,1-1 0,-1 1 0,0 0 0,0-1 0,1 1 0,-1 0 0,0-1 0,0 1 0,0 0 0,0 0 0,-1 0 0,1 0 0,0 0 0,0 0 0,-1 0 0,1 0 0,0 1 0,-1-1 0,1 0 0,-1 1 0,1-1 0,-1 1 0,1 0 0,-1-1 0,1 1 0,-3 0 0,-51-5 0,45 5 0,-52 0-4914,38 0 641</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4.918"/>
    </inkml:context>
    <inkml:brush xml:id="br0">
      <inkml:brushProperty name="width" value="0.025" units="cm"/>
      <inkml:brushProperty name="height" value="0.025" units="cm"/>
    </inkml:brush>
  </inkml:definitions>
  <inkml:trace contextRef="#ctx0" brushRef="#br0">354 1 15150,'0'0'2461,"-7"9"-1649,-25 29-367,-3-1 0,-66 56 0,-18 17 1172,112-104-1463,1 2-1,0-1 1,0 1 0,0 0-1,1 0 1,0 0 0,1 1 0,-6 16-1,9-22-146,0 0-1,0 0 0,0 0 1,1 1-1,0-1 1,0 0-1,0 1 1,0-1-1,0 0 0,0 0 1,1 1-1,0-1 1,0 0-1,0 0 1,0 0-1,0 0 0,0 0 1,1 0-1,-1 0 1,1 0-1,0-1 0,0 1 1,0 0-1,0-1 1,1 0-1,-1 1 1,1-1-1,4 3 0,8 4-207,-1-1 0,1-1 0,0 0 0,1-1 0,0 0-1,0-1 1,0-1 0,20 2 0,19 1-1542,61-1 1,-41-5-404</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6.590"/>
    </inkml:context>
    <inkml:brush xml:id="br0">
      <inkml:brushProperty name="width" value="0.025" units="cm"/>
      <inkml:brushProperty name="height" value="0.025" units="cm"/>
    </inkml:brush>
  </inkml:definitions>
  <inkml:trace contextRef="#ctx0" brushRef="#br0">1 326 13677,'3'-8'769,"27"-50"756,3 1 1,2 2-1,62-75 0,-78 113 981,-18 17-2452,-1 0 0,0 0 0,1 0-1,-1-1 1,0 1 0,0 0 0,1 0 0,-1 0-1,0 0 1,1 0 0,-1 0 0,0 0 0,0 1 0,1-1-1,-1 0 1,0 0 0,0 0 0,1 0 0,-1 0-1,0 0 1,0 0 0,1 1 0,-1-1 0,0 0-1,0 0 1,1 0 0,-1 0 0,0 1 0,0-1-1,0 0 1,1 0 0,-1 1 0,0-1 0,0 0 0,0 0-1,0 1 1,0-1 0,0 0 0,0 1 0,2 43 2662,-3-23-2409,1 129 1119,0-149-1478,-1 0 1,1 1-1,0-1 1,0 0-1,0 0 0,0 0 1,0 1-1,0-1 1,0 0-1,1 0 1,-1 0-1,0 0 1,1 0-1,-1 1 1,1-1-1,-1 0 0,1 0 1,-1 0-1,1 0 1,0 0-1,-1 0 1,1 0-1,0-1 1,0 1-1,0 0 1,0 0-1,0-1 0,0 1 1,0 0-1,0-1 1,0 1-1,0-1 1,0 1-1,0-1 1,0 0-1,0 1 1,1-1-1,-1 0 0,0 0 1,0 0-1,0 0 1,0 0-1,1 0 1,-1 0-1,0 0 1,2-1-1,1 0-996,0 0 0,-1-1 0,1 0 0,0 1 0,0-1 0,-1-1 0,1 1 0,-1-1 0,1 1 0,-1-1 0,0 0 0,2-3 0,9-12-8588</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6.963"/>
    </inkml:context>
    <inkml:brush xml:id="br0">
      <inkml:brushProperty name="width" value="0.025" units="cm"/>
      <inkml:brushProperty name="height" value="0.025" units="cm"/>
    </inkml:brush>
  </inkml:definitions>
  <inkml:trace contextRef="#ctx0" brushRef="#br0">35 0 17681,'0'0'4703,"-3"11"-2338,-7 26-1060,3 0 0,1 1 0,-2 60 1,13-34-1098,-5-60-254,1 0 1,0-1-1,0 1 0,0-1 1,1 1-1,-1-1 1,1 1-1,0-1 1,0 0-1,0 0 1,0 1-1,0-2 1,1 1-1,4 4 1,3-3-1897,-8-13-11101</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7.290"/>
    </inkml:context>
    <inkml:brush xml:id="br0">
      <inkml:brushProperty name="width" value="0.025" units="cm"/>
      <inkml:brushProperty name="height" value="0.025" units="cm"/>
    </inkml:brush>
  </inkml:definitions>
  <inkml:trace contextRef="#ctx0" brushRef="#br0">1 81 18514,'0'0'8808,"62"-39"-8392,-35 31-352,7-2-64,0 3-865,2 2-992,-2 1-1506,1 1-1762,-1-2-4773</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7.634"/>
    </inkml:context>
    <inkml:brush xml:id="br0">
      <inkml:brushProperty name="width" value="0.025" units="cm"/>
      <inkml:brushProperty name="height" value="0.025" units="cm"/>
    </inkml:brush>
  </inkml:definitions>
  <inkml:trace contextRef="#ctx0" brushRef="#br0">83 244 16271,'0'0'8200,"0"58"-5766,0-34-608,0 3-545,0-3-704,0-3-417,0 0-96,4-5-64,2-3-672,0-4-674,-1-2-576,-3-7-31,0 0-770,-2-7-1217,0-9-3106</inkml:trace>
  <inkml:trace contextRef="#ctx0" brushRef="#br0" timeOffset="1">0 1 13068,'0'0'15759,"18"5"-16047,-6 3-1922,0-2-1922,-6-2-3171</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8.058"/>
    </inkml:context>
    <inkml:brush xml:id="br0">
      <inkml:brushProperty name="width" value="0.025" units="cm"/>
      <inkml:brushProperty name="height" value="0.025" units="cm"/>
    </inkml:brush>
  </inkml:definitions>
  <inkml:trace contextRef="#ctx0" brushRef="#br0">219 39 18770,'0'0'9032,"-9"-6"-7644,3 1-1237,0 1-1,-1 0 0,0 0 0,0 1 1,-15-6-1,20 9-141,-1-1 0,0 0 0,0 1 0,0-1 0,0 1-1,0 0 1,0 0 0,0 0 0,0 0 0,0 1 0,0-1 0,1 1 0,-1 0 0,0 0 0,0 0 0,0 0 0,1 0 0,-1 0-1,1 1 1,-1-1 0,1 1 0,-1 0 0,-2 3 0,1-2 6,1 0 1,0 1-1,0-1 1,0 1-1,0 0 1,1 0-1,0 0 0,-1 0 1,1 0-1,1 1 1,-1-1-1,1 1 0,-1-1 1,1 1-1,1 0 1,-1-1-1,0 10 1,2-13-17,-1 0 1,0-1-1,1 1 0,-1 0 1,1 0-1,-1-1 1,1 1-1,-1 0 1,1-1-1,-1 1 1,1 0-1,0-1 1,-1 1-1,1-1 1,0 1-1,-1-1 1,1 1-1,0-1 0,0 0 1,0 1-1,-1-1 1,1 0-1,0 0 1,0 0-1,1 1 1,28 4-145,-23-4 42,16 3-197,-13-4 201,0 1 0,-1 1 0,1 0 0,0 0-1,-1 1 1,0 0 0,1 1 0,-1-1-1,14 10 1,-22-12 100,1 1-1,-1-1 1,0 1-1,0 0 1,1-1 0,-1 1-1,0 0 1,-1 0-1,1 0 1,0 0 0,0 0-1,-1 0 1,1 0-1,-1 0 1,0 0-1,0 0 1,1 0 0,-1 0-1,-1 0 1,1 0-1,0 0 1,0 0 0,-1 0-1,1 0 1,-1 0-1,0 0 1,1 0-1,-1 0 1,0-1 0,0 1-1,-1 2 1,-3 4 142,0 0-1,0 0 1,-1-1 0,0 0 0,-10 10 0,4-7 165,0 0 1,-1 0-1,0-1 1,-18 9-1,27-15-238,-1-1-1,1 0 1,0 0-1,-1 0 0,1-1 1,-1 1-1,1-1 1,-1 0-1,0 0 0,0-1 1,1 0-1,-1 1 1,0-1-1,0-1 0,0 1 1,1-1-1,-1 0 1,-7-2-1,10 1-348,0 0-1,0-1 1,0 1 0,0 0-1,0-1 1,1 1 0,-1-1 0,1 1-1,0-1 1,0 0 0,0 0-1,0 1 1,0-1 0,1 0-1,-1 0 1,1 0 0,-1 0-1,1 0 1,0 0 0,1-3-1,4-64-9533,3 42 540</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18.430"/>
    </inkml:context>
    <inkml:brush xml:id="br0">
      <inkml:brushProperty name="width" value="0.025" units="cm"/>
      <inkml:brushProperty name="height" value="0.025" units="cm"/>
    </inkml:brush>
  </inkml:definitions>
  <inkml:trace contextRef="#ctx0" brushRef="#br0">28 0 17585,'0'0'4084,"-3"11"-1784,-3 12-1347,0 1-1,1 0 1,2 1-1,0-1 1,2 0-1,1 34 1,1-56-964,-1 0 0,1 0 0,0 0 0,-1 0 1,1 0-1,0-1 0,0 1 0,0 0 0,0 0 0,0 0 0,1-1 0,-1 1 0,0-1 1,1 1-1,0-1 0,-1 0 0,1 1 0,-1-1 0,1 0 0,0 0 0,0 0 1,0 0-1,0-1 0,0 1 0,0 0 0,0-1 0,0 1 0,0-1 0,0 0 0,0 0 1,0 0-1,0 0 0,4 0 0,-2 0-189,0-1 0,0 1 1,1-1-1,-1 0 0,0 0 0,0-1 1,0 1-1,0-1 0,0 0 0,0 0 1,-1 0-1,1 0 0,-1 0 0,1-1 1,4-5-1,-1-2-283,0-1 0,-1-1 1,0 1-1,-1-1 0,0 0 0,5-24 0,3-19 1401,-12 50-52,-1 9-705,-12 43 977,3 1 1,2 1-1,-1 54 0,8-92-1228,1 43-1927,1-18-3462,2-5-4088</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2.001"/>
    </inkml:context>
    <inkml:brush xml:id="br0">
      <inkml:brushProperty name="width" value="0.025" units="cm"/>
      <inkml:brushProperty name="height" value="0.025" units="cm"/>
    </inkml:brush>
  </inkml:definitions>
  <inkml:trace contextRef="#ctx0" brushRef="#br0">1 311 12812,'0'0'3742,"9"-9"-2690,4-1-650,-1 0 0,1 1 0,1 1 1,-1 0-1,1 0 0,1 2 0,-1 0 0,18-5 0,139-29 1649,178-18-1,-24 6-1853,-228 34-269,162-38-1767,-257 56 1355,3-2-1540</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2.533"/>
    </inkml:context>
    <inkml:brush xml:id="br0">
      <inkml:brushProperty name="width" value="0.025" units="cm"/>
      <inkml:brushProperty name="height" value="0.025" units="cm"/>
    </inkml:brush>
  </inkml:definitions>
  <inkml:trace contextRef="#ctx0" brushRef="#br0">0 245 12300,'0'0'7831,"13"-10"-6811,73-63 843,79-88 0,-164 160-1559,-1 16 27,-1 0-167,0 1 0,2-1 1,0 1-1,0 0 0,2-1 0,0 0 0,0 1 0,1-1 1,1-1-1,1 1 0,9 17 0,-2-3 90,-1-2-919,-1-12-2693,-3-14-5269,-3-5 139</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3.017"/>
    </inkml:context>
    <inkml:brush xml:id="br0">
      <inkml:brushProperty name="width" value="0.025" units="cm"/>
      <inkml:brushProperty name="height" value="0.025" units="cm"/>
    </inkml:brush>
  </inkml:definitions>
  <inkml:trace contextRef="#ctx0" brushRef="#br0">1 1 8968,'0'0'13624,"2"11"-12423,7 19-743,2 0-1,0 0 0,2-1 0,1 0 1,20 30-1,-22-36-3203,-13-23 2526,1 1 0,0-1-1,0 0 1,-1 0-1,1 0 1,0 1 0,-1-1-1,1 0 1,0 0-1,-1 0 1,1 0 0,0 0-1,0 0 1,-1 1 0,1-1-1,-1 0 1,1 0-1,0 0 1,-1 0 0,1 0-1,0 0 1,-1-1-1,1 1 1,0 0 0,-1 0-1,1 0 1,0 0-1,0 0 1,-1 0 0,1-1-1,0 1 1,-1 0-1,1 0 1,0 0 0,-1-1-1,-26-15-8717,12 4 7555,-6-6-2712</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3.388"/>
    </inkml:context>
    <inkml:brush xml:id="br0">
      <inkml:brushProperty name="width" value="0.025" units="cm"/>
      <inkml:brushProperty name="height" value="0.025" units="cm"/>
    </inkml:brush>
  </inkml:definitions>
  <inkml:trace contextRef="#ctx0" brushRef="#br0">0 60 6694,'0'0'16272,"57"-24"-15760,-18 24-256,5 0-191,1 0-65,-3-4-1474,-5-9-2145,-6-5-5190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5.680"/>
    </inkml:context>
    <inkml:brush xml:id="br0">
      <inkml:brushProperty name="width" value="0.025" units="cm"/>
      <inkml:brushProperty name="height" value="0.025" units="cm"/>
    </inkml:brush>
  </inkml:definitions>
  <inkml:trace contextRef="#ctx0" brushRef="#br0">342 26 12908,'0'0'9310,"-12"-6"-8781,6 3-469,2 1-37,1 0 0,-1 0-1,0 0 1,0 0 0,1 1 0,-1 0-1,0 0 1,0 0 0,0 0 0,-1 0-1,1 1 1,0 0 0,0 0 0,0 0-1,0 0 1,0 1 0,0 0-1,-1 0 1,1 0 0,0 0 0,-4 2-1,-17 10 264,1 0-1,-27 21 1,45-30-246,1 0 1,-1 0-1,1 1 0,0 0 1,1 0-1,-1 0 1,1 1-1,0-1 1,0 1-1,1 0 0,0 0 1,0 1-1,0-1 1,-2 11-1,4-15-44,1 0 1,0 1-1,0-1 0,1 0 0,-1 0 1,0 0-1,1 0 0,0 1 1,-1-1-1,1 0 0,0 0 0,0 0 1,0 0-1,0 0 0,0-1 0,1 1 1,-1 0-1,0 0 0,1-1 0,0 1 1,-1-1-1,1 1 0,0-1 0,0 0 1,-1 0-1,1 0 0,0 0 1,0 0-1,0 0 0,0 0 0,1-1 1,3 2-1,11 3-7,0-1 0,0-1 1,20 2-1,-18-2 12,9 0 15,47 8-20,-71-10-5,0 0-1,0 0 1,-1 0 0,1 0-1,-1 1 1,1-1-1,-1 1 1,1 0-1,-1 0 1,0 0-1,0 1 1,0-1-1,0 1 1,0-1-1,2 5 1,-4-6 6,-1 1 0,1-1 0,0 1 0,-1 0 0,1-1 1,-1 1-1,0 0 0,0-1 0,0 1 0,1 0 0,-2-1 0,1 1 0,0 0 1,0 0-1,0-1 0,-1 1 0,1 0 0,-1-1 0,1 1 0,-1-1 0,0 1 0,0 0 1,1-1-1,-1 0 0,0 1 0,0-1 0,-1 0 0,1 1 0,0-1 0,0 0 1,-1 0-1,-1 2 0,-6 4 172,-1 0 0,0-1 1,-17 9-1,17-10 23,-14 9 143,0-2 0,-1 0 0,-1-2 0,0 0 1,0-2-1,-1-1 0,0-1 0,-50 4 0,77-10-570,-1 0-1,0-1 0,0 1 1,0-1-1,1 1 1,-1-1-1,0 1 1,1-1-1,-1 0 1,0 1-1,1-1 0,-1 0 1,1 1-1,-1-1 1,1 0-1,-1 0 1,1 1-1,-1-1 1,1 0-1,0 0 1,0 0-1,-1 0 0,1 1 1,0-1-1,0 0 1,0 0-1,0 0 1,0 0-1,0 0 1,0 0-1,0 0 1,0 0-1,0 1 0,1-1 1,-1 0-1,0 0 1,1 0-1,0-1 1,-1-4-2099,3-15-5530</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3.885"/>
    </inkml:context>
    <inkml:brush xml:id="br0">
      <inkml:brushProperty name="width" value="0.025" units="cm"/>
      <inkml:brushProperty name="height" value="0.025" units="cm"/>
    </inkml:brush>
  </inkml:definitions>
  <inkml:trace contextRef="#ctx0" brushRef="#br0">15 0 12556,'0'0'11771,"-2"11"-11419,-1 5-367,0-4 230,1 1 0,0-1 0,0 1 0,1 14 1,1-25-186,0 0 1,0 1 0,1-1 0,-1 0 0,0 1 0,1-1 0,-1 0-1,1 0 1,0 1 0,0-1 0,0 0 0,0 0 0,0 0 0,0 0-1,1 0 1,-1 0 0,0 0 0,1-1 0,0 1 0,-1 0 0,1-1-1,0 1 1,0-1 0,0 0 0,0 0 0,0 1 0,0-1 0,0-1-1,5 3 1,3-1 50,0-1 1,0 0-1,0 0 0,0-1 0,0 0 0,18-3 1,-24 2-279,0 0 0,0 0 0,0 0 1,0-1-1,0 1 0,0-1 0,0 0 1,5-4-1,-7 5-196,-1-1 0,1 1 1,0-1-1,-1 1 0,1-1 0,-1 0 0,0 0 1,1 0-1,-1 0 0,0 0 0,0 0 1,0 0-1,0 0 0,-1-1 0,1 1 1,0-4-1,0-19-5581</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4.241"/>
    </inkml:context>
    <inkml:brush xml:id="br0">
      <inkml:brushProperty name="width" value="0.025" units="cm"/>
      <inkml:brushProperty name="height" value="0.025" units="cm"/>
    </inkml:brush>
  </inkml:definitions>
  <inkml:trace contextRef="#ctx0" brushRef="#br0">0 0 15246,'0'0'9129,"0"52"-8616,26-35-353,-1-7-673,6-7-3074,-3-3-3908</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6.457"/>
    </inkml:context>
    <inkml:brush xml:id="br0">
      <inkml:brushProperty name="width" value="0.025" units="cm"/>
      <inkml:brushProperty name="height" value="0.025" units="cm"/>
    </inkml:brush>
  </inkml:definitions>
  <inkml:trace contextRef="#ctx0" brushRef="#br0">90 29 11211,'21'-16'2359,"-5"4"6168,-28 29-5085,0-2-3293,-53 71 556,60-78-516,0 0 0,0 0 0,1 1 1,0-1-1,1 1 0,-1 0 0,2 1 1,-4 16-1,7-25-164,-1 0 1,0-1-1,1 1 0,-1 0 1,1 0-1,-1-1 1,1 1-1,-1 0 0,1-1 1,0 1-1,-1-1 0,1 1 1,0-1-1,-1 1 1,1-1-1,0 0 0,-1 1 1,1-1-1,0 0 0,0 1 1,0-1-1,-1 0 1,1 0-1,0 0 0,0 0 1,0 1-1,0-1 1,0-1-1,-1 1 0,1 0 1,0 0-1,0 0 0,1-1 1,33-2 376,-16-2-336,1-1-1,-1-1 1,25-12-1,18-17-3727,-54 27-171,-11 2-3299,-8 1-305</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6.799"/>
    </inkml:context>
    <inkml:brush xml:id="br0">
      <inkml:brushProperty name="width" value="0.025" units="cm"/>
      <inkml:brushProperty name="height" value="0.025" units="cm"/>
    </inkml:brush>
  </inkml:definitions>
  <inkml:trace contextRef="#ctx0" brushRef="#br0">1 89 13933,'0'0'6150,"54"-5"-4356,-16-4-289,7-4-576,2-1-417,-1 1-319,-5 1-97,-5 2-64,-9 2-353,-12 5-960,-6 2-993,-27 1-11787</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27.137"/>
    </inkml:context>
    <inkml:brush xml:id="br0">
      <inkml:brushProperty name="width" value="0.025" units="cm"/>
      <inkml:brushProperty name="height" value="0.025" units="cm"/>
    </inkml:brush>
  </inkml:definitions>
  <inkml:trace contextRef="#ctx0" brushRef="#br0">1 138 12139,'0'0'9417,"76"-19"-8456,-33 0-512,5-2-385,0 1-192,-2 2-1025,-9 4-993,-7 1-2563,-5-1-8071</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6.360"/>
    </inkml:context>
    <inkml:brush xml:id="br0">
      <inkml:brushProperty name="width" value="0.025" units="cm"/>
      <inkml:brushProperty name="height" value="0.025" units="cm"/>
    </inkml:brush>
  </inkml:definitions>
  <inkml:trace contextRef="#ctx0" brushRef="#br0">1497 73 7303,'-57'-18'1040,"-1"3"0,-1 1 1,0 4-1,-1 2 0,1 2 0,-87 4 1,69 6-577,0 4 0,0 2 1,1 4-1,-114 37 1,159-41-355,0 2 1,1 1-1,1 2 1,0 0-1,1 2 1,0 2-1,2 0 1,0 2-1,-32 33 1,38-32-112,2 0 1,0 1-1,2 1 1,0 0-1,2 2 1,1-1-1,1 2 1,1 0-1,1 0 1,-12 56-1,16-47-22,2 0-1,0 0 0,3 0 0,1 0 0,2 0 0,1 0 1,2 0-1,1-1 0,2 0 0,1 0 0,2 0 0,2-1 0,1-1 1,34 60-1,-26-58-103,2 0 0,1-2 0,2-1 0,1-1 0,1-2 0,2 0 1,0-2-1,2-2 0,1-1 0,1-1 0,1-2 0,66 28 0,-48-28 238,0-3 0,1-2 0,1-2 0,0-3 0,1-2 0,0-3 0,1-2 0,-1-3 0,1-2 0,78-12 0,-95 6 156,0-1 0,-1-2-1,0-2 1,-1-2 0,0-1-1,-1-2 1,-1-2 0,-1-1-1,0-2 1,-2-1 0,0-2-1,-2-1 1,-1-2 0,-1-1-1,26-33 1,-28 25-3,-2 0-1,-1-2 1,-3-1 0,-1-1 0,-2 0-1,-1-2 1,-3 0 0,-1-1-1,-3 0 1,-1-1 0,-2 0 0,-3-1-1,-1 1 1,-4-79 0,-1 104-220,-1 0 1,-1 1-1,-1-1 1,-1 1-1,0-1 1,-2 1-1,0 1 1,-1-1-1,-1 2 1,0-1-1,-1 1 1,-2 0-1,1 1 1,-2 1-1,0 0 1,-1 0-1,0 1 1,-1 1-1,-1 1 0,0 0 1,0 1-1,-1 0 1,-1 2-1,0 0 1,0 1-1,-31-10 1,-1 4-152,1 3 1,-2 1 0,1 3-1,-1 2 1,0 2 0,-63 4-1,41 4-784,0 4 1,0 3-1,-121 35 0,21 15-5296,110-37 192</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7.653"/>
    </inkml:context>
    <inkml:brush xml:id="br0">
      <inkml:brushProperty name="width" value="0.025" units="cm"/>
      <inkml:brushProperty name="height" value="0.025" units="cm"/>
    </inkml:brush>
  </inkml:definitions>
  <inkml:trace contextRef="#ctx0" brushRef="#br0">1508 180 4773,'-16'-9'5002,"-47"-27"-4265,-84-35 0,115 58-334,-1 2 0,0 0-1,-1 2 1,0 2 0,-49-5 0,51 11-263,1 2-1,-1 1 1,1 1 0,-1 1-1,1 2 1,0 2 0,1 0-1,0 2 1,0 1-1,1 2 1,1 0 0,-50 33-1,23-11-59,3 3-1,1 1 1,1 3-1,3 2 1,1 2-1,3 2 1,2 1-1,-42 66 1,65-85-5,2 0 1,1 1 0,1 1 0,1 0-1,2 1 1,2 0 0,-8 46 0,14-53-48,1 0 0,1 0 1,1 0-1,1 0 0,2 0 1,1 0-1,0-1 1,2 1-1,1-1 0,16 39 1,-12-41-84,0-1 1,1-1-1,1 0 0,1 0 1,1-1-1,1-1 0,1-1 1,0 0-1,1-1 0,1-1 1,0-1-1,2 0 0,-1-2 1,2 0-1,0-2 1,0 0-1,1-1 0,0-1 1,1-2-1,34 8 0,-14-7 125,0-2 0,0-2 0,0-2 0,1-2 0,-1-2 0,1-1-1,-1-3 1,0-1 0,-1-3 0,67-23 0,-38 6 394,-1-3 1,-1-3-1,-2-4 0,101-71 1,-125 76-72,-2-3 1,-1-1 0,-2-2 0,-2-1-1,-1-2 1,-3-2 0,39-63 0,-57 80-135,-1 0 0,-1-2 0,-2 1-1,-1-2 1,-1 1 0,-1-1 0,5-48 0,-11 64-223,-1-1 1,0 0-1,-1 0 0,-1 1 0,0-1 1,-1 0-1,-1 1 0,0-1 0,0 1 1,-2 0-1,1 0 0,-2 1 0,0-1 0,0 1 1,-1 0-1,0 1 0,-1-1 0,-15-15 1,8 13-110,-1 1 0,0 0 0,-1 1 0,0 1 0,-1 1 0,0 0 1,-1 1-1,0 1 0,0 1 0,-34-8 0,-18 1-1684,-125-9 0,23 4-3670,68-3-1342</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51.808"/>
    </inkml:context>
    <inkml:brush xml:id="br0">
      <inkml:brushProperty name="width" value="0.025" units="cm"/>
      <inkml:brushProperty name="height" value="0.025" units="cm"/>
    </inkml:brush>
  </inkml:definitions>
  <inkml:trace contextRef="#ctx0" brushRef="#br0">4667 314 7399,'-154'-52'3027,"90"29"-2333,-78-19 0,-701-98 2445,528 106-2467,-590 11 1,669 35-660,0 11-1,-291 65 0,417-62 75,2 5-1,2 4 0,-163 78 0,213-84-46,2 1 0,1 3 0,1 2 0,2 3 0,2 1 0,1 3 0,3 2 0,-41 50 0,65-66-42,1 1 1,1 1-1,1 1 0,2 1 0,1 0 0,1 0 1,2 1-1,1 1 0,2 0 0,2 0 0,1 1 1,1 0-1,2-1 0,1 1 0,2 0 0,8 50 1,-2-39-4,2-1 0,2 0 1,3-1-1,1-1 0,2 0 1,1-1-1,3 0 1,1-2-1,2-1 0,2-1 1,2-1-1,32 35 0,-1-14 68,2-2 0,3-2 0,2-4 0,135 79 0,-108-80-12,2-3 0,2-5 0,145 42-1,-110-51 35,1-5 0,265 17 0,280-35 212,-421-11-256,859-42 80,-947 25-147,-2-7 1,-1-8 0,-2-6 0,250-98-1,-348 110 31,-1-3-1,-1-2 0,-2-3 0,-2-3 1,92-78-1,-118 87 17,-2-2 0,-2-1 0,-1-2 0,-1 0 0,-2-2 0,-2-1 0,-1-1 0,-2-1 0,-2-1 0,17-52 0,-17 31 294,-3-1 1,-2 0 0,4-68 0,-14 89-139,-2 0 0,-2 0 1,-2 0-1,-2 1 1,-16-75-1,13 88-43,-3 0 0,0 1 0,-1 0 0,-2 1 0,0 0 0,-2 1 0,-1 0-1,-1 2 1,-1 0 0,-1 0 0,-1 2 0,-1 1 0,-36-28 0,24 24-107,-1 3 0,-1 0 0,-1 2 0,-1 2 1,-1 2-1,0 1 0,-1 1 0,0 3 0,-50-8 0,-31 5-1423,-211 4 1,246 10 102,-129-1-2961</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54.551"/>
    </inkml:context>
    <inkml:brush xml:id="br0">
      <inkml:brushProperty name="width" value="0.025" units="cm"/>
      <inkml:brushProperty name="height" value="0.025" units="cm"/>
    </inkml:brush>
  </inkml:definitions>
  <inkml:trace contextRef="#ctx0" brushRef="#br0">3405 77 3523,'-14'-7'652,"-18"-6"-283,0 1 0,0 1 1,-1 2-1,-57-8 1,9 11-124,0 5 0,-131 13 0,-161 43 502,-27 3-1994,217-43 947,3-1 1586,-315 64-1,79 50 961,329-94-1768,1 4 0,-131 80 0,182-96-435,2 2 1,1 1 0,0 2-1,2 1 1,-43 51 0,58-60-29,1 1 1,1 0-1,1 0 0,0 1 1,2 1-1,0 0 0,2 0 1,1 1-1,0 0 0,2 1 1,-3 24-1,5-16-28,2 0 0,1 1 0,1-1 1,2 0-1,2 0 0,0 0 0,3-1 0,0 0 0,2 0 1,1-1-1,1 0 0,2-1 0,1 0 0,23 32 0,-9-22-6,1-1-1,1-2 0,3-1 0,0-1 0,3-2 1,0-2-1,2-1 0,81 45 0,457 185 283,-393-183-250,72 27 0,412 109 1,-529-179 2,0-6-1,2-7 1,1-6-1,265-7 1,-328-13 120,-1-4 1,0-3 0,0-4-1,-2-3 1,0-3-1,-2-4 1,0-3 0,74-42-1,-120 56-89,-1-2 1,-1 0-1,0-2 0,-1-1 0,-1-1 0,-2 0 0,0-2 1,30-43-1,-32 36 56,-2-1 0,-1-1 0,-1 0 0,-2-2 0,-2 1 0,-1-1-1,9-48 1,-5-6 22,-4-2 0,-3 1 0,-5-1 0,-12-145 0,3 193 44,-1 0 0,-3 0-1,-1 1 1,-2 0 0,-2 1 0,-1 1-1,-3 1 1,-1 0 0,-1 1-1,-3 1 1,-1 2 0,-1 0 0,-2 1-1,-1 2 1,-51-43 0,39 41-132,-1 3 0,-2 1 0,0 2-1,-2 2 1,-1 3 0,-1 1 0,-1 2 0,-1 3 0,0 1 0,-1 3 0,-1 2 0,-82-6 0,-287 12-3519,179 18-960</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5.002"/>
    </inkml:context>
    <inkml:brush xml:id="br0">
      <inkml:brushProperty name="width" value="0.025" units="cm"/>
      <inkml:brushProperty name="height" value="0.025" units="cm"/>
    </inkml:brush>
  </inkml:definitions>
  <inkml:trace contextRef="#ctx0" brushRef="#br0">1 822 6086,'0'0'4932,"54"-24"-4067,-10-6 673,16-8 159,16-11-63,18-8-609,9-4-192,13-4-161,4-4-255,3 1 351,1 1-479,-13 6-193,-6 5-96,-10 8-32,-12 7-897,-14 10-737,-10 3-1152,-10-1-1731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4.514"/>
    </inkml:context>
    <inkml:brush xml:id="br0">
      <inkml:brushProperty name="width" value="0.025" units="cm"/>
      <inkml:brushProperty name="height" value="0.025" units="cm"/>
    </inkml:brush>
  </inkml:definitions>
  <inkml:trace contextRef="#ctx0" brushRef="#br0">1 298 19635,'0'0'7233,"10"0"-5631,-4 0-1493,0 0 0,-1 0 0,1-1 0,0 0 0,-1 0 0,1 0 0,-1-1 0,1 1 0,-1-1 0,0-1 0,0 1 0,0-1 0,0 0 0,0 0 0,-1 0 0,1 0 1,-1-1-1,0 0 0,0 0 0,5-6 0,0 0-72,0-1-1,0 0 1,-1 0 0,0-1-1,-1 0 1,0 0 0,-1-1 0,-1 0-1,0 0 1,-1 0 0,0 0 0,-1-1-1,0 0 1,-1 0 0,-1 0 0,0-17-1,-1 31-32,0-1-1,1 1 1,-1-1-1,0 1 1,0-1-1,0 0 1,0 1-1,0-1 1,0 1-1,-1-1 1,1 1-1,0-1 1,0 1-1,0-1 1,0 1-1,-1-1 1,1 1-1,0-1 1,0 1 0,-1-1-1,1 1 1,0 0-1,-1-1 1,1 1-1,-1-1 1,1 1-1,0 0 1,-1-1-1,1 1 1,-1 0-1,1 0 1,-1-1-1,1 1 1,-1 0-1,1 0 1,-1 0-1,1 0 1,-1-1-1,1 1 1,-1 0-1,1 0 1,-1 0-1,0 0 1,1 0-1,-1 0 1,1 1-1,-1-1 1,1 0-1,-1 0 1,1 0-1,-1 0 1,1 1-1,-1-1 1,1 0-1,-1 1 1,-2 0-9,1 1 0,0 0 1,-1-1-1,1 1 0,0 0 1,0 0-1,0 0 0,0 1 1,-2 3-1,-6 13 7,1 2 0,1-1 0,1 1 0,1 0 0,-7 42 1,6-17 76,0 81 0,7-116-110,0-4 52,0-1 1,0 0-1,0 0 0,1 1 1,0-1-1,2 7 0,-2-12-48,-1 0-1,1 0 0,-1 0 0,1 0 1,0 0-1,-1 0 0,1 0 0,0 0 0,0 0 1,0 0-1,0 0 0,0 0 0,0 0 1,0-1-1,0 1 0,0 0 0,0-1 1,0 1-1,0-1 0,1 1 0,-1-1 1,0 0-1,0 1 0,1-1 0,-1 0 0,0 0 1,0 0-1,1 0 0,-1 0 0,0 0 1,1 0-1,-1-1 0,0 1 0,0 0 1,2-1-1,0 0-240,1 0 1,-1-1 0,0 1-1,0-1 1,1 1-1,-1-1 1,0 0 0,-1 0-1,1 0 1,0-1-1,0 1 1,-1-1 0,4-4-1,25-42-4844,-25 38 3649,25-46-6678</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36.130"/>
    </inkml:context>
    <inkml:brush xml:id="br0">
      <inkml:brushProperty name="width" value="0.025" units="cm"/>
      <inkml:brushProperty name="height" value="0.025" units="cm"/>
    </inkml:brush>
  </inkml:definitions>
  <inkml:trace contextRef="#ctx0" brushRef="#br0">216 0 14189,'0'0'4981,"-1"13"-3646,0 12-718,-2 0 0,-1 0 0,-1 0 1,-1 0-1,-11 26 0,-57 132 443,23-63-512,43-99-492,-2 1-29,2 0 1,0 1-1,2 0 0,-7 41 1,13-63-33,0-1 1,0 1 0,0-1 0,0 0 0,0 1 0,-1-1 0,1 1 0,0-1-1,0 1 1,1-1 0,-1 0 0,0 1 0,0-1 0,0 1 0,0-1 0,0 0-1,0 1 1,0-1 0,1 1 0,-1-1 0,0 0 0,0 1 0,1-1 0,-1 0-1,0 1 1,0-1 0,1 0 0,-1 1 0,0-1 0,1 0 0,-1 0 0,1 1-1,-1-1 1,0 0 0,1 0 0,-1 0 0,1 0 0,-1 1 0,0-1 0,1 0-1,-1 0 1,1 0 0,-1 0 0,0 0 0,1 0 0,-1 0 0,1 0 0,-1 0-1,1 0 1,-1 0 0,0-1 0,1 1 0,-1 0 0,1 0 0,0-1 0,24-13-257,-11 0 70,1 0-1,-2 0 1,0-1-1,-1-1 0,18-29 1,43-95-410,-63 119 568,35-77-264,-21 43 133,49-85 1,-61 129 483,-9 22-110,-10 28 164,7-37-339,-17 64 582,-36 92 0,-4 14-628,49-143-1113,2-1 0,1 2-1,1-1 1,0 33 0,4-36-5843</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37.762"/>
    </inkml:context>
    <inkml:brush xml:id="br0">
      <inkml:brushProperty name="width" value="0.025" units="cm"/>
      <inkml:brushProperty name="height" value="0.025" units="cm"/>
    </inkml:brush>
  </inkml:definitions>
  <inkml:trace contextRef="#ctx0" brushRef="#br0">36 352 9929,'0'0'8307,"-6"8"-6866,-21 26-186,25-26 740,13-10-1301,13-9-127,82-70 92,-4-5-1,91-99 0,-186 178-651,-5 5-1,-1 0 0,1-1 0,0 1 0,0 0 0,0 0 0,1 0 0,-1 0-1,0 1 1,1-1 0,-1 0 0,1 1 0,0 0 0,-1 0 0,1 0-1,0 0 1,4-1 0,-5 5 63,-1 0 0,0 0-1,0 0 1,-1 0 0,1 0 0,-1 0 0,1 0-1,-1 0 1,0 0 0,0 0 0,0 1-1,-1-1 1,0 5 0,1-4 57,-7 37 240,-1 0-1,-2 0 0,-2-1 0,-2-1 1,-27 58-1,2-5 160,28-64-315,2-7-113,1-1 1,0 1-1,2 1 1,0-1-1,2 1 1,-3 27-1,32-72-2489,-22 18 1000,0 0 0,-1 0 0,1 0 0,-1 0 0,-1-1 0,1 1 0,0-8 1,1-18-11630</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39.133"/>
    </inkml:context>
    <inkml:brush xml:id="br0">
      <inkml:brushProperty name="width" value="0.025" units="cm"/>
      <inkml:brushProperty name="height" value="0.025" units="cm"/>
    </inkml:brush>
  </inkml:definitions>
  <inkml:trace contextRef="#ctx0" brushRef="#br0">324 75 5221,'0'0'3742,"4"-8"-1959,2 0-837,10-18-111,-11 0 5531,-6 26-6253,1-1 0,0 1 1,-1 0-1,1-1 1,0 1-1,-1-1 1,1 1-1,-1 0 1,1-1-1,-1 1 1,1 0-1,-1-1 1,1 1-1,-1 0 1,1 0-1,-1-1 0,1 1 1,-1 0-1,1 0 1,-1 0-1,0 0 1,1 0-1,-1 0 1,1 0-1,-1 0 1,1 0-1,-1 0 1,0 0-1,1 0 1,-1 0-1,1 1 0,-1-1 1,1 0-1,-1 0 1,1 1-1,-1-1 1,1 0-1,-1 1 1,1-1-1,-1 1 1,-24 11 278,-15 19 85,1 1-1,-47 52 1,67-63-350,0 1 1,1 2-1,1 0 1,2 0-1,-20 43 0,31-59-114,0 1-1,1 1 0,1-1 0,0 0 0,0 1 1,-1 18-1,3-26-7,0 0 0,0 0 0,0 0 1,0 0-1,0 0 0,0 0 0,1 0 0,-1 0 1,1-1-1,-1 1 0,1 0 0,0 0 0,0 0 1,0 0-1,0-1 0,0 1 0,0 0 0,0-1 1,1 1-1,-1-1 0,1 0 0,-1 1 0,1-1 1,-1 0-1,1 0 0,0 0 0,-1 0 0,1 0 1,0 0-1,0 0 0,0-1 0,0 1 0,0-1 1,0 1-1,0-1 0,0 0 0,3 0 0,9 0-82,-1 0 0,0-1 0,0-1 0,0 0 0,0-1 0,13-5 0,25-16-2532,-46 21 1676,0-1 0,0 0 0,0 0 1,0 0-1,0-1 0,3-5 0,2-5-4304</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39.507"/>
    </inkml:context>
    <inkml:brush xml:id="br0">
      <inkml:brushProperty name="width" value="0.025" units="cm"/>
      <inkml:brushProperty name="height" value="0.025" units="cm"/>
    </inkml:brush>
  </inkml:definitions>
  <inkml:trace contextRef="#ctx0" brushRef="#br0">0 66 10666,'0'0'10191,"14"-8"-9636,1 0-474,0 0 0,1 1-1,0 1 1,0 0 0,0 2 0,1 0-1,28-4 1,67 2 20,-64 5-2663,-39 5-526,-8-4 2961,-1 0 1,0 0-1,0 0 1,0 1-1,0-1 1,0 0 0,0 0-1,0 0 1,0 0-1,1 1 1,-1-1 0,0 0-1,0 0 1,0 0-1,0 0 1,0 1-1,0-1 1,0 0 0,0 0-1,0 0 1,0 1-1,0-1 1,0 0-1,0 0 1,-1 0 0,1 0-1,0 1 1,0-1-1,0 0 1,0 0 0,0 0-1,0 0 1,0 1-1,0-1 1,0 0-1,-1 0 1,1 0 0,0 0-1,0 0 1,0 0-1,0 1 1,-1-1 0,1 0-1,0 0 1,0 0-1,0 0 1,0 0-1,-1 0 1,1 0 0,0 0-1,0 0 1,-15 4-7022</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09:39.836"/>
    </inkml:context>
    <inkml:brush xml:id="br0">
      <inkml:brushProperty name="width" value="0.025" units="cm"/>
      <inkml:brushProperty name="height" value="0.025" units="cm"/>
    </inkml:brush>
  </inkml:definitions>
  <inkml:trace contextRef="#ctx0" brushRef="#br0">0 1 9449,'0'0'11595,"79"47"-10570,-40-47-481,0 0-351,5 0 31,-2-4-160,0-1-192,-1 3-1186,-10 2-1728,-3 0-2339</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4.823"/>
    </inkml:context>
    <inkml:brush xml:id="br0">
      <inkml:brushProperty name="width" value="0.025" units="cm"/>
      <inkml:brushProperty name="height" value="0.025" units="cm"/>
    </inkml:brush>
  </inkml:definitions>
  <inkml:trace contextRef="#ctx0" brushRef="#br0">165 0 10922,'0'0'4319,"-8"11"-2856,-12 16-703,2 0 1,1 1-1,1 1 1,1 1-1,2 0 1,1 0-1,1 1 1,2 1-1,1 0 1,-5 43-1,8-19 126,5 92-1,1-130-849,1 0 0,1 0 0,0 0 0,1 0 0,1-1 0,1 0-1,1 0 1,0 0 0,11 18 0,-15-31-261,-1 0 0,1-1 0,0 1-1,0-1 1,0 0 0,1 1 0,-1-1 0,1-1 0,5 5 0,-7-7-323,0 1 0,-1 0 0,1 0 1,0-1-1,0 1 0,-1-1 0,1 0 1,0 1-1,0-1 0,0 0 1,-1 0-1,1 0 0,0 0 0,0-1 1,0 1-1,3-1 0,9-8-11244</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5.941"/>
    </inkml:context>
    <inkml:brush xml:id="br0">
      <inkml:brushProperty name="width" value="0.025" units="cm"/>
      <inkml:brushProperty name="height" value="0.025" units="cm"/>
    </inkml:brush>
  </inkml:definitions>
  <inkml:trace contextRef="#ctx0" brushRef="#br0">0 318 6854,'0'0'16336,"9"-1"-15749,0-1-510,1-1 0,-1 0 0,0-1 0,0 0 0,0-1 0,-1 1 0,1-2 0,-1 1 0,7-7 0,77-71 200,-57 49-245,18-19-4,50-42 72,-103 95-93,0 0 0,0 0 0,1-1 1,-1 1-1,0 0 0,0 0 0,0 0 1,0 0-1,0-1 0,1 1 0,-1 0 1,0 0-1,0 0 0,0 0 0,1 0 1,-1-1-1,0 1 0,0 0 0,0 0 1,1 0-1,-1 0 0,0 0 0,0 0 1,1 0-1,-1 0 0,0 0 0,0 0 1,1 0-1,-1 0 0,0 0 0,0 0 1,0 0-1,1 0 0,-1 0 0,0 0 1,0 0-1,1 0 0,-1 0 0,0 1 1,0-1-1,0 0 0,1 0 0,-1 0 1,0 0-1,0 0 0,0 1 0,0-1 1,1 0-1,-1 0 0,0 0 0,0 1 1,0-1-1,0 0 0,0 0 0,0 0 1,1 1-1,-1-1 0,0 0 0,0 0 0,0 1 1,0-1-1,0 0 0,-3 26 407,-15 27 371,-15 24-135,-23 62 305,50-120-1001,0 0 0,1 0 0,2 1 0,0 0 0,-1 26 0,4-45-114,0 0 1,1 0-1,-1 0 1,0 0 0,0 0-1,0 0 1,1 0-1,-1 0 1,0-1-1,1 1 1,-1 0-1,1 0 1,-1 0-1,1 0 1,-1-1 0,1 1-1,0 0 1,-1-1-1,1 1 1,0 0-1,-1-1 1,1 1-1,0-1 1,0 1-1,1 0 1,-1-1-307,0 0 0,0 1-1,0-1 1,1 0 0,-1 0 0,0 0 0,0 1 0,0-1 0,0 0-1,0-1 1,1 1 0,-1 0 0,0 0 0,0 0 0,0-1-1,0 1 1,0-1 0,0 1 0,0-1 0,0 1 0,0-1 0,2 0-1,10-16-10999</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6.281"/>
    </inkml:context>
    <inkml:brush xml:id="br0">
      <inkml:brushProperty name="width" value="0.025" units="cm"/>
      <inkml:brushProperty name="height" value="0.025" units="cm"/>
    </inkml:brush>
  </inkml:definitions>
  <inkml:trace contextRef="#ctx0" brushRef="#br0">120 0 13293,'0'0'9913,"-3"13"-8760,-33 101 1338,-31 119-957,62-163-3765,-4-72-9508</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6.639"/>
    </inkml:context>
    <inkml:brush xml:id="br0">
      <inkml:brushProperty name="width" value="0.025" units="cm"/>
      <inkml:brushProperty name="height" value="0.025" units="cm"/>
    </inkml:brush>
  </inkml:definitions>
  <inkml:trace contextRef="#ctx0" brushRef="#br0">0 0 16367,'0'0'8360,"58"8"-6662,-23-8-609,6 0-737,3 0-224,2-2-63,-5 0-738,0 2-2018,-9 0-1473,-6 4-1089,-7 4-3651</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7.057"/>
    </inkml:context>
    <inkml:brush xml:id="br0">
      <inkml:brushProperty name="width" value="0.025" units="cm"/>
      <inkml:brushProperty name="height" value="0.025" units="cm"/>
    </inkml:brush>
  </inkml:definitions>
  <inkml:trace contextRef="#ctx0" brushRef="#br0">98 0 12620,'0'0'10180,"-6"10"-9416,-11 19-82,-24 56 0,34-69-264,1 0 0,1 0 1,0 0-1,2 1 0,0 0 0,-2 24 1,5-40-418,0 1 0,0-1 0,1 1 1,-1-1-1,0 1 0,0-1 0,1 0 1,-1 1-1,1-1 0,-1 1 0,1-1 1,0 0-1,0 1 0,-1-1 1,1 0-1,0 0 0,0 0 0,0 0 1,0 1-1,0-2 0,1 1 0,-1 0 1,0 0-1,0 0 0,1 0 0,-1-1 1,0 1-1,1 0 0,-1-1 0,0 0 1,1 1-1,-1-1 0,1 0 0,-1 1 1,1-1-1,-1 0 0,1 0 0,-1 0 1,1-1-1,-1 1 0,1 0 0,-1 0 1,1-1-1,-1 1 0,3-2 0,1 1-388,-1 0 0,1-1-1,-1 1 1,1-1 0,-1 0-1,0-1 1,0 1 0,0-1-1,0 1 1,0-1 0,0 0-1,-1-1 1,7-6 0,3-22-6292,-6-7-7243</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7.402"/>
    </inkml:context>
    <inkml:brush xml:id="br0">
      <inkml:brushProperty name="width" value="0.025" units="cm"/>
      <inkml:brushProperty name="height" value="0.025" units="cm"/>
    </inkml:brush>
  </inkml:definitions>
  <inkml:trace contextRef="#ctx0" brushRef="#br0">13 0 16207,'0'0'6567,"-13"48"-6503,26-42-160,-1-3-3332,-3-3-4707</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5.688"/>
    </inkml:context>
    <inkml:brush xml:id="br0">
      <inkml:brushProperty name="width" value="0.025" units="cm"/>
      <inkml:brushProperty name="height" value="0.025" units="cm"/>
    </inkml:brush>
  </inkml:definitions>
  <inkml:trace contextRef="#ctx0" brushRef="#br0">239 1 12172,'0'0'5183,"-9"2"-4019,-3 2-917,2 1 1,-1 0 0,0 0-1,1 1 1,0 0 0,0 1-1,1 0 1,-1 1-1,2 0 1,-1 0 0,1 1-1,-13 18 1,8-9 32,1 0 0,1 2 0,1-1 0,-15 40 0,20-46-157,1 1 1,1-1-1,0 0 0,1 1 0,1 0 0,0-1 0,1 1 0,0 0 1,3 16-1,-2-27-128,0 1 0,0 0 0,1-1 0,-1 1 0,1-1 0,0 1 0,0-1 0,1 0 0,-1 0 0,1 0 0,-1 0 0,1 0 0,0 0 0,0-1 0,0 1 0,1-1 0,-1 0 0,0 0 0,1 0-1,-1-1 1,1 1 0,0-1 0,0 0 0,-1 0 0,8 1 0,0 0-859,0 0-1,0-1 1,1 0-1,-1 0 1,1-2-1,-1 1 1,22-5-1,13-13-5600</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7.775"/>
    </inkml:context>
    <inkml:brush xml:id="br0">
      <inkml:brushProperty name="width" value="0.025" units="cm"/>
      <inkml:brushProperty name="height" value="0.025" units="cm"/>
    </inkml:brush>
  </inkml:definitions>
  <inkml:trace contextRef="#ctx0" brushRef="#br0">157 0 11147,'0'0'12587,"-3"5"-12314,-53 72 898,36-54-278,-26 44 0,41-60-757,1 1 0,0 0 0,1 0-1,0 1 1,0-1 0,0 1 0,1 0 0,1-1 0,-1 1 0,1 11 0,1-19-129,0 1-1,1-1 1,-1 1 0,0-1-1,1 1 1,-1-1 0,1 1 0,0-1-1,0 0 1,-1 1 0,1-1-1,0 0 1,0 1 0,0-1 0,0 0-1,0 0 1,0 0 0,1 0-1,-1 0 1,0 0 0,0 0-1,1-1 1,-1 1 0,1 0 0,-1-1-1,0 1 1,1-1 0,-1 1-1,1-1 1,0 0 0,-1 0-1,1 0 1,-1 0 0,1 0 0,-1 0-1,1 0 1,-1 0 0,1 0-1,2-1 1,3 0-80,1 0 0,-1 0 0,1-1 1,-1 0-1,0 0 0,0-1 0,8-4 0,34-28-3557,-23 6-1810,-14 5-950</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8.103"/>
    </inkml:context>
    <inkml:brush xml:id="br0">
      <inkml:brushProperty name="width" value="0.025" units="cm"/>
      <inkml:brushProperty name="height" value="0.025" units="cm"/>
    </inkml:brush>
  </inkml:definitions>
  <inkml:trace contextRef="#ctx0" brushRef="#br0">0 17 12812,'0'0'8328,"59"5"-6598,-26-11-705,1 0-705,-2 1-224,0 3-32,-6-1 0,-5 3-480,-7 0-1250,-5 0-608,-6 2-801,-3 5-1121,-3 0-1601</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8.443"/>
    </inkml:context>
    <inkml:brush xml:id="br0">
      <inkml:brushProperty name="width" value="0.025" units="cm"/>
      <inkml:brushProperty name="height" value="0.025" units="cm"/>
    </inkml:brush>
  </inkml:definitions>
  <inkml:trace contextRef="#ctx0" brushRef="#br0">1 66 2274,'0'0'20435,"66"9"-19794,-26-14-449,4-3-128,3-3-224,-6-5-1986,-2 0-1601,-7-2-3620</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0:28.818"/>
    </inkml:context>
    <inkml:brush xml:id="br0">
      <inkml:brushProperty name="width" value="0.025" units="cm"/>
      <inkml:brushProperty name="height" value="0.025" units="cm"/>
    </inkml:brush>
  </inkml:definitions>
  <inkml:trace contextRef="#ctx0" brushRef="#br0">126 1 8936,'0'0'5392,"11"8"-3235,11 8-1303,7 4 787,-2 1 1,27 27 0,-46-40-1476,-1-1 0,0 1 0,-1 0 0,0 1 0,0 0 0,-1 0 0,0 0 1,0 0-1,-1 1 0,0 0 0,-1 0 0,3 14 0,-3 4 45,-2 1 0,-1 0 0,-1-1 0,-1 1 0,-2-1 0,-1 1 0,-15 49 0,-84 189-808,87-228 286,-61 121-3426,14-61-3369,15-36-5364</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40.194"/>
    </inkml:context>
    <inkml:brush xml:id="br0">
      <inkml:brushProperty name="width" value="0.025" units="cm"/>
      <inkml:brushProperty name="height" value="0.025" units="cm"/>
    </inkml:brush>
  </inkml:definitions>
  <inkml:trace contextRef="#ctx0" brushRef="#br0">377 1 2370,'-42'37'300,"1"2"0,3 2 0,0 2 0,-60 92 0,81-106-297,1 0 1,1 1-1,2 0 0,1 1 0,1 1 1,2 0-1,1 0 0,2 1 0,-4 59 0,8-61-47,2 0 0,1-1 0,1 1 0,2-1-1,1 1 1,1-1 0,2 0 0,1-1 0,1 0-1,1-1 1,2 0 0,1 0 0,1-1 0,1-1 0,2-1-1,0-1 1,33 35 0,-10-22-14,0-1 0,3-3 1,1-1-1,1-2 0,60 28 0,261 96 554,485 86 116,-634-186-1352,-33-7-2388</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40.569"/>
    </inkml:context>
    <inkml:brush xml:id="br0">
      <inkml:brushProperty name="width" value="0.025" units="cm"/>
      <inkml:brushProperty name="height" value="0.025" units="cm"/>
    </inkml:brush>
  </inkml:definitions>
  <inkml:trace contextRef="#ctx0" brushRef="#br0">1433 1260 9065,'8'-115'1377,"-8"-9"545,-15-4-449,-20-3-480,-20 4-384,-22 4-321,-17 5-160,-24 13-128,-19 17 0,-13 18-288,-9 18-641,0 17-416,-1 16-833,12 7-481,15-1-4548</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5:38.371"/>
    </inkml:context>
    <inkml:brush xml:id="br0">
      <inkml:brushProperty name="width" value="0.025" units="cm"/>
      <inkml:brushProperty name="height" value="0.025" units="cm"/>
    </inkml:brush>
  </inkml:definitions>
  <inkml:trace contextRef="#ctx0" brushRef="#br0">1 0 4644</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5:39.102"/>
    </inkml:context>
    <inkml:brush xml:id="br0">
      <inkml:brushProperty name="width" value="0.025" units="cm"/>
      <inkml:brushProperty name="height" value="0.025" units="cm"/>
    </inkml:brush>
  </inkml:definitions>
  <inkml:trace contextRef="#ctx0" brushRef="#br0">953 273 673,'-23'0'-59,"13"1"306,-1 0 1,0-1-1,0 0 0,0-1 1,1-1-1,-1 0 0,0 0 1,1-1-1,-1 0 0,1 0 1,-18-10-1,19 7-74,-1 0-1,0 0 1,0 1 0,0 1-1,-1 0 1,0 0-1,0 1 1,0 0 0,-18-1-1,21 4-99,-1 0 0,1 0 0,0 1 0,-1 0 1,1 1-1,0 0 0,0 0 0,0 1 0,0-1 0,1 2 0,-1-1 0,1 1 0,-14 10 0,-14 13-68,2 1-1,0 2 1,2 1 0,1 2-1,2 1 1,-36 56-1,-1 15 50,-53 122-1,100-189 49,2 1 0,1 0-1,2 1 1,2 0 0,2 1 0,-8 78-1,16-86-67,1 0 0,1 0 0,2 0 0,1 0 0,1-1 0,3 0 0,0 0 0,2 0 0,17 37 0,-12-38-36,1 0 0,2-1-1,1-1 1,1-1 0,2-1 0,43 43 0,-27-35-9,1-3 1,2-1-1,86 50 0,-6-21-10,3-6-1,202 60 0,337 72 382,-525-157-234,2-6-1,265 9 1,-291-32 9,0-6 0,-1-4 0,0-5 0,-1-5 0,-1-5 0,143-52 0,-166 44-33,-1-4 0,-3-4 1,-1-4-1,-3-3 1,135-105-1,-174 119-66,-1-3 0,-2-1 0,-2-1 0,-1-2 0,-3-2 0,-1-1 0,-2-1 0,-2-2 0,-2-1 0,-2 0 0,25-81 0,-39 99 82,-2-1-1,-1 1 1,-1-1 0,-1 0 0,-2 0-1,-1-1 1,-2 1 0,-1 0-1,-1 0 1,-2 0 0,-1 0 0,-1 1-1,-2 0 1,-1 1 0,-1-1 0,-2 2-1,0 0 1,-31-46 0,12 28 8,-1 2 0,-3 1-1,-1 2 1,-2 2 0,-63-50 0,42 45 63,-1 2 1,-3 2-1,-106-47 0,56 40-4,-3 5 1,-1 5-1,-2 6 1,-212-28-1,188 42-171,-1 7-1,-1 6 1,-274 29 0,329-13-183,0 5 1,2 3 0,0 5-1,2 3 1,0 4 0,3 4 0,-105 60-1,142-67-385,2 3 0,2 1 0,-68 66-1,44-27-1382,-69 94 0,11 1-3081</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8:35.722"/>
    </inkml:context>
    <inkml:brush xml:id="br0">
      <inkml:brushProperty name="width" value="0.025" units="cm"/>
      <inkml:brushProperty name="height" value="0.025" units="cm"/>
    </inkml:brush>
  </inkml:definitions>
  <inkml:trace contextRef="#ctx0" brushRef="#br0">5 1223 13036,'0'0'5542,"-5"-63"-4934,28 18-159,21-16 159,15-12 129,22-11-225,17-9-159,15-8-97,13-6-128,5 0-96,2 3-32,-5 5-1057,-8 0-1089,-15 4-2082,-14 3-4708</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28.794"/>
    </inkml:context>
    <inkml:brush xml:id="br0">
      <inkml:brushProperty name="width" value="0.025" units="cm"/>
      <inkml:brushProperty name="height" value="0.025" units="cm"/>
    </inkml:brush>
  </inkml:definitions>
  <inkml:trace contextRef="#ctx0" brushRef="#br0">151 138 11435,'-9'-4'80,"-35"-21"827,-53-42 1,104 74 3700,22 17-1134,-8-6-3015,2 0 0,30 17 1,-34-26-294,-1-1 0,2-1 0,-1 0 1,1-2-1,0 0 0,0-1 1,0-1-1,0-1 0,1-1 0,-1 0 1,40-6-1,-13-3-102,0-1 1,-1-3-1,0-2 0,43-19 0,-26 9-18,0 2 0,1 4 0,2 2-1,-1 4 1,1 2 0,124-2 0,30 21 96,-188-7-33,-53-2-2,-1 1 0,0 1 0,-23 5 0,-11 1-23,-384 57-7,17-1-218,234-54 168,269 7-326,53-8 437,180-12 0,-280 2-110,685-25 239,-1373 21 657,552 1-1328,-251-7-4,349 11 441,0 0 1,1 0-1,-1 1 0,0 0 1,1 0-1,-1 0 0,0 0 1,-5 3-1,9-3-24,1-1-1,-1 0 0,1 1 1,-1-1-1,1 0 0,-1 1 1,1-1-1,-1 1 0,1-1 1,-1 1-1,1-1 0,-1 1 1,1-1-1,0 1 1,-1 0-1,1-1 0,0 1 1,0-1-1,-1 1 0,1 0 1,0-1-1,0 1 0,0 0 1,0 1-1,0-1-10,1 1 1,-1-1-1,1 1 0,-1-1 0,1 1 0,0-1 1,0 0-1,0 1 0,0-1 0,0 0 0,0 1 1,0-1-1,0 0 0,1 0 0,1 1 1,8 6-17,0 0 1,1-1-1,0-1 0,0 0 1,1 0-1,0-2 1,22 7-1,8-1-16,50 5 0,-31-9-187,1-3-1,0-3 0,84-10 0,184-42-1647,-243 36 1358,97-9-5836,-110 21-726</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6.157"/>
    </inkml:context>
    <inkml:brush xml:id="br0">
      <inkml:brushProperty name="width" value="0.025" units="cm"/>
      <inkml:brushProperty name="height" value="0.025" units="cm"/>
    </inkml:brush>
  </inkml:definitions>
  <inkml:trace contextRef="#ctx0" brushRef="#br0">90 1 16656,'0'0'1601,"-9"7"241,6-4-1712,-10 9 925,1 0-1,-18 22 0,28-31-943,-1-1 0,1 1-1,0-1 1,0 1-1,1 0 1,-1 0 0,1 0-1,-1 0 1,1 0 0,0 0-1,0 0 1,0 0-1,0 0 1,1 1 0,0-1-1,-1 0 1,1 1 0,0-1-1,0 0 1,1 0 0,-1 1-1,1-1 1,0 0-1,1 4 1,-1-6-99,0 0-1,1 1 1,-1-1 0,0 0-1,1 0 1,0 0-1,-1 0 1,1-1 0,-1 1-1,1 0 1,0-1-1,0 1 1,-1-1 0,1 1-1,0-1 1,0 0 0,0 0-1,-1 0 1,3 0-1,38-2 147,-23-3-110,1 0 0,-1-1 1,0-1-1,-1-1 1,1-1-1,-2 0 0,1-2 1,26-20-1,23-12-88,-66 43 35,-1 0 1,0-1 0,0 1-1,1 0 1,-1 0-1,0-1 1,0 1-1,1 0 1,-1 0 0,0 0-1,1 0 1,-1 0-1,0-1 1,1 1-1,-1 0 1,1 0 0,-1 0-1,0 0 1,1 0-1,-1 0 1,0 0-1,1 0 1,-1 0 0,0 0-1,1 0 1,-1 1-1,0-1 1,1 0-1,-1 0 1,0 0 0,1 0-1,-1 0 1,0 1-1,1-1 1,-1 0-1,0 0 1,1 1 0,-1-1-1,0 1 1,1 18 17,-15 34 270,10-40-183,3-11-90,0-1 1,1 1-1,-1-1 0,1 1 1,-1-1-1,1 1 1,0-1-1,-1 1 0,1 0 1,0-1-1,0 1 1,0-1-1,1 1 1,-1 0-1,0-1 0,1 1 1,-1-1-1,1 1 1,-1-1-1,1 1 0,-1-1 1,1 1-1,0-1 1,0 0-1,0 1 1,0-1-1,0 0 0,0 0 1,0 0-1,2 2 1,0-2 19,0-1 1,0 1-1,0-1 1,0 0-1,1 1 1,-1-1-1,0-1 1,0 1-1,0 0 1,0-1-1,0 0 1,0 1 0,0-1-1,0 0 1,4-3-1,7-2 35,-1-1 0,0-1 0,16-12 0,-21 14-67,0 0 0,0 0 1,0 1-1,1 0 0,0 0 0,0 1 0,0 0 1,0 1-1,1 0 0,11-2 0,-20 5-2,-1 0-1,1 0 0,-1 0 1,1 0-1,-1 0 0,1 0 1,-1 0-1,1 0 0,-1 0 1,1 1-1,-1-1 0,0 0 1,1 0-1,-1 1 0,1-1 1,-1 0-1,1 0 0,-1 1 0,0-1 1,1 1-1,-1-1 0,0 0 1,1 1-1,-1-1 0,0 1 1,0-1-1,1 1 0,-1-1 1,0 1-1,0-1 0,0 1 1,1-1-1,-1 1 0,0-1 1,0 1-1,-2 27 25,-15 21 182,15-45-201,-1 1-4,0 1-1,1-1 0,0 0 0,0 1 1,0-1-1,1 1 0,0-1 0,-1 12 1,12-24-7402,-5-9 1053</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5.900"/>
    </inkml:context>
    <inkml:brush xml:id="br0">
      <inkml:brushProperty name="width" value="0.025" units="cm"/>
      <inkml:brushProperty name="height" value="0.025" units="cm"/>
    </inkml:brush>
  </inkml:definitions>
  <inkml:trace contextRef="#ctx0" brushRef="#br0">153 29 5381,'-13'-1'4137,"-5"0"-3792,-40-1 3415,-5-8 5113,71 8-4017,41-6-4165,582 4-784,-390 4-2580,-254 8-3052,-16 1 2460,-14-4-2548</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6.244"/>
    </inkml:context>
    <inkml:brush xml:id="br0">
      <inkml:brushProperty name="width" value="0.025" units="cm"/>
      <inkml:brushProperty name="height" value="0.025" units="cm"/>
    </inkml:brush>
  </inkml:definitions>
  <inkml:trace contextRef="#ctx0" brushRef="#br0">0 63 14125,'0'0'7901,"19"1"-6032,79-2-657,-1-4 1,105-18-1,34-4-1032,-212 26-219,51-5-254,116 6 0,-189 0 149,-1 0 0,1 0 0,-1 0 1,0 0-1,1 1 0,-1-1 0,0 1 0,1-1 0,-1 1 0,0-1 1,0 1-1,0 0 0,1 0 0,-1-1 0,0 1 0,0 0 1,0 0-1,0 0 0,0 0 0,-1 0 0,1 1 0,0-1 0,0 0 1,0 2-1,-1-2-21,1 0 1,-1 0-1,0-1 1,0 1 0,0 0-1,0 0 1,-1-1-1,1 1 1,0 0-1,0 0 1,0-1-1,-1 1 1,1 0 0,0 0-1,-1-1 1,1 1-1,0-1 1,-1 1-1,1 0 1,-1-1 0,1 1-1,-1-1 1,1 1-1,-1-1 1,0 1-1,1-1 1,-1 1-1,0-1 1,1 0 0,-1 1-1,0-1 1,1 0-1,-1 0 1,0 1-1,0-1 1,1 0-1,-1 0 1,0 0 0,0 0-1,1 0 1,-1 0-1,0 0 1,-1 0-1,-17 0-5424</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6.970"/>
    </inkml:context>
    <inkml:brush xml:id="br0">
      <inkml:brushProperty name="width" value="0.025" units="cm"/>
      <inkml:brushProperty name="height" value="0.025" units="cm"/>
    </inkml:brush>
  </inkml:definitions>
  <inkml:trace contextRef="#ctx0" brushRef="#br0">77 648 10634,'-7'8'1943,"-2"3"-1114,1-3 5,1 0-1,0 0 1,0 1 0,1 0 0,0 0 0,1 0 0,0 1 0,-5 11-1,10-21-804,1 0 0,-1 0 0,0 1 0,0-1-1,0 0 1,0 0 0,0 0 0,0 0 0,0 0 0,1 0-1,-1 0 1,0 1 0,0-1 0,0 0 0,0 0-1,1 0 1,-1 0 0,0 0 0,0 0 0,0 0-1,0 0 1,1 0 0,-1 0 0,0 0 0,0 0 0,0 0-1,0 0 1,1 0 0,-1 0 0,0 0 0,0 0-1,0 0 1,0 0 0,1 0 0,-1 0 0,0 0-1,0 0 1,0-1 0,0 1 0,1 0 0,-1 0-1,0 0 1,0 0 0,0 0 0,0 0 0,0 0 0,0-1-1,0 1 1,1 0 0,-1 0 0,0 0 0,0 0-1,0-1 1,0 1 0,0 0 0,0 0 0,0 0-1,29-26 1037,-2 0-1,-1-1 1,32-44-1,-45 55-901,91-123 528,145-259 0,-245 391-647,13-23-19,-16 29 13,-1 0-1,1 0 1,-1 0 0,1 0-1,-1 0 1,1 0 0,0 0-1,-1 0 1,1 1 0,0-1-1,0 0 1,0 0 0,0 1-1,0-1 1,-1 1 0,1-1-1,0 0 1,0 1 0,3-1-1,-4 30 321,-3 18-176,-3-1-1,-1 0 1,-27 86 0,2-5-135,6 35 70,22-92-2529,4-70 2237,0 0 1,-1 1 0,1-1 0,0 0 0,-1 0 0,1 0 0,0 1 0,-1-1 0,1 0 0,0 0-1,-1 0 1,1 0 0,-1 0 0,1 0 0,0 0 0,-1 0 0,1 0 0,0 0 0,-1 0 0,1 0-1,-1 0 1,1 0 0,0 0 0,-1 0 0,1 0 0,0 0 0,-1-1 0,1 1 0,0 0 0,-1 0-1,1 0 1,0-1 0,-1 1 0,1 0 0,0 0 0,0-1 0,-1 1 0,1 0 0,0-1 0,0 1-1,-1-1 1,-14-10-4973,0-8-2140</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7.312"/>
    </inkml:context>
    <inkml:brush xml:id="br0">
      <inkml:brushProperty name="width" value="0.025" units="cm"/>
      <inkml:brushProperty name="height" value="0.025" units="cm"/>
    </inkml:brush>
  </inkml:definitions>
  <inkml:trace contextRef="#ctx0" brushRef="#br0">1 28 10410,'0'0'14189,"66"3"-14029,-25-3-448,3 0-1249,-1-8-769,-4-2-1186,-4-2-2337</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7.685"/>
    </inkml:context>
    <inkml:brush xml:id="br0">
      <inkml:brushProperty name="width" value="0.025" units="cm"/>
      <inkml:brushProperty name="height" value="0.025" units="cm"/>
    </inkml:brush>
  </inkml:definitions>
  <inkml:trace contextRef="#ctx0" brushRef="#br0">37 9 9737,'0'0'11803,"-3"12"-10527,-7 23-566,2 1 0,2 0 0,-3 41 0,9-76-697,0 0 0,0 0 0,0 0 0,0 0 0,0 0 0,0 1 0,0-1 0,1 0 1,-1 0-1,0 0 0,1 0 0,-1 0 0,1 0 0,-1 0 0,1 0 0,-1 0 0,1 0 0,0 0 0,-1-1 0,1 1 0,0 0 0,0 0 0,-1 0 0,1-1 0,0 1 0,0-1 0,0 1 0,0 0 0,0-1 0,0 0 0,0 1 0,0-1 0,0 0 0,1 1 0,-1-1 0,0 0 0,0 0 0,0 0 0,0 0 0,0 0 0,0 0 0,0 0 0,1 0 0,-1-1 0,0 1 0,1-1 0,3 0 50,-1 0-1,1-1 0,-1 1 0,1-1 0,-1 0 0,0-1 0,0 1 0,0-1 0,7-5 0,5-8 48,-2 0-1,0 0 1,0-2-1,-2 1 1,0-2-1,-1 1 1,-1-2-1,0 0 0,8-26 1,-37 112 627,8-27-758,-12 71-1,24-85-2303,-1-24 2056,0 0 0,1-1 0,-1 1 0,1 0 0,-1-1 0,1 1 0,-1-1 0,1 1 1,0-1-1,-1 1 0,1-1 0,0 1 0,-1-1 0,1 1 0,0-1 0,-1 0 0,1 0 0,0 1 0,0-1 0,-1 0 1,1 0-1,0 0 0,0 0 0,0 0 0,-1 0 0,1 0 0,1 0 0,13 0-5742</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8.014"/>
    </inkml:context>
    <inkml:brush xml:id="br0">
      <inkml:brushProperty name="width" value="0.025" units="cm"/>
      <inkml:brushProperty name="height" value="0.025" units="cm"/>
    </inkml:brush>
  </inkml:definitions>
  <inkml:trace contextRef="#ctx0" brushRef="#br0">150 1 16239,'0'0'6326,"-9"1"-4035,-1 1-1940,1 1 1,-1 0 0,1 0 0,0 1 0,0 0 0,-11 7 0,16-9-322,0 0 1,1 0-1,-1 1 1,1-1-1,0 1 0,0 0 1,0 0-1,0 0 0,0 0 1,1 0-1,-1 0 1,1 1-1,0 0 0,0-1 1,0 1-1,1 0 1,-1 0-1,1 0 0,0 0 1,-1 7-1,3-9-83,1-1-1,0 1 1,0-1 0,-1 0-1,1 0 1,0 0 0,0 0-1,0-1 1,0 1 0,1 0-1,-1-1 1,0 1 0,0-1-1,0 0 1,0 0 0,0 0-1,1 0 1,1 0 0,5 0-210,6 3 26,-4-3 19,-1 1 0,1 1 0,-1 0 0,0 0-1,1 1 1,-1 1 0,0-1 0,-1 2 0,18 9 0,-26-13 273,1 1 0,-1-1 0,0 0 0,0 1 1,-1-1-1,1 1 0,0 0 0,0-1 0,-1 1 0,1-1 0,-1 1 0,1 0 0,-1 0 1,0-1-1,1 1 0,-1 0 0,0 0 0,0-1 0,-1 1 0,1 0 0,0 0 1,0-1-1,-1 1 0,1 0 0,-1-1 0,0 1 0,1 0 0,-1-1 0,0 1 0,0-1 1,0 1-1,0-1 0,0 0 0,0 1 0,0-1 0,-2 1 0,-4 6 517,0 0-1,-1-1 0,0 0 0,-14 9 0,14-10-319,0-1-1,0 0 0,0-1 1,-1 1-1,0-2 0,0 1 0,0-1 1,0-1-1,0 1 0,-1-2 1,1 1-1,-14-1 0,22-1-358,1 0 0,-1 0-1,0-1 1,1 1 0,-1 0-1,0-1 1,1 1 0,-1-1-1,1 1 1,-1-1-1,1 1 1,-1-1 0,1 1-1,-1-1 1,1 0 0,0 1-1,-1-1 1,1 0 0,0 1-1,-1-1 1,1 0 0,0 1-1,0-1 1,0 0-1,-1 0 1,1 1 0,0-1-1,0 0 1,0 0 0,0 1-1,1-1 1,-1 0 0,0 1-1,0-1 1,0 0 0,0 0-1,1 1 1,-1-1 0,0 0-1,1 1 1,-1-1-1,1 0 1,15-32-7528,4 14 1843</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8.374"/>
    </inkml:context>
    <inkml:brush xml:id="br0">
      <inkml:brushProperty name="width" value="0.025" units="cm"/>
      <inkml:brushProperty name="height" value="0.025" units="cm"/>
    </inkml:brush>
  </inkml:definitions>
  <inkml:trace contextRef="#ctx0" brushRef="#br0">149 1 18449,'0'0'5947,"-12"2"-4196,2 0-1443,0 0-1,0 1 0,1 0 0,-1 1 0,1 0 0,-15 9 1,20-11-274,0 0 0,1 1 0,-1-1 0,1 1 0,-1 0 0,1 0 0,0 0 0,0 1 0,0-1 0,1 1 0,-1-1 0,1 1 0,0 0 0,0 0 0,0 0 0,1 0 0,-1 0 0,1 0 0,0 0 0,0 1 0,0 6 0,1-10-45,0 0 0,1 0-1,-1 0 1,1 0 0,-1 0-1,1-1 1,-1 1 0,1 0-1,0 0 1,-1-1 0,1 1-1,0 0 1,0-1 0,0 1 0,-1-1-1,1 1 1,0-1 0,0 1-1,0-1 1,0 1 0,0-1-1,0 0 1,0 0 0,0 0-1,0 1 1,0-1 0,0 0-1,0 0 1,1 0 0,37 1-440,-33-1 264,29-2-655,-22 1 493,0 1-1,1 0 1,-1 1 0,13 2-1,-25-3 362,0 0-1,0 1 1,0-1-1,0 0 0,0 1 1,0-1-1,-1 1 1,1-1-1,0 1 1,0 0-1,-1-1 1,1 1-1,0 0 1,-1 0-1,1-1 1,-1 1-1,1 0 0,-1 0 1,1 0-1,-1-1 1,0 1-1,1 0 1,-1 0-1,0 0 1,0 0-1,1 0 1,-1 0-1,0 0 1,0 0-1,0 0 1,0 0-1,0 0 0,-1 0 1,1 0-1,0 0 1,0 0-1,-1-1 1,1 1-1,0 0 1,-1 0-1,1 0 1,-1 1-1,-22 35 1893,9-22-755,0 0 1,-21 15-1,30-26-1043,0 0-1,0-1 1,0 0-1,-1 0 1,1 0 0,-1 0-1,0-1 1,1 0-1,-1 0 1,0-1-1,0 1 1,-7 0 0,13-3-220,-1 1 0,1 0 0,0 0 0,-1 0 0,1 0 0,-1-1 0,1 1 1,0 0-1,-1 0 0,1-1 0,0 1 0,-1 0 0,1 0 0,0-1 0,0 1 1,-1 0-1,1-1 0,0 1 0,0-1 0,-1 1 0,1 0 0,0-1 1,0 1-1,0-1 0,0 1 0,0 0 0,0-1 0,0 1 0,0-1 0,0 1 1,0 0-1,0-1 0,0 1 0,0-1 0,0 1 0,0-1 0,0 1 0,0 0 1,0-1-1,1 1 0,-1-1 0,0 1 0,0 0 0,0-1 0,1 1 0,-1 0 1,0-1-1,1 1 0,-1 0 0,0-1 0,1 1 0,14-23-6600,1 8-226,4-1-4997</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18.945"/>
    </inkml:context>
    <inkml:brush xml:id="br0">
      <inkml:brushProperty name="width" value="0.025" units="cm"/>
      <inkml:brushProperty name="height" value="0.025" units="cm"/>
    </inkml:brush>
  </inkml:definitions>
  <inkml:trace contextRef="#ctx0" brushRef="#br0">197 7 14798,'0'0'6267,"-10"-2"-4094,4 1-1998,0 0 0,0 0 1,0 0-1,1 1 0,-1 0 0,0 0 1,0 0-1,0 1 0,0 0 0,0 0 0,0 0 1,0 1-1,1 0 0,-1 0 0,1 0 1,-10 6-1,6-1 31,-1 1 0,1 0 0,-15 17-1,21-22-147,0 0-1,1 0 0,0 1 0,-1-1 0,1 1 1,0-1-1,1 1 0,-1 0 0,1 0 0,0 0 1,-1 0-1,2 0 0,-1 0 0,0 8 0,2-11-52,-1 0 0,1-1-1,0 1 1,0 0 0,-1 0-1,1-1 1,0 1 0,0 0-1,0-1 1,0 1 0,0-1-1,0 1 1,0-1 0,0 0-1,0 1 1,0-1 0,0 0-1,0 0 1,0 0 0,1 0-1,-1 0 1,0 0 0,0 0-1,0 0 1,0 0 0,0 0-1,2-1 1,34-5 83,-23 0-297,0-1 0,-1 0 0,0-1-1,-1 0 1,0-1 0,0 0 0,13-14 0,25-18 110,-50 41 109,0 0 0,0 0 0,1 0 0,-1 1 0,0-1 0,0 0 0,1 0 0,-1 0 0,0 0 0,0 0 0,1 1 0,-1-1 0,0 0 0,0 0 0,0 0 1,1 1-1,-1-1 0,0 0 0,0 0 0,0 0 0,0 1 0,0-1 0,1 0 0,-1 0 0,0 1 0,0-1 0,0 0 0,0 1 0,0-1 0,0 0 0,0 0 0,0 1 0,0-1 0,0 0 0,0 1 0,0-1 0,0 0 0,0 0 0,0 1 0,-1-1 0,1 0 0,0 0 1,0 1-1,0-1 0,0 0 0,0 0 0,0 1 0,-1-1 0,1 0 0,0 0 0,-1 1 0,-3 19 333,-7 8 37,6-17-261,1 0 1,0 0-1,1 0 1,0 1 0,1-1-1,-2 21 1,4-31-114,1 0 0,-1 1 0,0-1-1,1 0 1,-1 0 0,1 1 0,0-1 0,-1 0 0,1 0 0,0 0 0,0 0 0,0 1-1,0-1 1,0-1 0,0 1 0,0 0 0,0 0 0,0 0 0,0 0 0,1-1 0,-1 1 0,0-1-1,0 1 1,1-1 0,-1 1 0,0-1 0,1 0 0,-1 1 0,1-1 0,-1 0 0,0 0-1,1 0 1,-1 0 0,0-1 0,1 1 0,-1 0 0,2-1 0,7 0 13,0 0 0,0 0 1,0-1-1,9-4 0,2-2-127,-1-1 0,0-1-1,19-13 1,-21 11 72,2 1 0,-1 1 1,22-7-1,-36 19 872,-8 9-275,-11 17 230,11-21-321,3-7-466,-1 0 1,1 1-1,0-1 0,0 0 1,0 0-1,0 0 0,0 1 0,0-1 1,0 0-1,0 0 0,0 0 1,0 1-1,0-1 0,0 0 0,0 0 1,0 0-1,0 1 0,0-1 1,0 0-1,0 0 0,0 0 0,0 1 1,0-1-1,0 0 0,0 0 0,0 0 1,1 0-1,-1 1 0,0-1 1,0 0-1,0 0 0,0 0 0,0 0 1,1 1-1,-1-1 0,0 0 1,0 0-1,0 0 0,0 0 0,1 0 1,-1 0-1,0 0 0,0 0 1,0 0-1,1 0 0,-1 0 0,0 1 1,0-1-1,0 0 0,1 0 0,-1-1 1,18-2 263,20-14 95,-36 16-357,13-6-30,-6 1-25,0 1 0,1 1 0,-1 0 1,1 0-1,0 1 0,0 0 0,0 0 0,0 1 1,1 1-1,17-1 0,-27 3 61,0-1 0,0 1-1,-1 0 1,1-1 0,0 1-1,-1 0 1,1 0 0,-1-1 0,1 1-1,-1 0 1,1 0 0,-1 0-1,0 0 1,1 0 0,-1 0-1,0 0 1,0 0 0,0 0 0,1-1-1,-1 1 1,0 0 0,0 0-1,0 0 1,-1 0 0,1 0 0,0 0-1,0 0 1,-1 0 0,1 0-1,0 0 1,-1 0 0,1 0 0,-1 0-1,0 0 1,-13 34 939,9-27-817,-7 21 10,13-29-144,-1 1 0,1 0 0,0-1 0,0 1 0,0-1 0,-1 1 0,1-1 0,0 1 0,0-1 0,0 0 0,0 0 0,0 1 0,-1-1 0,1 0 0,0 0 0,0 0 0,0 0 0,0 0 0,0 0 0,0 0 0,0 0 0,0 0 0,0 0 0,1-1 0,-1 1 0,31-10-143,-29 8 117,0 1 1,1-1-1,-1 1 0,1 0 1,-1 0-1,1 0 1,-1 0-1,1 1 0,-1-1 1,1 1-1,0 0 0,-1 0 1,5 1-1,-8 0 17,0 0-1,0-1 0,0 1 1,0 0-1,0 0 0,-1 0 1,1 0-1,0 0 0,0 0 1,-1 0-1,1-1 0,0 1 1,-1 0-1,1 0 0,-1 0 1,1-1-1,-1 1 0,0 0 1,1-1-1,-1 1 0,0 0 1,1-1-1,-2 2 0,-16 16-3014,11-14-1946,2-3-3662</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0.410"/>
    </inkml:context>
    <inkml:brush xml:id="br0">
      <inkml:brushProperty name="width" value="0.025" units="cm"/>
      <inkml:brushProperty name="height" value="0.025" units="cm"/>
    </inkml:brush>
  </inkml:definitions>
  <inkml:trace contextRef="#ctx0" brushRef="#br0">1 134 8552,'0'0'1794,"4"-11"112,17-44 967,-15 41-1175,1 1-1,0 1 0,11-16 0,-18 28-1651,0 0 0,0 0 0,0 1 0,0-1 0,1 0 0,-1 0 0,0 0 0,0 0 0,0 0 0,0 1 0,0-1 0,0 0 0,0 0 0,0 0 0,0 0 0,0 0 0,0 1 0,0-1 0,0 0 0,1 0 0,-1 0 0,0 0 0,0 0 0,0 0 0,0 0 0,0 0 0,0 1 0,1-1 0,-1 0 0,0 0 0,0 0 0,0 0 0,0 0 0,0 0 0,1 0 0,-1 0 0,0 0 0,0 0 0,0 0 0,0 0 0,1 0 0,-1 0 0,0 0 0,0 0 0,0 0 0,0 0 0,0 0 0,1 0 0,-1-1 0,0 1 0,0 0 0,0 0 0,0 0 0,0 0 0,0 0 0,1 0 0,-1 0 0,0 0 0,0-1 0,0 1 0,0 0 0,0 0 0,0 0 0,0 0 0,0 0 0,0-1 0,1 1 0,-1 22 1325,-7 27-265,6-44-1052,-9 28 267,1-1 0,2 2 1,2-1-1,-2 37 1,7-69-318,0 0 1,0 0 0,0 0 0,0-1 0,0 1 0,0 0-1,1 0 1,-1 0 0,0 0 0,0-1 0,1 1-1,-1 0 1,1 0 0,-1-1 0,0 1 0,1 0 0,-1 0-1,1-1 1,0 1 0,-1 0 0,1-1 0,-1 1-1,1-1 1,0 1 0,0-1 0,-1 1 0,1-1 0,0 0-1,1 1 1,1 0 21,-1-1 0,1 0 0,0 1 1,-1-1-1,1 0 0,0 0 0,0-1 0,-1 1 0,6-1 0,0-2 60,1 0-1,0 0 1,0 0-1,-1-1 0,8-5 1,7-7 13,-2-1-1,0-2 1,-1 0 0,-1-1 0,18-24-1,-37 44-98,0 0 0,0 0-1,0 0 1,0 0 0,0 0-1,0 1 1,0-1 0,0 0-1,0 0 1,0 0 0,0 0 0,0 0-1,0 1 1,0-1 0,0 0-1,0 0 1,0 0 0,0 0-1,0 0 1,0 1 0,0-1-1,0 0 1,0 0 0,0 0-1,0 0 1,0 0 0,0 0-1,0 1 1,0-1 0,0 0-1,0 0 1,0 0 0,1 0-1,-1 0 1,0 0 0,0 0-1,0 1 1,0-1 0,0 0-1,0 0 1,0 0 0,1 0 0,-1 0-1,0 0 1,0 0 0,0 0-1,0 0 1,0 0 0,1 0-1,-1 0 1,0 0 0,0 0-1,0 0 1,0 0 0,0 0-1,1 0 1,-1 0 0,0 0-1,0 0 1,0 0 0,0 0-1,0 0 1,0 0 0,1 0-1,-1 0 1,0-1 0,0 1-1,0 24 76,-7 26 203,7-49-274,-5 20 149,1 1 1,-2 37 0,6-58-143,0 0 1,1-1-1,-1 1 0,0 0 1,0-1-1,1 1 1,-1 0-1,0-1 0,1 1 1,-1-1-1,0 1 1,1-1-1,-1 1 1,1-1-1,-1 1 0,1-1 1,-1 1-1,1-1 1,0 1-1,-1-1 0,1 0 1,-1 1-1,1-1 1,0 0-1,-1 0 0,1 0 1,0 1-1,-1-1 1,1 0-1,0 0 0,-1 0 1,1 0-1,0 0 1,-1 0-1,1 0 1,0 0-1,0-1 0,-1 1 1,1 0-1,-1 0 1,1 0-1,0-1 0,-1 1 1,1 0-1,0-1 1,34-15 541,-7-4-456,35-32-1,18-14-86,-80 65-10,-1 1 0,1-1 0,-1 0 0,1 1 0,0-1 0,-1 1 0,1-1 0,-1 1 0,1-1 0,0 1 0,0-1 0,-1 1 0,1 0 0,0-1 0,0 1 0,0 0 0,-1 0 0,1-1 0,0 1 0,0 0 0,0 0 0,0 0 0,-1 0 0,1 0 0,0 0 0,0 0 0,0 1 0,0-1 0,-1 0 0,1 0 0,0 1 0,0-1 0,0 0 0,-1 1 0,1-1 0,0 1 0,-1-1 0,1 1 0,0-1 0,-1 1 0,1-1 0,-1 1 0,1 0 0,-1-1 0,1 1 0,-1 0 0,1 0 0,-1-1 0,0 1 0,1 0 0,-1 0 0,0-1 0,0 1 0,1 0 0,-1 0 0,0 0 0,0 0 0,0-1 0,0 1 0,0 0 0,0 0 0,-1 1 0,1 11 0,0 0 0,-1 0 0,-4 16 0,4-17 0,1-12 0,0 0 0,0 0 0,0 1 0,0-1 0,0 0 0,0 0 0,0 1 0,1-1 0,-1 0 0,0 0 0,0 1 0,0-1 0,1 0 0,-1 0 0,0 0 0,0 1 0,1-1 0,-1 0 0,0 0 0,0 0 0,1 0 0,-1 0 0,0 0 0,0 1 0,1-1 0,-1 0 0,0 0 0,1 0 0,-1 0 0,0 0 0,0 0 0,1 0 0,-1 0 0,0 0 0,1 0 0,-1 0 0,0-1 0,0 1 0,1 0 0,-1 0 0,0 0 0,0 0 0,1 0 0,-1 0 0,0-1 0,0 1 0,1 0 0,-1 0 0,0 0 0,0-1 0,0 1 0,1 0 0,-1-1 0,14-7 0,8-10 0,35-24 0,-52 39 0,-1 1 0,1-1 0,0 1 0,0 0 0,0 0 0,0 0 0,0 1 0,1 0 0,-1 0 0,7-1 0,-11 3 0,0-1 0,0 0 0,0 1 0,0-1 0,0 1 0,0-1 0,0 1 0,0 0 0,0-1 0,0 1 0,0 0 0,0 0 0,-1 0 0,1-1 0,0 1 0,-1 0 0,1 0 0,-1 0 0,1 0 0,-1 0 0,1 0 0,-1 0 0,0 0 0,1 1 0,-1-1 0,0 0 0,0 0 0,0 0 0,0 0 0,0 0 0,0 2 0,0 45 0,0-36 0,0-11 0,-1 0 0,1 0 0,0 0 0,0 0 0,0 0 0,0 0 0,0 0 0,0 1 0,0-1 0,0 0 0,0 0 0,0 0 0,1 0 0,-1 0 0,0 0 0,1 0 0,-1 0 0,1 0 0,-1 0 0,1-1 0,-1 1 0,1 0 0,0 0 0,-1 0 0,1 0 0,0-1 0,0 1 0,0 0 0,0-1 0,-1 1 0,1-1 0,0 1 0,0-1 0,0 1 0,0-1 0,0 0 0,0 1 0,0-1 0,0 0 0,0 0 0,0 0 0,1 0 0,-1 0 0,0 0 0,0 0 0,0 0 0,0 0 0,0-1 0,0 1 0,0 0 0,0-1 0,0 1 0,0 0 0,0-1 0,0 1 0,0-1 0,1-1 0,9-4 0,0-1 0,0 0 0,16-14 0,-20 15 0,145-133 0,-153 140 0,-17 14 0,1 1 0,0 0 0,-16 22 0,29-32 0,0 0 0,0-1 0,1 2 0,-1-1 0,2 0 0,-1 0 0,1 1 0,0 0 0,0-1 0,0 1 0,1 0 0,0 0 0,1 0 0,-1 0 0,2 9 0,0-14 1,-1 0-1,1 0 1,0-1-1,-1 1 1,1 0-1,0 0 1,0-1-1,1 1 1,-1 0-1,0-1 1,0 1-1,1-1 1,-1 0-1,1 1 1,-1-1-1,1 0 1,0 0-1,-1 0 1,1 0-1,0 0 1,0 0-1,0-1 1,0 1-1,-1-1 1,1 1-1,0-1 1,0 0-1,4 1 0,68 1-248,-56-3 23,-4 1-679,-1 0 0,0-2 0,0 1 0,0-2 0,17-4 0,16-11-5513</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1.497"/>
    </inkml:context>
    <inkml:brush xml:id="br0">
      <inkml:brushProperty name="width" value="0.025" units="cm"/>
      <inkml:brushProperty name="height" value="0.025" units="cm"/>
    </inkml:brush>
  </inkml:definitions>
  <inkml:trace contextRef="#ctx0" brushRef="#br0">87 23 14798,'5'-23'7235,"-5"48"-5251,-3 53-953,-42 295 3447,2-35-1541,67-520-2633,-15-61-304,-8 248-9,1 1 0,0-1-1,0 0 1,0 0 0,1 0 0,-1 0-1,1 0 1,0 0 0,1-1 0,-1 1 0,1-1-1,0 0 1,0 0 0,0 0 0,0-1-1,1 0 1,0 1 0,-1-2 0,1 1 0,0 0-1,9 2 1,-7-4 14,1 0-1,-1-1 1,1 1 0,-1-2-1,1 1 1,-1-1 0,1 0 0,-1-1-1,0 0 1,0 0 0,0 0-1,0-1 1,0 0 0,0 0-1,-1-1 1,1 0 0,-1 0-1,0-1 1,6-5 0,-3 2 4,-1-1 0,-1 0 0,1 0 0,-2-1 0,1 1 0,-1-2 0,-1 1 1,0 0-1,0-1 0,-1 0 0,5-20 0,-23 75-9,10-35 0,1-1 0,0 1 0,0 0 0,1 0 0,0 0 0,1 0 0,0 0 0,0 1 0,1-1 0,1 16 0,0-24 0,0 1 0,-1-1 0,1 0 0,0 0 0,0 0 0,-1 0 0,1-1 0,0 1 0,0 0 0,0 0 0,0 0 0,0-1 0,0 1 0,0 0 0,0-1 0,1 1 0,-1-1 0,0 0 0,0 1 0,0-1 0,1 0 0,-1 1 0,0-1 0,0 0 0,1 0 0,-1 0 0,0 0 0,0-1 0,0 1 0,3-1 0,39-9 0,-33 4 0,1 0 0,-2-1 0,1 0 0,-1 0 0,0-1 0,0 0 0,-1-1 0,0 0 0,0 0 0,-1-1 0,6-11 0,25-30 0,-41 95 0,-6-9-247,6-28 12,0 0 0,1 0 0,0 1-1,1-1 1,-1 1 0,1-1 0,1 1 0,0 0-1,0-1 1,0 1 0,1 0 0,1 8 0,-1-15-193,0 0 0,1 0 1,-1 0-1,0 0 0,0 0 1,0-1-1,1 1 0,-1 0 1,0-1-1,1 1 0,-1 0 1,1-1-1,-1 0 1,0 1-1,1-1 0,-1 0 1,1 0-1,-1 0 0,1 0 1,-1 0-1,1 0 0,-1 0 1,1 0-1,-1-1 0,1 1 1,-1-1-1,3 0 1,14-7-7293</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6.518"/>
    </inkml:context>
    <inkml:brush xml:id="br0">
      <inkml:brushProperty name="width" value="0.025" units="cm"/>
      <inkml:brushProperty name="height" value="0.025" units="cm"/>
    </inkml:brush>
  </inkml:definitions>
  <inkml:trace contextRef="#ctx0" brushRef="#br0">0 1 13229,'0'0'10794,"59"16"-18930,-38-5-5829</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2.290"/>
    </inkml:context>
    <inkml:brush xml:id="br0">
      <inkml:brushProperty name="width" value="0.025" units="cm"/>
      <inkml:brushProperty name="height" value="0.025" units="cm"/>
    </inkml:brush>
  </inkml:definitions>
  <inkml:trace contextRef="#ctx0" brushRef="#br0">63 1 18065,'0'0'2114,"-2"10"-267,-18 63 1125,10-45-2120,2 0 0,1 0 0,1 1 0,2-1 1,1 1-1,0 32 0,3-59-843,1 0 1,-1 0-1,0 0 1,1 0-1,-1 0 1,1 0-1,0 0 1,0 0-1,0 0 1,0 0-1,0-1 1,0 1-1,0 0 1,0 0-1,1-1 1,-1 1 0,1-1-1,-1 0 1,1 1-1,0-1 1,0 0-1,-1 0 1,1 0-1,0 0 1,0 0-1,0 0 1,0-1-1,0 1 1,0-1-1,0 1 1,0-1-1,0 0 1,0 0-1,0 1 1,0-2-1,1 1 1,1 0 0,1-1 16,1 1 0,0-1 1,-1 0-1,1-1 0,-1 1 1,0-1-1,0 0 1,1 0-1,-1-1 0,0 0 1,-1 1-1,1-2 1,4-3-1,7-11 15,-1-1 0,0 0 0,-2-1 0,0 0 0,-2-1 0,0-1-1,-1 0 1,-1 0 0,-2-1 0,0 0 0,4-27 0,-81 244 242,65-178-246,1-1 1,1 1-1,0-1 1,1 1-1,1 0 0,1 0 1,1 23-1,0-37-37,-1 0 0,1 0 0,-1 0 0,1-1 0,0 1 0,0 0 0,0-1 0,0 1 0,0-1 0,0 1 0,0-1 0,0 0 0,1 1 0,-1-1 0,1 0 0,-1 0 0,1 0 0,-1 0 0,1 0 0,-1 0 0,1 0 0,0 0 0,0-1 0,-1 1 0,1-1 0,0 1 0,0-1 0,0 0 0,-1 0 0,1 0 0,0 0 0,0 0 0,0 0 0,0 0 0,-1-1 0,1 1 0,0 0 0,0-1 0,1 0 0,5-1 0,-1 0 0,0 0 0,-1-1 0,1 0 0,0 0 0,-1 0 0,0-1 0,11-8 0,-6 0 0,0 0 0,-1-1 0,0 0 0,-1-1 0,0 0 0,8-21 0,-3 8 0,-19 39 0,1 0 0,1 1 0,0-1 0,0 1 0,1 0 0,0 12 0,2-23 0,0-1 0,0 0 0,0 0 0,0 0 0,0 0 0,0 0 0,1 0 0,-1 0 0,0 0 0,1 0 0,-1 0 0,1 0 0,-1 0 0,1 0 0,-1 0 0,1 0 0,0 0 0,-1 0 0,1 0 0,0-1 0,0 1 0,0 0 0,0-1 0,0 1 0,-1 0 0,1-1 0,0 1 0,0-1 0,0 0 0,1 1 0,-1-1 0,0 0 0,0 1 0,0-1 0,0 0 0,0 0 0,1 0 0,50-6 0,-26 2 0,-25 4 0,0 1 0,-1-1 0,1 1 0,0-1 0,-1 1 0,1-1 0,-1 1 0,1 0 0,-1-1 0,1 1 0,-1 0 0,1-1 0,-1 1 0,0 0 0,1 0 0,-1-1 0,0 1 0,1 0 0,-1 0 0,0 0 0,0-1 0,0 1 0,0 0 0,0 0 0,0 0 0,0 0 0,0 1 0,-1 34 0,1-25 0,0 37 0,-1 0 0,-3 0 0,-2 0 0,-2-1 0,-2 0 0,-2 0 0,-30 75 0,37-111 0,-5 14 0,-1-2 0,-1 1 0,-15 22 0,27-46 0,-1 1 0,1-1 0,0 1 0,0-1 0,-1 1 0,1-1 0,0 1 0,-1-1 0,1 1 0,-1-1 0,1 0 0,-1 1 0,1-1 0,0 0 0,-1 1 0,1-1 0,-1 0 0,0 1 0,1-1 0,-1 0 0,1 0 0,-1 0 0,1 0 0,-1 1 0,1-1 0,-1 0 0,0 0 0,1 0 0,-1 0 0,1 0 0,-2-1 0,-8-15 0,1-36 0,8 47 0,-1-16-22,0-1-1,2 1 1,0 0-1,1 0 1,2 0-1,6-31 1,-6 40-73,0 1 0,1 0 0,1 0 0,0 0 1,0 1-1,1-1 0,0 1 0,0 1 1,2-1-1,-1 1 0,1 0 0,0 1 1,14-11-1,8-2-4736,39-21-1,-9 10-3175</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2.896"/>
    </inkml:context>
    <inkml:brush xml:id="br0">
      <inkml:brushProperty name="width" value="0.025" units="cm"/>
      <inkml:brushProperty name="height" value="0.025" units="cm"/>
    </inkml:brush>
  </inkml:definitions>
  <inkml:trace contextRef="#ctx0" brushRef="#br0">259 81 12684,'2'-2'600,"1"0"0,-1 0 0,0 0 0,0 0 0,-1 0 0,1 0 0,0-1 0,-1 1 0,1-1 0,-1 1 0,0-1 0,0 1 0,0-1 0,0 0 0,0 0 0,-1 1 0,1-1 0,0-5 0,-1 7-330,-1 0-1,1 0 1,0-1-1,-1 1 1,1 0-1,0 0 1,-1 0 0,1 0-1,-1 0 1,0 0-1,1 0 1,-1 0-1,0 0 1,0 0 0,0 0-1,1 0 1,-1 0-1,0 0 1,0 1-1,0-1 1,-2-1 0,-23-4 662,16 6-865,0 1 1,0 0-1,0 1 1,0 0 0,0 0-1,0 1 1,1 0 0,-1 1-1,1 0 1,0 1-1,0 0 1,1 0 0,-1 1-1,1 0 1,0 0-1,-10 12 1,11-12-48,0 2 1,0-1-1,1 1 0,0 0 1,0 0-1,1 1 0,0-1 1,0 1-1,1 1 0,0-1 1,1 0-1,0 1 0,0 0 0,1 0 1,1-1-1,-2 19 0,3-27-20,1 1-1,-1-1 1,0 0 0,0 1-1,1-1 1,-1 0-1,1 0 1,-1 1-1,1-1 1,-1 0-1,1 0 1,0 0-1,0 1 1,-1-1 0,1 0-1,0 0 1,0 0-1,0 0 1,0-1-1,0 1 1,0 0-1,1 0 1,0 0-1,2 1-30,0-1 0,0 1-1,0-1 1,0 0 0,0 0-1,0-1 1,8 1-1,3-1-377,0-1-1,0 0 1,23-5-1,-16-1-875,0 0 0,0-1 0,0-1 0,24-14 0,38-26-7405,-66 38 5873,14-8-4059</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3.241"/>
    </inkml:context>
    <inkml:brush xml:id="br0">
      <inkml:brushProperty name="width" value="0.025" units="cm"/>
      <inkml:brushProperty name="height" value="0.025" units="cm"/>
    </inkml:brush>
  </inkml:definitions>
  <inkml:trace contextRef="#ctx0" brushRef="#br0">62 1 9449,'0'0'9668,"-8"9"-7869,-30 32-395,37-40-1243,0 1 1,-1-1-1,1 1 0,0-1 1,-1 1-1,1 0 1,0 0-1,0-1 0,1 1 1,-1 0-1,0 0 1,0 0-1,1 0 0,0 0 1,-1 3-1,1-4-102,0-1 0,0 1 0,1 0-1,-1-1 1,0 1 0,1-1 0,-1 1 0,1-1-1,-1 1 1,0-1 0,1 1 0,-1-1 0,1 1-1,-1-1 1,1 1 0,0-1 0,-1 0 0,1 1 0,-1-1-1,1 0 1,0 0 0,-1 1 0,1-1 0,0 0-1,-1 0 1,1 0 0,0 0 0,0 0 0,6 0 171,0 0 0,0 0 0,0-1 1,0 1-1,13-5 0,58-22 244,-61 20-488,1 0 1,0 1-1,1 1 1,-1 0-1,1 2 1,26-3-1,-44 6 44,-1 0 0,1 0 0,-1 0 1,1 0-1,0 1 0,-1-1 0,1 0 0,-1 0 0,1 0 0,-1 0 0,1 1 0,0-1 1,-1 0-1,1 1 0,-1-1 0,1 0 0,-1 1 0,1-1 0,-1 1 0,0-1 0,1 0 0,-1 1 1,0-1-1,1 1 0,-1-1 0,0 1 0,1-1 0,-1 1 0,0 0 0,1 0 0,1 24 1175,1 9 68,-2-33-1262,-1 0 0,1 0-1,0 0 1,-1 0 0,1 0 0,0 0 0,-1 0 0,1 0 0,0 0 0,0 0 0,0-1-1,0 1 1,0 0 0,0-1 0,0 1 0,0-1 0,0 1 0,0-1 0,0 1 0,0-1-1,1 0 1,-1 0 0,0 1 0,0-1 0,0 0 0,0 0 0,3 0 0,5-1 79,1-1 1,0 0-1,0 0 1,-1-1-1,0 0 1,1 0-1,-1-1 1,14-8-1,-16 7-184,1 1 0,1 0 0,-1 1 0,0 0 0,1 0 0,-1 0 1,1 1-1,0 1 0,0-1 0,13 1 0,-21 1-8,0 1-1,1-1 1,-1 1 0,0-1-1,0 1 1,0 0 0,0-1 0,0 1-1,0 0 1,0 0 0,0 0 0,0-1-1,0 1 1,0 0 0,-1 0 0,1 0-1,0 2 1,0-2-449,0 1-1,0-1 1,1 1-1,-1-1 1,0 1-1,0-1 1,1 0-1,-1 0 1,1 0 0,-1 0-1,1 0 1,-1 0-1,4 1 1,9 0-6154</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4.080"/>
    </inkml:context>
    <inkml:brush xml:id="br0">
      <inkml:brushProperty name="width" value="0.025" units="cm"/>
      <inkml:brushProperty name="height" value="0.025" units="cm"/>
    </inkml:brush>
  </inkml:definitions>
  <inkml:trace contextRef="#ctx0" brushRef="#br0">84 0 16496,'0'0'7623,"-1"12"-7137,-43 324 2895,5-62-970,102-505-1242,-40 154-1100,-5 8-85,-5 20-35,27-67 1,-39 113 41,0 0 0,1 0 1,-1 0-1,1 0 0,0 0 1,0 1-1,-1-1 0,2 1 1,-1-1-1,0 1 0,0 0 0,1 0 1,0 0-1,-1 0 0,1 0 1,0 0-1,0 1 0,0-1 0,0 1 1,3-1-1,-4 2-1,0 0 0,1 0 0,-1 0 0,0 0 0,0 1 1,0-1-1,0 1 0,0-1 0,1 1 0,-1 0 0,0 0 0,-1 0 0,1 0 0,0 0 0,0 0 0,0 0 0,-1 1 0,1-1 1,0 1-1,-1-1 0,1 1 0,-1 0 0,0-1 0,0 1 0,1 0 0,-1 0 0,-1 0 0,1 0 0,1 4 0,0-1 20,0 0-1,-1 1 1,0-1-1,0 1 1,0-1-1,-1 1 1,0-1-1,0 1 1,0-1 0,0 1-1,-1 0 1,0-1-1,0 0 1,-1 1-1,0-1 1,0 0-1,0 0 1,0 0-1,-1 0 1,0 0-1,0 0 1,0-1-1,0 1 1,-1-1-1,-5 5 1,3-3-4,0 0 0,0 0-1,-1 0 1,0-1 0,0 0 0,0-1 0,0 1 0,-1-1 0,0-1 0,0 1 0,0-1-1,0-1 1,0 0 0,-1 0 0,-16 2 0,25-4-106,-1-1-1,1 1 1,-1 0 0,1 0 0,0 0-1,-1 0 1,1 0 0,-1-1 0,1 1-1,-1 0 1,1 0 0,0-1 0,-1 1-1,1 0 1,0-1 0,-1 1 0,1 0-1,0-1 1,-1 1 0,1-1 0,0 1-1,0 0 1,-1-1 0,1 1 0,0-1-1,0 1 1,0-1 0,0 1 0,-1-1-1,1 1 1,0-1 0,0 1-1,0-1 1,0 1 0,0-1 0,0 1-1,1-1 1,-1 1 0,0 0 0,0-1-1,0 1 1,0-1 0,0 1 0,1-1-1,-1 1 1,0-1 0,0 1 0,1 0-1,-1-1 1,0 1 0,1 0 0,-1-1-1,1 1 1,15-25-4010,6 5-395,4 1-1634</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4.438"/>
    </inkml:context>
    <inkml:brush xml:id="br0">
      <inkml:brushProperty name="width" value="0.025" units="cm"/>
      <inkml:brushProperty name="height" value="0.025" units="cm"/>
    </inkml:brush>
  </inkml:definitions>
  <inkml:trace contextRef="#ctx0" brushRef="#br0">1 143 10025,'0'0'13394,"10"8"-11280,32 21-347,-40-27-1659,1-1-1,0 0 0,-1 0 0,1 0 0,0 0 0,0-1 1,0 1-1,-1-1 0,1 0 0,0 1 0,0-1 0,0-1 1,0 1-1,0 0 0,-1-1 0,1 1 0,0-1 0,0 0 1,0 0-1,-1 0 0,1 0 0,-1-1 0,1 1 0,2-3 1,3-1-1,-1-1 1,0 0 0,0-1 0,0 1 0,7-11-1,-10 12-64,-1-1 0,1 1 0,-1 0 0,0-1 0,-1 0 0,1 0 1,-1 0-1,0 0 0,-1 0 0,1 0 0,0-11 0,-2 15-26,0 1 0,0-1 1,0 0-1,0 0 0,0 0 1,-1 0-1,1 0 0,0 0 1,-1 1-1,0-1 1,1 0-1,-1 0 0,0 1 1,0-1-1,0 0 0,0 1 1,0-1-1,0 1 0,-1 0 1,1-1-1,0 1 0,-1 0 1,1 0-1,-1-1 0,0 1 1,1 0-1,-1 1 1,0-1-1,1 0 0,-1 0 1,0 1-1,0-1 0,0 1 1,0 0-1,1-1 0,-1 1 1,0 0-1,0 0 0,0 0 1,-4 1-1,2 0-24,-1 0 1,0 0-1,0 1 0,0 0 0,1 0 1,-1 0-1,1 0 0,-1 1 0,1 0 1,0 0-1,0 0 0,0 0 0,1 0 1,-1 1-1,1 0 0,0 0 0,0 0 1,0 0-1,0 0 0,-2 7 0,-4 4-11,2 0-1,-1 1 1,2 0-1,-8 28 0,12-38 12,1 1-1,-1-1 1,1 1 0,0 0-1,1-1 1,0 1-1,0 0 1,1 6 0,0-11-44,-1 0 1,1 0 0,0 0 0,0 0 0,0 0 0,0-1 0,0 1 0,0 0 0,1-1 0,-1 1 0,0-1-1,1 1 1,-1-1 0,1 0 0,0 0 0,-1 0 0,1 0 0,0 0 0,0 0 0,0 0 0,-1 0-1,1-1 1,0 1 0,0 0 0,0-1 0,0 0 0,0 0 0,0 1 0,4-2 0,3 2-709,0-1 1,0-1 0,0 1-1,0-2 1,-1 1 0,1-1-1,0 0 1,-1-1-1,0 0 1,1 0 0,-1-1-1,-1 0 1,1-1 0,0 0-1,-1 0 1,12-10 0,17-21-5638</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4.916"/>
    </inkml:context>
    <inkml:brush xml:id="br0">
      <inkml:brushProperty name="width" value="0.025" units="cm"/>
      <inkml:brushProperty name="height" value="0.025" units="cm"/>
    </inkml:brush>
  </inkml:definitions>
  <inkml:trace contextRef="#ctx0" brushRef="#br0">79 1 10570,'0'0'13287,"-8"10"-12497,-1 4-505,0 1-1,1 0 0,1 0 1,1 0-1,0 1 1,1 0-1,0 1 0,1-1 1,1 1-1,-1 24 1,4-39-258,-3 36 327,2 0 0,4 50 0,3-74-156,3-17 204,7-19 140,-5-12-458,-2 0-1,8-50 1,-17 96-104,0-4 11,0 0 1,0 0-1,1 0 0,0 0 0,3 14 0,-3-20 9,0 1 0,0-1-1,0 0 1,0 0 0,1 0-1,-1 0 1,1 0 0,-1 0 0,1 0-1,0 0 1,0 0 0,-1-1-1,1 1 1,0-1 0,1 0-1,-1 1 1,0-1 0,0 0-1,0 0 1,1 0 0,-1-1 0,1 1-1,3 0 1,1 1 74,-1-1 0,0 0 0,0 0 0,1-1 0,-1 0 0,0 0 0,0 0 0,1-1 0,-1 0 0,0 0 0,0 0 0,0-1 0,0 0 0,0 0 0,0-1-1,0 1 1,-1-1 0,0-1 0,1 1 0,-1-1 0,0 0 0,0 0 0,-1 0 0,0-1 0,1 1 0,-1-1 0,-1 0 0,1-1 0,-1 1 0,0 0 0,0-1 0,0 0 0,-1 0 0,2-7 0,-22 67-74,12-38 0,0-1 0,1 1 0,1 0 0,0 0 0,2 1 0,-2 17 0,4-33-7,0 0 0,0 0 1,1-1-1,-1 1 0,0 0 0,0 0 1,0-1-1,1 1 0,-1 0 0,0 0 1,1-1-1,-1 1 0,1 0 0,-1-1 0,1 1 1,-1-1-1,1 1 0,0-1 0,-1 1 1,1-1-1,-1 1 0,1-1 0,0 1 1,-1-1-1,1 0 0,0 1 0,1-1 0,28 5-518,-23-6 267,0 1 0,-1-1 0,1 1 1,-1-2-1,1 1 0,10-5 0,-15 5-324,0 0 1,0 0-1,0-1 0,0 1 0,0-1 0,-1 1 0,1-1 0,-1 0 0,1 0 0,-1 1 1,0-1-1,1 0 0,-1 0 0,0-1 0,0 1 0,-1 0 0,1 0 0,0 0 0,-1-1 1,1-3-1,0-16-7581</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5.259"/>
    </inkml:context>
    <inkml:brush xml:id="br0">
      <inkml:brushProperty name="width" value="0.025" units="cm"/>
      <inkml:brushProperty name="height" value="0.025" units="cm"/>
    </inkml:brush>
  </inkml:definitions>
  <inkml:trace contextRef="#ctx0" brushRef="#br0">0 1 16720,'0'0'10698,"57"29"-20307,-50-12 2370</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5.618"/>
    </inkml:context>
    <inkml:brush xml:id="br0">
      <inkml:brushProperty name="width" value="0.025" units="cm"/>
      <inkml:brushProperty name="height" value="0.025" units="cm"/>
    </inkml:brush>
  </inkml:definitions>
  <inkml:trace contextRef="#ctx0" brushRef="#br0">1 1 7079,'0'0'4681,"9"0"-864,3 0-2998,-3-1 336,-1 1 0,1 0-1,-1 1 1,1 0 0,9 2-1,-16-3-955,0 1-1,0-1 1,0 1 0,0 0-1,0 0 1,0 0-1,0 0 1,0 0 0,0 0-1,-1 1 1,1-1-1,-1 0 1,1 1 0,-1 0-1,1-1 1,-1 1-1,0 0 1,1-1 0,-1 1-1,0 0 1,-1 0-1,1 0 1,0 0 0,0 0-1,-1 0 1,1 0-1,-1 0 1,1 3 0,-1 10 105,0-1 1,-1 1 0,0-1 0,-1 1-1,-7 24 1,-4 29 253,13-67-548,-1 0-1,1 0 1,0 0 0,0 0 0,0 0-1,-1-1 1,1 1 0,0 0 0,0 0-1,0 0 1,1 0 0,-1 0 0,0 0-1,0 0 1,0 0 0,1 0 0,-1 0 0,0 0-1,1-1 1,-1 1 0,1 0 0,-1 0-1,1 0 1,-1-1 0,1 1 0,0 0-1,-1 0 1,1-1 0,0 1 0,1 0 0,-1-1 13,1 0 1,0 0 0,-1 0 0,1 0 0,-1-1 0,1 1 0,0 0 0,-1-1 0,1 1 0,-1-1 0,1 0 0,-1 0 0,1 1 0,-1-1 0,3-2 0,6-5 49,1 0-1,-1-1 1,13-14 0,-14 13-82,-1 0 1,0 0-1,0-1 1,-1 0-1,-1 0 0,1-1 1,-2 1-1,0-1 1,5-17-1,-10 29-71,2 18-229,-1-15 322,1 0 0,-1 0 0,1 0 0,0 0 0,-1-1 0,1 1 0,0-1 0,0 1 0,1-1 0,-1 0 0,1 0 0,-1 0 0,1 0 0,-1 0 0,1-1 0,0 1 0,0-1 0,0 0 0,0 0 0,0 0 0,0 0 0,0 0 0,0 0 0,0-1 0,1 0 0,-1 0 0,0 0 0,6 0 0,2-1 39,0 1 1,1-1-1,-1-1 0,0 0 0,0-1 1,-1 0-1,12-5 0,48-31-52,-66 37 0,0-1 0,0 0 0,-1 0 0,1 0 0,-1 0 0,0-1 0,0 1 0,0-1 0,0 1 0,0-1 0,-1 0 0,0-1 0,0 1 0,3-8 0,-5 11 0,0 1 0,0 0 0,0-1 0,0 1 0,0 0 0,0-1 0,0 1 0,0 0 0,0-1 0,0 1 0,0 0 0,0-1 0,0 1 0,0 0 0,0-1 0,0 1 0,-1 0 0,1-1 0,0 1 0,0 0 0,0-1 0,0 1 0,-1 0 0,1 0 0,0-1 0,0 1 0,-1 0 0,1 0 0,0 0 0,-1-1 0,1 1 0,0 0 0,-1 0 0,1 0 0,0 0 0,-1 0 0,-17 1 0,-16 13 0,28-9 0,-1 1 0,1 0 0,1 1 0,-1-1 0,1 1 0,1 0 0,-1 1 0,-4 8 0,7-11 0,0 0 0,0 0 0,0 0 0,1 1 0,0-1 0,0 0 0,0 0 0,0 1 0,1-1 0,0 1 0,0-1 0,1 0 0,-1 1 0,3 6 0,-3-10-76,1 0 0,0 0 1,0 0-1,0 0 0,0-1 0,1 1 1,-1 0-1,0-1 0,1 1 0,-1-1 1,1 1-1,0-1 0,-1 0 0,1 0 1,0 1-1,0-1 0,0 0 0,-1-1 1,1 1-1,0 0 0,0-1 0,1 1 1,1 0-1,51 3-5624,-48-4 4613,28 0-9590</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7.746"/>
    </inkml:context>
    <inkml:brush xml:id="br0">
      <inkml:brushProperty name="width" value="0.025" units="cm"/>
      <inkml:brushProperty name="height" value="0.025" units="cm"/>
    </inkml:brush>
  </inkml:definitions>
  <inkml:trace contextRef="#ctx0" brushRef="#br0">0 57 15535,'4'-10'1453,"7"-21"2057,-11 30-3239,0 0 0,0 1 0,0-1 0,1 0 0,-1 0 0,1 0 0,-1 1 0,0-1 0,1 0 0,-1 1 0,1-1 0,-1 0 0,1 1 0,0-1 0,-1 1 0,1-1 1,0 1-1,-1-1 0,1 1 0,0-1 0,0 1 0,-1-1 0,1 1 0,2 0 0,-2 2-116,0 1 0,0-1 1,0 1-1,-1 0 0,1 0 0,-1-1 1,1 1-1,-1 0 0,0 0 1,0 0-1,0 0 0,0-1 0,-1 5 1,0 1 168,-5 206 1219,6-214-1542,0 1 1,-1-1-1,1 0 1,0 1-1,0-1 1,0 0-1,0 1 1,0-1-1,1 0 0,-1 1 1,0-1-1,0 0 1,0 1-1,0-1 1,0 0-1,0 1 1,0-1-1,1 0 1,-1 0-1,0 1 0,0-1 1,1 0-1,-1 1 1,0-1-1,0 0 1,1 0-1,-1 0 1,0 1-1,0-1 1,1 0-1,-1 0 0,0 0 1,1 0-1,-1 0 1,0 1-1,1-1 1,-1 0-1,0 0 1,1 0-1,-1 0 1,0 0-1,1 0 0,-1 0 1,0 0-1,1 0 1,-1 0-1,0 0 1,1-1-1,-1 1 1,0 0-1,1 0 1,-1 0-1,0 0 0,1 0 1,-1-1-1,0 1 1,0 0-1,1 0 1,-1-1-1,0 1 1,0 0-1,1 0 1,-1-1-1,15-12 98,-15 13-99,23-25 74,-1-2-1,-1-1 0,20-35 1,-37 76-130,-2 24 100,-1-6-22,-1-31-22,0 1 0,0-1 0,0 0 0,0 0 0,0 1 0,1-1 0,-1 0 0,0 0 0,0 1 0,0-1 0,0 0 0,0 0-1,0 1 1,1-1 0,-1 0 0,0 0 0,0 0 0,0 1 0,1-1 0,-1 0 0,0 0 0,0 0 0,0 0 0,1 0 0,-1 1-1,0-1 1,0 0 0,1 0 0,-1 0 0,0 0 0,0 0 0,1 0 0,-1 0 0,0 0 0,0 0 0,1 0 0,-1 0 0,0 0 0,1 0-1,-1 0 1,16-7 78,8-12 152,88-95 133,-112 114-363,1-1 1,-1 1-1,0 0 1,0 0-1,0-1 1,0 1-1,0 0 1,0 0-1,1-1 0,-1 1 1,0 0-1,0 0 1,0 0-1,1-1 1,-1 1-1,0 0 1,0 0-1,1 0 1,-1 0-1,0-1 1,0 1-1,1 0 1,-1 0-1,0 0 1,0 0-1,1 0 0,-1 0 1,0 0-1,1 0 1,-1 0-1,0 0 1,0 0-1,1 0 1,-1 0-1,0 0 1,1 0-1,-1 0 1,0 0-1,0 0 1,1 1-1,-1-1 1,0 0-1,0 0 1,1 0-1,-1 0 0,0 0 1,0 1-1,1-1 1,-1 0-1,0 0 1,0 1-1,0-1 1,1 0-1,0 23 60,-11 30 116,1-26-156,3-12-22,1 1 0,1 0-1,0 0 1,2 1-1,-2 17 1,4-33-33,0-1 1,0 1 0,0-1 0,0 1-1,0 0 1,1-1 0,-1 1 0,0-1 0,0 1-1,1-1 1,-1 1 0,0-1 0,1 1-1,-1-1 1,0 1 0,1-1 0,-1 1-1,1-1 1,-1 1 0,1-1 0,-1 0 0,1 1-1,-1-1 1,1 0 0,-1 0 0,1 1-1,-1-1 1,1 0 0,-1 0 0,1 0-1,0 0 1,-1 1 0,1-1 0,-1 0 0,1 0-1,0 0 1,-1 0 0,1-1 0,-1 1-1,1 0 1,0 0 0,-1 0 0,1 0-1,-1-1 1,1 1 0,-1 0 0,1 0 0,0-1-1,0 0 1,30-14-1804,2-10-5290,48-46 0,-52 45 1343,-8 5-1096</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8.788"/>
    </inkml:context>
    <inkml:brush xml:id="br0">
      <inkml:brushProperty name="width" value="0.025" units="cm"/>
      <inkml:brushProperty name="height" value="0.025" units="cm"/>
    </inkml:brush>
  </inkml:definitions>
  <inkml:trace contextRef="#ctx0" brushRef="#br0">101 337 5029,'0'0'21476,"-28"-6"-17547,27 9-3398,9-5-561,19-10-795,-5 1 515,-21 9 923,-11 4 817,0 3-1372,1 1 0,0 0 0,1 0-1,0 1 1,0 0 0,0 0 0,1 1-1,0 0 1,0 0 0,1 0-1,0 1 1,0 0 0,1 0 0,1 1-1,-6 13 1,10-23-58,0 1 0,0-1 0,-1 1 0,1-1 0,0 1 0,0-1 0,0 1 0,0 0 0,0-1 0,0 1 0,-1-1 0,1 1 0,1 0 0,-1-1 0,0 1 0,0-1 0,0 1 0,0-1 0,0 1 0,0-1 0,1 1 0,-1 0 0,0-1 0,0 1 0,1-1 0,-1 1 0,0-1 0,1 0 0,-1 1 0,1-1 0,-1 1 0,0-1 0,2 1 0,19-3 0,24-21 0,-18 1 0,-21 16 0,-1 1 0,1 0 0,-1 1 0,1 0 0,1-1 0,-1 2 0,1-1 0,-1 1 0,1 0 0,0 0 0,0 1 0,13-3 0,-19 6 0,0-1 0,0 1 0,0-1 0,0 1 0,1-1 0,-1 1 0,-1 0 0,1 0 0,0-1 0,0 1 0,0 0 0,0 0 0,0 0 0,-1 0 0,1 0 0,-1 0 0,1 0 0,0 0 0,-1 1 0,0-1 0,1 0 0,-1 0 0,0 0 0,1 0 0,-1 1 0,0-1 0,0 0 0,0 0 0,0 1 0,0 0 0,0 50 0,-1-39 0,2-2 0,0-24 0,5-26 0,16-53 0,9 90-2691,-19 1 1629,0-1 0,0 0-1,0 0 1,0-1 0,0-1-1,-1 0 1,1-1-1,-1 0 1,0 0 0,-1-1-1,1-1 1,-1 0-1,0 0 1,-1-1 0,0 0-1,0-1 1,10-13-1,-8 9 1094,-1 0 1,0-1-1,-1 0 0,-1-1 0,9-20 0,1-22 5356,-11 0 4618,-9 66-9622,0 0 0,0-1 0,-1 1 0,0-1 0,0 0 0,-1 1 0,-8 13 0,0 2 146,3-7-380,-2 3 163,1 1-1,1 0 1,1 0-1,1 1 1,0 0 0,2 0-1,-4 39 1,9-61-312,0 0 0,0 1 0,0-1 0,-1 0 0,1 1 0,1-1 0,-1 0 0,0 1 0,0-1 0,0 0 0,0 1 0,0-1 0,0 0 0,0 1 0,0-1 0,0 0 0,1 0 0,-1 1 0,0-1 0,0 0 0,0 0 0,1 1 0,-1-1 0,0 0 0,0 0 0,0 1 0,1-1 0,-1 0 0,0 0 0,1 0 0,-1 0 0,0 0 0,0 1 0,1-1 0,-1 0 0,0 0 0,1 0 0,-1 0 0,0 0 0,1 0 0,-1 0 0,18-7 0,13-18 0,7-23-1128,42-72 0,-60 90-486,-47 63-9842,12-14 1318</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6.846"/>
    </inkml:context>
    <inkml:brush xml:id="br0">
      <inkml:brushProperty name="width" value="0.025" units="cm"/>
      <inkml:brushProperty name="height" value="0.025" units="cm"/>
    </inkml:brush>
  </inkml:definitions>
  <inkml:trace contextRef="#ctx0" brushRef="#br0">195 225 13677,'0'0'2333,"-10"0"-192,-5 0-1416,1 1 1,0 1-1,0 0 1,0 1 0,-25 8-1,35-10-601,-1 1 0,1-1 0,0 1 0,1 0 0,-1 0 0,0 0 0,0 0 0,1 1 0,0 0 0,-1-1 0,1 1 0,0 0 0,0 1 0,0-1 0,1 0 0,-1 1 0,1 0 0,0-1 0,0 1 0,0 0 1,1 0-1,-1 0 0,1 1 0,0-1 0,0 0 0,0 0 0,0 5 0,2-7-114,-1-1 0,1 1 1,-1-1-1,1 1 1,0-1-1,0 0 0,0 1 1,-1-1-1,1 0 1,0 0-1,0 0 0,1 1 1,-1-1-1,0 0 1,0-1-1,1 1 0,-1 0 1,0 0-1,1 0 1,-1-1-1,0 1 0,1-1 1,-1 1-1,1-1 1,-1 0-1,1 1 0,-1-1 1,1 0-1,0 0 1,-1 0-1,1 0 0,2-1 1,58-3 436,-43-1-379,-1 0 0,0-1-1,0-1 1,-1-1 0,0 0 0,0-1 0,-1-1 0,0-1 0,-1 0 0,25-24 0,-12 7-10,0-1-1,-2-1 1,-2-2 0,24-37-1,-43 61-46,-2 4 7,0-1 0,-1 1 0,1 0 0,-1-1 0,0 0 0,0 0 0,2-8 0,-20 22-34,5 2 149,0 0-1,1 1 0,0 0 1,0 0-1,2 1 1,-1 0-1,2 0 1,0 1-1,0 0 1,1 1-1,1-1 1,1 1-1,0 0 1,1 0-1,-3 26 0,7-37-105,-1 0 0,1 0-1,0 0 1,0 0 0,0-1-1,1 1 1,-1 0 0,1 0-1,0-1 1,0 0-1,0 1 1,0-1 0,1 0-1,-1 0 1,1 0 0,0 0-1,0 0 1,0-1 0,0 1-1,0-1 1,1 0-1,-1 0 1,1 0 0,-1 0-1,1-1 1,6 2 0,-1 0-345,0 0 0,0-1 0,0 0 0,17 1-1,-18-3-814,0 1 0,0-2-1,-1 1 1,1-1 0,10-3-1,13-10-6457</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9.132"/>
    </inkml:context>
    <inkml:brush xml:id="br0">
      <inkml:brushProperty name="width" value="0.025" units="cm"/>
      <inkml:brushProperty name="height" value="0.025" units="cm"/>
    </inkml:brush>
  </inkml:definitions>
  <inkml:trace contextRef="#ctx0" brushRef="#br0">8 1 11243,'-5'20'5253,"2"0"-1826,3-1-384,0-1-801,0-1-160,11-2-833,6-2-801,2-3-351,1-4-290,3-4-1504,-2-2-1698,-8-1-2755</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9.553"/>
    </inkml:context>
    <inkml:brush xml:id="br0">
      <inkml:brushProperty name="width" value="0.025" units="cm"/>
      <inkml:brushProperty name="height" value="0.025" units="cm"/>
    </inkml:brush>
  </inkml:definitions>
  <inkml:trace contextRef="#ctx0" brushRef="#br0">0 179 13613,'0'0'15262,"10"-3"-14733,0 0-492,-1-2 1,1 1-1,-1-1 1,0 0-1,-1-1 1,1 0-1,12-12 1,-16 13 100,0 1 0,0-2 1,0 1-1,0-1 1,-1 1-1,0-1 0,0-1 1,-1 1-1,1 0 0,-1-1 1,-1 0-1,1 1 1,-1-1-1,1-8 0,-3 14-119,1-1 0,-1 1 0,0 0 0,0-1 0,0 1 0,0 0 0,0-1-1,0 1 1,0 0 0,0-1 0,-1 1 0,1 0 0,-1 0 0,1-1 0,-1 1 0,0-2-1,0 3-7,1-1 1,-1 1-1,1 0 0,-1 0 0,1 0 0,-1-1 0,1 1 0,-1 0 0,1 0 0,-1 0 0,1 0 0,-1 0 0,1 0 0,-1 0 0,1 0 0,-1 0 1,1 0-1,-1 0 0,1 1 0,-1-1 0,1 0 0,0 0 0,-1 0 0,1 1 0,-1-1 0,1 0 0,-1 1 0,1-1 0,-33 34 335,22-19-346,0 0 0,1 1 0,1 0 0,1 0 0,0 1 0,1 0 0,1 1 0,1-1 0,0 1 0,1 0 0,-2 27 0,6-44 0,0 0 1,0 0-1,0 0 0,0 0 1,0 0-1,0 0 0,1 0 1,-1 0-1,0 0 0,0 0 0,1 0 1,-1 0-1,0-1 0,1 1 1,-1 0-1,1 0 0,-1 0 1,1 0-1,0-1 0,-1 1 1,1 0-1,0-1 0,-1 1 1,1-1-1,0 1 0,0 0 0,0-1 1,0 0-1,1 1 0,1 0-4,-1-1 0,1 1 0,0-1-1,-1 0 1,1 0 0,0 0 0,-1-1-1,1 1 1,0-1 0,4-1 0,2-1-115,0-1 1,-1 1 0,0-1-1,1-1 1,12-9 0,0-7-3115,-1-2-1,-1 0 1,0-1 0,24-45 0,-24 39-353,16-23-3461</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29.929"/>
    </inkml:context>
    <inkml:brush xml:id="br0">
      <inkml:brushProperty name="width" value="0.025" units="cm"/>
      <inkml:brushProperty name="height" value="0.025" units="cm"/>
    </inkml:brush>
  </inkml:definitions>
  <inkml:trace contextRef="#ctx0" brushRef="#br0">103 135 6694,'31'-67'1150,"-22"38"2233,-4 10 3346,-3 0 5221,-6 48-11389,-1 0 0,-1 0 1,-13 36-1,-2 11 55,-4 16-616,10-37 0,-12 79 0,28-171-9,-3-1 0,0 0-1,-3 1 1,-10-44 0,11 57 23,7 23-11,0 1 0,0-1 0,0 1 0,0-1 0,0 1-1,0 0 1,0 0 0,0 1 0,0-1 0,6 2 0,58 10-3054,-44-10-635,1 0 0,31-1 0,-28-4-8822</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0.318"/>
    </inkml:context>
    <inkml:brush xml:id="br0">
      <inkml:brushProperty name="width" value="0.025" units="cm"/>
      <inkml:brushProperty name="height" value="0.025" units="cm"/>
    </inkml:brush>
  </inkml:definitions>
  <inkml:trace contextRef="#ctx0" brushRef="#br0">177 0 19635,'0'0'10319,"-9"2"-8718,-26 6-640,33-8-948,0 1 1,0 1-1,0-1 0,0 0 0,0 0 1,0 1-1,0-1 0,0 1 1,1 0-1,-1 0 0,1-1 0,-1 1 1,1 0-1,0 0 0,0 0 1,0 0-1,0 1 0,0-1 0,-1 3 1,-6 38-29,8-41 6,1 0 0,0 0-1,-1 0 1,1-1 0,0 1 0,0 0-1,0-1 1,0 1 0,0-1 0,0 1-1,1-1 1,-1 0 0,1 1 0,-1-1-1,0 0 1,1 0 0,0 0 0,-1 0-1,1 0 1,0 0 0,-1-1 0,1 1-1,0 0 1,0-1 0,0 1 0,0-1-1,1 0 1,66 11-431,-54-9 344,-6-1 76,30 7 448,-39-7-420,1-1 1,0 1-1,-1-1 0,1 1 0,0-1 0,-1 1 1,1-1-1,-1 1 0,1-1 0,-1 1 1,1 0-1,-1-1 0,0 1 0,1 0 1,-1 0-1,0-1 0,1 1 0,-1 0 0,0 0 1,0-1-1,0 1 0,0 0 0,0 0 1,0 0-1,0-1 0,0 1 0,0 0 1,0 0-1,0 0 0,0-1 0,-1 1 0,1 0 1,0 0-1,-1-1 0,1 1 0,0 0 1,-1-1-1,1 1 0,-1 0 0,1-1 1,-1 1-1,1-1 0,-1 1 0,1 0 1,-1-1-1,-1 1 0,-13 17-8,0-1 0,-2-1 0,0 0 0,-1-1 0,0-1 0,-1-1 0,-1-1 0,0 0 0,-1-2 0,-36 14 0,56-23-55,-1-1 0,1 1 0,0-1 0,-1 1 1,1-1-1,-1 0 0,1 0 0,0 0 0,-1 0 0,1 0 0,-1 0 0,1 0 1,0 0-1,-1-1 0,1 1 0,-2-1 0,2 0-112,1 0 0,0 0 0,0 1 0,-1-1 0,1 0 0,0 0 0,0 0 0,0 1 1,0-1-1,0 0 0,0 0 0,0 0 0,0 1 0,1-1 0,-1 0 0,0 0 0,0 0 0,1 1 0,-1-1 0,0 0 0,1 1 0,-1-1 0,1 0 0,-1 1 0,1-1 0,-1 0 0,1 1 0,-1-1 0,2 0 0,11-16-10194</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5.317"/>
    </inkml:context>
    <inkml:brush xml:id="br0">
      <inkml:brushProperty name="width" value="0.025" units="cm"/>
      <inkml:brushProperty name="height" value="0.025" units="cm"/>
    </inkml:brush>
  </inkml:definitions>
  <inkml:trace contextRef="#ctx0" brushRef="#br0">146 153 5765,'0'0'4495,"9"-9"-3486,28-24-167,-13 13 1278,-1 0 0,26-32 0,-48 51-2034,-1 1 1,0 0 0,1 0-1,-1-1 1,0 1-1,0 0 1,1-1 0,-1 1-1,0-1 1,0 1 0,1 0-1,-1-1 1,0 1-1,0-1 1,0 1 0,0 0-1,0-1 1,0 1-1,1-1 1,-1 1 0,0-1-1,0 1 1,0 0 0,-1-1-1,1 1 1,0-1-1,0 1 1,0-1 0,0 1-1,0 0 1,0-1-1,-1 1 1,1-1 0,0 1-1,0 0 1,0-1-1,-1 1 1,1 0 0,0-1-1,-1 1 1,1 0 0,0-1-1,-1 1 1,1 0-1,0 0 1,-1-1 0,1 1-1,-1 0 1,1 0-1,0 0 1,-1 0 0,1-1-1,-1 1 1,1 0 0,-1 0-1,1 0 1,-1 0-1,1 0 1,-1 0 0,-34 0 1184,27 1-1200,-3-1-31,1 0 0,0 1 0,0 0 0,0 1 0,0 0 0,1 1 0,-1 0 0,0 0 0,1 1 0,0 0 0,0 1 0,0 0 0,1 1 0,-1-1 0,1 2 0,0-1 0,1 1 0,0 0 0,0 1 0,1-1 0,-1 1-1,2 1 1,-1-1 0,1 1 0,0 0 0,1 0 0,0 1 0,1-1 0,0 1 0,0 0 0,1-1 0,0 1 0,1 0 0,-1 18 0,2-26-43,0 0-1,1 1 1,-1-1 0,0 0 0,1 1 0,-1-1-1,1 0 1,-1 0 0,1 1 0,0-1-1,0 0 1,0 0 0,1 0 0,-1 0-1,0 0 1,1 0 0,-1 0 0,1-1-1,0 1 1,-1 0 0,4 1 0,-1-1 6,-1 0-1,1-1 1,-1 0 0,1 0 0,0 0 0,-1 0 0,1 0 0,0-1 0,0 0 0,0 1 0,-1-1 0,6-1 0,2-1 20,0 0 0,0 0 0,-1-1 1,0 0-1,1-1 0,-1 0 1,0-1-1,15-9 0,-13 6-21,-2-1-1,1 0 1,-1 0 0,10-13-1,-17 18 11,1 0-1,-1 0 0,-1-1 0,1 1 1,0-1-1,-1 0 0,0 0 0,0 0 0,-1 0 1,1 0-1,-1 0 0,0 0 0,0-9 1,-1 14-7,0 0 0,0-1 0,0 1-1,0 0 1,0 0 0,0-1 0,0 1 0,0 0 0,0 0 0,0 0 0,0-1 0,0 1 0,0 0 0,0 0 0,0-1 0,0 1 0,0 0 0,-1 0 0,1 0 0,0-1 0,0 1 0,0 0 0,0 0 0,0 0 0,-1 0 0,1-1 0,0 1 0,0 0 0,0 0 0,-1 0-1,1 0 1,0 0 0,0 0 0,0 0 0,-1 0 0,1 0 0,0-1 0,0 1 0,-1 0 0,1 0 0,0 0 0,-13 6 57,-7 11-65,15-11 29,0 0 0,1 1 1,0-1-1,1 1 0,-1-1 1,1 1-1,1 0 0,-1 1 1,1-1-1,1 0 0,-1 1 1,1-1-1,0 1 0,1 11 1,0-17-10,1-1-1,0 0 1,0 1 0,0-1 0,0 0 0,0 0 0,0 0 0,0 0 0,0 0 0,0 0 0,0 0 0,1 0-1,-1 0 1,0 0 0,1 0 0,-1-1 0,0 1 0,1-1 0,-1 1 0,1-1 0,-1 0 0,1 1 0,-1-1-1,1 0 1,0 0 0,-1 0 0,1 0 0,1-1 0,49-2 571,-35-2-517,0 0 0,0-1 0,-1-1 0,29-16 0,33-13-31,-77 35-29,-1 1 0,1-1 0,0 1 0,0 0 0,0-1 0,0 1 0,0 0 0,0 0 0,0-1 0,0 1 0,0 0 1,0 0-1,0 0 0,0 0 0,0 0 0,0 1 0,0-1 0,0 0 0,-1 0 0,1 1 0,0-1 0,0 0 0,0 1 0,0-1 0,0 1 0,0-1 0,-1 1 0,1-1 0,0 1 0,0 0 0,-1-1 0,1 1 0,-1 0 0,1 0 0,0 0 1,-1-1-1,1 1 0,-1 0 0,0 0 0,1 0 0,-1 0 0,0 0 0,1 0 0,-1 0 0,0 0 0,0 0 0,0 0 0,0 1 0,0-1 6,0 1-1,1-1 1,-1 1-1,0-1 1,1 1 0,-1-1-1,1 0 1,0 1-1,-1-1 1,1 0 0,0 1-1,0-1 1,0 0-1,0 0 1,0 0 0,0 1-1,0-1 1,0 0-1,0-1 1,0 1-1,1 0 1,-1 0 0,0 0-1,1-1 1,-1 1-1,1-1 1,-1 1 0,1-1-1,-1 0 1,1 1-1,-1-1 1,1 0-1,1 0 1,10-1 46,-1 0 0,0-1 1,0 0-1,0-1 0,0-1 0,0 0 0,13-6 0,45-14-39,-68 24-31,-1-1 1,1 0 0,0 1-1,-1-1 1,1 1 0,0 0-1,0 0 1,0 0 0,-1 0-1,1 0 1,0 0 0,0 0-1,-1 0 1,1 1 0,0-1-1,0 1 1,-1-1 0,1 1-1,-1 0 1,1-1 0,2 3-1,-3-1-5,1 0 0,-1 0-1,0 0 1,-1 0 0,1 1-1,0-1 1,-1 0 0,1 0-1,-1 1 1,0-1 0,1 0-1,-1 3 1,5 29-46,-5-33-94,1 0 0,0 0 1,-1 1-1,1-1 0,0 0 1,0 0-1,0 0 0,0 0 0,0 0 1,0 0-1,0 0 0,0-1 1,0 1-1,0 0 0,0 0 0,1-1 1,-1 1-1,0-1 0,0 1 1,1-1-1,-1 0 0,0 1 0,1-1 1,-1 0-1,2 0 0,38-3-5982,-9-7-272</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5.656"/>
    </inkml:context>
    <inkml:brush xml:id="br0">
      <inkml:brushProperty name="width" value="0.025" units="cm"/>
      <inkml:brushProperty name="height" value="0.025" units="cm"/>
    </inkml:brush>
  </inkml:definitions>
  <inkml:trace contextRef="#ctx0" brushRef="#br0">110 75 17072,'0'0'5974,"-10"3"-4079,4-1-1640,-1 1 1,0 0-1,1 0 0,0 0 1,-1 1-1,1 0 0,1 0 0,-10 9 1,11-11-159,1 1 0,0 1 0,1-1 0,-1 0 0,0 1 0,1-1 0,0 1 0,0 0 0,0 0 0,0 0 0,1 0 0,0 0 0,0 0 0,0 0 0,0 1 0,0-1 0,1 0 1,0 0-1,0 5 0,0-8-88,1 1-1,-1-1 1,1 0 0,0 0 0,0 1 0,-1-1 0,1 0 0,0 0 0,0 0 0,0 0 0,0 0-1,0 0 1,0 0 0,1-1 0,-1 1 0,0 0 0,0-1 0,1 1 0,-1 0 0,0-1 0,1 0 0,-1 1-1,0-1 1,1 0 0,-1 0 0,0 1 0,1-1 0,-1 0 0,1-1 0,-1 1 0,0 0 0,1 0 0,1-1-1,4 1 21,0-1 0,0 0 0,-1 0-1,1-1 1,11-4 0,-7 0-60,0 0 0,-1-1 0,1-1 0,-2 0 0,1 0 0,-1-1 0,0 0 0,12-18 1,-9 11 36,-1 0 1,0-1-1,-2 0 1,15-34-1,-34 74 479,5-11-414,0 0 0,0 1 0,1 0 0,-2 12 1,6-21-74,-1-1 0,1 0 1,0 0-1,-1 0 0,2 0 1,-1 0-1,0 0 0,1 0 1,-1 1-1,1-1 0,0 0 1,0 0-1,0-1 0,0 1 1,1 0-1,-1 0 1,1 0-1,-1-1 0,1 1 1,0-1-1,0 1 0,1-1 1,1 2-1,2 0-283,1 1 1,-1-2-1,1 1 0,0-1 1,0 0-1,0 0 1,0-1-1,0 0 0,0 0 1,10 0-1,48 3-6652,2-5-5486</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6.510"/>
    </inkml:context>
    <inkml:brush xml:id="br0">
      <inkml:brushProperty name="width" value="0.025" units="cm"/>
      <inkml:brushProperty name="height" value="0.025" units="cm"/>
    </inkml:brush>
  </inkml:definitions>
  <inkml:trace contextRef="#ctx0" brushRef="#br0">24 3 18097,'0'0'3620,"0"10"-1720,-15 176 3509,9-131-5448,5-48 35,0 33 224,9-31 38,10-18 96,-5-4-328,-1-1-1,-1 1 1,0-2 0,-1 0-1,0 0 1,-2 0 0,1-1-1,-2-1 1,0 1 0,-1-1-1,-1 0 1,-1-1 0,0 1 0,-1-1-1,1-35 1,-7 51-192,-3 7 85,-3 9-3,5-5 66,1 1 0,0-1-1,1 1 1,0 0 0,-2 17 0,4-25 18,0 0 0,0 0 0,-1 0 1,1 1-1,1-1 0,-1 0 0,0 0 1,0 0-1,1 0 0,0 0 0,-1 0 0,1 0 1,0 0-1,0 0 0,0 0 0,0 0 1,0 0-1,0-1 0,0 1 0,1 0 1,-1-1-1,1 1 0,-1-1 0,1 1 0,0-1 1,0 0-1,-1 0 0,1 0 0,0 0 1,0 0-1,0 0 0,0 0 0,2 0 1,6 0 16,-1 0 0,1-1 0,-1 0 0,1-1 0,-1 0 1,1-1-1,-1 1 0,0-2 0,1 1 0,-1-1 0,-1-1 1,1 0-1,0 0 0,-1-1 0,9-5 0,-8 4 0,1-1 0,-1 0-1,0-1 1,0 0 0,-1 0-1,0-1 1,0 0 0,-1-1 0,0 1-1,-1-1 1,10-21 0,-21 67 159,1 0 0,2 60 0,1-92-129,2 0 0,-1 0 0,0 0 0,1 0 0,-1 0 0,1 0 0,0 0 0,1-1 0,-1 1 0,1 0 0,-1-1 0,5 7 0,-5-8-38,1-1 0,-1 0 0,1 1 0,-1-1 0,1 0 0,0 0 0,-1 0 0,1 0 0,0 0 0,0 0 0,0 0 0,0-1 0,0 1 0,0-1 0,0 1 0,0-1 0,0 0 0,0 0 0,0 0 0,0 0 0,0 0 0,0 0 0,0 0 0,0-1 0,-1 1 0,5-2 0,-4 1-203,-1 1-1,1-1 1,0 0 0,-1 0-1,1 0 1,0 0-1,-1-1 1,1 1-1,-1 0 1,0 0 0,1-1-1,-1 1 1,0-1-1,0 0 1,0 1-1,0-1 1,0 0 0,0 1-1,-1-1 1,1 0-1,0 0 1,-1 0-1,0 0 1,1-1 0,2-52-8488,-3 42 5846,0-27-8721</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6.848"/>
    </inkml:context>
    <inkml:brush xml:id="br0">
      <inkml:brushProperty name="width" value="0.025" units="cm"/>
      <inkml:brushProperty name="height" value="0.025" units="cm"/>
    </inkml:brush>
  </inkml:definitions>
  <inkml:trace contextRef="#ctx0" brushRef="#br0">0 0 15727,'0'0'9000,"11"51"-8615,8-33-257,8-2-1057,1-3-2947,7-7-3106</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7.188"/>
    </inkml:context>
    <inkml:brush xml:id="br0">
      <inkml:brushProperty name="width" value="0.025" units="cm"/>
      <inkml:brushProperty name="height" value="0.025" units="cm"/>
    </inkml:brush>
  </inkml:definitions>
  <inkml:trace contextRef="#ctx0" brushRef="#br0">162 0 17136,'0'0'2525,"-13"5"278,-4 2-2217,1-1 418,0 0 0,0 2-1,0-1 1,1 2 0,0 0 0,-19 16-1,33-25-1003,1 0 0,0 0 0,0 1 0,0-1 0,-1 0 0,1 0 0,0 0 0,0 1 0,0-1 0,-1 0 0,1 0 0,0 0 0,0 1 0,0-1 0,0 0 0,0 0 0,0 1 0,0-1 0,0 0 0,0 0-1,0 1 1,0-1 0,-1 0 0,1 0 0,1 1 0,-1-1 0,0 0 0,0 0 0,0 1 0,0-1 0,0 0 0,0 0 0,0 1 0,0-1 0,0 0 0,0 0 0,0 1 0,1-1 0,-1 0 0,0 0 0,0 1-1,15 3-137,26-2-439,-33-2 334,9 1-244,-1 1 1,1 0-1,-1 2 1,23 6-1,-34-8 444,-1-1 0,0 1 0,0 0 0,0 1 0,0-1 0,0 0 0,0 1 0,0 0 0,4 5 0,-6-6 47,-1-1 1,0 1 0,0-1 0,0 1-1,0 0 1,0 0 0,-1-1-1,1 1 1,-1 0 0,1 0 0,-1 0-1,1 0 1,-1-1 0,0 1 0,0 0-1,0 0 1,0 0 0,0 0 0,0 0-1,-1 0 1,1 0 0,-1 0 0,0 2-1,-1 0 86,-1 0-1,1 0 1,-1 0-1,0 0 1,0-1-1,0 1 0,-1-1 1,1 0-1,-1 0 1,0 0-1,1 0 1,-8 3-1,-53 25 937,60-29-962,-4 2 55,5-2-85,-1 0 0,1 0-1,-1 0 1,0-1 0,0 1 0,1-1 0,-1 0 0,0 0-1,0 0 1,0-1 0,0 1 0,0-1 0,-8 0 0,12-1-200,0 0 1,-1 1 0,1-1 0,0 0 0,0 0-1,0 1 1,0-1 0,0 0 0,0 1-1,0-1 1,0 0 0,0 1 0,0-1-1,1 0 1,-1 0 0,0 1 0,0-1 0,1 1-1,-1-1 1,0 0 0,1 1 0,-1-1-1,1 1 1,-1-1 0,0 0 0,2 0 0,14-20-3206,-14 19 2528,22-27-5163,5-4-2407</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7.514"/>
    </inkml:context>
    <inkml:brush xml:id="br0">
      <inkml:brushProperty name="width" value="0.025" units="cm"/>
      <inkml:brushProperty name="height" value="0.025" units="cm"/>
    </inkml:brush>
  </inkml:definitions>
  <inkml:trace contextRef="#ctx0" brushRef="#br0">31 0 17008,'0'0'10864,"3"12"-9354,0 1-1201,-2 0 0,0-1-1,0 1 1,-1 0-1,-1 0 1,0 0-1,-1 0 1,0-1-1,-5 18 1,0-5-249,1-1 0,1 1-1,1 0 1,-1 30 0,5-53-60,0 0 0,0-1 0,0 1 0,0-1 0,1 1 0,-1-1 0,0 1 0,1-1 0,-1 1 0,1-1 0,-1 1 0,1-1 0,0 0 0,0 1 0,0-1 0,-1 0 0,1 1 0,0-1 0,1 0 0,-1 0 0,0 0 0,0 0 0,0 0 0,1 0 0,0 0 0,2 1 0,-1-1 0,1 0 0,-1 0 0,1-1 0,-1 1 0,1-1 0,-1 1 0,1-1 0,0 0 0,5-1 0,4-1 0,-1-1 0,1 0 0,-1-1 0,0 0 0,17-8 0,-5-1 0,-1-1 0,-1-1 0,-1 0 0,0-2 0,-1 0 0,0-2 0,-2 0 0,32-42 0,-49 61-190,-1-1 1,1 0-1,0 1 1,-1-1-1,1 0 1,-1 0-1,1 1 1,-1-1-1,1 0 1,-1 0-1,0 0 1,1 0-1,-1 0 1,0 0-1,0 1 1,0-1-1,0 0 1,1 0-1,-1 0 1,0 0-1,-1 0 1,1 0-1,0 0 1,0-1-1,-22-2-8407,4 4-425</inkml:trace>
  <inkml:trace contextRef="#ctx0" brushRef="#br0" timeOffset="1">231 301 14894,'0'0'9833,"31"54"-7590,-15-45-994,5 1-929,4-4-704,4-5-3268,1-1-6213</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7.976"/>
    </inkml:context>
    <inkml:brush xml:id="br0">
      <inkml:brushProperty name="width" value="0.025" units="cm"/>
      <inkml:brushProperty name="height" value="0.025" units="cm"/>
    </inkml:brush>
  </inkml:definitions>
  <inkml:trace contextRef="#ctx0" brushRef="#br0">56 5 11403,'0'0'10591,"-5"11"-9262,-6 14-734,2 1-1,1 0 0,1 0 1,2 1-1,-5 51 0,10-78-586,0 1 0,0 0 0,0-1-1,1 1 1,-1 0 0,0-1-1,0 1 1,1 0 0,-1-1 0,1 1-1,-1-1 1,0 1 0,1-1 0,-1 1-1,1-1 1,-1 1 0,1-1-1,-1 1 1,1-1 0,0 1 0,-1-1-1,1 0 1,-1 0 0,1 1-1,0-1 1,-1 0 0,1 0 0,0 1-1,-1-1 1,1 0 0,0 0-1,-1 0 1,1 0 0,0 0 0,0 0-1,-1 0 1,1-1 0,0 1-1,-1 0 1,1 0 0,0 0 0,-1-1-1,1 1 1,-1 0 0,1-1-1,0 1 1,-1 0 0,1-1 0,35-18 377,26-40-104,-49 44-275,1 1-1,0 1 1,1 1 0,32-21-1,-46 32-14,-1 1-1,1-1 0,0 1 1,0-1-1,-1 1 1,1-1-1,0 1 0,0 0 1,0 0-1,0-1 0,-1 1 1,1 0-1,0 0 0,0 0 1,0 0-1,0 0 0,0 0 1,0 0-1,0 0 0,-1 0 1,1 0-1,0 1 0,0-1 1,0 0-1,0 1 0,-1-1 1,1 0-1,0 1 0,0-1 1,0 1-1,-1-1 0,1 1 1,0 0-1,-1-1 0,1 1 1,-1 0-1,1-1 0,-1 1 1,1 0-1,-1 0 0,1-1 1,-1 1-1,0 0 0,1 0 1,-1 0-1,0 0 0,0-1 1,1 1-1,-1 0 0,0 0 1,0 0-1,0 0 0,0 1 1,-1 60-52,0-49 147,-7 45 47,11-58-45,-1-1 0,0 1 0,0-1 0,0 0 0,0 1 0,1-1 0,-1 0-1,0 0 1,0 0 0,-1-1 0,1 1 0,2-2 0,7-7-28,0 0 0,-1 0 0,0-1 0,-1 0 0,0-1 0,-1 0 0,-1 0 0,1-1 0,-2 1 0,0-2 0,6-18 1,-13 34-78,1-1 1,0 1 0,-1-1-1,1 1 1,0-1 0,0 1 0,0-1-1,0 1 1,0-1 0,1 1 0,-1 0-1,0-1 1,1 0 0,-1 1 0,1-1-1,-1 1 1,1-1 0,0 1 0,-1-1-1,1 0 1,0 0 0,0 1-1,0-1 1,1 1 0,1 0 29,-1-1 0,1 1 0,-1-1 0,1 1-1,0-1 1,-1 0 0,1 0 0,0-1 0,0 1 0,0 0 0,6 0 0,1-1 72,0 0 1,1 0-1,-1-1 1,0-1-1,1 0 1,17-5 0,-11 1-43,0-1 0,0 0 1,-1-1-1,0-1 1,-1 0-1,27-22 1,-37 21 114,-17 11-141,-20 12-64,13 1 50,1 0 0,-21 21 0,34-31-5,1 0 0,0 0 1,1 1-1,-1 0 0,1-1 1,0 1-1,0 0 1,0 0-1,0 1 0,1-1 1,0 1-1,0-1 0,1 1 1,-2 9-1,3-13-49,0-1-1,1 0 1,-1 1 0,0-1-1,1 0 1,-1 0 0,1 1 0,-1-1-1,1 0 1,0 0 0,0 0-1,-1 0 1,1 0 0,0 0-1,0 0 1,0 0 0,0 0 0,0 0-1,0-1 1,0 1 0,0 0-1,1-1 1,-1 1 0,0 0 0,0-1-1,1 0 1,-1 1 0,0-1-1,0 0 1,1 1 0,1-1-1,48 3-3911,-42-3 2916,33-3-4360,3-11-3407</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8.167"/>
    </inkml:context>
    <inkml:brush xml:id="br0">
      <inkml:brushProperty name="width" value="0.025" units="cm"/>
      <inkml:brushProperty name="height" value="0.025" units="cm"/>
    </inkml:brush>
  </inkml:definitions>
  <inkml:trace contextRef="#ctx0" brushRef="#br0">4 0 15054,'0'0'7042,"0"13"-4891,-3 242 4597,3-254-6731,0-1 0,0 1 0,0 0 0,0-1 0,0 1 0,0-1 0,0 1 0,0 0 0,1-1 0,-1 1 1,0-1-1,0 1 0,1-1 0,-1 1 0,0-1 0,1 1 0,-1-1 0,0 1 0,1-1 0,-1 0 0,1 1 0,-1-1 0,1 1 1,-1-1-1,1 0 0,-1 0 0,1 1 0,-1-1 0,1 0 0,-1 0 0,1 1 0,-1-1 0,1 0 0,0 0 0,-1 0 1,1 0-1,-1 0 0,1 0 0,-1 0 0,1 0 0,0 0 0,-1 0 0,1 0 0,-1-1 0,1 1 0,-1 0 0,1 0 0,0 0 1,-1-1-1,1 0 0,30-16 654,3-17-562,43-54-1,6-7-95,-82 94-13,0-1 0,-1 1 0,1 0 0,0 0 0,0 0 0,1 0 0,-1 0 0,0 0 0,0 0 0,0 0 0,1 0 0,-1 0 0,0 1 0,1-1 0,-1 1 0,0-1 0,1 1 0,-1-1 0,1 1 0,-1 0 0,1 0 0,-1-1 0,1 1 0,2 1 0,-3 0 0,0 0 0,0 0 0,0 0 0,0 0 0,0 0 0,0 1 0,-1-1 0,1 0 0,0 1 0,-1-1 0,1 1 0,-1-1 0,0 0 0,1 1 0,-1-1 0,0 1 0,0-1 0,0 1 0,0 2 0,0 11 0,-1 0 0,-1 0 0,-5 24 0,1-18 0,4-15 0,0 1 0,0-1 0,0 0 0,1 1 0,0-1 0,0 1 0,1-1 0,0 1 0,0-1 0,1 12 0,0-18-34,0 1 1,0 0-1,0-1 0,0 1 1,-1-1-1,1 1 0,0-1 1,0 1-1,0-1 0,0 0 1,0 0-1,0 1 1,0-1-1,0 0 0,0 0 1,0 0-1,0 0 0,0 0 1,0 0-1,0 0 0,1 0 1,-1-1-1,0 1 0,-1 0 1,1-1-1,0 1 0,2-1 1,26-10-2527,13-21-6793,-23 12 2445</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8.820"/>
    </inkml:context>
    <inkml:brush xml:id="br0">
      <inkml:brushProperty name="width" value="0.025" units="cm"/>
      <inkml:brushProperty name="height" value="0.025" units="cm"/>
    </inkml:brush>
  </inkml:definitions>
  <inkml:trace contextRef="#ctx0" brushRef="#br0">1 103 10730,'0'0'15658,"11"5"-14810,-8-3-809,1 1 39,0-1 0,1 0-1,-1 0 1,0 0 0,1 0-1,-1-1 1,1 1 0,0-1-1,0-1 1,-1 1 0,1 0 0,0-1-1,0 0 1,-1 0 0,1-1-1,0 1 1,0-1 0,-1 0-1,1 0 1,0-1 0,-1 1-1,7-4 1,-2-1 49,0 0 0,0 0 0,0-1 0,11-12 0,-18 17-49,1 0 0,-1-1 0,0 1 0,0-1 0,0 0 1,0 0-1,0 0 0,-1 0 0,0 0 0,1 0 0,-1 0 0,0 0 1,0-1-1,-1 1 0,1 0 0,-1-1 0,1 1 0,-2-6 0,1 8-66,-1 0-1,1 1 1,-1-1-1,1 0 0,-1 1 1,0-1-1,1 0 0,-1 1 1,0-1-1,0 1 1,1-1-1,-1 1 0,0 0 1,0-1-1,0 1 0,0 0 1,0-1-1,1 1 1,-1 0-1,0 0 0,0 0 1,0 0-1,0 0 0,0 0 1,0 0-1,0 0 1,0 0-1,0 0 0,1 1 1,-1-1-1,0 0 0,0 0 1,-1 2-1,-33 11-88,23-4 89,0 1 1,0 0-1,1 0 1,1 2-1,0-1 0,0 1 1,1 1-1,1 0 0,0 0 1,1 0-1,0 1 0,1 0 1,1 0-1,0 1 0,-4 18 1,9-31-7,0-1 0,0 0 0,-1 0 1,1 1-1,0-1 0,0 0 0,0 1 0,1-1 1,-1 0-1,0 0 0,0 1 0,1-1 1,-1 0-1,1 0 0,-1 0 0,1 1 1,-1-1-1,1 0 0,0 0 0,0 0 0,-1 0 1,1 0-1,0 0 0,0 0 0,0 0 1,2 1-1,-1-1 8,1-1 0,-1 1 0,1 0 1,-1-1-1,0 0 0,1 1 0,-1-1 1,1 0-1,-1 0 0,1-1 0,-1 1 0,1 0 1,2-2-1,5 0 23,0-1 1,-1-1-1,1 0 1,-1 0 0,18-11-1,-5-2-24,-1-1 0,0 0-1,-1-2 1,-1 0 0,-1-1-1,-1-1 1,25-42 0,-44 67-8,-32 62 168,31-56-153,-1-1 0,1 0 0,1 1 0,-1-1 0,1 1 0,1 0 0,0 0-1,0 16 1,1-24-19,0 0 0,0 0 0,1 0 0,-1 0 0,0 0 0,1 0 0,-1 0 1,1 0-1,-1-1 0,1 1 0,-1 0 0,1 0 0,-1 0 0,1-1 0,0 1 0,-1 0 0,1-1 0,0 1 0,0-1 0,0 1 0,-1-1 0,1 1 0,0-1 0,0 1 0,1-1 0,32 3 6,-25-4-8,0 0-1,-1-1 1,1 0 0,-1 0 0,12-6 0,-3-1 1,-1-1 0,-1-1 0,0 0 0,21-20 0,-29 25 0,-1-1 0,0 0 0,0 0 0,0 0 0,-1-1 0,0 0 0,0 0 0,-1 0 0,0-1 0,0 1 0,2-11 0,-31 54 0,19-24 0,0 0 0,1 1 0,1-1 0,0 1 0,0 0 0,1 1 0,1-1 0,0 0 0,0 19 0,2-30-32,0 0 1,0 1-1,0-1 1,1 0-1,-1 0 1,0 0-1,1 1 0,-1-1 1,1 0-1,-1 0 1,1 0-1,0 0 1,0 0-1,-1 0 0,1 0 1,0 0-1,0 0 1,0 0-1,0-1 1,0 1-1,0 0 0,0-1 1,2 2-1,0-1-206,1 1 0,0-1 0,0 0 0,-1 0 0,1 0 0,0-1 0,7 1-1,-2-1-481,-1-1 0,1 1 0,-1-1 0,1-1 0,-1 1 0,16-7 0,4-9-5035,-1-2-1863</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9.394"/>
    </inkml:context>
    <inkml:brush xml:id="br0">
      <inkml:brushProperty name="width" value="0.025" units="cm"/>
      <inkml:brushProperty name="height" value="0.025" units="cm"/>
    </inkml:brush>
  </inkml:definitions>
  <inkml:trace contextRef="#ctx0" brushRef="#br0">68 0 13293,'0'0'17856,"0"15"-16900,-7 32-735,-1-1-1,-27 84 1,34-127-221,-2 6 0,-1 0 0,2 0 0,0 0 0,0 1 0,0-1 0,1 1 0,1-1 0,-1 1 0,2 0 0,1 13 0,-1-22 0,0 1 0,0-1 0,1 0 0,-1 0 0,0 0 0,0 0 0,1 0 0,-1 0 0,1 0 0,-1 0 0,1 0 0,-1-1 0,1 1 0,0-1 0,-1 1 0,1-1 0,0 1 0,-1-1 0,1 0 0,0 0 0,0 0 0,-1 0 0,1 0 0,0 0 0,-1-1 0,1 1 0,0-1 0,-1 1 0,3-2 0,4 0 0,0 0 0,0 0 0,0-1 0,12-7 0,16-16 0,-29 20 0,0 0 0,0 1 0,0 0 0,1 0 0,0 0 0,0 1 0,0 0 0,0 0 0,1 1 0,0 1 0,9-3 0,-17 5 0,-1 0 0,1 0 0,-1 0 0,1 0 0,-1 0 0,1 1 0,-1-1 0,1 0 0,-1 0 0,1 0 0,-1 1 0,0-1 0,1 0 0,-1 0 0,1 1 0,-1-1 0,0 0 0,1 1 0,-1-1 0,0 1 0,1-1 0,-1 0 0,0 1 0,0-1 0,1 1 0,-1-1 0,0 1 0,0-1 0,0 0 0,0 1 0,0-1 0,0 2 0,0 22 0,-12 19 0,14-50 0,1-5 0,0 0 0,1 1 0,0-1 0,0 1 0,2-1 0,6-11 0,-10 22 0,0-1 0,0 1 0,0 0 0,0 0 0,0 0 0,0 0 0,0 0 0,0 1 0,1-1 0,-1 1 0,0-1 0,0 1 0,1 0 0,3 0 0,40 1 0,-27 0 0,-9-1-1869,9 2-8140,-27-4 3918</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39.738"/>
    </inkml:context>
    <inkml:brush xml:id="br0">
      <inkml:brushProperty name="width" value="0.025" units="cm"/>
      <inkml:brushProperty name="height" value="0.025" units="cm"/>
    </inkml:brush>
  </inkml:definitions>
  <inkml:trace contextRef="#ctx0" brushRef="#br0">0 0 13004,'0'0'5830,"60"25"-5446,-25-20-288,5 0-704,4-2-2179,1 0-2818</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0.138"/>
    </inkml:context>
    <inkml:brush xml:id="br0">
      <inkml:brushProperty name="width" value="0.025" units="cm"/>
      <inkml:brushProperty name="height" value="0.025" units="cm"/>
    </inkml:brush>
  </inkml:definitions>
  <inkml:trace contextRef="#ctx0" brushRef="#br0">150 133 17104,'0'0'2451,"-9"3"421,-3 0-2001,0 2 1,1 0 0,-1 0 0,1 1 0,-19 14 0,26-18-712,0 1 1,0 0-1,0 0 1,1 1-1,0-1 0,-1 0 1,1 1-1,0 0 1,1 0-1,-1 0 0,1 0 1,0 0-1,0 1 1,0-1-1,0 1 0,1-1 1,0 1-1,0-1 1,0 1-1,0 0 0,1 5 1,1-8-150,-1 0 1,1 0 0,0 0-1,0-1 1,0 1-1,0-1 1,0 1-1,1-1 1,-1 1 0,0-1-1,1 1 1,-1-1-1,1 0 1,-1 0 0,1 0-1,0 0 1,-1 0-1,1 0 1,0-1-1,0 1 1,0 0 0,0-1-1,-1 1 1,1-1-1,0 0 1,0 0 0,0 0-1,0 0 1,3 0-1,61-2 224,-56 0-219,0-1 0,-1-1 0,1 1 0,0-1 0,-1-1 0,0 0 0,0 0 0,-1-1 0,1 0 0,-1 0 0,0-1 0,-1 0 0,0-1 0,0 1 0,0-1 0,-1-1 0,5-8 0,-11 17-20,0 0-1,0-1 1,0 1 0,0 0 0,-1 0-1,1 0 1,0 0 0,0 0-1,0-1 1,0 1 0,-1 0-1,1 0 1,0 0 0,0 0 0,0 0-1,-1 0 1,1 0 0,0 0-1,0 0 1,0 0 0,-1 0 0,1 0-1,0 0 1,0 0 0,-1 0-1,1 0 1,0 0 0,0 0 0,0 0-1,-1 0 1,1 0 0,0 0-1,0 0 1,0 0 0,-1 0-1,1 0 1,0 1 0,0-1 0,0 0-1,0 0 1,-1 0 0,1 0-1,0 0 1,0 1 0,0-1 0,0 0-1,0 0 1,0 0 0,-1 1-1,1-1 1,-12 8-55,8-5 57,1 1 0,0 0 0,0 1 0,0-1-1,0 1 1,0-1 0,1 1 0,0 0-1,0-1 1,1 1 0,-1 0 0,1 1 0,-1 4-1,2-8 18,0 0 0,0 0 0,0-1 0,0 1 0,0 0 0,1 0 0,-1 0 0,1 0 0,-1-1 0,1 1 0,0 0-1,-1-1 1,1 1 0,0 0 0,0-1 0,0 1 0,0-1 0,1 0 0,-1 1 0,0-1 0,0 0 0,1 0 0,-1 1 0,1-1-1,-1 0 1,1-1 0,0 1 0,-1 0 0,1 0 0,0-1 0,0 1 0,-1-1 0,1 1 0,0-1 0,0 0 0,0 0 0,-1 1-1,1-1 1,2-1 0,13 1 24,0-1-1,0 0 1,0-1 0,0-1-1,-1-1 1,1 0-1,-1-1 1,0-1 0,-1-1-1,1 0 1,17-12 0,-16 9-53,0-1 0,-1 0 0,0-2 0,-1 0 1,-1 0-1,0-1 0,0-1 0,-2-1 1,15-23-1,-23 34-6,-1 0 1,0 0-1,-1-1 0,1 0 0,-1 1 1,-1-1-1,1 0 0,-1 0 1,0 0-1,0 0 0,0 0 0,-1-9 1,0 14 10,-1 0 1,1 1-1,0-1 1,-1 0-1,1 0 1,-1 0-1,0 1 1,1-1 0,-1 0-1,0 0 1,1 1-1,-1-1 1,0 0-1,0 1 1,1-1-1,-1 1 1,0-1-1,0 1 1,0 0 0,0-1-1,0 1 1,0 0-1,0 0 1,1-1-1,-1 1 1,0 0-1,0 0 1,0 0-1,0 0 1,0 0 0,0 0-1,0 0 1,0 1-1,0-1 1,0 0-1,0 1 1,0-1-1,0 0 1,0 1-1,1-1 1,-1 1-1,-1 0 1,-39 22-151,32-15 210,0 1 1,0-1-1,1 2 1,0-1-1,0 1 1,1 0-1,1 0 1,-1 1-1,2 0 0,0 0 1,0 1-1,1-1 1,0 1-1,1 0 1,0 0-1,-1 18 1,4-28-54,0 1-1,0-1 1,0 0 0,1 1-1,-1-1 1,1 1 0,0-1 0,0 0-1,0 1 1,0-1 0,0 0-1,0 0 1,0 0 0,1 1-1,-1-2 1,1 1 0,-1 0-1,4 3 1,-1-2-20,0-1 0,0 1 1,1 0-1,-1-1 0,1 0 0,-1 0 0,1-1 0,9 3 1,8-1-289,-1 0 0,1-2 0,31-1 1,-37 0-86,27-4-3438,-3-9-2792</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2.956"/>
    </inkml:context>
    <inkml:brush xml:id="br0">
      <inkml:brushProperty name="width" value="0.025" units="cm"/>
      <inkml:brushProperty name="height" value="0.025" units="cm"/>
    </inkml:brush>
  </inkml:definitions>
  <inkml:trace contextRef="#ctx0" brushRef="#br0">26 1 11627,'0'0'15134,"-4"12"-14723,-2 11-214,1 0-1,1 1 0,-3 45 0,7-68-179,0 0 0,1 0 0,-1 0 0,0 0 0,0 0 1,1 0-1,-1 0 0,1 0 0,-1 0 0,0 0 0,1 0 0,0-1 0,-1 1 0,1 0 0,0 0 0,-1 0 0,1-1 0,0 1 0,0 0 0,-1-1 1,1 1-1,0-1 0,0 1 0,0-1 0,0 1 0,0-1 0,0 0 0,0 0 0,0 1 0,0-1 0,0 0 0,0 0 0,0 0 0,0 0 0,0 0 0,0 0 1,0 0-1,0 0 0,0 0 0,0-1 0,0 1 0,0 0 0,2-1 0,2-1 89,0 1-1,0-1 1,1 0 0,-1 0-1,-1 0 1,1-1 0,5-3-1,28-32 200,-31 30-263,0 0 1,1 0 0,0 1-1,14-10 1,-22 17-41,1 0-1,-1-1 1,0 1 0,0 0-1,0 0 1,1 0-1,-1 0 1,0 0 0,0 0-1,0 0 1,1 0-1,-1 0 1,0 0 0,0 0-1,0 0 1,1 0-1,-1 0 1,0 0 0,0 0-1,1 0 1,-1 0-1,0 0 1,0 0 0,0 0-1,1 1 1,-1-1 0,0 0-1,0 0 1,0 0-1,0 0 1,1 0 0,-1 1-1,0-1 1,0 0-1,0 0 1,0 0 0,0 0-1,1 1 1,-1-1-1,0 0 1,0 1 0,3 14 91,-2 24 158,-1-33-166,0 2-59,0 0 0,0 0 0,0 0 0,1 0 0,1 0 0,-1 0 0,4 9 0,-4-16-22,0 0 0,-1 1 1,1-1-1,0 0 0,0 0 0,0 0 1,0 0-1,0 1 0,0-1 1,0 0-1,0-1 0,0 1 0,1 0 1,-1 0-1,0 0 0,0-1 1,1 1-1,1 0 0,0-1 19,-1 1 0,1-1 0,0 0-1,0 0 1,0 0 0,-1 0 0,1-1-1,0 1 1,0-1 0,-1 0 0,1 0 0,-1 0-1,4-1 1,4-3 93,0-1 1,0-1-1,-1 1 0,0-1 0,0-1 0,11-12 1,35-27 292,-54 47-414,-1 0 1,0 0 0,0 0 0,0 0 0,0-1-1,1 1 1,-1 0 0,0 0 0,0 0-1,0 0 1,1 0 0,-1 0 0,0-1 0,0 1-1,0 0 1,1 0 0,-1 0 0,0 0-1,0 0 1,1 0 0,-1 0 0,0 0 0,0 0-1,0 0 1,1 0 0,-1 0 0,0 0-1,0 0 1,1 0 0,-1 0 0,0 1 0,0-1-1,0 0 1,1 0 0,-1 0 0,0 0-1,0 0 1,0 0 0,1 1 0,-1-1 0,0 0-1,0 0 1,0 0 0,0 1 0,0-1 0,1 0-1,-1 0 1,0 0 0,0 1 0,0-1-1,0 0 1,-1 20 98,-12 20-1602,12-37 816,-9 14-2959,1-10-3708,3-7 51</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3.281"/>
    </inkml:context>
    <inkml:brush xml:id="br0">
      <inkml:brushProperty name="width" value="0.025" units="cm"/>
      <inkml:brushProperty name="height" value="0.025" units="cm"/>
    </inkml:brush>
  </inkml:definitions>
  <inkml:trace contextRef="#ctx0" brushRef="#br0">0 0 16528,'0'0'6982</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3.700"/>
    </inkml:context>
    <inkml:brush xml:id="br0">
      <inkml:brushProperty name="width" value="0.025" units="cm"/>
      <inkml:brushProperty name="height" value="0.025" units="cm"/>
    </inkml:brush>
  </inkml:definitions>
  <inkml:trace contextRef="#ctx0" brushRef="#br0">61 56 7559,'0'0'2141,"-6"12"363,-1 1-1784,0-2 408,1 0 0,0 1 0,0-1 0,1 1 0,1 0 0,0 0 0,1 0 0,0 1 0,-1 12 0,5-24-1047,-1 0-1,1 0 0,-1 0 1,1 0-1,0 0 0,0-1 1,-1 1-1,1 0 1,0 0-1,0 0 0,0-1 1,0 1-1,0-1 0,0 1 1,0-1-1,0 1 0,0-1 1,0 1-1,0-1 1,0 0-1,0 0 0,0 1 1,0-1-1,1 0 0,-1 0 1,0 0-1,0 0 1,0 0-1,2-1 0,36-3 1033,-31 2-933,-1-1 0,1 0 0,-1-1-1,0 0 1,0 0 0,0 0 0,-1-1 0,0 0 0,0 0 0,0 0 0,0-1 0,-1 0 0,0 0 0,0-1 0,0 1 0,-1-1 0,0 0 0,0 0 0,-1 0 0,0-1 0,-1 1 0,1-1 0,-1 0 0,-1 0 0,1 0 0,-1 0 0,0-9 0,-1 17-180,0 0 0,-1 0 0,1 1 0,0-1 0,0 0 0,0 0 0,0 0 0,0 0 0,0 1 0,0-1 0,-1 0 0,1 0 0,0 0 0,0 0 0,0 1 0,0-1 0,0 0 0,-1 0 0,1 0 0,0 0 0,0 0 0,0 0 0,-1 0 0,1 0 0,0 0 0,0 0 0,0 0 0,-1 1 0,1-1 0,0 0 0,0 0 0,-1 0 0,1-1 0,0 1 0,0 0 0,0 0 0,-1 0 0,1 0 0,0 0 0,0 0 0,0 0 0,-1 0 0,1 0 0,0 0 0,0 0 0,0-1 0,0 1 0,-1 0 0,1 0 0,0 0 0,0 0 0,0-1 0,0 1 0,0 0 0,0 0 0,0 0 0,-1 0 0,1-1 0,0 1 0,0 0 0,0 0 0,0 0 0,0-1 0,-11 17 0,10-13 0,0 0 0,1 0 0,-1 0 0,1-1 0,-1 1 0,1 0 0,0 0 0,0 0 0,0 0 0,0 0 0,0 0 0,1 0 0,0 0 0,-1 0 0,1 0 0,0 0 0,1 0 0,-1-1 0,0 1 0,1 0 0,-1-1 0,3 4 0,-1-4 0,1 1 0,-1 0 0,1-1 0,0 1 0,-1-1 0,1 0 0,0 0 0,0-1 0,0 1 0,0-1 0,1 0 0,-1 0 0,8 0 0,-1 0 0,1 0 0,-1-1 0,0-1 0,1 1 0,-1-2 0,0 0 0,0 0 0,0-1 0,0-1 0,-1 0 0,14-6 0,-19 7 0,0-1 0,-1 1 0,0-1 0,0 1 0,0-1 0,0 0 0,0-1 0,-1 1 0,0-1 0,0 1 0,0-1 0,-1 0 0,1 0 0,-1 0 0,0 0 0,-1-1 0,1 1 0,-1 0 0,0-1 0,-1 1 0,1-1 0,-1 1 0,0-7 0,0 11 0,0 1 0,-1-1 0,1 0 0,0 1 0,0-1 0,-1 1 0,1-1 0,0 0 0,-1 1 0,1-1 0,-1 1 0,1-1 0,0 1 0,-1-1 0,1 1 0,-1-1 0,1 1 0,-1 0 0,0-1 0,1 1 0,-1 0 0,1-1 0,-1 1 0,0 0 0,1 0 0,-1 0 0,0-1 0,1 1 0,-1 0 0,0 0 0,1 0 0,-1 0 0,0 0 0,1 0 0,-1 0 0,0 1 0,1-1 0,-1 0 0,1 0 0,-1 0 0,0 1 0,1-1 0,-1 0 0,1 1 0,-1-1 0,0 0 0,0 1 0,-31 16 0,21-6 0,0 0 0,0 1 0,-16 24 0,23-30 0,1 0 0,-1 0 0,1 1 0,0-1 0,1 1 0,0-1 0,0 1 0,0 0 0,1 0 0,-1 14 0,2-20-22,0 1 0,0-1 0,0 0 0,0 0 0,1 0 1,-1 0-1,0 0 0,1 1 0,-1-1 0,1 0 0,-1 0 0,1 0 0,0 0 0,-1 0 0,1 0 0,0-1 1,0 1-1,0 0 0,0 0 0,0 0 0,-1-1 0,1 1 0,2 0 0,31 9-1413,-23-9 488,0 0-1,-1-1 0,1-1 0,19-3 0,1-8-5527,0-5-945</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4.353"/>
    </inkml:context>
    <inkml:brush xml:id="br0">
      <inkml:brushProperty name="width" value="0.025" units="cm"/>
      <inkml:brushProperty name="height" value="0.025" units="cm"/>
    </inkml:brush>
  </inkml:definitions>
  <inkml:trace contextRef="#ctx0" brushRef="#br0">128 7 17136,'0'0'14857,"-9"-2"-14793,5 1-63,1 0 0,0 0-1,-1 0 1,1 1 0,-1 0 0,1 0-1,0 0 1,-1 0 0,1 0 0,-1 1-1,1-1 1,-1 1 0,1 0 0,0 0-1,0 0 1,-1 0 0,1 1 0,0-1-1,0 1 1,0 0 0,1 0 0,-1 0 0,0 0-1,1 1 1,-1-1 0,1 1 0,0-1-1,0 1 1,0 0 0,0 0 0,0 0-1,1 0 1,-1 0 0,0 4 0,1-6-3,1 0 0,-1-1 1,1 1-1,-1 0 1,1 0-1,0 0 0,-1 0 1,1 0-1,0 0 0,0 1 1,0-1-1,0 0 0,0 0 1,0 0-1,0 0 1,0 0-1,0 0 0,1 0 1,-1 0-1,0 0 0,1 0 1,-1 0-1,0 0 0,1 0 1,-1 0-1,1-1 1,0 1-1,-1 0 0,1 0 1,0 0-1,-1-1 0,1 1 1,0 0-1,0-1 1,0 1-1,0 0 0,0-1 1,0 0-1,-1 1 0,1-1 1,0 1-1,0-1 0,2 0 1,7 3-13,0 0 0,-1-2 0,21 3 1,-4-2-159,-18 0 124,-1 0 1,0 0-1,0 0 1,0 1-1,7 3 1,-13-5 41,0-1 0,-1 1 1,1-1-1,0 1 0,-1-1 0,1 1 1,0-1-1,-1 1 0,1 0 0,-1-1 1,1 1-1,-1 0 0,1-1 0,-1 1 1,1 0-1,-1 0 0,0 0 0,1-1 1,-1 1-1,0 0 0,0 1 0,0 0 10,0-1-1,-1 0 0,1 1 0,-1-1 0,1 0 0,-1 0 0,0 0 0,1 1 0,-1-1 0,0 0 1,0 0-1,0 0 0,0 0 0,0 0 0,0 0 0,0 0 0,0-1 0,-2 2 0,-74 47 697,70-45-630,-1 0 1,0-1-1,0 1 1,0-2 0,0 1-1,0-1 1,-1 0-1,-12 1 1,21-4-69,-1 1 0,1 0 0,0 0-1,0-1 1,0 1 0,-1 0 0,1 0 0,0-1 0,0 1 0,0 0-1,0-1 1,0 1 0,-1 0 0,1-1 0,0 1 0,0 0 0,0 0 0,0-1-1,0 1 1,0 0 0,0-1 0,0 1 0,0 0 0,0-1 0,1 1-1,-1 0 1,0-1 0,0 1 0,0 0 0,0-1 0,0 1 0,0 0-1,1 0 1,-1-1 0,0 1 0,0 0 0,0 0 0,1-1 0,-1 1 0,0 0-1,0 0 1,1-1 0,9-14-402,104-127-14179,-79 92 7505</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4.772"/>
    </inkml:context>
    <inkml:brush xml:id="br0">
      <inkml:brushProperty name="width" value="0.025" units="cm"/>
      <inkml:brushProperty name="height" value="0.025" units="cm"/>
    </inkml:brush>
  </inkml:definitions>
  <inkml:trace contextRef="#ctx0" brushRef="#br0">185 1 14798,'0'0'13127,"-1"10"-11766,-52 323 2120,38-275-3481,-2 24 0,16-94 0,0 1 0,-1-1 0,0 1 0,-1 0 0,0 0 0,-1 0 0,0 0 0,-1 0 0,0 1 0,-1 0 0,-12-18 0,7 11 0,1-1 0,-14-35 0,61 55 0,-12 4-493,1-1 1,0-2-1,0-1 0,1-1 1,-1-1-1,38-4 0,-59 2-850,0 0-1,0 0 0,0 0 0,0 0 1,0-1-1,7-5 0,6-5-6300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8.348"/>
    </inkml:context>
    <inkml:brush xml:id="br0">
      <inkml:brushProperty name="width" value="0.025" units="cm"/>
      <inkml:brushProperty name="height" value="0.025" units="cm"/>
    </inkml:brush>
  </inkml:definitions>
  <inkml:trace contextRef="#ctx0" brushRef="#br0">182 1 18097,'0'0'3294,"-12"2"-550,-1 0-2336,0 0 0,1 1 0,-1 1 1,1 1-1,0-1 0,-20 12 0,28-14-336,-1 1 0,1-1-1,0 1 1,1 0 0,-1 0-1,0 0 1,1 0 0,-1 1-1,1 0 1,0-1 0,1 1 0,-1 0-1,0 1 1,1-1 0,0 0-1,0 1 1,1-1 0,-1 1-1,1-1 1,0 1 0,0 0-1,0 0 1,1-1 0,-1 11 0,2-13-162,0 0 1,0 0 0,0 0 0,0 0 0,0 0 0,1 0 0,-1-1 0,1 1 0,-1 0 0,1-1-1,-1 1 1,1-1 0,0 1 0,0-1 0,0 0 0,0 0 0,0 0 0,0 0 0,0 0-1,0 0 1,0 0 0,0-1 0,1 1 0,-1-1 0,0 0 0,0 1 0,1-1 0,-1 0-1,3-1 1,5 2-619,0 0-1,0-2 1,0 1 0,0-1-1,15-4 1,-16 2-680,0 0 1,-1-1 0,0-1 0,0 1 0,0-2-1,14-10 1,13-17-6887</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5.259"/>
    </inkml:context>
    <inkml:brush xml:id="br0">
      <inkml:brushProperty name="width" value="0.025" units="cm"/>
      <inkml:brushProperty name="height" value="0.025" units="cm"/>
    </inkml:brush>
  </inkml:definitions>
  <inkml:trace contextRef="#ctx0" brushRef="#br0">178 1 13901,'0'0'16181,"-10"2"-14777,-1 2-1313,0 0 1,1 0-1,-1 1 1,1 1-1,0-1 1,1 2-1,-1-1 1,1 1-1,0 1 1,1 0-1,0 0 1,0 0-1,-9 14 1,14-19-92,1 1 0,-1 0 0,0-1 0,1 1 0,0 0 0,0 0 0,0 1 0,0-1 0,1 0 0,0 1 0,0-1 0,0 0 0,0 1 0,0-1 0,1 7 0,3-9 0,-1-1 0,1-1 0,0 1 0,0 0 0,-1-1 0,1 1 0,0-1 0,0 0 0,0 0 0,-1 0 0,1 0 0,0 0 0,4-1 0,-3 0 0,8 0 0,-1-2 0,1 1 0,-1-1 0,1-1 0,12-6 0,-14 6 0,1 0 0,-1 0 0,1 1 0,-1 0 0,1 1 0,18-1 0,-28 4 0,-1 0 0,1 0 0,0 0 0,-1 0 0,1 1 0,0-1 0,-1 0 0,1 1 0,-1-1 0,0 0 0,0 0 0,1 1 0,-1-1 0,0 1 0,0-1 0,0 2 0,0-7 0,0-4 0,4-88 0,-2 95 0,1 0 0,-1 0 0,1 0 0,-1 0 0,1 1 0,-1-1 0,1 1 0,0-1 0,-1 1 0,1 0 0,0 0 0,-1 0 0,1 1 0,4 0 0,0-1 0,23 1-463,46-3-5234,-53-5-1852</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46.027"/>
    </inkml:context>
    <inkml:brush xml:id="br0">
      <inkml:brushProperty name="width" value="0.025" units="cm"/>
      <inkml:brushProperty name="height" value="0.025" units="cm"/>
    </inkml:brush>
  </inkml:definitions>
  <inkml:trace contextRef="#ctx0" brushRef="#br0">221 53 13261,'0'0'11178,"5"-9"-8050,12-24-667,-17 32-2423,0 1 0,0-1 0,0 1-1,0 0 1,0-1 0,0 1-1,0 0 1,0-1 0,0 1 0,0-1-1,0 1 1,-1 0 0,1-1-1,0 1 1,0 0 0,0-1 0,-1 1-1,1 0 1,0 0 0,-1-1-1,1 1 1,0 0 0,0 0 0,-1-1-1,1 1 1,0 0 0,-1 0-1,1 0 1,0-1 0,-1 1 0,1 0-1,-1 0 1,1 0 0,0 0-1,-1 0 1,1 0 0,0 0 0,-1 0-1,1 0 1,-1 0 0,1 0-1,0 0 1,-1 0 0,1 0 0,0 0-1,-1 0 1,1 1 0,-1-1-1,1 0 1,-22 4 815,13-1-853,1 1 0,0 1 0,0 0 0,0 0 0,0 0 0,-10 11 0,15-14 0,0 1 0,0 0 0,0 0 0,0 0 0,1 0 0,-1 0 0,1 1 0,0-1 0,0 1 0,0 0 0,0-1 0,1 1 0,0 0 0,-1 0 0,2 0 0,-1 0 0,0 5 0,1-8 0,1 0 0,-1-1 0,1 1 0,-1 0 0,1 0 0,-1-1 0,1 1 0,0-1 0,0 1 0,-1 0 0,1-1 0,0 1 0,0-1 0,0 0 0,-1 1 0,1-1 0,0 1 0,0-1 0,0 0 0,0 0 0,0 0 0,0 0 0,0 0 0,1 0 0,31 3 0,-24-2 0,15 0 0,-17-1 0,1 0 0,0 1 0,0-1 0,0 1 0,-1 1 0,1-1 0,-1 1 0,1 1 0,-1-1 0,0 1 0,0 1 0,9 5 0,-15-8 0,0-1 0,0 1 0,0 0 0,-1 0 0,1 0 0,0 0 0,-1 0 0,1 0 0,-1 1 0,1-1 0,-1 0 0,0 0 0,1 0 0,-1 0 0,0 0 0,0 1 0,0-1 0,0 0 0,0 0 0,0 0 0,0 1 0,0-1 0,0 0 0,-1 0 0,1 0 0,0 0 0,-1 1 0,1-1 0,-1 0 0,1 0 0,-1 0 0,0 0 0,1 0 0,-1 0 0,0 0 0,0 0 0,0-1 0,1 1 0,-1 0 0,0 0 0,0-1 0,0 1 0,0 0 0,-2 0 0,-50 28 0,50-27 0,-17 6 0,-1 0 0,0-1 0,0-1 0,-1-1 0,1-1 0,-1-1 0,-39 0 0,60-3-15,0 0-1,0 1 1,0-1-1,0 0 1,0 0-1,0 0 1,0-1-1,0 1 1,0 0 0,0 0-1,0 0 1,0-1-1,0 1 1,0 0-1,1-1 1,-1 1-1,0-1 1,0 0 0,0 1-1,0-1 1,1 1-1,-1-1 1,-1-1-1,2 1-46,0 1 0,0-1 0,0 0 0,0 0-1,0 0 1,0 0 0,0 0 0,0 1 0,0-1 0,1 0-1,-1 0 1,0 0 0,1 0 0,-1 1 0,0-1 0,1 0-1,-1 0 1,1 1 0,-1-1 0,1-1 0,34-33-6515,-14 19-5381</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8.098"/>
    </inkml:context>
    <inkml:brush xml:id="br0">
      <inkml:brushProperty name="width" value="0.025" units="cm"/>
      <inkml:brushProperty name="height" value="0.025" units="cm"/>
    </inkml:brush>
  </inkml:definitions>
  <inkml:trace contextRef="#ctx0" brushRef="#br0">312 90 3171,'-37'14'1151,"2"0"118,0-1 0,-1-2 0,0-2 0,-1-1 0,-58 5 1,95-15-1276,0 1 0,1 0-1,-1 0 1,1-1 0,-1 1 0,1 0 0,0 0 0,0 0 0,0-1 0,-1 1 0,1 0 0,0 0 0,0 0 0,2 0 0,29-22-2483,65-32 1,-25 16-1125,-10 3 357</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8.518"/>
    </inkml:context>
    <inkml:brush xml:id="br0">
      <inkml:brushProperty name="width" value="0.025" units="cm"/>
      <inkml:brushProperty name="height" value="0.025" units="cm"/>
    </inkml:brush>
  </inkml:definitions>
  <inkml:trace contextRef="#ctx0" brushRef="#br0">4810 115 769,'47'-26'1862,"71"-45"3888,-118 71-5600,1 0-1,-1-1 0,1 1 1,0 0-1,-1 0 0,1-1 1,-1 1-1,1 0 1,-1-1-1,1 1 0,-1 0 1,1-1-1,-1 1 0,1-1 1,-1 1-1,0-1 0,1 1 1,-1-1-1,0 1 1,1-1-1,-1 0 0,0 1 1,0-1-1,0 1 0,1-1 1,-1 0-1,0 1 0,0-1 1,0 1-1,0-1 1,0-1-1,-20 0 1477,-35 13-916,-40 28-3,2 4-1,-107 67 0,101-54-583,-1201 707 221,1218-714-341,-830 550 60,29 46 8,433-318 195,-200 152 1614,615-453-1741,20-16-48,0 1-1,1 0 1,0 1 0,1 1 0,0 0-1,-13 19 1,26-32-93,-1 0-1,1 0 1,0 0 0,0 1-1,0-1 1,0 0-1,0 0 1,0 0 0,0 0-1,0 0 1,0 1 0,0-1-1,0 0 1,0 0 0,0 0-1,0 0 1,0 0-1,0 0 1,0 1 0,0-1-1,0 0 1,0 0 0,0 0-1,0 0 1,0 0 0,0 1-1,0-1 1,0 0 0,0 0-1,0 0 1,0 0-1,0 0 1,0 0 0,0 1-1,0-1 1,1 0 0,-1 0-1,0 0 1,0 0 0,0 0-1,0 0 1,0 0-1,0 0 1,1 0 0,-1 0-1,0 0 1,0 1 0,0-1-1,0 0 1,0 0 0,0 0-1,1 0 1,-1 0-1,0 0 1,0 0 0,0 0-1,0 0 1,0 0 0,1 0-1,-1 0 1,0-1 0,0 1-1,0 0 1,1 0 0,11-3-640,2-4 49,-1-1 1,1-1 0,-2 0 0,1-1-1,15-16 1,55-64-4353,-34 32-431</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8.858"/>
    </inkml:context>
    <inkml:brush xml:id="br0">
      <inkml:brushProperty name="width" value="0.025" units="cm"/>
      <inkml:brushProperty name="height" value="0.025" units="cm"/>
    </inkml:brush>
  </inkml:definitions>
  <inkml:trace contextRef="#ctx0" brushRef="#br0">426 1 10346,'-12'5'2557,"-3"1"-2284,1 1 0,0 1 1,0 0-1,1 1 0,0 0 0,0 1 0,1 0 1,0 1-1,1 1 0,-12 16 0,-19 41 406,4 3 0,3 1 0,3 2 0,4 0 0,-32 134 0,52-178-575,2-1 0,2 1 0,-2 53 0,6-82-102,0 1 0,0 0 0,0-1 0,0 1 0,1 0 0,-1 0 0,1-1 0,0 1 0,-1-1 0,1 1 0,0-1 0,1 1 0,-1-1 0,0 1 0,1-1 0,1 3 0,-1-4-3,0 0 0,-1 0 0,1 0 0,0-1 0,0 1-1,0 0 1,0-1 0,0 1 0,0-1 0,-1 1 0,1-1-1,0 0 1,0 0 0,0 0 0,0 0 0,0 0 0,0 0-1,0-1 1,0 1 0,0-1 0,0 1 0,0-1 0,0 0-1,3-1 1,15-8 7,0-2 0,-1 0 0,0-1 0,30-26 0,-27 21 28,217-172-120,42-33-4493,-156 121-2703</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29.782"/>
    </inkml:context>
    <inkml:brush xml:id="br0">
      <inkml:brushProperty name="width" value="0.025" units="cm"/>
      <inkml:brushProperty name="height" value="0.025" units="cm"/>
    </inkml:brush>
  </inkml:definitions>
  <inkml:trace contextRef="#ctx0" brushRef="#br0">0 1 14125,'0'0'9012,"5"8"-7806,-1 1-932,0 1 1,0 0-1,-1 0 0,0 1 0,0-1 1,-1 0-1,0 19 0,-1 88 1060,-1-28-671,0-87-638,0 0-1,0 0 1,0 1 0,0-1 0,1 0 0,-1 0 0,1 0 0,-1 1 0,1-1-1,0 0 1,0 0 0,0 0 0,2 3 0,-2-4-4,-1-1 0,1 1 0,-1-1 0,1 0 0,0 1 1,-1-1-1,1 0 0,0 1 0,-1-1 0,1 0 0,0 0 0,0 0 0,-1 0 1,1 1-1,0-1 0,-1 0 0,1 0 0,0-1 0,0 1 0,-1 0 0,1 0 1,0 0-1,-1 0 0,1-1 0,0 1 0,-1 0 0,2-1 0,4-3 82,0 0 0,0-1 0,0 0 0,0 0 0,-1 0 0,8-11 0,47-59 116,76-86-353,-134 158 114,1 0 0,-1 1 0,1-1 0,0 1 0,0-1-1,0 1 1,0 0 0,0 0 0,0 0 0,7-2 0,-10 4 13,1 0-1,-1 0 1,1 0 0,-1 0 0,1 0 0,-1 0 0,1 0-1,-1 0 1,1 1 0,-1-1 0,1 0 0,-1 0 0,0 0-1,1 0 1,-1 1 0,1-1 0,-1 0 0,0 0 0,1 1-1,-1-1 1,1 0 0,-1 1 0,0-1 0,1 1 0,-1-1-1,0 0 1,1 2 0,3 23-115,-5 4 112,-9 48 0,5-49 44,-1 48 0,5-75-50,1 0 1,0 0-1,0-1 1,0 1-1,0 0 1,0 0-1,0-1 1,0 1-1,0 0 1,1 0-1,-1-1 1,0 1-1,0 0 1,1 0-1,-1-1 1,0 1-1,1 0 1,-1-1-1,1 1 1,-1-1-1,0 1 1,1 0-1,0-1 1,-1 1-1,1-1 1,-1 1-1,1-1 1,0 0-1,-1 1 1,1-1-1,0 0 1,-1 1-1,1-1 1,1 0-1,0 0-136,1 0 1,-1 0-1,0 0 0,1-1 0,-1 1 0,0-1 1,1 0-1,-1 0 0,0 1 0,0-2 0,3 0 1,51-38-5103,-38 22 1811,0-1-1,15-23 1,-1-2-5669</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0.137"/>
    </inkml:context>
    <inkml:brush xml:id="br0">
      <inkml:brushProperty name="width" value="0.025" units="cm"/>
      <inkml:brushProperty name="height" value="0.025" units="cm"/>
    </inkml:brush>
  </inkml:definitions>
  <inkml:trace contextRef="#ctx0" brushRef="#br0">114 0 11883,'-8'11'3145,"8"-11"-3128,-23 31 2792,-22 42 1,40-63-2311,-1 0 0,2 0 0,-1 1 0,1 0 0,1 0 0,0 0 0,0 0 0,1 0 0,1 1 0,-1 12 0,2-23-470,0 1 0,0-1 0,1 1 0,-1-1 0,0 0 0,0 1 0,1-1 0,-1 1 0,1-1 0,-1 0 0,1 1 0,0-1 0,-1 0 0,1 0 0,0 0 0,0 0 0,0 1 0,0-1 0,0 0 0,0-1 0,0 1 0,0 0 0,1 0 0,-1 0 1,0-1-1,3 2 0,-1-1 42,1 0 1,-1-1-1,1 1 0,0-1 1,-1 0-1,1 0 1,-1 0-1,1-1 1,0 1-1,5-2 1,2-1 147,1-1-1,-1 0 1,0 0 0,0-1 0,17-11-1,-19 9-16,1-1 0,-1 0 0,-1 0 0,1-1 0,-2 0 0,11-16 0,-15 22-87,0-1 0,-1 0 0,0-1 0,1 1 1,-2 0-1,1-1 0,0 1 0,-1-1 0,0 1 0,0-1 0,0 0 0,-1 1 0,0-1 0,0 0 1,0 0-1,0 1 0,-1-1 0,1 0 0,-3-6 0,1 8-113,0 1 1,0-1-1,0 0 1,0 1-1,0 0 0,-1-1 1,1 1-1,-1 0 1,0 0-1,0 0 0,1 1 1,-1-1-1,0 1 1,0-1-1,-1 1 0,1 0 1,0 0-1,-4 0 0,1-1-33,1 1-1,-1 0 0,1 0 0,-1 1 0,0-1 1,1 1-1,-1 1 0,1-1 0,-1 1 0,-6 1 1,11-1-147,0 0 0,1 0 0,-1-1 0,0 1 0,0 0 0,1 0 0,-1 0 0,0 0 0,1 0 0,-1 0 0,1 0 0,0 1 0,-1-1 0,1 0 0,0 0 0,-1 0 0,1 0 0,0 0 0,0 1 0,0 1 0,5 12-8993,6-11-1366</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2.741"/>
    </inkml:context>
    <inkml:brush xml:id="br0">
      <inkml:brushProperty name="width" value="0.025" units="cm"/>
      <inkml:brushProperty name="height" value="0.025" units="cm"/>
    </inkml:brush>
  </inkml:definitions>
  <inkml:trace contextRef="#ctx0" brushRef="#br0">111 131 4068,'21'-22'3025,"-13"15"-1853,-1 0 0,0 0 0,0-1 0,0-1 0,-1 1 0,0-1 0,-1 0 0,0 0-1,6-14 1,-11 23-1071,0-1 0,0 1 0,0-1 0,0 1 0,0 0 0,0-1 0,0 1 0,0-1 0,0 1 0,0 0 0,0-1 0,0 1 0,0-1 0,0 1 0,0 0 0,0-1 0,-1 1 0,1 0 0,0-1 0,0 1 0,0-1 0,-1 1 0,1 0 0,0 0 0,0-1 0,-1 1 0,1 0 0,0-1 0,-1 1-1,1 0 1,0 0 0,-1 0 0,1-1 0,-1 1 0,1 0 0,-20-1 1380,-19 14-559,29-7-721,0 1 0,0 0 0,1 0 0,0 1 0,0 0 0,1 1 0,0 0 0,1 0 0,0 1 0,0 0 0,1 0 0,0 1 0,1 0 0,0 0 0,0 0 0,2 0 0,-1 1 0,1-1 0,-1 16 0,4-26-197,-1 0 0,1 0 0,0 0 0,0 0 0,1 0 0,-1 0 0,0 0 0,0 0 0,0 0 0,0 0 0,1-1 0,-1 1 0,0 0 0,1 0 0,-1 0 0,1 0 0,-1-1 0,1 1 0,0 0 0,-1 0 0,1-1 0,0 1 0,-1 0 0,1-1 0,0 1 0,0-1 0,-1 1 0,1-1 0,0 1 0,0-1 0,0 0 0,1 1 0,1-1 12,0 1 0,0-1 0,1 0 0,-1 0 0,0 0-1,1-1 1,-1 1 0,0-1 0,6-1 0,2-2 37,1-1 0,-1 0-1,1 0 1,13-10 0,-7 2-78,0-2-1,26-26 1,-38 34 14,0 0 0,0-1 0,0 1 0,-1-1 0,0-1-1,-1 1 1,0-1 0,6-17 0,-10 26 13,0 0-1,0 0 1,0 0-1,0 0 1,0 0-1,0 0 1,0 0 0,0 0-1,0 0 1,-1 0-1,1 0 1,0 0-1,0 0 1,0 0 0,0 0-1,0 0 1,0 0-1,0 0 1,0 0-1,0 0 1,0 0 0,-1 0-1,1 0 1,0-1-1,0 1 1,0 0 0,0 0-1,0 0 1,0 0-1,0 0 1,0 0-1,0 0 1,0 0 0,0 0-1,0 0 1,0 0-1,0-1 1,0 1-1,0 0 1,0 0 0,0 0-1,0 0 1,0 0-1,0 0 1,0 0-1,0 0 1,0 0 0,0-1-1,0 1 1,0 0-1,0 0 1,0 0-1,-11 12 34,-10 21 114,12-18-6,1 1 0,1-1 0,0 2 0,1-1 0,1 1 0,1 0 0,0 0 0,-2 26-1,6-42-133,0 0-1,0 0 1,0 0-1,1 0 1,-1 0-1,0 0 0,0 0 1,1 0-1,-1 0 1,0 0-1,1 0 1,-1 0-1,1 0 0,-1 0 1,1 0-1,0 0 1,-1 0-1,1-1 0,0 1 1,0 0-1,-1 0 1,1-1-1,0 1 1,2 0-1,0 1 5,-1-2-1,1 1 1,0 0-1,0 0 1,-1-1 0,1 1-1,0-1 1,0 0 0,4 0-1,3-1 22,-1 0 0,0-1-1,1 0 1,-1-1 0,10-3 0,-3-1-83,0 0 0,-1 0 1,0-2-1,0 0 0,-1 0 1,0-1-1,-1-1 1,15-15-1,-28 25 17,-13 11 436,-8 5 550,21-15-943,0 0-1,-1 0 1,1 0-1,-1 0 1,1 0-1,-1 0 1,1 0-1,0 0 1,-1 0-1,1 0 1,-1 0-1,1 0 1,0 0-1,-1 0 1,1 0-1,-1 0 1,1-1 0,0 1-1,-1 0 1,1 0-1,0 0 1,-1-1-1,1 1 1,0 0-1,-1 0 1,1-1-1,0 1 1,0 0-1,-1-1 1,1 1-1,0 0 1,0-1-1,0 1 1,0-1 0,-1 1-1,1 0 1,0-1-1,0 1 1,0-1-1,0 1 1,0 0-1,0-1 1,0 1-1,0-1 1,0 1-1,0 0 1,0-1-1,0 1 1,0-1-1,1 0 1,-2-10-68,0 0 0,1 0 1,0 0-1,1 0 0,0 1 0,6-20 0,-6 26 1,0 1-1,0 0 1,1 0-1,-1 0 0,1 0 1,0 0-1,0 0 1,0 0-1,0 1 1,1-1-1,-1 1 0,1 0 1,0-1-1,-1 1 1,1 0-1,0 1 1,0-1-1,0 0 1,0 1-1,0 0 0,1-1 1,-1 1-1,0 1 1,1-1-1,4 0 1,38-9-7375,-24 4 971</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3.114"/>
    </inkml:context>
    <inkml:brush xml:id="br0">
      <inkml:brushProperty name="width" value="0.025" units="cm"/>
      <inkml:brushProperty name="height" value="0.025" units="cm"/>
    </inkml:brush>
  </inkml:definitions>
  <inkml:trace contextRef="#ctx0" brushRef="#br0">56 1 16944,'0'0'2648,"-5"13"149,-4 14-1506,0 1-1,2 0 0,1 0 1,2 0-1,0 1 0,1 31 1,3-58-1286,0-1 1,1 1 0,-1 0-1,0-1 1,1 1 0,-1-1-1,1 1 1,-1-1 0,1 0 0,0 1-1,-1-1 1,1 0 0,0 1-1,0-1 1,0 0 0,0 0-1,0 0 1,0 1 0,0-1-1,1-1 1,-1 1 0,0 0-1,3 1 1,-1 0-99,1-1 0,0 0 0,0 0 0,0 0 0,0 0 0,0-1 0,0 0 0,0 1 1,4-2-1,10 0-1451,0-2 1,0 0-1,19-6 1,-35 8 1047,0 0 438,0 1 0,0-1 0,0 0 1,0 1-1,-1 0 0,1 0 1,0-1-1,0 1 0,0 0 0,0 1 1,0-1-1,0 0 0,0 0 0,-1 1 1,1-1-1,3 2 0,-4-1 129,0-1 0,-1 1 0,1 0 0,0 0-1,-1-1 1,1 1 0,-1 0 0,1 0 0,-1-1-1,0 1 1,1 0 0,-1 0 0,0 0 0,1 0 0,-1 0-1,0 0 1,0 0 0,0-1 0,0 1 0,0 0 0,0 0-1,0 0 1,0 0 0,0 1 0,-2 3 296,1 0 1,-1 1-1,0-1 1,0 0-1,0-1 1,-1 1-1,0 0 1,0-1-1,0 1 0,-5 5 1,1-2-120,0-1 1,0 0 0,-1 0-1,0 0 1,0-1-1,0 0 1,-1-1-1,0 0 1,0 0 0,0-1-1,-1 0 1,1-1-1,-1 0 1,0 0-1,-17 2 1,26-5-319,0 0 0,0-1 0,0 1 0,0 0 0,0 0 1,0 0-1,0-1 0,0 1 0,0 0 0,1-1 0,-1 1 0,0-1 0,0 1 0,0-1 0,1 0 0,-1 1 0,0-1 1,0 0-1,1 1 0,-1-1 0,1 0 0,-1 0 0,1 0 0,-1 1 0,1-1 0,-1 0 0,1 0 0,0 0 0,-1 0 1,1 0-1,0 0 0,0 0 0,0 0 0,0 0 0,0 0 0,0 0 0,0 0 0,0 0 0,0 0 0,0 0 1,0 0-1,1 1 0,-1-2 0,1-2-326,0 1-1,-1 0 1,1 0 0,0 0 0,1 0 0,-1 0 0,0 0-1,1 0 1,0 0 0,0 1 0,0-1 0,3-3 0,14-7-4249,2-1-1126</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3.488"/>
    </inkml:context>
    <inkml:brush xml:id="br0">
      <inkml:brushProperty name="width" value="0.025" units="cm"/>
      <inkml:brushProperty name="height" value="0.025" units="cm"/>
    </inkml:brush>
  </inkml:definitions>
  <inkml:trace contextRef="#ctx0" brushRef="#br0">12 0 9289,'0'0'23478,"-11"64"-23478,10-46 0,1-3-577,0-4-1312,0-3-1603,4-7-1184,8-1-1666,2-4-5413</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8.735"/>
    </inkml:context>
    <inkml:brush xml:id="br0">
      <inkml:brushProperty name="width" value="0.025" units="cm"/>
      <inkml:brushProperty name="height" value="0.025" units="cm"/>
    </inkml:brush>
  </inkml:definitions>
  <inkml:trace contextRef="#ctx0" brushRef="#br0">230 0 9897,'0'0'13063,"-9"11"-12299,-6 8-358,2 0 1,0 1-1,1 1 0,1 0 1,1 0-1,1 1 0,-11 38 1,14-34-167,1 0 1,1 1 0,-1 32-1,5-46-219,0 0 1,1 0-1,0 0 0,1 0 0,1 0 0,0-1 1,0 1-1,9 17 0,-39-95-4292,-6 14 3826,24 40 661,1 0 1,0-1-1,1 0 1,0-1-1,1 1 1,1-1-1,-8-25 1,13 36-127,0 1 1,0-1-1,0 1 1,1-1-1,-1 0 1,0 1-1,1-1 1,-1 0-1,1 1 1,-1-1-1,1 1 1,0-1-1,-1 1 1,1 0-1,0-1 1,0 1-1,0 0 1,0-1-1,1 1 1,-1 0-1,0 0 1,0 0-1,1 0 1,-1 0-1,0 0 1,1 1-1,-1-1 1,1 0-1,-1 1 1,1-1-1,0 1 1,-1-1-1,3 1 1,62-11 185,-53 10-181,29-2-152,32-3-266,-33-7-3172,-40 12 3295,-1 1 0,1 0 1,-1 0-1,1-1 0,-1 1 0,1 0 1,-1-1-1,1 1 0,-1-1 1,0 1-1,1 0 0,-1-1 0,0 1 1,1-1-1,-1 1 0,0-1 1,0 1-1,1-1 0,-1 1 1,0-1-1,0 0 0,0 1 0,0-1 1,0 1-1,0-1 0,0 1 1,0-1-1,0 0 0,0 1 0,0-1 1,0 1-1,0-1 0,0 1 1,0-1-1,-1 1 0,1-1 0,0 1 1,-1-1-1,-9-13-7663</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4.641"/>
    </inkml:context>
    <inkml:brush xml:id="br0">
      <inkml:brushProperty name="width" value="0.025" units="cm"/>
      <inkml:brushProperty name="height" value="0.025" units="cm"/>
    </inkml:brush>
  </inkml:definitions>
  <inkml:trace contextRef="#ctx0" brushRef="#br0">57 0 19282,'0'0'2403,"-6"10"90,-3 12-1527,0 0 1,2 0 0,0 1 0,1 0 0,2 0 0,0 1 0,0 40 0,9 194-828,-3-189-620,-2-90 431,2 0 1,0 1-1,9-35 0,-8 44-1,0 0 0,1 1 1,0 0-1,0-1 0,1 1 0,1 1 0,-1-1 0,12-13 1,-16 21 47,0 1-1,0 0 1,0-1 0,0 1 0,1 0 0,-1 0 0,0-1 0,0 1 0,1 0 0,-1 0 0,0 0 0,1 1 0,-1-1 0,1 0 0,0 0 0,-1 1-1,1-1 1,-1 1 0,1 0 0,0-1 0,-1 1 0,1 0 0,0 0 0,-1 0 0,1 0 0,0 0 0,0 0 0,-1 1 0,1-1 0,-1 1 0,1-1 0,0 1-1,-1-1 1,1 1 0,-1 0 0,1 0 0,-1 0 0,1 0 0,-1 0 0,0 0 0,0 0 0,1 0 0,-1 0 0,0 1 0,1 1 0,2 2-7,-1 0 0,0 0 1,0 1-1,-1-1 1,0 1-1,0-1 0,0 1 1,0 0-1,-1 0 1,0 0-1,0 9 0,-4 17 139,3-29 404,2-7-26,8-14-250,-1 3-206,-1-1 1,0 0 0,0 0 0,-2 0 0,0-1-1,-1 0 1,-1-1 0,0 1 0,2-34 0,-6 54-41,-1 2 4,1 0 1,0 0 0,0 0 0,1 0 0,-1 0-1,1 0 1,0 0 0,1 0 0,1 6-1,-1-9-65,0 0-1,-1-1 1,1 1-1,0 0 0,0-1 1,0 1-1,0-1 0,1 0 1,-1 0-1,0 1 1,1-1-1,-1-1 0,0 1 1,1 0-1,-1-1 0,1 1 1,-1-1-1,1 0 1,-1 0-1,1 0 0,4 0 1,8 1-1187,0-1 0,0-1 0,0 0 1,21-5-1,-31 5 244,0 0 0,0-1-1,0 1 1,-1-1 0,1-1 0,-1 1 0,1-1 0,-1 1 0,0-1-1,0-1 1,0 1 0,0 0 0,0-1 0,-1 0 0,0 0 0,5-7-1,-2-6-1089,-17 18 8400,-9 11 1592,10-4-8553,4-1 1370,1-2-98,0-1 1,0 2-1,0-1 1,1 0-1,-1 1 0,2 0 1,-1 0-1,0 0 1,1 1-1,0-1 1,1 1-1,0-1 1,-3 11-1,6-16-608,1 0 0,-1 0 0,0 0 0,0 0-1,1 0 1,-1 0 0,1 0 0,-1 0 0,1-1 0,-1 1 0,1-1 0,-1 1-1,1-1 1,0 0 0,-1 1 0,1-1 0,0 0 0,-1 0 0,1 0 0,-1 0-1,1 0 1,2-1 0,44-3-183,-45 3 121,1 0 0,-1 0 0,0 0 0,0-1 0,0 0 0,0 0 0,0 0 0,0 0 0,0 0 0,0 0 0,-1-1 0,1 1 0,-1-1 0,0 0 0,1 1 0,-1-1 0,-1 0 0,1-1 0,0 1 0,-1 0 0,2-6 0,-3 9 38,0 0 1,0 0-1,0-1 1,0 1-1,0 0 0,0 0 1,0 0-1,0-1 0,0 1 1,0 0-1,0 0 1,0 0-1,0-1 0,0 1 1,0 0-1,0 0 0,0 0 1,-1 0-1,1-1 0,0 1 1,0 0-1,0 0 1,0 0-1,0 0 0,0 0 1,-1 0-1,1-1 0,0 1 1,0 0-1,0 0 1,0 0-1,-1 0 0,1 0 1,0 0-1,0 0 0,0 0 1,-1 0-1,1 0 0,0 0 1,0 0-1,0 0 1,0 0-1,-1 0 0,1 0 1,0 0-1,0 0 0,0 0 1,-1 0-1,1 0 1,0 0-1,0 0 0,0 0 1,0 1-1,-1-1 0,1 0 1,0 0-1,0 0 1,0 0-1,0 0 0,0 0 1,-1 1-1,1-1 0,0 0 1,0 0-1,-10 9-70,9-8 44,1 0 0,0-1 0,-1 1 0,1 0 0,0-1 0,0 1 0,0 0-1,-1 0 1,1-1 0,0 1 0,0 0 0,0 0 0,0-1 0,0 1 0,1 0-1,-1 0 1,0-1 0,0 1 0,0 0 0,1-1 0,-1 1 0,0 0 0,1-1-1,-1 1 1,1 0 0,-1-1 0,0 1 0,1 0 0,0-1 0,0 2 0,1-2-123,0 1 0,-1-1 0,1 1 0,0-1 0,0 1 0,0-1-1,-1 0 1,1 0 0,0 0 0,0 0 0,0 0 0,2-1 0,3 0-410,0 0 0,-1-1 0,1 0 0,-1 0 0,0 0-1,12-7 1,-11 4 214,34-26-247,-39 30 603,0-1-1,0 0 1,0 1 0,0-1-1,-1 0 1,1 0 0,0 0 0,-1-1-1,0 1 1,1 0 0,-1 0-1,0-1 1,0 1 0,-1 0-1,2-4 1,-2 5 767,-18 28 3145,13-18-3683,1 0 0,0 1 0,1-1 0,0 1 0,0-1 0,1 1 0,1 0 0,-1 0 0,1 0 0,1 0 0,0 0 0,2 13 0,2 5-200,2 1 0,18 50 1,-16-59-43,-1 1 1,-1 1-1,-2-1 1,1 1-1,-2 0 1,0 29 0,-3-50 27,0 0 0,0 0 0,0 0-1,0 0 1,0 0 0,0-1 0,0 1 0,0 0 0,0 0 0,0 0 0,-1 0 0,1 0 0,0-1 0,-1 1 0,1 0 0,-1 0 0,1-1 0,-1 1 0,1 0 0,-1-1 0,1 1 0,-1 0 0,1-1 0,-1 1 0,0-1 0,0 1 0,1-1 0,-1 1 0,0-1 0,0 0 0,1 1 0,-1-1 0,0 0 0,0 1 0,0-1 0,0 0 0,1 0 0,-1 0 0,0 0 0,0 0 0,0 0 0,0 0 0,-1 0 0,0-1 53,0 1 0,0-1 0,0 0 1,1 0-1,-1 0 0,0 0 0,0 0 1,1 0-1,-1 0 0,1 0 0,-1-1 1,1 1-1,-1-1 0,1 1 0,0-1 1,0 0-1,0 1 0,-2-3 1,-2-9-65,1 1 0,0-1 1,0 0-1,1 0 0,1 0 1,0 0-1,1 0 0,0-1 1,1 1-1,2-14 0,-1 18-51,1-1-1,0 1 0,0-1 1,0 1-1,2 0 0,-1 0 0,1 0 1,0 0-1,1 1 0,0-1 1,0 1-1,1 0 0,0 1 0,11-11 1,53-34 46,-59 45 20,1 0 0,-1-1 0,0 0 1,0-1-1,-1 0 0,0-1 0,0 0 0,-2-1 0,1 1 0,11-21 0,-19 29 21,0 1-1,-1-1 0,1 1 1,-1-1-1,1 1 0,-1-1 1,0 1-1,1-1 1,-1 1-1,0-1 0,0 0 1,0 1-1,0-1 0,-1-2 1,1 4-23,-1-1-1,1 1 1,0-1 0,0 1 0,-1-1 0,1 1 0,0 0 0,-1-1 0,1 1 0,-1-1 0,1 1 0,0 0-1,-1-1 1,1 1 0,-1 0 0,1 0 0,-1-1 0,1 1 0,-1 0 0,1 0 0,-1 0 0,1 0-1,-1-1 1,0 1 0,1 0 0,-2 0 0,0 1-1,0-1-1,0 0 1,-1 1-1,1-1 1,0 1-1,0 0 1,0 0-1,0 0 0,0 0 1,0 0-1,0 0 1,0 1-1,0-1 1,0 1-1,1-1 1,-1 1-1,-1 2 1,0-1-14,0 1-1,1-1 1,0 1 0,0 0-1,0-1 1,0 1 0,1 0 0,-1 0-1,1 0 1,0 0 0,1 1-1,-1-1 1,0 0 0,1 0-1,0 0 1,0 1 0,1-1-1,-1 0 1,2 8 0,0-9-108,-1 1 1,1-1 0,-1 0 0,1 0-1,0 0 1,0 0 0,1 0-1,-1 0 1,0 0 0,1-1-1,0 1 1,0-1 0,0 0-1,0 0 1,0 0 0,0 0 0,0 0-1,0-1 1,1 1 0,-1-1-1,1 0 1,5 1 0,37 1-9677,-43-3 8254,17 0-11345</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5.323"/>
    </inkml:context>
    <inkml:brush xml:id="br0">
      <inkml:brushProperty name="width" value="0.025" units="cm"/>
      <inkml:brushProperty name="height" value="0.025" units="cm"/>
    </inkml:brush>
  </inkml:definitions>
  <inkml:trace contextRef="#ctx0" brushRef="#br0">190 15 17264,'0'0'257,"0"-1"-1,0 1 0,0-1 1,0 0-1,0 1 0,0-1 1,0 1-1,-1-1 1,1 1-1,0-1 0,0 0 1,0 1-1,-1-1 0,1 1 1,0-1-1,-1 1 0,1-1 1,0 1-1,-1 0 0,1-1 1,-1 1-1,1-1 1,-1 1-1,1 0 0,0-1 1,-1 1-1,0 0 0,1-1 1,-1 1-1,1 0 0,-1 0 1,1 0-1,-1-1 1,-26 4 2296,-23 21-1790,41-17-669,0 0-1,1 0 1,0 1-1,0 0 1,1 1-1,0 0 1,0 0-1,-7 14 1,10-17-31,1 1 1,0-1-1,0 1 1,0 0-1,1 0 0,0 0 1,1 0-1,0 1 1,0-1-1,0 0 0,1 1 1,0-1-1,2 14 1,-2-20-61,0 1 0,1-1-1,-1 0 1,1 1 0,-1-1 0,1 0 0,0 0 0,-1 1 0,1-1 0,0 0 0,0 0 0,0 0 0,0 0-1,0 0 1,0 0 0,0 0 0,0 0 0,1 0 0,-1-1 0,0 1 0,0 0 0,2 0 0,1 0 6,0 0 1,0 0-1,0 0 1,0-1 0,0 0-1,0 1 1,0-1-1,4-1 1,2 0 22,1-1 0,-1 0 1,0 0-1,0-1 0,14-7 1,0-1-176,0-2 1,27-21 0,-43 28-95,0 1 0,-1-1 0,0-1 0,-1 1 1,1-1-1,-1 0 0,-1-1 0,1 0 0,-1 1 0,5-12 0,-9 17 65,-1 1-1,1 0 1,-1-1-1,1 1 0,-1-1 1,1 1-1,-1-1 1,0 1-1,1-1 1,-1 0-1,0 1 0,0-1 1,0 1-1,-1-1 1,1 1-1,0-1 0,0 0 1,-1 1-1,0-3 1,0 3-7,0 0 1,0 1 0,1-1 0,-1 1 0,0-1-1,0 1 1,0-1 0,1 1 0,-1-1 0,0 1-1,0 0 1,0-1 0,0 1 0,0 0 0,0 0 0,0 0-1,0 0 1,0 0 0,0 0 0,0 0 0,0 0-1,-2 0 1,-1 1-398,0 0 0,1 0 0,-1 0 0,0 1 0,0-1 0,1 1 0,-1 0 0,1 0 0,-1 0 0,1 1 0,0-1 0,0 1 0,-5 5 0,-4 10-3540,3 0-2029</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5.749"/>
    </inkml:context>
    <inkml:brush xml:id="br0">
      <inkml:brushProperty name="width" value="0.025" units="cm"/>
      <inkml:brushProperty name="height" value="0.025" units="cm"/>
    </inkml:brush>
  </inkml:definitions>
  <inkml:trace contextRef="#ctx0" brushRef="#br0">101 1 13485,'0'0'12326,"-11"3"-11450,7-3-804,0 1 0,-1 0 0,1 0 1,0 1-1,1 0 0,-1-1 1,0 1-1,0 0 0,1 1 0,-1-1 1,1 1-1,0-1 0,0 1 1,0 0-1,0 0 0,0 0 1,0 1-1,1-1 0,0 1 0,0-1 1,0 1-1,0 0 0,-2 5 1,2-4 100,0 1 1,0-1-1,0 1 1,1 0-1,0-1 1,0 1-1,1 0 1,-1 9-1,1-14-147,0 0-1,1 0 0,-1 0 1,0 0-1,0 0 0,1-1 0,-1 1 1,0 0-1,1 0 0,-1 0 1,1-1-1,-1 1 0,1 0 1,-1-1-1,1 1 0,0 0 1,-1-1-1,1 1 0,0-1 0,-1 1 1,1-1-1,0 1 0,1 0 1,0-1-11,0 0 1,1 1-1,-1-1 1,0 0-1,1 0 1,-1 0-1,0 0 1,0-1-1,1 1 1,-1-1-1,0 1 1,0-1-1,3-1 1,5-2 24,-1-1 1,1 0 0,-1-1-1,12-10 1,-15 11-55,0 0 0,0 1-1,1 0 1,-1 0 0,1 0-1,0 1 1,0 0 0,0 0 0,0 0-1,0 1 1,9-1 0,-15 3 6,0 0 1,0 0 0,-1 0-1,1 0 1,0 0-1,0 0 1,0 1-1,-1-1 1,1 0 0,0 0-1,0 1 1,-1-1-1,1 1 1,0-1-1,0 0 1,-1 1 0,1-1-1,-1 1 1,1 0-1,0-1 1,-1 1-1,1 0 1,-1-1 0,0 1-1,1 0 1,0 1-1,7 26-12,-8-26 22,0 0 0,0 1 0,0-1 0,1 0 0,-1 0 0,1 0 0,-1 0 0,1 0 0,0 0 0,-1 0 0,1 0 0,0 0 0,0 0 0,1-1 0,-1 1 0,0 0 0,0 0 0,1-1 0,-1 1 0,1-1 0,0 0 0,-1 1 0,1-1 0,0 0-1,0 0 1,0 0 0,3 1 0,-1-1-512,0-1-1,-1 0 1,1 0-1,0 0 1,0-1-1,0 1 0,0-1 1,0 0-1,-1 0 1,8-3-1,17-17-11665,-15 7 191</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6.323"/>
    </inkml:context>
    <inkml:brush xml:id="br0">
      <inkml:brushProperty name="width" value="0.025" units="cm"/>
      <inkml:brushProperty name="height" value="0.025" units="cm"/>
    </inkml:brush>
  </inkml:definitions>
  <inkml:trace contextRef="#ctx0" brushRef="#br0">125 117 8840,'0'0'13437,"-9"-3"-12625,7 3-781,-1-1 1,0 0 0,1 1 0,-1-1 0,0 1 0,1 0 0,-1 0 0,0 0 0,0 0 0,0 0 0,1 0 0,-6 2 0,5 0 16,0 0 0,1 0-1,-1 0 1,0 0 0,1 0 0,0 0-1,-1 1 1,1-1 0,0 1 0,0-1-1,0 1 1,1 0 0,-1 0-1,-1 5 1,1-4 3,-4 5 231,1 1-1,0 0 1,1 1 0,0-1 0,1 1-1,0 0 1,0 0 0,1 0-1,1 0 1,-1 21 0,2-30-277,0-1 1,1 0 0,-1 0-1,1 0 1,-1 0-1,1-1 1,-1 1-1,1 0 1,0 0 0,-1 0-1,1 0 1,0-1-1,0 1 1,-1 0-1,1 0 1,0-1 0,0 1-1,0-1 1,0 1-1,0-1 1,0 1-1,0-1 1,0 0 0,0 1-1,0-1 1,0 0-1,0 0 1,0 0-1,0 0 1,0 0 0,1 0-1,-1 0 1,0 0-1,0 0 1,0 0-1,2-1 1,2 0 13,0 0-1,0-1 1,0 1-1,1-1 1,-2 0 0,9-4-1,7-8-18,-1 0 0,0-2 0,-1 0 0,-1-1 0,-1 0 0,0-2 0,-1 0 0,-1 0 0,-1-1 0,-1-1 0,-1 0 0,0-1 0,12-40 0,-40 113 1167,4-18-515,2 0-1,1 1 1,1 0 0,-7 70 0,16-103-649,0 0 1,0 1-1,0-1 1,0 0 0,1 0-1,-1 1 1,0-1-1,1 0 1,-1 0 0,0 1-1,1-1 1,-1 0-1,1 0 1,0 0-1,-1 0 1,1 0 0,0 0-1,0 0 1,0 0-1,0 0 1,0 0 0,0-1-1,0 1 1,0 0-1,0 0 1,0-1-1,0 1 1,0-1 0,0 1-1,0-1 1,1 1-1,-1-1 1,0 0 0,0 0-1,1 0 1,-1 0-1,0 1 1,0-2 0,1 1-1,-1 0 1,0 0-1,3-1 1,1 1-10,0-1 0,0-1 0,0 1 1,-1-1-1,1 1 0,0-2 0,-1 1 0,1 0 1,7-6-1,0-3-94,0 0 0,0 0 0,-1-2 0,-1 1 0,0-1 0,0-1 0,-2 0 0,0 0 0,0-1 0,10-30 0,-27 79 547,0-8-322,2 0 1,1 1 0,-5 51 0,11-77-220,0-1 1,0 0-1,0 0 0,0 0 0,0 0 0,0 1 0,0-1 0,0 0 0,1 0 0,-1 0 0,0 0 1,0 1-1,0-1 0,0 0 0,0 0 0,0 0 0,1 0 0,-1 0 0,0 0 0,0 1 1,0-1-1,0 0 0,0 0 0,1 0 0,-1 0 0,0 0 0,0 0 0,0 0 0,1 0 0,-1 0 1,0 0-1,0 0 0,0 0 0,0 0 0,1 0 0,-1 0 0,0 0 0,0 0 0,0 0 0,1 0 1,-1 0-1,0 0 0,0 0 0,0 0 0,0-1 0,1 1 0,-1 0 0,0 0 0,0 0 0,0 0 1,0 0-1,0 0 0,0-1 0,1 1 0,-1 0 0,0 0 0,0 0 0,0 0 0,0 0 1,0-1-1,0 1 0,0 0 0,10-10-5020,-3-7-1649</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6.666"/>
    </inkml:context>
    <inkml:brush xml:id="br0">
      <inkml:brushProperty name="width" value="0.025" units="cm"/>
      <inkml:brushProperty name="height" value="0.025" units="cm"/>
    </inkml:brush>
  </inkml:definitions>
  <inkml:trace contextRef="#ctx0" brushRef="#br0">0 1 18546,'0'0'9801</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7.101"/>
    </inkml:context>
    <inkml:brush xml:id="br0">
      <inkml:brushProperty name="width" value="0.025" units="cm"/>
      <inkml:brushProperty name="height" value="0.025" units="cm"/>
    </inkml:brush>
  </inkml:definitions>
  <inkml:trace contextRef="#ctx0" brushRef="#br0">74 1 16400,'0'0'10591,"0"11"-9806,-4 47 306,-2-1 1,-3 0 0,-18 57-1,19-77-934,1-1-1,1 1 0,0 48 0,9-81-156,5-11 0,5-10 0,0-22-372,-3-1-1,-1 0 1,5-62 0,-14 105 380,0 1 1,1-1-1,-1 1 1,1 0-1,-1-1 1,1 1-1,0-1 1,1 0-1,-1 1 1,0-1-1,1 0 1,0 1-1,0-1 1,0 0-1,0-1 1,0 1 0,1 0-1,-1 0 1,6 4-1,-6-6 15,0 0 1,0 0-1,1 0 0,-1-1 1,0 1-1,0 0 0,1-1 1,-1 1-1,0-1 0,0 0 0,1 0 1,-1 0-1,1 0 0,-1 0 1,0-1-1,0 1 0,1 0 1,-1-1-1,0 0 0,0 0 1,1 0-1,-1 0 0,0 0 0,0 0 1,0 0-1,0 0 0,-1-1 1,1 1-1,0-1 0,0 0 1,-1 1-1,3-4 0,2-2 40,0-1 0,0 0 0,0-1 0,-1 1 0,6-17 0,18-28 109,-30 98-172,-17 33 0,12-60 0,2 1 0,0-1 0,1 1 0,-1 20 0,4-39-5,0 0 0,0 0 1,0 1-1,0-1 0,0 0 0,0 0 0,0 1 1,0-1-1,0 0 0,0 0 0,0 0 1,0 1-1,0-1 0,0 0 0,0 0 0,0 0 1,0 1-1,0-1 0,0 0 0,0 0 0,0 0 1,1 1-1,-1-1 0,0 0 0,0 0 0,0 0 1,0 0-1,0 1 0,1-1 0,-1 0 1,0 0-1,0 0 0,0 0 0,1 0 0,-1 0 1,0 1-1,0-1 0,0 0 0,1 0 0,-1 0 1,0 0-1,0 0 0,0 0 0,1 0 0,-1 0 1,0 0-1,0 0 0,1 0 0,-1 0 1,0 0-1,0 0 0,0 0 0,1-1 0,-1 1 1,0 0-1,0 0 0,0 0 0,1 0 0,-1 0 1,0 0-1,0 0 0,0-1 0,0 1 1,1 0-1,-1 0 0,0 0 0,0-1 0,10-8-1569,-6-1-98,0-1 1,-1 1-1,0-1 1,-1 1-1,0-1 1,-1 0-1,0 0 0,0 0 1,-2-15-1,1 25 1561,0-45-6530</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7.474"/>
    </inkml:context>
    <inkml:brush xml:id="br0">
      <inkml:brushProperty name="width" value="0.025" units="cm"/>
      <inkml:brushProperty name="height" value="0.025" units="cm"/>
    </inkml:brush>
  </inkml:definitions>
  <inkml:trace contextRef="#ctx0" brushRef="#br0">24 1 13132,'0'0'11916,"-24"51"-13358,24-39-2049,6 1-1474,1-4-2946</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38.409"/>
    </inkml:context>
    <inkml:brush xml:id="br0">
      <inkml:brushProperty name="width" value="0.025" units="cm"/>
      <inkml:brushProperty name="height" value="0.025" units="cm"/>
    </inkml:brush>
  </inkml:definitions>
  <inkml:trace contextRef="#ctx0" brushRef="#br0">135 1 15214,'0'0'8136,"-10"6"-6700,1-1-1201,1 0 0,0 1 0,0-1 0,0 2 0,1-1-1,0 1 1,0 0 0,1 1 0,0 0 0,-8 13 0,7-9-95,-15 30 617,21-40-676,-1 1-1,1-1 1,1 0-1,-1 1 1,0-1-1,0 1 0,1-1 1,0 1-1,-1 0 1,1-1-1,0 1 0,0-1 1,1 5-1,0-7-68,-1 1 0,1-1 0,0 0 0,-1 1 0,1-1 0,0 0 0,-1 0 0,1 0 0,0 1 1,-1-1-1,1 0 0,0 0 0,0 0 0,-1 0 0,1 0 0,0-1 0,-1 1 0,1 0 0,0 0 0,0 0 0,-1 0 0,1-1 0,-1 1 0,1 0 0,0-1 0,-1 1 0,1-1 0,0 1 0,0-1 0,19-11 113,32-30-74,-33 26-166,1 0-1,1 1 1,33-19-1,-53 33 126,0 0-1,0 1 1,0-1 0,0 0-1,0 1 1,0-1 0,0 1 0,0 0-1,0-1 1,1 1 0,-1 0 0,0-1-1,0 1 1,0 0 0,0 0-1,1 0 1,-1 0 0,0 0 0,0 0-1,0 0 1,0 0 0,1 1-1,-1-1 1,0 0 0,0 1 0,0-1-1,0 1 1,1 0 0,-1 1 97,0 0 0,0 0-1,0 0 1,-1 0 0,1 0 0,-1 1 0,1-1 0,-1 0 0,0 0 0,0 0 0,0 4-1,0-3 41,0 0-1,0 0 1,0 1-1,1-1 1,-1 0-1,1 0 1,0 0-1,2 5 1,-2-7-134,0 0 0,0 0 0,0 0 0,0 0 0,0-1 0,1 1 0,-1 0 0,0-1 0,0 1 0,1-1 0,-1 0 0,0 1 0,1-1 0,-1 0 0,0 0 0,1 0 0,-1 0 0,0 0 0,1 0 0,-1 0 0,0 0 0,1 0 0,1-1 0,32-9 91,25-21-104,-50 24 0,2 0 0,-1 1 0,1 0 0,0 1 0,0 0 0,1 1 0,-1 0 0,1 1 0,0 1 0,14-1 0,-26 3 0,0 0 0,0 1 0,0-1 0,0 0 0,0 1 0,0-1 0,0 1 0,-1-1 0,1 1 0,0 0 0,0-1 0,0 1 0,-1 0 0,1 0 0,0-1 0,-1 1 0,1 0 0,-1 0 0,1 0 0,-1 0 0,0 0 0,1 0 0,-1 0 0,0 0 0,1 0 0,-1 0 0,0 0 0,0 0 0,0 0 0,0 0 0,0 1 0,0 44 0,0-24 0,0-21-31,0 1 0,0-1 0,0 0 0,1 0 1,-1 1-1,0-1 0,1 0 0,-1 0 0,1 0 0,0 0 0,-1 0 0,1 0 0,0 0 0,-1 0 1,1 0-1,0 0 0,0 0 0,0 0 0,0 0 0,0-1 0,0 1 0,0 0 0,0-1 0,0 1 1,0-1-1,0 1 0,1-1 0,-1 0 0,0 1 0,0-1 0,0 0 0,1 0 0,-1 0 0,0 0 1,0 0-1,1 0 0,-1 0 0,0 0 0,0 0 0,1-1 0,-1 1 0,0 0 0,0-1 0,0 1 1,2-2-1,1 1-366,0-1 0,0 1 0,0-1 0,0 0 0,0 0 0,0-1 0,-1 1 0,1-1 0,-1 0 0,1 0 0,-1 0 0,3-4 0,2-11-8716</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7:44.488"/>
    </inkml:context>
    <inkml:brush xml:id="br0">
      <inkml:brushProperty name="width" value="0.025" units="cm"/>
      <inkml:brushProperty name="height" value="0.025" units="cm"/>
    </inkml:brush>
  </inkml:definitions>
  <inkml:trace contextRef="#ctx0" brushRef="#br0">0 0 6438</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7:44.861"/>
    </inkml:context>
    <inkml:brush xml:id="br0">
      <inkml:brushProperty name="width" value="0.025" units="cm"/>
      <inkml:brushProperty name="height" value="0.025" units="cm"/>
    </inkml:brush>
  </inkml:definitions>
  <inkml:trace contextRef="#ctx0" brushRef="#br0">5330 539 2210,'-82'-38'192,"3"-4"-1,-129-88 0,119 70-107,-126-62 0,173 103-66,0 3 0,-2 2 1,0 1-1,0 3 0,-48-6 0,-231-7-56,148 14 53,173 9-16,-519-26-48,399 26 35,0 6 1,-152 27-1,-211 63-448,-138 23-235,335-74 607,-769 149-76,820-139-208,118-28-464</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9.074"/>
    </inkml:context>
    <inkml:brush xml:id="br0">
      <inkml:brushProperty name="width" value="0.025" units="cm"/>
      <inkml:brushProperty name="height" value="0.025" units="cm"/>
    </inkml:brush>
  </inkml:definitions>
  <inkml:trace contextRef="#ctx0" brushRef="#br0">1 16 15310,'0'0'9513,"68"-16"-12267,-40 23-3940</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7:45.782"/>
    </inkml:context>
    <inkml:brush xml:id="br0">
      <inkml:brushProperty name="width" value="0.025" units="cm"/>
      <inkml:brushProperty name="height" value="0.025" units="cm"/>
    </inkml:brush>
  </inkml:definitions>
  <inkml:trace contextRef="#ctx0" brushRef="#br0">1278 416 224,'-111'59'397,"-457"270"1019,497-282-1231,2 4-1,3 3 1,2 3-1,2 2 1,-85 108-1,132-146-169,0 0-1,2 1 0,1 0 1,0 1-1,2 0 0,0 1 1,2 0-1,-8 36 0,13-40-18,0 1 0,1-1 0,2 1 0,0-1 0,1 1 1,0 0-1,2-1 0,1 0 0,0 0 0,15 38 0,9 7-62,3-2-1,3 0 1,3-3 0,2-1 0,2-1 0,4-3 0,1-1 0,3-3 0,2-2 0,2-2-1,3-2 1,68 42 0,-45-41 5,1-4 0,3-2 0,126 40 0,274 58 37,-435-126 36,680 155-61,13-74 7,-114-71 60,524 47 140,-373 69-119,17 2-72,-623-122-27,1-8-1,0-7 1,0-8 0,-1-7 0,0-8-1,243-59 1,255-100 386,163-39-70,-301 107-233,296-71-40,-590 118 35,327-134 1,382-265 30,-841 407-34,-68 37-11,-2-1 0,0-3 0,49-38 0,-75 52 2,0 0 0,-1 0 0,0-1 0,-1 0 0,0-1 0,-1 0 0,0 0 0,0 0 0,-1-1 0,-1 0 0,0 0 0,0-1 0,-2 0 0,1 1 0,1-18 0,-3 1 4,-2 0 1,0 1-1,-2-1 1,-1 0-1,-2 1 1,-1 0-1,0 0 1,-3 0 0,0 1-1,-1 0 1,-2 1-1,-1 0 1,-19-28-1,-9-9 68,-4 2 0,-2 2 0,-101-99 0,65 81 5,-2 4 0,-4 4 0,-3 3 0,-173-91 0,136 94-38,-3 6 0,-2 5 1,-175-42-1,113 49-124,-359-35 1,-199 60-521,438 39-79,1 13-598</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00.318"/>
    </inkml:context>
    <inkml:brush xml:id="br0">
      <inkml:brushProperty name="width" value="0.025" units="cm"/>
      <inkml:brushProperty name="height" value="0.025" units="cm"/>
    </inkml:brush>
  </inkml:definitions>
  <inkml:trace contextRef="#ctx0" brushRef="#br0">40 352 10442,'0'0'3555,"-6"9"-838,1-2-2070,-17 27 658,15-6 2440,9-28-3547,0 0 0,0-1 1,1 1-1,-1-1 0,0 1 1,0-1-1,0 0 0,0 0 1,0 0-1,-1 0 0,1 0 1,3-3-1,173-160 2094,-84 73-2224,-47 46-47,-12 10 176,55-42 1,-89 77-167,-1-1-1,0 1 1,1 0-1,-1-1 1,1 1 0,-1-1-1,1 1 1,-1 0-1,1 0 1,-1-1 0,1 1-1,-1 0 1,1 0 0,0-1-1,-1 1 1,1 0-1,-1 0 1,1 0 0,0 0-1,-1 0 1,1 0 0,-1 0-1,1 0 1,-1 0-1,1 0 1,0 0 0,-1 1-1,1-1 1,-1 0-1,1 0 1,-1 0 0,1 1-1,0 0 1,4 20 413,-13 33 14,-6-15-172,-2 0 1,-2-1-1,-37 61 1,12-24-2,28-47-151,-3 2 144,2 1 1,1 1-1,2 0 1,-13 46 0,41-124-3162,13 0-6310,-15 28 2072,-2 0-4330</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01.050"/>
    </inkml:context>
    <inkml:brush xml:id="br0">
      <inkml:brushProperty name="width" value="0.025" units="cm"/>
      <inkml:brushProperty name="height" value="0.025" units="cm"/>
    </inkml:brush>
  </inkml:definitions>
  <inkml:trace contextRef="#ctx0" brushRef="#br0">335 1 7303,'0'0'15812,"-12"6"-15353,-19 15 205,1 1 0,0 2 1,2 0-1,-47 55 0,53-55-300,-1 1 259,-25 37 1,43-56-531,1 1-1,0 0 1,0 0 0,1 0-1,0 0 1,0 0-1,1 1 1,0 0 0,0-1-1,0 1 1,0 10-1,3-17-89,-1 0-1,1 0 0,-1 0 0,1 0 0,-1-1 0,1 1 1,0 0-1,-1 0 0,1 0 0,0-1 0,-1 1 0,1 0 1,0-1-1,0 1 0,0-1 0,0 1 0,0-1 0,0 1 1,0-1-1,-1 0 0,1 1 0,0-1 0,0 0 0,0 0 1,1 0-1,-1 0 0,0 0 0,0 0 0,0 0 0,0 0 1,1 0-1,38-4 72,-12-3-640,0-1 0,-1-2 0,35-16 0,28-21-8866,-75 37 3747,-7 3-3780</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01.405"/>
    </inkml:context>
    <inkml:brush xml:id="br0">
      <inkml:brushProperty name="width" value="0.025" units="cm"/>
      <inkml:brushProperty name="height" value="0.025" units="cm"/>
    </inkml:brush>
  </inkml:definitions>
  <inkml:trace contextRef="#ctx0" brushRef="#br0">0 42 12364,'0'0'11739,"10"1"-10634,16-1-735,-1 0-1,1-2 1,-1-1 0,46-12-1,-36 8-1798,-1 1 0,58-3-1,-92 9 1273,1 0 0,-1 0-1,1 1 1,-1-1-1,0 0 1,1 0 0,-1 1-1,0-1 1,1 0 0,-1 1-1,0-1 1,0 0 0,1 1-1,-1-1 1,0 0 0,0 1-1,1-1 1,-1 1 0,0-1-1,0 1 1,0-1 0,0 0-1,0 1 1,0-1 0,0 1-1,0-1 1,0 1 0,0-1-1,0 0 1,0 1 0,0-1-1,0 1 1,0-1 0,0 1-1,0-1 1,-1 0 0,1 1-1,0-1 1,0 1 0,-1-1-1,1 0 1,0 1 0,0-1-1,-1 0 1,1 1 0,0-1-1,-1 0 1,1 0 0,-1 1-1,-15 20-5065,-1-12 1113,-4-1-1458</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01.749"/>
    </inkml:context>
    <inkml:brush xml:id="br0">
      <inkml:brushProperty name="width" value="0.025" units="cm"/>
      <inkml:brushProperty name="height" value="0.025" units="cm"/>
    </inkml:brush>
  </inkml:definitions>
  <inkml:trace contextRef="#ctx0" brushRef="#br0">1 40 7559,'0'0'16432,"74"1"-15535,-32-11-321,3-2-192,0 4-191,-3 1-129,-5 3-32,-6 4-865,-7 0-961,-12 0-1505,-5 0-2979</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31.524"/>
    </inkml:context>
    <inkml:brush xml:id="br0">
      <inkml:brushProperty name="width" value="0.025" units="cm"/>
      <inkml:brushProperty name="height" value="0.025" units="cm"/>
    </inkml:brush>
  </inkml:definitions>
  <inkml:trace contextRef="#ctx0" brushRef="#br0">134 162 9001,'0'0'14071,"-2"6"-12992,1-5-1032,0 0 1,1 0-1,-1 0 1,1-1-1,0 1 1,-1 0-1,1 0 1,0 0-1,-1 0 1,1 0-1,0-1 1,0 1-1,0 0 0,0 0 1,0 0-1,0 0 1,0 0-1,0 0 1,0 0-1,0 0 1,1 0-1,-1 0 1,0-1-1,0 1 1,1 0-1,-1 0 1,1 0-1,-1 0 1,1-1-1,-1 1 1,1 0-1,0 0 1,-1-1-1,1 1 0,1 0 1,3 1 170,0-1 0,1 0 0,-1 0 0,1-1 0,-1 1 0,11-2 0,7 1-121,1-1 1,-1-1-1,0-1 1,-1-1-1,24-7 1,-37 9-84,0-2 0,0 1 1,0-1-1,0-1 1,-1 0-1,1 0 0,-1 0 1,-1-1-1,1 0 1,-1-1-1,0 0 0,0 0 1,-1 0-1,10-15 1,-15 19 13,1 1-1,0-2 1,-1 1 0,1 0 0,-1 0 0,0 0 0,0-1 0,0 1-1,-1-1 1,1 1 0,-1 0 0,0-1 0,0 1 0,0-1 0,-1-4 0,1 6-5,-1 0 0,1 1 0,-1-1 0,0 0 1,0 1-1,0-1 0,0 1 0,0-1 1,0 1-1,0 0 0,0-1 0,-1 1 0,1 0 1,0 0-1,-1 0 0,1 0 0,-1 0 0,0 0 1,1 0-1,-1 0 0,1 1 0,-1-1 1,0 1-1,0-1 0,1 1 0,-1 0 0,0 0 1,0-1-1,-3 2 0,-16-2 79,0 2-1,0 1 0,0 1 1,0 0-1,0 2 1,1 0-1,0 2 1,0 0-1,0 1 0,1 1 1,0 0-1,1 2 1,0 0-1,1 1 1,0 1-1,1 1 0,0 0 1,1 1-1,1 0 1,0 2-1,-13 20 1,23-31-67,1-1 0,0 1 1,0 0-1,1 0 1,-1 0-1,1 0 1,1 0-1,-1 1 0,1-1 1,0 0-1,1 1 1,-1-1-1,1 1 1,1-1-1,-1 1 1,1-1-1,3 12 0,-2-13-10,1 1 1,-1-1-1,1 0 0,0-1 0,0 1 0,1 0 0,-1-1 0,1 0 0,0 0 0,0 0 0,1 0 0,-1-1 0,1 0 0,0 0 0,0 0 0,0 0 0,0-1 0,0 1 0,0-1 0,7 1 0,74 15-2747,47-11-7058,-96-7-609</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1:32.378"/>
    </inkml:context>
    <inkml:brush xml:id="br0">
      <inkml:brushProperty name="width" value="0.025" units="cm"/>
      <inkml:brushProperty name="height" value="0.025" units="cm"/>
    </inkml:brush>
  </inkml:definitions>
  <inkml:trace contextRef="#ctx0" brushRef="#br0">145 87 7431,'0'0'18578,"-8"-4"-17772,6 3-766,0-1-1,0 1 1,0 0 0,0 0 0,0 0 0,0 0 0,0 1-1,0-1 1,0 0 0,-1 1 0,1-1 0,0 1 0,0 0 0,0 0-1,-1 0 1,1 0 0,0 0 0,0 0 0,-1 1 0,1-1-1,0 1 1,0-1 0,0 1 0,0 0 0,0 0 0,0 0-1,0 0 1,0 0 0,0 1 0,0-1 0,1 0 0,-1 1 0,0-1-1,1 1 1,-1 0 0,1 0 0,0-1 0,0 1 0,-1 0-1,0 4 1,-4 1 106,1 2 1,0-1-1,0 0 0,1 1 0,0 0 0,0 0 0,1 0 0,1 1 0,-1-1 1,1 1-1,1-1 0,0 1 0,0 0 0,1-1 0,2 20 0,-1-28-130,-1 0-1,1 1 1,0-1-1,0 0 1,0 0-1,0 0 0,0 0 1,0 0-1,0 0 1,0 0-1,0-1 1,0 1-1,1 0 1,-1 0-1,0-1 0,0 1 1,1-1-1,-1 1 1,1-1-1,-1 0 1,0 0-1,1 1 0,-1-1 1,1 0-1,-1 0 1,0 0-1,1-1 1,-1 1-1,1 0 0,0-1 1,4 1 61,1-1 1,-1 0-1,-1-1 0,1 0 0,0 0 1,6-3-1,-2 0-31,0-1 0,-1-1-1,0 0 1,0 0 0,-1 0 0,0-1-1,0-1 1,-1 1 0,0-1 0,0-1-1,-1 1 1,0-1 0,-1 0 0,0 0-1,-1-1 1,0 1 0,0-1 0,-1 0-1,-1 0 1,3-21 0,-5 30-55,0-1 0,0 1 1,-1 0-1,1 0 0,0-1 0,-1 1 0,0 0 1,1 0-1,-1 0 0,0 0 0,0 0 0,0 0 1,-1 0-1,1 0 0,0 0 0,-1 0 0,1 1 1,-1-1-1,1 0 0,-4-1 0,1 0-49,0 1 0,0 0 0,-1 0 0,1 0 0,0 1-1,-1-1 1,1 1 0,-1 0 0,-9-1 0,6 2-151,-1 0-1,1 0 1,-1 0 0,0 1-1,1 0 1,-1 1 0,1 0-1,0 0 1,-1 1 0,1 0 0,-8 4-1,-10 9-5150,1-1-4035</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0.281"/>
    </inkml:context>
    <inkml:brush xml:id="br0">
      <inkml:brushProperty name="width" value="0.025" units="cm"/>
      <inkml:brushProperty name="height" value="0.025" units="cm"/>
    </inkml:brush>
  </inkml:definitions>
  <inkml:trace contextRef="#ctx0" brushRef="#br0">3 285 1153,'0'0'26388,"-3"1"-25025,7-8-991,63-61 858,92-71 0,-145 128-1203,0-1-22,-9 7 1,0 0 0,0 0 0,1 1 0,-1 0-1,1 0 1,0 0 0,1 0 0,-1 1 0,1 0 0,-1 1-1,12-4 1,-17 7-3,0 0 1,0-1-1,0 1 0,0 0 1,-1 0-1,1 0 0,0 0 0,0 0 1,0 0-1,-1 0 0,1 0 0,0 0 1,-1 0-1,1 0 0,-1 0 1,1 0-1,-1 0 0,0 0 0,1 1 1,-1-1-1,0 0 0,0 0 1,0 1-1,0-1 0,0 0 0,0 0 1,0 0-1,0 1 0,-1 0 1,-2 43 297,-2-20-230,-1 1-1,-2-1 0,0-1 1,-20 39-1,16-38-26,2 1 1,0 0-1,-11 49 0,21-75-61,0 0 0,0 1 1,0-1-1,0 0 0,-1 0 0,1 1 1,0-1-1,0 0 0,0 1 0,0-1 0,0 0 1,0 1-1,0-1 0,0 0 0,0 1 1,0-1-1,1 0 0,-1 1 0,0-1 1,0 0-1,0 1 0,0-1 0,0 0 0,1 1 1,-1-1-1,0 0 0,0 0 0,0 1 1,1-1-1,-1 0 0,0 0 0,0 1 0,1-1 1,-1 0-1,0 0 0,1 0 0,-1 0 1,0 0-1,1 1 0,15-6-1669,16-16-2769,-14 2-445,1-2-1549</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0.671"/>
    </inkml:context>
    <inkml:brush xml:id="br0">
      <inkml:brushProperty name="width" value="0.025" units="cm"/>
      <inkml:brushProperty name="height" value="0.025" units="cm"/>
    </inkml:brush>
  </inkml:definitions>
  <inkml:trace contextRef="#ctx0" brushRef="#br0">92 60 9897,'0'0'6001,"5"-10"-3284,24-39 4068,-30 64-4276,-5 12-1846,-2-1 0,0 1 0,-2-2 0,-18 38 0,16-39-547,1 0 1,1 1 0,1 0-1,2 0 1,-7 38 0,13-54-164,1-4-4797,1-23-2864,-1-5 1003</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0.997"/>
    </inkml:context>
    <inkml:brush xml:id="br0">
      <inkml:brushProperty name="width" value="0.025" units="cm"/>
      <inkml:brushProperty name="height" value="0.025" units="cm"/>
    </inkml:brush>
  </inkml:definitions>
  <inkml:trace contextRef="#ctx0" brushRef="#br0">1 0 6502,'0'0'20980,"65"41"-20275,-28-41-545,6 0 32,2 0-288,-2 0-2338,-2 0-2019,-6-1-3330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9.656"/>
    </inkml:context>
    <inkml:brush xml:id="br0">
      <inkml:brushProperty name="width" value="0.025" units="cm"/>
      <inkml:brushProperty name="height" value="0.025" units="cm"/>
    </inkml:brush>
  </inkml:definitions>
  <inkml:trace contextRef="#ctx0" brushRef="#br0">190 120 11147,'0'0'5178,"5"-11"-2488,-5 10-2520,20-40 1532,-19 39-1574,0 0 0,-1 0 0,1 0 0,0 0 0,-1 0 0,1 0 0,-1 0 0,1 0 0,-1 0 0,0 0 0,0 0 0,0 0 0,0 0 0,0 0 0,-1-1 0,1 1 0,-1 0 0,1 0 0,-1 0 0,0 1 0,1-1 0,-1 0 0,-2-3 0,0 3-111,1 1 0,-1 0 0,1-1 0,-1 1 0,1 1 0,-1-1 0,0 0 0,0 1 0,1-1 0,-1 1 0,0 0 0,0 0 1,1 0-1,-1 0 0,0 0 0,0 1 0,1-1 0,-1 1 0,0 0 0,1 0 0,-1 0 0,0 0 0,1 0 0,-1 0 0,1 1 0,0-1 0,-1 1 1,1 0-1,0-1 0,-3 5 0,0-2-25,0 1 1,0 0-1,0 0 0,1 0 1,0 0-1,0 1 0,1 0 1,-1-1-1,1 1 1,0 1-1,-3 11 0,6-18 9,0 1-1,0 0 0,0 0 1,0-1-1,0 1 0,0 0 1,1 0-1,-1-1 0,0 1 1,0 0-1,1-1 0,-1 1 1,0 0-1,1-1 0,-1 1 1,1-1-1,-1 1 0,1-1 1,-1 1-1,1-1 0,0 1 1,-1-1-1,1 1 0,-1-1 1,1 0-1,0 1 0,-1-1 1,1 0-1,0 0 1,-1 1-1,1-1 0,0 0 1,0 0-1,-1 0 0,1 0 1,0 0-1,0 0 0,-1 0 1,1 0-1,0 0 0,0 0 1,-1 0-1,1-1 0,0 1 1,-1 0-1,1-1 0,1 1 1,39-12 228,-24 3-187,0 0-1,-1-1 1,25-21 0,29-17 74,-76 60-292,-290 474 2071,292-476-2700,6-9-11,14-19-917,23-33-2643,-11 12 111,2-6-1672</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2.365"/>
    </inkml:context>
    <inkml:brush xml:id="br0">
      <inkml:brushProperty name="width" value="0.025" units="cm"/>
      <inkml:brushProperty name="height" value="0.025" units="cm"/>
    </inkml:brush>
  </inkml:definitions>
  <inkml:trace contextRef="#ctx0" brushRef="#br0">81 1 12236,'0'0'14952,"0"14"-14167,0-12-758,0 11 123,0 0 1,0 0-1,-1 1 0,-1-1 0,-1 0 0,-6 20 0,-2-3 41,-4 9-34,2 1 0,-13 65 0,26-188-15355,0 37 8210</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2.720"/>
    </inkml:context>
    <inkml:brush xml:id="br0">
      <inkml:brushProperty name="width" value="0.025" units="cm"/>
      <inkml:brushProperty name="height" value="0.025" units="cm"/>
    </inkml:brush>
  </inkml:definitions>
  <inkml:trace contextRef="#ctx0" brushRef="#br0">1 16 7527,'0'0'20275,"27"-15"-19986,-19 29-193,3 0-32,-1-1-673,-2-2-1601,-3-5-1890</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3.233"/>
    </inkml:context>
    <inkml:brush xml:id="br0">
      <inkml:brushProperty name="width" value="0.025" units="cm"/>
      <inkml:brushProperty name="height" value="0.025" units="cm"/>
    </inkml:brush>
  </inkml:definitions>
  <inkml:trace contextRef="#ctx0" brushRef="#br0">300 93 8680,'0'0'4933,"6"-8"-2440,18-22-676,-23 28-1523,0 1 0,1-1 0,-1 1 0,0-1 0,0 1 0,0-1 0,0 0 0,-1 1 0,1-1 0,0 0 0,-1 0 0,1 0 0,-1 1-1,0-1 1,1 0 0,-1 0 0,0 0 0,0 0 0,0 0 0,-1 0 0,1 0 0,0 1 0,-1-1 0,0-2 0,-1 2-146,1 1 0,-1 0 0,0 1 0,0-1 0,0 0 1,0 0-1,0 1 0,0-1 0,0 1 0,0 0 0,0 0 0,0-1 0,0 1 0,0 0 0,0 1 1,0-1-1,0 0 0,-2 1 0,-39 11 326,29-5-386,1 0 0,0 1-1,1 0 1,-22 19 0,30-23-75,0 0 0,0 0 0,0 0 0,1 0 0,-1 1 1,1-1-1,0 1 0,0 0 0,1 0 0,-1 0 0,1 0 0,0 0 1,1 0-1,-1 1 0,1-1 0,-1 9 0,3-13-13,-1 0-1,0-1 0,1 1 0,-1 0 0,1 0 1,0 0-1,-1-1 0,1 1 0,-1 0 1,1-1-1,0 1 0,0 0 0,-1-1 0,1 1 1,0-1-1,0 1 0,0-1 0,0 0 1,0 1-1,-1-1 0,1 0 0,0 1 0,0-1 1,0 0-1,0 0 0,0 0 0,0 0 1,0 0-1,0 0 0,1 0 0,41-1 98,-31 1-100,81 0-205,-91 1 205,-1-1 1,0 0-1,0 1 1,0-1 0,0 1-1,0-1 1,0 1-1,1 0 1,-1-1 0,-1 1-1,1 0 1,0 0 0,0 0-1,0 0 1,0 0-1,0 0 1,-1 0 0,1 0-1,0 0 1,-1 0 0,1 0-1,-1 0 1,0 0-1,1 0 1,-1 1 0,0-1-1,1 0 1,-1 0 0,0 1-1,0-1 1,0 0-1,0 0 1,0 0 0,0 1-1,-1-1 1,1 0 0,0 0-1,-1 0 1,0 2-1,0 3 30,-1-1-1,1 0 1,-1 0 0,0 0-1,0 0 1,-1 0-1,-5 8 1,-4-1 120,1-1 0,-2 0 0,1-1 0,-2 0 0,1-1 1,-1 0-1,0-1 0,-1-1 0,0 0 0,0-1 0,-1-1 0,0 0 0,0-1 0,0-1 0,0 0 1,0-1-1,-19-1 0,35-1-294,-1 0 0,1 1 0,-1-1 0,0 0 0,1-1 1,-1 1-1,0 0 0,1 0 0,-1 0 0,0 0 0,1 0 0,-1-1 1,0 1-1,1 0 0,-1 0 0,1-1 0,-1 1 0,1-1 0,-1 1 1,1 0-1,-1-1 0,1 1 0,-1-1 0,1 1 0,-1-1 0,1 1 1,0-1-1,-1 1 0,1-1 0,0 0 0,0 1 0,-1-1 0,1 0 1,0 1-1,0-1 0,0 1 0,0-1 0,0 0 0,0 1 0,0-1 1,0 0-1,0-1 0,11-27-9970,0 10 2323</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3.560"/>
    </inkml:context>
    <inkml:brush xml:id="br0">
      <inkml:brushProperty name="width" value="0.025" units="cm"/>
      <inkml:brushProperty name="height" value="0.025" units="cm"/>
    </inkml:brush>
  </inkml:definitions>
  <inkml:trace contextRef="#ctx0" brushRef="#br0">166 0 9097,'0'0'16410,"-2"14"-15722,-7 26-162,-1-1 0,-2 0 0,-2-1 0,-20 37 0,15-32-480,1 0 0,3 1 0,-17 75 0,51-160-6426,2 1 3386,-4-6-1266,1-5-1730</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3.917"/>
    </inkml:context>
    <inkml:brush xml:id="br0">
      <inkml:brushProperty name="width" value="0.025" units="cm"/>
      <inkml:brushProperty name="height" value="0.025" units="cm"/>
    </inkml:brush>
  </inkml:definitions>
  <inkml:trace contextRef="#ctx0" brushRef="#br0">195 0 8904,'0'0'7688,"-19"56"-5670,-2-14-289,-5 11-159,-1 5-193,-1 2-64,3 2-512,3-3-256,8-10-353,5-6-96,6-11-96,3-11-224,0-8-769,9-9-1281,4-4-1762,3-7-3395</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04.277"/>
    </inkml:context>
    <inkml:brush xml:id="br0">
      <inkml:brushProperty name="width" value="0.025" units="cm"/>
      <inkml:brushProperty name="height" value="0.025" units="cm"/>
    </inkml:brush>
  </inkml:definitions>
  <inkml:trace contextRef="#ctx0" brushRef="#br0">310 1 10762,'0'0'2082,"46"69"577,-20-21-994,-8 8 193,-3 9 0,-9 6 224,-6 3-385,0 5-704,-17 8-352,-8 2-225,-14 6-224,-8 5-127,-9 5-33,-12 4-1089,-11 0-1698,-11-5-2946</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3.887"/>
    </inkml:context>
    <inkml:brush xml:id="br0">
      <inkml:brushProperty name="width" value="0.025" units="cm"/>
      <inkml:brushProperty name="height" value="0.025" units="cm"/>
    </inkml:brush>
  </inkml:definitions>
  <inkml:trace contextRef="#ctx0" brushRef="#br0">287 19 1121,'-8'-1'128,"-7"-2"257,-6 2-193,-2-2-96,-5 2 288,-6-1-192,-1 0-96,-4 0-800,-1-1-1154,-4 2 1826</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4.229"/>
    </inkml:context>
    <inkml:brush xml:id="br0">
      <inkml:brushProperty name="width" value="0.025" units="cm"/>
      <inkml:brushProperty name="height" value="0.025" units="cm"/>
    </inkml:brush>
  </inkml:definitions>
  <inkml:trace contextRef="#ctx0" brushRef="#br0">342 3 705,'-14'0'1911,"-311"-3"3545,325 3-5447,0 0 0,0 1 0,-1-1 1,1 0-1,0 0 0,0 0 0,0 0 1,0 1-1,0-1 0,0 0 0,-1 0 1,1 0-1,0 1 0,0-1 0,0 0 1,0 0-1,0 0 0,0 1 0,0-1 1,0 0-1,0 0 0,0 1 0,0-1 1,0 0-1,0 0 0,0 1 0,0-1 1,0 0-1,0 0 0,0 0 0,0 1 1,0-1-1,0 0 0,1 0 0,-1 0 1,0 1-1,0-1 0,0 0 0,0 0 1,0 0-1,1 1 0,-1-1 0,0 0 1,0 0-1,0 0 0,1 0 0,-1 0 1,0 0-1,0 0 0,0 1 0,1-1 1,-1 0-1,0 0 0,0 0 0,1 0 1,-1 0-1,0 0 0,0 0 0,15 11-661,1-7-1163,3 0-652</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5.051"/>
    </inkml:context>
    <inkml:brush xml:id="br0">
      <inkml:brushProperty name="width" value="0.025" units="cm"/>
      <inkml:brushProperty name="height" value="0.025" units="cm"/>
    </inkml:brush>
  </inkml:definitions>
  <inkml:trace contextRef="#ctx0" brushRef="#br0">451 9 1986,'0'0'6870,"-10"-1"-5946,-116-7 4412,-165 11-1,290-3-5258,0 0-1,-1 0 0,1 0 1,0 0-1,0 0 0,-1 0 1,1 1-1,0-1 1,0 0-1,0 1 0,-1-1 1,1 1-1,0-1 0,0 1 1,0-1-1,0 1 0,0 0 1,-2 1-1,4-1-48,-1 0 1,1-1-1,-1 1 0,1 0 1,-1-1-1,1 1 0,-1-1 1,1 1-1,0-1 0,-1 1 1,1-1-1,0 1 0,-1-1 1,1 0-1,0 1 0,0-1 1,-1 0-1,1 1 0,0-1 1,0 0-1,0 0 0,-1 0 1,1 0-1,0 0 1,0 0-1,0 0 0,-1 0 1,1 0-1,1-1 0,122 7 1330,185-15 1,-181 2-948,421-1 470,-401 9-838,-136-1-36,-7-1 8,0 1-1,0 0 1,0 0 0,0 1-1,0-1 1,0 1 0,0 0-1,8 3 1,-12-4 433,35 2-95,299 7 116,-106-9-458,273 1 411,449-18 42,-750 22 198,-230-4-2197,-11-1-2505,1-2-4056,5-3-8005</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6.118"/>
    </inkml:context>
    <inkml:brush xml:id="br0">
      <inkml:brushProperty name="width" value="0.025" units="cm"/>
      <inkml:brushProperty name="height" value="0.025" units="cm"/>
    </inkml:brush>
  </inkml:definitions>
  <inkml:trace contextRef="#ctx0" brushRef="#br0">57 1 13164,'0'0'13154,"-4"14"-12647,-32 130 598,30-117-868,2 0 0,0 0 0,2 1 0,2 30 1,0-56-224,0 0 0,1-1 1,-1 1-1,0-1 0,1 1 1,-1-1-1,1 0 0,0 1 1,-1-1-1,1 1 0,0-1 1,0 0-1,0 1 0,0-1 1,0 0-1,0 0 0,0 0 1,0 0-1,0 0 0,1 0 1,-1 0-1,0 0 0,1-1 1,1 2-1,-2-2-94,0 0 0,0 0 0,0 0 1,-1 0-1,1 0 0,0 0 0,0 0 0,0 0 0,0 0 0,0 0 1,-1-1-1,1 1 0,0 0 0,0 0 0,0-1 0,0 1 1,-1-1-1,1 1 0,0-1 0,-1 1 0,1-1 0,0 1 0,-1-1 1,1 0-1,-1 1 0,1-1 0,0 0 0,-1 0 0,0 1 0,1-1 1,-1 0-1,1 0 0,-1 1 0,0-1 0,0 0 0,0 0 1,1 0-1,-1 0 0,0 0 0,0 0 0,0 1 0,0-1 0,0-1 1,1-10-2148,0 0 1,-1 1 0,0-1 0,-2-12 0,-6-5-3828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5.264"/>
    </inkml:context>
    <inkml:brush xml:id="br0">
      <inkml:brushProperty name="width" value="0.025" units="cm"/>
      <inkml:brushProperty name="height" value="0.025" units="cm"/>
    </inkml:brush>
  </inkml:definitions>
  <inkml:trace contextRef="#ctx0" brushRef="#br0">51 1 18129,'-5'16'1692,"-8"39"432,1 1-1,3 0 0,-2 69 1,14-26-1087,20 130 1,2 77-6,-25-253-1469,0-36 18,0-35-23,2-83-3094,20-136-1,-11 169 3067,26-83 1,-21 115 1199,-16 36-708,0-1 1,0 1-1,0 0 0,1 0 0,-1 0 0,0 0 0,0-1 0,0 1 0,0 0 0,0 0 1,0 0-1,1 0 0,-1 0 0,0 0 0,0 0 0,0 0 0,0-1 0,1 1 0,-1 0 1,0 0-1,0 0 0,0 0 0,0 0 0,1 0 0,-1 0 0,0 0 0,0 0 1,0 0-1,1 0 0,-1 0 0,0 0 0,0 0 0,0 0 0,0 1 0,1-1 0,-1 0 1,0 0-1,0 0 0,0 0 0,0 0 0,1 0 0,-1 0 0,0 0 0,0 1 1,0-1-1,0 0 0,0 0 0,0 0 0,5 22 849,-5 52 1247,-2-56-1731,2 0 0,0 0 1,1 0-1,0 0 0,9 34 0,-10-51-376,1 0-1,-1 0 0,0 0 0,0 0 1,1 0-1,-1 0 0,0 0 0,1 0 1,-1 0-1,1 0 0,0 0 1,-1 0-1,1 0 0,-1-1 0,1 1 1,0 0-1,0 0 0,0-1 0,-1 1 1,1-1-1,0 1 0,0-1 0,0 1 1,0-1-1,0 1 0,0-1 1,0 0-1,0 0 0,0 1 0,0-1 1,0 0-1,0 0 0,0 0 0,0 0 1,0 0-1,0 0 0,0 0 0,0-1 1,0 1-1,0 0 0,0 0 1,0-1-1,0 1 0,0-1 0,0 1 1,0-1-1,0 1 0,0-1 0,-1 0 1,1 1-1,0-1 0,0 0 0,-1 0 1,2 0-1,5-6 49,-1 0 0,1 0 0,-1 0 0,7-12 0,26-50 45,-27 45-95,1 2 1,19-27 0,-31 48-15,-1 0 0,1 0 0,0 0 0,0 1 0,-1-1 0,1 0 0,0 0 1,0 0-1,0 0 0,0 1 0,0-1 0,0 0 0,0 1 0,0-1 0,0 1 0,0 0 0,0-1 0,0 1 0,2-1 0,-2 1 17,-1 1 0,1-1-1,0 0 1,-1 1 0,1-1 0,-1 1 0,1-1-1,-1 0 1,1 1 0,-1-1 0,1 1 0,-1-1-1,0 1 1,1-1 0,-1 1 0,0 0 0,1-1 0,-1 1-1,0 0 1,0-1 0,1 1 0,-1-1 0,0 1-1,0 1 1,4 52 1207,-5-45-888,1 17 38,-1-19-322,0 1-1,1 0 1,0-1 0,1 1 0,0-1 0,0 1-1,0-1 1,4 11 0,-5-18-47,1 1 0,-1 0 0,0-1 0,1 1 0,-1-1 0,1 1 0,-1-1 0,1 1 0,-1-1 0,1 1 0,-1-1 0,1 0 0,0 1 0,-1-1 0,1 0 0,0 1 0,-1-1 0,1 0 0,0 0 0,-1 0 0,1 1 0,0-1 0,-1 0 0,1 0 0,0 0 0,-1 0 0,1 0 0,0 0 0,0-1 0,-1 1 0,1 0 0,0 0 0,-1 0 0,1-1 0,0 1 0,-1 0 0,1-1 0,-1 1 0,1 0 0,0-1 0,-1 1 0,1-1 0,-1 1 0,1-2 0,25-24 0,-25 25 0,43-56 0,-27 33 0,1 2 0,1 0 0,33-30 0,-52 51 0,1 0 0,0 1 0,-1-1 0,1 0 0,0 0 0,0 1 0,0-1 0,0 1 0,0-1 0,-1 1 0,1-1 0,0 1 0,0-1 0,0 1 0,0 0 0,0-1 0,0 1 0,0 0 0,1 0 0,-1 0 0,0 0 0,0 0 0,0 0 0,0 0 0,0 0 0,0 1 0,0-1 0,0 0 0,0 1 0,0-1 0,0 0 0,0 1 0,0-1 0,0 1 0,-1-1 0,1 1 0,0 0 0,0-1 0,0 1 0,-1 0 0,1 0 0,0 0 0,-1-1 0,1 1 0,-1 0 0,1 0 0,-1 0 0,1 0 0,-1 0 0,0 0 0,1 0 0,-1 0 0,0 0 0,0 0 0,0 0 0,0 1 0,3 13 0,0-1 0,-1 1 0,-1 20 0,0-14 0,0-16 0,-1 1 0,1-1 0,0 0 0,0 0 0,1 0 0,3 7 0,-5-12 0,0 0 0,0 1 0,0-1 0,0 0 0,0 0 0,1 1 0,-1-1 0,0 0 0,0 0 0,0 0 0,1 0 0,-1 1 0,0-1 0,0 0 0,1 0 0,-1 0 0,0 0 0,0 0 0,1 0 0,-1 0 0,0 1 0,0-1 0,1 0 0,-1 0 0,0 0 0,1 0 0,-1 0 0,0 0 0,0 0 0,1 0 0,-1-1 0,0 1 0,0 0 0,1 0 0,-1 0 0,0 0 0,0 0 0,1 0 0,-1 0 0,0-1 0,15-20 0,-5-6-2983,-4-15-7759,-6 21-453</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3:59.996"/>
    </inkml:context>
    <inkml:brush xml:id="br0">
      <inkml:brushProperty name="width" value="0.025" units="cm"/>
      <inkml:brushProperty name="height" value="0.025" units="cm"/>
    </inkml:brush>
  </inkml:definitions>
  <inkml:trace contextRef="#ctx0" brushRef="#br0">126 6 10794,'0'0'12204,"-9"7"-11644,-59 60 452,63-61-936,-1 1 1,1 0-1,1 0 1,-1 0-1,1 0 0,0 1 1,1-1-1,0 1 1,0 0-1,-3 16 1,6-23-73,0 0 0,0 0 1,0 0-1,0 0 0,1 0 1,-1 0-1,0 0 0,1 1 1,-1-1-1,1 0 0,-1 0 0,1 0 1,-1-1-1,1 1 0,0 0 1,-1 0-1,1 0 0,0 0 1,0-1-1,0 1 0,0 0 1,-1 0-1,1-1 0,0 1 1,0-1-1,0 1 0,0-1 1,0 0-1,1 1 0,-1-1 1,0 0-1,0 0 0,0 1 0,0-1 1,0 0-1,0 0 0,0 0 1,1 0-1,0-1 0,51-5 304,-38 1-275,0-1-1,-1 0 0,0 0 1,0-2-1,0 0 0,-1 0 1,0-1-1,12-12 0,-6 4-4,0-1 1,-1-1-1,-2 0 0,18-26 1,-77 120-383,37-64 374,1-1 0,1 1 0,0 0 1,1 0-1,0 0 0,0 1 0,0 12 0,3-23-17,0 0 0,0 0 0,0 0 0,0 0 0,0 0 0,0 0 0,0 0-1,1 0 1,-1 0 0,0 0 0,1 0 0,-1 0 0,1 0 0,-1 0-1,1 0 1,-1 0 0,1 0 0,0-1 0,-1 1 0,1 0 0,0 0 0,0-1-1,-1 1 1,1 0 0,0-1 0,0 1 0,0-1 0,1 1 0,1 0-102,0 0 0,0 0 0,0-1 0,0 0 0,0 1 0,1-1 0,-1 0 0,0 0 0,6-2 0,1 0-673,0 0 1,0-1-1,0 0 1,-1-1-1,12-5 0,47-40-8687,-37 23 2359</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6.476"/>
    </inkml:context>
    <inkml:brush xml:id="br0">
      <inkml:brushProperty name="width" value="0.025" units="cm"/>
      <inkml:brushProperty name="height" value="0.025" units="cm"/>
    </inkml:brush>
  </inkml:definitions>
  <inkml:trace contextRef="#ctx0" brushRef="#br0">0 123 8360,'0'0'2461,"0"-9"427,1-31-203,-1 38-2456,1 0 0,-1 0 0,1-1 0,-1 1 0,1 0 0,0 0 0,0 0 0,0 0 0,0 0 0,0 0-1,0 1 1,1-1 0,-1 0 0,1 0 0,-1 1 0,1-1 0,0 1 0,0 0 0,-1-1 0,1 1 0,0 0 0,0 0 0,3-1 0,48-14 2387,-45 15-2175,25-5 168,-1 2-1,1 1 1,0 1 0,52 5-1,-46 14-1560,-27-4-2904,-12-12 3595,0-1 0,0 1 0,0-1 0,0 1 0,-1-1 0,1 1 0,0-1 0,0 0 0,-1 1 0,1-1 0,0 1 0,-1-1 0,1 1 0,0-1 0,-1 0 0,1 1 0,-1-1 0,1 0 0,0 1 0,-1-1 0,1 0 0,-1 0 0,1 1 0,-1-1 0,1 0 0,-1 0 0,1 0 0,-1 0 0,1 0 0,-1 0 0,1 0 0,-2 0 0,-16 4-5659</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2:56.820"/>
    </inkml:context>
    <inkml:brush xml:id="br0">
      <inkml:brushProperty name="width" value="0.025" units="cm"/>
      <inkml:brushProperty name="height" value="0.025" units="cm"/>
    </inkml:brush>
  </inkml:definitions>
  <inkml:trace contextRef="#ctx0" brushRef="#br0">28 10 11851,'0'0'10026,"79"10"-7912,-38-18-641,6 1-512,-2 2-801,-1 5-128,-8 0-224,-6 10-1602,-13 7-1697,-13 0-2050,-4 1-4325</inkml:trace>
  <inkml:trace contextRef="#ctx0" brushRef="#br0" timeOffset="1">0 311 13196,'0'0'10090,"67"29"-7496,-22-29-864,7-2-897,2-3-641,0 3-128,-4 2-224,-5 0-2050,-15 0-2979,-10 0-6950</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1.305"/>
    </inkml:context>
    <inkml:brush xml:id="br0">
      <inkml:brushProperty name="width" value="0.025" units="cm"/>
      <inkml:brushProperty name="height" value="0.025" units="cm"/>
    </inkml:brush>
  </inkml:definitions>
  <inkml:trace contextRef="#ctx0" brushRef="#br0">140 66 9929,'0'0'4308,"4"-9"-1932,4-2-1489,5-10 79,-4-4 3021,-19 45 118,-16 19-3417,1 0-281,0 2 614,-36 85-1,56-114-927,0 1 0,1 0 0,0 0 0,2 0 0,-1 0 1,1 0-1,1 0 0,1 1 0,-1-1 0,2 0 0,0 1 0,4 14 0,-4-23-175,0-1 0,1 1 0,0-1 1,0 0-1,1 0 0,-1 0 0,1 0 0,0-1 0,0 1 1,0 0-1,0-1 0,0 0 0,1 0 0,0 0 0,-1 0 1,8 3-1,-4-3-911,0 1 0,-1-2 1,1 1-1,0-1 1,0 0-1,1-1 0,-1 1 1,0-1-1,14 0 1,4-2-4598</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1.755"/>
    </inkml:context>
    <inkml:brush xml:id="br0">
      <inkml:brushProperty name="width" value="0.025" units="cm"/>
      <inkml:brushProperty name="height" value="0.025" units="cm"/>
    </inkml:brush>
  </inkml:definitions>
  <inkml:trace contextRef="#ctx0" brushRef="#br0">39 108 13837,'0'0'13410,"11"2"-12390,7 1-794,1-1 1,-1 0-1,1-2 0,32-2 1,-42 1-199,-1 0 0,1-1 0,-1 0 0,1 0 0,-1-1 0,0 0 1,0 0-1,0-1 0,0 0 0,-1 0 0,1-1 0,-1 0 0,-1 0 0,9-8 0,-14 12-15,0 0 0,0 0-1,1 0 1,-1-1 0,-1 1-1,1 0 1,0 0 0,0-1 0,0 1-1,-1 0 1,1-1 0,0 1-1,-1-1 1,1 1 0,-1-1 0,0 1-1,0-1 1,1 1 0,-1-1-1,0 1 1,0-1 0,-1-2 0,1 3 8,-1-1 1,0 1 0,0 0 0,0 0-1,0 0 1,0 0 0,0 0 0,0 0 0,0 0-1,-1 0 1,1 0 0,0 0 0,0 1-1,-1-1 1,1 1 0,-1-1 0,1 1 0,-3-1-1,-6-1 55,1 0-1,-1 1 0,0 0 1,0 1-1,-17 1 1,13 1 21,1 1 0,-1 0 0,1 1 0,-1 1 0,1 0 1,0 1-1,1 0 0,0 1 0,0 0 0,0 1 0,1 1 1,0 0-1,1 0 0,-15 17 0,24-25-89,-1 0 0,1 0 0,0 0-1,0 1 1,0-1 0,0 0 0,0 1 0,0-1-1,0 1 1,1-1 0,-1 1 0,0-1 0,1 1 0,0 0-1,-1-1 1,1 1 0,0 0 0,-1-1 0,1 1 0,0 0-1,0-1 1,1 1 0,-1 0 0,0-1 0,1 1 0,-1 0-1,0-1 1,1 1 0,0-1 0,-1 1 0,1-1 0,0 1-1,0-1 1,0 1 0,0-1 0,0 0 0,0 1 0,0-1-1,1 0 1,-1 0 0,0 0 0,1 0 0,-1 0 0,0 0-1,1 0 1,-1-1 0,1 1 0,0-1 0,-1 1 0,1-1-1,0 1 1,1-1 0,14 5-162,-1-2 0,0 0 0,1-1 0,17 0-1,-26-2-60,-8 0 204,67 4-3505,-23-3-3250,-17-1 408</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3.374"/>
    </inkml:context>
    <inkml:brush xml:id="br0">
      <inkml:brushProperty name="width" value="0.025" units="cm"/>
      <inkml:brushProperty name="height" value="0.025" units="cm"/>
    </inkml:brush>
  </inkml:definitions>
  <inkml:trace contextRef="#ctx0" brushRef="#br0">1 281 15855,'0'0'9070,"10"-8"-7362,160-146 1322,-48 40-1800,-122 114-1211,0-1 0,0 1 0,1 0 0,-1-1 0,0 1-1,0 0 1,0 0 0,1-1 0,-1 1 0,0 0 0,0 0 0,1 0 0,-1-1-1,0 1 1,0 0 0,1 0 0,-1 0 0,0 0 0,1-1 0,-1 1 0,0 0-1,1 0 1,-1 0 0,0 0 0,1 0 0,-1 0 0,0 0 0,1 0-1,-1 0 1,0 0 0,0 0 0,1 0 0,-1 0 0,0 0 0,1 1 0,-1-1-1,0 0 1,1 0 0,-1 15 136,-11 21-112,3-17-125,-27 77 505,32-88-676,1 1-1,0 0 1,1 0 0,-1 0 0,2 0 0,-1 0 0,1 0 0,2 14 0,-2-22 162,0-1 1,0 0-1,0 1 1,0-1 0,0 0-1,0 1 1,0-1-1,1 0 1,-1 1 0,0-1-1,0 0 1,0 0-1,0 1 1,0-1 0,1 0-1,-1 0 1,0 1-1,0-1 1,0 0 0,1 0-1,-1 1 1,0-1-1,0 0 1,1 0 0,-1 0-1,0 0 1,1 1-1,-1-1 1,0 0 0,0 0-1,1 0 1,-1 0-1,0 0 1,1 0 0,-1 0-1,0 0 1,1 0-1,-1 0 1,1 0 0,13-9-2626,7-18-2275,-8-3-1340</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3:03.715"/>
    </inkml:context>
    <inkml:brush xml:id="br0">
      <inkml:brushProperty name="width" value="0.025" units="cm"/>
      <inkml:brushProperty name="height" value="0.025" units="cm"/>
    </inkml:brush>
  </inkml:definitions>
  <inkml:trace contextRef="#ctx0" brushRef="#br0">167 0 17104,'0'0'7399,"54"74"-5733,-36-33-321,-1 6-480,-3 4-353,-9 4-95,-5 3-65,-1 5-96,-17 3-64,-8 6-95,-8 4-33,-5 4-353,-7 0-1056,-6-3-3203,-6-5-4293</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38.357"/>
    </inkml:context>
    <inkml:brush xml:id="br0">
      <inkml:brushProperty name="width" value="0.025" units="cm"/>
      <inkml:brushProperty name="height" value="0.025" units="cm"/>
    </inkml:brush>
  </inkml:definitions>
  <inkml:trace contextRef="#ctx0" brushRef="#br0">757 1 3235,'-14'9'587,"-253"182"-176,191-130-326,-82 84 0,134-119-99,1 2-1,0 0 1,3 1 0,0 1-1,2 1 1,-24 55 0,27-46-17,1 0 1,2 0-1,2 1 1,-5 43-1,12-65 39,2-1 1,0 1-1,1 0 0,1-1 1,0 1-1,2-1 0,0 1 0,1-1 1,1 0-1,1 0 0,11 26 0,6-4 4,2-1 0,1-1 0,2-1 0,2-2 0,1 0 0,2-3 0,1 0 0,53 37 0,-3-11-139,3-3 1,159 73-1,-154-89-61,181 51 0,105-1-40,-298-72-177,129 21 350,2-9 1,0-10-1,256-8 0,-335-19-19,195-36-1,-214 25-667</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4:38.699"/>
    </inkml:context>
    <inkml:brush xml:id="br0">
      <inkml:brushProperty name="width" value="0.025" units="cm"/>
      <inkml:brushProperty name="height" value="0.025" units="cm"/>
    </inkml:brush>
  </inkml:definitions>
  <inkml:trace contextRef="#ctx0" brushRef="#br0">0 2069 641,'126'-20'-96,"0"-6"-449</inkml:trace>
  <inkml:trace contextRef="#ctx0" brushRef="#br0" timeOffset="1">1746 1150 6854,'5'-23'295,"-1"-1"0,-1 0 0,-1 0-1,-1 0 1,-1 0 0,-1 0-1,-1 0 1,-2 0 0,0 1-1,-1-1 1,-2 1 0,0 0-1,-1 1 1,-21-39 0,0 12-252,-2 1 1,-1 1-1,-3 2 1,-65-64-1,-180-143-9,278 250-34,-33-28-574,-2 2 0,-64-38 0,79 54 58,-1 1 0,-1 1 0,0 1 0,0 1 0,-1 1 0,-33-4 1,-27 1-1274,-8 6-885</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59.628"/>
    </inkml:context>
    <inkml:brush xml:id="br0">
      <inkml:brushProperty name="width" value="0.025" units="cm"/>
      <inkml:brushProperty name="height" value="0.025" units="cm"/>
    </inkml:brush>
  </inkml:definitions>
  <inkml:trace contextRef="#ctx0" brushRef="#br0">1 0 2306,'115'71'288,"7"-9"-223,7-4-98,8-7 33,12-7-32,6-11-32,8-9 128,8-13 1,3-9-33,3-2-64,5-17 32,0-10 32,7-9-32,-6-7 32,1-8 0,-1-6-641,-9-7-608</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16:59.972"/>
    </inkml:context>
    <inkml:brush xml:id="br0">
      <inkml:brushProperty name="width" value="0.025" units="cm"/>
      <inkml:brushProperty name="height" value="0.025" units="cm"/>
    </inkml:brush>
  </inkml:definitions>
  <inkml:trace contextRef="#ctx0" brushRef="#br0">749 164 8808,'-99'-36'128,"-7"3"161,3 8-97,6 6-96,7 8-64,11 0-32,14 5 0,10-3-641,1-5-1729</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0.774"/>
    </inkml:context>
    <inkml:brush xml:id="br0">
      <inkml:brushProperty name="width" value="0.025" units="cm"/>
      <inkml:brushProperty name="height" value="0.025" units="cm"/>
    </inkml:brush>
  </inkml:definitions>
  <inkml:trace contextRef="#ctx0" brushRef="#br0">143 241 9577,'0'0'8173,"-8"2"-6032,-2 2-1713,0 1 1,1-1-1,-1 2 1,1 0-1,0 0 1,0 0-1,-9 10 1,14-12-268,-1-1 0,1 1 0,0 0 0,1 0 0,-1 1 0,1-1 0,0 1 0,0-1 0,0 1 0,1 0 0,-1 0 0,1 1 0,0-1 0,1 0 0,0 1 0,-1-1 0,1 11 0,1-15-148,1 0 1,0 0 0,0 0-1,-1-1 1,1 1 0,0 0-1,0 0 1,0-1-1,0 1 1,0-1 0,0 1-1,0-1 1,1 1-1,-1-1 1,0 1 0,0-1-1,0 0 1,0 0 0,0 0-1,1 0 1,-1 0-1,0 0 1,0 0 0,0 0-1,0 0 1,1 0 0,-1 0-1,2-1 1,39-8 322,-30 3-453,0-1 1,0-1-1,0 0 0,-1 0 1,0-1-1,-1-1 0,0 0 0,0 0 1,-1-1-1,0 0 0,-1-1 0,-1 0 1,1 0-1,6-17 0,-26 64-1047,12-34 1170,-1 0 0,1 0 1,-1 0-1,1 0 0,-1 0 1,1 0-1,0 0 0,0 0 0,0 0 1,-1 0-1,1 0 0,0 0 1,0 0-1,0 0 0,1 0 0,-1 0 1,0 0-1,0 0 0,0 0 1,1 0-1,-1 0 0,1 0 0,-1 0 1,1 0-1,-1 0 0,1-1 1,-1 1-1,1 0 0,0 0 0,-1 0 1,1-1-1,0 1 0,0 0 1,-1-1-1,1 1 0,0-1 0,0 1 1,0-1-1,2 1 0,7-1 68,0-2-1,0 1 1,0-1 0,0-1-1,0 0 1,0 0-1,-1-1 1,0 0 0,1-1-1,-2 0 1,1 0-1,13-11 1,6-6 105,-1-1 1,31-34-1,-46 46-158,0-1 0,-1-1-1,-1 0 1,0 0 0,0-1 0,-2 0-1,0-1 1,10-24 0,-65 83-299,34-29 231,-99 127 416,101-126-207,0 1-1,2 0 1,0 1-1,0 0 0,2 0 1,-11 37-1,18-53-147,-1 1 0,1-1-1,-1 0 1,1 0-1,0 1 1,0-1 0,0 0-1,0 1 1,0-1 0,0 0-1,1 1 1,-1-1 0,1 0-1,0 0 1,-1 0-1,1 1 1,0-1 0,0 0-1,1 0 1,-1 0 0,0 0-1,1-1 1,1 4-1,-1-5 4,0 1-1,-1-1 0,1 1 1,-1-1-1,1 1 0,0-1 1,-1 0-1,1 0 0,0 0 0,-1 0 1,1 0-1,0 0 0,-1 0 1,1-1-1,0 1 0,-1 0 0,1-1 1,-1 0-1,1 1 0,-1-1 1,1 0-1,-1 0 0,1 1 1,-1-1-1,0 0 0,1-1 0,-1 1 1,0 0-1,0 0 0,0 0 1,0-1-1,1-1 0,9-11 9,-1 0-1,-1-1 1,0 0-1,-2 0 1,1 0 0,-2-1-1,0-1 1,-1 1-1,6-34 1,-14 63-50,1-6-11,1 0 0,0 0-1,0-1 1,0 1 0,1 0 0,0 10 0,0-15 32,1 0-1,-1 0 1,1-1 0,-1 1 0,1 0 0,0 0-1,0-1 1,-1 1 0,1-1 0,0 1 0,0 0-1,1-1 1,-1 0 0,0 1 0,0-1 0,1 0-1,-1 0 1,1 1 0,-1-1 0,1 0 0,-1-1-1,1 1 1,0 0 0,-1 0 0,1-1 0,0 1-1,0-1 1,0 1 0,-1-1 0,1 0 0,0 0 0,2 0-1,8 1 26,0-1-1,0-1 0,0 0 0,0 0 1,-1-1-1,1-1 0,-1 0 0,1-1 1,-1 0-1,17-9 0,-9 3-11,-1-1 0,-1 0 1,0-2-1,0 0 0,18-19 0,-63 59-278,4-5 369,-37 46 0,56-61-40,0 0 1,0 0-1,1 0 0,0 0 1,0 1-1,1 0 0,0 0 1,0 0-1,1 0 0,0 0 1,0 1-1,0 8 0,2-16-92,0-1-1,0 1 1,0 0-1,0-1 1,0 1-1,1 0 1,-1-1-1,0 1 1,0 0-1,0-1 1,1 1-1,-1 0 1,0-1-1,1 1 0,-1-1 1,1 1-1,-1-1 1,1 1-1,-1-1 1,0 1-1,1-1 1,0 1-1,-1-1 1,1 1-1,-1-1 1,1 0-1,0 0 1,-1 1-1,1-1 1,0 0-1,-1 0 1,1 1-1,0-1 1,-1 0-1,1 0 1,0 0-1,-1 0 1,1 0-1,0 0 0,-1 0 1,1 0-1,0-1 1,-1 1-1,1 0 1,0 0-1,-1 0 1,1-1-1,0 1 1,-1 0-1,1-1 1,-1 1-1,2-1 1,2-1-560,0 0 1,-1 1 0,1-2-1,0 1 1,-1 0 0,1-1-1,5-5 1,9-18-4347,-2-6-2375</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0:04.145"/>
    </inkml:context>
    <inkml:brush xml:id="br0">
      <inkml:brushProperty name="width" value="0.025" units="cm"/>
      <inkml:brushProperty name="height" value="0.025" units="cm"/>
    </inkml:brush>
  </inkml:definitions>
  <inkml:trace contextRef="#ctx0" brushRef="#br0">0 1 5189</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0:04.815"/>
    </inkml:context>
    <inkml:brush xml:id="br0">
      <inkml:brushProperty name="width" value="0.025" units="cm"/>
      <inkml:brushProperty name="height" value="0.025" units="cm"/>
    </inkml:brush>
  </inkml:definitions>
  <inkml:trace contextRef="#ctx0" brushRef="#br0">833 302 2242,'-4'0'11,"-30"1"184,-1-1 0,1-2 0,0-1-1,0-2 1,-64-17 0,77 14-68,-1 1 0,-1 1-1,1 1 1,-26-2 0,40 6-86,1 1 0,-1 0-1,0 0 1,0 1 0,0 0 0,1 1-1,-1-1 1,1 2 0,-1-1 0,1 1 0,0 0-1,0 0 1,0 1 0,0 0 0,-11 9-1,0 4-18,0 0-1,1 2 1,1 0-1,1 0 1,1 2-1,1 0 1,-21 44-1,4 4 5,-27 95 1,40-109-22,3 2 1,-11 78-1,22-109-11,1 0 0,2-1 0,0 1 0,2 0 0,1 0 0,1-1 0,13 48 0,-2-29 1,2 0 1,1-1 0,3-2 0,1 0 0,2-1 0,1-1 0,57 65-1,-61-82 6,0-2-1,1 0 1,1-1-1,1-2 1,1 0-1,0-2 1,1 0-1,0-2 1,1-1-1,1-1 1,0-2-1,0 0 0,45 6 1,-10-7 3,1-3-1,0-4 1,1-1-1,66-11 1,259-53 17,-249 37-1,-85 17-23,0-3 0,-1-2 1,0-3-1,-2-1 1,71-38-1,-95 40 23,0 0 0,-2-2 0,0-1-1,-1-1 1,-2-1 0,0-2 0,-1 0 0,-1-1 0,-2-2 0,29-46 0,-33 46 49,-2-2 1,-1 0-1,-1 0 1,-1-1-1,-2-1 1,9-49-1,-15 60-8,-1 0 0,-1-1 0,-1 1 0,0 0 0,-2 0 0,0 0-1,-1 0 1,-1 0 0,-1 1 0,-1-1 0,-13-28 0,-7-5 100,-3 1 0,-2 1 0,-3 2 0,-1 1 0,-3 1 0,-2 3 0,-1 1 0,-3 2 1,-1 2-1,-1 2 0,-3 2 0,0 2 0,-3 2 0,0 3 0,-2 2 0,-113-38 0,110 47-147,0 3-1,-2 2 1,1 3-1,-1 2 0,-83 1 1,106 8-16,0 0 0,0 3 0,1 1 0,0 1 0,0 2 0,0 1 0,1 2 0,0 2 0,2 1 0,-36 21 0,27-9-122,1 2 0,2 2 0,1 1-1,-59 68 1,-109 166-2410,100-120 447</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2:52.936"/>
    </inkml:context>
    <inkml:brush xml:id="br0">
      <inkml:brushProperty name="width" value="0.025" units="cm"/>
      <inkml:brushProperty name="height" value="0.025" units="cm"/>
    </inkml:brush>
  </inkml:definitions>
  <inkml:trace contextRef="#ctx0" brushRef="#br0">937 1 11435,'0'0'1030,"-12"9"-229,10-7-774,-7 5 20,1 0-1,-1 1 1,1 0-1,1 0 0,0 1 1,0 0-1,0 0 0,1 0 1,-5 12-1,-250 661 1135,-49 106-200,278-724-767,-111 254 893,122-262-1029,2 1 0,3 0 0,-15 109 1,26-123-69,1-1 0,2 1 0,2 0 0,2-1 0,13 76 0,-12-105-19,1 0 0,0 0 0,1 0 0,1 0 0,0-1 0,0 0 0,1 0 0,1 0 0,13 15 0,-14-20-11,1 1-1,0-1 0,1 0 0,0-1 0,0 0 1,0-1-1,1 1 0,0-2 0,0 1 0,0-2 1,0 1-1,1-1 0,15 2 0,55 4 57,0-3 0,116-7 0,-66-1 11,841 45 66,-559-16-98,1067 8 22,-1244-33-36,1019 92 874,-150-25-453,-213-94-77,0-31-263,358-16 99,381-63 519,-806 7-635,135-19-45,-745 122 15,2 8 1,267 14-1,-303 15-12,-1 7 0,-1 9 0,187 53 0,-191-31 3,301 70 12,-467-118 30,-1 0 1,1-1-1,0 0 1,0 0-1,0-1 1,0 0 0,0-1-1,0 0 1,0 0-1,0-1 1,-1 0-1,1 0 1,0-1-1,-1-1 1,0 1-1,0-1 1,0 0 0,0-1-1,-1 0 1,1 0-1,-1-1 1,-1 0-1,1 0 1,6-8-1,1-4-12,0-1-1,-1 0 0,-1-1 0,-1 0 1,-1-1-1,-1 0 0,-1 0 0,8-28 0,30-185-14,-42 209-23,45-710 118,-38 411-91,-8 76-29,-3 244-11,0 0 1,0-1-1,-1 1 0,0 0 0,0 0 1,0-1-1,0 1 0,-1 0 0,1 0 1,-1 0-1,0 0 0,0 1 0,-1-1 1,1 1-1,-1-1 0,0 1 0,0 0 1,0 0-1,0 0 0,0 0 0,-1 0 1,1 1-1,-1 0 0,0-1 0,1 1 1,-1 1-1,0-1 0,0 0 0,-1 1 1,1 0-1,-6-1 0,-14-2 28,-1 1-1,0 1 1,0 1 0,-36 4-1,13-2 27,-186 2 138,-299-9 364,-110-32-551,-391-29 12,-87-56-16,244 23 4,-3 36 1,-93 35-5,-273-11-7,-446 14 24,0 67 23,-1911 260 1545,3559-296-1602,-29 5-41,0-2 0,-1-4 0,-75-6 0,141 1-217,0 0-1,0-1 0,0 0 0,0 0 1,1 0-1,-1-1 0,1 0 1,-1-1-1,1 0 0,0 0 0,1 0 1,-1-1-1,1 0 0,0 0 1,0-1-1,0 1 0,1-1 1,0-1-1,0 1 0,1-1 0,-1 0 1,-5-14-1,-19-47-5794</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02.271"/>
    </inkml:context>
    <inkml:brush xml:id="br0">
      <inkml:brushProperty name="width" value="0.025" units="cm"/>
      <inkml:brushProperty name="height" value="0.025" units="cm"/>
      <inkml:brushProperty name="color" value="#E71224"/>
    </inkml:brush>
  </inkml:definitions>
  <inkml:trace contextRef="#ctx0" brushRef="#br0">883 1488 12492,'124'6'1153,"226"41"0,42 3-822,-161-47 737,-1-10-1,246-39 1,867-38 138,-805 86-1129,325-2-52,271-87 47,-13-1-27,-16 153 13,-699-28 29,-37-12 39,0-17 0,551-57 1,-32-10 2168,-813 59-939,-73-1-1311,-1 0 0,1 0 0,-1 0 0,0 0 0,1 0 0,-1-1 0,0 1 0,0 0 1,0-1-1,0 1 0,0-1 0,0 1 0,0-1 0,0 0 0,-1 1 0,1-1 0,-1 0 0,1-2 0,11-39-43,-11 37 15,8-39-343,-3-1 0,-1 0 0,-3-47 0,-2 49 113,2 0 0,2 1 0,16-70 0,-16 95 206,2 1 5,-2 0-1,0 0 1,-1 0 0,1-24 0,-4 35 4,0 1 1,-1 0-1,0 0 1,1 0-1,-2 0 1,1 0-1,0 0 1,-1 1-1,0-1 1,0 0-1,-1 1 1,1-1-1,-1 1 1,0 0-1,0 0 1,0 0-1,-1 0 1,1 1-1,-7-6 1,-6-3-39,-1 2 0,0-1 0,0 2 0,-1 1 0,-22-8 0,-102-27 126,70 23 62,-30-11-43,-23-7-3,-246-44 0,-442 47 76,424 31-140,-187-16-1,-425-9-45,742 26 25,-951-14-115,-1-32-126,766 20 110,-795-40 149,-1 83-251,414 69-1192,301-25 1057,49-32 333,295-19 151,149-6 4,1 1 0,-1 2 0,1 1 1,-54 16-1,75-17-133,1 0 0,-1 0 0,1 2 0,0-1 0,0 1 0,1 0 0,-1 1 0,2 1 0,-1-1 1,1 1-1,0 0 0,0 1 0,1 0 0,1 0 0,-1 1 0,-8 18 0,0 12-22,1 1 0,3 0 1,1 0-1,3 1 0,-5 58 0,3-25 44,-1-2-97,-49 403 716,36 3 771,24-443-1435,2 0 1,1 0 0,2 0 0,1-1 0,2 0 0,25 65 0,-21-71-1146,1-2 1,25 38 0,-14-28-3865</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08.609"/>
    </inkml:context>
    <inkml:brush xml:id="br0">
      <inkml:brushProperty name="width" value="0.025" units="cm"/>
      <inkml:brushProperty name="height" value="0.025" units="cm"/>
      <inkml:brushProperty name="color" value="#E71224"/>
    </inkml:brush>
  </inkml:definitions>
  <inkml:trace contextRef="#ctx0" brushRef="#br0">330 0 1890,'0'0'8242,"-12"2"-6299,3-1-1863,0 0-1,0 1 0,0 0 0,0 1 1,0 0-1,0 1 0,1-1 0,0 2 1,-1-1-1,2 1 0,-1 0 0,-8 8 1,-2 5 236,1 1 1,0 0-1,2 1 1,0 1-1,1 1 0,1 0 1,1 1-1,2 0 1,0 1-1,1 0 1,1 0-1,-5 31 1,2 2-21,3 1 0,3 1 0,2-1 0,5 73 0,-1-109-269,1 1 0,1-1-1,1 0 1,0 0 0,2-1 0,1 1-1,0-1 1,2-1 0,0 0-1,2 0 1,0 0 0,1-1-1,18 22 1,-27-38 108,1 1 0,-1-1 1,1 0-1,-1 0 0,1 0 0,0-1 0,0 1 1,0-1-1,0 0 0,1 0 0,-1 0 0,1-1 0,-1 0 1,1 1-1,-1-1 0,1-1 0,5 1 0,-3-1 17,-1-1-1,1 0 1,-1 0-1,1-1 0,-1 0 1,0 0-1,0 0 0,0-1 1,0 0-1,0 0 1,5-4-1,12-10 262,-1-1 0,-1-1 1,-1-1-1,27-35 0,-40 47-334,33-41 439,-1-2 0,61-109-1,-86 132-400,-1 0-1,0-1 0,-3 0 1,0 0-1,-2-2 0,-1 1 1,-1-1-1,1-33 0,-6 55-56,-1 0-1,-1 0 1,1 0-1,-1 0 1,-1 0 0,0 0-1,0 0 1,0 0-1,-1 1 1,-1-1-1,0 1 1,-7-13 0,5 13-19,-1 0 1,0 0 0,0 0-1,-1 0 1,0 1 0,-1 1 0,1 0-1,-1 0 1,0 0 0,-13-5-1,6 3-275,-1 1-1,0 0 0,0 1 0,0 1 0,-1 0 0,0 2 0,0 0 0,0 1 0,0 0 0,-1 2 1,-24 2-1,16 7-2963,2 9-2023</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0.737"/>
    </inkml:context>
    <inkml:brush xml:id="br0">
      <inkml:brushProperty name="width" value="0.025" units="cm"/>
      <inkml:brushProperty name="height" value="0.025" units="cm"/>
      <inkml:brushProperty name="color" value="#E71224"/>
    </inkml:brush>
  </inkml:definitions>
  <inkml:trace contextRef="#ctx0" brushRef="#br0">325 176 9129,'-10'0'3181,"0"1"-2968,-1 0 1,1 1-1,-1 0 0,1 1 0,0 0 0,0 1 0,0 0 1,0 0-1,1 1 0,0 0 0,0 1 0,0 0 0,-9 8 0,2 1 41,2 1 0,0 1-1,0 0 1,2 0 0,0 2-1,1-1 1,1 1-1,0 1 1,2 0 0,0 0-1,-7 33 1,7-17 163,1 1 0,3 0 0,0 0 1,3 0-1,5 72 0,-1-86-353,0 1 0,2-1-1,0 0 1,2 0 0,0 0 0,2-1 0,0 0-1,2-1 1,14 24 0,-19-37-77,0 1 1,0-1-1,1 0 0,0 0 1,1-1-1,0 0 0,0 0 1,0 0-1,1-1 0,0-1 1,0 0-1,0 0 0,1 0 1,-1-1-1,1-1 1,0 0-1,0 0 0,1-1 1,-1 0-1,0-1 0,1 0 1,20-1-1,-13-2 186,1-2 1,-1 0-1,0-1 0,0 0 0,0-2 1,-1 0-1,0-1 0,0-1 1,-1 0-1,26-20 0,-4-1 859,-1-2 0,64-72 0,-71 69-601,-2-2 0,-1-1-1,-2 0 1,-2-2 0,-2-1-1,23-62 1,-33 75-338,-2 0-1,-2 0 1,0-1 0,-2 0-1,-1 0 1,-1-1-1,-2 1 1,-1-1 0,-1 1-1,-1-1 1,-8-32 0,8 53-191,0 0 0,0 0 1,-1 0-1,-1 0 0,0 1 0,0 0 1,0 0-1,-1 0 0,0 0 1,-1 1-1,1 0 0,-2 0 1,1 0-1,-1 1 0,0 0 0,0 0 1,0 0-1,-1 1 0,0 1 1,0-1-1,0 1 0,-1 0 0,1 1 1,-1 0-1,0 1 0,0-1 1,0 2-1,0-1 0,0 1 1,-1 1-1,1 0 0,0 0 0,0 1 1,-1 0-1,1 0 0,0 1 1,0 0-1,1 1 0,-1 0 1,0 0-1,1 1 0,-9 5 0,-4 4-701,1 0-1,0 2 0,1 1 0,-19 19 1,-32 38-5096,64-66 5080,-51 57-10044</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1.501"/>
    </inkml:context>
    <inkml:brush xml:id="br0">
      <inkml:brushProperty name="width" value="0.025" units="cm"/>
      <inkml:brushProperty name="height" value="0.025" units="cm"/>
      <inkml:brushProperty name="color" value="#E71224"/>
    </inkml:brush>
  </inkml:definitions>
  <inkml:trace contextRef="#ctx0" brushRef="#br0">429 16 11179,'-10'-3'2493,"6"1"-2359,-1 0 0,0 0 0,0 0 0,0 1 0,0 0 0,0 0 0,0 1 0,0-1 0,0 1 0,0 0 0,0 0 0,0 1 0,-1-1 0,1 1 0,0 0 0,0 1 0,1-1 0,-1 1 0,0 0 0,0 0 0,1 0 0,-1 1 0,1 0 0,0 0 0,0 0 0,0 0 0,-4 5 0,-16 18 379,2 2 0,0 0 0,2 1-1,1 1 1,2 1 0,1 0-1,-19 53 1,10-11 296,3 1 0,-18 108 0,32-133-593,2 1 0,2 0-1,2 0 1,7 78 0,-4-121-213,0 1 0,1-1 1,-1 0-1,1 0 1,1 1-1,-1-1 0,1 0 1,0-1-1,1 1 0,0-1 1,0 1-1,0-1 1,1 0-1,0-1 0,6 7 1,-6-8 41,1 0 1,-1-1 0,1 1-1,0-1 1,0-1 0,0 1-1,1-1 1,-1 0-1,0 0 1,1-1 0,-1 0-1,1 0 1,0 0 0,-1-1-1,1 0 1,0 0 0,7-2-1,4-2 144,1 0-1,-1-1 1,1-1-1,-2-1 1,1-1-1,-1 0 1,0-1-1,-1-1 1,0-1-1,0 0 1,24-23-1,-3-1 126,-2-2 0,-1-1 0,35-52 0,-45 55-189,-1 0 1,-2-1-1,-1-1 0,-2 0 0,-2-2 1,-1 0-1,-2-1 0,-2 0 0,-1-1 1,-3 0-1,-1-1 0,1-61 0,-7 91-141,-1 1 0,0 0-1,-1 0 1,0 0-1,0 0 1,-1 0-1,-1 0 1,0 0 0,0 1-1,-1 0 1,-8-13-1,8 17-33,1 0-1,-1 1 0,-1-1 0,1 1 1,-1 0-1,0 0 0,0 1 0,0-1 1,-1 1-1,0 1 0,1-1 0,-1 1 1,-1 1-1,1-1 0,0 1 0,0 0 1,-12-1-1,4 2-199,0 0-1,0 1 1,0 0-1,0 1 1,0 1 0,0 1-1,0 0 1,1 1 0,-1 0-1,1 1 1,0 1-1,-17 9 1,-4 5-2071,1 2 0,1 1-1,-42 38 1,3 5-8324</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3.357"/>
    </inkml:context>
    <inkml:brush xml:id="br0">
      <inkml:brushProperty name="width" value="0.025" units="cm"/>
      <inkml:brushProperty name="height" value="0.025" units="cm"/>
      <inkml:brushProperty name="color" value="#E71224"/>
    </inkml:brush>
  </inkml:definitions>
  <inkml:trace contextRef="#ctx0" brushRef="#br0">0 2264 12684,'0'0'1292,"5"-10"-646,64-127 2364,96-140 1,111-124-1247,-44 66-1397,278-541-111,-505 865-555,42-91 1175,-30 47-1904,-10 2-4127,-7 47-1251</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3.715"/>
    </inkml:context>
    <inkml:brush xml:id="br0">
      <inkml:brushProperty name="width" value="0.025" units="cm"/>
      <inkml:brushProperty name="height" value="0.025" units="cm"/>
      <inkml:brushProperty name="color" value="#E71224"/>
    </inkml:brush>
  </inkml:definitions>
  <inkml:trace contextRef="#ctx0" brushRef="#br0">19 0 13389,'0'0'1201,"-4"9"-32,1-1-917,0 0 1,1 0 0,0 1-1,0-1 1,1 1-1,0-1 1,1 1-1,-1 0 1,2-1 0,-1 1-1,1-1 1,1 1-1,-1 0 1,2-1-1,5 16 1,51 116 2369,110 296-1496,-161-406-1323,-1 1 1,6 58 0,-12-68-1163,0 0 0,-5 34 0,0-43-3173,-1-11-4533</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4.568"/>
    </inkml:context>
    <inkml:brush xml:id="br0">
      <inkml:brushProperty name="width" value="0.025" units="cm"/>
      <inkml:brushProperty name="height" value="0.025" units="cm"/>
      <inkml:brushProperty name="color" value="#E71224"/>
    </inkml:brush>
  </inkml:definitions>
  <inkml:trace contextRef="#ctx0" brushRef="#br0">462 2449 12492,'0'0'1003,"-3"9"-997,-12 28-12,15-36 9,-1 0-1,1 1 1,0-1-1,0 1 1,0-1-1,0 0 1,0 1-1,0-1 1,1 1-1,-1-1 1,0 0-1,1 1 1,-1-1-1,1 0 1,-1 1-1,1-1 1,-1 0-1,1 0 1,0 0-1,0 1 1,1 0-1,24 22-363,-12-10-181,8 20 234,-19-28 317,0 0 0,0-1 0,1 1 0,0 0 0,0-1 0,0 0 0,1 0 0,0 0 0,0-1 0,6 5 0,-11-38 2148,-4 2-624,-2 0-1,-1 1 1,-19-48-1,2 4-364,-114-477 1437,38-8-2514,39 9 1126,35-1-96,26 529-1099,-1 0-1,-1 0 1,-1 0 0,0 0-1,-2 0 1,-5-17 0,8 31-19,1 0 1,-1 0-1,0 0 0,0 0 1,-1 1-1,1-1 0,-1 1 1,1-1-1,-1 1 1,0 0-1,0 0 0,-1 0 1,1 1-1,-1-1 0,1 1 1,-1 0-1,0 0 0,0 0 1,0 0-1,0 1 0,0-1 1,0 1-1,0 0 1,0 0-1,-1 1 0,1-1 1,0 1-1,0 0 0,-1 0 1,-6 2-1,9-2-63,1 0 0,-1 1-1,0-1 1,0 1 0,0 0 0,0 0 0,1 0-1,-1 0 1,0 0 0,1 0 0,-1 0 0,1 0-1,-1 1 1,1-1 0,0 0 0,0 1 0,-1-1-1,1 1 1,0 0 0,0-1 0,0 1 0,1 0-1,-1-1 1,0 1 0,1 0 0,-1 0 0,1 0-1,-1 0 1,1 0 0,0 2 0,0-1-339,-1 0 1,1-1-1,0 1 1,0 0-1,1-1 1,-1 1 0,1 0-1,-1-1 1,1 1-1,0 0 1,0-1-1,0 1 1,0-1-1,0 0 1,0 1 0,1-1-1,0 0 1,-1 0-1,1 0 1,4 4-1,11 4-5307</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1.132"/>
    </inkml:context>
    <inkml:brush xml:id="br0">
      <inkml:brushProperty name="width" value="0.025" units="cm"/>
      <inkml:brushProperty name="height" value="0.025" units="cm"/>
    </inkml:brush>
  </inkml:definitions>
  <inkml:trace contextRef="#ctx0" brushRef="#br0">17 1 11403,'0'0'7239,"-16"52"-7111,16-37-64,5 1-1185,3-5-2435,3 1-3714</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5.396"/>
    </inkml:context>
    <inkml:brush xml:id="br0">
      <inkml:brushProperty name="width" value="0.025" units="cm"/>
      <inkml:brushProperty name="height" value="0.025" units="cm"/>
      <inkml:brushProperty name="color" value="#E71224"/>
    </inkml:brush>
  </inkml:definitions>
  <inkml:trace contextRef="#ctx0" brushRef="#br0">13 983 11819,'-2'-4'354,"0"1"-1,0-1 1,1 0 0,0 0-1,0 0 1,0 0 0,0 1-1,0-1 1,1 0 0,0-1-1,0 1 1,0 0 0,0 0-1,1 0 1,-1 0 0,1 0-1,0 1 1,0-1-1,1 0 1,2-6 0,5-8 164,0 0 1,23-31-1,-26 40-174,215-294 3390,150-122-3053,-360 413-708,1 0-56,0 0 1,0 1-1,20-15 1,-33 31-3619,-7 16 696,-14 6-2066,-6 2-3582</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5.738"/>
    </inkml:context>
    <inkml:brush xml:id="br0">
      <inkml:brushProperty name="width" value="0.025" units="cm"/>
      <inkml:brushProperty name="height" value="0.025" units="cm"/>
      <inkml:brushProperty name="color" value="#E71224"/>
    </inkml:brush>
  </inkml:definitions>
  <inkml:trace contextRef="#ctx0" brushRef="#br0">464 1 13581,'0'0'4228,"-5"9"-3598,-386 654 4756,385-651-5270,-4 7 58,0 1 0,1-1 0,1 1 0,1 1 0,1-1 1,-5 30-1,11-48-171,0-1 0,0 0 1,-1 0-1,1 1 1,1-1-1,-1 0 0,0 0 1,0 1-1,0-1 0,1 0 1,-1 0-1,0 0 0,1 0 1,-1 1-1,1-1 0,0 0 1,-1 0-1,1 0 0,0 0 1,0 0-1,-1 0 0,1 0 1,0 0-1,0-1 0,0 1 1,0 0-1,2 1 0,1-1 3,-1 0 0,1 0-1,-1 0 1,1 0-1,0 0 1,-1-1 0,1 0-1,0 1 1,6-2-1,7-1 73,1-1-1,-1 0 1,23-8-1,360-131-824,-373 132-1903,-1 0 0,40-23 1,-19 2-7996</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8.224"/>
    </inkml:context>
    <inkml:brush xml:id="br0">
      <inkml:brushProperty name="width" value="0.025" units="cm"/>
      <inkml:brushProperty name="height" value="0.025" units="cm"/>
      <inkml:brushProperty name="color" value="#E71224"/>
    </inkml:brush>
  </inkml:definitions>
  <inkml:trace contextRef="#ctx0" brushRef="#br0">0 51 12043,'0'0'5536,"0"10"-5098,2 9-185,0-1-1,2 1 1,0-1 0,0 0-1,2 0 1,1 0 0,0-1 0,1 0-1,0 0 1,2-1 0,0 0-1,1 0 1,0-1 0,26 25-1,-35-38-167,0 0 0,0 0-1,0-1 1,1 1 0,-1 0 0,1-1-1,-1 0 1,1 1 0,-1-1-1,1 0 1,0 0 0,-1 0 0,1-1-1,0 1 1,0-1 0,-1 0-1,1 1 1,0-1 0,4-1 0,-5 0 21,0 1 1,0-1 0,0 0-1,0-1 1,0 1 0,0 0-1,0 0 1,-1-1 0,1 1-1,0-1 1,-1 0 0,1 1-1,-1-1 1,0 0 0,0 0 0,1 0-1,-1 0 1,0 0 0,0 0-1,-1 0 1,1 0 0,0-1-1,-1 1 1,1-4 0,2-10 244,-1-1 0,0 1 0,-1-1 0,-1 0 0,-1 0 0,0 1 0,-1-1 0,-5-17 0,4 21-198,0 1 0,-1 0 0,-1-1 0,0 2 1,0-1-1,-1 1 0,-1-1 0,0 2 0,0-1 0,-1 1 0,-11-10 0,19 19-156,0 1-1,0 0 1,0 0-1,0 0 0,0 0 1,0 0-1,0-1 1,-1 1-1,1 0 0,0 0 1,0 0-1,0 0 0,0 0 1,-1 0-1,1-1 1,0 1-1,0 0 0,0 0 1,0 0-1,-1 0 1,1 0-1,0 0 0,0 0 1,0 0-1,-1 0 0,1 0 1,0 0-1,0 0 1,0 0-1,-1 0 0,1 0 1,0 0-1,0 0 0,0 0 1,0 0-1,-1 0 1,1 0-1,0 1 0,0-1 1,0 0-1,0 0 1,-1 0-1,1 0 0,0 0 1,0 0-1,0 1 0,0-1 1,0 0-1,-1 0 1,1 14-314,0-12 202,0 0-1,0 0 1,1-1 0,-1 1-1,1 0 1,0 0-1,-1-1 1,1 1-1,0 0 1,0-1-1,0 1 1,0-1 0,0 1-1,0-1 1,1 0-1,-1 1 1,0-1-1,4 2 1,-2-2-324,0 0-1,-1-1 1,1 1 0,0-1-1,0 1 1,0-1 0,0 0-1,0 0 1,0 0 0,0-1 0,0 1-1,0-1 1,0 0 0,0 0-1,0 0 1,0 0 0,0 0-1,-1 0 1,1-1 0,-1 1 0,1-1-1,-1 0 1,5-3 0,14-16-4905</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8.812"/>
    </inkml:context>
    <inkml:brush xml:id="br0">
      <inkml:brushProperty name="width" value="0.025" units="cm"/>
      <inkml:brushProperty name="height" value="0.025" units="cm"/>
      <inkml:brushProperty name="color" value="#E71224"/>
    </inkml:brush>
  </inkml:definitions>
  <inkml:trace contextRef="#ctx0" brushRef="#br0">71 273 14253,'0'0'2702,"-7"11"-951,-5 7-708,1 1 1,-11 27 0,18-38-676,1 0 0,0 0 0,1 1 0,0-1 0,0 1 0,1-1 0,0 1 1,0-1-1,1 1 0,2 15 0,-2-23-362,0-1 0,0 0 0,0 1 0,0-1 0,0 1 0,0-1-1,0 0 1,0 1 0,0-1 0,0 1 0,1-1 0,-1 0 0,0 1 0,0-1 0,1 1 0,-1-1 0,0 0 0,0 0 0,1 1 0,-1-1 0,0 0 0,1 1 0,-1-1 0,0 0-1,1 0 1,-1 0 0,0 1 0,1-1 0,-1 0 0,1 0 0,-1 0 0,1 0 0,-1 0 0,1 0 0,14-7 118,9-20 83,16-63 95,-32 66-274,2 1-1,25-42 0,-35 64-26,0 1 0,1-1 0,-1 0-1,0 1 1,1-1 0,-1 0 0,1 1-1,-1-1 1,1 1 0,-1-1 0,1 1 0,-1-1-1,1 1 1,0 0 0,-1-1 0,1 1-1,0 0 1,-1-1 0,1 1 0,0 0-1,-1 0 1,1-1 0,0 1 0,-1 0 0,1 0-1,0 0 1,0 0 0,-1 0 0,1 0-1,0 0 1,-1 0 0,1 1 0,0-1-1,0 0 1,-1 0 0,1 0 0,0 1-1,-1-1 1,1 0 0,-1 1 0,1-1 0,0 1-1,-1-1 1,1 1 0,-1-1 0,1 1-1,-1-1 1,1 1 0,-1-1 0,1 1-1,-1 0 1,0-1 0,1 2 0,20 40 351,-19-36-271,10 31 223,-10-28-224,1 0 0,0-1 1,0 1-1,1-1 0,0 1 0,1-1 0,10 14 0,-15-21-58,0-1 0,0 0 0,0 0-1,0 1 1,1-1 0,-1 0 0,0 0-1,0 0 1,0 1 0,1-1-1,-1 0 1,0 0 0,0 0 0,1 0-1,-1 0 1,0 1 0,0-1 0,1 0-1,-1 0 1,0 0 0,0 0-1,1 0 1,-1 0 0,0 0 0,1 0-1,-1 0 1,0 0 0,0 0 0,1 0-1,-1 0 1,0 0 0,1 0 0,-1 0-1,0-1 1,0 1 0,1 0-1,-1 0 1,0 0 0,0 0 0,1-1-1,-1 1 1,0 0 0,0 0 0,0 0-1,1-1 1,6-18 800,-3-24 54,-4 42-867,1-15 58,0 0 0,-1-1 0,0 1 0,-2-1 0,0 1 0,-1 0 0,0 0 0,-11-29 0,14 48-311,0 2 224,1 1 1,-1-1 0,1 0 0,0 0 0,0 1-1,3 6 1,-3-10 14,0 0 0,0 0 0,0-1 0,0 1 0,0 0 1,1-1-1,-1 1 0,0-1 0,1 1 0,-1-1 0,1 0 0,-1 0 0,1 1 0,0-1 0,-1 0 0,1 0 0,0-1 0,0 1 0,2 0 0,-3-1 4,1 0-1,-1 0 1,1 0-1,-1 0 1,0 0-1,1-1 1,-1 1-1,1-1 0,-1 1 1,0-1-1,0 0 1,1 1-1,-1-1 1,0 0-1,0 0 1,0 0-1,0 0 1,1 0-1,0-2 1,3-3 15,0-1 0,-1 1 1,0-1-1,-1 0 1,1 0-1,-1 0 0,-1-1 1,3-8-1,0-11 38,-1 0-1,0-40 1,-2 32 23,2 23-138,2 22-47,6 26 61,-11-35 68,13 62 209,-10-43-218,0 0 0,1 0 0,1-1 0,11 23-1,-6-30-1771,-6-23-1741,-3-24-3659,-5 0-600</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9.176"/>
    </inkml:context>
    <inkml:brush xml:id="br0">
      <inkml:brushProperty name="width" value="0.025" units="cm"/>
      <inkml:brushProperty name="height" value="0.025" units="cm"/>
      <inkml:brushProperty name="color" value="#E71224"/>
    </inkml:brush>
  </inkml:definitions>
  <inkml:trace contextRef="#ctx0" brushRef="#br0">1 0 16752,'0'0'2498,"1"50"-1537,10-32-897,4-3-865,1-6-1953,4-2-3684</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9.547"/>
    </inkml:context>
    <inkml:brush xml:id="br0">
      <inkml:brushProperty name="width" value="0.025" units="cm"/>
      <inkml:brushProperty name="height" value="0.025" units="cm"/>
      <inkml:brushProperty name="color" value="#E71224"/>
    </inkml:brush>
  </inkml:definitions>
  <inkml:trace contextRef="#ctx0" brushRef="#br0">4 120 15855,'0'11'1943,"-1"9"-991,-1-6-331,2-1 1,-1 0 0,2 1 0,0-1-1,0 1 1,1-1 0,5 16 0,-7-28-614,0-1 0,1 1 0,-1 0 0,0 0 0,1 0 0,-1 0 0,1-1 0,-1 1 0,1 0 0,-1-1 0,1 1 0,-1 0 0,1-1 0,0 1 0,0 0 1,-1-1-1,1 1 0,0-1 0,0 0 0,-1 1 0,1-1 0,0 1 0,0-1 0,0 0 0,0 0 0,0 0 0,0 1 0,-1-1 0,1 0 0,0 0 0,0 0 0,0 0 0,0-1 0,0 1 0,0 0 0,0 0 1,-1 0-1,1-1 0,0 1 0,0 0 0,0-1 0,0 1 0,-1-1 0,1 1 0,0-1 0,0 1 0,-1-1 0,1 0 0,-1 1 0,1-1 0,0 0 0,-1 1 0,1-1 0,-1 0 0,1 0 0,-1 0 0,1 0 0,3-5 27,0 0 0,-1 1 0,0-1-1,0-1 1,0 1 0,2-8 0,0-4 108,-1-1 1,-1 0 0,-1 1-1,-1-1 1,0 0 0,-1 0-1,-1 0 1,-1 0 0,-1 0-1,-5-19 1,4 59 415,5 21-50,15 43-121,-14-77-380,1-1 0,-1 1-1,1-1 1,1 1 0,-1-1 0,1 0 0,1 0 0,8 11 0,-12-17-49,0 0 1,0 0 0,0 0-1,0 0 1,0 0-1,1 0 1,-1 0 0,0 0-1,1-1 1,-1 1-1,0 0 1,1-1 0,-1 1-1,1-1 1,-1 1-1,1-1 1,-1 0 0,1 0-1,-1 0 1,1 0-1,-1 0 1,1 0 0,-1 0-1,1 0 1,-1 0 0,1-1-1,-1 1 1,1-1-1,-1 1 1,0-1 0,1 0-1,-1 1 1,0-1-1,1 0 1,-1 0 0,0 0-1,0 0 1,0 0-1,0 0 1,0 0 0,0 0-1,0 0 1,0-1-1,0 1 1,0 0 0,-1-1-1,2-1 1,3-6-819,0-1-1,-1 1 1,0-1 0,0 0-1,3-15 1,0-16-3988,-6-4-1687</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19.890"/>
    </inkml:context>
    <inkml:brush xml:id="br0">
      <inkml:brushProperty name="width" value="0.025" units="cm"/>
      <inkml:brushProperty name="height" value="0.025" units="cm"/>
      <inkml:brushProperty name="color" value="#E71224"/>
    </inkml:brush>
  </inkml:definitions>
  <inkml:trace contextRef="#ctx0" brushRef="#br0">2 148 14894,'0'0'2984,"0"12"-752,-1 21-1257,0 10 1078,5 47-1,-3-80-1746,0 1 0,1-1 0,0 0 0,1 1 0,0-1-1,0 0 1,1 0 0,1-1 0,0 1 0,8 12 0,-12-21-302,0 1 1,-1-1-1,1 0 0,0 0 1,0 0-1,0 0 0,0 1 0,0-1 1,0-1-1,0 1 0,1 0 1,-1 0-1,0 0 0,0-1 1,1 1-1,-1 0 0,0-1 1,1 1-1,-1-1 0,1 0 1,-1 1-1,0-1 0,1 0 0,-1 0 1,1 0-1,-1 0 0,1 0 1,-1 0-1,1-1 0,-1 1 1,1 0-1,-1-1 0,0 1 1,3-2-1,1-2-58,0 0-1,0 0 1,-1 0 0,1-1 0,-1 0-1,6-9 1,-8 10-58,0 1-1,1-1 0,-1 1 1,1 0-1,-1 0 1,1 1-1,0-1 1,0 0-1,0 1 1,0 0-1,1-1 1,-1 1-1,5-1 1,-7 3 134,1 0 0,-1 1 0,0-1 1,1 1-1,-1-1 0,0 1 0,0-1 0,1 1 1,-1 0-1,0 0 0,0 0 0,0 0 1,0 0-1,0 0 0,0 0 0,0 0 1,0 0-1,0 0 0,-1 1 0,1-1 0,0 0 1,-1 0-1,1 1 0,-1-1 0,1 0 1,-1 1-1,0-1 0,0 1 0,1 2 1,6 45 1249,-7-49-1268,2 14 234,-2-1 1,1 1-1,-2 0 0,0-1 1,0 1-1,-6 19 1,6-30-194,0 1 0,0-1 0,0 0 1,-1 0-1,1 0 0,-1 0 1,0 0-1,0 0 0,0 0 0,0-1 1,0 1-1,-1-1 0,1 1 0,-1-1 1,1 0-1,-1 0 0,0 0 1,0 0-1,0-1 0,0 1 0,0-1 1,-1 0-1,1 0 0,0 0 1,0 0-1,-1 0 0,1-1 0,-1 0 1,1 1-1,-1-1 0,-3-1 0,4 1-186,0-1-1,-1 1 1,1-1 0,0 0-1,0 0 1,0 0-1,0 0 1,0-1-1,0 1 1,0-1-1,0 1 1,1-1-1,-1 0 1,1 0-1,-1-1 1,1 1-1,0 0 1,0-1 0,0 0-1,0 1 1,0-1-1,-1-3 1,-1-1-1223,1-1 0,0 1 0,0-1 0,1 0 0,0 0 0,0 0 0,1 0 0,-1-10 0,2-9-5982</inkml:trace>
  <inkml:trace contextRef="#ctx0" brushRef="#br0" timeOffset="1">173 0 19026,'0'0'9225,"13"63"-8104,-7-25 64,1 5-32,3 3-192,-1-2-865,3-3-96,-2-5 0,2-7 0,2-8-288,-1-5-1538,-1-7-640,-2-5-1282,-2-4-1377,-3 0-2562</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0.262"/>
    </inkml:context>
    <inkml:brush xml:id="br0">
      <inkml:brushProperty name="width" value="0.025" units="cm"/>
      <inkml:brushProperty name="height" value="0.025" units="cm"/>
      <inkml:brushProperty name="color" value="#E71224"/>
    </inkml:brush>
  </inkml:definitions>
  <inkml:trace contextRef="#ctx0" brushRef="#br0">1 206 17969,'0'0'7228,"10"-3"-6101,-2 0-983,-1 1 0,1-1 0,-1-1 0,0 1 0,0-1 0,0 0 1,0-1-1,-1 0 0,0 0 0,0 0 0,0-1 0,-1 0 0,0 0 0,0 0 1,0 0-1,6-12 0,-8 12 41,0 1 1,0-1-1,0 0 1,-1 0-1,0 0 0,0 0 1,0-1-1,-1 1 1,0 0-1,0-1 1,-1 1-1,0-1 0,0 1 1,-1-12-1,0 18-170,1-1 1,0 1-1,0-1 0,-1 1 1,1 0-1,0-1 0,-1 1 0,1-1 1,0 1-1,-1 0 0,1-1 1,-1 1-1,1 0 0,-1-1 0,1 1 1,-1 0-1,1 0 0,-1-1 1,1 1-1,-1 0 0,1 0 0,-1 0 1,1 0-1,-1 0 0,1 0 1,-1 0-1,0 0 0,1 0 0,-1 0 1,1 0-1,-1 0 0,1 0 1,-1 0-1,1 1 0,-1-1 0,1 0 1,-1 0-1,1 1 0,-1-1 1,1 0-1,-1 1 0,1-1 0,0 0 1,-1 1-1,1-1 0,-1 0 1,1 1-1,0-1 0,-1 1 0,1-1 1,0 1-1,-1 0 0,-18 24 387,12-7-402,0 0 0,2 1 0,0 0 0,1 0 0,0 1 0,2-1 0,0 1 0,2-1 0,3 37 0,-4-54-9,2 1 1,-1-1-1,0 1 1,0-1-1,1 1 1,-1-1-1,1 0 1,0 1-1,0-1 0,0 0 1,0 1-1,0-1 1,0 0-1,1 0 1,-1 0-1,1 0 1,-1 0-1,1 0 0,0 0 1,0-1-1,0 1 1,0-1-1,0 1 1,0-1-1,0 0 1,0 0-1,1 0 0,-1 0 1,0 0-1,1 0 1,-1 0-1,1-1 1,-1 0-1,1 1 1,-1-1-1,1 0 0,-1 0 1,4-1-1,1 0-143,1 0-1,-1-1 1,0 0-1,0 0 1,-1 0-1,1-1 0,0 0 1,-1-1-1,0 0 1,0 0-1,0 0 1,7-6-1,15-20-4902,-2-5-3588</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0.603"/>
    </inkml:context>
    <inkml:brush xml:id="br0">
      <inkml:brushProperty name="width" value="0.025" units="cm"/>
      <inkml:brushProperty name="height" value="0.025" units="cm"/>
      <inkml:brushProperty name="color" value="#E71224"/>
    </inkml:brush>
  </inkml:definitions>
  <inkml:trace contextRef="#ctx0" brushRef="#br0">30 63 16688,'0'0'2664,"-1"-9"181,1 6-2345,0-34 1290,-1 24 16,-2 18 1417,-7 36-2171,6-30-762,1 0-1,1 0 0,0 0 0,-1 17 0,3-27-295,0-1 1,1 1-1,-1-1 0,0 1 0,1-1 0,-1 1 1,0-1-1,1 0 0,-1 1 0,1-1 0,-1 0 1,1 1-1,-1-1 0,1 0 0,-1 0 0,1 1 1,-1-1-1,1 0 0,0 0 0,-1 0 0,1 0 1,-1 0-1,1 0 0,-1 0 0,1 0 0,0 0 1,-1 0-1,1 0 0,-1 0 0,1 0 0,-1 0 1,1 0-1,0-1 0,23-4-202,45-22-1408,-59 22 1381,0 0 1,1 0-1,0 1 1,-1 0-1,1 1 0,0 0 1,1 1-1,-1 1 1,0-1-1,21 2 1,-31 0 258,0 0 0,0 1 1,0-1-1,0 1 0,0 0 1,0-1-1,0 1 0,0 0 1,0 0-1,0-1 0,-1 1 1,1 0-1,0 0 0,-1 0 1,1 0-1,0 0 1,-1 0-1,1 0 0,-1 0 1,0 0-1,1 0 0,-1 1 1,0-1-1,1 0 0,-1 0 1,0 0-1,0 0 0,0 1 1,0-1-1,0 0 0,0 0 1,-1 0-1,1 0 0,0 0 1,-1 1-1,1-1 0,0 0 1,-2 2-1,-17 44 1920,9-34-1649,-1 1 0,0-1 0,0-1 0,-18 15 0,24-23-219,-1 1-1,1-1 1,-1 0 0,-1 0 0,1-1 0,0 0 0,-1 0 0,0 0 0,1-1-1,-1 0 1,0 0 0,-13 1 0,20-3-176,-1 0 0,0 0 0,1 0 0,-1 0 0,0 0 0,1 0 0,-1 0 0,0-1 0,1 1 0,-1 0 0,1 0 0,-1 0 0,0-1 0,1 1 0,-1 0 0,1-1 0,-1 1 0,1 0 0,-1-1 0,1 1 0,-1-1 0,1 1 0,-1-1 0,1 1 0,-1-1 0,-3-16-7016,4-3-4244</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1.553"/>
    </inkml:context>
    <inkml:brush xml:id="br0">
      <inkml:brushProperty name="width" value="0.025" units="cm"/>
      <inkml:brushProperty name="height" value="0.025" units="cm"/>
      <inkml:brushProperty name="color" value="#E71224"/>
    </inkml:brush>
  </inkml:definitions>
  <inkml:trace contextRef="#ctx0" brushRef="#br0">166 301 14606,'0'0'4959,"-9"-7"-2551,-32-20-615,40 27-1740,-1-1-1,1 1 0,-1-1 0,1 1 0,-1 0 0,1-1 0,-1 1 0,1 0 1,-1 0-1,1 0 0,-1 0 0,1 0 0,-1 1 0,1-1 0,-1 0 0,1 1 1,-1-1-1,1 1 0,-1 0 0,1-1 0,0 1 0,-1 0 0,1 0 0,0 0 1,0 0-1,0 0 0,0 0 0,-2 1 0,-22 36 890,23-33-764,-6 8 64,2 0-1,0 1 1,0 0-1,1 0 0,1 0 1,0 1-1,1-1 1,-2 29-1,17-52-129,35-70 9,-39 62-101,2 1 0,-1-1 0,2 2 0,0-1 0,14-13-1,-24 27-17,0 0-1,1 1 1,-1-1-1,0 1 1,1 0-1,0-1 1,-1 1-1,1 0 1,0 0-1,0 0 1,-1 0-1,1 0 1,0 0-1,0 1 0,0-1 1,0 0-1,0 1 1,0 0-1,0-1 1,0 1-1,0 0 1,0 0-1,0 0 1,0 1-1,0-1 1,0 0-1,0 1 1,0-1-1,0 1 1,0 0-1,0-1 0,0 1 1,0 0-1,0 0 1,-1 1-1,1-1 1,0 0-1,-1 0 1,1 1-1,-1-1 1,1 1-1,-1-1 1,0 1-1,0 0 1,0-1-1,0 1 1,0 0-1,1 2 0,7 13 30,-2 0 0,0 0 0,0 0 0,4 24-1,-6-23 6,-3-10 125,1 0 0,0 0 0,0-1 0,9 15 0,-11-21-116,-1 0-1,1-1 1,-1 1 0,0-1 0,1 1 0,-1-1 0,1 1-1,0 0 1,-1-1 0,1 0 0,-1 1 0,1-1 0,0 1-1,-1-1 1,1 0 0,0 1 0,-1-1 0,1 0 0,0 0-1,0 0 1,-1 0 0,1 1 0,0-1 0,0 0 0,0 0-1,1-1 17,-1 0 1,0 0-1,1 0 0,-1 0 0,0 0 0,0 0 0,0-1 0,0 1 0,0 0 0,0 0 0,0-1 0,0 1 0,0-1 0,-1 1 0,1-1 0,-1 1 0,1-3 1,6-14 38,-2-1 0,-1 1 0,5-35 0,-8 43-88,-1 0 1,1-1-1,-1 1 1,-1 0-1,0 0 1,-1 0-1,0 0 1,-5-16-1,0 14-12,6 23 0,7 21 0,-5-30 0,0 0 0,0 0 0,0 0 0,1 0 0,-1-1 0,0 1 0,1 0 0,0-1 0,-1 1 0,1-1 0,0 1 0,0-1 0,0 0 0,-1 0 0,1 0 0,1 0 0,-1 0 0,0 0 0,0 0 0,0-1 0,0 1 0,1-1 0,-1 1 0,0-1 0,0 0 0,1 0 0,-1 0 0,0 0 0,0-1 0,1 1 0,-1-1 0,0 1 0,0-1 0,0 0 0,0 0 0,1 1 0,-1-2 0,-1 1 0,5-2 0,2-3 0,0 0 0,0 0 0,0-1 0,-1 0 0,0 0 0,0-1 0,9-13 0,-9 11 0,-1-1 0,0 1 0,0-1 0,-1 0 0,0-1 0,-1 1 0,-1-1 0,0 0 0,0 0 0,-1 0 0,-1 0 0,0 0 0,0 0 0,-3-18 0,3 28 0,-1 1 0,0 0 0,0 0 0,-1 0 0,1 0 0,0 0 0,0 0 0,0 0 0,-1 0 0,1 0 0,-1 0 0,1 0 0,-1 0 0,1 0 0,-1 0 0,1 0 0,-1 0 0,0 0 0,0 0 0,1 0 0,-1 1 0,0-1 0,0 0 0,0 1 0,0-1 0,0 0 0,0 1 0,0 0 0,0-1 0,0 1 0,0-1 0,0 1 0,0 0 0,0 0 0,0 0 0,0-1 0,0 1 0,-1 0 0,1 0 0,0 1 0,-2-1 0,1 1 0,0 0 0,0 0 0,0 0 0,-1 0 0,2 1 0,-1-1 0,0 0 0,0 1 0,0 0 0,1-1 0,-1 1 0,1 0 0,-1 0 0,1 0 0,0 0 0,-1 0 0,1 0 0,-1 4 0,-3 12 0,0 1 0,2 0 0,0 0 0,1 0 0,1 0 0,0 0 0,4 27 0,-3-44-36,0 0-1,1-1 1,-1 1-1,1 0 1,-1 0 0,1 0-1,0 0 1,-1 0-1,1-1 1,0 1-1,0 0 1,1-1 0,-1 1-1,0-1 1,0 1-1,1-1 1,-1 0 0,1 1-1,-1-1 1,1 0-1,3 2 1,-1-2-200,0 1 0,0-1 0,0 0 0,0 0 0,1 0 0,-1-1 0,0 1-1,1-1 1,6-1 0,1 0-1070,0-1 0,-1 0 0,1-1 0,-1 0-1,0-1 1,19-8 0,15-14-14191</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1.691"/>
    </inkml:context>
    <inkml:brush xml:id="br0">
      <inkml:brushProperty name="width" value="0.025" units="cm"/>
      <inkml:brushProperty name="height" value="0.025" units="cm"/>
    </inkml:brush>
  </inkml:definitions>
  <inkml:trace contextRef="#ctx0" brushRef="#br0">140 1 14253,'0'0'7127,"-8"0"-6123,1 0-816,1 1-1,-1 0 1,1 0 0,0 1 0,-1 0-1,1 0 1,0 0 0,0 1-1,0 0 1,1 0 0,-1 0 0,1 1-1,0 0 1,0 0 0,0 0 0,0 1-1,1-1 1,-1 1 0,1 0-1,0 1 1,1-1 0,-1 1 0,-2 7-1,5-12-174,1-1-1,0 1 1,0 0-1,-1 0 1,1-1-1,0 1 1,0 0-1,0-1 1,0 1-1,0 0 1,0 0-1,0-1 1,0 1-1,0 0 1,0-1-1,0 1 1,1 0-1,-1-1 1,0 1-1,0 0 1,1-1-1,-1 1 1,0 0-1,1-1 1,-1 1-1,1-1 1,-1 1-1,1-1 1,-1 1-1,1-1 1,-1 1-1,1-1 1,-1 1-1,1-1 1,0 0-1,0 1 1,3 0 16,-1 0 1,0 0 0,1-1 0,-1 0 0,0 1 0,1-1 0,-1 0 0,6-1 0,62-16-84,-46-18 442,-16 19-284,4-11-152,-11 20 14,-6 17 19,3-9 18,1 0-1,0 0 1,-1-1-1,1 1 0,-1 0 1,1 0-1,0-1 1,0 1-1,0 0 0,-1 0 1,1 0-1,0 0 1,0 0-1,0-1 0,0 1 1,0 0-1,0 0 1,1 0-1,-1 0 0,0-1 1,0 1-1,0 0 1,1 0-1,-1 0 0,1-1 1,-1 1-1,0 0 1,1 0-1,-1-1 0,1 1 1,0 0-1,1 0 11,0 0-1,0-1 1,0 1-1,0-1 1,-1 1-1,1-1 1,0 0-1,0 0 1,0 0-1,0 0 1,0 0-1,0-1 1,3 0-1,68-23 301,-66 21-301,2 0-13,0-1-13,0 0 1,0 1-1,0 1 1,0-1-1,1 1 0,9 0 1,-19 5 1,0 0-1,0 0 1,0 0 0,0 0 0,0 0-1,-1 0 1,0 0 0,1 0-1,-3 6 1,2-9 13,1 1 0,0-1 0,0 1 0,0-1 0,0 0 0,-1 1 1,1-1-1,0 1 0,0-1 0,0 0 0,0 1 0,0-1 0,0 1 0,0-1 0,0 1 0,0-1 0,0 0 0,1 1 0,-1-1 0,0 1 0,0-1 0,0 0 1,0 1-1,1-1 0,-1 0 0,0 1 0,0-1 0,1 0 0,-1 1 0,0-1 0,1 0 0,-1 0 0,0 1 0,1-1 0,-1 0 0,0 0 0,1 1 0,-1-1 0,0 0 1,1 0-1,-1 0 0,1 0 0,28 3 73,34-10-88,-60 7-6,76-7-1171,-79 7 1190,1 0-1,-1 0 1,0 0-1,1 1 1,-1-1 0,1 0-1,-1 0 1,0 0-1,1 0 1,-1 1-1,0-1 1,1 0 0,-1 0-1,0 0 1,1 1-1,-1-1 1,0 0-1,0 1 1,1-1 0,-1 0-1,0 1 1,0-1-1,0 0 1,1 1-1,-1-1 1,0 0 0,0 1-1,0-1 1,0 1-1,0-1 1,0 0 0,0 1-1,0-1 1,0 1-1,0-1 1,0 0-1,0 1 1,0-1 0,0 1-1,0-1 1,0 0-1,0 1 1,0-1-1,-1 1 1,1-1 0,0 0-1,0 1 1,-12 27 639,6-11-114,40-17-1180,-29-1-163,0 0 0,0 0-1,0 0 1,0-1 0,0 0 0,0 0 0,-1-1 0,6-2 0,17-13-6746</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2.331"/>
    </inkml:context>
    <inkml:brush xml:id="br0">
      <inkml:brushProperty name="width" value="0.025" units="cm"/>
      <inkml:brushProperty name="height" value="0.025" units="cm"/>
      <inkml:brushProperty name="color" value="#E71224"/>
    </inkml:brush>
  </inkml:definitions>
  <inkml:trace contextRef="#ctx0" brushRef="#br0">5 107 10442,'-5'-5'11513,"8"22"-8546,10 27-1715,0-13 19,-9-19-1026,0-1 0,1 1 0,1-1 0,-1 0 0,2 0 0,-1-1 0,2 0 0,-1 0 0,14 13 0,-20-22-218,0 0 1,0-1-1,0 1 0,0 0 1,0-1-1,0 1 1,0-1-1,1 1 0,-1-1 1,0 0-1,0 1 1,0-1-1,1 0 0,-1 0 1,0 0-1,0 0 0,0 0 1,1 0-1,-1 0 1,0 0-1,0 0 0,0-1 1,1 1-1,-1-1 1,0 1-1,0 0 0,0-1 1,0 0-1,0 1 0,0-1 1,0 0-1,0 0 1,0 1-1,0-1 0,0 0 1,0 0-1,-1 0 0,1 0 1,0 0-1,-1 0 1,1 0-1,0 0 0,-1 0 1,0-1-1,1 1 1,0-2-1,3-9 252,0 1 0,-1-1 0,4-21 0,-5 24-157,25-203 225,-28 212-347,1-1 0,0 1 0,0 0 0,0-1 0,0 1 0,0 0 0,0-1 0,0 1 0,0 0 0,1-1 0,-1 1 0,0 0 0,0-1 0,0 1 0,0 0 0,0-1 0,0 1 0,1 0 0,-1 0 0,0-1 0,0 1 0,0 0 0,1 0 0,-1-1 0,0 1 0,0 0 0,1 0 0,-1-1 0,0 1 0,1 0 0,-1 0 0,0 0 0,1 0 0,-1 0 0,1-1 0,7 11 0,6 19 0,-13-28 0,20 57 11,-14-35-28,1 0 0,2-1 0,0 0-1,19 30 1,-29-51-71,0-1 0,1 1-1,-1 0 1,0-1-1,0 1 1,1 0 0,-1-1-1,0 1 1,1-1 0,-1 1-1,0-1 1,1 1 0,-1-1-1,1 1 1,-1-1-1,1 1 1,-1-1 0,1 1-1,0-1 1,-1 0 0,1 1-1,-1-1 1,1 0 0,0 0-1,-1 0 1,1 1-1,0-1 1,-1 0 0,1 0-1,0 0 1,-1 0 0,1 0-1,0 0 1,-1 0 0,1 0-1,0 0 1,-1 0-1,1-1 1,1 1 0,-1-2-538,0 0 0,-1 1 0,1-1-1,0 0 1,-1 1 0,1-1 0,-1 0 0,1 0 0,-1 0 0,0 0 0,0 1 0,0-1 0,0-2 0,0-21-7948</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3.498"/>
    </inkml:context>
    <inkml:brush xml:id="br0">
      <inkml:brushProperty name="width" value="0.025" units="cm"/>
      <inkml:brushProperty name="height" value="0.025" units="cm"/>
      <inkml:brushProperty name="color" value="#E71224"/>
    </inkml:brush>
  </inkml:definitions>
  <inkml:trace contextRef="#ctx0" brushRef="#br0">6 109 12396,'-5'-7'5256,"4"11"-2006,7 21-863,15 39-735,62 206 3019,-71-247-3911,-11-23-737,-1 0-1,0 0 0,1 0 0,-1 0 1,0 0-1,1 0 0,-1 0 0,0 0 1,1 0-1,-1 0 0,0 0 0,1 0 1,-1-1-1,0 1 0,1 0 0,-1 0 1,0 0-1,1 0 0,-1 0 0,0-1 0,0 1 1,1 0-1,-1 0 0,0-1 0,0 1 1,0 0-1,1 0 0,-1-1 0,0 1 1,0 0-1,0-1 0,0 1 0,1 0 1,-1-1-1,0 1 0,0-1 0,10-46 1171,-1-267-815,-11 200-377,2 114-38,0-1-1,0 1 1,0 0 0,0 0 0,0 0-1,1-1 1,-1 1 0,0 0 0,0 0-1,0 0 1,0-1 0,0 1 0,0 0-1,0 0 1,0 0 0,1-1-1,-1 1 1,0 0 0,0 0 0,0 0-1,0 0 1,0-1 0,1 1 0,-1 0-1,0 0 1,0 0 0,0 0-1,1 0 1,-1 0 0,0 0 0,0 0-1,0 0 1,1 0 0,-1 0 0,0 0-1,0 0 1,1 0 0,-1 0 0,0 0-1,0 0 1,0 0 0,1 0-1,-1 0 1,0 0 0,0 0 0,1 0-1,-1 0 1,0 0 0,0 0 0,0 0-1,0 1 1,1-1 0,-1 0 0,0 0-1,0 0 1,0 0 0,0 0-1,1 1 1,-1-1 0,0 0 0,0 0-1,0 0 1,0 1 0,0-1 0,0 0-1,11 11-4063,-9-5 2168,-1-1 0,0 1-1,0-1 1,0 1 0,-1-1 0,0 10-1,0 4-5262</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3.841"/>
    </inkml:context>
    <inkml:brush xml:id="br0">
      <inkml:brushProperty name="width" value="0.025" units="cm"/>
      <inkml:brushProperty name="height" value="0.025" units="cm"/>
      <inkml:brushProperty name="color" value="#E71224"/>
    </inkml:brush>
  </inkml:definitions>
  <inkml:trace contextRef="#ctx0" brushRef="#br0">0 0 7976,'0'0'7495,"48"60"-5926,-23-37-992,4 3-97,4 1-256,2 1-160,-1 1-736,1-6-1666,-3-9-2307</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4.463"/>
    </inkml:context>
    <inkml:brush xml:id="br0">
      <inkml:brushProperty name="width" value="0.025" units="cm"/>
      <inkml:brushProperty name="height" value="0.025" units="cm"/>
      <inkml:brushProperty name="color" value="#E71224"/>
    </inkml:brush>
  </inkml:definitions>
  <inkml:trace contextRef="#ctx0" brushRef="#br0">44 248 7944,'0'0'15038,"-7"1"-14915,4-1-180,2 0 124,-1 0-1,1 0 1,0 0-1,0 0 1,-1 0-1,1 0 1,0 0-1,0 1 1,-1-1-1,1 0 1,0 1-1,0-1 1,0 1-1,0-1 1,0 1-1,-1 0 1,1-1-1,0 1 0,0 0 1,0 0-1,1 0 1,-1-1-1,0 1 1,0 0-1,0 0 1,1 0-1,-1 0 1,0 1-1,1-1 1,-1 0-1,1 0 1,0 0-1,-1 0 1,1 1-1,0-1 1,-1 0-1,1 0 0,0 1 1,0-1-1,0 0 1,0 0-1,0 1 1,1-1-1,-1 0 1,0 0-1,1 0 1,-1 1-1,0-1 1,1 0-1,0 0 1,0 1-1,5 21 670,-6-18-705,1 0-1,1-1 1,-1 1-1,0 0 1,1-1-1,0 1 1,0 0-1,1-1 1,3 5-1,-6-8-27,0-1 1,1 0-1,-1 0 0,0 0 0,0 0 1,0 0-1,1 0 0,-1 0 0,0 0 0,0 1 1,1-1-1,-1 0 0,0 0 0,1 0 1,-1 0-1,0 0 0,0 0 0,1-1 1,-1 1-1,0 0 0,0 0 0,1 0 1,-1 0-1,0 0 0,0 0 0,0 0 1,1 0-1,-1-1 0,0 1 0,0 0 1,0 0-1,1 0 0,-1 0 0,0-1 1,0 1-1,0 0 0,0 0 0,1 0 0,-1-1 1,0 1-1,0 0 0,0 0 0,0-1 1,0 1-1,0 0 0,0 0 0,0-1 1,0 1-1,6-17 95,-6 15-67,4-11 59,1-6-35,1 0 0,16-36 0,-20 52-51,-1 0 1,0 0-1,1 0 0,0 0 0,0 0 0,0 1 0,0-1 0,0 1 0,0-1 0,1 1 1,-1 0-1,1-1 0,0 1 0,-1 0 0,1 1 0,0-1 0,0 1 0,0-1 0,1 1 0,-1 0 1,0 0-1,0 0 0,1 0 0,5 0 0,-7 2 7,0-1 0,0 0 1,0 1-1,0-1 0,-1 1 0,1 0 0,0-1 1,0 1-1,-1 0 0,1 0 0,0 0 0,-1 1 1,1-1-1,-1 0 0,1 0 0,-1 1 1,0-1-1,1 1 0,-1 0 0,0-1 0,1 3 1,18 45 661,-19-43-600,1 1 0,0-1 0,1-1 0,-1 1 0,1 0 0,7 9 0,-10-14-66,0-1 1,1 0-1,-1 0 1,1 1-1,-1-1 1,1 0-1,-1 0 1,0 0-1,1 0 1,-1 1-1,1-1 0,-1 0 1,1 0-1,-1 0 1,1 0-1,-1 0 1,1 0-1,-1 0 1,1 0-1,-1-1 1,1 1-1,-1 0 1,1 0-1,-1 0 1,1 0-1,-1-1 1,1 1-1,-1 0 1,1 0-1,-1-1 1,0 1-1,1 0 1,-1-1-1,0 1 1,1 0-1,-1-1 1,0 1-1,1-1 1,-1 1-1,0-1 0,0 1 1,1 0-1,-1-1 1,0 1-1,0-1 1,0 1-1,0-1 1,0 1-1,0-1 1,0 1-1,0-1 1,0 1-1,0-2 1,9-31 319,-8 30-306,4-41 100,-5 35-138,0 1 0,1-1 0,1 0 0,-1 0 0,1 1 0,1-1 0,5-12-1,-8 21 10,1 0 0,-1 0 0,0 0 0,1 0 0,-1 0 0,1 0 0,-1 0 0,0 0-1,1 0 1,-1 1 0,1-1 0,-1 0 0,0 0 0,1 0 0,-1 1 0,0-1 0,1 0 0,-1 1-1,0-1 1,1 0 0,-1 0 0,0 1 0,0-1 0,1 1 0,-1-1 0,0 0 0,0 1-1,0-1 1,0 0 0,1 1 0,-1-1 0,0 1 0,0-1 0,0 1 0,0-1 0,0 0 0,0 2-1,7 17-221,-7-19 229,0 1 1,4 11 72,0 0 1,1 0-1,1 0 0,9 15 0,-15-26-61,1 1 1,0-1-1,0 0 0,0 1 0,0-1 0,0 0 0,0 0 0,0 0 1,0 0-1,0 0 0,0 0 0,0 0 0,1 0 0,-1 0 1,0-1-1,1 1 0,-1 0 0,1-1 0,-1 1 0,1-1 0,-1 0 1,1 1-1,-1-1 0,1 0 0,-1 0 0,1 0 0,-1 0 1,1 0-1,-1 0 0,1-1 0,-1 1 0,1 0 0,-1-1 0,1 1 1,-1-1-1,1 0 0,-1 1 0,0-1 0,1 0 0,-1 0 1,0 0-1,0 0 0,0 0 0,0 0 0,0 0 0,0 0 0,0 0 1,1-3-1,15-14 344,-1-1 0,20-33 0,-31 44-289,-1 0 1,0 0-1,0 0 0,-1-1 0,0 0 0,-1 1 1,0-1-1,0 0 0,0 0 0,-1-12 0,-1 20-60,0-1 0,-1 0 0,1 0 0,-1 0-1,1 1 1,-1-1 0,0 0 0,0 1-1,0-1 1,0 0 0,0 1 0,0-1 0,0 1-1,0 0 1,0-1 0,-1 1 0,1 0 0,-1 0-1,1 0 1,-1 0 0,1 0 0,-1 0-1,-2-1 1,1 1 3,0-1 0,-1 1 0,1 0 0,-1 0 0,1 0 0,-1 0 0,1 1-1,-1-1 1,1 1 0,-1 0 0,-4 0 0,7 1-10,1-1 0,0 1 1,0-1-1,0 1 0,0-1 0,0 1 0,0-1 1,0 0-1,0 1 0,0-1 0,0 1 0,0-1 1,0 1-1,0-1 0,0 1 0,0-1 0,0 1 1,0-1-1,0 1 0,1-1 0,-1 0 0,0 1 1,0-1-1,1 1 0,-1-1 0,0 0 0,1 1 1,-1-1-1,0 0 0,1 1 0,-1-1 0,0 0 1,1 1-1,-1-1 0,1 0 0,-1 0 0,1 0 1,-1 0-1,1 1 0,38 2-3030,-34-3 2031,0 0 0,0-1 0,1 1 0,-1-1 0,0-1 0,0 1 0,0 0 0,0-1 0,6-3 0,10-9-5219</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4.866"/>
    </inkml:context>
    <inkml:brush xml:id="br0">
      <inkml:brushProperty name="width" value="0.025" units="cm"/>
      <inkml:brushProperty name="height" value="0.025" units="cm"/>
      <inkml:brushProperty name="color" value="#E71224"/>
    </inkml:brush>
  </inkml:definitions>
  <inkml:trace contextRef="#ctx0" brushRef="#br0">8 1 13164,'0'0'15332,"0"8"-14707,1 11-373,1-1-1,2 1 1,-1-1 0,2 0-1,11 29 1,-2-13 364,1-1 0,23 38 0,-4-27-308,-33-42-320,1 0 0,-1-1 0,1 1 0,-1-1 0,1 1 0,0-1 0,0 0 0,0 0 0,0 0 0,0 0 0,0 0 0,0 0 0,0 0 0,0-1 0,0 1 0,1-1 0,-1 1 0,0-1 0,0 0 0,0 0 0,1 0 0,1-1 0,-3 1-39,0-1 0,-1 1 0,1-1 0,-1 0 0,1 1 0,0-1 0,-1 0 0,1 0 0,-1 1 0,1-1 0,-1 0 0,0 0 0,1 0 0,-1 1 0,0-1 0,0 0 0,0 0 0,1 0 0,-1 0 0,0 0 0,0 0 0,0 0 0,0 0 0,-1 1 0,1-1 0,0 0 0,0 0-1,0 0 1,-1 0 0,1 0 0,0 1 0,-1-1 0,1 0 0,-1-1 0,-15-29-1158,9 22 1013,-1 1 0,0-1 0,0 1 1,-1 1-1,0 0 0,-1 0 0,0 1 0,0 0 0,0 0 0,-1 1 1,1 1-1,-1 0 0,0 0 0,0 1 0,-21-3 0,31 6-177,9 0-744,-1 1-157,0-1 0,0 0 0,0-1 1,0 0-1,0 0 0,0 0 0,0-1 0,0 1 0,0-2 0,8-3 1,15-12-7781</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5.225"/>
    </inkml:context>
    <inkml:brush xml:id="br0">
      <inkml:brushProperty name="width" value="0.025" units="cm"/>
      <inkml:brushProperty name="height" value="0.025" units="cm"/>
      <inkml:brushProperty name="color" value="#E71224"/>
    </inkml:brush>
  </inkml:definitions>
  <inkml:trace contextRef="#ctx0" brushRef="#br0">40 1 11915,'0'0'10341,"-4"8"-8596,0 6-1192,0 0 1,1 0-1,0 0 0,1 1 0,0-1 0,1 19 0,1-29-473,0-1 1,1 1-1,-1 0 0,1-1 0,0 1 1,0-1-1,0 1 0,0-1 0,0 1 1,1-1-1,-1 0 0,1 0 0,0 0 1,3 4-1,-3-5-84,0-1 1,0 1-1,1-1 1,-1 0-1,0 0 0,0 0 1,1 0-1,-1 0 1,1-1-1,-1 1 0,0 0 1,1-1-1,-1 0 1,1 0-1,-1 0 1,1 0-1,-1 0 0,1 0 1,-1-1-1,1 1 1,-1-1-1,1 0 1,-1 1-1,3-2 0,-2 0 64,0 0-1,0 1 1,0-1-1,0 0 1,0 0-1,-1-1 0,1 1 1,-1 0-1,1-1 1,-1 0-1,0 0 1,0 1-1,0-1 1,-1 0-1,1-1 0,0 1 1,-1 0-1,0 0 1,0-1-1,0 1 1,0 0-1,-1-1 0,1 1 1,-1-1-1,0 1 1,0-1-1,0 1 1,0-1-1,-1 1 0,0-1 1,1 1-1,-1 0 1,0-1-1,-1 1 1,1 0-1,0 0 0,-1 0 1,0 0-1,0 0 1,0 0-1,0 0 1,0 0-1,0 1 1,-4-4-1,-2 2 7,0-1 0,0 1 0,-1 1 0,1-1 0,-1 1 0,0 1 0,0 0 0,0 0 0,0 1 0,-14-1 0,23 2-83,-1 0-1,1 0 1,0 0 0,0 0-1,-1 0 1,1 0 0,0 0-1,0 0 1,-1 0 0,1 0-1,0 0 1,0 0 0,-1 0-1,1 0 1,0 0 0,0 0-1,0 0 1,-1 0 0,1 0-1,0 0 1,0 0 0,-1 1-1,1-1 1,0 0 0,0 0-1,0 0 1,0 0 0,-1 1-1,1-1 1,0 0 0,0 0-1,0 0 1,0 1 0,0-1 0,-1 0-1,1 0 1,0 1 0,0-1-1,0 0 1,0 0 0,0 1-1,0-1 1,0 0 0,0 0-1,0 0 1,0 1 0,0-1-1,0 0 1,0 0 0,0 1-1,0-1 1,0 0 0,1 0-1,-1 1 1,0-1 0,0 0-1,0 0 1,0 0 0,0 1-1,0-1 1,1 0 0,-1 0-1,0 0 1,0 1 0,0-1-1,1 0 1,14 12-1459,-5-9 437,1-1 1,-1-1-1,0 0 1,1 0-1,-1-1 1,1 0-1,-1-1 1,1 0-1,-1 0 1,18-6-1,24-13-6286,-18 1-3677</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5.599"/>
    </inkml:context>
    <inkml:brush xml:id="br0">
      <inkml:brushProperty name="width" value="0.025" units="cm"/>
      <inkml:brushProperty name="height" value="0.025" units="cm"/>
      <inkml:brushProperty name="color" value="#E71224"/>
    </inkml:brush>
  </inkml:definitions>
  <inkml:trace contextRef="#ctx0" brushRef="#br0">64 306 4388,'0'0'13672,"-8"-2"-11222,-27-6-443,35 7-1928,-1 1-1,0 0 1,1 0-1,-1 0 1,0 0-1,0 1 1,1-1-1,-1 0 1,0 0-1,1 0 1,-1 0-1,0 1 1,1-1-1,-1 0 1,1 1-1,-1-1 1,0 1 0,1-1-1,-1 0 1,1 1-1,-1-1 1,1 1-1,-1-1 1,1 1-1,0 0 1,-1-1-1,1 1 1,0-1-1,-1 1 1,1 0-1,0-1 1,0 1-1,-1 0 1,1-1-1,0 1 1,0 0-1,0 0 1,-2 29 757,2-26-460,-1 5 53,3 38 1181,-2-46-1585,0 0 0,1 0 0,-1 0 1,0 0-1,0 0 0,1 0 0,-1 0 0,0-1 0,1 1 0,-1 0 0,1 0 0,-1 0 0,1-1 0,-1 1 0,1 0 1,0-1-1,-1 1 0,1 0 0,0-1 0,-1 1 0,1-1 0,0 1 0,0-1 0,0 1 0,0-1 0,-1 0 1,1 1-1,0-1 0,0 0 0,0 0 0,0 1 0,0-1 0,0 0 0,0 0 0,0 0 0,0 0 0,0-1 0,0 1 1,0 0-1,-1 0 0,1 0 0,1-1 0,1-1 14,0 1 1,0-1 0,0 0-1,-1 0 1,1 0-1,-1 0 1,0-1 0,1 1-1,-1-1 1,0 1-1,0-1 1,-1 0 0,1 1-1,0-1 1,1-5-1,17-50 203,-14 36-70,-1 0 0,-1-1 0,-1 0-1,-2 1 1,0-1 0,-1 0-1,-1 0 1,-1 0 0,-1 1 0,-1-1-1,-9-24 1,-1 25-172,7 20 0,3 15 0,2 28 0,6 72 0,-3-101 0,1 0 0,0 0 0,1 0 0,0-1 0,1 1 0,0-1 0,1 0 0,0 0 0,1-1 0,13 19 0,-18-27-142,1 0 0,0 0 0,0 0 1,-1 0-1,1 0 0,0 0 0,1-1 0,-1 1 0,0-1 1,0 0-1,1 1 0,-1-1 0,0 0 0,1 0 0,-1-1 1,1 1-1,0 0 0,-1-1 0,1 0 0,-1 1 0,1-1 0,0 0 1,-1 0-1,1-1 0,0 1 0,-1-1 0,1 1 0,-1-1 1,1 0-1,-1 0 0,5-2 0,-2 0-408,0 0 1,-1 0-1,0 0 0,1-1 0,-1 1 0,-1-1 1,1 0-1,0 0 0,-1-1 0,0 1 1,0-1-1,0 0 0,-1 0 0,4-7 1,4-21-7774</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6.284"/>
    </inkml:context>
    <inkml:brush xml:id="br0">
      <inkml:brushProperty name="width" value="0.025" units="cm"/>
      <inkml:brushProperty name="height" value="0.025" units="cm"/>
      <inkml:brushProperty name="color" value="#E71224"/>
    </inkml:brush>
  </inkml:definitions>
  <inkml:trace contextRef="#ctx0" brushRef="#br0">46 120 16367,'0'0'3924,"-5"10"-833,0-3-2554,1 0-22,-1 0 0,1 1 0,0-1 0,1 1-1,-1 0 1,2 0 0,-1 0 0,1 1 0,-2 14-1,4-22-512,0-1-1,0 0 1,0 0-1,0 1 1,0-1-1,0 0 1,0 1-1,0-1 0,0 0 1,0 0-1,0 1 1,0-1-1,0 0 1,0 0-1,0 1 0,0-1 1,0 0-1,1 1 1,-1-1-1,0 0 1,0 0-1,0 0 1,0 1-1,1-1 0,-1 0 1,0 0-1,0 0 1,0 1-1,1-1 1,-1 0-1,0 0 0,0 0 1,1 0-1,-1 0 1,0 1-1,1-1 1,-1 0-1,0 0 1,0 0-1,1 0 0,-1 0 1,14-7-254,10-16-160,-21 16 451,0-1-1,0 1 1,-1-1-1,0 0 0,0 0 1,0 0-1,-1 0 1,-1 0-1,0-9 1,1 23-14,0-1 1,0 0-1,0 0 1,0 0-1,1 0 1,0 0-1,0 0 1,0 0-1,1-1 1,-1 1-1,1-1 1,0 0-1,1 0 1,3 5-1,-5-7-22,-1-1 0,1 1 0,0-1 0,-1 0-1,1 1 1,0-1 0,0 0 0,0 0-1,0 0 1,0 0 0,0 0 0,0-1 0,0 1-1,1-1 1,-1 1 0,0-1 0,0 0-1,0 0 1,1 0 0,-1 0 0,0 0 0,0-1-1,0 1 1,1 0 0,-1-1 0,0 0 0,0 1-1,0-1 1,0 0 0,0 0 0,0 0-1,0-1 1,-1 1 0,1 0 0,0-1 0,2-1-1,10-13 1,0-1-1,0 0 1,-2 0-1,0-1 0,-1-1 1,-1 0-1,-1 0 0,12-37 1,-23 71 179,1 0 1,0 0-1,1 0 0,1 0 1,3 15-1,-4-29-169,1 0-1,0 0 1,0 0 0,0 0-1,0 0 1,-1 0-1,2-1 1,-1 1 0,0 0-1,0 0 1,0-1-1,0 1 1,0-1 0,0 1-1,1-1 1,-1 1-1,0-1 1,0 0 0,1 0-1,-1 0 1,0 1-1,1-1 1,1-1 0,39 1-166,-28-1 25,-7 1 81,-1 1 1,1 0 0,-1 1-1,0-1 1,0 1 0,0 0-1,0 1 1,0-1 0,0 1-1,-1 0 1,1 1 0,-1-1-1,0 1 1,0 0 0,0 1-1,-1-1 1,1 1 0,-1 0-1,6 8 1,7 13 108,-1 0 1,25 55-1,-18-32-97,-9-23 212,24 49 214,-36-69-252,0 1-1,0-1 1,0 0 0,-1 0-1,0 1 1,0-1 0,0 1-1,-1-1 1,0 1-1,-1 8 1,0-14-121,1-1 0,-1 1 1,1 0-1,-1-1 0,1 1 0,-1 0 1,0-1-1,1 1 0,-1 0 0,0-1 0,1 1 1,-1-1-1,0 0 0,0 1 0,1-1 0,-1 1 1,0-1-1,0 0 0,0 0 0,0 0 0,0 1 1,1-1-1,-1 0 0,0 0 0,0 0 1,0 0-1,0 0 0,0 0 0,0-1 0,-1 1 1,-29-8 393,20 0-412,1 0 0,0 0 0,0-1 0,1 0 0,0-1 0,1 0 0,0-1 0,1 1 0,0-1 0,0-1 0,1 1 0,1-1 0,0 0 0,1-1 0,0 1 0,1-1 0,0 1 0,1-1 0,0 0 0,1 0 0,1-14 0,0 20-103,1 0 0,0 1 0,1-1 0,-1 1 0,1 0 0,1-1 0,-1 1 0,1 0-1,0 0 1,7-9 0,46-49-3251,-43 50 2333,23-24-5898</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28.786"/>
    </inkml:context>
    <inkml:brush xml:id="br0">
      <inkml:brushProperty name="width" value="0.025" units="cm"/>
      <inkml:brushProperty name="height" value="0.025" units="cm"/>
      <inkml:brushProperty name="color" value="#E71224"/>
    </inkml:brush>
  </inkml:definitions>
  <inkml:trace contextRef="#ctx0" brushRef="#br0">1956 198 5669,'0'0'1127,"1"-10"357,4-124 6417,-5 132-7822,0 0 1,0 0 0,0 0-1,-1 0 1,1 0 0,-1 1-1,1-1 1,-1 0-1,0 0 1,1 0 0,-1 1-1,0-1 1,0 1 0,-1-1-1,1 1 1,0-1 0,0 1-1,-1-1 1,1 1 0,-1 0-1,-1-2 1,-1 1-14,-1 0 1,1 0-1,-1 0 1,1 1-1,-1-1 1,0 1-1,1 0 1,-8 0-1,-10-1-235,1 2-1,-43 5 1,55-4 83,-121 16-2302,-134 8 831,-96-8 4454,276-8-2037,1 4 0,-105 29 0,133-26-720,1 2 1,1 2-1,1 3 0,1 1 0,-86 57 1,116-66-107,1 0 1,1 2-1,0 0 1,1 1-1,0 1 1,2 1-1,1 0 1,0 1-1,1 1 1,1 0-1,2 1 0,0 0 1,1 1-1,2 0 1,-8 30-1,7-7-23,3 0 0,1 1-1,3 0 1,1-1-1,3 1 1,2-1-1,2 1 1,2-1 0,2-1-1,1 1 1,3-2-1,36 78 1,-33-88-62,1-2 1,2 0 0,1-2-1,1 0 1,2-1-1,1-2 1,33 29-1,-34-36 23,0-2 0,2-1-1,0-1 1,1-1-1,0-1 1,1-2 0,1 0-1,0-2 1,40 9 0,-23-10 152,-1-2 0,2-3 1,-1-1-1,1-2 1,-1-2-1,1-3 1,-1-1-1,0-3 1,0-1-1,-1-2 1,0-3-1,0-1 0,-2-2 1,0-2-1,77-45 1,-66 30 58,-2-2 1,-2-2-1,-1-2 0,-2-3 1,-1-1-1,-3-3 0,-2-1 1,-1-2-1,-3-2 1,-2-1-1,-3-2 0,-2-1 1,-2-1-1,-3-2 1,-2 0-1,15-65 0,-18 38-59,11-118 0,-26 153-289,-3-1 0,-2 0 1,-12-86-1,11 125 16,-2 0-1,0 0 0,0 1 1,-1-1-1,-1 1 0,1 0 1,-9-13-1,10 19-25,-1-1-1,0 1 1,0 1-1,0-1 1,0 1 0,-1 0-1,1-1 1,-1 2-1,0-1 1,-1 1 0,1 0-1,-1 0 1,1 0-1,-1 1 1,-11-4 0,1 3-527,0 1 0,0 1 0,0 0 0,0 1 0,-1 1 0,1 1 0,0 0 0,0 1 0,-24 7 0,-82 36-5790</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4.767"/>
    </inkml:context>
    <inkml:brush xml:id="br0">
      <inkml:brushProperty name="width" value="0.025" units="cm"/>
      <inkml:brushProperty name="height" value="0.025" units="cm"/>
      <inkml:brushProperty name="color" value="#E71224"/>
    </inkml:brush>
  </inkml:definitions>
  <inkml:trace contextRef="#ctx0" brushRef="#br0">39 161 1858,'0'0'7217,"-5"-5"-7083,2 3-137,0 0 0,1 0 0,-1 0 1,1-1-1,0 1 0,0-1 0,0 0 0,0 0 1,0 0-1,0 0 0,1 0 0,0 0 0,-1 0 1,1 0-1,0 0 0,0-1 0,1 1 0,-1 0 1,1-1-1,0-6 0,0 3-115,1-28 2298,-1 32-1633,0 0 1,1 0-1,-1 0 0,1 0 0,-1 1 0,1-1 0,0 0 0,0 0 0,1 1 0,-1-1 0,0 1 0,1-1 0,0 1 0,-1-1 0,4-2 1,-4 6-334,0 1 1,0-1 0,-1 1 0,1-1 0,0 1 0,-1-1 0,0 1 0,1-1-1,-1 1 1,0 0 0,0-1 0,0 1 0,0 0 0,0-1 0,0 1 0,-1 1-1,1-1 47,-3 118 2138,0-60-1934,3 0 1,12 95-1,0-41-1335,-12-113 769,0-1 1,0 0-1,0 0 1,0 0-1,-1 0 0,1 0 1,0 1-1,0-1 1,0 0-1,0 0 0,0 0 1,0 0-1,0 0 1,0 1-1,0-1 0,0 0 1,0 0-1,0 0 1,0 0-1,0 1 0,0-1 1,1 0-1,-1 0 1,0 0-1,0 0 0,0 0 1,0 1-1,0-1 1,0 0-1,0 0 0,0 0 1,0 0-1,1 0 0,-1 0 1,0 0-1,0 1 1,0-1-1,0 0 0,0 0 1,1 0-1,-1 0 1,0 0-1,0 0 0,0 0 1,0 0-1,0 0 1,1 0-1,-1 0 0,0 0 1,0 0-1,0 0 1,0 0-1,1 0 0,-1 0 1,0 0-1,0 0 1,0 0-1,0 0 0,1 0 1,2-11-6500,-2-7-2219</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4.674"/>
    </inkml:context>
    <inkml:brush xml:id="br0">
      <inkml:brushProperty name="width" value="0.025" units="cm"/>
      <inkml:brushProperty name="height" value="0.025" units="cm"/>
    </inkml:brush>
  </inkml:definitions>
  <inkml:trace contextRef="#ctx0" brushRef="#br0">167 66 9545,'3'-3'803,"-1"0"0,1 0 0,-1 0 0,1-1-1,-1 1 1,0-1 0,0 0 0,-1 1 0,1-1 0,-1 0 0,0 0 0,0 0 0,0 0 0,0-5-1,-1 8-725,0 1-1,-1 0 0,1-1 1,0 1-1,-1-1 0,1 1 0,0 0 1,-1-1-1,1 1 0,-1 0 1,1-1-1,-1 1 0,1 0 0,-1 0 1,1 0-1,-1-1 0,1 1 1,-1 0-1,1 0 0,-1 0 0,1 0 1,-1 0-1,1 0 0,-1 0 0,1 0 1,-1 0-1,1 0 0,-1 0 1,1 0-1,-1 0 0,1 0 0,-1 1 1,1-1-1,-1 0 0,1 0 1,-1 0-1,0 1 0,-22 8-65,9 2 138,1 1-1,0 0 1,1 0 0,0 1 0,1 1-1,0 0 1,1 0 0,1 1 0,1 0-1,0 1 1,0 0 0,2 0 0,0 0 0,-4 19-1,10-34-139,-1 1 0,1-1 0,0 1 0,-1-1 0,1 0 0,0 1 0,0-1 0,0 1 0,0-1 1,1 1-1,-1-1 0,0 0 0,1 1 0,-1-1 0,0 1 0,1-1 0,0 0 0,-1 0 0,1 1 0,0-1 0,0 0 0,-1 0 0,1 0 0,0 0 0,0 0 0,0 0 0,2 2 0,-1-3 19,1 1 0,-1-1 0,0 1 0,0-1 0,0 0 0,0 0 0,1 0 0,-1 0 0,0 0 0,0-1 0,0 1 0,0-1 0,1 1 0,-1-1 0,0 0 0,0 0 0,0 0 0,2-1 0,9-6 75,0 0-1,-1-1 1,0 0 0,-1-1-1,0 0 1,0-1 0,12-17-1,-4 4-32,-1-1 0,23-45-1,-34 56 1002,-19 35-666,-22 43-306,25-44-73,0-3 34,0 1 1,2 0-1,0 0 0,0 0 1,2 1-1,-3 20 1,8-38-63,0-1 1,0 1 0,0-1 0,-1 1 0,1-1-1,0 0 1,0 1 0,1-1 0,-1 1-1,0-1 1,0 1 0,0-1 0,0 0 0,0 1-1,0-1 1,0 1 0,1-1 0,-1 0-1,0 1 1,0-1 0,1 0 0,-1 1 0,0-1-1,0 0 1,1 1 0,-1-1 0,0 0 0,1 1-1,-1-1 1,1 0 0,-1 0 0,0 0-1,1 1 1,-1-1 0,1 0 0,-1 0 0,0 0-1,1 0 1,-1 0 0,1 0 0,0 0 0,24-6-117,22-22-1304,-36 19-464,0-1 0,-1 0 0,16-21 1,0-6-5520</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5.293"/>
    </inkml:context>
    <inkml:brush xml:id="br0">
      <inkml:brushProperty name="width" value="0.025" units="cm"/>
      <inkml:brushProperty name="height" value="0.025" units="cm"/>
      <inkml:brushProperty name="color" value="#E71224"/>
    </inkml:brush>
  </inkml:definitions>
  <inkml:trace contextRef="#ctx0" brushRef="#br0">0 102 13100,'0'0'8168,"54"5"-7239,-14-7-449,5-10-223,11-1-129,1-2-64,4-2-32,-4 6-320,-5 1-321,-8 4-672,-8 0-1089,-7-2-1186,-8 2-2369</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5.977"/>
    </inkml:context>
    <inkml:brush xml:id="br0">
      <inkml:brushProperty name="width" value="0.025" units="cm"/>
      <inkml:brushProperty name="height" value="0.025" units="cm"/>
      <inkml:brushProperty name="color" value="#E71224"/>
    </inkml:brush>
  </inkml:definitions>
  <inkml:trace contextRef="#ctx0" brushRef="#br0">11 1 13613,'0'0'3491,"-5"55"-1665,2-22 32,1 4-417,2 1-544,0 3-385,0-5-287,7-7-161,6-2 0,3-9 0,-1-6-417,-3-5-543,0-7-450,-5 0-768,-4-9-897,-3-9-2242,-3-9-3907</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6.348"/>
    </inkml:context>
    <inkml:brush xml:id="br0">
      <inkml:brushProperty name="width" value="0.025" units="cm"/>
      <inkml:brushProperty name="height" value="0.025" units="cm"/>
      <inkml:brushProperty name="color" value="#E71224"/>
    </inkml:brush>
  </inkml:definitions>
  <inkml:trace contextRef="#ctx0" brushRef="#br0">0 71 10186,'0'0'10281,"75"-20"-9192,-39 17-320,7-4-352,6 2-65,-1-4-192,0 1-64,-6-1-96,-8 3-673,-12 2-544,-13 4-544,-20 5-4197,-16 8 673</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6.689"/>
    </inkml:context>
    <inkml:brush xml:id="br0">
      <inkml:brushProperty name="width" value="0.025" units="cm"/>
      <inkml:brushProperty name="height" value="0.025" units="cm"/>
      <inkml:brushProperty name="color" value="#E71224"/>
    </inkml:brush>
  </inkml:definitions>
  <inkml:trace contextRef="#ctx0" brushRef="#br0">0 47 3043,'0'0'18001,"86"29"-17328,-43-45-353,1 0-224,-3-1-32,-8 3-320,-9 7-1314,-12 2-1473</inkml:trace>
  <inkml:trace contextRef="#ctx0" brushRef="#br0" timeOffset="1">40 183 6470,'0'0'12364,"51"1"-12236,-11-16-64,5-3-448,3 0-1250,-1-1-2081,-4 0-2435</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7.049"/>
    </inkml:context>
    <inkml:brush xml:id="br0">
      <inkml:brushProperty name="width" value="0.025" units="cm"/>
      <inkml:brushProperty name="height" value="0.025" units="cm"/>
      <inkml:brushProperty name="color" value="#E71224"/>
    </inkml:brush>
  </inkml:definitions>
  <inkml:trace contextRef="#ctx0" brushRef="#br0">229 1 9097,'0'0'10564,"-8"12"-9576,6-9-957,-21 34 671,-1-1 0,-2-1 1,-54 55-1,79-89-856,0 0 0,-1 0 0,1 0 1,-1 0-1,1 0 0,-1 0 0,0 0 0,1-1 0,-1 1 1,0 0-1,1-1 0,-1 0 0,0 1 0,-2-1 0,3 0-134,0 0-1,0 0 1,0 0-1,0-1 0,0 1 1,1 0-1,-1-1 1,0 1-1,0-1 0,0 1 1,1-1-1,-1 1 1,0-1-1,1 0 0,-1 1 1,0-1-1,1 0 0,-1 1 1,1-1-1,-1 0 1,1 0-1,0 0 0,-1 1 1,1-1-1,0 0 1,-1 0-1,1-2 0,-6-17-5636</inkml:trace>
  <inkml:trace contextRef="#ctx0" brushRef="#br0" timeOffset="1">0 64 4740,'0'0'12620,"49"-14"-11146,-29 14-417,2 5-256,3 7-321,2-2-256,2 1-96,-1 1-352,-2-2-1794,-3-3-1889,-5-6-2467</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7.374"/>
    </inkml:context>
    <inkml:brush xml:id="br0">
      <inkml:brushProperty name="width" value="0.025" units="cm"/>
      <inkml:brushProperty name="height" value="0.025" units="cm"/>
      <inkml:brushProperty name="color" value="#E71224"/>
    </inkml:brush>
  </inkml:definitions>
  <inkml:trace contextRef="#ctx0" brushRef="#br0">45 0 11883,'0'0'6454,"-4"11"-5178,-1 6-902,1 1 1,0-1-1,1 1 0,1 0 0,1 0 1,1 0-1,0 0 0,1 0 0,4 19 0,59 204 4901,-73-346-5035,-2-31-1049,11 124 629,1-1 0,0 1 0,1 0 0,0 0 0,0 0 0,2 0 0,-1 1 0,9-18 0,-10 24 159,0 1-1,0 0 1,1 0 0,-1 1-1,1-1 1,0 0 0,0 1-1,0 0 1,1-1-1,-1 1 1,1 1 0,0-1-1,0 0 1,0 1 0,0 0-1,0 0 1,0 0 0,1 1-1,-1-1 1,0 1 0,1 0-1,0 0 1,-1 0 0,1 1-1,5 0 1,-9 0 19,-1 0 0,1 0 0,0 0 1,0 0-1,-1 0 0,1 0 0,0 0 0,-1 0 0,1 1 1,0-1-1,-1 0 0,1 1 0,0-1 0,-1 0 1,1 1-1,-1-1 0,1 0 0,0 1 0,-1-1 1,1 1-1,-1-1 0,0 1 0,1 0 0,-1-1 0,1 1 1,-1-1-1,0 1 0,1 0 0,-1-1 0,0 1 1,0 0-1,1-1 0,-1 1 0,0 0 0,0 0 1,0-1-1,0 1 0,0 0 0,0-1 0,0 1 0,0 0 1,0-1-1,-1 1 0,1 0 0,0 0 0,0-1 1,0 1-1,-1 0 0,1-1 0,-1 1 0,1-1 0,-1 2 1,0 1 1,-1 1 0,0 0 0,0 0 0,0-1 0,-1 1 0,1-1 0,-1 0 0,-3 4 0,-11 6 36,-1 0 0,-35 18 1,44-26-46,0 0 1,-1-1-1,1-1 0,-1 0 1,0 0-1,0-1 1,0 0-1,-13 1 1,23-4-145,-1 1 0,1-1 1,0 1-1,0-1 0,0 1 1,-1-1-1,1 1 0,0-1 1,0 1-1,0-1 0,0 1 0,0-1 1,0 1-1,0-1 0,0 1 1,0-1-1,0 1 0,0-1 1,1 1-1,-1-1 0,0 1 1,0-1-1,0 1 0,1-1 0,-1 1 1,0-1-1,0 1 0,1-1 1,-1 1-1,0 0 0,1-1 1,9-17-3194,6-3-1944</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7.766"/>
    </inkml:context>
    <inkml:brush xml:id="br0">
      <inkml:brushProperty name="width" value="0.025" units="cm"/>
      <inkml:brushProperty name="height" value="0.025" units="cm"/>
      <inkml:brushProperty name="color" value="#E71224"/>
    </inkml:brush>
  </inkml:definitions>
  <inkml:trace contextRef="#ctx0" brushRef="#br0">21 133 12492,'0'0'6219,"9"1"-4660,-1 1-1407,1 0 0,-1-1 0,0 0 0,1 0 0,-1-1 0,0 0 0,1-1 0,-1 0 0,0 0 0,1-1 0,-1 0 0,0 0 0,0-1 0,0 0 0,-1 0 0,11-6 0,-11 3-14,1 0 1,-1 0 0,0 0 0,11-13 0,-16 16-48,0 1-1,0-1 1,0 0 0,-1 0 0,1 0-1,-1 0 1,1 0 0,-1 0 0,0-1-1,0 1 1,-1 0 0,1-1-1,-1 1 1,1 0 0,-1-1 0,-1-4-1,1 7-61,-1 0 0,1 0-1,-1 0 1,1 1-1,-1-1 1,0 0 0,1 0-1,-1 1 1,0-1-1,0 1 1,1-1 0,-1 1-1,0-1 1,0 1-1,0-1 1,0 1 0,0 0-1,0-1 1,0 1-1,0 0 1,0 0 0,0 0-1,0 0 1,0 0-1,0 0 1,0 0 0,0 0-1,1 0 1,-1 0-1,0 0 1,-1 1 0,-35 7 123,23-1-71,0 0 0,0 1 0,0 1 0,1 0 0,0 1-1,1 0 1,0 1 0,1 1 0,0 0 0,1 0 0,0 1 0,-14 24 0,23-36-64,1 1 1,-1-1 0,0 0-1,0 1 1,1-1-1,-1 0 1,1 1 0,-1-1-1,1 1 1,-1-1 0,1 1-1,0-1 1,0 1 0,0 0-1,0-1 1,0 1-1,0-1 1,0 1 0,1-1-1,-1 1 1,0-1 0,1 1-1,0-1 1,-1 1-1,1-1 1,0 0 0,-1 1-1,1-1 1,0 0 0,0 0-1,0 1 1,0-1-1,0 0 1,0 0 0,1 0-1,-1 0 1,0 0 0,0-1-1,1 1 1,-1 0-1,1-1 1,-1 1 0,3 0-1,6 2-137,0-2 0,1 1 0,-1-1 0,0-1 0,15-1 0,-9 1-368,21 0-2799,66-10 0,-12-12-4953,-38 6-3723</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8.108"/>
    </inkml:context>
    <inkml:brush xml:id="br0">
      <inkml:brushProperty name="width" value="0.025" units="cm"/>
      <inkml:brushProperty name="height" value="0.025" units="cm"/>
      <inkml:brushProperty name="color" value="#E71224"/>
    </inkml:brush>
  </inkml:definitions>
  <inkml:trace contextRef="#ctx0" brushRef="#br0">130 50 9129,'0'0'8210,"-4"-8"-6048,-12-26-288,15 34-1819,1-1 1,0 1-1,0-1 0,-1 1 1,1 0-1,0-1 1,0 1-1,-1-1 0,1 1 1,-1 0-1,1-1 1,0 1-1,-1 0 0,1-1 1,-1 1-1,1 0 1,0 0-1,-1 0 0,1-1 1,-1 1-1,1 0 1,-1 0-1,1 0 0,-1 0 1,1 0-1,-1 0 0,1 0 1,-1 0-1,1 0 1,-1 0-1,1 0 0,-1 0 1,1 0-1,-1 0 1,1 0-1,-1 1 0,1-1 1,-1 0-1,1 0 1,-1 1-1,1-1 0,-1 0 1,1 1-1,0-1 1,-1 0-1,1 1 0,0-1 1,-1 0-1,1 1 1,-1 0-1,-15 23 92,15-22 148,-17 25 522,11-19-495,1 0 0,1 0 0,-1 1 1,1 0-1,1 1 0,-1-1 0,2 1 1,-1-1-1,1 1 0,-2 12 0,5-21-309,1 0-1,-1 0 0,0 0 0,0 0 1,1 0-1,-1 0 0,1 0 1,-1 0-1,1 0 0,-1-1 0,1 1 1,-1 0-1,1 0 0,0-1 0,-1 1 1,1 0-1,0-1 0,0 1 0,-1 0 1,1-1-1,0 0 0,0 1 1,0-1-1,0 1 0,0-1 0,0 0 1,0 1-1,0-1 0,-1 0 0,1 0 1,0 0-1,0 0 0,0 0 0,1 0 1,46 0 101,-33 0-97,4-1-765,0 0 0,1-1 0,20-5 0,-25 4-1106,0-2 0,-1 0 0,0 0 0,21-12 0,8-9-6191</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9.009"/>
    </inkml:context>
    <inkml:brush xml:id="br0">
      <inkml:brushProperty name="width" value="0.025" units="cm"/>
      <inkml:brushProperty name="height" value="0.025" units="cm"/>
      <inkml:brushProperty name="color" value="#E71224"/>
    </inkml:brush>
  </inkml:definitions>
  <inkml:trace contextRef="#ctx0" brushRef="#br0">22 0 12684,'0'0'6112,"-1"13"-5263,-2 15-224,1 1-1,2 0 1,1 0 0,1 0-1,7 33 1,34 75 1002,-38-122-1507,1-1-1,1 0 1,1 0 0,0 0-1,0-1 1,2 0-1,11 12 1,-21-24-78,-15-24-1173,-112-130-1784,126 146 3211,12 6-21,31 10 156,-14-2-259,-10-5-117,1-1 0,-1 0 0,0-1 0,1-1-1,26-5 1,-39 6-39,-1-2 0,1 1 0,-1-1 0,1 1 0,-1-1-1,1-1 1,-1 1 0,0-1 0,0 0 0,0 0 0,-1-1 0,1 1-1,-1-1 1,1 0 0,-1 0 0,-1-1 0,1 1 0,-1-1 0,1 0-1,-1 0 1,3-7 0,-5 11-9,-1-1 0,1 0 0,0 1 0,-1-1 0,1 0-1,-1 0 1,0 1 0,0-1 0,1 0 0,-1 0 0,0 0 0,-1 1-1,1-1 1,0 0 0,0 0 0,-2-3 0,2 4 5,-1 0 1,1 1 0,-1-1-1,0 0 1,0 0-1,1 1 1,-1-1-1,0 0 1,0 1-1,0-1 1,1 0 0,-1 1-1,0-1 1,0 1-1,0 0 1,0-1-1,0 1 1,0 0-1,0-1 1,0 1-1,-2 0 1,0 0 15,0 0 0,-1 0-1,1 0 1,0 1 0,-1-1 0,1 1-1,0 0 1,0 0 0,-1 0 0,1 1-1,0-1 1,0 1 0,1-1 0,-1 1 0,0 0-1,-4 4 1,1 1 16,0 0-1,0 1 1,1-1-1,0 1 1,1 1-1,-1-1 1,1 1 0,-2 9-1,4-13-26,0 0 1,0 0-1,1 1 0,0-1 0,0 1 0,0-1 1,1 1-1,0-1 0,0 1 0,0 0 0,1-1 1,-1 1-1,2-1 0,-1 1 0,2 4 0,-1-7-59,0-1 1,0 1-1,0-1 0,1 0 0,-1 0 0,1 0 0,-1 0 1,1 0-1,0-1 0,-1 1 0,1-1 0,0 1 0,0-1 1,0 0-1,0 0 0,0-1 0,1 1 0,-1-1 0,0 1 1,0-1-1,0 0 0,0 0 0,1-1 0,5 0 0,1 0-737,0 0-1,0-1 1,1 0 0,-1-1-1,-1 0 1,16-7-1,21-16-4782</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39.382"/>
    </inkml:context>
    <inkml:brush xml:id="br0">
      <inkml:brushProperty name="width" value="0.025" units="cm"/>
      <inkml:brushProperty name="height" value="0.025" units="cm"/>
      <inkml:brushProperty name="color" value="#E71224"/>
    </inkml:brush>
  </inkml:definitions>
  <inkml:trace contextRef="#ctx0" brushRef="#br0">106 199 9513,'-8'7'3299,"7"-6"-3234,-54 53 4220,50-48-3804,0-1 0,1 1 0,0 0 0,0 1 0,1-1 0,-1 1 0,1-1 0,1 1 0,-1 0 0,-1 9 0,4-15-450,0 0-1,0 0 1,0-1-1,0 1 1,0 0-1,0 0 1,1 0-1,-1-1 1,0 1-1,0 0 1,1 0-1,-1-1 1,0 1-1,1 0 1,-1 0-1,1-1 1,-1 1-1,1-1 1,-1 1-1,1 0 1,-1-1-1,1 1 0,0-1 1,-1 1-1,1-1 1,0 0-1,-1 1 1,1-1-1,0 1 1,0-1-1,-1 0 1,1 0-1,0 0 1,0 1-1,-1-1 1,1 0-1,0 0 1,0 0-1,0 0 1,-1 0-1,1 0 1,0-1-1,0 1 1,0 0-1,-1 0 1,2-1-1,41-11 486,-29 4-503,-1 0 1,0-1-1,-1 0 1,0 0 0,0-2-1,-1 1 1,-1-2-1,1 1 1,-2-1-1,0-1 1,0 0 0,-1 0-1,-1 0 1,0-1-1,-1 0 1,0-1-1,-1 1 1,-1-1 0,-1 0-1,0 0 1,0-1-1,-2 1 1,0-24-1,0 38-8,-1 0-1,0 0 0,0 0 0,0 1 0,0-1 0,0 0 0,0 0 0,-1 0 0,1 0 0,0 0 1,0 0-1,-1 0 0,1 0 0,0 0 0,-1 0 0,1 1 0,-1-1 0,1 0 0,-1 0 1,0 0-1,1 1 0,-1-1 0,0 0 0,1 1 0,-1-1 0,0 1 0,-1-2 0,1 2 8,0 0-1,0 0 0,0 1 0,0-1 0,0 0 0,0 0 0,0 0 0,1 1 0,-1-1 1,0 1-1,0-1 0,0 0 0,1 1 0,-1-1 0,0 1 0,1 0 0,-1-1 0,0 1 1,1 0-1,-1-1 0,1 1 0,-1 0 0,1-1 0,-1 1 0,1 0 0,-1 0 0,1 0 1,0 0-1,-1 1 0,-3 6 85,1 1 0,0 0 0,0 0 0,1 0 0,0 0 0,1 0 0,0 0 1,0 0-1,1 1 0,0-1 0,1 0 0,2 12 0,-2-16-43,1 1 1,-1-1-1,1 1 1,1-1-1,-1 0 0,1 0 1,0 0-1,0 0 0,0-1 1,1 1-1,0-1 1,-1 0-1,2 0 0,-1 0 1,0 0-1,1-1 1,0 1-1,-1-1 0,1-1 1,9 5-1,-1-3-548,1 0-1,-1 0 1,0-1 0,1-1 0,0 0-1,-1-1 1,1-1 0,19-1 0,17-3-5298</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5.265"/>
    </inkml:context>
    <inkml:brush xml:id="br0">
      <inkml:brushProperty name="width" value="0.025" units="cm"/>
      <inkml:brushProperty name="height" value="0.025" units="cm"/>
    </inkml:brush>
  </inkml:definitions>
  <inkml:trace contextRef="#ctx0" brushRef="#br0">163 0 17585,'0'0'9401,"-3"13"-9097,-24 89 106,9-25 41,-4 0-1,-41 94 0,33-108 736,54-87-839,10-28-193,35-72 0,-45 79-137,-24 45-20,0 0 0,0 0 0,0 0 0,0-1 0,0 1 0,0 0 0,0 0 0,0 0-1,0 0 1,0-1 0,0 1 0,0 0 0,0 0 0,0 0 0,0 0 0,0 0 0,1-1 0,-1 1 0,0 0-1,0 0 1,0 0 0,0 0 0,0 0 0,0 0 0,1 0 0,-1-1 0,0 1 0,0 0 0,0 0 0,0 0-1,1 0 1,-1 0 0,0 0 0,0 0 0,0 0 0,0 0 0,0 0 0,1 0 0,-1 0 0,0 0 0,0 0-1,0 0 1,0 0 0,1 0 0,-1 0 0,0 0 0,0 0 0,0 0 0,0 0 0,1 1 0,-1-1 0,0 0-1,0 0 1,0 0 0,0 0 0,0 0 0,0 0 0,1 0 0,-1 1 0,0-1 0,0 0 0,5 17-75,0 34 106,-4-42-11,-1-2-15,1 0 1,0-1-1,0 1 1,0 0-1,1 0 0,0 0 1,1-1-1,5 11 1,-7-15 2,1 0 1,-1 0 0,1 0-1,0 0 1,0 0 0,0-1 0,0 1-1,0-1 1,1 1 0,-1-1-1,0 0 1,1 0 0,-1 0 0,0 0-1,1-1 1,-1 1 0,1-1-1,0 1 1,-1-1 0,1 0 0,-1 0-1,1 0 1,-1 0 0,1 0-1,0-1 1,-1 1 0,3-2 0,4 0 51,0-1 1,0 0-1,-1-1 1,1 0 0,-1 0-1,0-1 1,0 0-1,-1 0 1,1-1-1,6-7 1,8-8 66,34-41-1,-37 40 139,-25 33 206,-12 23-178,-1 3-290,11-23 0,0 1 0,1 0 0,0 0 0,1 0 0,1 1 0,0 0 0,2 0 0,-3 19 0,7-35-42,0 1-1,0 0 1,0-1-1,0 1 1,0-1-1,0 0 1,0 1-1,0-1 1,0 0-1,1 1 1,-1-1-1,0 0 1,0 0-1,0 0 1,0 0-1,0 0 1,1-1-1,-1 1 1,0 0-1,0 0 1,0-1-1,0 1 1,0-1-1,2 0 1,1-1-548,0-1 1,0 1 0,0-1-1,-1 0 1,1-1 0,-1 1-1,0 0 1,0-1 0,0 0-1,0 0 1,3-6-1,22-52-9506,-15 17-724</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0.426"/>
    </inkml:context>
    <inkml:brush xml:id="br0">
      <inkml:brushProperty name="width" value="0.025" units="cm"/>
      <inkml:brushProperty name="height" value="0.025" units="cm"/>
      <inkml:brushProperty name="color" value="#E71224"/>
    </inkml:brush>
  </inkml:definitions>
  <inkml:trace contextRef="#ctx0" brushRef="#br0">1 71 8520,'0'0'17147,"8"12"-16213,51 98 758,-59-108-1671,1 0-1,0 0 0,0 0 0,0 0 0,0 0 0,1 0 1,-1-1-1,0 1 0,1 0 0,0-1 0,-1 1 1,1-1-1,0 0 0,-1 1 0,1-1 0,0 0 0,0 0 1,0 0-1,0 0 0,0-1 0,0 1 0,1 0 0,-1-1 1,0 0-1,2 1 0,0-2 15,0 1 0,0-1-1,0 0 1,0 0 0,0-1 0,0 1 0,-1-1-1,1 0 1,0 0 0,-1 0 0,0 0 0,5-5-1,7-6 21,0-1-1,-2 0 1,0-2-1,14-21 1,-8 5 19,-11 19-292,-5 44 132,-4-28 100,1-1 0,0 1 0,0 0 0,0-1 0,0 1 0,0-1 0,1 1 1,-1-1-1,1 1 0,0-1 0,0 1 0,0-1 0,0 1 0,0-1 0,0 0 0,1 1 0,-1-1 0,1 0 0,-1 0 0,1 0 0,0 0 0,0-1 0,0 1 0,0 0 0,0-1 0,0 1 1,0-1-1,1 0 0,-1 0 0,0 0 0,1 0 0,-1 0 0,1 0 0,-1 0 0,1-1 0,-1 0 0,1 1 0,0-1 0,-1 0 0,1 0 0,-1 0 0,1-1 0,0 1 0,-1-1 1,1 1-1,-1-1 0,1 0 0,4-2 0,2-2-4,0-1 1,-1 1 0,1-2-1,-1 1 1,0-1 0,0 0-1,-1-1 1,0 0 0,-1 0-1,1 0 1,-1-1 0,-1 0 0,0 0-1,5-12 1,-7 38-633,1 28 643,-4-43-20,0 0 1,0 0-1,1 0 0,-1-1 1,1 1-1,-1 0 1,1-1-1,-1 1 0,1 0 1,0-1-1,0 1 0,0-1 1,0 1-1,0-1 0,0 1 1,0-1-1,3 2 0,1-1 11,0-1 0,0 0-1,0 0 1,1-1-1,-1 1 1,0-1 0,0 0-1,0-1 1,1 1 0,-1-1-1,0 0 1,0 0-1,0-1 1,0 1 0,0-1-1,7-5 1,10-4-149,-1-1 1,23-18-1,-34 24-40,10-10-247,-15 12 284,-1 0 0,1 0 0,-1 1 0,1 0 0,0-1 0,0 2 1,1-1-1,-1 1 0,1-1 0,-1 1 0,1 1 0,6-2 0,-10 5 114,0-1 0,0 1 0,0 0 0,-1 0 0,1 0 0,-1 0 0,1 0 0,-1 0 0,0 0 0,1 0 0,-1 1 0,0-1 0,0 0 0,-1 1 0,1-1 0,0 1 0,-1 3-1,8 16 326,-6-20-240,0 1 0,0-1 0,0 0 0,0 0 0,0 0 0,0 0 0,0-1 0,0 1 1,1-1-1,-1 1 0,1-1 0,-1 0 0,1 0 0,0 0 0,-1 0 0,1-1 0,0 1 0,0 0 1,0-1-1,-1 0 0,1 0 0,0 0 0,0 0 0,0 0 0,0-1 0,-1 1 0,1-1 0,0 0 1,3-1-1,11-3-232,0-2 1,-1 0-1,23-12 1,-24 11-388,-8 4 282,-2 1-35,0 0 1,1 1-1,0-1 1,-1 1-1,1 0 1,0 1-1,0-1 0,9 0 1,-15 2 293,1 0-1,-1 1 1,1-1 0,-1 0-1,1 1 1,-1-1 0,0 0-1,1 1 1,-1-1 0,0 0-1,1 1 1,-1-1 0,0 1 0,0-1-1,1 1 1,-1-1 0,0 1-1,0-1 1,0 1 0,0-1-1,1 1 1,-1-1 0,0 1-1,0-1 1,0 1 0,0-1-1,0 1 1,-1 0 0,1 0 1,0 0-1,1 0 0,-1 0 0,0 0 0,0 0 1,0 0-1,0 0 0,1 0 0,-1 0 0,1 0 1,-1 0-1,0 0 0,1-1 0,-1 1 0,1 0 1,0 0-1,-1-1 0,1 1 0,0 0 0,-1-1 1,1 1-1,0 0 0,0-1 0,0 1 0,-1-1 1,1 1-1,0-1 0,0 0 0,0 1 0,1-1 0,1 0-452,0 0-1,-1 0 0,1 0 0,0 0 0,-1-1 0,1 0 0,0 1 1,-1-1-1,1 0 0,-1 0 0,1 0 0,-1 0 0,1-1 0,-1 1 0,0-1 1,0 1-1,1-1 0,-1 0 0,0 0 0,-1 0 0,1 0 0,2-3 1,18-25-11108</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1.217"/>
    </inkml:context>
    <inkml:brush xml:id="br0">
      <inkml:brushProperty name="width" value="0.025" units="cm"/>
      <inkml:brushProperty name="height" value="0.025" units="cm"/>
      <inkml:brushProperty name="color" value="#E71224"/>
    </inkml:brush>
  </inkml:definitions>
  <inkml:trace contextRef="#ctx0" brushRef="#br0">57 8 13645,'0'0'6256,"-9"12"-4814,-23 38-43,30-46-1265,0-1 1,0 1 0,0-1 0,1 1 0,-1 0 0,1 0 0,0 0 0,0 0 0,1 0-1,-1 0 1,1 0 0,0 0 0,0 0 0,1 5 0,0-7-87,-1 0 1,1 1-1,0-1 0,0 0 1,0 0-1,1 0 0,-1 0 1,0 0-1,1 0 0,-1 0 1,1 0-1,0-1 0,-1 1 1,1-1-1,0 1 0,0-1 1,4 2-1,6 2-39,0-1 0,0 0 0,1-1 0,-1 0 1,1-1-1,21 1 0,-5 0-4,-25-3-45,0 1 1,-1 0-1,1-1 0,0 2 0,-1-1 0,1 0 0,-1 1 0,1-1 0,-1 1 0,0 0 1,1 0-1,-1 0 0,0 1 0,0-1 0,-1 1 0,1 0 0,-1-1 0,1 1 0,-1 1 1,0-1-1,0 0 0,0 0 0,0 1 0,-1-1 0,1 1 0,0 3 0,-1-3 162,-1 0-1,0-1 1,1 1-1,-2 0 1,1 0-1,0-1 1,-1 1-1,1 0 1,-1-1 0,0 1-1,0 0 1,-1-1-1,1 0 1,-1 1-1,1-1 1,-1 0-1,-4 6 1,0-3 348,1 1 0,-1-1 0,0 0 0,0 0 0,-1-1-1,-8 6 1,12-9-399,0 0 0,1 0-1,-1-1 1,0 0 0,0 1-1,0-1 1,0 0 0,0 0-1,0-1 1,0 1 0,0 0-1,-1-1 1,1 0 0,0 0-1,0 0 1,0 0 0,-1-1-1,1 1 1,-5-2 0,6 0-299,0 0 0,0 1-1,0-1 1,1 0 0,-1 0 0,0 0 0,1 0 0,0 0-1,0-1 1,-1 1 0,1 0 0,0-1 0,1 1 0,-1 0-1,0-1 1,1 1 0,0-1 0,-1 1 0,1-1 0,0-4 0,3-53-10863,-3 58 10696,0 1-1,1-1 1,-1 1 0,1 0-1,-1-1 1,1 1 0,0 0-1,-1-1 1,1 1 0,0 0-1,0 0 1,0 0 0,0-1-1,0 1 1,0 0 0,2-1-1,25-8-1784,39 9 4879,-43 2-1237,-3-1-275,1 0 0,-1-2 1,1 0-1,-1-2 0,38-11 1,-53 13-890,0 0-1,0 0 1,0-1 0,-1 0 0,1 0-1,-1-1 1,1 1 0,-1-1 0,0 0-1,-1-1 1,1 1 0,-1-1 0,0 0 0,0 0-1,0 0 1,-1-1 0,1 0 0,-1 1-1,-1-1 1,1 0 0,-1 0 0,0 0 0,0 0-1,0-7 1,-2 12-253,0 0 0,1 0 0,-1 0-1,0 1 1,0-1 0,0 0 0,0 0 0,0 0-1,0 0 1,0 1 0,0-1 0,-1 0 0,1 0-1,0 0 1,0 1 0,-1-1 0,1 0 0,0 0 0,-1 1-1,1-1 1,-1 0 0,1 1 0,-1-1 0,1 0-1,-1 1 1,1-1 0,-1 1 0,0-1 0,1 1-1,-1-1 1,0 1 0,0-1 0,1 1 0,-1 0-1,0-1 1,0 1 0,0 0 0,1 0 0,-1 0 0,0-1-1,0 1 1,0 0 0,0 0 0,1 0 0,-1 0-1,0 1 1,0-1 0,0 0 0,0 0 0,1 0-1,-1 1 1,0-1 0,0 0 0,1 1 0,-1-1 0,-1 1-1,-3 1-13,-1 0-1,1 0 0,0 1 1,0 0-1,0 0 1,0 0-1,-5 5 0,5-4 45,1 0-1,-1 0 0,1 1 0,1-1 0,-1 1 1,1 0-1,-1 1 0,1-1 0,1 0 0,-1 1 1,1 0-1,0-1 0,0 1 0,1 0 0,0 0 1,0 0-1,0 0 0,0 0 0,1 7 0,1-11-66,0 0-1,0 1 1,0-1-1,0 0 0,1-1 1,-1 1-1,0 0 0,1 0 1,-1 0-1,1-1 0,0 1 1,-1-1-1,1 1 1,0-1-1,0 0 0,0 0 1,0 0-1,0 0 0,0 0 1,0 0-1,1 0 0,-1-1 1,0 1-1,0-1 1,0 0-1,4 1 0,68 4 74,-65-5-78,47 2-86,-36 0 68,1-1 1,0 0-1,0-2 1,0-1-1,31-6 1,-50 8 35,1-1 1,-1 0 0,0 0 0,0 0 0,0 0 0,-1 0 0,1 0-1,0 0 1,0-1 0,0 1 0,-1 0 0,1-1 0,-1 0 0,1 1-1,-1-1 1,0 0 0,0 0 0,1 0 0,-1 0 0,1-3 0,-1 1 69,0 0-1,-1 0 1,1 0 0,-1 0 0,0 0 0,0 0 0,0 0 0,0 0 0,-1 0-1,-1-6 1,-2-3 151,0 0 0,-1 0 0,0 0-1,-1 1 1,-11-18 0,5 13-325,7 12-40,1-1 0,0 0 0,1 0 0,-1 0 0,1 0 0,0 0-1,-2-10 1,5 15-47,0 1-1,1 0 0,-1-1 0,1 1 0,-1 0 0,0-1 1,1 1-1,-1 0 0,1 0 0,-1 0 0,1-1 0,-1 1 1,1 0-1,-1 0 0,1 0 0,-1 0 0,1 0 1,-1 0-1,1 0 0,-1 0 0,1 0 0,-1 0 0,1 0 1,-1 0-1,1 0 0,-1 1 0,1-1 0,-1 0 0,0 0 1,1 0-1,0 1 0,17 4-2269,10 16-5375,-17-11 613</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1.801"/>
    </inkml:context>
    <inkml:brush xml:id="br0">
      <inkml:brushProperty name="width" value="0.025" units="cm"/>
      <inkml:brushProperty name="height" value="0.025" units="cm"/>
      <inkml:brushProperty name="color" value="#E71224"/>
    </inkml:brush>
  </inkml:definitions>
  <inkml:trace contextRef="#ctx0" brushRef="#br0">7 1 10186,'0'0'10548,"-2"10"-8642,1-3-1497,-1 1 0,1 0 0,1 0 0,-1 0 0,1 0 0,1-1 1,1 14-1,-1-18-324,0 0 0,0 0 1,0-1-1,0 1 1,1 0-1,-1-1 0,1 1 1,-1-1-1,1 1 1,0-1-1,0 0 1,0 0-1,0 0 0,0 0 1,1 0-1,-1 0 1,1-1-1,-1 1 0,1-1 1,0 0-1,-1 0 1,1 0-1,0 0 0,0 0 1,0 0-1,0-1 1,-1 1-1,5-1 1,0 1-50,1-1 0,-1 0 0,0 0 0,1 0 0,-1-1 0,0-1 0,0 1 0,0-1 0,1 0 0,10-5 0,0-2 107,-1-1 1,24-19 0,24-12 11,-65 40-141,1 0 1,0 1-1,0-1 0,0 0 1,0 1-1,0-1 1,0 1-1,0-1 0,0 1 1,0-1-1,0 1 1,0 0-1,0-1 0,0 1 1,1 0-1,-1 0 1,0 0-1,0 0 1,0 0-1,0 0 0,0 0 1,0 1-1,0-1 1,1 0-1,-1 0 0,0 1 1,0-1-1,0 1 1,0-1-1,0 1 0,1 0 1,-1 2 85,0-1 0,0 1 1,0 0-1,0 0 0,0-1 1,-1 1-1,1 0 0,-1 0 1,1 5-1,5 26 788,-5-33-871,-1 0 0,1 0 0,-1 0 0,1 0 0,-1 0 0,1 0 0,0-1 1,0 1-1,-1 0 0,1 0 0,0 0 0,0-1 0,0 1 0,0-1 0,0 1 0,0-1 0,0 1 0,0-1 0,0 1 1,0-1-1,0 0 0,0 1 0,0-1 0,0 0 0,1 0 0,1 0 0,6-1 64,1 0 1,-1-1-1,0 0 0,0 0 0,0-1 0,12-5 1,-12 4-247,1 1-1,-1 0 1,0 0 0,1 1 0,0 0 0,13 0 0,-16 2 893,-18-22-26232</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2.143"/>
    </inkml:context>
    <inkml:brush xml:id="br0">
      <inkml:brushProperty name="width" value="0.025" units="cm"/>
      <inkml:brushProperty name="height" value="0.025" units="cm"/>
      <inkml:brushProperty name="color" value="#E71224"/>
    </inkml:brush>
  </inkml:definitions>
  <inkml:trace contextRef="#ctx0" brushRef="#br0">1 1 7623,'0'0'10570,"77"36"-17360</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2.716"/>
    </inkml:context>
    <inkml:brush xml:id="br0">
      <inkml:brushProperty name="width" value="0.025" units="cm"/>
      <inkml:brushProperty name="height" value="0.025" units="cm"/>
      <inkml:brushProperty name="color" value="#E71224"/>
    </inkml:brush>
  </inkml:definitions>
  <inkml:trace contextRef="#ctx0" brushRef="#br0">7 1 12876,'0'0'7794,"0"12"-5744,-4 185 4292,6-160-5596,1 0 0,2-1 0,17 60 0,-18-85-507,-1-11-58,1-20 38,-2-29-153,-4 35-172,0 1 0,0-1-1,-2 1 1,1 0 0,-2 0 0,-6-14 0,-8-25-507,22 52 576,-1 0 1,0 0-1,0 0 1,0 0-1,0 0 1,1 0-1,-1 0 1,0 1-1,0-1 1,0 1-1,0-1 0,3 2 1,8 2 50,0-2 1,0 1-1,0-2 0,0 0 0,1 0 1,-1-1-1,0-1 0,0 0 1,0-1-1,0 0 0,0-1 1,0-1-1,14-5 0,-19 6-5,0 0 0,-1-1 0,1 0 0,-1 0 1,0-1-1,0 0 0,-1 0 0,1 0 0,-1-1 0,0 0 0,-1 0 0,1-1 0,-1 1 0,0-1 1,-1 0-1,0-1 0,0 1 0,0-1 0,-1 0 0,0 0 0,3-15 0,-9 18-111,-7 11 8,-6 11 18,9-6 214,1 1-1,1 0 0,0 1 1,0-1-1,2 1 1,-1 0-1,2 0 1,-1 0-1,2 1 1,0-1-1,1 26 1,0-37-135,0-1 0,1 1 0,-1 0 0,0 0 0,1 0 0,-1-1 0,1 1 0,-1 0 0,1 0 0,0-1 0,0 1 0,0 0 0,0-1 0,0 1 0,0-1 0,0 0 0,1 1 0,-1-1 0,0 0 0,1 0 0,-1 0 0,3 2 0,-1-2-2,0 0 1,0 0-1,0 0 1,1 0-1,-1-1 1,0 1-1,1-1 1,-1 0-1,0 1 0,1-2 1,4 1-1,2-2-3,0 0 0,-1 0 0,1-1 0,-1 0 0,1-1-1,-1 0 1,13-8 0,-16 8 2,58-42 0,-60 43 0,0 0 0,0 0 0,-1-1 0,1 0 0,-1 1 0,0-1 0,0 0 0,0-1 0,-1 1 0,1 0 0,-1-1 0,3-8 0,-5 13 0,0-1 0,-1 1 0,1-1 0,0 1 0,0-1 0,0 1 0,0 0 0,0-1 0,-1 1 0,1-1 0,0 1 0,0 0 0,0-1 0,-1 1 0,1 0 0,0-1 0,-1 1 0,1 0 0,0-1 0,-1 1 0,1 0 0,0 0 0,-1 0 0,1-1 0,-1 1 0,1 0 0,-1 0 0,1 0 0,0 0 0,-1 0 0,1-1 0,-1 1 0,1 0 0,-1 0 0,1 0 0,0 0 0,-1 0 0,1 1 0,-1-1 0,1 0 0,-1 0 0,1 0 0,0 0 0,-1 0 0,1 1 0,-1-1 0,1 0 0,0 0 0,-1 1 0,-24 9 0,23-8 0,-1 0 0,1 1 0,0-1 0,-1 0 0,1 1 0,0-1 0,0 1 0,1-1 0,-1 1 0,0 0 0,1 0 0,0 0 0,-1 0 0,1 0 0,0 0 0,1 0 0,-1 0 0,1 0 0,-1 1 0,1-1 0,0 0 0,0 4 0,1-5 0,0 1 0,0-1 0,0 1 0,0-1 0,0 1 0,0-1 0,1 0 0,-1 0 0,1 0 0,0 0 0,0 0 0,-1 0 0,1 0 0,1 0 0,-1-1 0,0 1 0,0-1 0,0 1 0,1-1 0,-1 0 0,1 0 0,-1 0 0,1-1 0,-1 1 0,1 0 0,4 0 0,76 9-1292,-75-10 842,0 1 1,-1-2-1,1 1 1,0-1-1,-1 0 0,1-1 1,0 1-1,12-6 1,6-12-6513</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3.705"/>
    </inkml:context>
    <inkml:brush xml:id="br0">
      <inkml:brushProperty name="width" value="0.025" units="cm"/>
      <inkml:brushProperty name="height" value="0.025" units="cm"/>
      <inkml:brushProperty name="color" value="#E71224"/>
    </inkml:brush>
  </inkml:definitions>
  <inkml:trace contextRef="#ctx0" brushRef="#br0">7 1 13965,'3'52'10035,"9"27"-5169,-1-22-3822,3 0 0,37 97 0,-51-154-1041,-1 0-1,1 0 1,0 0-1,0 0 0,0-1 1,0 1-1,0 0 1,0 0-1,0 0 1,1 0-1,-1 0 0,0 0 1,0 0-1,0 0 1,0 0-1,0 0 1,0-1-1,0 1 0,0 0 1,0 0-1,0 0 1,0 0-1,0 0 1,0 0-1,0 0 0,0 0 1,0 0-1,0 0 1,0 0-1,1 0 1,-1 0-1,0 0 0,0 0 1,0 0-1,0-1 1,0 1-1,0 0 1,0 0-1,0 0 0,0 0 1,0 0-1,1 0 1,-1 0-1,0 0 1,0 0-1,0 0 0,0 0 1,0 0-1,0 1 1,1-20 222,-7-24 90,1 31-443,-1 0 1,0 0-1,-14-21 0,18 29 89,-1-1-1,0 1 1,0 0 0,-1 1-1,0-1 1,1 0-1,-1 1 1,0 0 0,0 0-1,-1 0 1,1 0 0,-1 1-1,-4-2 1,13 14-369,8 4 399,-4-10 35,1 0 0,-1 0 0,1-1 0,0-1 0,-1 1 0,1-1 0,0-1 0,0 0 0,0 0-1,1-1 1,-1 0 0,0 0 0,0-1 0,0 0 0,0-1 0,9-3 0,-2 1-6,0-2 1,-1 0-1,0 0 1,-1-1-1,0-1 1,0-1-1,0 0 1,14-13-1,-21 16-9,1-1 1,-1 0-1,0 0 0,-1 0 1,1-1-1,-1 0 0,7-14 1,-60 103-44,46-77 78,-1 0-1,1 0 1,-1 0 0,1 0 0,1 0-1,-1 0 1,0 0 0,1 1-1,0-1 1,0 6 0,1-9-33,-1 0 0,0 0 1,0-1-1,1 1 0,-1 0 0,1 0 0,-1-1 1,0 1-1,1 0 0,-1 0 0,1-1 1,0 1-1,-1-1 0,1 1 0,0 0 0,-1-1 1,1 1-1,0-1 0,-1 0 0,3 1 1,-1 0-3,0 0 0,1-1 0,-1 0 0,0 1 0,1-1 0,-1 0 0,0 0 0,1 0 0,-1-1 0,5 0 0,4-3-11,-1-1 0,1 0 0,-1 0 0,0-1 0,0 0 0,-1-1 0,1 0 0,-1-1 0,-1 0 0,0 0 0,0-1 0,-1 0 0,0 0 0,0 0 0,-1-1 0,9-19 0,-16 35-19,0 0-1,1 0 1,-1 0 0,1 1 0,1-1-1,1 10 1,-2-12 4,0 0 0,1-1 1,0 1-1,0-1 0,0 1 0,0-1 0,0 1 0,1-1 0,-1 0 1,1 0-1,0 0 0,0 1 0,0-2 0,4 5 0,-3-5-170,1 0-1,-1 0 0,1-1 1,-1 1-1,1-1 1,0 1-1,0-1 0,0-1 1,0 1-1,0 0 0,0-1 1,0 0-1,0 0 1,0 0-1,0-1 0,0 1 1,0-1-1,0 0 0,0 0 1,-1 0-1,1 0 1,0-1-1,-1 0 0,1 0 1,0 0-1,2-2 0,3-2-1051,-1 0-1,0-1 1,0 1-1,-1-2 1,0 1-1,0-1 1,-1 0-1,0 0 1,6-11-1,9-23-6129</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4.715"/>
    </inkml:context>
    <inkml:brush xml:id="br0">
      <inkml:brushProperty name="width" value="0.025" units="cm"/>
      <inkml:brushProperty name="height" value="0.025" units="cm"/>
      <inkml:brushProperty name="color" value="#E71224"/>
    </inkml:brush>
  </inkml:definitions>
  <inkml:trace contextRef="#ctx0" brushRef="#br0">48 13 14253,'0'0'4186,"-7"11"-2777,2-3-999,-1 0 0,2 1 1,-1 0-1,1 0 0,1 1 0,0-1 0,0 1 0,1-1 1,0 1-1,0 0 0,0 15 0,2-3 201,1-1 0,1 1 1,8 36-1,-8-49-568,0 0 1,1 0 0,0-1-1,1 1 1,0-1-1,0 0 1,1 0 0,0 0-1,0-1 1,1 0 0,10 11-1,-16-18-19,1 1-1,-1 0 1,1-1-1,0 1 1,-1 0 0,1-1-1,0 1 1,-1-1-1,1 1 1,0-1-1,-1 1 1,1-1-1,0 0 1,0 1-1,0-1 1,0 0 0,-1 0-1,1 0 1,0 1-1,0-1 1,0 0-1,0 0 1,0 0-1,-1 0 1,1-1-1,0 1 1,0 0-1,2-1 1,-2 0 37,0 0 0,0 0 0,-1 0 0,1 0 0,0 0 0,0-1 0,0 1 0,-1 0 0,1-1 1,-1 1-1,1 0 0,-1-1 0,1 1 0,-1-1 0,0-1 0,1-6 73,0 0 1,-1 0 0,0 0-1,-2-13 1,-12-17-80,13 37-58,1 0 0,-1 1 0,0-1 0,0 1 0,0-1 0,0 1 0,-1 0 0,1-1 0,0 1 0,0 0 0,-1 0 0,1 0 0,-1 0 0,1 0 0,-1 0 0,1 0 0,-1 1 0,1-1 0,-1 1 0,0-1 0,-2 0 0,3 2-1,1-1 0,-1 1-1,1-1 1,-1 0 0,1 1-1,-1 0 1,1-1-1,-1 1 1,1-1 0,-1 1-1,1 0 1,0-1-1,-1 1 1,1 0 0,0-1-1,0 1 1,-1 0 0,1-1-1,0 1 1,0 0-1,0-1 1,0 1 0,0 0-1,0 0 1,0-1-1,0 1 1,0 0 0,0 0-1,1-1 1,-1 1 0,0 0-1,1 0 1,8 28 132,-5-25-103,-1 0 0,2 0 0,-1 0 0,0-1 1,1 0-1,0 0 0,-1 0 0,1-1 0,0 1 0,1-1 0,-1 0 0,0-1 0,0 1 0,1-1 0,-1 0 0,1 0 0,-1-1 0,1 0 0,0 0 0,-1 0 0,6-1 0,-2 0 3,-1 0 1,0 0-1,0-1 1,0 0 0,-1 0-1,1-1 1,0 0-1,-1 0 1,0 0-1,0-1 1,0-1 0,0 1-1,11-10 1,-14 8-12,0 1 0,0-1 0,-1 0 1,1 0-1,-1 0 0,-1-1 1,1 1-1,-1-1 0,0 1 0,-1-1 1,1 0-1,-1 1 0,-1-1 0,1 0 1,-1 0-1,-1-8 0,1 15-18,0-1-1,0 0 1,0 1-1,0-1 1,0 0 0,0 1-1,0-1 1,0 0-1,0 0 1,0 1-1,0-1 1,-1 0-1,1 1 1,0-1 0,0 0-1,-1 1 1,1-1-1,-1 1 1,1-1-1,0 0 1,-1 1-1,1-1 1,-1 1 0,1-1-1,-1 1 1,0 0-1,1-1 1,-1 1-1,1-1 1,-1 1-1,0 0 1,1 0 0,-1-1-1,0 1 1,1 0-1,-1 0 1,0 0-1,1 0 1,-1 0-1,0 0 1,0 0-1,1 0 1,-1 0 0,-1 0-1,1 0 5,-1 1 0,0-1-1,1 1 1,-1 0 0,0-1 0,1 1-1,-1 0 1,1 0 0,-1 0-1,1 0 1,0 0 0,-1 0 0,1 1-1,0-1 1,0 0 0,0 1-1,-2 1 1,0 5 133,0 0 0,0 0 0,0 1 0,1-1 0,0 0 0,1 1-1,0 0 1,0-1 0,1 1 0,1 15 0,-1-23-136,0 0 0,1 0 0,-1-1 0,0 1 0,0 0 0,0 0 0,0 0 0,1 0 0,-1 0 0,0-1 0,1 1 0,-1 0 0,1 0 0,-1-1 0,1 1 0,-1 0 0,1 0 0,-1-1 0,1 1 0,0-1 0,-1 1 0,1-1 0,0 1 0,-1-1 0,1 1 0,0-1 0,0 1 0,1-1 0,0 1 0,0-1 0,0 0 0,0 0 0,0 0 0,1 0 0,-1-1 0,0 1 0,0 0 0,0-1 0,0 0 0,3 0 0,2-3 0,1 1 0,-1-1 0,-1 0 0,1 0 0,8-8 0,62-76 0,-75 123 0,-2-19 0,0-9 0,0 0 0,0 1 0,0-1 0,1 0 0,0 0 0,3 12 0,-3-17 0,0 0 0,0 0 0,0-1 0,0 1 0,1 0 0,-1 0 0,0-1 0,1 1 0,-1-1 0,1 0 0,0 1 0,-1-1 0,1 0 0,0 0 0,0 0 0,-1 0 0,1 0 0,0 0 0,0-1 0,0 1 0,0-1 0,0 1 0,0-1 0,1 0 0,-1 0 0,0 1 0,0-2 0,2 1 0,3 0 0,0-1 0,-1 0 0,1-1 0,0 1 0,-1-1 0,0 0 0,1-1 0,-1 0 0,8-4 0,-12 5 0,1 1 0,0-1 0,0 0 0,-1 1 0,1-1 0,-1-1 0,1 1 0,-1 0 0,0-1 0,0 1 0,0-1 0,0 1 0,-1-1 0,1 0 0,-1 0 0,1 0 0,-1 0 0,0 0 0,0 0 0,0 0 0,0-5 0,-1 8 0,-1-1 0,1 0 0,0 1 0,-1-1 0,1 0 0,0 1 0,-1-1 0,1 1 0,-1-1 0,1 1 0,-1-1 0,1 1 0,-1-1 0,0 1 0,1-1 0,-1 1 0,0 0 0,1-1 0,-1 1 0,0 0 0,1 0 0,-1 0 0,0-1 0,1 1 0,-2 0 0,-8-5 0,21-6 0,16-6 0,25-14 0,-1-2 0,61-52 0,-110 83 0,0 0 0,-1 1 0,1-1 0,0 0 0,-1 0 0,0 0 0,1 0 0,-1 0 0,0 0 0,0 0 0,0-1 0,0 1 0,0 0 0,-1-1 0,1 1 0,0-5 0,-2 6 0,1 1 0,-1-1 0,0 1 0,1-1 0,-1 1 0,1 0 0,-1-1 0,0 1 0,1 0 0,-1-1 0,0 1 0,0 0 0,1 0 0,-1 0 0,0 0 0,0 0 0,1 0 0,-1 0 0,0 0 0,0 0 0,1 0 0,-1 0 0,0 0 0,1 0 0,-1 1 0,0-1 0,0 0 0,1 0 0,-1 1 0,-1 0 0,-1 2 0,-1 0 0,1 1 0,0-1 0,0 1 0,0 0 0,0 0 0,1 0 0,-1 0 0,1 0 0,0 0 0,0 1 0,1-1 0,-3 10 0,2-8 0,1 0 0,0 1 0,0-1 0,0 1 0,1-1 0,0 0 0,0 1 0,0-1 0,1 1 0,2 6 0,-2-11 1,1 1-1,0 0 1,0-1 0,0 1-1,1-1 1,-1 0-1,0 0 1,1 0 0,0 0-1,-1 0 1,1 0 0,0-1-1,0 1 1,0-1 0,0 0-1,0 0 1,0 0 0,0 0-1,1-1 1,-1 1-1,0-1 1,0 0 0,1 0-1,4 0 1,1 0-75,1 0 0,-1-1 0,0 1 0,0-2 0,0 1 0,0-1 0,15-6-1,-19 5-664,-1 1 0,1-1-1,-1 0 1,0 0 0,1 0-1,-1-1 1,-1 0 0,1 1-1,3-6 1,9-16-7082</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45.104"/>
    </inkml:context>
    <inkml:brush xml:id="br0">
      <inkml:brushProperty name="width" value="0.025" units="cm"/>
      <inkml:brushProperty name="height" value="0.025" units="cm"/>
      <inkml:brushProperty name="color" value="#E71224"/>
    </inkml:brush>
  </inkml:definitions>
  <inkml:trace contextRef="#ctx0" brushRef="#br0">3 6 17617,'0'-6'6342,"-2"28"-5317,2 10 736,0 7-736,2 3-576,8 4-321,7-1-128,2-1-1217,4-4-1218,0-6-1568,-2-5-2852</inkml:trace>
  <inkml:trace contextRef="#ctx0" brushRef="#br0" timeOffset="1">167 591 12204,'0'0'6726,"0"50"-4100,0-38 289,0-2-737,6-2-1121,3-2-769,1-2-159,-1-4-1475,-2-1-2657,-2-17-6375</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52.213"/>
    </inkml:context>
    <inkml:brush xml:id="br0">
      <inkml:brushProperty name="width" value="0.025" units="cm"/>
      <inkml:brushProperty name="height" value="0.025" units="cm"/>
      <inkml:brushProperty name="color" value="#E71224"/>
    </inkml:brush>
  </inkml:definitions>
  <inkml:trace contextRef="#ctx0" brushRef="#br0">1602 54 4837,'-17'-7'2968,"-10"-3"-2439,-2 1 1,1 1-1,-1 1 1,-59-5 0,10 12-799,0 2 1,1 4-1,-1 4 1,1 3-1,1 3 1,-96 34-1,126-33 548,0 3 0,2 2-1,0 1 1,1 3-1,2 1 1,1 2 0,1 2-1,1 1 1,2 2-1,2 2 1,-42 54 0,49-53-137,1 2 0,2 1 0,1 0 0,3 2 0,1 0 0,2 1 0,2 1-1,2 1 1,2 0 0,2 0 0,2 1 0,-2 61 0,9-34-517,2-1-1,4 1 0,3-1 0,3 0 0,3-1 0,4-1 1,2 0-1,3-1 0,42 81 0,-61-139 511,1-1 0,0-1 0,1 1-1,-1-1 1,2 0 0,-1-1 0,1 0-1,1 0 1,-1-1 0,1 0 0,0 0 0,1-1-1,0 0 1,0 0 0,0-2 0,1 1 0,-1-1-1,1-1 1,0 1 0,0-2 0,0 0 0,1 0-1,15 0 1,18-1 147,-1-3 0,1-1 1,-1-2-1,0-2 0,-1-1 0,1-3 0,-2-2 0,73-31 0,-15-4 287,-2-4-1,124-87 0,-110 63-74,-4-5-1,-3-5 1,125-132-1,-184 166-240,-3-1-1,-1-3 1,41-74-1,-60 87-76,-2 0-1,-2-1 0,-1-1 0,-3-1 1,14-68-1,-24 88-8,-1 0 0,-1-1 0,-2 0 0,0 1 0,-2-1 0,0 0 0,-2 1 0,-12-50-1,10 61-67,0 1 0,-1 0 0,0 1 0,-1 0 0,0 0 0,-1 0 0,-1 1 0,0 0 0,-1 0 0,0 1 0,0 0 0,-1 1-1,-1 1 1,0-1 0,0 2 0,-1 0 0,-18-9 0,6 6-145,-1 1-1,0 1 0,-1 1 1,0 2-1,0 1 1,-1 0-1,1 2 0,-1 2 1,0 0-1,0 2 1,-29 4-1,3 3-725,0 2 0,1 3-1,0 2 1,-84 35 0,12 7-3053,-147 94 0,58-17-1380</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3:54.777"/>
    </inkml:context>
    <inkml:brush xml:id="br0">
      <inkml:brushProperty name="width" value="0.025" units="cm"/>
      <inkml:brushProperty name="height" value="0.025" units="cm"/>
      <inkml:brushProperty name="color" value="#E71224"/>
    </inkml:brush>
  </inkml:definitions>
  <inkml:trace contextRef="#ctx0" brushRef="#br0">2928 198 10730,'-185'-65'2038,"129"43"-1863,-1 2 0,-1 3 0,-68-12 1,66 23-142,-1 2 0,1 3 0,0 3 0,0 3-1,0 2 1,0 3 0,1 2 0,-61 21 0,-6 11-31,1 6 1,-181 99-1,186-82 299,3 6 0,3 4 0,3 6 0,-158 153 0,205-172-187,3 4 0,3 2-1,3 2 1,3 3 0,4 1 0,3 3 0,-68 167 0,99-206 49,1 0 1,3 1 0,1 0-1,2 0 1,2 1 0,2 0 0,2 58-1,4-63-97,2-1-1,1 0 1,2 0-1,1-1 1,2 0 0,1 0-1,2-2 1,31 57-1,-21-51-62,1-1 0,2-1 0,2-1 0,1-2 0,2-1 1,1-1-1,2-2 0,0-1 0,43 25 0,-26-23 57,2-2 0,0-3 1,2-2-1,1-2 0,0-3 1,85 16-1,-17-14 91,0-6-1,1-5 1,0-6-1,151-14 1,-160-3 79,0-5 0,-2-5 0,-1-5 1,-1-5-1,140-61 0,-60 7-143,-4-8-1,185-127 1,-244 138-62,-5-7 0,-4-4 1,148-151-1,-215 190-11,-3-3-1,-2-1 0,-3-3 1,-2-2-1,-4-1 0,-2-2 1,-4-2-1,41-117 0,-62 144 36,-2-1 0,-1 0-1,-3-1 1,-2 0-1,-1 0 1,-3 0-1,-6-71 1,1 85 20,-1 0-1,-2 1 1,-1 0 0,-1 0 0,-2 1-1,-1 0 1,-1 0 0,-1 2-1,-2-1 1,0 2 0,-36-43 0,26 41-36,-1 0 1,-2 2-1,0 1 1,-2 1-1,0 2 1,-2 1-1,-68-33 1,51 33-72,-2 2-1,0 2 1,-1 3 0,-1 2-1,-56-5 1,-1 8-804,-1 6-1,1 4 1,0 6-1,0 4 0,-115 27 1,-135 41-4818</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5.624"/>
    </inkml:context>
    <inkml:brush xml:id="br0">
      <inkml:brushProperty name="width" value="0.025" units="cm"/>
      <inkml:brushProperty name="height" value="0.025" units="cm"/>
    </inkml:brush>
  </inkml:definitions>
  <inkml:trace contextRef="#ctx0" brushRef="#br0">6 1 6438,'0'0'19891,"-6"57"-26938,22-40 1410,2-2-6823</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1.680"/>
    </inkml:context>
    <inkml:brush xml:id="br0">
      <inkml:brushProperty name="width" value="0.025" units="cm"/>
      <inkml:brushProperty name="height" value="0.025" units="cm"/>
      <inkml:brushProperty name="color" value="#E71224"/>
    </inkml:brush>
  </inkml:definitions>
  <inkml:trace contextRef="#ctx0" brushRef="#br0">1 5916 11115,'0'0'5989,"0"-11"-5914,0 5-61,0 0 1,1 0-1,-1 1 0,1-1 1,1 0-1,-1 0 0,1 1 1,0-1-1,5-9 0,37-56 208,-39 64-203,586-811 3607,-125 181-1743,518-709-870,99 78 1199,-663 843-2097,617-487-1,-775 723-76,-88 66-12,-167 118-34,-2 2-46,-1 0 1,0 0-1,0-1 0,0 1 0,0-1 1,5-7-1,-9 5-1288,-9 6-201,6 0 1188,-9 3-1517,-1-1 0,1 2 1,-1 0-1,-19 9 1,-29 14-8118</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2.303"/>
    </inkml:context>
    <inkml:brush xml:id="br0">
      <inkml:brushProperty name="width" value="0.025" units="cm"/>
      <inkml:brushProperty name="height" value="0.025" units="cm"/>
      <inkml:brushProperty name="color" value="#E71224"/>
    </inkml:brush>
  </inkml:definitions>
  <inkml:trace contextRef="#ctx0" brushRef="#br0">195 24 10090,'0'0'4863,"-8"12"-3593,1-3-1038,0 0-68,1 0 1,0 1 0,0 0-1,1-1 1,0 2-1,1-1 1,-4 13-1,-30 108 378,-50 221 2376,87-343-2738,-1-1 39,1 1 0,0-1 0,0 0 0,1 0-1,1 14 1,-1-21-190,0 0-1,0 0 0,1 0 0,-1 1 0,0-1 1,1 0-1,-1-1 0,1 1 0,-1 0 1,1 0-1,0 0 0,-1 0 0,1 0 0,0 0 1,-1-1-1,1 1 0,0 0 0,0-1 1,0 1-1,1 0 0,0 0-6,-1-1 0,1 0 0,0 1 0,0-1 1,0 0-1,0 0 0,-1 0 0,1 0 0,0 0 0,0-1 0,0 1 0,0-1 0,-1 1 0,1-1 0,3-1 0,14-7 320,0-1 0,-1-1 0,-1-1 0,32-26 0,-4 2 324,457-284 1044,-350 230-2929,-139 82 869,96-64-3344,-97 62 2243,1-1 0,-1 0-1,12-16 1,5-14-7069</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4.267"/>
    </inkml:context>
    <inkml:brush xml:id="br0">
      <inkml:brushProperty name="width" value="0.025" units="cm"/>
      <inkml:brushProperty name="height" value="0.025" units="cm"/>
      <inkml:brushProperty name="color" value="#E71224"/>
    </inkml:brush>
  </inkml:definitions>
  <inkml:trace contextRef="#ctx0" brushRef="#br0">47 104 14862,'0'0'7778,"-6"12"-7308,-2 7-245,1 0-1,1 1 1,1-1 0,0 1 0,1 0-1,2 1 1,0-1 0,1 0 0,1 23-1,1-42-197,-1 1 1,0 0-1,0-1 0,1 1 0,-1 0 0,1-1 0,0 1 1,-1-1-1,1 1 0,0-1 0,0 1 0,0-1 0,0 0 1,0 1-1,0-1 0,0 0 0,0 0 0,1 0 0,-1 0 1,0 0-1,1 0 0,-1 0 0,1 0 0,-1 0 0,1-1 1,-1 1-1,1-1 0,0 1 0,-1-1 0,1 0 0,0 1 1,-1-1-1,1 0 0,0 0 0,-1 0 0,1 0 0,0-1 1,-1 1-1,1 0 0,0-1 0,1 0 0,4-1 113,0 0-1,0 0 1,0-1-1,-1 0 1,1 0 0,-1-1-1,0 1 1,8-8-1,5-6-50,-2 0-1,0-1 0,-1-1 1,-1-1-1,-1 0 0,-1-1 1,0-1-1,-2 0 0,0 0 1,7-25-1,-20 102-8,-3-11 145,-6 68 276,11-100-468,0-1 0,0 1-1,1-1 1,1 0 0,0 0-1,0 1 1,6 14 0,-6-23-11,-1 0-1,1 0 1,-1 0 0,1 0 0,0 0 0,0 0 0,0 0 0,0-1 0,1 1 0,-1-1 0,1 1 0,-1-1 0,1 0 0,0 0 0,0 0 0,0 0 0,0-1 0,0 1 0,1-1 0,-1 0 0,0 0 0,1 0 0,-1 0 0,0-1 0,1 1 0,-1-1 0,1 0 0,-1 0 0,1 0 0,-1-1 0,7 0 0,-2-1 119,0 0 1,0-1-1,0 0 1,0 0 0,0-1-1,0 0 1,-1 0-1,0-1 1,0 0 0,0 0-1,11-12 1,-10 8-99,0-1 0,-1 0-1,0 0 1,0 0 0,-1-1 0,-1 0 0,0 0 0,4-14-1,-7 20-32,0-1 0,-1 0 0,0 1 0,0-1-1,0 0 1,0 0 0,-1 0 0,0 0-1,0 0 1,-1 0 0,0 1 0,0-1-1,0 0 1,-1 0 0,1 1 0,-1-1-1,-1 1 1,-4-10 0,6 14-10,1-1 0,-1 1 0,0 0 0,0 0 0,1 0 0,-1 0 0,0-1 0,0 1 0,0 0 0,0 0 0,0 1 0,0-1 0,-1 0 0,1 0 0,0 0 0,0 1 0,0-1 0,-1 1 0,1-1 0,0 1 0,-1-1 0,1 1 0,-1 0 0,1 0 0,0-1 0,-1 1 0,1 0 0,-1 0 0,1 1 0,-1-1 0,1 0 0,0 0 0,-1 1 0,1-1 0,0 1 0,-1-1 0,1 1 0,0-1 0,0 1 0,-1 0 0,1 0 0,0 0 0,-1 1 0,-2 1 0,1 0 0,0 1 0,0 0 0,1 0 0,-1 0 0,1 0 0,0 0 0,0 0 0,0 0 0,1 1 0,-1-1 0,0 5 0,36-26 0,-23 10-277,-1-1 1,1 2-1,1-1 1,0 2-1,-1 0 1,2 0-1,-1 1 1,0 0-1,1 1 1,0 1-1,0 0 1,0 0-1,0 2 1,13 0-1,-21 1 215,-1 0-1,0 0 1,0 0 0,1 1-1,-1 0 1,0 0 0,0 0-1,4 4 1,-6-4 82,0-1 0,1 1 0,-1-1 0,0 1 0,1-1 0,-1 0-1,1 1 1,0-1 0,-1-1 0,1 1 0,0 0 0,-1-1 0,1 1 0,0-1 0,0 0 0,0 0 0,-1 0 0,1 0 0,0 0 0,0-1 0,-1 1 0,1-1 0,0 0-1,0 0 1,3-1 0,1-2 85,-1-1-1,0 1 1,0-1-1,0 0 1,0 0-1,-1-1 0,0 1 1,0-1-1,-1-1 1,1 1-1,-1-1 1,-1 1-1,1-1 1,-1 0-1,0 0 1,-1-1-1,1 1 0,-2 0 1,1-1-1,-1 1 1,0-1-1,0-13 1,-1 20-77,-1 0 1,1 1 0,0-1 0,0 0 0,-1 0-1,1 0 1,0 1 0,-1-1 0,1 0-1,-1 1 1,1-1 0,-1 0 0,1 1-1,-1-1 1,0 1 0,1-1 0,-1 1 0,0-1-1,1 1 1,-1-1 0,0 1 0,1 0-1,-1-1 1,0 1 0,0 0 0,0 0 0,1-1-1,-1 1 1,0 0 0,0 0 0,0 0-1,0 0 1,1 0 0,-1 0 0,0 0 0,0 0-1,0 1 1,1-1 0,-2 1 0,-33 13 539,24-4-564,1 0 0,1 1 0,-1 0 0,2 0 0,0 1 0,0 0 0,1 1 0,1 0 0,0 0 0,0 0 1,2 1-1,0-1 0,0 1 0,1 0 0,1 1 0,-1 25 0,3-38-40,0 0 0,0 0 0,0 0 0,0 0 0,1 0 0,-1 0-1,1 0 1,0 0 0,-1 0 0,1 0 0,0-1 0,0 1 0,0 0 0,0 0 0,0-1 0,1 1 0,-1-1 0,0 1 0,1-1-1,-1 1 1,1-1 0,2 2 0,0-1-187,1 0 0,-1 0 0,1 0 1,-1-1-1,1 0 0,-1 0 0,1 0 0,0 0 0,6 0 0,4-1-959,0 0-1,-1-2 1,1 1-1,0-2 1,22-6-1,20-13-7977</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4.822"/>
    </inkml:context>
    <inkml:brush xml:id="br0">
      <inkml:brushProperty name="width" value="0.025" units="cm"/>
      <inkml:brushProperty name="height" value="0.025" units="cm"/>
      <inkml:brushProperty name="color" value="#E71224"/>
    </inkml:brush>
  </inkml:definitions>
  <inkml:trace contextRef="#ctx0" brushRef="#br0">253 34 16464,'1'-2'288,"-2"1"0,1 0 0,0 0 0,0 0 0,0-1 0,0 1 0,-1 0 0,1 0 0,-1 0 1,1-1-1,-1 1 0,1 0 0,-1 0 0,0 0 0,1 0 0,-1 0 0,0 0 0,0 0 0,0 1 1,0-1-1,0 0 0,0 0 0,0 1 0,0-1 0,0 0 0,-2 0 0,-1 0 101,0-1 0,0 1 0,0 1-1,0-1 1,0 1 0,0-1 0,0 1-1,-7 1 1,1 0-41,0 1 0,0 0 0,0 0 1,0 1-1,0 0 0,-14 7 0,14-4-187,1 0 0,0 1 0,0 0 0,1 0 0,0 1 0,0 0 0,-10 16 0,14-20-117,1 1 1,0 0 0,0 1-1,0-1 1,1 0 0,-1 1-1,1 0 1,1-1-1,-1 1 1,1 0 0,0 0-1,1 0 1,-1 0 0,1 0-1,1 12 1,0-17-65,-1 1 0,1-1 0,0 1 1,-1 0-1,1-1 0,0 0 0,0 1 0,0-1 1,0 1-1,0-1 0,1 0 0,-1 0 1,0 0-1,0 1 0,1-1 0,-1-1 0,1 1 1,-1 0-1,1 0 0,-1 0 0,1-1 0,0 1 1,-1-1-1,1 1 0,0-1 0,3 0 1,52 3-1520,-43-4 1007,2 1-468,-1-2 1,1 0 0,0-1-1,19-5 1,29-15-5071,-8 1-3053</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5.249"/>
    </inkml:context>
    <inkml:brush xml:id="br0">
      <inkml:brushProperty name="width" value="0.025" units="cm"/>
      <inkml:brushProperty name="height" value="0.025" units="cm"/>
      <inkml:brushProperty name="color" value="#E71224"/>
    </inkml:brush>
  </inkml:definitions>
  <inkml:trace contextRef="#ctx0" brushRef="#br0">166 5 18802,'-9'5'2776,"-7"2"-1764,1 1 0,1 1 0,0 0 0,0 1 0,-14 13 0,23-19-836,0 0 1,1 0 0,0 0-1,0 1 1,0-1-1,0 1 1,1 0-1,0 0 1,0 1-1,0-1 1,0 0 0,1 1-1,0 0 1,0-1-1,1 1 1,0 0-1,0 0 1,0 0 0,0 0-1,1 8 1,1-13-174,0 0 1,-1 0 0,1 0 0,0 0 0,0 0-1,0 0 1,-1-1 0,1 1 0,0 0 0,0 0-1,0-1 1,0 1 0,0-1 0,0 1 0,1-1-1,-1 1 1,0-1 0,0 0 0,0 1-1,0-1 1,1 0 0,-1 0 0,0 0 0,0 0-1,0 0 1,0 0 0,1 0 0,1-1 0,37-5 78,-20-1-147,0-1 0,-1 0 0,0-2-1,-1 0 1,0-1 0,18-15 0,-16 12-256,2 0 0,-1 1 0,38-16 0,-58 28 328,0 1 0,0 0 0,0-1 0,-1 1 0,1 0 0,0 0 0,0 0 0,0-1 0,0 1 0,0 0 1,0 0-1,-1 1 0,1-1 0,0 0 0,0 0 0,0 0 0,0 0 0,0 1 0,-1-1 0,1 0 1,0 1-1,0-1 0,0 1 0,-1-1 0,1 1 0,0-1 0,-1 1 0,1 0 0,0-1 0,-1 1 0,1 0 1,-1-1-1,1 1 0,-1 0 0,1 0 0,-1-1 0,0 1 0,1 0 0,-1 0 0,0 0 0,0 0 1,1 0-1,-1-1 0,0 1 0,0 0 0,0 2 0,0 59 1049,1-15-347,-1-46-695,1-1 0,-1 1 0,1-1 0,-1 1 1,1-1-1,-1 1 0,1-1 0,0 0 1,-1 1-1,1-1 0,-1 0 0,1 1 0,0-1 1,0 0-1,-1 0 0,1 0 0,0 0 1,-1 1-1,1-1 0,0 0 0,0 0 0,-1 0 1,1 0-1,0-1 0,-1 1 0,1 0 1,0 0-1,0 0 0,-1-1 0,1 1 0,0 0 1,-1-1-1,1 1 0,0-1 0,25-12 348,57-49-362,-68 49 0,1 0 0,0 1 0,0 0 0,1 2 0,1 0 0,0 1 0,0 0 0,27-7 0,-43 15 0,0 0 0,0 1 0,1 0 0,-1-1 0,0 1 0,0 0 0,1 0 0,-1 0 0,0 1 0,1-1 0,-1 0 0,0 1 0,0-1 0,5 3 0,-6-2 0,0 0 0,0 0 0,0-1 0,0 1 0,0 0 0,0 1 0,0-1 0,0 0 0,0 0 0,-1 0 0,1 1 0,0-1 0,-1 0 0,1 1 0,-1-1 0,1 0 0,-1 1 0,1 1 0,-1 7 0,0 0 0,0 0 0,-1-1 0,0 1 0,-5 18 0,-1 14 0,7-41-5,0-2-53,0 1 1,0 0-1,0 0 0,1 0 1,-1 0-1,0 0 0,0 0 1,0 0-1,0-1 1,0 1-1,0 0 0,0 0 1,0 0-1,1 0 0,-1 0 1,0 0-1,0 0 0,0 0 1,0 0-1,0 0 0,0 0 1,1 0-1,-1 0 1,0 0-1,0 0 0,0 0 1,0 0-1,0 0 0,1 0 1,-1 0-1,0 0 0,0 0 1,0 0-1,0 0 0,0 0 1,0 0-1,1 0 1,-1 0-1,0 0 0,0 0 1,0 0-1,0 0 0,0 0 1,0 0-1,0 1 0,1-1 1,-1 0-1,0 0 0,0 0 1,0 0-1,0 0 1,0 0-1,0 0 0,0 1 1,0-1-1,0 0 0,0 0 1,0 0-1,0 0 0,0 0 1,0 1-1,0-1 0,0 0 1,0 0-1,0 0 1,0 0-1,0 0 0,0 1 1,15-10-6787</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6.275"/>
    </inkml:context>
    <inkml:brush xml:id="br0">
      <inkml:brushProperty name="width" value="0.025" units="cm"/>
      <inkml:brushProperty name="height" value="0.025" units="cm"/>
      <inkml:brushProperty name="color" value="#E71224"/>
    </inkml:brush>
  </inkml:definitions>
  <inkml:trace contextRef="#ctx0" brushRef="#br0">0 684 6598,'0'0'14515,"12"-5"-12742,4-4-1354,-1-1 1,0 0-1,-1-1 1,0-1 0,-1 0-1,0-1 1,-1-1-1,-1 0 1,14-20 0,17-26 195,-2-1 1,32-68 0,-60 104-351,-1-1 0,-1-1 0,-1 1 0,-1-2 1,-2 1-1,-1-1 0,-1 0 0,1-36 0,-8 54-40,-3 16-189,-4 16-105,-21 173 288,7-38 358,1-41-407,4-32-97,4 1 1,4 1-1,-1 95 1,12-174-74,1 0 0,0 0 0,0 0 0,0 0 0,6 13 0,-7-19 0,0 1 0,1-1 0,-1 0 0,1 0 0,-1 1 0,1-1 0,-1 0 0,1 0 0,0 0 0,0 0 0,0 0 0,-1 0 0,1 0 0,0 0 0,0 0 0,0 0 0,0-1 0,0 1 0,1 0 0,-1-1 0,0 1 0,0-1 0,0 1 0,1-1 0,-1 1 0,0-1 0,0 0 0,1 0 0,-1 0 0,0 0 0,1 0 0,-1 0 0,0 0 0,1 0 0,-1 0 0,0 0 0,0-1 0,3 0 0,-2 0-54,0-1 1,0 1-1,0-1 0,-1 1 0,1-1 1,0 0-1,-1 0 0,1 1 0,-1-1 1,0 0-1,0-1 0,0 1 0,0 0 1,0 0-1,0 0 0,0-1 1,-1 1-1,1 0 0,0-4 0,4-52-2700,-5 49 2045,0-36-4421,-3-4-2050</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6.602"/>
    </inkml:context>
    <inkml:brush xml:id="br0">
      <inkml:brushProperty name="width" value="0.025" units="cm"/>
      <inkml:brushProperty name="height" value="0.025" units="cm"/>
      <inkml:brushProperty name="color" value="#E71224"/>
    </inkml:brush>
  </inkml:definitions>
  <inkml:trace contextRef="#ctx0" brushRef="#br0">0 144 19378,'0'0'12076,"57"-21"-11372,-23 3-511,1-1-129,1-3-64,-3 3-705,-2 3-897,-2 4-1857,-4 3-1570,-2 1-2850</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7.114"/>
    </inkml:context>
    <inkml:brush xml:id="br0">
      <inkml:brushProperty name="width" value="0.025" units="cm"/>
      <inkml:brushProperty name="height" value="0.025" units="cm"/>
      <inkml:brushProperty name="color" value="#E71224"/>
    </inkml:brush>
  </inkml:definitions>
  <inkml:trace contextRef="#ctx0" brushRef="#br0">152 106 20339,'-9'0'2392,"0"0"-1806,-2-1 178,1 1 0,0 0 0,-1 1 0,1 0 0,-12 2 0,19-2-679,0 0 1,-1 0 0,1 1 0,0-1 0,0 1-1,0 0 1,0-1 0,0 1 0,0 0 0,0 1-1,1-1 1,-1 0 0,1 1 0,0 0 0,0-1-1,0 1 1,0 0 0,0 0 0,0 0 0,1 0-1,-2 6 1,2-8-84,1-1-1,-1 1 1,1 0 0,0 0-1,0 0 1,0-1 0,-1 1-1,1 0 1,0 0-1,0 0 1,0 0 0,0-1-1,0 1 1,0 0-1,1 0 1,-1 0 0,0 0-1,0-1 1,1 1 0,-1 0-1,0 0 1,1 0-1,-1-1 1,1 1 0,-1 0-1,2 1 1,-1-1 3,1-1 1,-1 1-1,1 0 0,0 0 1,-1-1-1,1 1 0,0 0 1,-1-1-1,1 0 0,0 1 1,0-1-1,3 0 0,12-1 42,-1 0 0,27-6 0,-6 1-13,-31 5-36,0 1-1,1 0 0,-1 0 1,0 1-1,1 0 0,-1 0 1,0 0-1,0 1 0,0 0 1,0 0-1,0 0 0,0 1 1,9 5-1,-12-4 8,1-1 0,-1 1 0,1-1 0,-1 1 0,0 0 0,0 0 0,-1 0 0,1 1 0,-1-1 1,0 1-1,0-1 0,-1 1 0,1 0 0,-1 0 0,0 0 0,0 0 0,0 9 0,5 6 479,3-31 414,4-33 357,-3-104-1255,20 172 0,-23-20 0,0-1 0,1 1 0,-1-1 0,1-1 0,-1 0 0,1 0 0,0 0 0,0-1 0,0 0 0,0-1 0,0 1 0,0-2 0,0 1 0,0-1 0,0 0 0,13-4 0,-13 3 0,0 0 0,1-1 0,-1 0 0,-1 0 0,1-1 0,0 0 0,-1 0 0,0-1 0,0 1 0,0-2 0,-1 1 0,1-1 0,-1 0 0,-1 0 0,9-12 0,-12 15 0,-1 1 0,1-1 0,-1 1 0,0-1 0,0 1 0,0-1 0,0 0 0,-1 1 0,1-1 0,-1 0 0,0 0 0,0 1 0,0-6 0,0 7 0,0 0 0,-1 0 0,1 0 0,0 0 0,-1 0 0,1-1 0,-1 1 0,1 1 0,-1-1 0,0 0 0,1 0 0,-1 0 0,0 0 0,0 0 0,0 0 0,0 1 0,0-1 0,1 0 0,-1 1 0,0-1 0,0 1 0,-3-1 0,1 0 0,0 0 0,0 1 0,0 0 0,0 0 0,0 0 0,0 0 0,0 1 0,0-1 0,0 1 0,0-1 0,0 1 0,0 0 0,0 0 0,0 0 0,1 1 0,-1-1 0,0 1 0,1 0 0,-1-1 0,1 1 0,0 0 0,-4 5 0,-2 1 0,2 0 0,-1 1 0,1 0 0,0 0 0,-6 15 0,10-20 0,0 0 0,0 0 0,0 0 0,1 0 0,0 0 0,0 1 0,0-1 0,1 0 0,-1 1 0,1-1 0,0 1 0,0-1 0,1 0 0,-1 1 0,1-1 0,2 6 0,-2-8-6,0 0 0,1-1 0,-1 1-1,0-1 1,1 1 0,0-1 0,-1 0 0,1 1 0,0-1 0,0 0 0,0 0-1,-1 0 1,1 0 0,0 0 0,0-1 0,1 1 0,-1-1 0,0 1 0,0-1-1,0 0 1,3 0 0,57 0-799,-41-1 63,-1 1-1474,-1-1-1,1-1 0,36-9 0,6-6-8662</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7.470"/>
    </inkml:context>
    <inkml:brush xml:id="br0">
      <inkml:brushProperty name="width" value="0.025" units="cm"/>
      <inkml:brushProperty name="height" value="0.025" units="cm"/>
      <inkml:brushProperty name="color" value="#E71224"/>
    </inkml:brush>
  </inkml:definitions>
  <inkml:trace contextRef="#ctx0" brushRef="#br0">131 67 18930,'0'0'3972,"-7"-8"-2157,-31-44 875,37 52-2636,0-1 1,1 0-1,-1 1 0,0-1 0,1 1 0,-1-1 1,0 1-1,0 0 0,1-1 0,-1 1 0,0 0 0,0-1 1,0 1-1,0 0 0,1 0 0,-1 0 0,0 0 1,0 0-1,0 0 0,0 0 0,0 0 0,0 0 0,1 0 1,-1 0-1,0 1 0,0-1 0,0 0 0,0 1 0,1-1 1,-1 0-1,0 1 0,0-1 0,1 1 0,-1-1 1,0 1-1,1-1 0,-1 1 0,1 0 0,-1-1 0,1 1 1,-1 0-1,1 0 0,-2 1 0,-23 33 909,21-28-708,0 0 0,0 1 0,1-1 0,0 1 0,1 0 0,-3 14 0,4-20-266,1-1 0,0 1 0,0 0 0,0-1 0,0 1-1,0 0 1,0-1 0,1 1 0,-1 0 0,0-1 0,1 1 0,-1 0 0,1-1-1,0 1 1,0-1 0,-1 1 0,1-1 0,0 1 0,0-1 0,0 0 0,0 0 0,1 1-1,-1-1 1,0 0 0,1 0 0,-1 0 0,0 0 0,1 0 0,-1 0 0,1-1-1,-1 1 1,1-1 0,0 1 0,-1-1 0,1 1 0,0-1 0,-1 0 0,1 1-1,2-1 1,59 0-3261,-54-2 1938,0 1 1,0-2-1,-1 1 1,18-8-1,21-15-7239</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7.842"/>
    </inkml:context>
    <inkml:brush xml:id="br0">
      <inkml:brushProperty name="width" value="0.025" units="cm"/>
      <inkml:brushProperty name="height" value="0.025" units="cm"/>
      <inkml:brushProperty name="color" value="#E71224"/>
    </inkml:brush>
  </inkml:definitions>
  <inkml:trace contextRef="#ctx0" brushRef="#br0">199 14 17745,'-11'2'2263,"-5"3"-1139,0 0-1,0 1 1,1 1-1,0 0 1,-16 10-1,26-14-884,-1 0 0,1 1 0,-1 0 0,1 0 0,0 0 0,0 0-1,1 1 1,-1 0 0,1 0 0,0 0 0,0 1 0,1-1 0,0 1 0,0 0 0,0 0 0,0 0-1,1 0 1,-2 7 0,4-12-237,1-1 0,-1 1-1,0-1 1,0 1 0,0-1 0,0 1-1,0-1 1,0 1 0,0-1 0,1 1-1,-1-1 1,0 1 0,0-1-1,1 0 1,-1 1 0,0-1 0,1 1-1,-1-1 1,0 0 0,1 1 0,-1-1-1,1 0 1,-1 0 0,1 1 0,-1-1-1,0 0 1,1 0 0,-1 0-1,1 1 1,-1-1 0,1 0 0,25 3 37,23-9-6,-33-1-85,-1 0-1,0 0 1,0-2-1,-1 0 0,0 0 1,-1-2-1,0 1 0,0-2 1,-1 0-1,-1 0 1,0-1-1,0 0 0,15-28 1,-34 91-71,-2-21 304,5-17 17,1 0-1,0 0 1,1 0-1,1 1 1,-3 23 0,5-36-192,0 1 1,0 0-1,0-1 1,0 1-1,1 0 1,-1-1-1,0 1 1,0 0-1,0-1 1,1 1-1,-1 0 1,0-1-1,1 1 1,-1-1 0,1 1-1,-1-1 1,0 1-1,1-1 1,-1 1-1,1-1 1,-1 1-1,1-1 1,0 0-1,-1 1 1,1-1-1,-1 0 1,1 0-1,1 1 1,25 1-353,24-15-2108,8-24-4369,-24 7-730,-3-1-4117</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5.965"/>
    </inkml:context>
    <inkml:brush xml:id="br0">
      <inkml:brushProperty name="width" value="0.025" units="cm"/>
      <inkml:brushProperty name="height" value="0.025" units="cm"/>
    </inkml:brush>
  </inkml:definitions>
  <inkml:trace contextRef="#ctx0" brushRef="#br0">67 0 9769,'0'0'7944,"-4"11"-5099,-54 119 4624,58-128-7428,-1 0 0,0-1 0,0 1 0,1 0 1,-1 0-1,1 0 0,0-1 0,-1 1 0,1 0 1,0 0-1,0 0 0,0 0 0,0-1 0,1 1 1,-1 0-1,0 0 0,1 0 0,-1 0 1,3 3-1,-3-5-31,1 1 1,0 0 0,0-1-1,0 1 1,0-1 0,0 1-1,1-1 1,-1 0 0,0 1-1,0-1 1,0 0 0,0 0-1,0 0 1,0 0-1,1 0 1,-1 0 0,0 0-1,0 0 1,0 0 0,0 0-1,0-1 1,1 1 0,0-1-1,9-3 35,0-1-1,0 0 1,-1 0 0,18-13-1,16-16-12,-30 23-89,0 0 1,0 0-1,1 2 1,18-10-1,-33 19 52,0 0 0,0 0 0,1 0 0,-1 0 0,0-1 0,1 1 1,-1 0-1,0 0 0,0 0 0,1 0 0,-1 0 0,0 0 0,1 0 0,-1 0 0,0 0 0,1 0 0,-1 0 0,0 0 0,1 0 0,-1 0 0,0 0 0,1 0 0,-1 0 0,0 0 1,1 1-1,-1-1 0,0 0 0,0 0 0,1 0 0,-1 0 0,0 1 0,0-1 0,1 0 0,-1 0 0,0 1 0,0-1 0,1 1 0,-1 14 129,-9 17 277,3-20-300,2-4 2,1 0 0,0 0 1,0 1-1,0-1 0,-2 18 0,5-26-93,1 1-1,-1-1 1,0 1-1,1-1 0,-1 1 1,0-1-1,1 1 1,-1-1-1,1 0 1,-1 1-1,1-1 1,-1 0-1,1 1 1,-1-1-1,1 0 1,-1 1-1,1-1 0,-1 0 1,1 0-1,0 0 1,-1 1-1,1-1 1,-1 0-1,1 0 1,0 0-1,-1 0 1,1 0-1,-1 0 0,1 0 1,0-1-1,-1 1 1,1 0-1,-1 0 1,1 0-1,0-1 1,-1 1-1,1 0 1,-1 0-1,1-1 1,-1 1-1,1 0 0,0-1 1,27-12 154,6-8-140,-23 13-336,0 0 0,0 1 0,1 0 0,0 1 0,0 0 0,0 1 0,1 1 0,0 0 0,25-4 0,-37 8 241,-1 0-1,1 1 1,-1-1-1,1 0 1,-1 1 0,0-1-1,1 1 1,-1-1-1,1 1 1,-1-1-1,0 1 1,1-1 0,-1 1-1,0-1 1,0 1-1,0 0 1,1-1-1,-1 1 1,0-1 0,0 1-1,0 0 1,0-1-1,0 1 1,0-1-1,0 1 1,0 0-1,0-1 1,0 1 0,0-1-1,-1 1 1,1 0-1,0-1 1,0 1-1,-1 0 1,-6 23-1700,-7 5-6460,11-21-407</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8.187"/>
    </inkml:context>
    <inkml:brush xml:id="br0">
      <inkml:brushProperty name="width" value="0.025" units="cm"/>
      <inkml:brushProperty name="height" value="0.025" units="cm"/>
      <inkml:brushProperty name="color" value="#E71224"/>
    </inkml:brush>
  </inkml:definitions>
  <inkml:trace contextRef="#ctx0" brushRef="#br0">159 1 17777,'0'0'3897,"-12"4"-385,9-3-3375,-11 4 631,0 0-1,0 1 1,0 0 0,1 1 0,0 1 0,0 0 0,1 0-1,-21 20 1,32-27-776,1-1 1,0 0-1,0 0 0,-1 1 0,1-1 0,0 0 1,0 1-1,0-1 0,-1 0 0,1 0 0,0 1 1,0-1-1,0 0 0,0 1 0,0-1 0,0 0 1,0 1-1,0-1 0,0 1 0,0-1 0,0 0 1,0 1-1,0-1 0,0 0 0,0 1 0,0-1 1,0 0-1,0 1 0,0-1 0,0 0 0,0 1 1,1-1-1,-1 0 0,0 0 0,0 1 0,0-1 1,1 0-1,-1 1 0,0-1 0,0 0 0,1 0 1,-1 0-1,0 1 0,0-1 0,1 0 1,-1 0-1,0 0 0,1 0 0,-1 1 0,0-1 1,1 0-1,31 4-459,34-9-433,-47 2 412,0 1 0,0 1 0,0 1 0,38 4 0,-54-4 540,0 0 1,0 1 0,-1-1 0,1 1-1,0 0 1,0-1 0,-1 1 0,1 0 0,-1 1-1,1-1 1,-1 0 0,1 1 0,-1-1 0,0 1-1,1 0 1,-1 0 0,0 0 0,0 0 0,-1 0-1,1 0 1,0 1 0,-1-1 0,1 1 0,-1-1-1,0 1 1,0-1 0,0 1 0,0 0 0,0-1-1,-1 1 1,1 0 0,-1 0 0,0-1-1,1 1 1,-1 0 0,-1 0 0,1 0 0,0 0-1,-1-1 1,1 1 0,-1 0 0,0-1 0,-1 5-1,-1-2 74,0 1-1,0-1 1,0 0-1,-1 0 1,1 0-1,-1 0 1,0-1-1,-1 1 0,1-1 1,-8 5-1,10-7-72,-1 1-1,0-1 0,0 0 0,0 0 0,0 0 0,0-1 1,0 1-1,0-1 0,-1 1 0,1-1 0,-1 0 1,1-1-1,-1 1 0,1 0 0,-1-1 0,1 0 0,-1 0 1,0 0-1,-3-1 0,6 1-105,1-1-1,-1 0 1,1 1-1,-1-1 1,1 0-1,-1 0 1,1 0-1,-1 1 1,1-1-1,0 0 1,-1 0-1,1 0 1,0 0-1,0 0 1,0 0-1,0 1 1,0-1-1,0 0 1,0 0-1,0 0 1,0 0-1,0 0 1,0 0-1,1 0 1,4-25-3126,2 9-361,1 1 0,18-30 1,-5 8-1986,7-15-3571</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8.573"/>
    </inkml:context>
    <inkml:brush xml:id="br0">
      <inkml:brushProperty name="width" value="0.025" units="cm"/>
      <inkml:brushProperty name="height" value="0.025" units="cm"/>
      <inkml:brushProperty name="color" value="#E71224"/>
    </inkml:brush>
  </inkml:definitions>
  <inkml:trace contextRef="#ctx0" brushRef="#br0">223 0 14382,'-2'11'3859,"-15"49"306,6-23-1043,-13 72-1,23-98-2968,0 0 0,0 0 1,1 0-1,1 0 0,0 0 0,0 0 0,1 0 1,0 0-1,1 0 0,0-1 0,8 17 1,26 26 147,-30-44-824,0 0 0,-1 1 1,0-1-1,0 1 0,5 14 1,-11-24 409,1 0-1,-1 1 1,0-1 0,0 0 0,0 0-1,0 0 1,0 1 0,0-1 0,0 0 0,0 0-1,0 0 1,0 1 0,0-1 0,0 0-1,0 0 1,0 0 0,0 1 0,0-1-1,0 0 1,0 0 0,0 0 0,0 1 0,0-1-1,0 0 1,0 0 0,0 0 0,0 0-1,0 1 1,-1-1 0,1 0 0,0 0-1,0 0 1,0 0 0,0 1 0,0-1 0,-1 0-1,1 0 1,0 0 0,0 0 0,0 0-1,0 0 1,-1 0 0,1 1 0,0-1-1,0 0 1,0 0 0,-1 0 0,1 0 0,0 0-1,0 0 1,0 0 0,-1 0 0,1 0-1,-17-5-2690,-15-13 544,-71-79 2675,8-7 6436,93 101-6397,0 1 0,0 0 0,0-1 0,0 1 0,1-1 0,-1 1 0,1-1 0,0 0 0,0 0 1,-2-3-1,4 5-373,-1 0 1,0 0-1,0 0 0,0 0 1,0 0-1,1 1 1,-1-1-1,0 0 1,1 0-1,-1 0 1,1 0-1,-1 1 1,1-1-1,-1 0 1,1 1-1,0-1 0,-1 0 1,1 1-1,0-1 1,-1 1-1,1-1 1,0 1-1,0-1 1,0 1-1,-1-1 1,1 1-1,0 0 1,0-1-1,0 1 0,0 0 1,0 0-1,0 0 1,0 0-1,-1 0 1,3 0-1,46-7 138,70-1 0,-30 3-2284,-1-6-4128,-25-4-2792</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19.385"/>
    </inkml:context>
    <inkml:brush xml:id="br0">
      <inkml:brushProperty name="width" value="0.025" units="cm"/>
      <inkml:brushProperty name="height" value="0.025" units="cm"/>
      <inkml:brushProperty name="color" value="#E71224"/>
    </inkml:brush>
  </inkml:definitions>
  <inkml:trace contextRef="#ctx0" brushRef="#br0">1 50 14286,'0'0'10527,"5"13"-9385,3 16-393,-1 0 1,-1 1-1,-1 0 0,-2 0 0,0 32 0,-3 132 1205,0-193-1949,0 0 0,0-1-1,0 1 1,0 0 0,0-1 0,0 1-1,0 0 1,0-1 0,0 1 0,0 0-1,0-1 1,0 1 0,0 0 0,0-1 0,1 1-1,-1 0 1,0-1 0,1 1 0,-1 0-1,0-1 1,1 1 0,-1-1 0,1 1-1,-1-1 1,1 1 0,0 0 0,9-13 112,8-31 0,-9 5-117,-2 1 0,-2-1 0,-1 0 0,-2 0 0,-4-54 0,-1 74 0,-2 15 0,4 4 0,1 0 0,-1 1 0,0 0 0,0-1 0,1 1 0,-1-1 0,0 1 0,1 0 0,0-1 0,-1 1 0,1 0 0,0 0 0,0 3 0,-1 7 0,1 1 0,0-1 0,1 1 0,0-1 0,1 1 0,0-1 0,1 1 0,8 19 0,-9-27 0,1 0 0,-1-1 0,1 0 0,0 1 0,0-1 0,0 0 0,1-1 0,0 1 0,-1-1 0,1 1 0,1-1 0,-1 0 0,0-1 0,1 1 0,-1-1 0,1 0 0,0 0 0,0 0 0,-1-1 0,1 1 0,0-1 0,0 0 0,1-1 0,5 1 0,-2-1 0,0 0 0,0-1 0,0 0 0,0 0 0,0-1 0,-1 0 0,1-1 0,-1 1 0,1-2 0,-1 1 0,0-1 0,0-1 0,0 1 0,-1-1 0,0 0 0,0-1 0,0 0 0,0 0 0,-1-1 0,0 1 0,0-2 0,-1 1 0,7-13 0,-2 4 0,-2-1 0,0 0 0,0 0 0,-2-1 0,0 1 0,-1-2 0,-1 1 0,-1 0 0,0-1 0,-1-25 0,-4 22 0,-6 16 0,6 7 0,0 0 0,1 1 0,-1-1 0,0 0 0,0 1 0,1-1 0,-1 1 0,1 0 0,-1-1 0,1 1 0,0 0 0,-1 0 0,1 0 0,-1 2 0,-18 29 0,-29 67 0,44-88 0,1 0 0,0 1 0,1-1 0,0 1 0,1 0 0,0 0 0,1 1 0,0-1 0,2 18 0,0-29 0,-1 0 0,1 0 0,-1 0 0,1 0 0,0 0 0,-1 0 0,1 0 0,0 0 0,0 0 0,1-1 0,-1 1 0,0 0 0,0 0 0,1-1 0,-1 1 0,1-1 0,0 0 0,-1 1 0,1-1 0,0 0 0,2 1 0,1 1 0,0-1 0,1-1 0,-1 1 0,0-1 0,1 0 0,-1 0 0,1 0 0,6 0 0,2-1 0,-1-1 0,1 0 0,0-1 0,-1-1 0,1 0 0,15-5 0,-18 3 0,1-1 0,-1 1 0,0-2 0,0 0 0,15-13 0,-22 18 0,-1-1 0,0 0 0,0 0 0,0 0 0,0 0 0,-1-1 0,1 1 0,-1-1 0,0 1 0,0-1 0,0 0 0,0 0 0,-1 0 0,0 0 0,1 0 0,-1 0 0,-1 0 0,1-1 0,-1 1 0,0-5 0,0 8 0,0 1 0,-1-1 0,1 0 0,-1 1 0,1-1 0,0 1 0,-1-1 0,0 1 0,1-1 0,-1 1 0,1 0 0,-1-1 0,1 1 0,-1 0 0,0-1 0,1 1 0,-1 0 0,0 0 0,1 0 0,-1-1 0,0 1 0,0 0 0,1 0 0,-1 0 0,0 0 0,1 0 0,-1 0 0,0 0 0,1 1 0,-1-1 0,0 0 0,0 0 0,1 0 0,-1 1 0,1-1 0,-1 0 0,0 1 0,1-1 0,-1 0 0,0 1 0,-28 15 0,22-9 0,1 1 0,0-1 0,0 1 0,-9 16 0,13-21 0,1 0 0,-1 1 0,1-1 0,0 0 0,0 0 0,0 1 0,0-1 0,0 1 0,1-1 0,-1 1 0,1-1 0,0 1 0,0-1 0,1 1 0,-1-1 0,1 1 0,0 3 0,0-5 0,1-1 0,-1 1 0,0 0 0,0-1 0,1 1 0,-1-1 0,1 1 0,-1-1 0,1 0 0,0 1 0,-1-1 0,1 0 0,0 0 0,0 0 0,0-1 0,0 1 0,0 0 0,0-1 0,2 1 0,44 6 0,-44-7 0,31 3-1150,-1-2 1,63-6-1,-39-9-6227</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0.070"/>
    </inkml:context>
    <inkml:brush xml:id="br0">
      <inkml:brushProperty name="width" value="0.025" units="cm"/>
      <inkml:brushProperty name="height" value="0.025" units="cm"/>
      <inkml:brushProperty name="color" value="#E71224"/>
    </inkml:brush>
  </inkml:definitions>
  <inkml:trace contextRef="#ctx0" brushRef="#br0">34 186 17457,'51'-22'6581,"-29"14"-5520,-1-2 1,37-21 0,-54 29-1038,0-1 0,1 0 0,-1 0 0,-1-1 0,1 1 0,0-1 0,-1 0 0,0 0 0,0 0 0,0 0 0,0-1 0,-1 1 0,1-1 0,-1 1 0,0-1 0,-1 0 0,1 0 0,0-5 1,-2 9-14,0 0 1,0 0 0,0 0-1,0 0 1,0 0 0,0 0-1,0 0 1,0-1 0,0 1-1,-1 0 1,1 0 0,0 0-1,-1 1 1,1-1 0,-1 0 0,1 0-1,-1 0 1,1 0 0,-1 0-1,0 0 1,1 1 0,-1-1-1,0 0 1,0 0 0,-1 0-1,0 0 10,0 0 0,-1-1-1,1 1 1,-1 1 0,0-1-1,1 0 1,-1 1 0,0-1-1,-4 1 1,-1-1 54,1 2 0,-1-1 0,1 1 0,-1 0 0,1 0 0,-14 5 0,13-2 31,0 1-1,0-1 1,0 1 0,1 1-1,0-1 1,0 1-1,1 0 1,-1 1-1,1 0 1,1 0 0,-1 0-1,1 0 1,1 1-1,-6 11 1,4-6-14,0 1-1,1-1 1,1 1-1,1 0 1,0 0-1,0 0 1,1 1-1,1 18 1,0-31-77,1 0 0,1 1 0,-1-1 0,0 1 0,1-1 0,-1 0 0,1 0 0,-1 1 0,1-1 0,0 0 0,0 0 0,0 0 0,1 0 0,-1 0 0,0 0 0,1 0 0,-1 0 0,1 0 0,-1-1 0,4 3 0,-1-1 10,0-1 0,0 0 0,0-1 0,0 1 0,0 0 0,0-1 0,0 0 0,0 0 0,1 0 0,6 0 0,6-1-144,0-1 0,0 0 0,0-1 0,32-8-1,-31 5-848,0-1 0,0 0 0,21-12 0,18-19-5521,-18 3-2640</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0.439"/>
    </inkml:context>
    <inkml:brush xml:id="br0">
      <inkml:brushProperty name="width" value="0.025" units="cm"/>
      <inkml:brushProperty name="height" value="0.025" units="cm"/>
      <inkml:brushProperty name="color" value="#E71224"/>
    </inkml:brush>
  </inkml:definitions>
  <inkml:trace contextRef="#ctx0" brushRef="#br0">247 1 18930,'0'0'2226,"-9"11"294,-121 181 3962,50-50-6772,79-142 167,1 0-1,0-1 1,0 1-1,0 0 0,0 0 1,0-1-1,0 1 1,0 0-1,0 0 1,0-1-1,0 1 1,0 0-1,-1 0 0,1-1 1,0 1-1,0 0 1,0 0-1,-1 0 1,1 0-1,0-1 0,0 1 1,0 0-1,-1 0 1,1 0-1,0 0 1,0 0-1,0 0 1,-1 0-1,1-1 0,0 1 1,0 0-1,-1 0 1,1 0-1,0 0 1,-1 0-1,1 0 1,0 0-1,0 0 0,-1 0 1,1 0-1,0 1 1,0-1-1,-1 0 1,1 0-1,0 0 0,0 0 1,0 0-1,-1 0 1,1 0-1,0 1 1,0-1-1,0 0 1,-1 0-1,1 0 0,0 1 1,0-1-1,0 0 1,0 0-1,-1 0 1,1 1-1,0-1 0,0 0 1,0 0-1,0 1 1,0-1-1,-8-39-4310,3-55-1122,4 62 4309,-1-11 1535,8 4 4050,-6 38-4111,0 0-1,1 0 1,-1 0-1,0 0 1,1 0 0,-1 0-1,1 0 1,-1 0-1,1 1 1,0-1-1,-1 0 1,1 0-1,0 1 1,0-1 0,-1 0-1,1 1 1,0-1-1,0 1 1,0-1-1,0 1 1,0-1-1,0 1 1,0 0-1,0-1 1,0 1 0,0 0-1,0 0 1,0 0-1,0 0 1,0 0-1,0 0 1,0 0-1,0 0 1,0 0-1,0 0 1,0 0 0,0 1-1,0-1 1,-1 0-1,1 1 1,0-1-1,0 1 1,0-1-1,1 2 1,43 29 2272,-38-24-2349,15 9-341,1-1-1,40 21 0,-23-19-3197,-1-4-3857,-13-7-2571</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1.369"/>
    </inkml:context>
    <inkml:brush xml:id="br0">
      <inkml:brushProperty name="width" value="0.025" units="cm"/>
      <inkml:brushProperty name="height" value="0.025" units="cm"/>
      <inkml:brushProperty name="color" value="#E71224"/>
    </inkml:brush>
  </inkml:definitions>
  <inkml:trace contextRef="#ctx0" brushRef="#br0">234 267 19154,'0'0'5173,"-5"-9"-3198,4 6-1900,0 0 0,-1-1-1,1 1 1,-1 0 0,0 1 0,0-1-1,0 0 1,-1 1 0,1-1 0,-1 1-1,1-1 1,-1 1 0,0 0 0,0 0-1,0 1 1,0-1 0,0 0 0,0 1-1,0 0 1,0 0 0,-1 0-1,1 0 1,-1 0 0,1 1 0,0-1-1,-1 1 1,1 0 0,-1 0 0,1 0-1,-1 1 1,1-1 0,0 1 0,-1 0-1,-5 2 1,1 1-53,1-1 1,0 2-1,0-1 1,0 1-1,0 0 0,1 0 1,0 0-1,0 1 1,0 0-1,1 1 0,0-1 1,0 1-1,-7 13 1,7-12-6,1 0 0,0 1 1,1-1-1,-1 1 0,2 0 1,-1 0-1,1 0 0,1 0 1,-1 0-1,2 0 0,-1 1 1,2 10-1,-1-19-12,0 1 1,0-1-1,1 1 0,-1 0 0,1-1 0,-1 1 0,1-1 0,0 1 1,0-1-1,0 1 0,0-1 0,0 0 0,0 1 0,0-1 1,0 0-1,0 0 0,0 0 0,1 0 0,-1 0 0,0 0 1,1 0-1,2 1 0,0-1 2,0 1 1,0-1-1,0 0 0,0-1 1,1 1-1,-1-1 1,0 1-1,8-2 0,0 0-165,1-1 0,-1 0 0,0-1 0,0 0 0,17-8 0,-12 3-593,0-1 0,-1-1 0,30-22 0,-32 19-578,0 0-1,-1 0 1,0-1 0,-2-1 0,1 0-1,-2-1 1,0 0 0,-1 0 0,0-1-1,-2 0 1,9-25 0,1-35 973,-11-3 5184,-6 79-4723,0 1 0,1 0-1,-1-1 1,0 1 0,0-1 0,0 1 0,0-1 0,0 1 0,0-1 0,0 0 0,0 1-1,0-1 1,0 1 0,0-1 0,0 1 0,0-1 0,0 1 0,0-1 0,0 1 0,-1-1-1,1 1 1,0-1 0,0 1 0,-1 0 0,1-1 0,0 1 0,-1-1 0,1 1 0,0 0-1,-1-1 1,1 1 0,-1 0 0,1-1 0,0 1 0,-1 0 0,1 0 0,-1-1 0,1 1-1,-1 0 1,1 0 0,-1 0 0,1 0 0,-1 0 0,1 0 0,-1-1 0,1 1 0,-1 0-1,1 1 1,-1-1 0,0 0 0,1 0 0,-1 0 0,1 0 0,-1 0 0,1 0 0,0 1-1,-1-1 1,1 0 0,-1 0 0,1 1 0,-1-1 0,1 0 0,-1 1 0,1-1 0,-1 1-1,-25 25 2369,6 5-1083,1 1 0,-16 38 0,29-57-1087,0 0 0,2 1 0,-1 0 0,2 0 0,0 0 0,0 0 0,2 0 0,-1 21 1,2-34-292,0 1 1,1-1 0,-1 0 0,0 0-1,1 0 1,-1 0 0,1 1 0,-1-1-1,1 0 1,-1 0 0,1 0 0,0 0-1,0 0 1,0 0 0,-1 0 0,1-1-1,0 1 1,0 0 0,0 0 0,0-1-1,0 1 1,1 0 0,-1-1 0,0 1 0,0-1-1,0 0 1,0 1 0,1-1 0,-1 0-1,0 0 1,0 0 0,0 1 0,1-1-1,-1-1 1,0 1 0,0 0 0,1 0-1,-1 0 1,2-1 0,5-1 41,-1 1-1,0-1 1,0 0 0,0 0 0,12-7-1,-3-1-28,0-1 0,0-1 0,16-17-1,-19 17-72,0 0-1,1 2 0,0-1 1,22-11-1,-35 22 49,-1 0 0,0 0 1,0 0-1,1 0 0,-1 0 0,0 0 0,0 0 0,0 0 0,1 0 1,-1 0-1,0 0 0,0 0 0,1 0 0,-1 0 0,0 0 0,0 0 0,0 0 1,1 0-1,-1 0 0,0 0 0,0 0 0,1 0 0,-1 1 0,0-1 1,0 0-1,0 0 0,0 0 0,1 0 0,-1 0 0,0 1 0,0-1 0,0 0 1,0 0-1,0 0 0,0 1 0,1-1 0,-1 0 0,0 0 0,0 1 1,0-1-1,3 17 246,-4 22 424,1-35-594,-4 96 501,4-99-577,0 0 0,0-1 0,1 1 0,-1 0 0,0 0 0,0-1 0,0 1 0,1 0 0,-1-1 0,0 1 0,1 0 0,-1-1 0,1 1 0,-1 0 0,0-1 0,1 1 0,0-1 0,-1 1 0,1-1 0,-1 1 0,1-1 0,0 1 0,-1-1 0,1 0 0,0 1 0,-1-1 0,1 0 0,0 0 0,1 1 0,28-2 0,27-17 0,-40 11-2437,1 4-3988</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2.834"/>
    </inkml:context>
    <inkml:brush xml:id="br0">
      <inkml:brushProperty name="width" value="0.025" units="cm"/>
      <inkml:brushProperty name="height" value="0.025" units="cm"/>
      <inkml:brushProperty name="color" value="#E71224"/>
    </inkml:brush>
  </inkml:definitions>
  <inkml:trace contextRef="#ctx0" brushRef="#br0">183 95 15246,'1'-1'329,"-1"0"-1,1-1 0,0 1 0,0 0 0,0-1 0,-1 1 1,1-1-1,-1 1 0,1-1 0,-1 1 0,0-1 1,0 1-1,1-1 0,-1 1 0,0-1 0,0 1 0,0-1 1,-1 1-1,1-1 0,0 1 0,-1-1 0,1 1 0,-1-1 1,0-2-1,-1 3-153,1 0 0,-1 0 0,1 1 0,0-1 0,-1 0 0,0 1 0,1-1 1,-1 1-1,1-1 0,-1 1 0,0 0 0,1-1 0,-1 1 0,1 0 0,-1 0 0,0 0 1,1 1-1,-4-1 0,-4 2-33,1 0 0,-1 0 0,1 1 0,0-1 0,0 2 0,0-1 0,-13 9 0,15-7-126,0 0 0,0 0 0,0 0-1,1 1 1,0-1 0,0 1 0,1 1-1,0-1 1,0 1 0,0-1-1,1 1 1,0 0 0,0 0 0,0 1-1,1-1 1,1 1 0,-1-1 0,0 15-1,2-21-8,0 0-1,0 0 1,0 0-1,0 0 1,0 0-1,0 0 1,1 0-1,-1 0 1,0 0-1,1 0 1,-1 0-1,0 0 1,1 0-1,-1 0 1,1 0-1,0-1 1,-1 1-1,1 0 1,0 0-1,-1-1 1,1 1-1,0 0 1,0-1-1,0 1 1,1 0-1,1 0 14,-1 0-1,1 0 0,-1-1 1,1 1-1,0-1 1,-1 0-1,1 0 1,0 0-1,4 0 1,2-1 18,-1-1 1,0 0 0,-1 0 0,1 0 0,0-1 0,7-4 0,20-15 45,55-45 1,-69 51-46,-1 6-22,-19 10-20,-1 0 0,1 0 0,-1 0 0,1 0 0,-1 0 1,1 0-1,-1 0 0,0 1 0,1-1 0,-1 0 0,1 0 0,-1 1 0,0-1 0,1 0 0,-1 1 0,0-1 0,1 0 0,-1 1 0,0-1 0,1 0 0,-1 1 0,0-1 0,0 0 0,1 1 0,-1-1 0,0 1 0,0 0 0,2 42-162,-2-20 252,0-20-104,0-1 1,0 0 0,0 0 0,0 1-1,0-1 1,1 0 0,-1 0-1,1 0 1,-1 1 0,1-1 0,0 0-1,0 0 1,0 0 0,0 0-1,0 0 1,1-1 0,-1 1 0,0 0-1,1 0 1,-1-1 0,1 1-1,0-1 1,0 0 0,-1 1 0,1-1-1,0 0 1,0 0 0,0 0-1,0 0 1,0 0 0,1-1 0,-1 1-1,0-1 1,0 1 0,0-1 0,1 0-1,-1 0 1,0 0 0,0 0-1,1 0 1,-1 0 0,0-1 0,0 1-1,0-1 1,4 0 0,5-3-300,0 1 1,0-2-1,0 1 1,0-2 0,-1 1-1,0-1 1,14-12-1,-1-1-211,-2-1 0,-1-1 0,20-25 0,-40 45 366,0 4-202,-4 13 564,-1-1-1,0 0 0,-1-1 0,-15 27 0,-14 38 1789,31-65-1908,1 1 0,0-1 0,1 1 0,1-1 0,0 1 0,1 0 0,0-1 1,1 1-1,1-1 0,1 1 0,0-1 0,0 0 0,2 1 0,0-2 0,12 25 0,-15-34-188,0 1-1,0-1 0,-1 0 1,1 1-1,-1-1 0,0 1 1,0 0-1,-1-1 1,1 1-1,-1 8 0,-1-11 142,1 0-1,-1-1 1,0 1-1,1-1 1,-1 1-1,0-1 1,0 0-1,0 1 0,0-1 1,0 0-1,0 0 1,-1 1-1,1-1 1,0 0-1,-1 0 1,1 0-1,0-1 0,-1 1 1,1 0-1,-1 0 1,0-1-1,1 1 1,-1-1-1,1 0 1,-1 1-1,0-1 0,1 0 1,-1 0-1,0 0 1,1 0-1,-1 0 1,-2 0-1,2 0 36,-1 0 0,0 0-1,0 0 1,0 0 0,0-1 0,0 1-1,1-1 1,-1 0 0,0 1 0,0-1 0,1 0-1,-1-1 1,1 1 0,-1 0 0,1-1-1,-1 1 1,1-1 0,0 0 0,0 0-1,0 0 1,0 0 0,-3-4 0,2 1-42,1 0 1,0-1-1,-1 1 1,2-1-1,-1 0 1,1 1-1,0-1 1,0 0-1,0 0 1,1-8 0,0 3-32,1 0 1,0-1-1,1 1 1,1 0-1,-1 0 1,2 0-1,-1 0 1,2 1-1,-1-1 1,2 1 0,-1 0-1,13-16 1,10-11-39,61-61 1,-36 43 40,7-17 22,-54 64-17,-1 0 0,0 0 0,0-1 0,-1 1 0,0-1 1,-1 0-1,5-16 0,-16 43 98,5-11-57,0 0 0,0 0 0,0 0 0,1 0-1,0 1 1,-1 7 0,2-14-20,1 0-1,0 0 1,0 0 0,0 0-1,0 0 1,0 0-1,0 1 1,0-1 0,1 0-1,-1 0 1,0 0-1,0 0 1,1 0 0,-1 0-1,1 0 1,-1 0-1,1 0 1,-1 0 0,1 0-1,0-1 1,0 1-1,-1 0 1,1 0 0,0-1-1,0 1 1,0 0-1,0-1 1,-1 1 0,1 0-1,0-1 1,0 0-1,0 1 1,3 0 0,-1-1 21,0 0 1,0 0 0,0 0 0,0 0 0,0 0 0,0 0 0,1-1-1,-1 0 1,0 0 0,0 0 0,4-2 0,-3 2-96,-1-1 1,0 1-1,0-1 1,0 0-1,0 0 0,0 0 1,0-1-1,0 1 1,2-4-1,-5 5-832,-12 2-9288,4 0 2748</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3.301"/>
    </inkml:context>
    <inkml:brush xml:id="br0">
      <inkml:brushProperty name="width" value="0.025" units="cm"/>
      <inkml:brushProperty name="height" value="0.025" units="cm"/>
      <inkml:brushProperty name="color" value="#E71224"/>
    </inkml:brush>
  </inkml:definitions>
  <inkml:trace contextRef="#ctx0" brushRef="#br0">1 240 16015,'0'0'12844,"10"-3"-12000,17-5-619,-1 0 0,-1-2 0,0-1 0,25-15 0,-40 20-181,0 0 0,0-1 0,0 0 0,-1 0 0,0-1 0,-1 0 0,1-1 0,-2 0 0,1 0 0,-1-1 0,-1 0 0,10-19 0,-14 27-14,-2-1-1,1 1 0,0 0 1,0-1-1,-1 1 1,1-1-1,-1 1 0,0 0 1,0-1-1,0 1 0,-1-5 1,1 6-17,0 0 1,0 0 0,-1 0-1,1 1 1,0-1-1,-1 0 1,1 0 0,-1 1-1,1-1 1,-1 0 0,1 1-1,-1-1 1,1 0-1,-1 1 1,0-1 0,1 1-1,-1-1 1,0 1-1,0-1 1,1 1 0,-1 0-1,-2-1 1,1 0-7,-1 1 1,0 0 0,0 0-1,1 0 1,-1 0-1,0 1 1,0-1-1,1 1 1,-1 0-1,0 0 1,1-1 0,-1 2-1,1-1 1,-1 0-1,1 0 1,0 1-1,-1 0 1,1-1 0,-2 3-1,-9 7 40,1 1-1,0 1 1,1 0-1,0 1 1,-9 16-1,16-24-29,0 0 0,0 0 0,1 1 0,0-1 0,0 1 0,1 0 0,0 0 0,0 0-1,1 0 1,-1 0 0,2 0 0,-1 0 0,1 0 0,0 0 0,1 8 0,0-13-55,-1-1-1,1 1 1,0 0-1,0 0 1,0 0 0,0-1-1,1 1 1,-1-1-1,0 1 1,1-1-1,-1 1 1,1-1 0,-1 0-1,1 0 1,0 0-1,0 0 1,-1 0-1,1 0 1,0 0 0,0 0-1,0-1 1,0 1-1,0-1 1,4 1 0,54 2-3118,-48-3 2035,12 0-6134</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4.751"/>
    </inkml:context>
    <inkml:brush xml:id="br0">
      <inkml:brushProperty name="width" value="0.025" units="cm"/>
      <inkml:brushProperty name="height" value="0.025" units="cm"/>
      <inkml:brushProperty name="color" value="#E71224"/>
    </inkml:brush>
  </inkml:definitions>
  <inkml:trace contextRef="#ctx0" brushRef="#br0">0 423 13293,'0'0'5338,"3"9"-3678,8 35 537,8 54-1,2 17 666,-21-114-2817,0-1-1,0 1 1,0 0-1,0 0 0,0 0 1,0 0-1,0 0 1,1 0-1,-1 0 1,0-1-1,1 1 1,-1 0-1,0 0 1,1 0-1,-1-1 1,1 1-1,-1 0 1,1 0-1,-1-1 1,1 1-1,0-1 1,-1 1-1,1 0 1,0-1-1,0 1 1,-1-1-1,1 1 0,0-1 1,0 0-1,0 1 1,0-1-1,-1 0 1,1 0-1,0 1 1,0-1-1,0 0 1,0 0-1,0 0 1,0 0-1,0 0 1,-1 0-1,1-1 1,0 1-1,0 0 1,1-1-1,1 0 45,0-1 0,-1 0 0,1 0 0,-1 0 0,0 0 0,1 0 0,-1-1 0,0 1 0,-1-1 0,1 1 0,0-1 0,1-3 0,4-9-44,-2-1-1,1 0 1,-2 0-1,0 0 1,-1 0-1,-1-1 1,0 0-1,-1 1 0,-1-1 1,-1 0-1,-4-27 1,5 42-48,-1 0 0,1 0 0,-1 0 0,1 0 0,-1 0 0,0 0 0,1 0 0,-1 0 1,0 1-1,-1-1 0,1 0 0,0 1 0,0-1 0,-1 0 0,1 1 0,-1 0 0,-2-3 0,3 4-4,1 0 0,-1 0 0,0 0 0,0 0 0,0 0 0,0 0 0,0 0 0,0 0 1,0 0-1,1 1 0,-1-1 0,0 0 0,0 1 0,0-1 0,0 0 0,1 1 0,-1-1 0,0 1 0,0-1 0,1 1 0,-1-1 0,0 1 0,1 0 0,-1-1 0,1 1 0,-1 0 0,1 0 0,-1-1 0,1 1 1,-1 0-1,1 0 0,0 0 0,-1-1 0,1 1 0,0 0 0,0 0 0,0 0 0,0 0 0,0 1 0,-4 8 1,1 0 1,1 0-1,-1 1 0,0 18 0,3-28-44,-1 1 0,1 0 0,0 0 0,0 0 0,0 0-1,0 0 1,0 0 0,1-1 0,-1 1 0,1 0-1,-1 0 1,1 0 0,0-1 0,-1 1 0,1 0-1,0-1 1,0 1 0,0 0 0,0-1 0,0 1-1,1-1 1,-1 0 0,0 1 0,1-1 0,-1 0 0,1 0-1,-1 0 1,1 0 0,0 0 0,-1 0 0,1-1-1,0 1 1,3 1 0,4-2-562,0 0 1,0 0-1,0-1 1,-1 0-1,1 0 0,0-1 1,-1 0-1,1-1 1,-1 0-1,1 0 0,-1-1 1,0 0-1,-1 0 1,14-10-1,-13 8-73,0 1 0,-1-1 0,0 0 0,0-1 0,-1 1 0,0-1 1,0-1-1,0 1 0,-1-1 0,0 0 0,-1 0 0,0-1 0,0 1 0,3-11 0,-7 2 1715,-7 16 2083,5 2-2807,0 1 1,-1 0-1,1 0 0,1 0 1,-1 0-1,0 0 1,0 0-1,1 1 1,-3 3-1,-3 8 311,0-1 1,1 2-1,1-1 0,0 1 1,1 0-1,1 0 0,0 0 1,1 0-1,0 1 0,1 15 0,1-30-600,1 0 0,-1-1 0,0 1 0,0 0-1,1 0 1,-1 0 0,0-1 0,1 1 0,-1 0-1,1 0 1,-1-1 0,1 1 0,0 0-1,-1-1 1,1 1 0,0-1 0,-1 1 0,1-1-1,0 1 1,0-1 0,-1 1 0,1-1-1,0 0 1,0 1 0,0-1 0,-1 0 0,1 0-1,0 0 1,0 1 0,0-1 0,0 0-1,0 0 1,0 0 0,-1-1 0,1 1 0,0 0-1,0 0 1,0 0 0,0-1 0,0 1-1,0-1 1,38-15 229,-28 6-352,1 0 1,-2-1 0,1 0-1,-1 0 1,-1-1-1,13-22 1,19-23-1810,-32 45 1956,0-1 1,0 1-1,-2-2 1,0 1 0,0-1-1,-1 0 1,-1 0 0,0 0-1,-1-1 1,0 0 0,-1 0-1,-1 0 1,-1 0-1,0-28 1,0 23 164,-1 1 1,-1-1-1,-1 0 0,0 1 0,-2 0 0,0-1 0,-13-34 1,14 55-144,-1 9-79,0 11-26,1-3-29,-9 49 1327,4 0 1,2 1-1,6 107 0,1-166-1218,0 0 0,1 0-1,1 0 1,-1 0 0,1 0-1,1 0 1,0-1 0,0 1 0,1-1-1,0 0 1,0-1 0,0 1-1,1-1 1,8 8 0,-12-26 688,0-1 0,-1 1 0,0-18 0,-12-45-726,5 43 0,6 24 0,3 7 0,0 4-81,0-1 0,1 0 0,0 0 0,0 0 0,0 0 0,0-1 0,0 1 0,1-1 0,-1 0 0,1 0 0,-1-1 0,1 1 0,0-1 0,-1 0 0,1 0 0,7 0 0,-11-2 72,-1 1 1,0 0 0,0 0 0,0-1-1,0 1 1,1 0 0,-1-1-1,0 1 1,0 0 0,0 0 0,0-1-1,0 1 1,0 0 0,0-1-1,0 1 1,0 0 0,0 0 0,0-1-1,0 1 1,0 0 0,0-1-1,0 1 1,0 0 0,0-1 0,0 1-1,0 0 1,0 0 0,0-1-1,-1 1 1,1 0 0,0 0 0,0-1-1,0 1 1,-1 0 0,1 0-1,0-1 1,0 1 0,0 0 0,-1 0-1,1-1 1,-9-10-709,4 8-310,0 1-1,0 0 1,0 0 0,0 1 0,-1-1 0,-8 0 0,-6-2-5695,9 1 1383</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5.095"/>
    </inkml:context>
    <inkml:brush xml:id="br0">
      <inkml:brushProperty name="width" value="0.025" units="cm"/>
      <inkml:brushProperty name="height" value="0.025" units="cm"/>
      <inkml:brushProperty name="color" value="#E71224"/>
    </inkml:brush>
  </inkml:definitions>
  <inkml:trace contextRef="#ctx0" brushRef="#br0">23 18 15663,'-10'-6'2626,"2"2"802,4 1 2978,6 3-5702,13 0 1,6 0-129,4 0-255,6 0-161,2 0-96,1 0-32,-1-4-737,0 3-1120,-2 1-1474,-6 0-1762,-5 0-3107</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07.274"/>
    </inkml:context>
    <inkml:brush xml:id="br0">
      <inkml:brushProperty name="width" value="0.025" units="cm"/>
      <inkml:brushProperty name="height" value="0.025" units="cm"/>
    </inkml:brush>
  </inkml:definitions>
  <inkml:trace contextRef="#ctx0" brushRef="#br0">148 1 11723,'0'0'2498,"59"41"-1216,-34-7-257,-1 12-193,-4 12-223,-10 14-481,-10 8-32,-3 4-32,-22 3 32,-13-2-64,-7-6 32,-3-10 33,3-15-33,7-11-32,9-19-1089,14-19-4196</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5.452"/>
    </inkml:context>
    <inkml:brush xml:id="br0">
      <inkml:brushProperty name="width" value="0.025" units="cm"/>
      <inkml:brushProperty name="height" value="0.025" units="cm"/>
      <inkml:brushProperty name="color" value="#E71224"/>
    </inkml:brush>
  </inkml:definitions>
  <inkml:trace contextRef="#ctx0" brushRef="#br0">17 171 12492,'0'0'5957,"9"1"-2903,-4-1-2697,0-1 0,0 1-1,0 0 1,0-1 0,0 0 0,0-1 0,0 1 0,-1-1-1,1 1 1,0-2 0,-1 1 0,1 0 0,-1-1-1,0 0 1,1 0 0,-2 0 0,1 0 0,0-1 0,-1 0-1,1 0 1,-1 0 0,0 0 0,0 0 0,4-9-1,-4 9-248,-1-1-1,1 1 0,-1-1 0,0 0 0,0 0 0,-1 0 0,1 0 0,-1-1 0,0 1 0,-1 0 0,1 0 0,-1-8 0,0 11-71,-1 1-1,1-1 0,0 1 0,-1-1 0,1 1 0,-1 0 1,1-1-1,-1 1 0,0 0 0,0-1 0,1 1 0,-1 0 0,0 0 1,0 0-1,0 0 0,0 0 0,-1 0 0,0-1 0,-1 1-16,1 0 0,0 0 0,-1 0 0,1 0 0,-1 0 0,1 1 0,-1 0 0,1-1 0,-1 1-1,1 0 1,-1 0 0,1 0 0,-1 1 0,-2 0 0,0 0-19,1 0 0,-1 1 0,1-1 0,0 1 0,-1 0 0,1 1 0,0-1 0,0 1 0,1 0 0,-1-1 0,1 2 0,-1-1 0,1 0 0,0 1 0,0-1 0,0 1 0,1 0 0,-1 0 0,1 0 0,0 1 0,0-1 0,-2 7 0,0 2 0,0 0 0,0 1 0,1 0 0,1 0 0,0 0 0,1 17 0,1-27-23,0-1-1,0 0 1,0 0-1,0 1 1,1-1-1,0 0 1,-1 0 0,1 1-1,0-1 1,1 0-1,-1 0 1,1 0 0,-1-1-1,1 1 1,0 0-1,0 0 1,0-1-1,0 1 1,0-1 0,4 3-1,-1-2-86,-1-1 0,1 1 0,0-1 0,0 0 0,0 0 0,0-1 0,0 1 0,0-1 0,0-1 0,0 1 0,10 0 0,2-2-415,0 0 0,0-1 0,0-1 0,0-1 0,0 0 1,-1-1-1,17-7 0,26-17-6709,0-7-8797</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6.217"/>
    </inkml:context>
    <inkml:brush xml:id="br0">
      <inkml:brushProperty name="width" value="0.025" units="cm"/>
      <inkml:brushProperty name="height" value="0.025" units="cm"/>
      <inkml:brushProperty name="color" value="#E71224"/>
    </inkml:brush>
  </inkml:definitions>
  <inkml:trace contextRef="#ctx0" brushRef="#br0">0 230 14029,'0'0'2061,"3"-9"352,-1 2-1982,1 0 1,0 1 0,0-1-1,1 1 1,0-1-1,0 1 1,0 0-1,1 1 1,0-1 0,0 1-1,0 0 1,1 0-1,-1 1 1,1-1-1,1 1 1,-1 0-1,0 1 1,9-4 0,-3 1-145,1 1-1,0 0 1,0 1 0,0 0 0,1 1 0,-1 0 0,25-1 0,-37 4-284,0 1 1,0-1-1,1 0 0,-1 1 0,0-1 0,0 1 1,0-1-1,0 1 0,0 0 0,0 0 1,0-1-1,0 1 0,0 0 0,0 0 0,0 0 1,0 0-1,-1 0 0,1 0 0,0 0 1,-1 0-1,1 0 0,-1 0 0,1 0 0,-1 1 1,0-1-1,1 0 0,-1 0 0,0 0 1,0 1-1,0-1 0,0 0 0,0 0 0,0 2 1,-2 52 72,2-47-43,-6 44 101,2-19-89,0 50 0,4-82-37,0 1-1,0-1 0,0 0 1,0 1-1,0-1 1,0 0-1,1 1 1,-1-1-1,0 0 0,1 1 1,-1-1-1,1 0 1,0 1-1,-1-1 0,1 0 1,0 0-1,0 0 1,-1 0-1,1 0 0,0 0 1,0 0-1,0 0 1,1 0-1,-1 0 1,0 0-1,0-1 0,0 1 1,0 0-1,1-1 1,-1 1-1,0-1 0,1 1 1,-1-1-1,0 0 1,1 0-1,-1 0 1,1 1-1,-1-1 0,0 0 1,1-1-1,-1 1 1,0 0-1,1 0 0,-1-1 1,0 1-1,1 0 1,1-2-1,4 0 99,1-1 1,-1 0-1,0 0 0,0 0 1,-1-1-1,1 0 0,8-7 1,-3 0 10,0 0 1,0 0 0,-1-1 0,-1 0-1,0-1 1,0 0 0,-1-1 0,-1 0-1,-1 0 1,0-1 0,0 0 0,-2 0-1,0-1 1,0 0 0,-2 1 0,0-1-1,2-29 1,-15 68-118,9-17 0,0 0 0,1 0 0,0 0 0,1 0 0,-1 0 0,1 0 0,0 0 0,1 0 0,2 7 0,-3-11 0,0 0 0,0-1 0,0 1 0,1-1 0,-1 0 0,0 1 0,1-1 0,-1 0 0,1 0 0,-1 1 0,1-1 0,0 0 0,0-1 0,-1 1 0,1 0 0,0 0 0,0-1 0,0 1 0,0-1 0,0 0 0,-1 0 0,1 1 0,0-1 0,0 0 0,0-1 0,0 1 0,0 0 0,0 0 0,0-1 0,0 1 0,0-1 0,-1 0 0,3-1 0,4-1 0,-1 0 0,1-1 0,-1 0 0,0 0 0,0-1 0,-1 0 0,0 0 0,0-1 0,0 0 0,0 0 0,9-13 0,-8 9 0,0 0 0,-1 0 0,0-1 0,0 0 0,-1 0 0,0 0 0,4-18 0,-19 71 0,-1 2 0,1 1 0,-6 89 0,17-133-126,-1-1-1,0 1 1,0-1-1,0 1 1,1-1-1,-1 1 1,0-1-1,0 1 1,1-1-1,-1 1 1,1-1-1,-1 1 1,0-1 0,1 0-1,-1 1 1,1-1-1,-1 0 1,1 1-1,-1-1 1,1 0-1,-1 0 1,1 1-1,-1-1 1,1 0 0,0 0-1,-1 0 1,1 0-1,-1 0 1,1 0-1,-1 0 1,1 0-1,0 0 1,-1 0-1,1 0 1,-1 0-1,1 0 1,-1 0 0,1-1-1,-1 1 1,1 0-1,-1 0 1,1-1-1,-1 1 1,1 0-1,-1-1 1,1 1-1,-1 0 1,1-1 0,-1 1-1,0-1 1,1 1-1,-1 0 1,0-1-1,1 1 1,-1-1-1,0 1 1,1-1-1,-1 0 1,0 1-1,0-2 1,7-17-6499,0-6-4020</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6.546"/>
    </inkml:context>
    <inkml:brush xml:id="br0">
      <inkml:brushProperty name="width" value="0.025" units="cm"/>
      <inkml:brushProperty name="height" value="0.025" units="cm"/>
      <inkml:brushProperty name="color" value="#E71224"/>
    </inkml:brush>
  </inkml:definitions>
  <inkml:trace contextRef="#ctx0" brushRef="#br0">1 1 17200,'0'0'7495,"12"67"-7367,5-47-416,2 0-2434,7-3-3204,1-5-8744</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6.917"/>
    </inkml:context>
    <inkml:brush xml:id="br0">
      <inkml:brushProperty name="width" value="0.025" units="cm"/>
      <inkml:brushProperty name="height" value="0.025" units="cm"/>
      <inkml:brushProperty name="color" value="#E71224"/>
    </inkml:brush>
  </inkml:definitions>
  <inkml:trace contextRef="#ctx0" brushRef="#br0">165 72 16143,'-8'2'3043,"-10"4"-1247,2 1 1,-1 0-1,-24 15 0,36-19-1527,1 0 1,-1 0-1,0 0 0,1 1 1,0-1-1,0 1 0,0 0 1,0 1-1,1-1 0,0 0 1,0 1-1,0 0 0,0 0 1,1 0-1,-1 0 0,1 0 1,-2 9-1,4-13-260,0-1 0,0 0 0,0 1-1,0-1 1,0 1 0,0-1 0,0 0 0,0 1 0,0-1 0,0 0 0,0 1 0,1-1 0,-1 1 0,0-1-1,0 0 1,0 1 0,0-1 0,1 0 0,-1 1 0,0-1 0,0 0 0,1 1 0,-1-1 0,0 0-1,1 0 1,-1 1 0,0-1 0,1 0 0,-1 0 0,0 0 0,1 1 0,-1-1 0,0 0 0,1 0 0,-1 0-1,0 0 1,1 0 0,0 0 0,22-2 168,19-13 4,-23 5-154,0-1 1,-2 0-1,1-2 1,-1 0-1,-1-1 1,-1 0 0,0-1-1,0-1 1,-2 0-1,0-1 1,15-26 0,-31 50-55,1 1 0,0-1 0,1 0 0,0 1 0,-1 7 0,-1 11 55,1-15-18,0-1 0,0 1-1,2-1 1,-1 1 0,1 0 0,1-1 0,0 1-1,2 11 1,-2-18-136,0-1 0,1 1 0,-1-1-1,1 1 1,-1-1 0,1 0 0,0 0 0,1 0-1,-1 0 1,0 0 0,4 3 0,-3-4-290,0 0-1,1 1 1,-1-1 0,1 0-1,0 0 1,-1-1 0,1 1-1,0-1 1,0 0 0,0 0-1,8 1 1,15-1-7533,1-2-7751</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8.019"/>
    </inkml:context>
    <inkml:brush xml:id="br0">
      <inkml:brushProperty name="width" value="0.025" units="cm"/>
      <inkml:brushProperty name="height" value="0.025" units="cm"/>
      <inkml:brushProperty name="color" value="#E71224"/>
    </inkml:brush>
  </inkml:definitions>
  <inkml:trace contextRef="#ctx0" brushRef="#br0">9 138 14029,'0'0'10181,"-2"9"-9301,-2 31-1,2 0-1,2 1 0,5 52 1,0-6 70,-5-64-602,0-8-17,1 1 0,0-1 0,0 0 0,8 27 0,-9-42-323,0 1 1,0-1 0,0 1-1,0-1 1,0 1-1,0-1 1,0 1-1,1-1 1,-1 1 0,0-1-1,0 1 1,0-1-1,1 0 1,-1 1-1,0-1 1,1 1 0,-1-1-1,0 0 1,1 1-1,-1-1 1,0 0-1,1 0 1,-1 1 0,1-1-1,-1 0 1,1 0-1,-1 1 1,0-1 0,1 0-1,-1 0 1,1 0-1,-1 0 1,1 0-1,-1 0 1,1 0 0,0 0-1,13-15 401,4-27 121,-13 26-529,-1-1 0,-1 0 0,-1 0 0,-1 0 0,0-1 0,-1 1 0,0 0 0,-2 0 0,0 0 0,-1 0 0,-1 0 0,0 0 0,-1 1 0,-1-1 0,-8-15 0,14 32 0,0-1 0,0 1 0,-1-1 0,1 0 0,0 1 0,0-1 0,-1 1 0,1-1 0,0 1 0,-1-1 0,1 1 0,0-1 0,-1 1 0,1-1 0,-1 1 0,1-1 0,-1 1 0,1 0 0,-1-1 0,1 1 0,-1 0 0,1 0 0,-1-1 0,0 1 0,1 0 0,-1 0 0,1 0 0,-1-1 0,0 1 0,1 0 0,-2 0 0,-6 18 0,4 30 0,4-43 0,0 0 0,0 0 0,1 0 0,-1 1 0,1-1 0,0 0 0,0 0 0,1 0 0,0 0 0,0 0 0,0-1 0,0 1 0,5 6 0,-5-8 0,1-1 0,0 1 0,0-1 0,0 1 0,0-1 0,1 0 0,-1-1 0,1 1 0,-1 0 0,1-1 0,-1 0 0,1 0 0,0 0 0,-1 0 0,1-1 0,0 1 0,0-1 0,0 0 0,4 0 0,0-1 0,1-1 0,-1 1 0,1-1 0,-1-1 0,0 1 0,0-1 0,0-1 0,0 0 0,-1 0 0,1 0 0,-1-1 0,0 0 0,-1 0 0,1-1 0,-1 0 0,0 0 0,0 0 0,9-15 0,-4 6 0,-2 0 0,1 0 0,-2-1 0,0 0 0,-1-1 0,0 1 0,-2-2 0,5-20 0,-1-32 0,-8 66 0,-1-1 0,0 1 0,0-1 0,0 1 0,0-1 0,-1 1 0,0-1 0,0 1 0,0 0 0,0-1 0,-1 1 0,-3-7 0,4 10 0,1 0 0,-1 1 0,0-1 0,1 0 0,-1 1 0,1-1 0,-1 1 0,0-1 0,1 0 0,-1 1 0,0 0 0,0-1 0,0 1 0,1-1 0,-1 1 0,0 0 0,0 0 0,0-1 0,0 1 0,1 0 0,-1 0 0,0 0 0,0 0 0,0 0 0,0 0 0,0 0 0,0 0 0,0 1 0,1-1 0,-1 0 0,0 0 0,0 1 0,0-1 0,1 0 0,-1 1 0,0-1 0,0 1 0,1-1 0,-1 1 0,0 0 0,1-1 0,-1 1 0,0-1 0,1 1 0,-1 0 0,0 1 0,-21 36 0,6 3 0,-20 73 0,32-95 0,0 0 0,1 0 0,1 1 0,0-1 0,2 0 0,3 29 0,-3-48 0,0 1 0,0 0 0,0-1 0,0 1 0,0 0 0,0 0 0,1-1 0,-1 1 0,0 0 0,0-1 0,1 1 0,-1 0 0,1-1 0,-1 1 0,0-1 0,1 1 0,-1-1 0,1 1 0,0-1 0,-1 1 0,1-1 0,-1 1 0,1-1 0,0 0 0,-1 1 0,1-1 0,0 0 0,-1 1 0,1-1 0,0 0 0,0 0 0,27-7 0,-21 3 0,0 0 0,1-1 0,-1 0 0,11-10 0,2-9 0,-1-1 0,18-30 0,-37 55 0,0 0 0,0-1-1,0 1 1,0 0 0,0 0 0,0-1 0,0 1-1,0 0 1,0-1 0,0 1 0,1 0 0,-1 0-1,0-1 1,0 1 0,0 0 0,1 0 0,-1-1-1,0 1 1,0 0 0,0 0 0,1 0 0,-1 0-1,0-1 1,0 1 0,1 0 0,-1 0 0,0 0-1,1 0 1,-1 0 0,0 0 0,1 0 0,-1 0-1,0 0 1,0 0 0,1 0 0,-1 0-1,0 0 1,1 0 0,-1 0 0,0 0 0,1 0-1,-1 0 1,0 0 0,0 0 0,1 0 0,-1 1-1,5 17-18,-3 39 8,-2-49 24,-1 10 4,0-6-14,1-1 1,0 0-1,1 0 0,4 19 0,-5-28-3,0-1 0,1 1 0,-1 0 0,1-1 0,-1 1-1,1-1 1,0 1 0,0-1 0,-1 1 0,1-1 0,0 0-1,0 1 1,1-1 0,-1 0 0,0 0 0,0 0 0,0 0-1,1 0 1,-1 0 0,1 0 0,-1 0 0,1 0 0,-1-1-1,1 1 1,-1 0 0,1-1 0,0 0 0,-1 1-1,1-1 1,0 0 0,-1 0 0,1 0 0,0 0 0,-1 0-1,1 0 1,0 0 0,2-2 0,1 1 0,-1-1 0,1 0 0,-1-1 0,0 1 0,0-1 0,0 0 0,0 0 0,0 0 0,0-1 0,-1 1 0,0-1 0,0 0 0,0 0 0,0 0 0,4-8 0,0-1 0,0 0 0,-1 0 0,-1-1 0,5-16 0,-9 26 0,1-5 0,1 0 0,-1 0 0,0-1 0,-1 1 0,0 0 0,-1-1 0,0 1 0,-2-16 0,-12 51 0,11-15 0,-3 3 0,1 1 0,1-1 0,1 1 0,0 0 0,1 0 0,0 0 0,1 0 0,2 26 0,0-39 3,0-1-1,0 1 1,0 0 0,0-1 0,1 1-1,-1-1 1,0 1 0,1-1-1,-1 0 1,1 1 0,-1-1 0,1 0-1,0 0 1,-1 0 0,1 0 0,0 0-1,0-1 1,0 1 0,-1 0-1,1-1 1,0 1 0,0-1 0,0 0-1,0 0 1,0 0 0,0 0-1,2 0 1,60-2-376,-64 2 366,55-12-2272,-1-9-3727,5-9-5904</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8.639"/>
    </inkml:context>
    <inkml:brush xml:id="br0">
      <inkml:brushProperty name="width" value="0.025" units="cm"/>
      <inkml:brushProperty name="height" value="0.025" units="cm"/>
      <inkml:brushProperty name="color" value="#E71224"/>
    </inkml:brush>
  </inkml:definitions>
  <inkml:trace contextRef="#ctx0" brushRef="#br0">2 59 15375,'1'25'7716,"-3"8"-3487,1 61-2524,2-85-1650,0 1 0,0 0 1,1 0-1,0-1 1,1 1-1,0-1 0,6 14 1,-8-20-29,0-1 0,0 0 0,1 1 1,-1-1-1,1 0 0,-1 0 0,1 0 0,0 0 0,0 0 1,-1 0-1,2 0 0,-1-1 0,0 1 0,0-1 0,0 0 1,1 1-1,-1-1 0,1 0 0,-1 0 0,1-1 0,-1 1 1,4 0-1,-2-1 64,0 0 0,0-1 0,0 1 0,-1-1 0,1 0 0,0 0 0,-1 0 0,1-1 0,-1 1 0,1-1 0,-1 0 1,1 0-1,4-4 0,4-4 139,1-1 1,-2-1-1,0 0 1,0 0-1,18-28 1,-12 6-228,-2-1 0,-1 0 1,-1 0-1,9-48 0,-28 129-3,0-8 0,-1 53 0,7-82 0,0 0 0,1 1 0,0-1 0,0 0 0,1-1 0,0 1 0,0 0 0,1 0 0,0-1 0,1 0 0,6 12 0,-7-17-138,-1 1 0,1-1-1,0 1 1,1-1 0,-1 0 0,0-1 0,1 1-1,0 0 1,0-1 0,-1 0 0,1 0 0,0 0-1,1 0 1,-1-1 0,0 0 0,0 0 0,8 1-1,-8-1-223,0-1 0,-1 0 0,1 0 0,0 0 0,-1-1 0,1 1 0,-1-1 0,1 0 0,-1 0 0,1 0 0,-1 0 0,0-1 0,1 1 0,-1-1 0,0 0 0,0 0 0,0 0 0,0 0 0,-1-1 0,1 1-1,4-6 1,12-22-13560</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9.120"/>
    </inkml:context>
    <inkml:brush xml:id="br0">
      <inkml:brushProperty name="width" value="0.025" units="cm"/>
      <inkml:brushProperty name="height" value="0.025" units="cm"/>
      <inkml:brushProperty name="color" value="#E71224"/>
    </inkml:brush>
  </inkml:definitions>
  <inkml:trace contextRef="#ctx0" brushRef="#br0">0 1 18225,'0'0'12332,"0"61"-11595,3-16-385,0 4-224,2 1-32,2-2 0,1-6-64,4-7-64,-1-8-833,2-10-960,0-12-2083,1-5-1889,-2-13-6535</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9.448"/>
    </inkml:context>
    <inkml:brush xml:id="br0">
      <inkml:brushProperty name="width" value="0.025" units="cm"/>
      <inkml:brushProperty name="height" value="0.025" units="cm"/>
      <inkml:brushProperty name="color" value="#E71224"/>
    </inkml:brush>
  </inkml:definitions>
  <inkml:trace contextRef="#ctx0" brushRef="#br0">17 0 15182,'0'0'6919,"-12"51"-4421,8-12-448,4 6-1217,0 4 0,0-1-353,3-2-320,7-3-96,2-6-96,4-6-736,-3-8-1090,-3-1-897,-5-10-992,-4-6-673</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4:29.807"/>
    </inkml:context>
    <inkml:brush xml:id="br0">
      <inkml:brushProperty name="width" value="0.025" units="cm"/>
      <inkml:brushProperty name="height" value="0.025" units="cm"/>
      <inkml:brushProperty name="color" value="#E71224"/>
    </inkml:brush>
  </inkml:definitions>
  <inkml:trace contextRef="#ctx0" brushRef="#br0">21 210 16143,'-4'-10'2242,"1"3"-1924,-10-38 2438,13 43-2577,0-1 0,0 1 0,0-1-1,0 1 1,0-1 0,0 1 0,1-1-1,-1 1 1,1 0 0,0-1 0,0 1-1,0 0 1,0-1 0,0 1 0,0 0-1,0 0 1,1 0 0,-1 0 0,1 0-1,2-3 1,10-5 157,0 0 0,1 1 0,0 0 0,0 1 0,0 1 0,1 0 0,0 1 0,1 1 0,-1 0 0,25-2 0,4 0-100,1 3 0,78 2 0,-105 2-212,-1 2 0,0 0 0,0 1-1,-1 1 1,18 6 0,-31-9 15,1 0 0,-1 0 1,0 1-1,0 0 0,0 0 0,0 0 1,0 0-1,-1 1 0,1-1 1,-1 1-1,1 0 0,-1 0 0,0 1 1,0-1-1,-1 0 0,1 1 1,-1 0-1,1-1 0,-1 1 0,0 0 1,-1 0-1,1 1 0,-1-1 1,1 0-1,0 9 0,-2-9 14,-1 1 0,0-1 0,0 1 0,-1-1 0,1 0 0,-1 0 0,0 0 0,0 0 0,0 0 0,0 0 0,-1 0 0,1-1 0,-1 1 0,0-1 0,0 0 0,-1 0 0,1 0 0,0 0 0,-1 0 0,-7 3 0,-7 6 238,-2-1 0,-36 15 0,45-21-291,-1 0 0,1-1 0,-1 0 0,0-1 0,0-1 0,0 0 0,-16 1 0,27-3-40,0 0 0,1 0 0,-1 0 0,0 0 0,1 0 0,-1 0 0,0-1 0,0 1 0,1 0 0,-1 0 0,0 0 0,1-1 0,-1 1-1,0-1 1,1 1 0,-1 0 0,1-1 0,-1 1 0,0-1 0,1 1 0,-1-1 0,1 1 0,0-1 0,-1 0 0,1 1 0,-1-1 0,1 0 0,0 1 0,-1-1 0,1 0 0,0 1 0,0-1 0,0 0 0,0 1 0,-1-1 0,1 0 0,0 0 0,0 0 0,8-32-5061,12-1-3772</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6:24.748"/>
    </inkml:context>
    <inkml:brush xml:id="br0">
      <inkml:brushProperty name="width" value="0.025" units="cm"/>
      <inkml:brushProperty name="height" value="0.025" units="cm"/>
      <inkml:brushProperty name="color" value="#E71224"/>
    </inkml:brush>
  </inkml:definitions>
  <inkml:trace contextRef="#ctx0" brushRef="#br0">7436 513 7911,'-804'-143'4490,"-49"18"-4317,264 46-122,-238-34 411,-7 61-294,414 61-70,1 19 0,-497 97 0,747-93-111,2 7-1,2 7 1,-181 76 0,267-88 77,2 3 1,1 4 0,2 2-1,2 4 1,2 3 0,3 3-1,1 3 1,-69 78-1,110-105 73,0 2 1,2 1-1,1 0 0,2 2 0,1 0 0,-27 72 0,39-87-127,1 1 0,1 0-1,1 1 1,0-1 0,2 1-1,0 0 1,2-1 0,0 1-1,1 0 1,1 0 0,1-1-1,1 1 1,1-1 0,13 35-1,-1-16 3,2-1-1,1-1 1,2-1-1,1 0 1,3-2-1,0-1 0,57 55 1,-39-50-11,1-2 1,1-2-1,2-1 1,2-3 0,61 27-1,-24-19-7,1-4 1,137 34-1,183 7 18,528-4 114,-668-57-91,1060 24 95,-1-104-15,-761-1 96,570-143 0,-954 165-160,-3-9 0,223-98 0,-314 112 53,-1-5 0,-2-3 0,-2-4 0,-3-3 0,-2-4 0,84-82 0,-130 108 23,0-1 1,-3-2-1,-1 0 1,-1-2-1,-3-1 1,38-80-1,-52 95-11,0-1 0,-2 0 0,-2-1 0,0 0-1,-1 0 1,-2 0 0,0 0 0,-2-1 0,-1 1 0,-1 0 0,-1-1-1,-2 1 1,-9-39 0,5 41-41,-2-1 0,0 2 0,-1-1 0,-2 1 0,0 1 0,-2 0 0,0 1 0,-1 1 0,-1 0 0,-1 1 0,-34-27 0,12 15-27,-1 1-1,-2 1 1,-1 3-1,-1 2 1,-49-19-1,15 13-249,-1 4 0,-1 4 0,-1 3 0,-1 3 0,-116-6 0,66 17-1583,1 5 1,-227 30-1,134 7-2069,5 9-1928</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2.874"/>
    </inkml:context>
    <inkml:brush xml:id="br0">
      <inkml:brushProperty name="width" value="0.025" units="cm"/>
      <inkml:brushProperty name="height" value="0.025" units="cm"/>
    </inkml:brush>
  </inkml:definitions>
  <inkml:trace contextRef="#ctx0" brushRef="#br0">177 254 9673,'5'-14'2712,"12"-50"-691,-7 23 265,1 1-1,21-46 1,-25 77-1469,-3 20-660,-3 28-295,-1-31 321,-5 92 1217,-26 150-1,15-150-164,-5 155 0,21-161-327,0-92-817,0-6 47,-9-25-545,0-1 0,-2 2 0,-1 0 0,-1 0 0,-19-29 0,8 12-12,6 12 350,4 9 320,1-1 0,2-1-1,-13-38 1,24 64-230,0-1 0,0 1 0,0-1 0,1 1 0,-1-1-1,0 1 1,0-1 0,1 1 0,-1-1 0,0 1 0,0 0-1,1-1 1,-1 1 0,1 0 0,-1-1 0,0 1 0,1 0-1,-1-1 1,1 1 0,-1 0 0,1 0 0,-1-1 0,0 1-1,1 0 1,-1 0 0,1 0 0,-1 0 0,1 0 0,-1 0-1,1 0 1,-1 0 0,1 0 0,-1 0 0,1 0 0,-1 0-1,1 0 1,-1 0 0,1 0 0,0 0 0,25 3-65,16 3 20,14 3-962,60 1 0,-95-9-1887,-1-2-1,1-1 1,32-6-1,-10-4-9970</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6:25.839"/>
    </inkml:context>
    <inkml:brush xml:id="br0">
      <inkml:brushProperty name="width" value="0.025" units="cm"/>
      <inkml:brushProperty name="height" value="0.025" units="cm"/>
      <inkml:brushProperty name="color" value="#E71224"/>
    </inkml:brush>
  </inkml:definitions>
  <inkml:trace contextRef="#ctx0" brushRef="#br0">6044 812 9033,'-9'-16'47,"-2"0"0,1 1 1,-2 1-1,0 0 1,-1 0-1,0 1 1,-1 1-1,0 0 0,-1 1 1,0 1-1,-29-15 1,-19-6-509,-114-39 0,166 67 402,-121-40-247,-208-37-1,-147 4 1461,303 50-616,-79-12 720,-1086-124 1891,1116 149-3098,0 10 0,1 11 1,-425 68-1,508-46-32,1 7-1,-200 78 1,278-86 71,0 3-1,2 3 1,2 2 0,1 4-1,3 3 1,-101 89 0,132-102-64,1 1 0,2 1 0,2 2 0,1 1 1,1 0-1,3 2 0,1 1 0,-17 44 1,26-54-39,2 1 0,1 0 1,1 0-1,1 1 1,2 0-1,1 0 1,2 0-1,0 1 0,3-1 1,0 0-1,2 0 1,8 32-1,-2-35 11,0 1 0,2-2 0,0 0 0,2 0 0,1-1 1,2-1-1,0 0 0,1-1 0,2-1 0,0-1 0,46 37 0,-4-10 95,2-2-1,1-4 0,98 48 1,-5-16 171,3-7-1,3-7 1,193 46 0,529 55-11,-411-119-227,824-29 0,-799-46-15,-1-21 0,965-235 1,-1054 167 67,-338 95-74,-2-3 1,0-3 0,100-63 0,-146 78 18,-1 0 0,0-1 0,-1-1 1,36-41-1,-49 48 11,1 0-1,-2-1 1,0 0 0,-1 0 0,0-1-1,-1 1 1,0-2 0,-1 1 0,-1 0-1,0-1 1,2-15 0,-5 6 18,0 1 1,-1 0-1,-2 0 1,0 0-1,-1 0 1,-2 0-1,0 1 1,-1-1-1,-1 1 1,-2 1-1,0 0 1,-1 0-1,-1 0 1,-18-24-1,-4-2 87,-3 3 0,-1 0 0,-2 3-1,-77-63 1,10 21 126,-4 5 0,-151-81 0,-260-94 603,308 166-748,-3 9-1,-395-88 0,428 133-919,-1 7 0,-1 9-1,-354 12 1,179 43-1925,-14 23-1857</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1:29:03.303"/>
    </inkml:context>
    <inkml:brush xml:id="br0">
      <inkml:brushProperty name="width" value="0.025" units="cm"/>
      <inkml:brushProperty name="height" value="0.025" units="cm"/>
    </inkml:brush>
  </inkml:definitions>
  <inkml:trace contextRef="#ctx0" brushRef="#br0">1 230 13421,'0'0'4815,"9"5"-3929,13 8-407,1-2-1,-1 0 0,2-1 1,-1-2-1,1 0 1,0-2-1,42 6 1,-13-12 265,1-3 0,92-16 0,57-3-131,340 46 1635,-66 1-1314,-39-12-208,641 101 0,-221-43-656,4-72 31,581-51-19,-483 11-52,102-13-33,76-1 11,1642-124 142,-994 70 250,-1710 109-722,491-3 806,-192-8-6657,-292 6 50,-7-2-4170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2:05.623"/>
    </inkml:context>
    <inkml:brush xml:id="br0">
      <inkml:brushProperty name="width" value="0.025" units="cm"/>
      <inkml:brushProperty name="height" value="0.025" units="cm"/>
    </inkml:brush>
  </inkml:definitions>
  <inkml:trace contextRef="#ctx0" brushRef="#br0">1 0 16688,'0'0'13453,"3"57"-12941,-3-37-416,0-1-352,2-5-1121,-2-6-1410,0-4-1601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3.545"/>
    </inkml:context>
    <inkml:brush xml:id="br0">
      <inkml:brushProperty name="width" value="0.025" units="cm"/>
      <inkml:brushProperty name="height" value="0.025" units="cm"/>
    </inkml:brush>
  </inkml:definitions>
  <inkml:trace contextRef="#ctx0" brushRef="#br0">197 0 15471,'-8'1'2583,"-6"0"-1499,0 1 0,0 0-1,0 1 1,1 1-1,-1 0 1,1 1-1,-14 7 1,23-10-958,0 0 0,0 1 0,0-1 0,0 1 0,0 0 0,0 0 0,1 0 0,-1 0 0,1 0 0,0 1 0,0 0 0,0 0 0,1-1 0,-1 2 0,1-1 0,0 0 0,0 0 0,1 1 0,-1-1 0,1 1 0,0-1 0,0 1 0,0 0 0,1-1 0,0 1 0,0 9-1,1-13-111,-1 0 0,1 0-1,0 0 1,-1 1 0,1-1-1,0 0 1,0-1 0,0 1-1,0 0 1,0 0 0,0 0-1,0 0 1,0-1 0,1 1-1,-1-1 1,0 1 0,0-1-1,0 1 1,1-1-1,-1 1 1,0-1 0,1 0-1,-1 0 1,0 0 0,1 0-1,-1 0 1,0 0 0,0 0-1,2-1 1,44-4 319,-32 0-273,-1-1 0,1 0 0,-1-1 0,16-11 0,-18 10-48,1 0-1,1 1 0,-1 1 1,29-9-1,-41 14-18,0 1-1,0 0 1,0 0 0,-1 0-1,1 1 1,0-1-1,0 0 1,0 0 0,0 0-1,0 1 1,-1-1 0,1 0-1,0 1 1,0-1-1,-1 0 1,1 1 0,0-1-1,0 1 1,-1 0-1,1-1 1,-1 1 0,1-1-1,0 1 1,-1 0-1,1 0 1,-1-1 0,0 1-1,1 0 1,-1 0-1,1-1 1,-1 1 0,0 0-1,0 0 1,0 0-1,1 0 1,-1 0 0,0-1-1,0 1 1,0 0 0,0 2-1,0 51 231,0-23-100,0-30-116,0 0 1,1-1-1,-1 1 0,1-1 1,-1 1-1,1 0 1,-1-1-1,1 1 0,0-1 1,-1 1-1,1-1 0,0 1 1,-1-1-1,1 0 1,0 1-1,-1-1 0,1 0 1,0 0-1,0 1 1,-1-1-1,1 0 0,0 0 1,0 0-1,0 0 0,-1 0 1,1 0-1,0 0 1,0 0-1,0 0 0,-1-1 1,1 1-1,0 0 0,0 0 1,-1-1-1,1 1 1,1-1-1,29-11 275,3-11-107,-27 18-176,-1 0 1,1 0 0,0 1-1,0 0 1,0 0 0,0 1-1,1 0 1,-1 0 0,1 1 0,0 0-1,13-2 1,-20 4-3,0 0 1,0 0-1,0 0 1,0 0-1,0 1 1,0-1-1,0 0 1,0 1-1,0-1 1,0 0-1,0 1 1,0-1-1,0 1 1,0 0-1,0-1 1,0 1-1,0 0 1,-1-1-1,1 1 1,0 0-1,-1 0 1,1 0-1,0 0 1,-1 0-1,1 0 1,-1 0-1,1-1 1,-1 2-1,0-1 0,1 1 1,3 42 383,-5-40-338,1 0 1,0 1-1,1-1 1,-1 0 0,1 0-1,0 1 1,1 4-1,-1-8-40,0 0 1,0-1-1,-1 1 0,1 0 0,0-1 0,0 1 1,0-1-1,0 1 0,0-1 0,0 0 0,0 1 1,0-1-1,0 0 0,0 1 0,0-1 0,0 0 1,1 0-1,-1 0 0,0 0 0,0 0 0,0 0 0,0-1 1,0 1-1,0 0 0,0 0 0,0-1 0,1 0 1,29-11 29,2-7-33,-10 6 0,45-21 0,-63 32 0,1-1 0,-1 2 0,1-1 0,0 1 0,0-1 0,-1 2 0,1-1 0,0 1 0,0-1 0,0 2 0,0-1 0,0 1 0,0 0 0,6 1 0,-10-1 0,-1 0 0,1 0 0,0 0 0,0 1 0,-1-1 0,1 0 0,0 1 0,-1-1 0,1 1 0,-1 0 0,0-1 0,0 1 0,1 0 0,-1 0 0,0-1 0,-1 1 0,1 0 0,0 0 0,0 4 0,0-4 0,-1-1 0,0 1 0,1-1 0,-1 1 0,1 0 0,0-1 0,-1 0 0,1 1 0,0-1 0,0 1 0,0-1 0,0 0 0,0 0 0,0 1 0,0-1 0,0 0 0,0 0 0,1 0 0,-1 0 0,0 0 0,1-1 0,-1 1 0,1 0 0,-1-1 0,1 1 0,-1-1 0,1 1 0,-1-1 0,1 0 0,0 1 0,1-1 0,68-7 0,-71 8-122,1-1 0,-1 0 1,1 1-1,-1-1 0,1 1 0,-1-1 1,0 1-1,1 0 0,-1-1 0,0 1 1,1-1-1,-1 1 0,0 0 0,1-1 0,-1 1 1,0-1-1,0 1 0,0 0 0,0-1 1,0 1-1,0 0 0,0-1 0,0 1 1,0 0-1,0-1 0,0 1 0,0 0 0,-1 1 1,-3 20-9000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5.333"/>
    </inkml:context>
    <inkml:brush xml:id="br0">
      <inkml:brushProperty name="width" value="0.025" units="cm"/>
      <inkml:brushProperty name="height" value="0.025" units="cm"/>
    </inkml:brush>
  </inkml:definitions>
  <inkml:trace contextRef="#ctx0" brushRef="#br0">14 17 13293,'0'0'9320,"1"15"-8215,-8 176 346,0-5 1182,7-186-2614,0 0-1,0 0 0,0 0 1,0 0-1,0 0 0,0 0 1,0 0-1,0-1 0,0 1 1,0 0-1,1 0 1,-1 0-1,0 0 0,0 0 1,0 0-1,0 0 0,0 0 1,0 0-1,0 0 0,0 0 1,0 0-1,1 0 0,-1 0 1,0 0-1,0-1 0,0 1 1,0 0-1,0 0 1,0 0-1,0 0 0,1 0 1,-1 0-1,0 0 0,0 1 1,0-1-1,0 0 0,0 0 1,0 0-1,0 0 0,1 0 1,-1 0-1,0 0 0,0 0 1,0 0-1,0 0 1,0 0-1,0 0 0,0 0 1,0 0-1,0 0 0,1 1 1,-1-1-1,0 0 0,0 0 1,0 0-1,11-19 376,9-27-214,-14 25-146,-2-1 0,0 1 1,-2-1-1,0 0 0,-1 0 1,-3-34-1,2 55-38,0 1 0,0 0-1,0-1 1,0 1 0,0-1 0,0 1 0,1-1-1,-1 1 1,0-1 0,0 1 0,-1-1-1,1 1 1,0 0 0,0-1 0,0 1 0,0-1-1,0 1 1,0-1 0,0 1 0,-1 0-1,1-1 1,0 1 0,0-1 0,-1 1 0,1 0-1,0-1 1,-1 1 0,1 0 0,0-1-1,-1 1 1,1 0 0,0 0 0,-1-1 0,1 1-1,-1 0 1,1 0 0,0 0 0,-1 0-1,1-1 1,-1 1 0,1 0 0,-1 0 0,1 0-1,-1 0 1,1 0 0,0 0 0,-1 0-1,1 0 1,-1 0 0,1 0 0,-1 0 0,1 1-1,-1-1 1,0 1-11,-1 0 0,1 0 1,1 0-1,-1 0 0,0 0 0,0 0 0,0 1 0,1-1 0,-1 0 1,0 0-1,1 1 0,-1-1 0,1 1 0,0-1 0,-1 0 0,1 2 1,-1 4 3,0 0 1,1 1 0,0-1-1,1 0 1,-1 0 0,1 0 0,4 12-1,-4-17 13,0 1 0,0-1 0,0 0-1,1 0 1,-1 1 0,1-1 0,0-1 0,-1 1-1,1 0 1,0 0 0,0 0 0,0-1 0,0 1-1,0-1 1,1 0 0,-1 0 0,0 0 0,1 0-1,-1 0 1,1 0 0,-1 0 0,1-1 0,-1 1-1,5-1 1,3 1 30,1-1-1,-1-1 1,0 0-1,0 0 1,1-1 0,-1 0-1,0-1 1,0 0-1,-1 0 1,1-1-1,-1 0 1,0-1-1,0 0 1,0-1 0,0 0-1,-1 0 1,11-11-1,-7 5 99,0 1-1,-1-2 0,0 0 1,-1 0-1,0-1 0,-2 0 1,1 0-1,-2-1 1,0 0-1,7-21 0,-10 6 212,-4 29-338,0 1 1,0 0-1,0 0 0,0 0 1,0-1-1,-1 1 0,1 0 0,0 0 1,0 0-1,0 0 0,-1-1 0,1 1 1,0 0-1,0 0 0,0 0 1,-1 0-1,1 0 0,0 0 0,0 0 1,-1 0-1,1-1 0,0 1 0,0 0 1,-1 0-1,1 0 0,0 0 1,0 0-1,-1 0 0,1 1 0,0-1 1,0 0-1,-1 0 0,1 0 1,0 0-1,0 0 0,0 0 0,-1 0 1,1 0-1,0 0 0,0 1 0,0-1 1,-1 0-1,1 0 0,0 0 1,0 0-1,0 1 0,0-1 0,0 0 1,-1 0-1,1 1 0,-5 4-6,1 0 1,-1 0-1,1 0 0,0 1 0,-6 11 1,-4 10 53,2 0-1,-11 34 1,20-48-18,-1-1 0,2 1 0,-1 0 0,2 0 0,0 1 0,0-1 0,3 19 0,-2-30-25,0 0 0,1 0 0,-1 0 0,1 0 0,-1-1 0,1 1 0,0 0 0,0 0 0,0-1 0,0 1 0,0-1 1,0 1-1,0-1 0,0 1 0,1-1 0,-1 0 0,1 1 0,-1-1 0,1 0 0,2 2 0,0-2 13,0 1-1,0-1 1,0 1 0,0-1-1,0 0 1,0-1 0,0 1 0,0-1-1,6 0 1,-2 0 14,1-1 0,-1 0 0,1 0 0,-1-1 0,0 0 0,0 0 0,0-1 0,0 0 0,8-5 0,-10 5-34,0-1 0,0 0 0,-1 0 1,0-1-1,0 1 0,0-1 0,0 0 0,-1-1 0,0 1 0,0-1 1,0 0-1,-1 0 0,5-9 0,-50 107-247,39-80 279,-1-1 0,1 1-1,1 0 1,-2 21-1,4-31-29,0 1-1,0-1 1,-1 0 0,2 1-1,-1-1 1,0 1-1,0-1 1,1 0 0,0 1-1,-1-1 1,1 0-1,0 0 1,0 1-1,0-1 1,0 0 0,0 0-1,1 0 1,-1 0-1,1 0 1,-1 0 0,1-1-1,0 1 1,0-1-1,0 1 1,-1-1-1,2 1 1,-1-1 0,0 0-1,0 0 1,0 0-1,3 1 1,3-1-299,0 1-1,1-1 1,-1-1-1,0 1 1,1-2-1,-1 1 1,1-1-1,-1 0 1,0-1-1,0 0 1,0 0-1,12-5 1,23-17-6324</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6.969"/>
    </inkml:context>
    <inkml:brush xml:id="br0">
      <inkml:brushProperty name="width" value="0.025" units="cm"/>
      <inkml:brushProperty name="height" value="0.025" units="cm"/>
    </inkml:brush>
  </inkml:definitions>
  <inkml:trace contextRef="#ctx0" brushRef="#br0">6 177 13613,'0'1'204,"0"0"0,0 0 0,0 0 1,0 0-1,0 0 0,0-1 0,1 1 0,-1 0 0,0 0 0,0 0 1,1 0-1,-1-1 0,1 1 0,-1 0 0,1 0 0,-1-1 1,1 1-1,-1 0 0,1-1 0,-1 1 0,1-1 0,0 1 0,-1-1 1,1 1-1,0-1 0,0 1 0,-1-1 0,1 0 0,0 1 1,1-1-1,1 1 76,0-1 0,0 1 0,0-1 0,0 0 0,0 0 0,1 0 0,-1-1 0,0 1 0,3-1 0,4-2 194,-1 0 0,1 0 0,-1-1 0,18-9 0,-13 3 29,0 0 0,-1-1 1,19-19-1,-29 27-417,0 1-1,-1-1 1,1 0 0,-1 0 0,0 0 0,0 0 0,0 0 0,0 0-1,0-1 1,-1 1 0,1-1 0,-1 1 0,0-1 0,0 1 0,-1-1 0,1 0-1,-1 1 1,1-1 0,-1 0 0,0 0 0,-1 1 0,0-8 0,-1 9-62,0-1 1,0 1 0,1 0-1,-1 1 1,-1-1 0,1 0-1,0 1 1,0-1 0,-1 1 0,1 0-1,0-1 1,-1 1 0,0 0-1,1 1 1,-1-1 0,1 0-1,-1 1 1,0-1 0,1 1 0,-1 0-1,0 0 1,-3 0 0,-3 0-35,1 0 1,-1 1-1,1 0 1,-1 0-1,1 0 1,-11 4-1,13-2 7,1 0 1,-1 0-1,1 1 0,0 0 0,0-1 0,0 2 0,1-1 0,-1 1 1,1-1-1,0 1 0,0 0 0,1 0 0,-1 1 0,1-1 1,-4 12-1,3-8-5,1 1 1,0-1 0,0 1 0,1 0 0,1-1 0,-1 1-1,2 0 1,-1 0 0,2 15 0,0-23 8,-1-1 1,0 1-1,1-1 0,-1 1 1,1-1-1,-1 1 0,1-1 1,0 1-1,-1-1 1,1 0-1,0 1 0,0-1 1,0 0-1,0 0 0,0 0 1,0 0-1,1 0 0,-1 0 1,0 0-1,1 0 1,-1 0-1,3 1 0,0-1 10,1 1 0,-1-1 0,1 0 0,-1 0 0,1 0 0,0-1 0,7 0 1,4 0 40,0-2 1,0 0 0,25-7 0,-22 4-27,-1-1 0,-1 0 0,1-2 0,-1 0 0,-1-1 0,1 0 0,-2-2 0,1 0 0,-1 0 0,-1-2 0,0 0 0,-1 0 0,0-1 0,11-17 0,-18 16 36,-9 11-108,-17 23-163,11-7 251,1 0 0,0 0 0,1 1 0,0 0-1,1 1 1,1-1 0,0 1 0,1 0 0,0 0 0,1 1-1,-1 16 1,4-31-34,0 1 0,0 0-1,0-1 1,1 1 0,-1 0 0,0-1-1,0 1 1,0-1 0,1 1 0,-1-1-1,0 1 1,1 0 0,-1-1 0,0 1-1,1-1 1,-1 1 0,1-1 0,-1 0-1,0 1 1,1-1 0,-1 1 0,1-1-1,0 0 1,-1 1 0,1-1 0,-1 0-1,1 0 1,-1 1 0,2-1 0,24 1 198,24-16 129,-35 7-289,-1-1-1,0 0 0,0-1 1,-1-1-1,0 0 1,-1 0-1,0-2 0,-1 1 1,0-1-1,-1-1 0,16-29 1,-23 35-36,-6 16-70,0 0 0,0 0 0,-1 0-1,-8 13 1,-6 11 73,16-28-10,0 2 20,-1-1-1,1 1 0,0 1 1,0-1-1,0 0 0,1 0 0,-1 11 1,3-17-14,-1 1 0,1 0 1,-1 0-1,1 0 0,-1 0 1,1-1-1,0 1 0,-1 0 0,1-1 1,0 1-1,0-1 0,-1 1 1,1-1-1,0 1 0,0-1 1,0 1-1,0-1 0,0 0 1,0 1-1,0-1 0,-1 0 0,1 0 1,0 0-1,0 0 0,0 0 1,0 0-1,0 0 0,0 0 1,0 0-1,0 0 0,0 0 1,0-1-1,1 1 0,36-7 203,23-17-97,-53 19-132,0 1 0,1 0 1,-1 1-1,1 0 1,0 0-1,0 0 0,0 1 1,1 1-1,-1 0 1,0 0-1,1 1 0,11 0 1,-20 1 5,0 0 0,0-1 0,0 1 1,1 0-1,-1 0 0,-1 0 0,1 0 0,0 0 1,0 0-1,0 0 0,0 0 0,-1 0 0,1 0 1,0 0-1,-1 0 0,1 1 0,-1-1 0,1 0 1,-1 0-1,0 1 0,0-1 0,1 0 1,-1 1-1,0-1 0,-1 3 0,1 44 13,0-34 21,3-8 81,6-11 112,5-13 168,-9 8-348,0-1-1,-1 0 1,-1 0-1,4-15 1,9-27-203,-15 52-354,0 1 1,0-1 0,0 0-1,0 0 1,0 1 0,0-1-1,1 1 1,-1-1-1,0 1 1,0-1 0,0 1-1,1 0 1,-1 0 0,0-1-1,0 1 1,1 0-1,-1 0 1,0 0 0,0 0-1,0 0 1,1 1 0,1 0-1,5-1-3269,6 0-4170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7.310"/>
    </inkml:context>
    <inkml:brush xml:id="br0">
      <inkml:brushProperty name="width" value="0.025" units="cm"/>
      <inkml:brushProperty name="height" value="0.025" units="cm"/>
    </inkml:brush>
  </inkml:definitions>
  <inkml:trace contextRef="#ctx0" brushRef="#br0">136 0 13229,'0'0'8423,"-9"1"-6346,2 0-1862,1 0 0,-1 1-1,1 0 1,-1 0 0,1 0 0,0 1-1,0 0 1,0 0 0,1 0 0,-1 1-1,1 0 1,0 0 0,0 0 0,0 1-1,0 0 1,1 0 0,0 0 0,0 0-1,0 1 1,1 0 0,-4 6 0,6-10-187,0 1 1,0-1 0,0 1 0,0 0-1,0-1 1,0 1 0,1 0 0,-1 0-1,1 0 1,0-1 0,0 5 0,0-6-19,1 0 0,-1 0 0,0 1 0,1-1 1,-1 0-1,0 0 0,1 0 0,-1 0 1,1 0-1,0 0 0,-1 0 0,1 0 0,0-1 1,-1 1-1,1 0 0,0 0 0,0 0 1,0-1-1,0 1 0,1 0 0,1 0-8,0 0-1,0 0 0,0-1 1,0 1-1,0-1 0,1 0 1,-1 0-1,0 0 1,0 0-1,0 0 0,0-1 1,0 1-1,0-1 1,0 0-1,0 0 0,0 0 1,0-1-1,0 1 0,3-3 1,3-1-228,-1 0 0,1-1 0,-1 0 1,14-14-1,-1-9-1991,-13-4-4180,-17 30-5246</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7.763"/>
    </inkml:context>
    <inkml:brush xml:id="br0">
      <inkml:brushProperty name="width" value="0.025" units="cm"/>
      <inkml:brushProperty name="height" value="0.025" units="cm"/>
    </inkml:brush>
  </inkml:definitions>
  <inkml:trace contextRef="#ctx0" brushRef="#br0">215 1 13869,'0'0'6919,"-6"11"-6177,-38 81 2046,-52 157 0,58-144-2732,33-92-9,-20 69 424,27-87-273,0 0 1,1 0 0,-1 1 0,1-1 0,0 1 0,7-7 0,6-11 69,108-213-158,-50 85-1806,-72 146 1640,1 0-1,0 0 1,0 0 0,0 0-1,0 0 1,0 1-1,1 0 1,-1-1 0,1 1-1,0 1 1,0-1 0,0 0-1,5-1 1,-8 3 34,0 1 1,1-1 0,-1 1-1,0 0 1,1 0-1,-1-1 1,0 1 0,0 0-1,1 0 1,-1 0-1,0 0 1,1 1 0,-1-1-1,0 0 1,1 0-1,-1 1 1,0-1 0,0 1-1,3 0 1,-3 1 15,1-1-1,-1 1 1,1 0 0,-1-1 0,1 1-1,-1 0 1,0 0 0,0-1-1,0 1 1,0 0 0,0 0 0,-1 0-1,1 1 1,0-1 0,-1 0 0,1 3-1,-1-2 143,1 1 0,0-1-1,-1 1 1,0 0 0,0-1-1,0 1 1,0 0 0,0-1-1,-1 1 1,0 0-1,0-1 1,0 1 0,0-1-1,0 1 1,-1-1 0,1 0-1,-1 1 1,0-1 0,0 0-1,0 0 1,-4 3 0,1-2 50,-1 1 1,0-1 0,0 0 0,0 0 0,0 0 0,-1-1-1,0 0 1,1-1 0,-1 1 0,-8 0 0,7-1-306,0 0 0,0-1 0,-1 0 0,1 0 0,0-1 0,-11-1 0,18 1-21,1 0-1,0 0 1,0 0 0,-1-1-1,1 1 1,0 0 0,0 0-1,-1-1 1,1 1 0,0 0-1,0 0 1,0-1 0,0 1-1,-1 0 1,1-1 0,0 1-1,0 0 1,0-1 0,0 1-1,0 0 1,0-1 0,0 1-1,0 0 1,0-1 0,0 1-1,0 0 1,0 0 0,0-1-1,0 1 1,0 0 0,0-1-1,1 1 1,-1 0 0,0-1-1,0 1 1,0 0 0,0-1-1,0 1 1,1 0 0,-1 0-1,0-1 1,0 1 0,1 0-1,-1 0 1,0 0 0,0-1-1,1 1 1,-1 0 0,0 0-1,1 0 1,-1 0 0,0 0-1,1 0 1,-1-1 0,15-12-5472,3 3-613</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8.121"/>
    </inkml:context>
    <inkml:brush xml:id="br0">
      <inkml:brushProperty name="width" value="0.025" units="cm"/>
      <inkml:brushProperty name="height" value="0.025" units="cm"/>
    </inkml:brush>
  </inkml:definitions>
  <inkml:trace contextRef="#ctx0" brushRef="#br0">33 70 16400,'0'0'13047,"10"8"-12823,36 21-112,-43-28-106,-1 0 0,0 0 0,0-1 0,1 1 0,-1-1 0,0 0 0,1 0 0,-1 1 0,0-2 0,1 1 0,-1 0 0,0 0 0,1-1 0,-1 1 0,0-1 0,0 0 0,0 1 0,1-1 0,-1 0 0,0 0 0,0-1 0,0 1 0,0 0 0,0-1 0,-1 1 0,1-1 0,0 0 0,-1 1 0,1-1 0,1-3 1,0 1 23,0 0 0,0 0 1,-1-1-1,1 1 1,-1-1-1,0 1 0,0-1 1,-1 0-1,0 1 1,0-1-1,0 0 0,1-6 1,-3 10-28,1 0-1,-1 0 1,1 0 0,0 0 0,-1-1 0,0 1 0,1 1-1,-1-1 1,0 0 0,1 0 0,-1 0 0,0 0 0,0 0-1,0 1 1,0-1 0,0 0 0,0 1 0,0-1 0,0 1-1,0-1 1,0 1 0,0-1 0,0 1 0,0 0 0,0-1 0,0 1-1,-1 0 1,1 0 0,0 0 0,0 0 0,0 0 0,0 0-1,-1 0 1,1 0 0,0 1 0,-2 0 0,-2-1-24,-1 1 1,1 0-1,0 0 1,0 1-1,-1 0 1,1-1-1,-5 4 1,1 2 19,0 0 0,1 0 0,-1 1 0,2 0 0,-1 0 0,1 1 0,-8 12 0,11-16-69,1 0 0,0 0 0,1 0 0,-1 0 0,1 0 1,0 1-1,0-1 0,1 1 0,-1-1 0,1 1 0,1 0 0,-1-1 1,1 1-1,0 0 0,0-1 0,1 8 0,0-11-185,0-1 0,0 1-1,1 0 1,-1-1 0,0 1-1,1-1 1,-1 0 0,1 1-1,-1-1 1,1 0 0,-1 0 0,1 0-1,0 0 1,0 0 0,0 0-1,-1 0 1,1-1 0,0 1-1,0-1 1,0 1 0,0-1 0,0 0-1,0 0 1,0 0 0,0 0-1,0 0 1,0 0 0,0-1-1,3 0 1,5 0-1373,0 0-1,-1-1 1,0-1-1,1 1 1,8-5-1,20-12-8546</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8.557"/>
    </inkml:context>
    <inkml:brush xml:id="br0">
      <inkml:brushProperty name="width" value="0.025" units="cm"/>
      <inkml:brushProperty name="height" value="0.025" units="cm"/>
    </inkml:brush>
  </inkml:definitions>
  <inkml:trace contextRef="#ctx0" brushRef="#br0">87 0 12204,'0'0'7735,"-8"12"-6459,-1 0-1098,-34 50 1549,39-56-1514,1 0-1,0 1 1,0-1-1,0 1 1,1 0-1,-1 0 1,2 0-1,-1 0 1,0 10-1,2-16-210,0 0-1,0-1 1,1 1 0,-1 0-1,0 0 1,1-1-1,-1 1 1,1 0 0,-1-1-1,1 1 1,-1 0 0,1-1-1,-1 1 1,1 0-1,-1-1 1,1 1 0,0-1-1,-1 0 1,1 1-1,0-1 1,0 1 0,-1-1-1,1 0 1,0 0-1,0 1 1,0-1 0,-1 0-1,1 0 1,0 0 0,0 0-1,0 0 1,0 0-1,-1 0 1,1 0 0,0 0-1,0 0 1,0 0-1,-1-1 1,1 1 0,0 0-1,0-1 1,-1 1-1,2-1 1,36-16-948,-27 6 700,0 0 0,-1 0 0,16-25 0,7-9 1417,-30 104 1797,-3-58-2905,0 1 0,0 0 0,1 0 0,-1-1 0,1 1 0,-1 0 0,1-1 0,-1 1-1,1-1 1,0 1 0,0-1 0,0 1 0,0-1 0,0 1 0,0-1 0,0 0 0,0 0 0,1 0 0,-1 1 0,0-1 0,1 0 0,-1-1 0,1 1 0,-1 0 0,1 0 0,0-1 0,-1 1 0,1-1 0,0 1 0,-1-1 0,1 1 0,3-1 0,7 1 171,0 0 1,0-1-1,20-2 1,-20 2-214,5-2 18,-1-1 1,0-1-1,0 0 0,19-8 0,-22 7-49,2 0-1,-1 1 1,0 1 0,1 0-1,22-1 1,-37 4 44,1 0-1,-1 1 1,1-1 0,-1 0 0,0 1 0,1-1 0,-1 0-1,0 1 1,1-1 0,-1 1 0,0-1 0,1 0 0,-1 1-1,0-1 1,0 1 0,0-1 0,0 1 0,1-1 0,-1 1 0,0-1-1,0 1 1,0-1 0,0 1 0,0-1 0,0 1 0,0-1-1,0 1 1,0-1 0,-1 1 0,1-1 0,0 1 0,0-1-1,0 1 1,0-1 0,-1 1 0,1-1 0,-9 30 532,6-20-356,3-9-230,-1 0 0,1 0 0,0 0 0,0 0 0,0 0 0,0-1 0,0 1 0,0 0 0,0 0 0,0 0 0,0 0 0,0 0-1,0-1 1,1 1 0,-1 0 0,0 0 0,1 0 0,-1 0 0,0-1 0,1 1 0,-1 0 0,1-1 0,-1 1 0,1 0 0,0-1 0,-1 1 0,1 0 0,0-1 0,-1 1-1,1-1 1,0 1 0,-1-1 0,1 0 0,0 1 0,0-1 0,0 0 0,0 1 0,-1-1 0,1 0 0,0 0 0,0 0 0,0 0 0,0 0 0,0 0 0,-1 0-1,1 0 1,0 0 0,0 0 0,0 0 0,1-1 0,3 0-976,0 0 0,0 0 0,0 0 0,-1-1 0,1 0 0,0 0-1,-1 0 1,6-4 0,19-17-13060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19.418"/>
    </inkml:context>
    <inkml:brush xml:id="br0">
      <inkml:brushProperty name="width" value="0.025" units="cm"/>
      <inkml:brushProperty name="height" value="0.025" units="cm"/>
    </inkml:brush>
  </inkml:definitions>
  <inkml:trace contextRef="#ctx0" brushRef="#br0">0 1 17040,'0'0'3401,"0"11"-2200,7 119 1541,-2-55-675,-7 121 0,-3-178-455,7-48-806,7-5-782,1 1-1,1 1 1,18-35 0,-20 50-23,0 0 0,1 1 0,1 0 0,1 0-1,0 1 1,29-27 0,-35 38-25,1 0 0,0 0 0,0 1 0,15-7 0,-19 9 14,-1 1 0,1 0 1,0 0-1,0 0 0,0 0 0,0 1 0,1-1 0,-1 1 0,0-1 0,0 1 0,0 0 1,0 1-1,0-1 0,0 0 0,1 1 0,3 1 0,-6-2 2,0 1 0,-1 0 0,1 0 0,0-1 1,0 1-1,0 0 0,-1 0 0,1 0 0,0 0 0,-1 0 0,1 0 0,-1 0 0,1 0 0,-1 0 0,1 0 1,-1 0-1,0 0 0,0 0 0,1 0 0,-1 0 0,0 0 0,0 1 0,0-1 0,0 0 0,0 0 0,0 0 0,-1 0 1,1 0-1,0 0 0,-1 0 0,1 0 0,0 1 0,-1-1 0,1 0 0,-1-1 0,0 1 0,1 0 0,-1 0 1,-1 1-1,-1 4 7,-1-1 0,0 1 1,0-1-1,0 0 0,-8 6 1,-5 2 40,-1-1 0,-33 18 0,42-26-33,0 1 0,0-2 0,0 1-1,-1-1 1,0-1 0,1 1 0,-1-2 0,-12 1-1,30-9-2323,73-39-11461,-47 30 3523</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0.289"/>
    </inkml:context>
    <inkml:brush xml:id="br0">
      <inkml:brushProperty name="width" value="0.025" units="cm"/>
      <inkml:brushProperty name="height" value="0.025" units="cm"/>
    </inkml:brush>
  </inkml:definitions>
  <inkml:trace contextRef="#ctx0" brushRef="#br0">0 242 13389,'0'0'10837,"11"0"-8579,-5 0-2071,0-1 1,0 0 0,0 1 0,-1-2-1,1 1 1,0-1 0,0 0 0,-1 0-1,1 0 1,-1-1 0,0 0 0,1 0-1,-1-1 1,-1 1 0,1-1-1,0 0 1,5-7 0,-7 8-125,45-56 86,-46 57-106,0 0-1,0-1 1,-1 1-1,1-1 1,-1 0-1,0 1 1,1-1-1,-1 0 1,0 0-1,-1 0 1,1 0-1,-1 0 1,1 0-1,-1 0 1,0 0 0,0 0-1,0 0 1,0 0-1,-1 0 1,1 0-1,-2-4 1,1 6-32,0 1 1,1-1 0,-1 1-1,0-1 1,0 1 0,0-1 0,0 1-1,0 0 1,1-1 0,-1 1-1,0 0 1,0 0 0,0 0-1,0 0 1,0 0 0,0 0 0,0 0-1,0 0 1,0 0 0,0 0-1,0 0 1,0 0 0,-1 1 0,-22 7-64,14-1 51,0 1 0,1 0 0,0 1 0,1-1 0,0 2 0,0-1 0,1 1 0,0 0 0,1 1 0,0-1-1,1 1 1,0 0 0,0 1 0,-3 13 0,8-25 1,0 1 0,0-1 0,0 1-1,0-1 1,0 0 0,0 1 0,0-1-1,0 0 1,1 1 0,-1-1 0,0 1-1,0-1 1,0 0 0,0 1 0,0-1-1,1 0 1,-1 1 0,0-1 0,0 0 0,1 1-1,-1-1 1,0 0 0,0 0 0,1 1-1,-1-1 1,0 0 0,1 0 0,-1 1-1,0-1 1,1 0 0,-1 0 0,0 0-1,1 0 1,-1 0 0,1 0 0,20 1 67,22-10 61,-16 1-104,3-1-28,0 1-1,0 1 0,1 1 0,61-3 0,-92 5 156,-1 0-1,1 0 1,-1 0 0,0 0-1,-1 0 1,1 1 0,-1-1-1,-2-4 1,0-1-151,0 0 0,1-1 0,0 1 0,0-1 0,1 0 0,-1-17 0,7 26-77,0 0 0,1 1 1,-1-1-1,0 1 0,1 0 0,-1 0 0,6 1 1,-8-1-89,87 9-7987,37 2-4042,-115-11 11572,0-1 1,1 1-1,-1-2 1,0 0-1,0 0 1,0-1-1,0 0 1,16-7-1,-5-7 4804,-22 16-3755,1 0 1,0 1-1,-1-1 1,1 0-1,-1 0 1,1 0-1,-1 0 1,0 1-1,1-1 1,-1 0-1,0 0 1,0 0-1,1 0 1,-1 0-1,0 0 1,0 0-1,0 0 0,0 0 1,0 0-1,-1 0 1,1 0-1,0 0 1,0 0-1,-1 0 1,1-1-1,-1 1-2,0 0-1,0 0 1,0 0 0,0 0-1,0 0 1,0 0-1,0 1 1,0-1 0,0 0-1,0 0 1,0 1-1,0-1 1,0 1-1,-1-1 1,1 1 0,0 0-1,0-1 1,-1 1-1,-1 0 1,-24 3-905,19 0 644,0 1 1,0 0-1,1 1 1,-1-1-1,1 1 1,-8 8-1,12-11-124,0 1 0,0-1-1,0 1 1,0 0 0,0 0 0,1 0 0,-1 1 0,1-1-1,0 1 1,0-1 0,0 1 0,1 0 0,-1 0-1,1-1 1,-2 7 0,6-9-22,0 1 0,0-1 1,0 0-1,0-1 0,1 1 0,-1-1 0,0 1 0,0-1 0,0 0 0,0 0 1,1 0-1,3-1 0,-1 0-19,28 0-470,41 1-1546,-71 0 1821,0 0 0,0 1 1,0-1-1,0 1 0,0 0 1,0 0-1,-1 1 0,1-1 0,0 1 1,-1 0-1,1 0 0,-1 0 1,1 0-1,3 5 0,-6-5 211,1 0 0,-1 0 1,0 0-1,0 0 0,0 0 0,0 1 0,0-1 0,0 0 0,-1 1 0,1-1 0,-1 0 0,0 1 1,0-1-1,0 1 0,0-1 0,0 1 0,0-1 0,-1 0 0,1 1 0,-1-1 0,1 1 1,-1-1-1,0 0 0,0 0 0,0 1 0,0-1 0,-1 0 0,1 0 0,-1 0 0,1 0 0,-1-1 1,1 1-1,-4 2 0,-6 8 496,-1 0 0,0-1 0,-20 14 1,29-23-455,-6 5 172,6-4-205,0-1 0,1 1 0,-1-1 0,0 0 0,0 0 1,-1 0-1,1-1 0,0 1 0,-1-1 0,1 1 0,-7 0 0,10-5-894,1 0 1,-1 0-1,1 1 0,0-1 1,0 0-1,0 0 1,1 1-1,-1-1 0,4-4 1,9-16-5174</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6T10:24:20.756"/>
    </inkml:context>
    <inkml:brush xml:id="br0">
      <inkml:brushProperty name="width" value="0.025" units="cm"/>
      <inkml:brushProperty name="height" value="0.025" units="cm"/>
    </inkml:brush>
  </inkml:definitions>
  <inkml:trace contextRef="#ctx0" brushRef="#br0">174 0 14958,'0'0'1906,"-6"9"91,-6 9-894,1 1 0,1 0 0,1 1 0,1 0 0,-10 32 1,-21 120 1566,29-115-1868,-3-1 1,-25 68-1,183-464 815,-137 321-1761,0 0-1,1 0 0,1 1 1,17-24-1,-23 37 30,1 0 0,-1 1 0,1-1 0,0 1 1,0 0-1,1 0 0,-1 0 0,1 1 0,0 0 0,-1 0 0,2 0 0,-1 1 0,0 0 0,0 0 0,1 1 0,-1 0 0,12-1 0,-11 1-34,0 1-1,0 0 0,-1 0 0,1 1 0,11 2 0,-17-2 135,-1-1 1,1 0 0,0 0-1,0 1 1,0-1-1,-1 0 1,1 1 0,0-1-1,0 1 1,-1-1-1,1 1 1,0-1-1,-1 1 1,1 0 0,-1-1-1,1 1 1,-1 0-1,1-1 1,-1 1 0,1 0-1,0 1 1,-1-1 13,0 1 1,-1-1 0,1 0 0,0 1-1,0-1 1,-1 1 0,1-1-1,-1 0 1,1 0 0,-1 1 0,1-1-1,-1 0 1,0 0 0,0 0-1,1 0 1,-1 0 0,0 0 0,0 0-1,-1 1 1,-14 11 237,0-1 0,0 0 0,-1-2 1,0 0-1,-1-1 0,-28 11 0,12-5-130,13-4-151,-15 8 54,13-14-2757,29-11-4165,-1 2 4289,14-11-6692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16.04.2026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E185D65-6F2F-C690-E799-A3D31422FA2A}"/>
            </a:ext>
          </a:extLst>
        </p:cNvPr>
        <p:cNvGrpSpPr/>
        <p:nvPr/>
      </p:nvGrpSpPr>
      <p:grpSpPr>
        <a:xfrm>
          <a:off x="0" y="0"/>
          <a:ext cx="0" cy="0"/>
          <a:chOff x="0" y="0"/>
          <a:chExt cx="0" cy="0"/>
        </a:xfrm>
      </p:grpSpPr>
      <p:sp>
        <p:nvSpPr>
          <p:cNvPr id="338946" name="Rectangle 26">
            <a:extLst>
              <a:ext uri="{FF2B5EF4-FFF2-40B4-BE49-F238E27FC236}">
                <a16:creationId xmlns:a16="http://schemas.microsoft.com/office/drawing/2014/main" id="{D3F4DA9D-5EB8-A407-04B0-2FB61F3F8EC7}"/>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132B1D19-BED2-4088-9BA2-86DBF307A1E6}" type="slidenum">
              <a:rPr lang="de-DE" sz="1300">
                <a:solidFill>
                  <a:srgbClr val="000000"/>
                </a:solidFill>
                <a:latin typeface="Sparkasse Rg" pitchFamily="34" charset="0"/>
              </a:rPr>
              <a:pPr eaLnBrk="1" hangingPunct="1"/>
              <a:t>1</a:t>
            </a:fld>
            <a:endParaRPr lang="de-DE" sz="1300">
              <a:solidFill>
                <a:srgbClr val="000000"/>
              </a:solidFill>
              <a:latin typeface="Sparkasse Rg" pitchFamily="34" charset="0"/>
            </a:endParaRPr>
          </a:p>
        </p:txBody>
      </p:sp>
      <p:sp>
        <p:nvSpPr>
          <p:cNvPr id="338947" name="Rectangle 28">
            <a:extLst>
              <a:ext uri="{FF2B5EF4-FFF2-40B4-BE49-F238E27FC236}">
                <a16:creationId xmlns:a16="http://schemas.microsoft.com/office/drawing/2014/main" id="{FFCA8181-992A-000F-2BBF-3E38E311062C}"/>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11D9D1A-A938-4A3C-893E-04F647EF9B5E}" type="slidenum">
              <a:rPr lang="de-DE" sz="1300">
                <a:solidFill>
                  <a:srgbClr val="000000"/>
                </a:solidFill>
                <a:latin typeface="Sparkasse Rg" pitchFamily="34" charset="0"/>
              </a:rPr>
              <a:pPr algn="r" eaLnBrk="1" hangingPunct="1">
                <a:buClrTx/>
                <a:buFontTx/>
                <a:buNone/>
              </a:pPr>
              <a:t>1</a:t>
            </a:fld>
            <a:endParaRPr lang="de-DE" sz="1300">
              <a:solidFill>
                <a:srgbClr val="000000"/>
              </a:solidFill>
              <a:latin typeface="Sparkasse Rg" pitchFamily="34" charset="0"/>
            </a:endParaRPr>
          </a:p>
        </p:txBody>
      </p:sp>
      <p:sp>
        <p:nvSpPr>
          <p:cNvPr id="338948" name="Rectangle 1">
            <a:extLst>
              <a:ext uri="{FF2B5EF4-FFF2-40B4-BE49-F238E27FC236}">
                <a16:creationId xmlns:a16="http://schemas.microsoft.com/office/drawing/2014/main" id="{FEEF7788-DBF6-7F10-43F2-F4C9F5C2DD38}"/>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8949" name="Rectangle 2">
            <a:extLst>
              <a:ext uri="{FF2B5EF4-FFF2-40B4-BE49-F238E27FC236}">
                <a16:creationId xmlns:a16="http://schemas.microsoft.com/office/drawing/2014/main" id="{0E5A4673-B9E8-3ABA-3878-BCDF9E2466E4}"/>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7728974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5B188-677B-BF90-C343-81F3669D4C5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2B8E647-8B79-05D3-43B3-5B9AB41E1D63}"/>
              </a:ext>
            </a:extLst>
          </p:cNvPr>
          <p:cNvSpPr>
            <a:spLocks noGrp="1" noRot="1" noChangeAspect="1" noResize="1"/>
          </p:cNvSpPr>
          <p:nvPr>
            <p:ph type="sldImg"/>
          </p:nvPr>
        </p:nvSpPr>
        <p:spPr>
          <a:xfrm>
            <a:off x="71438" y="758825"/>
            <a:ext cx="6650037" cy="37417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B36243E-F321-D38F-20C0-DBBC471C678A}"/>
              </a:ext>
            </a:extLst>
          </p:cNvPr>
          <p:cNvSpPr txBox="1">
            <a:spLocks noGrp="1"/>
          </p:cNvSpPr>
          <p:nvPr>
            <p:ph type="body" sz="quarter" idx="1"/>
          </p:nvPr>
        </p:nvSpPr>
        <p:spPr>
          <a:xfrm>
            <a:off x="679450" y="4741545"/>
            <a:ext cx="5435600" cy="276999"/>
          </a:xfrm>
        </p:spPr>
        <p:txBody>
          <a:bodyPr>
            <a:spAutoFit/>
          </a:bodyPr>
          <a:lstStyle/>
          <a:p>
            <a:endParaRPr lang="de-DE" dirty="0"/>
          </a:p>
        </p:txBody>
      </p:sp>
    </p:spTree>
    <p:extLst>
      <p:ext uri="{BB962C8B-B14F-4D97-AF65-F5344CB8AC3E}">
        <p14:creationId xmlns:p14="http://schemas.microsoft.com/office/powerpoint/2010/main" val="352603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44BCBC-1525-B2C3-0447-B4F81E9E487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29F6E7-F678-5555-644B-102B7AFF68B2}"/>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20244D2-F598-EAE6-7F51-68DFFF2A4CD9}"/>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606671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2A2BA-3B5F-E94C-C780-40F687C6AFC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BF0ACA5-46E9-4BDE-232A-9CA786396E76}"/>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728219F-A23C-8523-FA38-FBC94F6B81CE}"/>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1613895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2A4CC-3D6F-845C-9602-B5A828426BA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5CD58A-F257-7463-6D2B-5B087FEFA312}"/>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EEB7913-3E77-D0B1-F01F-F3EE2C8D29D5}"/>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810115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12EE1-811B-DEE6-252D-BCF3A71AB52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7827DD6-4338-657D-30C6-6AC5B9BD0365}"/>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971CEFD-C940-2959-3568-02E46C511B19}"/>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1083543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AFBE2-1A8F-88F8-3243-6AAF4BE051F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B4A3D4F-4634-EDAC-F7D6-563750203AC7}"/>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7FF19F8-262E-A1D1-0F26-A02052F39427}"/>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3600485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B49EB-A979-461C-AAFB-70CAE1D6421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CD890C7-DA17-B769-3983-FFF40E2D47B7}"/>
              </a:ext>
            </a:extLst>
          </p:cNvPr>
          <p:cNvSpPr>
            <a:spLocks noGrp="1" noRot="1" noChangeAspect="1" noResize="1"/>
          </p:cNvSpPr>
          <p:nvPr>
            <p:ph type="sldImg"/>
          </p:nvPr>
        </p:nvSpPr>
        <p:spPr>
          <a:xfrm>
            <a:off x="-204788" y="849313"/>
            <a:ext cx="7442201" cy="418782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651624B-4431-E830-3D5E-63ED2134CD99}"/>
              </a:ext>
            </a:extLst>
          </p:cNvPr>
          <p:cNvSpPr txBox="1">
            <a:spLocks noGrp="1"/>
          </p:cNvSpPr>
          <p:nvPr>
            <p:ph type="body" sz="quarter" idx="1"/>
          </p:nvPr>
        </p:nvSpPr>
        <p:spPr>
          <a:xfrm>
            <a:off x="703356" y="5307074"/>
            <a:ext cx="5626853" cy="284681"/>
          </a:xfrm>
        </p:spPr>
        <p:txBody>
          <a:bodyPr>
            <a:spAutoFit/>
          </a:bodyPr>
          <a:lstStyle/>
          <a:p>
            <a:endParaRPr lang="de-DE" dirty="0"/>
          </a:p>
        </p:txBody>
      </p:sp>
    </p:spTree>
    <p:extLst>
      <p:ext uri="{BB962C8B-B14F-4D97-AF65-F5344CB8AC3E}">
        <p14:creationId xmlns:p14="http://schemas.microsoft.com/office/powerpoint/2010/main" val="540264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B96C2-2744-8D56-764C-69D4794802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E7A9078-8897-7D68-28CF-9E6528C6B35C}"/>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7C8494C-1DDF-2A81-E49E-B42DAE3D1B80}"/>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592812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FDE3-0D18-8292-C7EB-1F05F80E2C1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1EDCB4C-A117-09E7-8ABF-EC906BC6FF01}"/>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C42A054-B98D-D24C-BDF1-04575B00322E}"/>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3484946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16.04.2026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16.04.2026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16.04.2026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563" y="273353"/>
            <a:ext cx="10971684" cy="1145009"/>
          </a:xfrm>
          <a:prstGeom prst="rect">
            <a:avLst/>
          </a:prstGeom>
        </p:spPr>
        <p:txBody>
          <a:bodyPr lIns="0" tIns="0" rIns="0" bIns="0" anchor="ctr"/>
          <a:lstStyle/>
          <a:p>
            <a:pPr algn="ctr"/>
            <a:endParaRPr/>
          </a:p>
        </p:txBody>
      </p:sp>
      <p:sp>
        <p:nvSpPr>
          <p:cNvPr id="6" name="PlaceHolder 2"/>
          <p:cNvSpPr>
            <a:spLocks noGrp="1"/>
          </p:cNvSpPr>
          <p:nvPr>
            <p:ph type="subTitle"/>
          </p:nvPr>
        </p:nvSpPr>
        <p:spPr>
          <a:xfrm>
            <a:off x="609562" y="1604841"/>
            <a:ext cx="10727860" cy="3977484"/>
          </a:xfrm>
          <a:prstGeom prst="rect">
            <a:avLst/>
          </a:prstGeom>
        </p:spPr>
        <p:txBody>
          <a:bodyPr lIns="0" tIns="0" rIns="0" bIns="0" anchor="ctr"/>
          <a:lstStyle/>
          <a:p>
            <a:pPr algn="ctr"/>
            <a:endParaRPr/>
          </a:p>
        </p:txBody>
      </p:sp>
    </p:spTree>
    <p:extLst>
      <p:ext uri="{BB962C8B-B14F-4D97-AF65-F5344CB8AC3E}">
        <p14:creationId xmlns:p14="http://schemas.microsoft.com/office/powerpoint/2010/main" val="2252518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16.04.2026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16.04.2026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16.04.2026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16.04.2026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16.04.2026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16.04.2026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16.04.2026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16.04.2026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16.04.2026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6" Type="http://schemas.openxmlformats.org/officeDocument/2006/relationships/image" Target="../media/image12.png"/><Relationship Id="rId21" Type="http://schemas.openxmlformats.org/officeDocument/2006/relationships/customXml" Target="../ink/ink10.xml"/><Relationship Id="rId42" Type="http://schemas.openxmlformats.org/officeDocument/2006/relationships/image" Target="../media/image20.png"/><Relationship Id="rId47" Type="http://schemas.openxmlformats.org/officeDocument/2006/relationships/customXml" Target="../ink/ink23.xml"/><Relationship Id="rId63" Type="http://schemas.openxmlformats.org/officeDocument/2006/relationships/customXml" Target="../ink/ink31.xml"/><Relationship Id="rId68" Type="http://schemas.openxmlformats.org/officeDocument/2006/relationships/image" Target="../media/image33.png"/><Relationship Id="rId84" Type="http://schemas.openxmlformats.org/officeDocument/2006/relationships/image" Target="../media/image41.png"/><Relationship Id="rId89" Type="http://schemas.openxmlformats.org/officeDocument/2006/relationships/customXml" Target="../ink/ink44.xml"/><Relationship Id="rId112" Type="http://schemas.openxmlformats.org/officeDocument/2006/relationships/image" Target="../media/image55.png"/><Relationship Id="rId16" Type="http://schemas.openxmlformats.org/officeDocument/2006/relationships/image" Target="../media/image7.png"/><Relationship Id="rId107" Type="http://schemas.openxmlformats.org/officeDocument/2006/relationships/customXml" Target="../ink/ink53.xml"/><Relationship Id="rId11" Type="http://schemas.openxmlformats.org/officeDocument/2006/relationships/customXml" Target="../ink/ink5.xml"/><Relationship Id="rId32" Type="http://schemas.openxmlformats.org/officeDocument/2006/relationships/image" Target="../media/image15.png"/><Relationship Id="rId37" Type="http://schemas.openxmlformats.org/officeDocument/2006/relationships/customXml" Target="../ink/ink18.xml"/><Relationship Id="rId53" Type="http://schemas.openxmlformats.org/officeDocument/2006/relationships/customXml" Target="../ink/ink26.xml"/><Relationship Id="rId58" Type="http://schemas.openxmlformats.org/officeDocument/2006/relationships/image" Target="../media/image28.png"/><Relationship Id="rId74" Type="http://schemas.openxmlformats.org/officeDocument/2006/relationships/image" Target="../media/image36.png"/><Relationship Id="rId79" Type="http://schemas.openxmlformats.org/officeDocument/2006/relationships/customXml" Target="../ink/ink39.xml"/><Relationship Id="rId102" Type="http://schemas.openxmlformats.org/officeDocument/2006/relationships/image" Target="../media/image50.png"/><Relationship Id="rId5" Type="http://schemas.openxmlformats.org/officeDocument/2006/relationships/customXml" Target="../ink/ink2.xml"/><Relationship Id="rId90" Type="http://schemas.openxmlformats.org/officeDocument/2006/relationships/image" Target="../media/image44.png"/><Relationship Id="rId95" Type="http://schemas.openxmlformats.org/officeDocument/2006/relationships/customXml" Target="../ink/ink47.xml"/><Relationship Id="rId22" Type="http://schemas.openxmlformats.org/officeDocument/2006/relationships/image" Target="../media/image10.png"/><Relationship Id="rId27" Type="http://schemas.openxmlformats.org/officeDocument/2006/relationships/customXml" Target="../ink/ink13.xml"/><Relationship Id="rId43" Type="http://schemas.openxmlformats.org/officeDocument/2006/relationships/customXml" Target="../ink/ink21.xml"/><Relationship Id="rId48" Type="http://schemas.openxmlformats.org/officeDocument/2006/relationships/image" Target="../media/image23.png"/><Relationship Id="rId64" Type="http://schemas.openxmlformats.org/officeDocument/2006/relationships/image" Target="../media/image31.png"/><Relationship Id="rId69" Type="http://schemas.openxmlformats.org/officeDocument/2006/relationships/customXml" Target="../ink/ink34.xml"/><Relationship Id="rId113" Type="http://schemas.openxmlformats.org/officeDocument/2006/relationships/customXml" Target="../ink/ink56.xml"/><Relationship Id="rId80" Type="http://schemas.openxmlformats.org/officeDocument/2006/relationships/image" Target="../media/image39.png"/><Relationship Id="rId85" Type="http://schemas.openxmlformats.org/officeDocument/2006/relationships/customXml" Target="../ink/ink42.xml"/><Relationship Id="rId12" Type="http://schemas.openxmlformats.org/officeDocument/2006/relationships/image" Target="../media/image5.png"/><Relationship Id="rId17" Type="http://schemas.openxmlformats.org/officeDocument/2006/relationships/customXml" Target="../ink/ink8.xml"/><Relationship Id="rId33" Type="http://schemas.openxmlformats.org/officeDocument/2006/relationships/customXml" Target="../ink/ink16.xml"/><Relationship Id="rId38" Type="http://schemas.openxmlformats.org/officeDocument/2006/relationships/image" Target="../media/image18.png"/><Relationship Id="rId59" Type="http://schemas.openxmlformats.org/officeDocument/2006/relationships/customXml" Target="../ink/ink29.xml"/><Relationship Id="rId103" Type="http://schemas.openxmlformats.org/officeDocument/2006/relationships/customXml" Target="../ink/ink51.xml"/><Relationship Id="rId108" Type="http://schemas.openxmlformats.org/officeDocument/2006/relationships/image" Target="../media/image53.png"/><Relationship Id="rId54" Type="http://schemas.openxmlformats.org/officeDocument/2006/relationships/image" Target="../media/image26.png"/><Relationship Id="rId70" Type="http://schemas.openxmlformats.org/officeDocument/2006/relationships/image" Target="../media/image34.png"/><Relationship Id="rId75" Type="http://schemas.openxmlformats.org/officeDocument/2006/relationships/customXml" Target="../ink/ink37.xml"/><Relationship Id="rId91" Type="http://schemas.openxmlformats.org/officeDocument/2006/relationships/customXml" Target="../ink/ink45.xml"/><Relationship Id="rId96"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2.png"/><Relationship Id="rId15" Type="http://schemas.openxmlformats.org/officeDocument/2006/relationships/customXml" Target="../ink/ink7.xml"/><Relationship Id="rId23" Type="http://schemas.openxmlformats.org/officeDocument/2006/relationships/customXml" Target="../ink/ink11.xml"/><Relationship Id="rId28" Type="http://schemas.openxmlformats.org/officeDocument/2006/relationships/image" Target="../media/image13.png"/><Relationship Id="rId36" Type="http://schemas.openxmlformats.org/officeDocument/2006/relationships/image" Target="../media/image17.png"/><Relationship Id="rId49" Type="http://schemas.openxmlformats.org/officeDocument/2006/relationships/customXml" Target="../ink/ink24.xml"/><Relationship Id="rId57" Type="http://schemas.openxmlformats.org/officeDocument/2006/relationships/customXml" Target="../ink/ink28.xml"/><Relationship Id="rId106" Type="http://schemas.openxmlformats.org/officeDocument/2006/relationships/image" Target="../media/image52.png"/><Relationship Id="rId114" Type="http://schemas.openxmlformats.org/officeDocument/2006/relationships/image" Target="../media/image56.png"/><Relationship Id="rId10" Type="http://schemas.openxmlformats.org/officeDocument/2006/relationships/image" Target="../media/image4.png"/><Relationship Id="rId31" Type="http://schemas.openxmlformats.org/officeDocument/2006/relationships/customXml" Target="../ink/ink15.xml"/><Relationship Id="rId44" Type="http://schemas.openxmlformats.org/officeDocument/2006/relationships/image" Target="../media/image21.png"/><Relationship Id="rId52" Type="http://schemas.openxmlformats.org/officeDocument/2006/relationships/image" Target="../media/image25.png"/><Relationship Id="rId60" Type="http://schemas.openxmlformats.org/officeDocument/2006/relationships/image" Target="../media/image29.png"/><Relationship Id="rId65" Type="http://schemas.openxmlformats.org/officeDocument/2006/relationships/customXml" Target="../ink/ink32.xml"/><Relationship Id="rId73" Type="http://schemas.openxmlformats.org/officeDocument/2006/relationships/customXml" Target="../ink/ink36.xml"/><Relationship Id="rId78" Type="http://schemas.openxmlformats.org/officeDocument/2006/relationships/image" Target="../media/image38.png"/><Relationship Id="rId81" Type="http://schemas.openxmlformats.org/officeDocument/2006/relationships/customXml" Target="../ink/ink40.xml"/><Relationship Id="rId86" Type="http://schemas.openxmlformats.org/officeDocument/2006/relationships/image" Target="../media/image42.png"/><Relationship Id="rId94" Type="http://schemas.openxmlformats.org/officeDocument/2006/relationships/image" Target="../media/image46.png"/><Relationship Id="rId99" Type="http://schemas.openxmlformats.org/officeDocument/2006/relationships/customXml" Target="../ink/ink49.xml"/><Relationship Id="rId101" Type="http://schemas.openxmlformats.org/officeDocument/2006/relationships/customXml" Target="../ink/ink50.xml"/><Relationship Id="rId4" Type="http://schemas.openxmlformats.org/officeDocument/2006/relationships/image" Target="../media/image1.png"/><Relationship Id="rId9" Type="http://schemas.openxmlformats.org/officeDocument/2006/relationships/customXml" Target="../ink/ink4.xml"/><Relationship Id="rId13" Type="http://schemas.openxmlformats.org/officeDocument/2006/relationships/customXml" Target="../ink/ink6.xml"/><Relationship Id="rId18" Type="http://schemas.openxmlformats.org/officeDocument/2006/relationships/image" Target="../media/image8.png"/><Relationship Id="rId39" Type="http://schemas.openxmlformats.org/officeDocument/2006/relationships/customXml" Target="../ink/ink19.xml"/><Relationship Id="rId109" Type="http://schemas.openxmlformats.org/officeDocument/2006/relationships/customXml" Target="../ink/ink54.xml"/><Relationship Id="rId34" Type="http://schemas.openxmlformats.org/officeDocument/2006/relationships/image" Target="../media/image16.png"/><Relationship Id="rId50" Type="http://schemas.openxmlformats.org/officeDocument/2006/relationships/image" Target="../media/image24.png"/><Relationship Id="rId55" Type="http://schemas.openxmlformats.org/officeDocument/2006/relationships/customXml" Target="../ink/ink27.xml"/><Relationship Id="rId76" Type="http://schemas.openxmlformats.org/officeDocument/2006/relationships/image" Target="../media/image37.png"/><Relationship Id="rId97" Type="http://schemas.openxmlformats.org/officeDocument/2006/relationships/customXml" Target="../ink/ink48.xml"/><Relationship Id="rId104" Type="http://schemas.openxmlformats.org/officeDocument/2006/relationships/image" Target="../media/image51.png"/><Relationship Id="rId7" Type="http://schemas.openxmlformats.org/officeDocument/2006/relationships/customXml" Target="../ink/ink3.xml"/><Relationship Id="rId71" Type="http://schemas.openxmlformats.org/officeDocument/2006/relationships/customXml" Target="../ink/ink35.xml"/><Relationship Id="rId92" Type="http://schemas.openxmlformats.org/officeDocument/2006/relationships/image" Target="../media/image45.png"/><Relationship Id="rId2" Type="http://schemas.openxmlformats.org/officeDocument/2006/relationships/notesSlide" Target="../notesSlides/notesSlide1.xml"/><Relationship Id="rId29" Type="http://schemas.openxmlformats.org/officeDocument/2006/relationships/customXml" Target="../ink/ink14.xml"/><Relationship Id="rId24" Type="http://schemas.openxmlformats.org/officeDocument/2006/relationships/image" Target="../media/image11.png"/><Relationship Id="rId40" Type="http://schemas.openxmlformats.org/officeDocument/2006/relationships/image" Target="../media/image19.png"/><Relationship Id="rId45" Type="http://schemas.openxmlformats.org/officeDocument/2006/relationships/customXml" Target="../ink/ink22.xml"/><Relationship Id="rId66" Type="http://schemas.openxmlformats.org/officeDocument/2006/relationships/image" Target="../media/image32.png"/><Relationship Id="rId87" Type="http://schemas.openxmlformats.org/officeDocument/2006/relationships/customXml" Target="../ink/ink43.xml"/><Relationship Id="rId110" Type="http://schemas.openxmlformats.org/officeDocument/2006/relationships/image" Target="../media/image54.png"/><Relationship Id="rId115" Type="http://schemas.openxmlformats.org/officeDocument/2006/relationships/customXml" Target="../ink/ink57.xml"/><Relationship Id="rId61" Type="http://schemas.openxmlformats.org/officeDocument/2006/relationships/customXml" Target="../ink/ink30.xml"/><Relationship Id="rId82" Type="http://schemas.openxmlformats.org/officeDocument/2006/relationships/image" Target="../media/image40.png"/><Relationship Id="rId19" Type="http://schemas.openxmlformats.org/officeDocument/2006/relationships/customXml" Target="../ink/ink9.xml"/><Relationship Id="rId14" Type="http://schemas.openxmlformats.org/officeDocument/2006/relationships/image" Target="../media/image6.png"/><Relationship Id="rId30" Type="http://schemas.openxmlformats.org/officeDocument/2006/relationships/image" Target="../media/image14.png"/><Relationship Id="rId35" Type="http://schemas.openxmlformats.org/officeDocument/2006/relationships/customXml" Target="../ink/ink17.xml"/><Relationship Id="rId56" Type="http://schemas.openxmlformats.org/officeDocument/2006/relationships/image" Target="../media/image27.png"/><Relationship Id="rId77" Type="http://schemas.openxmlformats.org/officeDocument/2006/relationships/customXml" Target="../ink/ink38.xml"/><Relationship Id="rId100" Type="http://schemas.openxmlformats.org/officeDocument/2006/relationships/image" Target="../media/image49.png"/><Relationship Id="rId105" Type="http://schemas.openxmlformats.org/officeDocument/2006/relationships/customXml" Target="../ink/ink52.xml"/><Relationship Id="rId8" Type="http://schemas.openxmlformats.org/officeDocument/2006/relationships/image" Target="../media/image3.png"/><Relationship Id="rId51" Type="http://schemas.openxmlformats.org/officeDocument/2006/relationships/customXml" Target="../ink/ink25.xml"/><Relationship Id="rId72" Type="http://schemas.openxmlformats.org/officeDocument/2006/relationships/image" Target="../media/image35.png"/><Relationship Id="rId93" Type="http://schemas.openxmlformats.org/officeDocument/2006/relationships/customXml" Target="../ink/ink46.xml"/><Relationship Id="rId98" Type="http://schemas.openxmlformats.org/officeDocument/2006/relationships/image" Target="../media/image48.png"/><Relationship Id="rId3" Type="http://schemas.openxmlformats.org/officeDocument/2006/relationships/customXml" Target="../ink/ink1.xml"/><Relationship Id="rId25" Type="http://schemas.openxmlformats.org/officeDocument/2006/relationships/customXml" Target="../ink/ink12.xml"/><Relationship Id="rId46" Type="http://schemas.openxmlformats.org/officeDocument/2006/relationships/image" Target="../media/image22.png"/><Relationship Id="rId67" Type="http://schemas.openxmlformats.org/officeDocument/2006/relationships/customXml" Target="../ink/ink33.xml"/><Relationship Id="rId116" Type="http://schemas.openxmlformats.org/officeDocument/2006/relationships/image" Target="../media/image57.png"/><Relationship Id="rId20" Type="http://schemas.openxmlformats.org/officeDocument/2006/relationships/image" Target="../media/image9.png"/><Relationship Id="rId41" Type="http://schemas.openxmlformats.org/officeDocument/2006/relationships/customXml" Target="../ink/ink20.xml"/><Relationship Id="rId62" Type="http://schemas.openxmlformats.org/officeDocument/2006/relationships/image" Target="../media/image30.png"/><Relationship Id="rId83" Type="http://schemas.openxmlformats.org/officeDocument/2006/relationships/customXml" Target="../ink/ink41.xml"/><Relationship Id="rId88" Type="http://schemas.openxmlformats.org/officeDocument/2006/relationships/image" Target="../media/image43.png"/><Relationship Id="rId111" Type="http://schemas.openxmlformats.org/officeDocument/2006/relationships/customXml" Target="../ink/ink55.xml"/></Relationships>
</file>

<file path=ppt/slides/_rels/slide10.xml.rels><?xml version="1.0" encoding="UTF-8" standalone="yes"?>
<Relationships xmlns="http://schemas.openxmlformats.org/package/2006/relationships"><Relationship Id="rId3" Type="http://schemas.openxmlformats.org/officeDocument/2006/relationships/image" Target="../media/image59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75.png"/><Relationship Id="rId2" Type="http://schemas.openxmlformats.org/officeDocument/2006/relationships/hyperlink" Target="https://statbase.org/datasets/indexes-and-ratings/bigmac-index/#:~:text=Feb%202%2C%202026-,In%20January%202026%2C%20the%20highest%20overvaluation%20of%20local%20currencies%20according,in%202002)%20to%20+22.8" TargetMode="External"/><Relationship Id="rId1" Type="http://schemas.openxmlformats.org/officeDocument/2006/relationships/slideLayout" Target="../slideLayouts/slideLayout12.xml"/><Relationship Id="rId5" Type="http://schemas.openxmlformats.org/officeDocument/2006/relationships/image" Target="../media/image877.png"/><Relationship Id="rId4" Type="http://schemas.openxmlformats.org/officeDocument/2006/relationships/image" Target="../media/image876.png"/></Relationships>
</file>

<file path=ppt/slides/_rels/slide2.xml.rels><?xml version="1.0" encoding="UTF-8" standalone="yes"?>
<Relationships xmlns="http://schemas.openxmlformats.org/package/2006/relationships"><Relationship Id="rId26" Type="http://schemas.openxmlformats.org/officeDocument/2006/relationships/image" Target="../media/image69.png"/><Relationship Id="rId117" Type="http://schemas.openxmlformats.org/officeDocument/2006/relationships/customXml" Target="../ink/ink115.xml"/><Relationship Id="rId21" Type="http://schemas.openxmlformats.org/officeDocument/2006/relationships/customXml" Target="../ink/ink67.xml"/><Relationship Id="rId42" Type="http://schemas.openxmlformats.org/officeDocument/2006/relationships/image" Target="../media/image77.png"/><Relationship Id="rId47" Type="http://schemas.openxmlformats.org/officeDocument/2006/relationships/customXml" Target="../ink/ink80.xml"/><Relationship Id="rId63" Type="http://schemas.openxmlformats.org/officeDocument/2006/relationships/customXml" Target="../ink/ink88.xml"/><Relationship Id="rId68" Type="http://schemas.openxmlformats.org/officeDocument/2006/relationships/image" Target="../media/image90.png"/><Relationship Id="rId84" Type="http://schemas.openxmlformats.org/officeDocument/2006/relationships/image" Target="../media/image98.png"/><Relationship Id="rId89" Type="http://schemas.openxmlformats.org/officeDocument/2006/relationships/customXml" Target="../ink/ink101.xml"/><Relationship Id="rId112" Type="http://schemas.openxmlformats.org/officeDocument/2006/relationships/image" Target="../media/image112.png"/><Relationship Id="rId16" Type="http://schemas.openxmlformats.org/officeDocument/2006/relationships/image" Target="../media/image64.png"/><Relationship Id="rId107" Type="http://schemas.openxmlformats.org/officeDocument/2006/relationships/customXml" Target="../ink/ink110.xml"/><Relationship Id="rId11" Type="http://schemas.openxmlformats.org/officeDocument/2006/relationships/customXml" Target="../ink/ink62.xml"/><Relationship Id="rId32" Type="http://schemas.openxmlformats.org/officeDocument/2006/relationships/image" Target="../media/image72.png"/><Relationship Id="rId37" Type="http://schemas.openxmlformats.org/officeDocument/2006/relationships/customXml" Target="../ink/ink75.xml"/><Relationship Id="rId53" Type="http://schemas.openxmlformats.org/officeDocument/2006/relationships/customXml" Target="../ink/ink83.xml"/><Relationship Id="rId58" Type="http://schemas.openxmlformats.org/officeDocument/2006/relationships/image" Target="../media/image85.png"/><Relationship Id="rId74" Type="http://schemas.openxmlformats.org/officeDocument/2006/relationships/image" Target="../media/image93.png"/><Relationship Id="rId79" Type="http://schemas.openxmlformats.org/officeDocument/2006/relationships/customXml" Target="../ink/ink96.xml"/><Relationship Id="rId102" Type="http://schemas.openxmlformats.org/officeDocument/2006/relationships/image" Target="../media/image107.png"/><Relationship Id="rId5" Type="http://schemas.openxmlformats.org/officeDocument/2006/relationships/customXml" Target="../ink/ink59.xml"/><Relationship Id="rId90" Type="http://schemas.openxmlformats.org/officeDocument/2006/relationships/image" Target="../media/image101.png"/><Relationship Id="rId95" Type="http://schemas.openxmlformats.org/officeDocument/2006/relationships/customXml" Target="../ink/ink104.xml"/><Relationship Id="rId22" Type="http://schemas.openxmlformats.org/officeDocument/2006/relationships/image" Target="../media/image67.png"/><Relationship Id="rId27" Type="http://schemas.openxmlformats.org/officeDocument/2006/relationships/customXml" Target="../ink/ink70.xml"/><Relationship Id="rId43" Type="http://schemas.openxmlformats.org/officeDocument/2006/relationships/customXml" Target="../ink/ink78.xml"/><Relationship Id="rId48" Type="http://schemas.openxmlformats.org/officeDocument/2006/relationships/image" Target="../media/image80.png"/><Relationship Id="rId64" Type="http://schemas.openxmlformats.org/officeDocument/2006/relationships/image" Target="../media/image88.png"/><Relationship Id="rId69" Type="http://schemas.openxmlformats.org/officeDocument/2006/relationships/customXml" Target="../ink/ink91.xml"/><Relationship Id="rId113" Type="http://schemas.openxmlformats.org/officeDocument/2006/relationships/customXml" Target="../ink/ink113.xml"/><Relationship Id="rId118" Type="http://schemas.openxmlformats.org/officeDocument/2006/relationships/image" Target="../media/image114.png"/><Relationship Id="rId80" Type="http://schemas.openxmlformats.org/officeDocument/2006/relationships/image" Target="../media/image96.png"/><Relationship Id="rId85" Type="http://schemas.openxmlformats.org/officeDocument/2006/relationships/customXml" Target="../ink/ink99.xml"/><Relationship Id="rId12" Type="http://schemas.openxmlformats.org/officeDocument/2006/relationships/image" Target="../media/image62.png"/><Relationship Id="rId17" Type="http://schemas.openxmlformats.org/officeDocument/2006/relationships/customXml" Target="../ink/ink65.xml"/><Relationship Id="rId33" Type="http://schemas.openxmlformats.org/officeDocument/2006/relationships/customXml" Target="../ink/ink73.xml"/><Relationship Id="rId38" Type="http://schemas.openxmlformats.org/officeDocument/2006/relationships/image" Target="../media/image75.png"/><Relationship Id="rId59" Type="http://schemas.openxmlformats.org/officeDocument/2006/relationships/customXml" Target="../ink/ink86.xml"/><Relationship Id="rId103" Type="http://schemas.openxmlformats.org/officeDocument/2006/relationships/customXml" Target="../ink/ink108.xml"/><Relationship Id="rId108" Type="http://schemas.openxmlformats.org/officeDocument/2006/relationships/image" Target="../media/image110.png"/><Relationship Id="rId54" Type="http://schemas.openxmlformats.org/officeDocument/2006/relationships/image" Target="../media/image83.png"/><Relationship Id="rId70" Type="http://schemas.openxmlformats.org/officeDocument/2006/relationships/image" Target="../media/image91.png"/><Relationship Id="rId75" Type="http://schemas.openxmlformats.org/officeDocument/2006/relationships/customXml" Target="../ink/ink94.xml"/><Relationship Id="rId91" Type="http://schemas.openxmlformats.org/officeDocument/2006/relationships/customXml" Target="../ink/ink102.xml"/><Relationship Id="rId96"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59.png"/><Relationship Id="rId23" Type="http://schemas.openxmlformats.org/officeDocument/2006/relationships/customXml" Target="../ink/ink68.xml"/><Relationship Id="rId28" Type="http://schemas.openxmlformats.org/officeDocument/2006/relationships/image" Target="../media/image70.png"/><Relationship Id="rId49" Type="http://schemas.openxmlformats.org/officeDocument/2006/relationships/customXml" Target="../ink/ink81.xml"/><Relationship Id="rId114" Type="http://schemas.openxmlformats.org/officeDocument/2006/relationships/image" Target="../media/image113.png"/><Relationship Id="rId119" Type="http://schemas.openxmlformats.org/officeDocument/2006/relationships/customXml" Target="../ink/ink116.xml"/><Relationship Id="rId44" Type="http://schemas.openxmlformats.org/officeDocument/2006/relationships/image" Target="../media/image78.png"/><Relationship Id="rId60" Type="http://schemas.openxmlformats.org/officeDocument/2006/relationships/image" Target="../media/image86.png"/><Relationship Id="rId65" Type="http://schemas.openxmlformats.org/officeDocument/2006/relationships/customXml" Target="../ink/ink89.xml"/><Relationship Id="rId81" Type="http://schemas.openxmlformats.org/officeDocument/2006/relationships/customXml" Target="../ink/ink97.xml"/><Relationship Id="rId86" Type="http://schemas.openxmlformats.org/officeDocument/2006/relationships/image" Target="../media/image99.png"/><Relationship Id="rId4" Type="http://schemas.openxmlformats.org/officeDocument/2006/relationships/image" Target="../media/image58.png"/><Relationship Id="rId9" Type="http://schemas.openxmlformats.org/officeDocument/2006/relationships/customXml" Target="../ink/ink61.xml"/><Relationship Id="rId13" Type="http://schemas.openxmlformats.org/officeDocument/2006/relationships/customXml" Target="../ink/ink63.xml"/><Relationship Id="rId18" Type="http://schemas.openxmlformats.org/officeDocument/2006/relationships/image" Target="../media/image65.png"/><Relationship Id="rId39" Type="http://schemas.openxmlformats.org/officeDocument/2006/relationships/customXml" Target="../ink/ink76.xml"/><Relationship Id="rId109" Type="http://schemas.openxmlformats.org/officeDocument/2006/relationships/customXml" Target="../ink/ink111.xml"/><Relationship Id="rId34" Type="http://schemas.openxmlformats.org/officeDocument/2006/relationships/image" Target="../media/image73.png"/><Relationship Id="rId50" Type="http://schemas.openxmlformats.org/officeDocument/2006/relationships/image" Target="../media/image81.png"/><Relationship Id="rId55" Type="http://schemas.openxmlformats.org/officeDocument/2006/relationships/customXml" Target="../ink/ink84.xml"/><Relationship Id="rId76" Type="http://schemas.openxmlformats.org/officeDocument/2006/relationships/image" Target="../media/image94.png"/><Relationship Id="rId97" Type="http://schemas.openxmlformats.org/officeDocument/2006/relationships/customXml" Target="../ink/ink105.xml"/><Relationship Id="rId104" Type="http://schemas.openxmlformats.org/officeDocument/2006/relationships/image" Target="../media/image108.png"/><Relationship Id="rId120" Type="http://schemas.openxmlformats.org/officeDocument/2006/relationships/image" Target="../media/image115.png"/><Relationship Id="rId7" Type="http://schemas.openxmlformats.org/officeDocument/2006/relationships/customXml" Target="../ink/ink60.xml"/><Relationship Id="rId71" Type="http://schemas.openxmlformats.org/officeDocument/2006/relationships/customXml" Target="../ink/ink92.xml"/><Relationship Id="rId92" Type="http://schemas.openxmlformats.org/officeDocument/2006/relationships/image" Target="../media/image102.png"/><Relationship Id="rId2" Type="http://schemas.openxmlformats.org/officeDocument/2006/relationships/notesSlide" Target="../notesSlides/notesSlide2.xml"/><Relationship Id="rId29" Type="http://schemas.openxmlformats.org/officeDocument/2006/relationships/customXml" Target="../ink/ink71.xml"/><Relationship Id="rId24" Type="http://schemas.openxmlformats.org/officeDocument/2006/relationships/image" Target="../media/image68.png"/><Relationship Id="rId40" Type="http://schemas.openxmlformats.org/officeDocument/2006/relationships/image" Target="../media/image76.png"/><Relationship Id="rId45" Type="http://schemas.openxmlformats.org/officeDocument/2006/relationships/customXml" Target="../ink/ink79.xml"/><Relationship Id="rId66" Type="http://schemas.openxmlformats.org/officeDocument/2006/relationships/image" Target="../media/image89.png"/><Relationship Id="rId87" Type="http://schemas.openxmlformats.org/officeDocument/2006/relationships/customXml" Target="../ink/ink100.xml"/><Relationship Id="rId110" Type="http://schemas.openxmlformats.org/officeDocument/2006/relationships/image" Target="../media/image111.png"/><Relationship Id="rId115" Type="http://schemas.openxmlformats.org/officeDocument/2006/relationships/customXml" Target="../ink/ink114.xml"/><Relationship Id="rId61" Type="http://schemas.openxmlformats.org/officeDocument/2006/relationships/customXml" Target="../ink/ink87.xml"/><Relationship Id="rId82" Type="http://schemas.openxmlformats.org/officeDocument/2006/relationships/image" Target="../media/image97.png"/><Relationship Id="rId19" Type="http://schemas.openxmlformats.org/officeDocument/2006/relationships/customXml" Target="../ink/ink66.xml"/><Relationship Id="rId14" Type="http://schemas.openxmlformats.org/officeDocument/2006/relationships/image" Target="../media/image63.png"/><Relationship Id="rId30" Type="http://schemas.openxmlformats.org/officeDocument/2006/relationships/image" Target="../media/image71.png"/><Relationship Id="rId35" Type="http://schemas.openxmlformats.org/officeDocument/2006/relationships/customXml" Target="../ink/ink74.xml"/><Relationship Id="rId56" Type="http://schemas.openxmlformats.org/officeDocument/2006/relationships/image" Target="../media/image84.png"/><Relationship Id="rId77" Type="http://schemas.openxmlformats.org/officeDocument/2006/relationships/customXml" Target="../ink/ink95.xml"/><Relationship Id="rId100" Type="http://schemas.openxmlformats.org/officeDocument/2006/relationships/image" Target="../media/image106.png"/><Relationship Id="rId105" Type="http://schemas.openxmlformats.org/officeDocument/2006/relationships/customXml" Target="../ink/ink109.xml"/><Relationship Id="rId8" Type="http://schemas.openxmlformats.org/officeDocument/2006/relationships/image" Target="../media/image60.png"/><Relationship Id="rId51" Type="http://schemas.openxmlformats.org/officeDocument/2006/relationships/customXml" Target="../ink/ink82.xml"/><Relationship Id="rId72" Type="http://schemas.openxmlformats.org/officeDocument/2006/relationships/image" Target="../media/image92.png"/><Relationship Id="rId93" Type="http://schemas.openxmlformats.org/officeDocument/2006/relationships/customXml" Target="../ink/ink103.xml"/><Relationship Id="rId98" Type="http://schemas.openxmlformats.org/officeDocument/2006/relationships/image" Target="../media/image105.png"/><Relationship Id="rId121" Type="http://schemas.openxmlformats.org/officeDocument/2006/relationships/customXml" Target="../ink/ink117.xml"/><Relationship Id="rId3" Type="http://schemas.openxmlformats.org/officeDocument/2006/relationships/customXml" Target="../ink/ink58.xml"/><Relationship Id="rId25" Type="http://schemas.openxmlformats.org/officeDocument/2006/relationships/customXml" Target="../ink/ink69.xml"/><Relationship Id="rId46" Type="http://schemas.openxmlformats.org/officeDocument/2006/relationships/image" Target="../media/image79.png"/><Relationship Id="rId67" Type="http://schemas.openxmlformats.org/officeDocument/2006/relationships/customXml" Target="../ink/ink90.xml"/><Relationship Id="rId116" Type="http://schemas.openxmlformats.org/officeDocument/2006/relationships/image" Target="../media/image11.png"/><Relationship Id="rId20" Type="http://schemas.openxmlformats.org/officeDocument/2006/relationships/image" Target="../media/image66.png"/><Relationship Id="rId41" Type="http://schemas.openxmlformats.org/officeDocument/2006/relationships/customXml" Target="../ink/ink77.xml"/><Relationship Id="rId62" Type="http://schemas.openxmlformats.org/officeDocument/2006/relationships/image" Target="../media/image87.png"/><Relationship Id="rId83" Type="http://schemas.openxmlformats.org/officeDocument/2006/relationships/customXml" Target="../ink/ink98.xml"/><Relationship Id="rId88" Type="http://schemas.openxmlformats.org/officeDocument/2006/relationships/image" Target="../media/image100.png"/><Relationship Id="rId111" Type="http://schemas.openxmlformats.org/officeDocument/2006/relationships/customXml" Target="../ink/ink112.xml"/><Relationship Id="rId15" Type="http://schemas.openxmlformats.org/officeDocument/2006/relationships/customXml" Target="../ink/ink64.xml"/><Relationship Id="rId36" Type="http://schemas.openxmlformats.org/officeDocument/2006/relationships/image" Target="../media/image74.png"/><Relationship Id="rId57" Type="http://schemas.openxmlformats.org/officeDocument/2006/relationships/customXml" Target="../ink/ink85.xml"/><Relationship Id="rId106" Type="http://schemas.openxmlformats.org/officeDocument/2006/relationships/image" Target="../media/image109.png"/><Relationship Id="rId10" Type="http://schemas.openxmlformats.org/officeDocument/2006/relationships/image" Target="../media/image61.png"/><Relationship Id="rId31" Type="http://schemas.openxmlformats.org/officeDocument/2006/relationships/customXml" Target="../ink/ink72.xml"/><Relationship Id="rId52" Type="http://schemas.openxmlformats.org/officeDocument/2006/relationships/image" Target="../media/image82.png"/><Relationship Id="rId73" Type="http://schemas.openxmlformats.org/officeDocument/2006/relationships/customXml" Target="../ink/ink93.xml"/><Relationship Id="rId78" Type="http://schemas.openxmlformats.org/officeDocument/2006/relationships/image" Target="../media/image95.png"/><Relationship Id="rId94" Type="http://schemas.openxmlformats.org/officeDocument/2006/relationships/image" Target="../media/image103.png"/><Relationship Id="rId99" Type="http://schemas.openxmlformats.org/officeDocument/2006/relationships/customXml" Target="../ink/ink106.xml"/><Relationship Id="rId101" Type="http://schemas.openxmlformats.org/officeDocument/2006/relationships/customXml" Target="../ink/ink107.xml"/><Relationship Id="rId122" Type="http://schemas.openxmlformats.org/officeDocument/2006/relationships/image" Target="../media/image116.png"/></Relationships>
</file>

<file path=ppt/slides/_rels/slide3.xml.rels><?xml version="1.0" encoding="UTF-8" standalone="yes"?>
<Relationships xmlns="http://schemas.openxmlformats.org/package/2006/relationships"><Relationship Id="rId117" Type="http://schemas.openxmlformats.org/officeDocument/2006/relationships/customXml" Target="../ink/ink174.xml"/><Relationship Id="rId21" Type="http://schemas.openxmlformats.org/officeDocument/2006/relationships/customXml" Target="../ink/ink126.xml"/><Relationship Id="rId324" Type="http://schemas.openxmlformats.org/officeDocument/2006/relationships/image" Target="../media/image276.png"/><Relationship Id="rId531" Type="http://schemas.openxmlformats.org/officeDocument/2006/relationships/image" Target="../media/image379.png"/><Relationship Id="rId170" Type="http://schemas.openxmlformats.org/officeDocument/2006/relationships/image" Target="../media/image200.png"/><Relationship Id="rId268" Type="http://schemas.openxmlformats.org/officeDocument/2006/relationships/customXml" Target="../ink/ink250.xml"/><Relationship Id="rId475" Type="http://schemas.openxmlformats.org/officeDocument/2006/relationships/customXml" Target="../ink/ink354.xml"/><Relationship Id="rId32" Type="http://schemas.openxmlformats.org/officeDocument/2006/relationships/image" Target="../media/image132.png"/><Relationship Id="rId128" Type="http://schemas.openxmlformats.org/officeDocument/2006/relationships/image" Target="../media/image180.png"/><Relationship Id="rId335" Type="http://schemas.openxmlformats.org/officeDocument/2006/relationships/customXml" Target="../ink/ink284.xml"/><Relationship Id="rId542" Type="http://schemas.openxmlformats.org/officeDocument/2006/relationships/customXml" Target="../ink/ink388.xml"/><Relationship Id="rId181" Type="http://schemas.openxmlformats.org/officeDocument/2006/relationships/customXml" Target="../ink/ink206.xml"/><Relationship Id="rId402" Type="http://schemas.openxmlformats.org/officeDocument/2006/relationships/image" Target="../media/image315.png"/><Relationship Id="rId279" Type="http://schemas.openxmlformats.org/officeDocument/2006/relationships/image" Target="../media/image254.png"/><Relationship Id="rId486" Type="http://schemas.openxmlformats.org/officeDocument/2006/relationships/image" Target="../media/image357.png"/><Relationship Id="rId43" Type="http://schemas.openxmlformats.org/officeDocument/2006/relationships/customXml" Target="../ink/ink137.xml"/><Relationship Id="rId139" Type="http://schemas.openxmlformats.org/officeDocument/2006/relationships/customXml" Target="../ink/ink185.xml"/><Relationship Id="rId346" Type="http://schemas.openxmlformats.org/officeDocument/2006/relationships/image" Target="../media/image287.png"/><Relationship Id="rId553" Type="http://schemas.openxmlformats.org/officeDocument/2006/relationships/image" Target="../media/image390.png"/><Relationship Id="rId192" Type="http://schemas.openxmlformats.org/officeDocument/2006/relationships/image" Target="../media/image211.png"/><Relationship Id="rId206" Type="http://schemas.openxmlformats.org/officeDocument/2006/relationships/image" Target="../media/image218.png"/><Relationship Id="rId413" Type="http://schemas.openxmlformats.org/officeDocument/2006/relationships/customXml" Target="../ink/ink323.xml"/><Relationship Id="rId497" Type="http://schemas.openxmlformats.org/officeDocument/2006/relationships/customXml" Target="../ink/ink365.xml"/><Relationship Id="rId357" Type="http://schemas.openxmlformats.org/officeDocument/2006/relationships/customXml" Target="../ink/ink295.xml"/><Relationship Id="rId54" Type="http://schemas.openxmlformats.org/officeDocument/2006/relationships/image" Target="../media/image143.png"/><Relationship Id="rId217" Type="http://schemas.openxmlformats.org/officeDocument/2006/relationships/image" Target="../media/image223.png"/><Relationship Id="rId564" Type="http://schemas.openxmlformats.org/officeDocument/2006/relationships/customXml" Target="../ink/ink399.xml"/><Relationship Id="rId424" Type="http://schemas.openxmlformats.org/officeDocument/2006/relationships/image" Target="../media/image326.png"/><Relationship Id="rId270" Type="http://schemas.openxmlformats.org/officeDocument/2006/relationships/customXml" Target="../ink/ink251.xml"/><Relationship Id="rId65" Type="http://schemas.openxmlformats.org/officeDocument/2006/relationships/customXml" Target="../ink/ink148.xml"/><Relationship Id="rId130" Type="http://schemas.openxmlformats.org/officeDocument/2006/relationships/image" Target="../media/image181.png"/><Relationship Id="rId368" Type="http://schemas.openxmlformats.org/officeDocument/2006/relationships/image" Target="../media/image298.png"/><Relationship Id="rId575" Type="http://schemas.openxmlformats.org/officeDocument/2006/relationships/image" Target="../media/image401.png"/><Relationship Id="rId228" Type="http://schemas.openxmlformats.org/officeDocument/2006/relationships/customXml" Target="../ink/ink230.xml"/><Relationship Id="rId435" Type="http://schemas.openxmlformats.org/officeDocument/2006/relationships/customXml" Target="../ink/ink334.xml"/><Relationship Id="rId281" Type="http://schemas.openxmlformats.org/officeDocument/2006/relationships/image" Target="../media/image255.png"/><Relationship Id="rId502" Type="http://schemas.openxmlformats.org/officeDocument/2006/relationships/image" Target="../media/image365.png"/><Relationship Id="rId76" Type="http://schemas.openxmlformats.org/officeDocument/2006/relationships/image" Target="../media/image154.png"/><Relationship Id="rId141" Type="http://schemas.openxmlformats.org/officeDocument/2006/relationships/customXml" Target="../ink/ink186.xml"/><Relationship Id="rId379" Type="http://schemas.openxmlformats.org/officeDocument/2006/relationships/customXml" Target="../ink/ink306.xml"/><Relationship Id="rId586" Type="http://schemas.openxmlformats.org/officeDocument/2006/relationships/customXml" Target="../ink/ink410.xml"/><Relationship Id="rId7" Type="http://schemas.openxmlformats.org/officeDocument/2006/relationships/customXml" Target="../ink/ink119.xml"/><Relationship Id="rId239" Type="http://schemas.openxmlformats.org/officeDocument/2006/relationships/image" Target="../media/image234.png"/><Relationship Id="rId446" Type="http://schemas.openxmlformats.org/officeDocument/2006/relationships/image" Target="../media/image337.png"/><Relationship Id="rId292" Type="http://schemas.openxmlformats.org/officeDocument/2006/relationships/image" Target="../media/image260.png"/><Relationship Id="rId306" Type="http://schemas.openxmlformats.org/officeDocument/2006/relationships/image" Target="../media/image267.png"/><Relationship Id="rId87" Type="http://schemas.openxmlformats.org/officeDocument/2006/relationships/customXml" Target="../ink/ink159.xml"/><Relationship Id="rId513" Type="http://schemas.openxmlformats.org/officeDocument/2006/relationships/image" Target="../media/image370.png"/><Relationship Id="rId597" Type="http://schemas.openxmlformats.org/officeDocument/2006/relationships/image" Target="../media/image412.png"/><Relationship Id="rId152" Type="http://schemas.openxmlformats.org/officeDocument/2006/relationships/image" Target="../media/image11.png"/><Relationship Id="rId457" Type="http://schemas.openxmlformats.org/officeDocument/2006/relationships/customXml" Target="../ink/ink345.xml"/><Relationship Id="rId14" Type="http://schemas.openxmlformats.org/officeDocument/2006/relationships/image" Target="../media/image123.png"/><Relationship Id="rId317" Type="http://schemas.openxmlformats.org/officeDocument/2006/relationships/customXml" Target="../ink/ink275.xml"/><Relationship Id="rId524" Type="http://schemas.openxmlformats.org/officeDocument/2006/relationships/customXml" Target="../ink/ink379.xml"/><Relationship Id="rId98" Type="http://schemas.openxmlformats.org/officeDocument/2006/relationships/image" Target="../media/image165.png"/><Relationship Id="rId163" Type="http://schemas.openxmlformats.org/officeDocument/2006/relationships/customXml" Target="../ink/ink197.xml"/><Relationship Id="rId370" Type="http://schemas.openxmlformats.org/officeDocument/2006/relationships/image" Target="../media/image299.png"/><Relationship Id="rId230" Type="http://schemas.openxmlformats.org/officeDocument/2006/relationships/customXml" Target="../ink/ink231.xml"/><Relationship Id="rId468" Type="http://schemas.openxmlformats.org/officeDocument/2006/relationships/image" Target="../media/image348.png"/><Relationship Id="rId25" Type="http://schemas.openxmlformats.org/officeDocument/2006/relationships/customXml" Target="../ink/ink128.xml"/><Relationship Id="rId67" Type="http://schemas.openxmlformats.org/officeDocument/2006/relationships/customXml" Target="../ink/ink149.xml"/><Relationship Id="rId272" Type="http://schemas.openxmlformats.org/officeDocument/2006/relationships/customXml" Target="../ink/ink252.xml"/><Relationship Id="rId328" Type="http://schemas.openxmlformats.org/officeDocument/2006/relationships/image" Target="../media/image278.png"/><Relationship Id="rId535" Type="http://schemas.openxmlformats.org/officeDocument/2006/relationships/image" Target="../media/image381.png"/><Relationship Id="rId577" Type="http://schemas.openxmlformats.org/officeDocument/2006/relationships/image" Target="../media/image402.png"/><Relationship Id="rId132" Type="http://schemas.openxmlformats.org/officeDocument/2006/relationships/image" Target="../media/image182.png"/><Relationship Id="rId174" Type="http://schemas.openxmlformats.org/officeDocument/2006/relationships/image" Target="../media/image202.png"/><Relationship Id="rId381" Type="http://schemas.openxmlformats.org/officeDocument/2006/relationships/customXml" Target="../ink/ink307.xml"/><Relationship Id="rId602" Type="http://schemas.openxmlformats.org/officeDocument/2006/relationships/customXml" Target="../ink/ink418.xml"/><Relationship Id="rId241" Type="http://schemas.openxmlformats.org/officeDocument/2006/relationships/image" Target="../media/image235.png"/><Relationship Id="rId437" Type="http://schemas.openxmlformats.org/officeDocument/2006/relationships/customXml" Target="../ink/ink335.xml"/><Relationship Id="rId479" Type="http://schemas.openxmlformats.org/officeDocument/2006/relationships/customXml" Target="../ink/ink356.xml"/><Relationship Id="rId36" Type="http://schemas.openxmlformats.org/officeDocument/2006/relationships/image" Target="../media/image134.png"/><Relationship Id="rId283" Type="http://schemas.openxmlformats.org/officeDocument/2006/relationships/customXml" Target="../ink/ink258.xml"/><Relationship Id="rId339" Type="http://schemas.openxmlformats.org/officeDocument/2006/relationships/customXml" Target="../ink/ink286.xml"/><Relationship Id="rId490" Type="http://schemas.openxmlformats.org/officeDocument/2006/relationships/image" Target="../media/image359.png"/><Relationship Id="rId504" Type="http://schemas.openxmlformats.org/officeDocument/2006/relationships/image" Target="../media/image366.png"/><Relationship Id="rId546" Type="http://schemas.openxmlformats.org/officeDocument/2006/relationships/customXml" Target="../ink/ink390.xml"/><Relationship Id="rId78" Type="http://schemas.openxmlformats.org/officeDocument/2006/relationships/image" Target="../media/image155.png"/><Relationship Id="rId101" Type="http://schemas.openxmlformats.org/officeDocument/2006/relationships/customXml" Target="../ink/ink166.xml"/><Relationship Id="rId143" Type="http://schemas.openxmlformats.org/officeDocument/2006/relationships/customXml" Target="../ink/ink187.xml"/><Relationship Id="rId185" Type="http://schemas.openxmlformats.org/officeDocument/2006/relationships/customXml" Target="../ink/ink208.xml"/><Relationship Id="rId350" Type="http://schemas.openxmlformats.org/officeDocument/2006/relationships/image" Target="../media/image289.png"/><Relationship Id="rId406" Type="http://schemas.openxmlformats.org/officeDocument/2006/relationships/image" Target="../media/image317.png"/><Relationship Id="rId588" Type="http://schemas.openxmlformats.org/officeDocument/2006/relationships/customXml" Target="../ink/ink411.xml"/><Relationship Id="rId9" Type="http://schemas.openxmlformats.org/officeDocument/2006/relationships/customXml" Target="../ink/ink120.xml"/><Relationship Id="rId210" Type="http://schemas.openxmlformats.org/officeDocument/2006/relationships/customXml" Target="../ink/ink221.xml"/><Relationship Id="rId392" Type="http://schemas.openxmlformats.org/officeDocument/2006/relationships/image" Target="../media/image310.png"/><Relationship Id="rId448" Type="http://schemas.openxmlformats.org/officeDocument/2006/relationships/image" Target="../media/image338.png"/><Relationship Id="rId613" Type="http://schemas.openxmlformats.org/officeDocument/2006/relationships/image" Target="../media/image420.png"/><Relationship Id="rId252" Type="http://schemas.openxmlformats.org/officeDocument/2006/relationships/customXml" Target="../ink/ink242.xml"/><Relationship Id="rId294" Type="http://schemas.openxmlformats.org/officeDocument/2006/relationships/image" Target="../media/image261.png"/><Relationship Id="rId308" Type="http://schemas.openxmlformats.org/officeDocument/2006/relationships/image" Target="../media/image268.png"/><Relationship Id="rId515" Type="http://schemas.openxmlformats.org/officeDocument/2006/relationships/image" Target="../media/image371.png"/><Relationship Id="rId47" Type="http://schemas.openxmlformats.org/officeDocument/2006/relationships/customXml" Target="../ink/ink139.xml"/><Relationship Id="rId89" Type="http://schemas.openxmlformats.org/officeDocument/2006/relationships/customXml" Target="../ink/ink160.xml"/><Relationship Id="rId112" Type="http://schemas.openxmlformats.org/officeDocument/2006/relationships/image" Target="../media/image172.png"/><Relationship Id="rId154" Type="http://schemas.openxmlformats.org/officeDocument/2006/relationships/image" Target="../media/image192.png"/><Relationship Id="rId361" Type="http://schemas.openxmlformats.org/officeDocument/2006/relationships/customXml" Target="../ink/ink297.xml"/><Relationship Id="rId557" Type="http://schemas.openxmlformats.org/officeDocument/2006/relationships/image" Target="../media/image392.png"/><Relationship Id="rId599" Type="http://schemas.openxmlformats.org/officeDocument/2006/relationships/image" Target="../media/image413.png"/><Relationship Id="rId196" Type="http://schemas.openxmlformats.org/officeDocument/2006/relationships/image" Target="../media/image213.png"/><Relationship Id="rId417" Type="http://schemas.openxmlformats.org/officeDocument/2006/relationships/customXml" Target="../ink/ink325.xml"/><Relationship Id="rId459" Type="http://schemas.openxmlformats.org/officeDocument/2006/relationships/customXml" Target="../ink/ink346.xml"/><Relationship Id="rId16" Type="http://schemas.openxmlformats.org/officeDocument/2006/relationships/image" Target="../media/image124.png"/><Relationship Id="rId221" Type="http://schemas.openxmlformats.org/officeDocument/2006/relationships/image" Target="../media/image225.png"/><Relationship Id="rId263" Type="http://schemas.openxmlformats.org/officeDocument/2006/relationships/image" Target="../media/image246.png"/><Relationship Id="rId319" Type="http://schemas.openxmlformats.org/officeDocument/2006/relationships/customXml" Target="../ink/ink276.xml"/><Relationship Id="rId470" Type="http://schemas.openxmlformats.org/officeDocument/2006/relationships/image" Target="../media/image349.png"/><Relationship Id="rId526" Type="http://schemas.openxmlformats.org/officeDocument/2006/relationships/customXml" Target="../ink/ink380.xml"/><Relationship Id="rId58" Type="http://schemas.openxmlformats.org/officeDocument/2006/relationships/image" Target="../media/image145.png"/><Relationship Id="rId123" Type="http://schemas.openxmlformats.org/officeDocument/2006/relationships/customXml" Target="../ink/ink177.xml"/><Relationship Id="rId330" Type="http://schemas.openxmlformats.org/officeDocument/2006/relationships/image" Target="../media/image279.png"/><Relationship Id="rId568" Type="http://schemas.openxmlformats.org/officeDocument/2006/relationships/customXml" Target="../ink/ink401.xml"/><Relationship Id="rId165" Type="http://schemas.openxmlformats.org/officeDocument/2006/relationships/customXml" Target="../ink/ink198.xml"/><Relationship Id="rId372" Type="http://schemas.openxmlformats.org/officeDocument/2006/relationships/image" Target="../media/image300.png"/><Relationship Id="rId428" Type="http://schemas.openxmlformats.org/officeDocument/2006/relationships/image" Target="../media/image328.png"/><Relationship Id="rId232" Type="http://schemas.openxmlformats.org/officeDocument/2006/relationships/customXml" Target="../ink/ink232.xml"/><Relationship Id="rId274" Type="http://schemas.openxmlformats.org/officeDocument/2006/relationships/customXml" Target="../ink/ink253.xml"/><Relationship Id="rId481" Type="http://schemas.openxmlformats.org/officeDocument/2006/relationships/customXml" Target="../ink/ink357.xml"/><Relationship Id="rId27" Type="http://schemas.openxmlformats.org/officeDocument/2006/relationships/customXml" Target="../ink/ink129.xml"/><Relationship Id="rId69" Type="http://schemas.openxmlformats.org/officeDocument/2006/relationships/customXml" Target="../ink/ink150.xml"/><Relationship Id="rId134" Type="http://schemas.openxmlformats.org/officeDocument/2006/relationships/image" Target="../media/image183.png"/><Relationship Id="rId537" Type="http://schemas.openxmlformats.org/officeDocument/2006/relationships/image" Target="../media/image382.png"/><Relationship Id="rId579" Type="http://schemas.openxmlformats.org/officeDocument/2006/relationships/image" Target="../media/image403.png"/><Relationship Id="rId80" Type="http://schemas.openxmlformats.org/officeDocument/2006/relationships/image" Target="../media/image156.png"/><Relationship Id="rId176" Type="http://schemas.openxmlformats.org/officeDocument/2006/relationships/image" Target="../media/image203.png"/><Relationship Id="rId341" Type="http://schemas.openxmlformats.org/officeDocument/2006/relationships/customXml" Target="../ink/ink287.xml"/><Relationship Id="rId383" Type="http://schemas.openxmlformats.org/officeDocument/2006/relationships/customXml" Target="../ink/ink308.xml"/><Relationship Id="rId439" Type="http://schemas.openxmlformats.org/officeDocument/2006/relationships/customXml" Target="../ink/ink336.xml"/><Relationship Id="rId590" Type="http://schemas.openxmlformats.org/officeDocument/2006/relationships/customXml" Target="../ink/ink412.xml"/><Relationship Id="rId604" Type="http://schemas.openxmlformats.org/officeDocument/2006/relationships/customXml" Target="../ink/ink419.xml"/><Relationship Id="rId201" Type="http://schemas.openxmlformats.org/officeDocument/2006/relationships/customXml" Target="../ink/ink216.xml"/><Relationship Id="rId243" Type="http://schemas.openxmlformats.org/officeDocument/2006/relationships/image" Target="../media/image236.png"/><Relationship Id="rId285" Type="http://schemas.openxmlformats.org/officeDocument/2006/relationships/customXml" Target="../ink/ink259.xml"/><Relationship Id="rId450" Type="http://schemas.openxmlformats.org/officeDocument/2006/relationships/image" Target="../media/image339.png"/><Relationship Id="rId506" Type="http://schemas.openxmlformats.org/officeDocument/2006/relationships/image" Target="../media/image367.png"/><Relationship Id="rId38" Type="http://schemas.openxmlformats.org/officeDocument/2006/relationships/image" Target="../media/image135.png"/><Relationship Id="rId103" Type="http://schemas.openxmlformats.org/officeDocument/2006/relationships/customXml" Target="../ink/ink167.xml"/><Relationship Id="rId310" Type="http://schemas.openxmlformats.org/officeDocument/2006/relationships/image" Target="../media/image269.png"/><Relationship Id="rId492" Type="http://schemas.openxmlformats.org/officeDocument/2006/relationships/image" Target="../media/image360.png"/><Relationship Id="rId548" Type="http://schemas.openxmlformats.org/officeDocument/2006/relationships/customXml" Target="../ink/ink391.xml"/><Relationship Id="rId91" Type="http://schemas.openxmlformats.org/officeDocument/2006/relationships/customXml" Target="../ink/ink161.xml"/><Relationship Id="rId145" Type="http://schemas.openxmlformats.org/officeDocument/2006/relationships/customXml" Target="../ink/ink188.xml"/><Relationship Id="rId187" Type="http://schemas.openxmlformats.org/officeDocument/2006/relationships/customXml" Target="../ink/ink209.xml"/><Relationship Id="rId352" Type="http://schemas.openxmlformats.org/officeDocument/2006/relationships/image" Target="../media/image290.png"/><Relationship Id="rId394" Type="http://schemas.openxmlformats.org/officeDocument/2006/relationships/image" Target="../media/image311.png"/><Relationship Id="rId408" Type="http://schemas.openxmlformats.org/officeDocument/2006/relationships/image" Target="../media/image318.png"/><Relationship Id="rId212" Type="http://schemas.openxmlformats.org/officeDocument/2006/relationships/customXml" Target="../ink/ink222.xml"/><Relationship Id="rId254" Type="http://schemas.openxmlformats.org/officeDocument/2006/relationships/customXml" Target="../ink/ink243.xml"/><Relationship Id="rId49" Type="http://schemas.openxmlformats.org/officeDocument/2006/relationships/customXml" Target="../ink/ink140.xml"/><Relationship Id="rId114" Type="http://schemas.openxmlformats.org/officeDocument/2006/relationships/image" Target="../media/image173.png"/><Relationship Id="rId296" Type="http://schemas.openxmlformats.org/officeDocument/2006/relationships/image" Target="../media/image262.png"/><Relationship Id="rId461" Type="http://schemas.openxmlformats.org/officeDocument/2006/relationships/customXml" Target="../ink/ink347.xml"/><Relationship Id="rId517" Type="http://schemas.openxmlformats.org/officeDocument/2006/relationships/image" Target="../media/image372.png"/><Relationship Id="rId559" Type="http://schemas.openxmlformats.org/officeDocument/2006/relationships/image" Target="../media/image393.png"/><Relationship Id="rId60" Type="http://schemas.openxmlformats.org/officeDocument/2006/relationships/image" Target="../media/image146.png"/><Relationship Id="rId156" Type="http://schemas.openxmlformats.org/officeDocument/2006/relationships/image" Target="../media/image193.png"/><Relationship Id="rId198" Type="http://schemas.openxmlformats.org/officeDocument/2006/relationships/image" Target="../media/image214.png"/><Relationship Id="rId321" Type="http://schemas.openxmlformats.org/officeDocument/2006/relationships/customXml" Target="../ink/ink277.xml"/><Relationship Id="rId363" Type="http://schemas.openxmlformats.org/officeDocument/2006/relationships/customXml" Target="../ink/ink298.xml"/><Relationship Id="rId419" Type="http://schemas.openxmlformats.org/officeDocument/2006/relationships/customXml" Target="../ink/ink326.xml"/><Relationship Id="rId570" Type="http://schemas.openxmlformats.org/officeDocument/2006/relationships/customXml" Target="../ink/ink402.xml"/><Relationship Id="rId223" Type="http://schemas.openxmlformats.org/officeDocument/2006/relationships/image" Target="../media/image226.png"/><Relationship Id="rId430" Type="http://schemas.openxmlformats.org/officeDocument/2006/relationships/image" Target="../media/image329.png"/><Relationship Id="rId18" Type="http://schemas.openxmlformats.org/officeDocument/2006/relationships/image" Target="../media/image125.png"/><Relationship Id="rId265" Type="http://schemas.openxmlformats.org/officeDocument/2006/relationships/image" Target="../media/image247.png"/><Relationship Id="rId472" Type="http://schemas.openxmlformats.org/officeDocument/2006/relationships/image" Target="../media/image350.png"/><Relationship Id="rId528" Type="http://schemas.openxmlformats.org/officeDocument/2006/relationships/customXml" Target="../ink/ink381.xml"/><Relationship Id="rId125" Type="http://schemas.openxmlformats.org/officeDocument/2006/relationships/customXml" Target="../ink/ink178.xml"/><Relationship Id="rId167" Type="http://schemas.openxmlformats.org/officeDocument/2006/relationships/customXml" Target="../ink/ink199.xml"/><Relationship Id="rId332" Type="http://schemas.openxmlformats.org/officeDocument/2006/relationships/image" Target="../media/image280.png"/><Relationship Id="rId374" Type="http://schemas.openxmlformats.org/officeDocument/2006/relationships/image" Target="../media/image301.png"/><Relationship Id="rId581" Type="http://schemas.openxmlformats.org/officeDocument/2006/relationships/image" Target="../media/image404.png"/><Relationship Id="rId71" Type="http://schemas.openxmlformats.org/officeDocument/2006/relationships/customXml" Target="../ink/ink151.xml"/><Relationship Id="rId234" Type="http://schemas.openxmlformats.org/officeDocument/2006/relationships/customXml" Target="../ink/ink233.xml"/><Relationship Id="rId2" Type="http://schemas.openxmlformats.org/officeDocument/2006/relationships/notesSlide" Target="../notesSlides/notesSlide3.xml"/><Relationship Id="rId29" Type="http://schemas.openxmlformats.org/officeDocument/2006/relationships/customXml" Target="../ink/ink130.xml"/><Relationship Id="rId276" Type="http://schemas.openxmlformats.org/officeDocument/2006/relationships/customXml" Target="../ink/ink254.xml"/><Relationship Id="rId441" Type="http://schemas.openxmlformats.org/officeDocument/2006/relationships/customXml" Target="../ink/ink337.xml"/><Relationship Id="rId483" Type="http://schemas.openxmlformats.org/officeDocument/2006/relationships/customXml" Target="../ink/ink358.xml"/><Relationship Id="rId539" Type="http://schemas.openxmlformats.org/officeDocument/2006/relationships/image" Target="../media/image383.png"/><Relationship Id="rId40" Type="http://schemas.openxmlformats.org/officeDocument/2006/relationships/image" Target="../media/image136.png"/><Relationship Id="rId136" Type="http://schemas.openxmlformats.org/officeDocument/2006/relationships/image" Target="../media/image184.png"/><Relationship Id="rId178" Type="http://schemas.openxmlformats.org/officeDocument/2006/relationships/image" Target="../media/image204.png"/><Relationship Id="rId301" Type="http://schemas.openxmlformats.org/officeDocument/2006/relationships/customXml" Target="../ink/ink267.xml"/><Relationship Id="rId343" Type="http://schemas.openxmlformats.org/officeDocument/2006/relationships/customXml" Target="../ink/ink288.xml"/><Relationship Id="rId550" Type="http://schemas.openxmlformats.org/officeDocument/2006/relationships/customXml" Target="../ink/ink392.xml"/><Relationship Id="rId82" Type="http://schemas.openxmlformats.org/officeDocument/2006/relationships/image" Target="../media/image157.png"/><Relationship Id="rId203" Type="http://schemas.openxmlformats.org/officeDocument/2006/relationships/customXml" Target="../ink/ink217.xml"/><Relationship Id="rId385" Type="http://schemas.openxmlformats.org/officeDocument/2006/relationships/customXml" Target="../ink/ink309.xml"/><Relationship Id="rId592" Type="http://schemas.openxmlformats.org/officeDocument/2006/relationships/customXml" Target="../ink/ink413.xml"/><Relationship Id="rId606" Type="http://schemas.openxmlformats.org/officeDocument/2006/relationships/customXml" Target="../ink/ink420.xml"/><Relationship Id="rId245" Type="http://schemas.openxmlformats.org/officeDocument/2006/relationships/image" Target="../media/image237.png"/><Relationship Id="rId287" Type="http://schemas.openxmlformats.org/officeDocument/2006/relationships/customXml" Target="../ink/ink260.xml"/><Relationship Id="rId410" Type="http://schemas.openxmlformats.org/officeDocument/2006/relationships/image" Target="../media/image319.png"/><Relationship Id="rId452" Type="http://schemas.openxmlformats.org/officeDocument/2006/relationships/image" Target="../media/image340.png"/><Relationship Id="rId494" Type="http://schemas.openxmlformats.org/officeDocument/2006/relationships/image" Target="../media/image361.png"/><Relationship Id="rId508" Type="http://schemas.openxmlformats.org/officeDocument/2006/relationships/image" Target="../media/image368.png"/><Relationship Id="rId105" Type="http://schemas.openxmlformats.org/officeDocument/2006/relationships/customXml" Target="../ink/ink168.xml"/><Relationship Id="rId147" Type="http://schemas.openxmlformats.org/officeDocument/2006/relationships/customXml" Target="../ink/ink189.xml"/><Relationship Id="rId312" Type="http://schemas.openxmlformats.org/officeDocument/2006/relationships/image" Target="../media/image270.png"/><Relationship Id="rId354" Type="http://schemas.openxmlformats.org/officeDocument/2006/relationships/image" Target="../media/image291.png"/><Relationship Id="rId51" Type="http://schemas.openxmlformats.org/officeDocument/2006/relationships/customXml" Target="../ink/ink141.xml"/><Relationship Id="rId93" Type="http://schemas.openxmlformats.org/officeDocument/2006/relationships/customXml" Target="../ink/ink162.xml"/><Relationship Id="rId189" Type="http://schemas.openxmlformats.org/officeDocument/2006/relationships/customXml" Target="../ink/ink210.xml"/><Relationship Id="rId396" Type="http://schemas.openxmlformats.org/officeDocument/2006/relationships/image" Target="../media/image312.png"/><Relationship Id="rId561" Type="http://schemas.openxmlformats.org/officeDocument/2006/relationships/image" Target="../media/image394.png"/><Relationship Id="rId214" Type="http://schemas.openxmlformats.org/officeDocument/2006/relationships/customXml" Target="../ink/ink223.xml"/><Relationship Id="rId256" Type="http://schemas.openxmlformats.org/officeDocument/2006/relationships/customXml" Target="../ink/ink244.xml"/><Relationship Id="rId298" Type="http://schemas.openxmlformats.org/officeDocument/2006/relationships/image" Target="../media/image263.png"/><Relationship Id="rId421" Type="http://schemas.openxmlformats.org/officeDocument/2006/relationships/customXml" Target="../ink/ink327.xml"/><Relationship Id="rId463" Type="http://schemas.openxmlformats.org/officeDocument/2006/relationships/customXml" Target="../ink/ink348.xml"/><Relationship Id="rId519" Type="http://schemas.openxmlformats.org/officeDocument/2006/relationships/image" Target="../media/image373.png"/><Relationship Id="rId116" Type="http://schemas.openxmlformats.org/officeDocument/2006/relationships/image" Target="../media/image174.png"/><Relationship Id="rId158" Type="http://schemas.openxmlformats.org/officeDocument/2006/relationships/image" Target="../media/image194.png"/><Relationship Id="rId323" Type="http://schemas.openxmlformats.org/officeDocument/2006/relationships/customXml" Target="../ink/ink278.xml"/><Relationship Id="rId530" Type="http://schemas.openxmlformats.org/officeDocument/2006/relationships/customXml" Target="../ink/ink382.xml"/><Relationship Id="rId20" Type="http://schemas.openxmlformats.org/officeDocument/2006/relationships/image" Target="../media/image126.png"/><Relationship Id="rId62" Type="http://schemas.openxmlformats.org/officeDocument/2006/relationships/image" Target="../media/image147.png"/><Relationship Id="rId365" Type="http://schemas.openxmlformats.org/officeDocument/2006/relationships/customXml" Target="../ink/ink299.xml"/><Relationship Id="rId572" Type="http://schemas.openxmlformats.org/officeDocument/2006/relationships/customXml" Target="../ink/ink403.xml"/><Relationship Id="rId225" Type="http://schemas.openxmlformats.org/officeDocument/2006/relationships/image" Target="../media/image227.png"/><Relationship Id="rId267" Type="http://schemas.openxmlformats.org/officeDocument/2006/relationships/image" Target="../media/image248.png"/><Relationship Id="rId432" Type="http://schemas.openxmlformats.org/officeDocument/2006/relationships/image" Target="../media/image330.png"/><Relationship Id="rId474" Type="http://schemas.openxmlformats.org/officeDocument/2006/relationships/image" Target="../media/image351.png"/><Relationship Id="rId127" Type="http://schemas.openxmlformats.org/officeDocument/2006/relationships/customXml" Target="../ink/ink179.xml"/><Relationship Id="rId31" Type="http://schemas.openxmlformats.org/officeDocument/2006/relationships/customXml" Target="../ink/ink131.xml"/><Relationship Id="rId73" Type="http://schemas.openxmlformats.org/officeDocument/2006/relationships/customXml" Target="../ink/ink152.xml"/><Relationship Id="rId169" Type="http://schemas.openxmlformats.org/officeDocument/2006/relationships/customXml" Target="../ink/ink200.xml"/><Relationship Id="rId334" Type="http://schemas.openxmlformats.org/officeDocument/2006/relationships/image" Target="../media/image281.png"/><Relationship Id="rId376" Type="http://schemas.openxmlformats.org/officeDocument/2006/relationships/image" Target="../media/image302.png"/><Relationship Id="rId541" Type="http://schemas.openxmlformats.org/officeDocument/2006/relationships/image" Target="../media/image384.png"/><Relationship Id="rId583" Type="http://schemas.openxmlformats.org/officeDocument/2006/relationships/image" Target="../media/image405.png"/><Relationship Id="rId4" Type="http://schemas.openxmlformats.org/officeDocument/2006/relationships/image" Target="../media/image118.png"/><Relationship Id="rId180" Type="http://schemas.openxmlformats.org/officeDocument/2006/relationships/image" Target="../media/image205.png"/><Relationship Id="rId236" Type="http://schemas.openxmlformats.org/officeDocument/2006/relationships/customXml" Target="../ink/ink234.xml"/><Relationship Id="rId278" Type="http://schemas.openxmlformats.org/officeDocument/2006/relationships/customXml" Target="../ink/ink255.xml"/><Relationship Id="rId401" Type="http://schemas.openxmlformats.org/officeDocument/2006/relationships/customXml" Target="../ink/ink317.xml"/><Relationship Id="rId443" Type="http://schemas.openxmlformats.org/officeDocument/2006/relationships/customXml" Target="../ink/ink338.xml"/><Relationship Id="rId303" Type="http://schemas.openxmlformats.org/officeDocument/2006/relationships/customXml" Target="../ink/ink268.xml"/><Relationship Id="rId485" Type="http://schemas.openxmlformats.org/officeDocument/2006/relationships/customXml" Target="../ink/ink359.xml"/><Relationship Id="rId42" Type="http://schemas.openxmlformats.org/officeDocument/2006/relationships/image" Target="../media/image137.png"/><Relationship Id="rId84" Type="http://schemas.openxmlformats.org/officeDocument/2006/relationships/image" Target="../media/image158.png"/><Relationship Id="rId138" Type="http://schemas.openxmlformats.org/officeDocument/2006/relationships/image" Target="../media/image185.png"/><Relationship Id="rId345" Type="http://schemas.openxmlformats.org/officeDocument/2006/relationships/customXml" Target="../ink/ink289.xml"/><Relationship Id="rId387" Type="http://schemas.openxmlformats.org/officeDocument/2006/relationships/customXml" Target="../ink/ink310.xml"/><Relationship Id="rId510" Type="http://schemas.openxmlformats.org/officeDocument/2006/relationships/image" Target="../media/image369.png"/><Relationship Id="rId552" Type="http://schemas.openxmlformats.org/officeDocument/2006/relationships/customXml" Target="../ink/ink393.xml"/><Relationship Id="rId594" Type="http://schemas.openxmlformats.org/officeDocument/2006/relationships/customXml" Target="../ink/ink414.xml"/><Relationship Id="rId608" Type="http://schemas.openxmlformats.org/officeDocument/2006/relationships/customXml" Target="../ink/ink421.xml"/><Relationship Id="rId191" Type="http://schemas.openxmlformats.org/officeDocument/2006/relationships/customXml" Target="../ink/ink211.xml"/><Relationship Id="rId205" Type="http://schemas.openxmlformats.org/officeDocument/2006/relationships/customXml" Target="../ink/ink218.xml"/><Relationship Id="rId247" Type="http://schemas.openxmlformats.org/officeDocument/2006/relationships/image" Target="../media/image238.png"/><Relationship Id="rId412" Type="http://schemas.openxmlformats.org/officeDocument/2006/relationships/image" Target="../media/image320.png"/><Relationship Id="rId107" Type="http://schemas.openxmlformats.org/officeDocument/2006/relationships/customXml" Target="../ink/ink169.xml"/><Relationship Id="rId289" Type="http://schemas.openxmlformats.org/officeDocument/2006/relationships/customXml" Target="../ink/ink261.xml"/><Relationship Id="rId454" Type="http://schemas.openxmlformats.org/officeDocument/2006/relationships/image" Target="../media/image341.png"/><Relationship Id="rId496" Type="http://schemas.openxmlformats.org/officeDocument/2006/relationships/image" Target="../media/image362.png"/><Relationship Id="rId11" Type="http://schemas.openxmlformats.org/officeDocument/2006/relationships/customXml" Target="../ink/ink121.xml"/><Relationship Id="rId53" Type="http://schemas.openxmlformats.org/officeDocument/2006/relationships/customXml" Target="../ink/ink142.xml"/><Relationship Id="rId149" Type="http://schemas.openxmlformats.org/officeDocument/2006/relationships/customXml" Target="../ink/ink190.xml"/><Relationship Id="rId314" Type="http://schemas.openxmlformats.org/officeDocument/2006/relationships/image" Target="../media/image271.png"/><Relationship Id="rId356" Type="http://schemas.openxmlformats.org/officeDocument/2006/relationships/image" Target="../media/image292.png"/><Relationship Id="rId398" Type="http://schemas.openxmlformats.org/officeDocument/2006/relationships/image" Target="../media/image313.png"/><Relationship Id="rId521" Type="http://schemas.openxmlformats.org/officeDocument/2006/relationships/image" Target="../media/image374.png"/><Relationship Id="rId563" Type="http://schemas.openxmlformats.org/officeDocument/2006/relationships/image" Target="../media/image395.png"/><Relationship Id="rId95" Type="http://schemas.openxmlformats.org/officeDocument/2006/relationships/customXml" Target="../ink/ink163.xml"/><Relationship Id="rId160" Type="http://schemas.openxmlformats.org/officeDocument/2006/relationships/image" Target="../media/image195.png"/><Relationship Id="rId216" Type="http://schemas.openxmlformats.org/officeDocument/2006/relationships/customXml" Target="../ink/ink224.xml"/><Relationship Id="rId423" Type="http://schemas.openxmlformats.org/officeDocument/2006/relationships/customXml" Target="../ink/ink328.xml"/><Relationship Id="rId258" Type="http://schemas.openxmlformats.org/officeDocument/2006/relationships/customXml" Target="../ink/ink245.xml"/><Relationship Id="rId465" Type="http://schemas.openxmlformats.org/officeDocument/2006/relationships/customXml" Target="../ink/ink349.xml"/><Relationship Id="rId22" Type="http://schemas.openxmlformats.org/officeDocument/2006/relationships/image" Target="../media/image127.png"/><Relationship Id="rId64" Type="http://schemas.openxmlformats.org/officeDocument/2006/relationships/image" Target="../media/image148.png"/><Relationship Id="rId118" Type="http://schemas.openxmlformats.org/officeDocument/2006/relationships/image" Target="../media/image175.png"/><Relationship Id="rId325" Type="http://schemas.openxmlformats.org/officeDocument/2006/relationships/customXml" Target="../ink/ink279.xml"/><Relationship Id="rId367" Type="http://schemas.openxmlformats.org/officeDocument/2006/relationships/customXml" Target="../ink/ink300.xml"/><Relationship Id="rId532" Type="http://schemas.openxmlformats.org/officeDocument/2006/relationships/customXml" Target="../ink/ink383.xml"/><Relationship Id="rId574" Type="http://schemas.openxmlformats.org/officeDocument/2006/relationships/customXml" Target="../ink/ink404.xml"/><Relationship Id="rId171" Type="http://schemas.openxmlformats.org/officeDocument/2006/relationships/customXml" Target="../ink/ink201.xml"/><Relationship Id="rId227" Type="http://schemas.openxmlformats.org/officeDocument/2006/relationships/image" Target="../media/image228.png"/><Relationship Id="rId269" Type="http://schemas.openxmlformats.org/officeDocument/2006/relationships/image" Target="../media/image249.png"/><Relationship Id="rId434" Type="http://schemas.openxmlformats.org/officeDocument/2006/relationships/image" Target="../media/image331.png"/><Relationship Id="rId476" Type="http://schemas.openxmlformats.org/officeDocument/2006/relationships/image" Target="../media/image352.png"/><Relationship Id="rId33" Type="http://schemas.openxmlformats.org/officeDocument/2006/relationships/customXml" Target="../ink/ink132.xml"/><Relationship Id="rId129" Type="http://schemas.openxmlformats.org/officeDocument/2006/relationships/customXml" Target="../ink/ink180.xml"/><Relationship Id="rId280" Type="http://schemas.openxmlformats.org/officeDocument/2006/relationships/customXml" Target="../ink/ink256.xml"/><Relationship Id="rId336" Type="http://schemas.openxmlformats.org/officeDocument/2006/relationships/image" Target="../media/image282.png"/><Relationship Id="rId501" Type="http://schemas.openxmlformats.org/officeDocument/2006/relationships/customXml" Target="../ink/ink367.xml"/><Relationship Id="rId543" Type="http://schemas.openxmlformats.org/officeDocument/2006/relationships/image" Target="../media/image385.png"/><Relationship Id="rId75" Type="http://schemas.openxmlformats.org/officeDocument/2006/relationships/customXml" Target="../ink/ink153.xml"/><Relationship Id="rId140" Type="http://schemas.openxmlformats.org/officeDocument/2006/relationships/image" Target="../media/image186.png"/><Relationship Id="rId182" Type="http://schemas.openxmlformats.org/officeDocument/2006/relationships/image" Target="../media/image206.png"/><Relationship Id="rId378" Type="http://schemas.openxmlformats.org/officeDocument/2006/relationships/image" Target="../media/image303.png"/><Relationship Id="rId403" Type="http://schemas.openxmlformats.org/officeDocument/2006/relationships/customXml" Target="../ink/ink318.xml"/><Relationship Id="rId585" Type="http://schemas.openxmlformats.org/officeDocument/2006/relationships/image" Target="../media/image406.png"/><Relationship Id="rId6" Type="http://schemas.openxmlformats.org/officeDocument/2006/relationships/image" Target="../media/image119.png"/><Relationship Id="rId238" Type="http://schemas.openxmlformats.org/officeDocument/2006/relationships/customXml" Target="../ink/ink235.xml"/><Relationship Id="rId445" Type="http://schemas.openxmlformats.org/officeDocument/2006/relationships/customXml" Target="../ink/ink339.xml"/><Relationship Id="rId487" Type="http://schemas.openxmlformats.org/officeDocument/2006/relationships/customXml" Target="../ink/ink360.xml"/><Relationship Id="rId610" Type="http://schemas.openxmlformats.org/officeDocument/2006/relationships/customXml" Target="../ink/ink422.xml"/><Relationship Id="rId291" Type="http://schemas.openxmlformats.org/officeDocument/2006/relationships/customXml" Target="../ink/ink262.xml"/><Relationship Id="rId305" Type="http://schemas.openxmlformats.org/officeDocument/2006/relationships/customXml" Target="../ink/ink269.xml"/><Relationship Id="rId347" Type="http://schemas.openxmlformats.org/officeDocument/2006/relationships/customXml" Target="../ink/ink290.xml"/><Relationship Id="rId512" Type="http://schemas.openxmlformats.org/officeDocument/2006/relationships/customXml" Target="../ink/ink373.xml"/><Relationship Id="rId44" Type="http://schemas.openxmlformats.org/officeDocument/2006/relationships/image" Target="../media/image138.png"/><Relationship Id="rId86" Type="http://schemas.openxmlformats.org/officeDocument/2006/relationships/image" Target="../media/image159.png"/><Relationship Id="rId151" Type="http://schemas.openxmlformats.org/officeDocument/2006/relationships/customXml" Target="../ink/ink191.xml"/><Relationship Id="rId389" Type="http://schemas.openxmlformats.org/officeDocument/2006/relationships/customXml" Target="../ink/ink311.xml"/><Relationship Id="rId554" Type="http://schemas.openxmlformats.org/officeDocument/2006/relationships/customXml" Target="../ink/ink394.xml"/><Relationship Id="rId596" Type="http://schemas.openxmlformats.org/officeDocument/2006/relationships/customXml" Target="../ink/ink415.xml"/><Relationship Id="rId193" Type="http://schemas.openxmlformats.org/officeDocument/2006/relationships/customXml" Target="../ink/ink212.xml"/><Relationship Id="rId207" Type="http://schemas.openxmlformats.org/officeDocument/2006/relationships/customXml" Target="../ink/ink219.xml"/><Relationship Id="rId249" Type="http://schemas.openxmlformats.org/officeDocument/2006/relationships/image" Target="../media/image239.png"/><Relationship Id="rId414" Type="http://schemas.openxmlformats.org/officeDocument/2006/relationships/image" Target="../media/image321.png"/><Relationship Id="rId456" Type="http://schemas.openxmlformats.org/officeDocument/2006/relationships/image" Target="../media/image342.png"/><Relationship Id="rId498" Type="http://schemas.openxmlformats.org/officeDocument/2006/relationships/image" Target="../media/image363.png"/><Relationship Id="rId13" Type="http://schemas.openxmlformats.org/officeDocument/2006/relationships/customXml" Target="../ink/ink122.xml"/><Relationship Id="rId109" Type="http://schemas.openxmlformats.org/officeDocument/2006/relationships/customXml" Target="../ink/ink170.xml"/><Relationship Id="rId260" Type="http://schemas.openxmlformats.org/officeDocument/2006/relationships/customXml" Target="../ink/ink246.xml"/><Relationship Id="rId316" Type="http://schemas.openxmlformats.org/officeDocument/2006/relationships/image" Target="../media/image272.png"/><Relationship Id="rId523" Type="http://schemas.openxmlformats.org/officeDocument/2006/relationships/image" Target="../media/image375.png"/><Relationship Id="rId55" Type="http://schemas.openxmlformats.org/officeDocument/2006/relationships/customXml" Target="../ink/ink143.xml"/><Relationship Id="rId97" Type="http://schemas.openxmlformats.org/officeDocument/2006/relationships/customXml" Target="../ink/ink164.xml"/><Relationship Id="rId120" Type="http://schemas.openxmlformats.org/officeDocument/2006/relationships/image" Target="../media/image176.png"/><Relationship Id="rId358" Type="http://schemas.openxmlformats.org/officeDocument/2006/relationships/image" Target="../media/image293.png"/><Relationship Id="rId565" Type="http://schemas.openxmlformats.org/officeDocument/2006/relationships/image" Target="../media/image396.png"/><Relationship Id="rId162" Type="http://schemas.openxmlformats.org/officeDocument/2006/relationships/image" Target="../media/image196.png"/><Relationship Id="rId218" Type="http://schemas.openxmlformats.org/officeDocument/2006/relationships/customXml" Target="../ink/ink225.xml"/><Relationship Id="rId425" Type="http://schemas.openxmlformats.org/officeDocument/2006/relationships/customXml" Target="../ink/ink329.xml"/><Relationship Id="rId467" Type="http://schemas.openxmlformats.org/officeDocument/2006/relationships/customXml" Target="../ink/ink350.xml"/><Relationship Id="rId271" Type="http://schemas.openxmlformats.org/officeDocument/2006/relationships/image" Target="../media/image250.png"/><Relationship Id="rId24" Type="http://schemas.openxmlformats.org/officeDocument/2006/relationships/image" Target="../media/image128.png"/><Relationship Id="rId66" Type="http://schemas.openxmlformats.org/officeDocument/2006/relationships/image" Target="../media/image149.png"/><Relationship Id="rId131" Type="http://schemas.openxmlformats.org/officeDocument/2006/relationships/customXml" Target="../ink/ink181.xml"/><Relationship Id="rId327" Type="http://schemas.openxmlformats.org/officeDocument/2006/relationships/customXml" Target="../ink/ink280.xml"/><Relationship Id="rId369" Type="http://schemas.openxmlformats.org/officeDocument/2006/relationships/customXml" Target="../ink/ink301.xml"/><Relationship Id="rId534" Type="http://schemas.openxmlformats.org/officeDocument/2006/relationships/customXml" Target="../ink/ink384.xml"/><Relationship Id="rId576" Type="http://schemas.openxmlformats.org/officeDocument/2006/relationships/customXml" Target="../ink/ink405.xml"/><Relationship Id="rId173" Type="http://schemas.openxmlformats.org/officeDocument/2006/relationships/customXml" Target="../ink/ink202.xml"/><Relationship Id="rId229" Type="http://schemas.openxmlformats.org/officeDocument/2006/relationships/image" Target="../media/image229.png"/><Relationship Id="rId380" Type="http://schemas.openxmlformats.org/officeDocument/2006/relationships/image" Target="../media/image304.png"/><Relationship Id="rId436" Type="http://schemas.openxmlformats.org/officeDocument/2006/relationships/image" Target="../media/image332.png"/><Relationship Id="rId601" Type="http://schemas.openxmlformats.org/officeDocument/2006/relationships/image" Target="../media/image414.png"/><Relationship Id="rId240" Type="http://schemas.openxmlformats.org/officeDocument/2006/relationships/customXml" Target="../ink/ink236.xml"/><Relationship Id="rId478" Type="http://schemas.openxmlformats.org/officeDocument/2006/relationships/image" Target="../media/image353.png"/><Relationship Id="rId35" Type="http://schemas.openxmlformats.org/officeDocument/2006/relationships/customXml" Target="../ink/ink133.xml"/><Relationship Id="rId77" Type="http://schemas.openxmlformats.org/officeDocument/2006/relationships/customXml" Target="../ink/ink154.xml"/><Relationship Id="rId100" Type="http://schemas.openxmlformats.org/officeDocument/2006/relationships/image" Target="../media/image166.png"/><Relationship Id="rId282" Type="http://schemas.openxmlformats.org/officeDocument/2006/relationships/customXml" Target="../ink/ink257.xml"/><Relationship Id="rId338" Type="http://schemas.openxmlformats.org/officeDocument/2006/relationships/image" Target="../media/image283.png"/><Relationship Id="rId503" Type="http://schemas.openxmlformats.org/officeDocument/2006/relationships/customXml" Target="../ink/ink368.xml"/><Relationship Id="rId545" Type="http://schemas.openxmlformats.org/officeDocument/2006/relationships/image" Target="../media/image386.png"/><Relationship Id="rId587" Type="http://schemas.openxmlformats.org/officeDocument/2006/relationships/image" Target="../media/image407.png"/><Relationship Id="rId8" Type="http://schemas.openxmlformats.org/officeDocument/2006/relationships/image" Target="../media/image120.png"/><Relationship Id="rId142" Type="http://schemas.openxmlformats.org/officeDocument/2006/relationships/image" Target="../media/image187.png"/><Relationship Id="rId184" Type="http://schemas.openxmlformats.org/officeDocument/2006/relationships/image" Target="../media/image207.png"/><Relationship Id="rId391" Type="http://schemas.openxmlformats.org/officeDocument/2006/relationships/customXml" Target="../ink/ink312.xml"/><Relationship Id="rId405" Type="http://schemas.openxmlformats.org/officeDocument/2006/relationships/customXml" Target="../ink/ink319.xml"/><Relationship Id="rId447" Type="http://schemas.openxmlformats.org/officeDocument/2006/relationships/customXml" Target="../ink/ink340.xml"/><Relationship Id="rId612" Type="http://schemas.openxmlformats.org/officeDocument/2006/relationships/customXml" Target="../ink/ink423.xml"/><Relationship Id="rId251" Type="http://schemas.openxmlformats.org/officeDocument/2006/relationships/image" Target="../media/image240.png"/><Relationship Id="rId489" Type="http://schemas.openxmlformats.org/officeDocument/2006/relationships/customXml" Target="../ink/ink361.xml"/><Relationship Id="rId46" Type="http://schemas.openxmlformats.org/officeDocument/2006/relationships/image" Target="../media/image139.png"/><Relationship Id="rId293" Type="http://schemas.openxmlformats.org/officeDocument/2006/relationships/customXml" Target="../ink/ink263.xml"/><Relationship Id="rId307" Type="http://schemas.openxmlformats.org/officeDocument/2006/relationships/customXml" Target="../ink/ink270.xml"/><Relationship Id="rId349" Type="http://schemas.openxmlformats.org/officeDocument/2006/relationships/customXml" Target="../ink/ink291.xml"/><Relationship Id="rId514" Type="http://schemas.openxmlformats.org/officeDocument/2006/relationships/customXml" Target="../ink/ink374.xml"/><Relationship Id="rId556" Type="http://schemas.openxmlformats.org/officeDocument/2006/relationships/customXml" Target="../ink/ink395.xml"/><Relationship Id="rId88" Type="http://schemas.openxmlformats.org/officeDocument/2006/relationships/image" Target="../media/image160.png"/><Relationship Id="rId111" Type="http://schemas.openxmlformats.org/officeDocument/2006/relationships/customXml" Target="../ink/ink171.xml"/><Relationship Id="rId153" Type="http://schemas.openxmlformats.org/officeDocument/2006/relationships/customXml" Target="../ink/ink192.xml"/><Relationship Id="rId195" Type="http://schemas.openxmlformats.org/officeDocument/2006/relationships/customXml" Target="../ink/ink213.xml"/><Relationship Id="rId209" Type="http://schemas.openxmlformats.org/officeDocument/2006/relationships/customXml" Target="../ink/ink220.xml"/><Relationship Id="rId360" Type="http://schemas.openxmlformats.org/officeDocument/2006/relationships/image" Target="../media/image294.png"/><Relationship Id="rId416" Type="http://schemas.openxmlformats.org/officeDocument/2006/relationships/image" Target="../media/image322.png"/><Relationship Id="rId598" Type="http://schemas.openxmlformats.org/officeDocument/2006/relationships/customXml" Target="../ink/ink416.xml"/><Relationship Id="rId220" Type="http://schemas.openxmlformats.org/officeDocument/2006/relationships/customXml" Target="../ink/ink226.xml"/><Relationship Id="rId458" Type="http://schemas.openxmlformats.org/officeDocument/2006/relationships/image" Target="../media/image343.png"/><Relationship Id="rId15" Type="http://schemas.openxmlformats.org/officeDocument/2006/relationships/customXml" Target="../ink/ink123.xml"/><Relationship Id="rId57" Type="http://schemas.openxmlformats.org/officeDocument/2006/relationships/customXml" Target="../ink/ink144.xml"/><Relationship Id="rId262" Type="http://schemas.openxmlformats.org/officeDocument/2006/relationships/customXml" Target="../ink/ink247.xml"/><Relationship Id="rId318" Type="http://schemas.openxmlformats.org/officeDocument/2006/relationships/image" Target="../media/image273.png"/><Relationship Id="rId525" Type="http://schemas.openxmlformats.org/officeDocument/2006/relationships/image" Target="../media/image376.png"/><Relationship Id="rId567" Type="http://schemas.openxmlformats.org/officeDocument/2006/relationships/image" Target="../media/image397.png"/><Relationship Id="rId99" Type="http://schemas.openxmlformats.org/officeDocument/2006/relationships/customXml" Target="../ink/ink165.xml"/><Relationship Id="rId122" Type="http://schemas.openxmlformats.org/officeDocument/2006/relationships/image" Target="../media/image177.png"/><Relationship Id="rId164" Type="http://schemas.openxmlformats.org/officeDocument/2006/relationships/image" Target="../media/image197.png"/><Relationship Id="rId371" Type="http://schemas.openxmlformats.org/officeDocument/2006/relationships/customXml" Target="../ink/ink302.xml"/><Relationship Id="rId427" Type="http://schemas.openxmlformats.org/officeDocument/2006/relationships/customXml" Target="../ink/ink330.xml"/><Relationship Id="rId469" Type="http://schemas.openxmlformats.org/officeDocument/2006/relationships/customXml" Target="../ink/ink351.xml"/><Relationship Id="rId26" Type="http://schemas.openxmlformats.org/officeDocument/2006/relationships/image" Target="../media/image129.png"/><Relationship Id="rId231" Type="http://schemas.openxmlformats.org/officeDocument/2006/relationships/image" Target="../media/image230.png"/><Relationship Id="rId273" Type="http://schemas.openxmlformats.org/officeDocument/2006/relationships/image" Target="../media/image251.png"/><Relationship Id="rId329" Type="http://schemas.openxmlformats.org/officeDocument/2006/relationships/customXml" Target="../ink/ink281.xml"/><Relationship Id="rId480" Type="http://schemas.openxmlformats.org/officeDocument/2006/relationships/image" Target="../media/image354.png"/><Relationship Id="rId536" Type="http://schemas.openxmlformats.org/officeDocument/2006/relationships/customXml" Target="../ink/ink385.xml"/><Relationship Id="rId68" Type="http://schemas.openxmlformats.org/officeDocument/2006/relationships/image" Target="../media/image150.png"/><Relationship Id="rId133" Type="http://schemas.openxmlformats.org/officeDocument/2006/relationships/customXml" Target="../ink/ink182.xml"/><Relationship Id="rId175" Type="http://schemas.openxmlformats.org/officeDocument/2006/relationships/customXml" Target="../ink/ink203.xml"/><Relationship Id="rId340" Type="http://schemas.openxmlformats.org/officeDocument/2006/relationships/image" Target="../media/image284.png"/><Relationship Id="rId578" Type="http://schemas.openxmlformats.org/officeDocument/2006/relationships/customXml" Target="../ink/ink406.xml"/><Relationship Id="rId200" Type="http://schemas.openxmlformats.org/officeDocument/2006/relationships/image" Target="../media/image215.png"/><Relationship Id="rId382" Type="http://schemas.openxmlformats.org/officeDocument/2006/relationships/image" Target="../media/image305.png"/><Relationship Id="rId438" Type="http://schemas.openxmlformats.org/officeDocument/2006/relationships/image" Target="../media/image333.png"/><Relationship Id="rId603" Type="http://schemas.openxmlformats.org/officeDocument/2006/relationships/image" Target="../media/image415.png"/><Relationship Id="rId242" Type="http://schemas.openxmlformats.org/officeDocument/2006/relationships/customXml" Target="../ink/ink237.xml"/><Relationship Id="rId284" Type="http://schemas.openxmlformats.org/officeDocument/2006/relationships/image" Target="../media/image256.png"/><Relationship Id="rId491" Type="http://schemas.openxmlformats.org/officeDocument/2006/relationships/customXml" Target="../ink/ink362.xml"/><Relationship Id="rId505" Type="http://schemas.openxmlformats.org/officeDocument/2006/relationships/customXml" Target="../ink/ink369.xml"/><Relationship Id="rId37" Type="http://schemas.openxmlformats.org/officeDocument/2006/relationships/customXml" Target="../ink/ink134.xml"/><Relationship Id="rId79" Type="http://schemas.openxmlformats.org/officeDocument/2006/relationships/customXml" Target="../ink/ink155.xml"/><Relationship Id="rId102" Type="http://schemas.openxmlformats.org/officeDocument/2006/relationships/image" Target="../media/image167.png"/><Relationship Id="rId144" Type="http://schemas.openxmlformats.org/officeDocument/2006/relationships/image" Target="../media/image188.png"/><Relationship Id="rId547" Type="http://schemas.openxmlformats.org/officeDocument/2006/relationships/image" Target="../media/image387.png"/><Relationship Id="rId589" Type="http://schemas.openxmlformats.org/officeDocument/2006/relationships/image" Target="../media/image408.png"/><Relationship Id="rId90" Type="http://schemas.openxmlformats.org/officeDocument/2006/relationships/image" Target="../media/image161.png"/><Relationship Id="rId186" Type="http://schemas.openxmlformats.org/officeDocument/2006/relationships/image" Target="../media/image208.png"/><Relationship Id="rId351" Type="http://schemas.openxmlformats.org/officeDocument/2006/relationships/customXml" Target="../ink/ink292.xml"/><Relationship Id="rId393" Type="http://schemas.openxmlformats.org/officeDocument/2006/relationships/customXml" Target="../ink/ink313.xml"/><Relationship Id="rId407" Type="http://schemas.openxmlformats.org/officeDocument/2006/relationships/customXml" Target="../ink/ink320.xml"/><Relationship Id="rId449" Type="http://schemas.openxmlformats.org/officeDocument/2006/relationships/customXml" Target="../ink/ink341.xml"/><Relationship Id="rId211" Type="http://schemas.openxmlformats.org/officeDocument/2006/relationships/image" Target="../media/image220.png"/><Relationship Id="rId253" Type="http://schemas.openxmlformats.org/officeDocument/2006/relationships/image" Target="../media/image241.png"/><Relationship Id="rId295" Type="http://schemas.openxmlformats.org/officeDocument/2006/relationships/customXml" Target="../ink/ink264.xml"/><Relationship Id="rId309" Type="http://schemas.openxmlformats.org/officeDocument/2006/relationships/customXml" Target="../ink/ink271.xml"/><Relationship Id="rId460" Type="http://schemas.openxmlformats.org/officeDocument/2006/relationships/image" Target="../media/image344.png"/><Relationship Id="rId516" Type="http://schemas.openxmlformats.org/officeDocument/2006/relationships/customXml" Target="../ink/ink375.xml"/><Relationship Id="rId48" Type="http://schemas.openxmlformats.org/officeDocument/2006/relationships/image" Target="../media/image140.png"/><Relationship Id="rId113" Type="http://schemas.openxmlformats.org/officeDocument/2006/relationships/customXml" Target="../ink/ink172.xml"/><Relationship Id="rId320" Type="http://schemas.openxmlformats.org/officeDocument/2006/relationships/image" Target="../media/image274.png"/><Relationship Id="rId558" Type="http://schemas.openxmlformats.org/officeDocument/2006/relationships/customXml" Target="../ink/ink396.xml"/><Relationship Id="rId155" Type="http://schemas.openxmlformats.org/officeDocument/2006/relationships/customXml" Target="../ink/ink193.xml"/><Relationship Id="rId197" Type="http://schemas.openxmlformats.org/officeDocument/2006/relationships/customXml" Target="../ink/ink214.xml"/><Relationship Id="rId362" Type="http://schemas.openxmlformats.org/officeDocument/2006/relationships/image" Target="../media/image295.png"/><Relationship Id="rId418" Type="http://schemas.openxmlformats.org/officeDocument/2006/relationships/image" Target="../media/image323.png"/><Relationship Id="rId222" Type="http://schemas.openxmlformats.org/officeDocument/2006/relationships/customXml" Target="../ink/ink227.xml"/><Relationship Id="rId264" Type="http://schemas.openxmlformats.org/officeDocument/2006/relationships/customXml" Target="../ink/ink248.xml"/><Relationship Id="rId471" Type="http://schemas.openxmlformats.org/officeDocument/2006/relationships/customXml" Target="../ink/ink352.xml"/><Relationship Id="rId17" Type="http://schemas.openxmlformats.org/officeDocument/2006/relationships/customXml" Target="../ink/ink124.xml"/><Relationship Id="rId59" Type="http://schemas.openxmlformats.org/officeDocument/2006/relationships/customXml" Target="../ink/ink145.xml"/><Relationship Id="rId124" Type="http://schemas.openxmlformats.org/officeDocument/2006/relationships/image" Target="../media/image178.png"/><Relationship Id="rId527" Type="http://schemas.openxmlformats.org/officeDocument/2006/relationships/image" Target="../media/image377.png"/><Relationship Id="rId569" Type="http://schemas.openxmlformats.org/officeDocument/2006/relationships/image" Target="../media/image398.png"/><Relationship Id="rId70" Type="http://schemas.openxmlformats.org/officeDocument/2006/relationships/image" Target="../media/image151.png"/><Relationship Id="rId166" Type="http://schemas.openxmlformats.org/officeDocument/2006/relationships/image" Target="../media/image198.png"/><Relationship Id="rId331" Type="http://schemas.openxmlformats.org/officeDocument/2006/relationships/customXml" Target="../ink/ink282.xml"/><Relationship Id="rId373" Type="http://schemas.openxmlformats.org/officeDocument/2006/relationships/customXml" Target="../ink/ink303.xml"/><Relationship Id="rId429" Type="http://schemas.openxmlformats.org/officeDocument/2006/relationships/customXml" Target="../ink/ink331.xml"/><Relationship Id="rId580" Type="http://schemas.openxmlformats.org/officeDocument/2006/relationships/customXml" Target="../ink/ink407.xml"/><Relationship Id="rId1" Type="http://schemas.openxmlformats.org/officeDocument/2006/relationships/slideLayout" Target="../slideLayouts/slideLayout7.xml"/><Relationship Id="rId233" Type="http://schemas.openxmlformats.org/officeDocument/2006/relationships/image" Target="../media/image231.png"/><Relationship Id="rId440" Type="http://schemas.openxmlformats.org/officeDocument/2006/relationships/image" Target="../media/image334.png"/><Relationship Id="rId28" Type="http://schemas.openxmlformats.org/officeDocument/2006/relationships/image" Target="../media/image130.png"/><Relationship Id="rId275" Type="http://schemas.openxmlformats.org/officeDocument/2006/relationships/image" Target="../media/image252.png"/><Relationship Id="rId300" Type="http://schemas.openxmlformats.org/officeDocument/2006/relationships/image" Target="../media/image264.png"/><Relationship Id="rId482" Type="http://schemas.openxmlformats.org/officeDocument/2006/relationships/image" Target="../media/image355.png"/><Relationship Id="rId538" Type="http://schemas.openxmlformats.org/officeDocument/2006/relationships/customXml" Target="../ink/ink386.xml"/><Relationship Id="rId81" Type="http://schemas.openxmlformats.org/officeDocument/2006/relationships/customXml" Target="../ink/ink156.xml"/><Relationship Id="rId135" Type="http://schemas.openxmlformats.org/officeDocument/2006/relationships/customXml" Target="../ink/ink183.xml"/><Relationship Id="rId177" Type="http://schemas.openxmlformats.org/officeDocument/2006/relationships/customXml" Target="../ink/ink204.xml"/><Relationship Id="rId342" Type="http://schemas.openxmlformats.org/officeDocument/2006/relationships/image" Target="../media/image285.png"/><Relationship Id="rId384" Type="http://schemas.openxmlformats.org/officeDocument/2006/relationships/image" Target="../media/image306.png"/><Relationship Id="rId591" Type="http://schemas.openxmlformats.org/officeDocument/2006/relationships/image" Target="../media/image409.png"/><Relationship Id="rId605" Type="http://schemas.openxmlformats.org/officeDocument/2006/relationships/image" Target="../media/image416.png"/><Relationship Id="rId202" Type="http://schemas.openxmlformats.org/officeDocument/2006/relationships/image" Target="../media/image216.png"/><Relationship Id="rId244" Type="http://schemas.openxmlformats.org/officeDocument/2006/relationships/customXml" Target="../ink/ink238.xml"/><Relationship Id="rId39" Type="http://schemas.openxmlformats.org/officeDocument/2006/relationships/customXml" Target="../ink/ink135.xml"/><Relationship Id="rId286" Type="http://schemas.openxmlformats.org/officeDocument/2006/relationships/image" Target="../media/image257.png"/><Relationship Id="rId451" Type="http://schemas.openxmlformats.org/officeDocument/2006/relationships/customXml" Target="../ink/ink342.xml"/><Relationship Id="rId493" Type="http://schemas.openxmlformats.org/officeDocument/2006/relationships/customXml" Target="../ink/ink363.xml"/><Relationship Id="rId507" Type="http://schemas.openxmlformats.org/officeDocument/2006/relationships/customXml" Target="../ink/ink370.xml"/><Relationship Id="rId549" Type="http://schemas.openxmlformats.org/officeDocument/2006/relationships/image" Target="../media/image388.png"/><Relationship Id="rId50" Type="http://schemas.openxmlformats.org/officeDocument/2006/relationships/image" Target="../media/image141.png"/><Relationship Id="rId104" Type="http://schemas.openxmlformats.org/officeDocument/2006/relationships/image" Target="../media/image168.png"/><Relationship Id="rId146" Type="http://schemas.openxmlformats.org/officeDocument/2006/relationships/image" Target="../media/image189.png"/><Relationship Id="rId188" Type="http://schemas.openxmlformats.org/officeDocument/2006/relationships/image" Target="../media/image209.png"/><Relationship Id="rId311" Type="http://schemas.openxmlformats.org/officeDocument/2006/relationships/customXml" Target="../ink/ink272.xml"/><Relationship Id="rId353" Type="http://schemas.openxmlformats.org/officeDocument/2006/relationships/customXml" Target="../ink/ink293.xml"/><Relationship Id="rId395" Type="http://schemas.openxmlformats.org/officeDocument/2006/relationships/customXml" Target="../ink/ink314.xml"/><Relationship Id="rId409" Type="http://schemas.openxmlformats.org/officeDocument/2006/relationships/customXml" Target="../ink/ink321.xml"/><Relationship Id="rId560" Type="http://schemas.openxmlformats.org/officeDocument/2006/relationships/customXml" Target="../ink/ink397.xml"/><Relationship Id="rId92" Type="http://schemas.openxmlformats.org/officeDocument/2006/relationships/image" Target="../media/image162.png"/><Relationship Id="rId213" Type="http://schemas.openxmlformats.org/officeDocument/2006/relationships/image" Target="../media/image221.png"/><Relationship Id="rId420" Type="http://schemas.openxmlformats.org/officeDocument/2006/relationships/image" Target="../media/image324.png"/><Relationship Id="rId255" Type="http://schemas.openxmlformats.org/officeDocument/2006/relationships/image" Target="../media/image242.png"/><Relationship Id="rId297" Type="http://schemas.openxmlformats.org/officeDocument/2006/relationships/customXml" Target="../ink/ink265.xml"/><Relationship Id="rId462" Type="http://schemas.openxmlformats.org/officeDocument/2006/relationships/image" Target="../media/image345.png"/><Relationship Id="rId518" Type="http://schemas.openxmlformats.org/officeDocument/2006/relationships/customXml" Target="../ink/ink376.xml"/><Relationship Id="rId115" Type="http://schemas.openxmlformats.org/officeDocument/2006/relationships/customXml" Target="../ink/ink173.xml"/><Relationship Id="rId157" Type="http://schemas.openxmlformats.org/officeDocument/2006/relationships/customXml" Target="../ink/ink194.xml"/><Relationship Id="rId322" Type="http://schemas.openxmlformats.org/officeDocument/2006/relationships/image" Target="../media/image275.png"/><Relationship Id="rId364" Type="http://schemas.openxmlformats.org/officeDocument/2006/relationships/image" Target="../media/image296.png"/><Relationship Id="rId61" Type="http://schemas.openxmlformats.org/officeDocument/2006/relationships/customXml" Target="../ink/ink146.xml"/><Relationship Id="rId199" Type="http://schemas.openxmlformats.org/officeDocument/2006/relationships/customXml" Target="../ink/ink215.xml"/><Relationship Id="rId571" Type="http://schemas.openxmlformats.org/officeDocument/2006/relationships/image" Target="../media/image399.png"/><Relationship Id="rId19" Type="http://schemas.openxmlformats.org/officeDocument/2006/relationships/customXml" Target="../ink/ink125.xml"/><Relationship Id="rId224" Type="http://schemas.openxmlformats.org/officeDocument/2006/relationships/customXml" Target="../ink/ink228.xml"/><Relationship Id="rId266" Type="http://schemas.openxmlformats.org/officeDocument/2006/relationships/customXml" Target="../ink/ink249.xml"/><Relationship Id="rId431" Type="http://schemas.openxmlformats.org/officeDocument/2006/relationships/customXml" Target="../ink/ink332.xml"/><Relationship Id="rId473" Type="http://schemas.openxmlformats.org/officeDocument/2006/relationships/customXml" Target="../ink/ink353.xml"/><Relationship Id="rId529" Type="http://schemas.openxmlformats.org/officeDocument/2006/relationships/image" Target="../media/image378.png"/><Relationship Id="rId30" Type="http://schemas.openxmlformats.org/officeDocument/2006/relationships/image" Target="../media/image131.png"/><Relationship Id="rId126" Type="http://schemas.openxmlformats.org/officeDocument/2006/relationships/image" Target="../media/image179.png"/><Relationship Id="rId168" Type="http://schemas.openxmlformats.org/officeDocument/2006/relationships/image" Target="../media/image199.png"/><Relationship Id="rId333" Type="http://schemas.openxmlformats.org/officeDocument/2006/relationships/customXml" Target="../ink/ink283.xml"/><Relationship Id="rId540" Type="http://schemas.openxmlformats.org/officeDocument/2006/relationships/customXml" Target="../ink/ink387.xml"/><Relationship Id="rId72" Type="http://schemas.openxmlformats.org/officeDocument/2006/relationships/image" Target="../media/image152.png"/><Relationship Id="rId375" Type="http://schemas.openxmlformats.org/officeDocument/2006/relationships/customXml" Target="../ink/ink304.xml"/><Relationship Id="rId582" Type="http://schemas.openxmlformats.org/officeDocument/2006/relationships/customXml" Target="../ink/ink408.xml"/><Relationship Id="rId3" Type="http://schemas.openxmlformats.org/officeDocument/2006/relationships/image" Target="../media/image117.png"/><Relationship Id="rId235" Type="http://schemas.openxmlformats.org/officeDocument/2006/relationships/image" Target="../media/image232.png"/><Relationship Id="rId277" Type="http://schemas.openxmlformats.org/officeDocument/2006/relationships/image" Target="../media/image253.png"/><Relationship Id="rId400" Type="http://schemas.openxmlformats.org/officeDocument/2006/relationships/image" Target="../media/image314.png"/><Relationship Id="rId442" Type="http://schemas.openxmlformats.org/officeDocument/2006/relationships/image" Target="../media/image335.png"/><Relationship Id="rId484" Type="http://schemas.openxmlformats.org/officeDocument/2006/relationships/image" Target="../media/image356.png"/><Relationship Id="rId137" Type="http://schemas.openxmlformats.org/officeDocument/2006/relationships/customXml" Target="../ink/ink184.xml"/><Relationship Id="rId302" Type="http://schemas.openxmlformats.org/officeDocument/2006/relationships/image" Target="../media/image265.png"/><Relationship Id="rId344" Type="http://schemas.openxmlformats.org/officeDocument/2006/relationships/image" Target="../media/image286.png"/><Relationship Id="rId41" Type="http://schemas.openxmlformats.org/officeDocument/2006/relationships/customXml" Target="../ink/ink136.xml"/><Relationship Id="rId83" Type="http://schemas.openxmlformats.org/officeDocument/2006/relationships/customXml" Target="../ink/ink157.xml"/><Relationship Id="rId179" Type="http://schemas.openxmlformats.org/officeDocument/2006/relationships/customXml" Target="../ink/ink205.xml"/><Relationship Id="rId386" Type="http://schemas.openxmlformats.org/officeDocument/2006/relationships/image" Target="../media/image307.png"/><Relationship Id="rId551" Type="http://schemas.openxmlformats.org/officeDocument/2006/relationships/image" Target="../media/image389.png"/><Relationship Id="rId593" Type="http://schemas.openxmlformats.org/officeDocument/2006/relationships/image" Target="../media/image410.png"/><Relationship Id="rId607" Type="http://schemas.openxmlformats.org/officeDocument/2006/relationships/image" Target="../media/image417.png"/><Relationship Id="rId190" Type="http://schemas.openxmlformats.org/officeDocument/2006/relationships/image" Target="../media/image210.png"/><Relationship Id="rId204" Type="http://schemas.openxmlformats.org/officeDocument/2006/relationships/image" Target="../media/image217.png"/><Relationship Id="rId246" Type="http://schemas.openxmlformats.org/officeDocument/2006/relationships/customXml" Target="../ink/ink239.xml"/><Relationship Id="rId288" Type="http://schemas.openxmlformats.org/officeDocument/2006/relationships/image" Target="../media/image258.png"/><Relationship Id="rId411" Type="http://schemas.openxmlformats.org/officeDocument/2006/relationships/customXml" Target="../ink/ink322.xml"/><Relationship Id="rId453" Type="http://schemas.openxmlformats.org/officeDocument/2006/relationships/customXml" Target="../ink/ink343.xml"/><Relationship Id="rId509" Type="http://schemas.openxmlformats.org/officeDocument/2006/relationships/customXml" Target="../ink/ink371.xml"/><Relationship Id="rId106" Type="http://schemas.openxmlformats.org/officeDocument/2006/relationships/image" Target="../media/image169.png"/><Relationship Id="rId313" Type="http://schemas.openxmlformats.org/officeDocument/2006/relationships/customXml" Target="../ink/ink273.xml"/><Relationship Id="rId495" Type="http://schemas.openxmlformats.org/officeDocument/2006/relationships/customXml" Target="../ink/ink364.xml"/><Relationship Id="rId10" Type="http://schemas.openxmlformats.org/officeDocument/2006/relationships/image" Target="../media/image121.png"/><Relationship Id="rId52" Type="http://schemas.openxmlformats.org/officeDocument/2006/relationships/image" Target="../media/image142.png"/><Relationship Id="rId94" Type="http://schemas.openxmlformats.org/officeDocument/2006/relationships/image" Target="../media/image163.png"/><Relationship Id="rId148" Type="http://schemas.openxmlformats.org/officeDocument/2006/relationships/image" Target="../media/image190.png"/><Relationship Id="rId355" Type="http://schemas.openxmlformats.org/officeDocument/2006/relationships/customXml" Target="../ink/ink294.xml"/><Relationship Id="rId397" Type="http://schemas.openxmlformats.org/officeDocument/2006/relationships/customXml" Target="../ink/ink315.xml"/><Relationship Id="rId520" Type="http://schemas.openxmlformats.org/officeDocument/2006/relationships/customXml" Target="../ink/ink377.xml"/><Relationship Id="rId562" Type="http://schemas.openxmlformats.org/officeDocument/2006/relationships/customXml" Target="../ink/ink398.xml"/><Relationship Id="rId215" Type="http://schemas.openxmlformats.org/officeDocument/2006/relationships/image" Target="../media/image222.png"/><Relationship Id="rId257" Type="http://schemas.openxmlformats.org/officeDocument/2006/relationships/image" Target="../media/image243.png"/><Relationship Id="rId422" Type="http://schemas.openxmlformats.org/officeDocument/2006/relationships/image" Target="../media/image325.png"/><Relationship Id="rId464" Type="http://schemas.openxmlformats.org/officeDocument/2006/relationships/image" Target="../media/image346.png"/><Relationship Id="rId299" Type="http://schemas.openxmlformats.org/officeDocument/2006/relationships/customXml" Target="../ink/ink266.xml"/><Relationship Id="rId63" Type="http://schemas.openxmlformats.org/officeDocument/2006/relationships/customXml" Target="../ink/ink147.xml"/><Relationship Id="rId159" Type="http://schemas.openxmlformats.org/officeDocument/2006/relationships/customXml" Target="../ink/ink195.xml"/><Relationship Id="rId366" Type="http://schemas.openxmlformats.org/officeDocument/2006/relationships/image" Target="../media/image297.png"/><Relationship Id="rId573" Type="http://schemas.openxmlformats.org/officeDocument/2006/relationships/image" Target="../media/image400.png"/><Relationship Id="rId226" Type="http://schemas.openxmlformats.org/officeDocument/2006/relationships/customXml" Target="../ink/ink229.xml"/><Relationship Id="rId433" Type="http://schemas.openxmlformats.org/officeDocument/2006/relationships/customXml" Target="../ink/ink333.xml"/><Relationship Id="rId74" Type="http://schemas.openxmlformats.org/officeDocument/2006/relationships/image" Target="../media/image153.png"/><Relationship Id="rId377" Type="http://schemas.openxmlformats.org/officeDocument/2006/relationships/customXml" Target="../ink/ink305.xml"/><Relationship Id="rId500" Type="http://schemas.openxmlformats.org/officeDocument/2006/relationships/image" Target="../media/image364.png"/><Relationship Id="rId584" Type="http://schemas.openxmlformats.org/officeDocument/2006/relationships/customXml" Target="../ink/ink409.xml"/><Relationship Id="rId5" Type="http://schemas.openxmlformats.org/officeDocument/2006/relationships/customXml" Target="../ink/ink118.xml"/><Relationship Id="rId237" Type="http://schemas.openxmlformats.org/officeDocument/2006/relationships/image" Target="../media/image233.png"/><Relationship Id="rId444" Type="http://schemas.openxmlformats.org/officeDocument/2006/relationships/image" Target="../media/image336.png"/><Relationship Id="rId290" Type="http://schemas.openxmlformats.org/officeDocument/2006/relationships/image" Target="../media/image259.png"/><Relationship Id="rId304" Type="http://schemas.openxmlformats.org/officeDocument/2006/relationships/image" Target="../media/image266.png"/><Relationship Id="rId388" Type="http://schemas.openxmlformats.org/officeDocument/2006/relationships/image" Target="../media/image308.png"/><Relationship Id="rId511" Type="http://schemas.openxmlformats.org/officeDocument/2006/relationships/customXml" Target="../ink/ink372.xml"/><Relationship Id="rId609" Type="http://schemas.openxmlformats.org/officeDocument/2006/relationships/image" Target="../media/image418.png"/><Relationship Id="rId85" Type="http://schemas.openxmlformats.org/officeDocument/2006/relationships/customXml" Target="../ink/ink158.xml"/><Relationship Id="rId150" Type="http://schemas.openxmlformats.org/officeDocument/2006/relationships/image" Target="../media/image191.png"/><Relationship Id="rId595" Type="http://schemas.openxmlformats.org/officeDocument/2006/relationships/image" Target="../media/image411.png"/><Relationship Id="rId248" Type="http://schemas.openxmlformats.org/officeDocument/2006/relationships/customXml" Target="../ink/ink240.xml"/><Relationship Id="rId455" Type="http://schemas.openxmlformats.org/officeDocument/2006/relationships/customXml" Target="../ink/ink344.xml"/><Relationship Id="rId12" Type="http://schemas.openxmlformats.org/officeDocument/2006/relationships/image" Target="../media/image122.png"/><Relationship Id="rId108" Type="http://schemas.openxmlformats.org/officeDocument/2006/relationships/image" Target="../media/image170.png"/><Relationship Id="rId315" Type="http://schemas.openxmlformats.org/officeDocument/2006/relationships/customXml" Target="../ink/ink274.xml"/><Relationship Id="rId522" Type="http://schemas.openxmlformats.org/officeDocument/2006/relationships/customXml" Target="../ink/ink378.xml"/><Relationship Id="rId96" Type="http://schemas.openxmlformats.org/officeDocument/2006/relationships/image" Target="../media/image164.png"/><Relationship Id="rId161" Type="http://schemas.openxmlformats.org/officeDocument/2006/relationships/customXml" Target="../ink/ink196.xml"/><Relationship Id="rId399" Type="http://schemas.openxmlformats.org/officeDocument/2006/relationships/customXml" Target="../ink/ink316.xml"/><Relationship Id="rId259" Type="http://schemas.openxmlformats.org/officeDocument/2006/relationships/image" Target="../media/image244.png"/><Relationship Id="rId466" Type="http://schemas.openxmlformats.org/officeDocument/2006/relationships/image" Target="../media/image347.png"/><Relationship Id="rId23" Type="http://schemas.openxmlformats.org/officeDocument/2006/relationships/customXml" Target="../ink/ink127.xml"/><Relationship Id="rId119" Type="http://schemas.openxmlformats.org/officeDocument/2006/relationships/customXml" Target="../ink/ink175.xml"/><Relationship Id="rId326" Type="http://schemas.openxmlformats.org/officeDocument/2006/relationships/image" Target="../media/image277.png"/><Relationship Id="rId533" Type="http://schemas.openxmlformats.org/officeDocument/2006/relationships/image" Target="../media/image380.png"/><Relationship Id="rId172" Type="http://schemas.openxmlformats.org/officeDocument/2006/relationships/image" Target="../media/image201.png"/><Relationship Id="rId477" Type="http://schemas.openxmlformats.org/officeDocument/2006/relationships/customXml" Target="../ink/ink355.xml"/><Relationship Id="rId600" Type="http://schemas.openxmlformats.org/officeDocument/2006/relationships/customXml" Target="../ink/ink417.xml"/><Relationship Id="rId337" Type="http://schemas.openxmlformats.org/officeDocument/2006/relationships/customXml" Target="../ink/ink285.xml"/><Relationship Id="rId34" Type="http://schemas.openxmlformats.org/officeDocument/2006/relationships/image" Target="../media/image133.png"/><Relationship Id="rId544" Type="http://schemas.openxmlformats.org/officeDocument/2006/relationships/customXml" Target="../ink/ink389.xml"/><Relationship Id="rId183" Type="http://schemas.openxmlformats.org/officeDocument/2006/relationships/customXml" Target="../ink/ink207.xml"/><Relationship Id="rId390" Type="http://schemas.openxmlformats.org/officeDocument/2006/relationships/image" Target="../media/image309.png"/><Relationship Id="rId404" Type="http://schemas.openxmlformats.org/officeDocument/2006/relationships/image" Target="../media/image316.png"/><Relationship Id="rId611" Type="http://schemas.openxmlformats.org/officeDocument/2006/relationships/image" Target="../media/image419.png"/><Relationship Id="rId250" Type="http://schemas.openxmlformats.org/officeDocument/2006/relationships/customXml" Target="../ink/ink241.xml"/><Relationship Id="rId488" Type="http://schemas.openxmlformats.org/officeDocument/2006/relationships/image" Target="../media/image358.png"/><Relationship Id="rId45" Type="http://schemas.openxmlformats.org/officeDocument/2006/relationships/customXml" Target="../ink/ink138.xml"/><Relationship Id="rId110" Type="http://schemas.openxmlformats.org/officeDocument/2006/relationships/image" Target="../media/image171.png"/><Relationship Id="rId348" Type="http://schemas.openxmlformats.org/officeDocument/2006/relationships/image" Target="../media/image288.png"/><Relationship Id="rId555" Type="http://schemas.openxmlformats.org/officeDocument/2006/relationships/image" Target="../media/image391.png"/><Relationship Id="rId194" Type="http://schemas.openxmlformats.org/officeDocument/2006/relationships/image" Target="../media/image212.png"/><Relationship Id="rId208" Type="http://schemas.openxmlformats.org/officeDocument/2006/relationships/image" Target="../media/image219.png"/><Relationship Id="rId415" Type="http://schemas.openxmlformats.org/officeDocument/2006/relationships/customXml" Target="../ink/ink324.xml"/><Relationship Id="rId261" Type="http://schemas.openxmlformats.org/officeDocument/2006/relationships/image" Target="../media/image245.png"/><Relationship Id="rId499" Type="http://schemas.openxmlformats.org/officeDocument/2006/relationships/customXml" Target="../ink/ink366.xml"/><Relationship Id="rId56" Type="http://schemas.openxmlformats.org/officeDocument/2006/relationships/image" Target="../media/image144.png"/><Relationship Id="rId359" Type="http://schemas.openxmlformats.org/officeDocument/2006/relationships/customXml" Target="../ink/ink296.xml"/><Relationship Id="rId566" Type="http://schemas.openxmlformats.org/officeDocument/2006/relationships/customXml" Target="../ink/ink400.xml"/><Relationship Id="rId121" Type="http://schemas.openxmlformats.org/officeDocument/2006/relationships/customXml" Target="../ink/ink176.xml"/><Relationship Id="rId219" Type="http://schemas.openxmlformats.org/officeDocument/2006/relationships/image" Target="../media/image224.png"/><Relationship Id="rId426" Type="http://schemas.openxmlformats.org/officeDocument/2006/relationships/image" Target="../media/image327.png"/></Relationships>
</file>

<file path=ppt/slides/_rels/slide4.xml.rels><?xml version="1.0" encoding="UTF-8" standalone="yes"?>
<Relationships xmlns="http://schemas.openxmlformats.org/package/2006/relationships"><Relationship Id="rId117" Type="http://schemas.openxmlformats.org/officeDocument/2006/relationships/image" Target="../media/image476.png"/><Relationship Id="rId299" Type="http://schemas.openxmlformats.org/officeDocument/2006/relationships/image" Target="../media/image563.png"/><Relationship Id="rId21" Type="http://schemas.openxmlformats.org/officeDocument/2006/relationships/image" Target="../media/image430.png"/><Relationship Id="rId63" Type="http://schemas.openxmlformats.org/officeDocument/2006/relationships/image" Target="../media/image451.png"/><Relationship Id="rId159" Type="http://schemas.openxmlformats.org/officeDocument/2006/relationships/customXml" Target="../ink/ink503.xml"/><Relationship Id="rId324" Type="http://schemas.openxmlformats.org/officeDocument/2006/relationships/customXml" Target="../ink/ink587.xml"/><Relationship Id="rId170" Type="http://schemas.openxmlformats.org/officeDocument/2006/relationships/image" Target="../media/image501.png"/><Relationship Id="rId226" Type="http://schemas.openxmlformats.org/officeDocument/2006/relationships/customXml" Target="../ink/ink537.xml"/><Relationship Id="rId268" Type="http://schemas.openxmlformats.org/officeDocument/2006/relationships/customXml" Target="../ink/ink559.xml"/><Relationship Id="rId32" Type="http://schemas.openxmlformats.org/officeDocument/2006/relationships/customXml" Target="../ink/ink438.xml"/><Relationship Id="rId74" Type="http://schemas.openxmlformats.org/officeDocument/2006/relationships/customXml" Target="../ink/ink459.xml"/><Relationship Id="rId128" Type="http://schemas.openxmlformats.org/officeDocument/2006/relationships/customXml" Target="../ink/ink487.xml"/><Relationship Id="rId335" Type="http://schemas.openxmlformats.org/officeDocument/2006/relationships/image" Target="../media/image581.png"/><Relationship Id="rId5" Type="http://schemas.openxmlformats.org/officeDocument/2006/relationships/image" Target="../media/image422.png"/><Relationship Id="rId181" Type="http://schemas.openxmlformats.org/officeDocument/2006/relationships/customXml" Target="../ink/ink514.xml"/><Relationship Id="rId237" Type="http://schemas.openxmlformats.org/officeDocument/2006/relationships/image" Target="../media/image533.png"/><Relationship Id="rId279" Type="http://schemas.openxmlformats.org/officeDocument/2006/relationships/image" Target="../media/image553.png"/><Relationship Id="rId43" Type="http://schemas.openxmlformats.org/officeDocument/2006/relationships/image" Target="../media/image441.png"/><Relationship Id="rId139" Type="http://schemas.openxmlformats.org/officeDocument/2006/relationships/customXml" Target="../ink/ink493.xml"/><Relationship Id="rId290" Type="http://schemas.openxmlformats.org/officeDocument/2006/relationships/customXml" Target="../ink/ink570.xml"/><Relationship Id="rId304" Type="http://schemas.openxmlformats.org/officeDocument/2006/relationships/customXml" Target="../ink/ink577.xml"/><Relationship Id="rId85" Type="http://schemas.openxmlformats.org/officeDocument/2006/relationships/image" Target="../media/image461.png"/><Relationship Id="rId150" Type="http://schemas.openxmlformats.org/officeDocument/2006/relationships/image" Target="../media/image492.png"/><Relationship Id="rId192" Type="http://schemas.openxmlformats.org/officeDocument/2006/relationships/image" Target="../media/image511.png"/><Relationship Id="rId206" Type="http://schemas.openxmlformats.org/officeDocument/2006/relationships/image" Target="../media/image518.png"/><Relationship Id="rId248" Type="http://schemas.openxmlformats.org/officeDocument/2006/relationships/image" Target="../media/image538.png"/><Relationship Id="rId12" Type="http://schemas.openxmlformats.org/officeDocument/2006/relationships/customXml" Target="../ink/ink428.xml"/><Relationship Id="rId108" Type="http://schemas.openxmlformats.org/officeDocument/2006/relationships/customXml" Target="../ink/ink477.xml"/><Relationship Id="rId315" Type="http://schemas.openxmlformats.org/officeDocument/2006/relationships/image" Target="../media/image571.png"/><Relationship Id="rId54" Type="http://schemas.openxmlformats.org/officeDocument/2006/relationships/customXml" Target="../ink/ink449.xml"/><Relationship Id="rId96" Type="http://schemas.openxmlformats.org/officeDocument/2006/relationships/customXml" Target="../ink/ink471.xml"/><Relationship Id="rId161" Type="http://schemas.openxmlformats.org/officeDocument/2006/relationships/customXml" Target="../ink/ink504.xml"/><Relationship Id="rId217" Type="http://schemas.openxmlformats.org/officeDocument/2006/relationships/customXml" Target="../ink/ink532.xml"/><Relationship Id="rId259" Type="http://schemas.openxmlformats.org/officeDocument/2006/relationships/image" Target="../media/image543.png"/><Relationship Id="rId23" Type="http://schemas.openxmlformats.org/officeDocument/2006/relationships/image" Target="../media/image431.png"/><Relationship Id="rId119" Type="http://schemas.openxmlformats.org/officeDocument/2006/relationships/image" Target="../media/image477.png"/><Relationship Id="rId270" Type="http://schemas.openxmlformats.org/officeDocument/2006/relationships/customXml" Target="../ink/ink560.xml"/><Relationship Id="rId326" Type="http://schemas.openxmlformats.org/officeDocument/2006/relationships/customXml" Target="../ink/ink588.xml"/><Relationship Id="rId65" Type="http://schemas.openxmlformats.org/officeDocument/2006/relationships/image" Target="../media/image452.png"/><Relationship Id="rId130" Type="http://schemas.openxmlformats.org/officeDocument/2006/relationships/customXml" Target="../ink/ink488.xml"/><Relationship Id="rId172" Type="http://schemas.openxmlformats.org/officeDocument/2006/relationships/image" Target="../media/image502.png"/><Relationship Id="rId228" Type="http://schemas.openxmlformats.org/officeDocument/2006/relationships/customXml" Target="../ink/ink538.xml"/><Relationship Id="rId281" Type="http://schemas.openxmlformats.org/officeDocument/2006/relationships/image" Target="../media/image554.png"/><Relationship Id="rId34" Type="http://schemas.openxmlformats.org/officeDocument/2006/relationships/customXml" Target="../ink/ink439.xml"/><Relationship Id="rId76" Type="http://schemas.openxmlformats.org/officeDocument/2006/relationships/customXml" Target="../ink/ink460.xml"/><Relationship Id="rId141" Type="http://schemas.openxmlformats.org/officeDocument/2006/relationships/customXml" Target="../ink/ink494.xml"/><Relationship Id="rId7" Type="http://schemas.openxmlformats.org/officeDocument/2006/relationships/image" Target="../media/image423.png"/><Relationship Id="rId183" Type="http://schemas.openxmlformats.org/officeDocument/2006/relationships/customXml" Target="../ink/ink515.xml"/><Relationship Id="rId239" Type="http://schemas.openxmlformats.org/officeDocument/2006/relationships/image" Target="../media/image534.png"/><Relationship Id="rId250" Type="http://schemas.openxmlformats.org/officeDocument/2006/relationships/image" Target="../media/image539.png"/><Relationship Id="rId292" Type="http://schemas.openxmlformats.org/officeDocument/2006/relationships/customXml" Target="../ink/ink571.xml"/><Relationship Id="rId306" Type="http://schemas.openxmlformats.org/officeDocument/2006/relationships/customXml" Target="../ink/ink578.xml"/><Relationship Id="rId24" Type="http://schemas.openxmlformats.org/officeDocument/2006/relationships/customXml" Target="../ink/ink434.xml"/><Relationship Id="rId45" Type="http://schemas.openxmlformats.org/officeDocument/2006/relationships/image" Target="../media/image442.png"/><Relationship Id="rId66" Type="http://schemas.openxmlformats.org/officeDocument/2006/relationships/customXml" Target="../ink/ink455.xml"/><Relationship Id="rId87" Type="http://schemas.openxmlformats.org/officeDocument/2006/relationships/customXml" Target="../ink/ink466.xml"/><Relationship Id="rId110" Type="http://schemas.openxmlformats.org/officeDocument/2006/relationships/customXml" Target="../ink/ink478.xml"/><Relationship Id="rId131" Type="http://schemas.openxmlformats.org/officeDocument/2006/relationships/image" Target="../media/image483.png"/><Relationship Id="rId327" Type="http://schemas.openxmlformats.org/officeDocument/2006/relationships/image" Target="../media/image577.png"/><Relationship Id="rId152" Type="http://schemas.openxmlformats.org/officeDocument/2006/relationships/image" Target="../media/image493.png"/><Relationship Id="rId173" Type="http://schemas.openxmlformats.org/officeDocument/2006/relationships/customXml" Target="../ink/ink510.xml"/><Relationship Id="rId194" Type="http://schemas.openxmlformats.org/officeDocument/2006/relationships/image" Target="../media/image512.png"/><Relationship Id="rId208" Type="http://schemas.openxmlformats.org/officeDocument/2006/relationships/image" Target="../media/image519.png"/><Relationship Id="rId229" Type="http://schemas.openxmlformats.org/officeDocument/2006/relationships/image" Target="../media/image529.png"/><Relationship Id="rId240" Type="http://schemas.openxmlformats.org/officeDocument/2006/relationships/customXml" Target="../ink/ink544.xml"/><Relationship Id="rId261" Type="http://schemas.openxmlformats.org/officeDocument/2006/relationships/image" Target="../media/image544.png"/><Relationship Id="rId14" Type="http://schemas.openxmlformats.org/officeDocument/2006/relationships/customXml" Target="../ink/ink429.xml"/><Relationship Id="rId35" Type="http://schemas.openxmlformats.org/officeDocument/2006/relationships/image" Target="../media/image437.png"/><Relationship Id="rId56" Type="http://schemas.openxmlformats.org/officeDocument/2006/relationships/customXml" Target="../ink/ink450.xml"/><Relationship Id="rId77" Type="http://schemas.openxmlformats.org/officeDocument/2006/relationships/image" Target="../media/image458.png"/><Relationship Id="rId100" Type="http://schemas.openxmlformats.org/officeDocument/2006/relationships/customXml" Target="../ink/ink473.xml"/><Relationship Id="rId282" Type="http://schemas.openxmlformats.org/officeDocument/2006/relationships/customXml" Target="../ink/ink566.xml"/><Relationship Id="rId317" Type="http://schemas.openxmlformats.org/officeDocument/2006/relationships/image" Target="../media/image572.png"/><Relationship Id="rId8" Type="http://schemas.openxmlformats.org/officeDocument/2006/relationships/customXml" Target="../ink/ink426.xml"/><Relationship Id="rId98" Type="http://schemas.openxmlformats.org/officeDocument/2006/relationships/customXml" Target="../ink/ink472.xml"/><Relationship Id="rId121" Type="http://schemas.openxmlformats.org/officeDocument/2006/relationships/image" Target="../media/image478.png"/><Relationship Id="rId142" Type="http://schemas.openxmlformats.org/officeDocument/2006/relationships/image" Target="../media/image488.png"/><Relationship Id="rId163" Type="http://schemas.openxmlformats.org/officeDocument/2006/relationships/customXml" Target="../ink/ink505.xml"/><Relationship Id="rId184" Type="http://schemas.openxmlformats.org/officeDocument/2006/relationships/image" Target="../media/image507.png"/><Relationship Id="rId219" Type="http://schemas.openxmlformats.org/officeDocument/2006/relationships/customXml" Target="../ink/ink533.xml"/><Relationship Id="rId230" Type="http://schemas.openxmlformats.org/officeDocument/2006/relationships/customXml" Target="../ink/ink539.xml"/><Relationship Id="rId251" Type="http://schemas.openxmlformats.org/officeDocument/2006/relationships/customXml" Target="../ink/ink550.xml"/><Relationship Id="rId25" Type="http://schemas.openxmlformats.org/officeDocument/2006/relationships/image" Target="../media/image432.png"/><Relationship Id="rId46" Type="http://schemas.openxmlformats.org/officeDocument/2006/relationships/customXml" Target="../ink/ink445.xml"/><Relationship Id="rId67" Type="http://schemas.openxmlformats.org/officeDocument/2006/relationships/image" Target="../media/image453.png"/><Relationship Id="rId272" Type="http://schemas.openxmlformats.org/officeDocument/2006/relationships/customXml" Target="../ink/ink561.xml"/><Relationship Id="rId293" Type="http://schemas.openxmlformats.org/officeDocument/2006/relationships/image" Target="../media/image560.png"/><Relationship Id="rId307" Type="http://schemas.openxmlformats.org/officeDocument/2006/relationships/image" Target="../media/image567.png"/><Relationship Id="rId328" Type="http://schemas.openxmlformats.org/officeDocument/2006/relationships/customXml" Target="../ink/ink589.xml"/><Relationship Id="rId88" Type="http://schemas.openxmlformats.org/officeDocument/2006/relationships/image" Target="../media/image462.png"/><Relationship Id="rId111" Type="http://schemas.openxmlformats.org/officeDocument/2006/relationships/image" Target="../media/image473.png"/><Relationship Id="rId132" Type="http://schemas.openxmlformats.org/officeDocument/2006/relationships/customXml" Target="../ink/ink489.xml"/><Relationship Id="rId153" Type="http://schemas.openxmlformats.org/officeDocument/2006/relationships/customXml" Target="../ink/ink500.xml"/><Relationship Id="rId174" Type="http://schemas.openxmlformats.org/officeDocument/2006/relationships/image" Target="../media/image503.png"/><Relationship Id="rId195" Type="http://schemas.openxmlformats.org/officeDocument/2006/relationships/customXml" Target="../ink/ink521.xml"/><Relationship Id="rId209" Type="http://schemas.openxmlformats.org/officeDocument/2006/relationships/customXml" Target="../ink/ink528.xml"/><Relationship Id="rId220" Type="http://schemas.openxmlformats.org/officeDocument/2006/relationships/image" Target="../media/image525.png"/><Relationship Id="rId241" Type="http://schemas.openxmlformats.org/officeDocument/2006/relationships/customXml" Target="../ink/ink545.xml"/><Relationship Id="rId15" Type="http://schemas.openxmlformats.org/officeDocument/2006/relationships/image" Target="../media/image427.png"/><Relationship Id="rId36" Type="http://schemas.openxmlformats.org/officeDocument/2006/relationships/customXml" Target="../ink/ink440.xml"/><Relationship Id="rId57" Type="http://schemas.openxmlformats.org/officeDocument/2006/relationships/image" Target="../media/image448.png"/><Relationship Id="rId262" Type="http://schemas.openxmlformats.org/officeDocument/2006/relationships/customXml" Target="../ink/ink556.xml"/><Relationship Id="rId283" Type="http://schemas.openxmlformats.org/officeDocument/2006/relationships/image" Target="../media/image555.png"/><Relationship Id="rId318" Type="http://schemas.openxmlformats.org/officeDocument/2006/relationships/customXml" Target="../ink/ink584.xml"/><Relationship Id="rId78" Type="http://schemas.openxmlformats.org/officeDocument/2006/relationships/customXml" Target="../ink/ink461.xml"/><Relationship Id="rId99" Type="http://schemas.openxmlformats.org/officeDocument/2006/relationships/image" Target="../media/image467.png"/><Relationship Id="rId101" Type="http://schemas.openxmlformats.org/officeDocument/2006/relationships/image" Target="../media/image468.png"/><Relationship Id="rId122" Type="http://schemas.openxmlformats.org/officeDocument/2006/relationships/customXml" Target="../ink/ink484.xml"/><Relationship Id="rId143" Type="http://schemas.openxmlformats.org/officeDocument/2006/relationships/customXml" Target="../ink/ink495.xml"/><Relationship Id="rId164" Type="http://schemas.openxmlformats.org/officeDocument/2006/relationships/image" Target="../media/image499.png"/><Relationship Id="rId185" Type="http://schemas.openxmlformats.org/officeDocument/2006/relationships/customXml" Target="../ink/ink516.xml"/><Relationship Id="rId9" Type="http://schemas.openxmlformats.org/officeDocument/2006/relationships/image" Target="../media/image424.png"/><Relationship Id="rId210" Type="http://schemas.openxmlformats.org/officeDocument/2006/relationships/image" Target="../media/image520.png"/><Relationship Id="rId26" Type="http://schemas.openxmlformats.org/officeDocument/2006/relationships/customXml" Target="../ink/ink435.xml"/><Relationship Id="rId231" Type="http://schemas.openxmlformats.org/officeDocument/2006/relationships/image" Target="../media/image530.png"/><Relationship Id="rId252" Type="http://schemas.openxmlformats.org/officeDocument/2006/relationships/image" Target="../media/image540.png"/><Relationship Id="rId273" Type="http://schemas.openxmlformats.org/officeDocument/2006/relationships/image" Target="../media/image550.png"/><Relationship Id="rId294" Type="http://schemas.openxmlformats.org/officeDocument/2006/relationships/customXml" Target="../ink/ink572.xml"/><Relationship Id="rId308" Type="http://schemas.openxmlformats.org/officeDocument/2006/relationships/customXml" Target="../ink/ink579.xml"/><Relationship Id="rId329" Type="http://schemas.openxmlformats.org/officeDocument/2006/relationships/image" Target="../media/image578.png"/><Relationship Id="rId47" Type="http://schemas.openxmlformats.org/officeDocument/2006/relationships/image" Target="../media/image443.png"/><Relationship Id="rId68" Type="http://schemas.openxmlformats.org/officeDocument/2006/relationships/customXml" Target="../ink/ink456.xml"/><Relationship Id="rId89" Type="http://schemas.openxmlformats.org/officeDocument/2006/relationships/customXml" Target="../ink/ink467.xml"/><Relationship Id="rId112" Type="http://schemas.openxmlformats.org/officeDocument/2006/relationships/customXml" Target="../ink/ink479.xml"/><Relationship Id="rId133" Type="http://schemas.openxmlformats.org/officeDocument/2006/relationships/image" Target="../media/image484.png"/><Relationship Id="rId154" Type="http://schemas.openxmlformats.org/officeDocument/2006/relationships/image" Target="../media/image494.png"/><Relationship Id="rId175" Type="http://schemas.openxmlformats.org/officeDocument/2006/relationships/customXml" Target="../ink/ink511.xml"/><Relationship Id="rId196" Type="http://schemas.openxmlformats.org/officeDocument/2006/relationships/image" Target="../media/image513.png"/><Relationship Id="rId200" Type="http://schemas.openxmlformats.org/officeDocument/2006/relationships/image" Target="../media/image515.png"/><Relationship Id="rId16" Type="http://schemas.openxmlformats.org/officeDocument/2006/relationships/customXml" Target="../ink/ink430.xml"/><Relationship Id="rId221" Type="http://schemas.openxmlformats.org/officeDocument/2006/relationships/customXml" Target="../ink/ink534.xml"/><Relationship Id="rId242" Type="http://schemas.openxmlformats.org/officeDocument/2006/relationships/image" Target="../media/image535.png"/><Relationship Id="rId263" Type="http://schemas.openxmlformats.org/officeDocument/2006/relationships/image" Target="../media/image545.png"/><Relationship Id="rId284" Type="http://schemas.openxmlformats.org/officeDocument/2006/relationships/customXml" Target="../ink/ink567.xml"/><Relationship Id="rId319" Type="http://schemas.openxmlformats.org/officeDocument/2006/relationships/image" Target="../media/image573.png"/><Relationship Id="rId37" Type="http://schemas.openxmlformats.org/officeDocument/2006/relationships/image" Target="../media/image438.png"/><Relationship Id="rId58" Type="http://schemas.openxmlformats.org/officeDocument/2006/relationships/customXml" Target="../ink/ink451.xml"/><Relationship Id="rId79" Type="http://schemas.openxmlformats.org/officeDocument/2006/relationships/image" Target="../media/image11.png"/><Relationship Id="rId102" Type="http://schemas.openxmlformats.org/officeDocument/2006/relationships/customXml" Target="../ink/ink474.xml"/><Relationship Id="rId123" Type="http://schemas.openxmlformats.org/officeDocument/2006/relationships/image" Target="../media/image479.png"/><Relationship Id="rId144" Type="http://schemas.openxmlformats.org/officeDocument/2006/relationships/image" Target="../media/image489.png"/><Relationship Id="rId330" Type="http://schemas.openxmlformats.org/officeDocument/2006/relationships/customXml" Target="../ink/ink590.xml"/><Relationship Id="rId90" Type="http://schemas.openxmlformats.org/officeDocument/2006/relationships/image" Target="../media/image463.png"/><Relationship Id="rId165" Type="http://schemas.openxmlformats.org/officeDocument/2006/relationships/customXml" Target="../ink/ink506.xml"/><Relationship Id="rId186" Type="http://schemas.openxmlformats.org/officeDocument/2006/relationships/image" Target="../media/image508.png"/><Relationship Id="rId211" Type="http://schemas.openxmlformats.org/officeDocument/2006/relationships/customXml" Target="../ink/ink529.xml"/><Relationship Id="rId232" Type="http://schemas.openxmlformats.org/officeDocument/2006/relationships/customXml" Target="../ink/ink540.xml"/><Relationship Id="rId253" Type="http://schemas.openxmlformats.org/officeDocument/2006/relationships/customXml" Target="../ink/ink551.xml"/><Relationship Id="rId274" Type="http://schemas.openxmlformats.org/officeDocument/2006/relationships/customXml" Target="../ink/ink562.xml"/><Relationship Id="rId295" Type="http://schemas.openxmlformats.org/officeDocument/2006/relationships/image" Target="../media/image561.png"/><Relationship Id="rId309" Type="http://schemas.openxmlformats.org/officeDocument/2006/relationships/image" Target="../media/image568.png"/><Relationship Id="rId27" Type="http://schemas.openxmlformats.org/officeDocument/2006/relationships/image" Target="../media/image433.png"/><Relationship Id="rId48" Type="http://schemas.openxmlformats.org/officeDocument/2006/relationships/customXml" Target="../ink/ink446.xml"/><Relationship Id="rId69" Type="http://schemas.openxmlformats.org/officeDocument/2006/relationships/image" Target="../media/image454.png"/><Relationship Id="rId113" Type="http://schemas.openxmlformats.org/officeDocument/2006/relationships/image" Target="../media/image474.png"/><Relationship Id="rId134" Type="http://schemas.openxmlformats.org/officeDocument/2006/relationships/customXml" Target="../ink/ink490.xml"/><Relationship Id="rId320" Type="http://schemas.openxmlformats.org/officeDocument/2006/relationships/customXml" Target="../ink/ink585.xml"/><Relationship Id="rId80" Type="http://schemas.openxmlformats.org/officeDocument/2006/relationships/customXml" Target="../ink/ink462.xml"/><Relationship Id="rId155" Type="http://schemas.openxmlformats.org/officeDocument/2006/relationships/customXml" Target="../ink/ink501.xml"/><Relationship Id="rId176" Type="http://schemas.openxmlformats.org/officeDocument/2006/relationships/image" Target="../media/image504.png"/><Relationship Id="rId197" Type="http://schemas.openxmlformats.org/officeDocument/2006/relationships/customXml" Target="../ink/ink522.xml"/><Relationship Id="rId201" Type="http://schemas.openxmlformats.org/officeDocument/2006/relationships/customXml" Target="../ink/ink524.xml"/><Relationship Id="rId222" Type="http://schemas.openxmlformats.org/officeDocument/2006/relationships/customXml" Target="../ink/ink535.xml"/><Relationship Id="rId243" Type="http://schemas.openxmlformats.org/officeDocument/2006/relationships/customXml" Target="../ink/ink546.xml"/><Relationship Id="rId264" Type="http://schemas.openxmlformats.org/officeDocument/2006/relationships/customXml" Target="../ink/ink557.xml"/><Relationship Id="rId285" Type="http://schemas.openxmlformats.org/officeDocument/2006/relationships/image" Target="../media/image556.png"/><Relationship Id="rId17" Type="http://schemas.openxmlformats.org/officeDocument/2006/relationships/image" Target="../media/image428.png"/><Relationship Id="rId38" Type="http://schemas.openxmlformats.org/officeDocument/2006/relationships/customXml" Target="../ink/ink441.xml"/><Relationship Id="rId59" Type="http://schemas.openxmlformats.org/officeDocument/2006/relationships/image" Target="../media/image449.png"/><Relationship Id="rId103" Type="http://schemas.openxmlformats.org/officeDocument/2006/relationships/image" Target="../media/image469.png"/><Relationship Id="rId124" Type="http://schemas.openxmlformats.org/officeDocument/2006/relationships/customXml" Target="../ink/ink485.xml"/><Relationship Id="rId310" Type="http://schemas.openxmlformats.org/officeDocument/2006/relationships/customXml" Target="../ink/ink580.xml"/><Relationship Id="rId70" Type="http://schemas.openxmlformats.org/officeDocument/2006/relationships/customXml" Target="../ink/ink457.xml"/><Relationship Id="rId91" Type="http://schemas.openxmlformats.org/officeDocument/2006/relationships/customXml" Target="../ink/ink468.xml"/><Relationship Id="rId145" Type="http://schemas.openxmlformats.org/officeDocument/2006/relationships/customXml" Target="../ink/ink496.xml"/><Relationship Id="rId166" Type="http://schemas.openxmlformats.org/officeDocument/2006/relationships/image" Target="../media/image78.png"/><Relationship Id="rId187" Type="http://schemas.openxmlformats.org/officeDocument/2006/relationships/customXml" Target="../ink/ink517.xml"/><Relationship Id="rId331" Type="http://schemas.openxmlformats.org/officeDocument/2006/relationships/image" Target="../media/image579.png"/><Relationship Id="rId1" Type="http://schemas.openxmlformats.org/officeDocument/2006/relationships/slideLayout" Target="../slideLayouts/slideLayout7.xml"/><Relationship Id="rId212" Type="http://schemas.openxmlformats.org/officeDocument/2006/relationships/image" Target="../media/image521.png"/><Relationship Id="rId233" Type="http://schemas.openxmlformats.org/officeDocument/2006/relationships/image" Target="../media/image531.png"/><Relationship Id="rId254" Type="http://schemas.openxmlformats.org/officeDocument/2006/relationships/customXml" Target="../ink/ink552.xml"/><Relationship Id="rId28" Type="http://schemas.openxmlformats.org/officeDocument/2006/relationships/customXml" Target="../ink/ink436.xml"/><Relationship Id="rId49" Type="http://schemas.openxmlformats.org/officeDocument/2006/relationships/image" Target="../media/image444.png"/><Relationship Id="rId114" Type="http://schemas.openxmlformats.org/officeDocument/2006/relationships/customXml" Target="../ink/ink480.xml"/><Relationship Id="rId275" Type="http://schemas.openxmlformats.org/officeDocument/2006/relationships/image" Target="../media/image551.png"/><Relationship Id="rId296" Type="http://schemas.openxmlformats.org/officeDocument/2006/relationships/customXml" Target="../ink/ink573.xml"/><Relationship Id="rId300" Type="http://schemas.openxmlformats.org/officeDocument/2006/relationships/customXml" Target="../ink/ink575.xml"/><Relationship Id="rId60" Type="http://schemas.openxmlformats.org/officeDocument/2006/relationships/customXml" Target="../ink/ink452.xml"/><Relationship Id="rId81" Type="http://schemas.openxmlformats.org/officeDocument/2006/relationships/image" Target="../media/image459.png"/><Relationship Id="rId135" Type="http://schemas.openxmlformats.org/officeDocument/2006/relationships/customXml" Target="../ink/ink491.xml"/><Relationship Id="rId156" Type="http://schemas.openxmlformats.org/officeDocument/2006/relationships/image" Target="../media/image495.png"/><Relationship Id="rId177" Type="http://schemas.openxmlformats.org/officeDocument/2006/relationships/customXml" Target="../ink/ink512.xml"/><Relationship Id="rId198" Type="http://schemas.openxmlformats.org/officeDocument/2006/relationships/image" Target="../media/image514.png"/><Relationship Id="rId321" Type="http://schemas.openxmlformats.org/officeDocument/2006/relationships/image" Target="../media/image574.png"/><Relationship Id="rId202" Type="http://schemas.openxmlformats.org/officeDocument/2006/relationships/image" Target="../media/image516.png"/><Relationship Id="rId223" Type="http://schemas.openxmlformats.org/officeDocument/2006/relationships/image" Target="../media/image526.png"/><Relationship Id="rId244" Type="http://schemas.openxmlformats.org/officeDocument/2006/relationships/image" Target="../media/image536.png"/><Relationship Id="rId18" Type="http://schemas.openxmlformats.org/officeDocument/2006/relationships/customXml" Target="../ink/ink431.xml"/><Relationship Id="rId39" Type="http://schemas.openxmlformats.org/officeDocument/2006/relationships/image" Target="../media/image439.png"/><Relationship Id="rId265" Type="http://schemas.openxmlformats.org/officeDocument/2006/relationships/image" Target="../media/image546.png"/><Relationship Id="rId286" Type="http://schemas.openxmlformats.org/officeDocument/2006/relationships/customXml" Target="../ink/ink568.xml"/><Relationship Id="rId50" Type="http://schemas.openxmlformats.org/officeDocument/2006/relationships/customXml" Target="../ink/ink447.xml"/><Relationship Id="rId104" Type="http://schemas.openxmlformats.org/officeDocument/2006/relationships/customXml" Target="../ink/ink475.xml"/><Relationship Id="rId125" Type="http://schemas.openxmlformats.org/officeDocument/2006/relationships/image" Target="../media/image480.png"/><Relationship Id="rId146" Type="http://schemas.openxmlformats.org/officeDocument/2006/relationships/image" Target="../media/image490.png"/><Relationship Id="rId167" Type="http://schemas.openxmlformats.org/officeDocument/2006/relationships/customXml" Target="../ink/ink507.xml"/><Relationship Id="rId188" Type="http://schemas.openxmlformats.org/officeDocument/2006/relationships/image" Target="../media/image509.png"/><Relationship Id="rId311" Type="http://schemas.openxmlformats.org/officeDocument/2006/relationships/image" Target="../media/image569.png"/><Relationship Id="rId332" Type="http://schemas.openxmlformats.org/officeDocument/2006/relationships/customXml" Target="../ink/ink591.xml"/><Relationship Id="rId71" Type="http://schemas.openxmlformats.org/officeDocument/2006/relationships/image" Target="../media/image455.png"/><Relationship Id="rId92" Type="http://schemas.openxmlformats.org/officeDocument/2006/relationships/image" Target="../media/image464.png"/><Relationship Id="rId213" Type="http://schemas.openxmlformats.org/officeDocument/2006/relationships/customXml" Target="../ink/ink530.xml"/><Relationship Id="rId234" Type="http://schemas.openxmlformats.org/officeDocument/2006/relationships/customXml" Target="../ink/ink541.xml"/><Relationship Id="rId2" Type="http://schemas.openxmlformats.org/officeDocument/2006/relationships/notesSlide" Target="../notesSlides/notesSlide4.xml"/><Relationship Id="rId29" Type="http://schemas.openxmlformats.org/officeDocument/2006/relationships/image" Target="../media/image434.png"/><Relationship Id="rId255" Type="http://schemas.openxmlformats.org/officeDocument/2006/relationships/image" Target="../media/image541.png"/><Relationship Id="rId276" Type="http://schemas.openxmlformats.org/officeDocument/2006/relationships/customXml" Target="../ink/ink563.xml"/><Relationship Id="rId297" Type="http://schemas.openxmlformats.org/officeDocument/2006/relationships/image" Target="../media/image562.png"/><Relationship Id="rId40" Type="http://schemas.openxmlformats.org/officeDocument/2006/relationships/customXml" Target="../ink/ink442.xml"/><Relationship Id="rId115" Type="http://schemas.openxmlformats.org/officeDocument/2006/relationships/image" Target="../media/image475.png"/><Relationship Id="rId136" Type="http://schemas.openxmlformats.org/officeDocument/2006/relationships/image" Target="../media/image485.png"/><Relationship Id="rId157" Type="http://schemas.openxmlformats.org/officeDocument/2006/relationships/customXml" Target="../ink/ink502.xml"/><Relationship Id="rId178" Type="http://schemas.openxmlformats.org/officeDocument/2006/relationships/image" Target="../media/image302.png"/><Relationship Id="rId301" Type="http://schemas.openxmlformats.org/officeDocument/2006/relationships/image" Target="../media/image564.png"/><Relationship Id="rId322" Type="http://schemas.openxmlformats.org/officeDocument/2006/relationships/customXml" Target="../ink/ink586.xml"/><Relationship Id="rId61" Type="http://schemas.openxmlformats.org/officeDocument/2006/relationships/image" Target="../media/image450.png"/><Relationship Id="rId82" Type="http://schemas.openxmlformats.org/officeDocument/2006/relationships/customXml" Target="../ink/ink463.xml"/><Relationship Id="rId199" Type="http://schemas.openxmlformats.org/officeDocument/2006/relationships/customXml" Target="../ink/ink523.xml"/><Relationship Id="rId203" Type="http://schemas.openxmlformats.org/officeDocument/2006/relationships/customXml" Target="../ink/ink525.xml"/><Relationship Id="rId19" Type="http://schemas.openxmlformats.org/officeDocument/2006/relationships/image" Target="../media/image429.png"/><Relationship Id="rId224" Type="http://schemas.openxmlformats.org/officeDocument/2006/relationships/customXml" Target="../ink/ink536.xml"/><Relationship Id="rId245" Type="http://schemas.openxmlformats.org/officeDocument/2006/relationships/customXml" Target="../ink/ink547.xml"/><Relationship Id="rId266" Type="http://schemas.openxmlformats.org/officeDocument/2006/relationships/customXml" Target="../ink/ink558.xml"/><Relationship Id="rId287" Type="http://schemas.openxmlformats.org/officeDocument/2006/relationships/image" Target="../media/image557.png"/><Relationship Id="rId30" Type="http://schemas.openxmlformats.org/officeDocument/2006/relationships/customXml" Target="../ink/ink437.xml"/><Relationship Id="rId105" Type="http://schemas.openxmlformats.org/officeDocument/2006/relationships/image" Target="../media/image470.png"/><Relationship Id="rId126" Type="http://schemas.openxmlformats.org/officeDocument/2006/relationships/customXml" Target="../ink/ink486.xml"/><Relationship Id="rId147" Type="http://schemas.openxmlformats.org/officeDocument/2006/relationships/customXml" Target="../ink/ink497.xml"/><Relationship Id="rId168" Type="http://schemas.openxmlformats.org/officeDocument/2006/relationships/image" Target="../media/image500.png"/><Relationship Id="rId312" Type="http://schemas.openxmlformats.org/officeDocument/2006/relationships/customXml" Target="../ink/ink581.xml"/><Relationship Id="rId333" Type="http://schemas.openxmlformats.org/officeDocument/2006/relationships/image" Target="../media/image580.png"/><Relationship Id="rId51" Type="http://schemas.openxmlformats.org/officeDocument/2006/relationships/image" Target="../media/image445.png"/><Relationship Id="rId72" Type="http://schemas.openxmlformats.org/officeDocument/2006/relationships/customXml" Target="../ink/ink458.xml"/><Relationship Id="rId93" Type="http://schemas.openxmlformats.org/officeDocument/2006/relationships/customXml" Target="../ink/ink469.xml"/><Relationship Id="rId189" Type="http://schemas.openxmlformats.org/officeDocument/2006/relationships/customXml" Target="../ink/ink518.xml"/><Relationship Id="rId3" Type="http://schemas.openxmlformats.org/officeDocument/2006/relationships/image" Target="../media/image421.png"/><Relationship Id="rId214" Type="http://schemas.openxmlformats.org/officeDocument/2006/relationships/image" Target="../media/image522.png"/><Relationship Id="rId235" Type="http://schemas.openxmlformats.org/officeDocument/2006/relationships/image" Target="../media/image532.png"/><Relationship Id="rId256" Type="http://schemas.openxmlformats.org/officeDocument/2006/relationships/customXml" Target="../ink/ink553.xml"/><Relationship Id="rId277" Type="http://schemas.openxmlformats.org/officeDocument/2006/relationships/image" Target="../media/image552.png"/><Relationship Id="rId298" Type="http://schemas.openxmlformats.org/officeDocument/2006/relationships/customXml" Target="../ink/ink574.xml"/><Relationship Id="rId116" Type="http://schemas.openxmlformats.org/officeDocument/2006/relationships/customXml" Target="../ink/ink481.xml"/><Relationship Id="rId137" Type="http://schemas.openxmlformats.org/officeDocument/2006/relationships/customXml" Target="../ink/ink492.xml"/><Relationship Id="rId158" Type="http://schemas.openxmlformats.org/officeDocument/2006/relationships/image" Target="../media/image496.png"/><Relationship Id="rId302" Type="http://schemas.openxmlformats.org/officeDocument/2006/relationships/customXml" Target="../ink/ink576.xml"/><Relationship Id="rId323" Type="http://schemas.openxmlformats.org/officeDocument/2006/relationships/image" Target="../media/image575.png"/><Relationship Id="rId20" Type="http://schemas.openxmlformats.org/officeDocument/2006/relationships/customXml" Target="../ink/ink432.xml"/><Relationship Id="rId41" Type="http://schemas.openxmlformats.org/officeDocument/2006/relationships/image" Target="../media/image440.png"/><Relationship Id="rId62" Type="http://schemas.openxmlformats.org/officeDocument/2006/relationships/customXml" Target="../ink/ink453.xml"/><Relationship Id="rId83" Type="http://schemas.openxmlformats.org/officeDocument/2006/relationships/image" Target="../media/image460.png"/><Relationship Id="rId179" Type="http://schemas.openxmlformats.org/officeDocument/2006/relationships/customXml" Target="../ink/ink513.xml"/><Relationship Id="rId190" Type="http://schemas.openxmlformats.org/officeDocument/2006/relationships/image" Target="../media/image510.png"/><Relationship Id="rId204" Type="http://schemas.openxmlformats.org/officeDocument/2006/relationships/image" Target="../media/image517.png"/><Relationship Id="rId225" Type="http://schemas.openxmlformats.org/officeDocument/2006/relationships/image" Target="../media/image527.png"/><Relationship Id="rId246" Type="http://schemas.openxmlformats.org/officeDocument/2006/relationships/image" Target="../media/image537.png"/><Relationship Id="rId267" Type="http://schemas.openxmlformats.org/officeDocument/2006/relationships/image" Target="../media/image547.png"/><Relationship Id="rId288" Type="http://schemas.openxmlformats.org/officeDocument/2006/relationships/customXml" Target="../ink/ink569.xml"/><Relationship Id="rId106" Type="http://schemas.openxmlformats.org/officeDocument/2006/relationships/customXml" Target="../ink/ink476.xml"/><Relationship Id="rId127" Type="http://schemas.openxmlformats.org/officeDocument/2006/relationships/image" Target="../media/image481.png"/><Relationship Id="rId313" Type="http://schemas.openxmlformats.org/officeDocument/2006/relationships/image" Target="../media/image570.png"/><Relationship Id="rId10" Type="http://schemas.openxmlformats.org/officeDocument/2006/relationships/customXml" Target="../ink/ink427.xml"/><Relationship Id="rId31" Type="http://schemas.openxmlformats.org/officeDocument/2006/relationships/image" Target="../media/image435.png"/><Relationship Id="rId52" Type="http://schemas.openxmlformats.org/officeDocument/2006/relationships/customXml" Target="../ink/ink448.xml"/><Relationship Id="rId73" Type="http://schemas.openxmlformats.org/officeDocument/2006/relationships/image" Target="../media/image456.png"/><Relationship Id="rId94" Type="http://schemas.openxmlformats.org/officeDocument/2006/relationships/customXml" Target="../ink/ink470.xml"/><Relationship Id="rId148" Type="http://schemas.openxmlformats.org/officeDocument/2006/relationships/image" Target="../media/image491.png"/><Relationship Id="rId169" Type="http://schemas.openxmlformats.org/officeDocument/2006/relationships/customXml" Target="../ink/ink508.xml"/><Relationship Id="rId334" Type="http://schemas.openxmlformats.org/officeDocument/2006/relationships/customXml" Target="../ink/ink592.xml"/><Relationship Id="rId4" Type="http://schemas.openxmlformats.org/officeDocument/2006/relationships/customXml" Target="../ink/ink424.xml"/><Relationship Id="rId180" Type="http://schemas.openxmlformats.org/officeDocument/2006/relationships/image" Target="../media/image505.png"/><Relationship Id="rId215" Type="http://schemas.openxmlformats.org/officeDocument/2006/relationships/customXml" Target="../ink/ink531.xml"/><Relationship Id="rId236" Type="http://schemas.openxmlformats.org/officeDocument/2006/relationships/customXml" Target="../ink/ink542.xml"/><Relationship Id="rId257" Type="http://schemas.openxmlformats.org/officeDocument/2006/relationships/image" Target="../media/image542.png"/><Relationship Id="rId278" Type="http://schemas.openxmlformats.org/officeDocument/2006/relationships/customXml" Target="../ink/ink564.xml"/><Relationship Id="rId303" Type="http://schemas.openxmlformats.org/officeDocument/2006/relationships/image" Target="../media/image565.png"/><Relationship Id="rId42" Type="http://schemas.openxmlformats.org/officeDocument/2006/relationships/customXml" Target="../ink/ink443.xml"/><Relationship Id="rId84" Type="http://schemas.openxmlformats.org/officeDocument/2006/relationships/customXml" Target="../ink/ink464.xml"/><Relationship Id="rId138" Type="http://schemas.openxmlformats.org/officeDocument/2006/relationships/image" Target="../media/image486.png"/><Relationship Id="rId191" Type="http://schemas.openxmlformats.org/officeDocument/2006/relationships/customXml" Target="../ink/ink519.xml"/><Relationship Id="rId205" Type="http://schemas.openxmlformats.org/officeDocument/2006/relationships/customXml" Target="../ink/ink526.xml"/><Relationship Id="rId247" Type="http://schemas.openxmlformats.org/officeDocument/2006/relationships/customXml" Target="../ink/ink548.xml"/><Relationship Id="rId107" Type="http://schemas.openxmlformats.org/officeDocument/2006/relationships/image" Target="../media/image471.png"/><Relationship Id="rId289" Type="http://schemas.openxmlformats.org/officeDocument/2006/relationships/image" Target="../media/image558.png"/><Relationship Id="rId11" Type="http://schemas.openxmlformats.org/officeDocument/2006/relationships/image" Target="../media/image425.png"/><Relationship Id="rId53" Type="http://schemas.openxmlformats.org/officeDocument/2006/relationships/image" Target="../media/image446.png"/><Relationship Id="rId149" Type="http://schemas.openxmlformats.org/officeDocument/2006/relationships/customXml" Target="../ink/ink498.xml"/><Relationship Id="rId314" Type="http://schemas.openxmlformats.org/officeDocument/2006/relationships/customXml" Target="../ink/ink582.xml"/><Relationship Id="rId95" Type="http://schemas.openxmlformats.org/officeDocument/2006/relationships/image" Target="../media/image465.png"/><Relationship Id="rId160" Type="http://schemas.openxmlformats.org/officeDocument/2006/relationships/image" Target="../media/image497.png"/><Relationship Id="rId216" Type="http://schemas.openxmlformats.org/officeDocument/2006/relationships/image" Target="../media/image523.png"/><Relationship Id="rId258" Type="http://schemas.openxmlformats.org/officeDocument/2006/relationships/customXml" Target="../ink/ink554.xml"/><Relationship Id="rId22" Type="http://schemas.openxmlformats.org/officeDocument/2006/relationships/customXml" Target="../ink/ink433.xml"/><Relationship Id="rId64" Type="http://schemas.openxmlformats.org/officeDocument/2006/relationships/customXml" Target="../ink/ink454.xml"/><Relationship Id="rId118" Type="http://schemas.openxmlformats.org/officeDocument/2006/relationships/customXml" Target="../ink/ink482.xml"/><Relationship Id="rId325" Type="http://schemas.openxmlformats.org/officeDocument/2006/relationships/image" Target="../media/image576.png"/><Relationship Id="rId171" Type="http://schemas.openxmlformats.org/officeDocument/2006/relationships/customXml" Target="../ink/ink509.xml"/><Relationship Id="rId227" Type="http://schemas.openxmlformats.org/officeDocument/2006/relationships/image" Target="../media/image528.png"/><Relationship Id="rId269" Type="http://schemas.openxmlformats.org/officeDocument/2006/relationships/image" Target="../media/image548.png"/><Relationship Id="rId33" Type="http://schemas.openxmlformats.org/officeDocument/2006/relationships/image" Target="../media/image436.png"/><Relationship Id="rId129" Type="http://schemas.openxmlformats.org/officeDocument/2006/relationships/image" Target="../media/image482.png"/><Relationship Id="rId280" Type="http://schemas.openxmlformats.org/officeDocument/2006/relationships/customXml" Target="../ink/ink565.xml"/><Relationship Id="rId75" Type="http://schemas.openxmlformats.org/officeDocument/2006/relationships/image" Target="../media/image457.png"/><Relationship Id="rId140" Type="http://schemas.openxmlformats.org/officeDocument/2006/relationships/image" Target="../media/image487.png"/><Relationship Id="rId182" Type="http://schemas.openxmlformats.org/officeDocument/2006/relationships/image" Target="../media/image506.png"/><Relationship Id="rId6" Type="http://schemas.openxmlformats.org/officeDocument/2006/relationships/customXml" Target="../ink/ink425.xml"/><Relationship Id="rId238" Type="http://schemas.openxmlformats.org/officeDocument/2006/relationships/customXml" Target="../ink/ink543.xml"/><Relationship Id="rId291" Type="http://schemas.openxmlformats.org/officeDocument/2006/relationships/image" Target="../media/image559.png"/><Relationship Id="rId305" Type="http://schemas.openxmlformats.org/officeDocument/2006/relationships/image" Target="../media/image566.png"/><Relationship Id="rId44" Type="http://schemas.openxmlformats.org/officeDocument/2006/relationships/customXml" Target="../ink/ink444.xml"/><Relationship Id="rId86" Type="http://schemas.openxmlformats.org/officeDocument/2006/relationships/customXml" Target="../ink/ink465.xml"/><Relationship Id="rId151" Type="http://schemas.openxmlformats.org/officeDocument/2006/relationships/customXml" Target="../ink/ink499.xml"/><Relationship Id="rId193" Type="http://schemas.openxmlformats.org/officeDocument/2006/relationships/customXml" Target="../ink/ink520.xml"/><Relationship Id="rId207" Type="http://schemas.openxmlformats.org/officeDocument/2006/relationships/customXml" Target="../ink/ink527.xml"/><Relationship Id="rId249" Type="http://schemas.openxmlformats.org/officeDocument/2006/relationships/customXml" Target="../ink/ink549.xml"/><Relationship Id="rId13" Type="http://schemas.openxmlformats.org/officeDocument/2006/relationships/image" Target="../media/image426.png"/><Relationship Id="rId109" Type="http://schemas.openxmlformats.org/officeDocument/2006/relationships/image" Target="../media/image472.png"/><Relationship Id="rId260" Type="http://schemas.openxmlformats.org/officeDocument/2006/relationships/customXml" Target="../ink/ink555.xml"/><Relationship Id="rId316" Type="http://schemas.openxmlformats.org/officeDocument/2006/relationships/customXml" Target="../ink/ink583.xml"/><Relationship Id="rId55" Type="http://schemas.openxmlformats.org/officeDocument/2006/relationships/image" Target="../media/image447.png"/><Relationship Id="rId97" Type="http://schemas.openxmlformats.org/officeDocument/2006/relationships/image" Target="../media/image466.png"/><Relationship Id="rId120" Type="http://schemas.openxmlformats.org/officeDocument/2006/relationships/customXml" Target="../ink/ink483.xml"/><Relationship Id="rId162" Type="http://schemas.openxmlformats.org/officeDocument/2006/relationships/image" Target="../media/image498.png"/><Relationship Id="rId218" Type="http://schemas.openxmlformats.org/officeDocument/2006/relationships/image" Target="../media/image524.png"/><Relationship Id="rId271" Type="http://schemas.openxmlformats.org/officeDocument/2006/relationships/image" Target="../media/image549.png"/></Relationships>
</file>

<file path=ppt/slides/_rels/slide5.xml.rels><?xml version="1.0" encoding="UTF-8" standalone="yes"?>
<Relationships xmlns="http://schemas.openxmlformats.org/package/2006/relationships"><Relationship Id="rId8" Type="http://schemas.openxmlformats.org/officeDocument/2006/relationships/image" Target="../media/image584.png"/><Relationship Id="rId13" Type="http://schemas.openxmlformats.org/officeDocument/2006/relationships/customXml" Target="../ink/ink598.xml"/><Relationship Id="rId18" Type="http://schemas.openxmlformats.org/officeDocument/2006/relationships/image" Target="../media/image589.png"/><Relationship Id="rId3" Type="http://schemas.openxmlformats.org/officeDocument/2006/relationships/customXml" Target="../ink/ink593.xml"/><Relationship Id="rId7" Type="http://schemas.openxmlformats.org/officeDocument/2006/relationships/customXml" Target="../ink/ink595.xml"/><Relationship Id="rId12" Type="http://schemas.openxmlformats.org/officeDocument/2006/relationships/image" Target="../media/image586.png"/><Relationship Id="rId17" Type="http://schemas.openxmlformats.org/officeDocument/2006/relationships/customXml" Target="../ink/ink600.xml"/><Relationship Id="rId2" Type="http://schemas.openxmlformats.org/officeDocument/2006/relationships/notesSlide" Target="../notesSlides/notesSlide5.xml"/><Relationship Id="rId16" Type="http://schemas.openxmlformats.org/officeDocument/2006/relationships/image" Target="../media/image588.png"/><Relationship Id="rId1" Type="http://schemas.openxmlformats.org/officeDocument/2006/relationships/slideLayout" Target="../slideLayouts/slideLayout7.xml"/><Relationship Id="rId6" Type="http://schemas.openxmlformats.org/officeDocument/2006/relationships/image" Target="../media/image583.png"/><Relationship Id="rId11" Type="http://schemas.openxmlformats.org/officeDocument/2006/relationships/customXml" Target="../ink/ink597.xml"/><Relationship Id="rId5" Type="http://schemas.openxmlformats.org/officeDocument/2006/relationships/customXml" Target="../ink/ink594.xml"/><Relationship Id="rId15" Type="http://schemas.openxmlformats.org/officeDocument/2006/relationships/customXml" Target="../ink/ink599.xml"/><Relationship Id="rId10" Type="http://schemas.openxmlformats.org/officeDocument/2006/relationships/image" Target="../media/image585.png"/><Relationship Id="rId4" Type="http://schemas.openxmlformats.org/officeDocument/2006/relationships/image" Target="../media/image582.png"/><Relationship Id="rId9" Type="http://schemas.openxmlformats.org/officeDocument/2006/relationships/customXml" Target="../ink/ink596.xml"/><Relationship Id="rId14" Type="http://schemas.openxmlformats.org/officeDocument/2006/relationships/image" Target="../media/image587.png"/></Relationships>
</file>

<file path=ppt/slides/_rels/slide6.xml.rels><?xml version="1.0" encoding="UTF-8" standalone="yes"?>
<Relationships xmlns="http://schemas.openxmlformats.org/package/2006/relationships"><Relationship Id="rId8" Type="http://schemas.openxmlformats.org/officeDocument/2006/relationships/image" Target="../media/image592.png"/><Relationship Id="rId13" Type="http://schemas.openxmlformats.org/officeDocument/2006/relationships/customXml" Target="../ink/ink606.xml"/><Relationship Id="rId18" Type="http://schemas.openxmlformats.org/officeDocument/2006/relationships/image" Target="../media/image597.png"/><Relationship Id="rId3" Type="http://schemas.openxmlformats.org/officeDocument/2006/relationships/customXml" Target="../ink/ink601.xml"/><Relationship Id="rId21" Type="http://schemas.openxmlformats.org/officeDocument/2006/relationships/customXml" Target="../ink/ink610.xml"/><Relationship Id="rId7" Type="http://schemas.openxmlformats.org/officeDocument/2006/relationships/customXml" Target="../ink/ink603.xml"/><Relationship Id="rId12" Type="http://schemas.openxmlformats.org/officeDocument/2006/relationships/image" Target="../media/image594.png"/><Relationship Id="rId17" Type="http://schemas.openxmlformats.org/officeDocument/2006/relationships/customXml" Target="../ink/ink608.xml"/><Relationship Id="rId2" Type="http://schemas.openxmlformats.org/officeDocument/2006/relationships/notesSlide" Target="../notesSlides/notesSlide6.xml"/><Relationship Id="rId16" Type="http://schemas.openxmlformats.org/officeDocument/2006/relationships/image" Target="../media/image596.png"/><Relationship Id="rId20" Type="http://schemas.openxmlformats.org/officeDocument/2006/relationships/image" Target="../media/image598.png"/><Relationship Id="rId1" Type="http://schemas.openxmlformats.org/officeDocument/2006/relationships/slideLayout" Target="../slideLayouts/slideLayout7.xml"/><Relationship Id="rId6" Type="http://schemas.openxmlformats.org/officeDocument/2006/relationships/image" Target="../media/image591.png"/><Relationship Id="rId11" Type="http://schemas.openxmlformats.org/officeDocument/2006/relationships/customXml" Target="../ink/ink605.xml"/><Relationship Id="rId24" Type="http://schemas.openxmlformats.org/officeDocument/2006/relationships/image" Target="../media/image600.png"/><Relationship Id="rId5" Type="http://schemas.openxmlformats.org/officeDocument/2006/relationships/customXml" Target="../ink/ink602.xml"/><Relationship Id="rId15" Type="http://schemas.openxmlformats.org/officeDocument/2006/relationships/customXml" Target="../ink/ink607.xml"/><Relationship Id="rId23" Type="http://schemas.openxmlformats.org/officeDocument/2006/relationships/customXml" Target="../ink/ink611.xml"/><Relationship Id="rId10" Type="http://schemas.openxmlformats.org/officeDocument/2006/relationships/image" Target="../media/image593.png"/><Relationship Id="rId19" Type="http://schemas.openxmlformats.org/officeDocument/2006/relationships/customXml" Target="../ink/ink609.xml"/><Relationship Id="rId4" Type="http://schemas.openxmlformats.org/officeDocument/2006/relationships/image" Target="../media/image590.png"/><Relationship Id="rId9" Type="http://schemas.openxmlformats.org/officeDocument/2006/relationships/customXml" Target="../ink/ink604.xml"/><Relationship Id="rId14" Type="http://schemas.openxmlformats.org/officeDocument/2006/relationships/image" Target="../media/image595.png"/><Relationship Id="rId22" Type="http://schemas.openxmlformats.org/officeDocument/2006/relationships/image" Target="../media/image599.png"/></Relationships>
</file>

<file path=ppt/slides/_rels/slide7.xml.rels><?xml version="1.0" encoding="UTF-8" standalone="yes"?>
<Relationships xmlns="http://schemas.openxmlformats.org/package/2006/relationships"><Relationship Id="rId117" Type="http://schemas.openxmlformats.org/officeDocument/2006/relationships/image" Target="../media/image655.png"/><Relationship Id="rId21" Type="http://schemas.openxmlformats.org/officeDocument/2006/relationships/image" Target="../media/image608.png"/><Relationship Id="rId324" Type="http://schemas.openxmlformats.org/officeDocument/2006/relationships/customXml" Target="../ink/ink772.xml"/><Relationship Id="rId531" Type="http://schemas.openxmlformats.org/officeDocument/2006/relationships/customXml" Target="../ink/ink877.xml"/><Relationship Id="rId170" Type="http://schemas.openxmlformats.org/officeDocument/2006/relationships/customXml" Target="../ink/ink694.xml"/><Relationship Id="rId268" Type="http://schemas.openxmlformats.org/officeDocument/2006/relationships/image" Target="../media/image730.png"/><Relationship Id="rId475" Type="http://schemas.openxmlformats.org/officeDocument/2006/relationships/customXml" Target="../ink/ink849.xml"/><Relationship Id="rId32" Type="http://schemas.openxmlformats.org/officeDocument/2006/relationships/customXml" Target="../ink/ink625.xml"/><Relationship Id="rId128" Type="http://schemas.openxmlformats.org/officeDocument/2006/relationships/customXml" Target="../ink/ink673.xml"/><Relationship Id="rId335" Type="http://schemas.openxmlformats.org/officeDocument/2006/relationships/customXml" Target="../ink/ink778.xml"/><Relationship Id="rId542" Type="http://schemas.openxmlformats.org/officeDocument/2006/relationships/image" Target="../media/image865.png"/><Relationship Id="rId181" Type="http://schemas.openxmlformats.org/officeDocument/2006/relationships/image" Target="../media/image687.png"/><Relationship Id="rId402" Type="http://schemas.openxmlformats.org/officeDocument/2006/relationships/image" Target="../media/image795.png"/><Relationship Id="rId279" Type="http://schemas.openxmlformats.org/officeDocument/2006/relationships/customXml" Target="../ink/ink749.xml"/><Relationship Id="rId486" Type="http://schemas.openxmlformats.org/officeDocument/2006/relationships/image" Target="../media/image837.png"/><Relationship Id="rId43" Type="http://schemas.openxmlformats.org/officeDocument/2006/relationships/image" Target="../media/image619.png"/><Relationship Id="rId139" Type="http://schemas.openxmlformats.org/officeDocument/2006/relationships/image" Target="../media/image666.png"/><Relationship Id="rId346" Type="http://schemas.openxmlformats.org/officeDocument/2006/relationships/customXml" Target="../ink/ink784.xml"/><Relationship Id="rId553" Type="http://schemas.openxmlformats.org/officeDocument/2006/relationships/customXml" Target="../ink/ink888.xml"/><Relationship Id="rId192" Type="http://schemas.openxmlformats.org/officeDocument/2006/relationships/customXml" Target="../ink/ink705.xml"/><Relationship Id="rId206" Type="http://schemas.openxmlformats.org/officeDocument/2006/relationships/customXml" Target="../ink/ink712.xml"/><Relationship Id="rId413" Type="http://schemas.openxmlformats.org/officeDocument/2006/relationships/customXml" Target="../ink/ink818.xml"/><Relationship Id="rId497" Type="http://schemas.openxmlformats.org/officeDocument/2006/relationships/customXml" Target="../ink/ink860.xml"/><Relationship Id="rId357" Type="http://schemas.openxmlformats.org/officeDocument/2006/relationships/image" Target="../media/image773.png"/><Relationship Id="rId54" Type="http://schemas.openxmlformats.org/officeDocument/2006/relationships/customXml" Target="../ink/ink636.xml"/><Relationship Id="rId96" Type="http://schemas.openxmlformats.org/officeDocument/2006/relationships/customXml" Target="../ink/ink657.xml"/><Relationship Id="rId161" Type="http://schemas.openxmlformats.org/officeDocument/2006/relationships/image" Target="../media/image677.png"/><Relationship Id="rId217" Type="http://schemas.openxmlformats.org/officeDocument/2006/relationships/customXml" Target="../ink/ink718.xml"/><Relationship Id="rId399" Type="http://schemas.openxmlformats.org/officeDocument/2006/relationships/customXml" Target="../ink/ink811.xml"/><Relationship Id="rId259" Type="http://schemas.openxmlformats.org/officeDocument/2006/relationships/customXml" Target="../ink/ink739.xml"/><Relationship Id="rId424" Type="http://schemas.openxmlformats.org/officeDocument/2006/relationships/image" Target="../media/image806.png"/><Relationship Id="rId466" Type="http://schemas.openxmlformats.org/officeDocument/2006/relationships/image" Target="../media/image827.png"/><Relationship Id="rId23" Type="http://schemas.openxmlformats.org/officeDocument/2006/relationships/image" Target="../media/image609.png"/><Relationship Id="rId119" Type="http://schemas.openxmlformats.org/officeDocument/2006/relationships/image" Target="../media/image656.png"/><Relationship Id="rId270" Type="http://schemas.openxmlformats.org/officeDocument/2006/relationships/image" Target="../media/image731.png"/><Relationship Id="rId326" Type="http://schemas.openxmlformats.org/officeDocument/2006/relationships/customXml" Target="../ink/ink773.xml"/><Relationship Id="rId533" Type="http://schemas.openxmlformats.org/officeDocument/2006/relationships/customXml" Target="../ink/ink878.xml"/><Relationship Id="rId65" Type="http://schemas.openxmlformats.org/officeDocument/2006/relationships/image" Target="../media/image630.png"/><Relationship Id="rId130" Type="http://schemas.openxmlformats.org/officeDocument/2006/relationships/customXml" Target="../ink/ink674.xml"/><Relationship Id="rId368" Type="http://schemas.openxmlformats.org/officeDocument/2006/relationships/customXml" Target="../ink/ink795.xml"/><Relationship Id="rId172" Type="http://schemas.openxmlformats.org/officeDocument/2006/relationships/customXml" Target="../ink/ink695.xml"/><Relationship Id="rId228" Type="http://schemas.openxmlformats.org/officeDocument/2006/relationships/image" Target="../media/image710.png"/><Relationship Id="rId435" Type="http://schemas.openxmlformats.org/officeDocument/2006/relationships/customXml" Target="../ink/ink829.xml"/><Relationship Id="rId477" Type="http://schemas.openxmlformats.org/officeDocument/2006/relationships/customXml" Target="../ink/ink850.xml"/><Relationship Id="rId281" Type="http://schemas.openxmlformats.org/officeDocument/2006/relationships/customXml" Target="../ink/ink750.xml"/><Relationship Id="rId337" Type="http://schemas.openxmlformats.org/officeDocument/2006/relationships/image" Target="../media/image763.png"/><Relationship Id="rId502" Type="http://schemas.openxmlformats.org/officeDocument/2006/relationships/image" Target="../media/image845.png"/><Relationship Id="rId34" Type="http://schemas.openxmlformats.org/officeDocument/2006/relationships/customXml" Target="../ink/ink626.xml"/><Relationship Id="rId76" Type="http://schemas.openxmlformats.org/officeDocument/2006/relationships/customXml" Target="../ink/ink647.xml"/><Relationship Id="rId141" Type="http://schemas.openxmlformats.org/officeDocument/2006/relationships/image" Target="../media/image667.png"/><Relationship Id="rId379" Type="http://schemas.openxmlformats.org/officeDocument/2006/relationships/image" Target="../media/image784.png"/><Relationship Id="rId544" Type="http://schemas.openxmlformats.org/officeDocument/2006/relationships/image" Target="../media/image866.png"/><Relationship Id="rId7" Type="http://schemas.openxmlformats.org/officeDocument/2006/relationships/image" Target="../media/image601.png"/><Relationship Id="rId183" Type="http://schemas.openxmlformats.org/officeDocument/2006/relationships/image" Target="../media/image688.png"/><Relationship Id="rId239" Type="http://schemas.openxmlformats.org/officeDocument/2006/relationships/customXml" Target="../ink/ink729.xml"/><Relationship Id="rId390" Type="http://schemas.openxmlformats.org/officeDocument/2006/relationships/customXml" Target="../ink/ink806.xml"/><Relationship Id="rId404" Type="http://schemas.openxmlformats.org/officeDocument/2006/relationships/image" Target="../media/image796.png"/><Relationship Id="rId446" Type="http://schemas.openxmlformats.org/officeDocument/2006/relationships/image" Target="../media/image817.png"/><Relationship Id="rId250" Type="http://schemas.openxmlformats.org/officeDocument/2006/relationships/image" Target="../media/image721.png"/><Relationship Id="rId292" Type="http://schemas.openxmlformats.org/officeDocument/2006/relationships/image" Target="../media/image742.png"/><Relationship Id="rId306" Type="http://schemas.openxmlformats.org/officeDocument/2006/relationships/customXml" Target="../ink/ink763.xml"/><Relationship Id="rId488" Type="http://schemas.openxmlformats.org/officeDocument/2006/relationships/image" Target="../media/image838.png"/><Relationship Id="rId45" Type="http://schemas.openxmlformats.org/officeDocument/2006/relationships/image" Target="../media/image620.png"/><Relationship Id="rId87" Type="http://schemas.openxmlformats.org/officeDocument/2006/relationships/image" Target="../media/image641.png"/><Relationship Id="rId110" Type="http://schemas.openxmlformats.org/officeDocument/2006/relationships/customXml" Target="../ink/ink664.xml"/><Relationship Id="rId348" Type="http://schemas.openxmlformats.org/officeDocument/2006/relationships/customXml" Target="../ink/ink785.xml"/><Relationship Id="rId513" Type="http://schemas.openxmlformats.org/officeDocument/2006/relationships/customXml" Target="../ink/ink868.xml"/><Relationship Id="rId152" Type="http://schemas.openxmlformats.org/officeDocument/2006/relationships/customXml" Target="../ink/ink685.xml"/><Relationship Id="rId194" Type="http://schemas.openxmlformats.org/officeDocument/2006/relationships/customXml" Target="../ink/ink706.xml"/><Relationship Id="rId208" Type="http://schemas.openxmlformats.org/officeDocument/2006/relationships/customXml" Target="../ink/ink713.xml"/><Relationship Id="rId415" Type="http://schemas.openxmlformats.org/officeDocument/2006/relationships/customXml" Target="../ink/ink819.xml"/><Relationship Id="rId457" Type="http://schemas.openxmlformats.org/officeDocument/2006/relationships/customXml" Target="../ink/ink840.xml"/><Relationship Id="rId261" Type="http://schemas.openxmlformats.org/officeDocument/2006/relationships/customXml" Target="../ink/ink740.xml"/><Relationship Id="rId499" Type="http://schemas.openxmlformats.org/officeDocument/2006/relationships/customXml" Target="../ink/ink861.xml"/><Relationship Id="rId14" Type="http://schemas.openxmlformats.org/officeDocument/2006/relationships/customXml" Target="../ink/ink616.xml"/><Relationship Id="rId56" Type="http://schemas.openxmlformats.org/officeDocument/2006/relationships/customXml" Target="../ink/ink637.xml"/><Relationship Id="rId317" Type="http://schemas.openxmlformats.org/officeDocument/2006/relationships/image" Target="../media/image754.png"/><Relationship Id="rId359" Type="http://schemas.openxmlformats.org/officeDocument/2006/relationships/image" Target="../media/image774.png"/><Relationship Id="rId524" Type="http://schemas.openxmlformats.org/officeDocument/2006/relationships/image" Target="../media/image856.png"/><Relationship Id="rId98" Type="http://schemas.openxmlformats.org/officeDocument/2006/relationships/customXml" Target="../ink/ink658.xml"/><Relationship Id="rId121" Type="http://schemas.openxmlformats.org/officeDocument/2006/relationships/image" Target="../media/image657.png"/><Relationship Id="rId163" Type="http://schemas.openxmlformats.org/officeDocument/2006/relationships/image" Target="../media/image678.png"/><Relationship Id="rId219" Type="http://schemas.openxmlformats.org/officeDocument/2006/relationships/customXml" Target="../ink/ink719.xml"/><Relationship Id="rId370" Type="http://schemas.openxmlformats.org/officeDocument/2006/relationships/customXml" Target="../ink/ink796.xml"/><Relationship Id="rId426" Type="http://schemas.openxmlformats.org/officeDocument/2006/relationships/image" Target="../media/image807.png"/><Relationship Id="rId230" Type="http://schemas.openxmlformats.org/officeDocument/2006/relationships/image" Target="../media/image711.png"/><Relationship Id="rId468" Type="http://schemas.openxmlformats.org/officeDocument/2006/relationships/image" Target="../media/image828.png"/><Relationship Id="rId25" Type="http://schemas.openxmlformats.org/officeDocument/2006/relationships/image" Target="../media/image610.png"/><Relationship Id="rId67" Type="http://schemas.openxmlformats.org/officeDocument/2006/relationships/image" Target="../media/image631.png"/><Relationship Id="rId272" Type="http://schemas.openxmlformats.org/officeDocument/2006/relationships/image" Target="../media/image732.png"/><Relationship Id="rId328" Type="http://schemas.openxmlformats.org/officeDocument/2006/relationships/customXml" Target="../ink/ink774.xml"/><Relationship Id="rId535" Type="http://schemas.openxmlformats.org/officeDocument/2006/relationships/customXml" Target="../ink/ink879.xml"/><Relationship Id="rId132" Type="http://schemas.openxmlformats.org/officeDocument/2006/relationships/customXml" Target="../ink/ink675.xml"/><Relationship Id="rId174" Type="http://schemas.openxmlformats.org/officeDocument/2006/relationships/customXml" Target="../ink/ink696.xml"/><Relationship Id="rId381" Type="http://schemas.openxmlformats.org/officeDocument/2006/relationships/image" Target="../media/image785.png"/><Relationship Id="rId241" Type="http://schemas.openxmlformats.org/officeDocument/2006/relationships/customXml" Target="../ink/ink730.xml"/><Relationship Id="rId437" Type="http://schemas.openxmlformats.org/officeDocument/2006/relationships/customXml" Target="../ink/ink830.xml"/><Relationship Id="rId479" Type="http://schemas.openxmlformats.org/officeDocument/2006/relationships/customXml" Target="../ink/ink851.xml"/><Relationship Id="rId36" Type="http://schemas.openxmlformats.org/officeDocument/2006/relationships/customXml" Target="../ink/ink627.xml"/><Relationship Id="rId283" Type="http://schemas.openxmlformats.org/officeDocument/2006/relationships/customXml" Target="../ink/ink751.xml"/><Relationship Id="rId339" Type="http://schemas.openxmlformats.org/officeDocument/2006/relationships/image" Target="../media/image764.png"/><Relationship Id="rId490" Type="http://schemas.openxmlformats.org/officeDocument/2006/relationships/image" Target="../media/image839.png"/><Relationship Id="rId504" Type="http://schemas.openxmlformats.org/officeDocument/2006/relationships/image" Target="../media/image846.png"/><Relationship Id="rId546" Type="http://schemas.openxmlformats.org/officeDocument/2006/relationships/image" Target="../media/image867.png"/><Relationship Id="rId78" Type="http://schemas.openxmlformats.org/officeDocument/2006/relationships/customXml" Target="../ink/ink648.xml"/><Relationship Id="rId101" Type="http://schemas.openxmlformats.org/officeDocument/2006/relationships/image" Target="../media/image11.png"/><Relationship Id="rId143" Type="http://schemas.openxmlformats.org/officeDocument/2006/relationships/image" Target="../media/image668.png"/><Relationship Id="rId185" Type="http://schemas.openxmlformats.org/officeDocument/2006/relationships/image" Target="../media/image689.png"/><Relationship Id="rId350" Type="http://schemas.openxmlformats.org/officeDocument/2006/relationships/customXml" Target="../ink/ink786.xml"/><Relationship Id="rId406" Type="http://schemas.openxmlformats.org/officeDocument/2006/relationships/image" Target="../media/image797.png"/><Relationship Id="rId9" Type="http://schemas.openxmlformats.org/officeDocument/2006/relationships/image" Target="../media/image602.png"/><Relationship Id="rId210" Type="http://schemas.openxmlformats.org/officeDocument/2006/relationships/customXml" Target="../ink/ink714.xml"/><Relationship Id="rId392" Type="http://schemas.openxmlformats.org/officeDocument/2006/relationships/customXml" Target="../ink/ink807.xml"/><Relationship Id="rId448" Type="http://schemas.openxmlformats.org/officeDocument/2006/relationships/image" Target="../media/image818.png"/><Relationship Id="rId252" Type="http://schemas.openxmlformats.org/officeDocument/2006/relationships/image" Target="../media/image722.png"/><Relationship Id="rId294" Type="http://schemas.openxmlformats.org/officeDocument/2006/relationships/customXml" Target="../ink/ink757.xml"/><Relationship Id="rId308" Type="http://schemas.openxmlformats.org/officeDocument/2006/relationships/customXml" Target="../ink/ink764.xml"/><Relationship Id="rId515" Type="http://schemas.openxmlformats.org/officeDocument/2006/relationships/customXml" Target="../ink/ink869.xml"/><Relationship Id="rId47" Type="http://schemas.openxmlformats.org/officeDocument/2006/relationships/image" Target="../media/image621.png"/><Relationship Id="rId89" Type="http://schemas.openxmlformats.org/officeDocument/2006/relationships/image" Target="../media/image642.png"/><Relationship Id="rId112" Type="http://schemas.openxmlformats.org/officeDocument/2006/relationships/customXml" Target="../ink/ink665.xml"/><Relationship Id="rId154" Type="http://schemas.openxmlformats.org/officeDocument/2006/relationships/customXml" Target="../ink/ink686.xml"/><Relationship Id="rId361" Type="http://schemas.openxmlformats.org/officeDocument/2006/relationships/image" Target="../media/image775.png"/><Relationship Id="rId196" Type="http://schemas.openxmlformats.org/officeDocument/2006/relationships/customXml" Target="../ink/ink707.xml"/><Relationship Id="rId417" Type="http://schemas.openxmlformats.org/officeDocument/2006/relationships/customXml" Target="../ink/ink820.xml"/><Relationship Id="rId459" Type="http://schemas.openxmlformats.org/officeDocument/2006/relationships/customXml" Target="../ink/ink841.xml"/><Relationship Id="rId16" Type="http://schemas.openxmlformats.org/officeDocument/2006/relationships/customXml" Target="../ink/ink617.xml"/><Relationship Id="rId221" Type="http://schemas.openxmlformats.org/officeDocument/2006/relationships/customXml" Target="../ink/ink720.xml"/><Relationship Id="rId263" Type="http://schemas.openxmlformats.org/officeDocument/2006/relationships/customXml" Target="../ink/ink741.xml"/><Relationship Id="rId319" Type="http://schemas.openxmlformats.org/officeDocument/2006/relationships/image" Target="../media/image755.png"/><Relationship Id="rId470" Type="http://schemas.openxmlformats.org/officeDocument/2006/relationships/image" Target="../media/image829.png"/><Relationship Id="rId526" Type="http://schemas.openxmlformats.org/officeDocument/2006/relationships/image" Target="../media/image857.png"/><Relationship Id="rId58" Type="http://schemas.openxmlformats.org/officeDocument/2006/relationships/customXml" Target="../ink/ink638.xml"/><Relationship Id="rId123" Type="http://schemas.openxmlformats.org/officeDocument/2006/relationships/image" Target="../media/image658.png"/><Relationship Id="rId330" Type="http://schemas.openxmlformats.org/officeDocument/2006/relationships/image" Target="../media/image760.png"/><Relationship Id="rId165" Type="http://schemas.openxmlformats.org/officeDocument/2006/relationships/image" Target="../media/image679.png"/><Relationship Id="rId372" Type="http://schemas.openxmlformats.org/officeDocument/2006/relationships/customXml" Target="../ink/ink797.xml"/><Relationship Id="rId428" Type="http://schemas.openxmlformats.org/officeDocument/2006/relationships/image" Target="../media/image808.png"/><Relationship Id="rId232" Type="http://schemas.openxmlformats.org/officeDocument/2006/relationships/image" Target="../media/image712.png"/><Relationship Id="rId274" Type="http://schemas.openxmlformats.org/officeDocument/2006/relationships/image" Target="../media/image733.png"/><Relationship Id="rId481" Type="http://schemas.openxmlformats.org/officeDocument/2006/relationships/customXml" Target="../ink/ink852.xml"/><Relationship Id="rId27" Type="http://schemas.openxmlformats.org/officeDocument/2006/relationships/image" Target="../media/image611.png"/><Relationship Id="rId69" Type="http://schemas.openxmlformats.org/officeDocument/2006/relationships/image" Target="../media/image632.png"/><Relationship Id="rId134" Type="http://schemas.openxmlformats.org/officeDocument/2006/relationships/customXml" Target="../ink/ink676.xml"/><Relationship Id="rId537" Type="http://schemas.openxmlformats.org/officeDocument/2006/relationships/customXml" Target="../ink/ink880.xml"/><Relationship Id="rId80" Type="http://schemas.openxmlformats.org/officeDocument/2006/relationships/customXml" Target="../ink/ink649.xml"/><Relationship Id="rId176" Type="http://schemas.openxmlformats.org/officeDocument/2006/relationships/customXml" Target="../ink/ink697.xml"/><Relationship Id="rId341" Type="http://schemas.openxmlformats.org/officeDocument/2006/relationships/image" Target="../media/image765.png"/><Relationship Id="rId383" Type="http://schemas.openxmlformats.org/officeDocument/2006/relationships/image" Target="../media/image786.png"/><Relationship Id="rId439" Type="http://schemas.openxmlformats.org/officeDocument/2006/relationships/customXml" Target="../ink/ink831.xml"/><Relationship Id="rId201" Type="http://schemas.openxmlformats.org/officeDocument/2006/relationships/image" Target="../media/image697.png"/><Relationship Id="rId243" Type="http://schemas.openxmlformats.org/officeDocument/2006/relationships/customXml" Target="../ink/ink731.xml"/><Relationship Id="rId285" Type="http://schemas.openxmlformats.org/officeDocument/2006/relationships/customXml" Target="../ink/ink752.xml"/><Relationship Id="rId450" Type="http://schemas.openxmlformats.org/officeDocument/2006/relationships/image" Target="../media/image819.png"/><Relationship Id="rId506" Type="http://schemas.openxmlformats.org/officeDocument/2006/relationships/image" Target="../media/image847.png"/><Relationship Id="rId38" Type="http://schemas.openxmlformats.org/officeDocument/2006/relationships/customXml" Target="../ink/ink628.xml"/><Relationship Id="rId103" Type="http://schemas.openxmlformats.org/officeDocument/2006/relationships/image" Target="../media/image648.png"/><Relationship Id="rId310" Type="http://schemas.openxmlformats.org/officeDocument/2006/relationships/customXml" Target="../ink/ink765.xml"/><Relationship Id="rId492" Type="http://schemas.openxmlformats.org/officeDocument/2006/relationships/image" Target="../media/image840.png"/><Relationship Id="rId548" Type="http://schemas.openxmlformats.org/officeDocument/2006/relationships/image" Target="../media/image868.png"/><Relationship Id="rId91" Type="http://schemas.openxmlformats.org/officeDocument/2006/relationships/image" Target="../media/image643.png"/><Relationship Id="rId145" Type="http://schemas.openxmlformats.org/officeDocument/2006/relationships/image" Target="../media/image669.png"/><Relationship Id="rId187" Type="http://schemas.openxmlformats.org/officeDocument/2006/relationships/image" Target="../media/image690.png"/><Relationship Id="rId352" Type="http://schemas.openxmlformats.org/officeDocument/2006/relationships/customXml" Target="../ink/ink787.xml"/><Relationship Id="rId394" Type="http://schemas.openxmlformats.org/officeDocument/2006/relationships/customXml" Target="../ink/ink808.xml"/><Relationship Id="rId408" Type="http://schemas.openxmlformats.org/officeDocument/2006/relationships/image" Target="../media/image798.png"/><Relationship Id="rId212" Type="http://schemas.openxmlformats.org/officeDocument/2006/relationships/customXml" Target="../ink/ink715.xml"/><Relationship Id="rId254" Type="http://schemas.openxmlformats.org/officeDocument/2006/relationships/image" Target="../media/image723.png"/><Relationship Id="rId49" Type="http://schemas.openxmlformats.org/officeDocument/2006/relationships/image" Target="../media/image622.png"/><Relationship Id="rId114" Type="http://schemas.openxmlformats.org/officeDocument/2006/relationships/customXml" Target="../ink/ink666.xml"/><Relationship Id="rId296" Type="http://schemas.openxmlformats.org/officeDocument/2006/relationships/customXml" Target="../ink/ink758.xml"/><Relationship Id="rId461" Type="http://schemas.openxmlformats.org/officeDocument/2006/relationships/customXml" Target="../ink/ink842.xml"/><Relationship Id="rId517" Type="http://schemas.openxmlformats.org/officeDocument/2006/relationships/customXml" Target="../ink/ink870.xml"/><Relationship Id="rId60" Type="http://schemas.openxmlformats.org/officeDocument/2006/relationships/customXml" Target="../ink/ink639.xml"/><Relationship Id="rId156" Type="http://schemas.openxmlformats.org/officeDocument/2006/relationships/customXml" Target="../ink/ink687.xml"/><Relationship Id="rId198" Type="http://schemas.openxmlformats.org/officeDocument/2006/relationships/customXml" Target="../ink/ink708.xml"/><Relationship Id="rId321" Type="http://schemas.openxmlformats.org/officeDocument/2006/relationships/image" Target="../media/image756.png"/><Relationship Id="rId363" Type="http://schemas.openxmlformats.org/officeDocument/2006/relationships/image" Target="../media/image776.png"/><Relationship Id="rId419" Type="http://schemas.openxmlformats.org/officeDocument/2006/relationships/customXml" Target="../ink/ink821.xml"/><Relationship Id="rId223" Type="http://schemas.openxmlformats.org/officeDocument/2006/relationships/customXml" Target="../ink/ink721.xml"/><Relationship Id="rId430" Type="http://schemas.openxmlformats.org/officeDocument/2006/relationships/image" Target="../media/image809.png"/><Relationship Id="rId18" Type="http://schemas.openxmlformats.org/officeDocument/2006/relationships/customXml" Target="../ink/ink618.xml"/><Relationship Id="rId265" Type="http://schemas.openxmlformats.org/officeDocument/2006/relationships/customXml" Target="../ink/ink742.xml"/><Relationship Id="rId472" Type="http://schemas.openxmlformats.org/officeDocument/2006/relationships/image" Target="../media/image830.png"/><Relationship Id="rId528" Type="http://schemas.openxmlformats.org/officeDocument/2006/relationships/image" Target="../media/image858.png"/><Relationship Id="rId125" Type="http://schemas.openxmlformats.org/officeDocument/2006/relationships/image" Target="../media/image659.png"/><Relationship Id="rId167" Type="http://schemas.openxmlformats.org/officeDocument/2006/relationships/image" Target="../media/image680.png"/><Relationship Id="rId332" Type="http://schemas.openxmlformats.org/officeDocument/2006/relationships/image" Target="../media/image761.png"/><Relationship Id="rId374" Type="http://schemas.openxmlformats.org/officeDocument/2006/relationships/customXml" Target="../ink/ink798.xml"/><Relationship Id="rId71" Type="http://schemas.openxmlformats.org/officeDocument/2006/relationships/image" Target="../media/image633.png"/><Relationship Id="rId234" Type="http://schemas.openxmlformats.org/officeDocument/2006/relationships/image" Target="../media/image713.png"/><Relationship Id="rId2" Type="http://schemas.openxmlformats.org/officeDocument/2006/relationships/notesSlide" Target="../notesSlides/notesSlide7.xml"/><Relationship Id="rId29" Type="http://schemas.openxmlformats.org/officeDocument/2006/relationships/image" Target="../media/image612.png"/><Relationship Id="rId276" Type="http://schemas.openxmlformats.org/officeDocument/2006/relationships/image" Target="../media/image734.png"/><Relationship Id="rId441" Type="http://schemas.openxmlformats.org/officeDocument/2006/relationships/customXml" Target="../ink/ink832.xml"/><Relationship Id="rId483" Type="http://schemas.openxmlformats.org/officeDocument/2006/relationships/customXml" Target="../ink/ink853.xml"/><Relationship Id="rId539" Type="http://schemas.openxmlformats.org/officeDocument/2006/relationships/customXml" Target="../ink/ink881.xml"/><Relationship Id="rId40" Type="http://schemas.openxmlformats.org/officeDocument/2006/relationships/customXml" Target="../ink/ink629.xml"/><Relationship Id="rId136" Type="http://schemas.openxmlformats.org/officeDocument/2006/relationships/customXml" Target="../ink/ink677.xml"/><Relationship Id="rId178" Type="http://schemas.openxmlformats.org/officeDocument/2006/relationships/customXml" Target="../ink/ink698.xml"/><Relationship Id="rId301" Type="http://schemas.openxmlformats.org/officeDocument/2006/relationships/image" Target="../media/image746.png"/><Relationship Id="rId343" Type="http://schemas.openxmlformats.org/officeDocument/2006/relationships/image" Target="../media/image766.png"/><Relationship Id="rId550" Type="http://schemas.openxmlformats.org/officeDocument/2006/relationships/image" Target="../media/image869.png"/><Relationship Id="rId82" Type="http://schemas.openxmlformats.org/officeDocument/2006/relationships/customXml" Target="../ink/ink650.xml"/><Relationship Id="rId203" Type="http://schemas.openxmlformats.org/officeDocument/2006/relationships/image" Target="../media/image698.png"/><Relationship Id="rId385" Type="http://schemas.openxmlformats.org/officeDocument/2006/relationships/image" Target="../media/image787.png"/><Relationship Id="rId245" Type="http://schemas.openxmlformats.org/officeDocument/2006/relationships/customXml" Target="../ink/ink732.xml"/><Relationship Id="rId287" Type="http://schemas.openxmlformats.org/officeDocument/2006/relationships/customXml" Target="../ink/ink753.xml"/><Relationship Id="rId410" Type="http://schemas.openxmlformats.org/officeDocument/2006/relationships/image" Target="../media/image799.png"/><Relationship Id="rId452" Type="http://schemas.openxmlformats.org/officeDocument/2006/relationships/image" Target="../media/image820.png"/><Relationship Id="rId494" Type="http://schemas.openxmlformats.org/officeDocument/2006/relationships/image" Target="../media/image841.png"/><Relationship Id="rId508" Type="http://schemas.openxmlformats.org/officeDocument/2006/relationships/image" Target="../media/image848.png"/><Relationship Id="rId105" Type="http://schemas.openxmlformats.org/officeDocument/2006/relationships/image" Target="../media/image649.png"/><Relationship Id="rId147" Type="http://schemas.openxmlformats.org/officeDocument/2006/relationships/image" Target="../media/image670.png"/><Relationship Id="rId312" Type="http://schemas.openxmlformats.org/officeDocument/2006/relationships/customXml" Target="../ink/ink766.xml"/><Relationship Id="rId354" Type="http://schemas.openxmlformats.org/officeDocument/2006/relationships/customXml" Target="../ink/ink788.xml"/><Relationship Id="rId51" Type="http://schemas.openxmlformats.org/officeDocument/2006/relationships/image" Target="../media/image623.png"/><Relationship Id="rId93" Type="http://schemas.openxmlformats.org/officeDocument/2006/relationships/image" Target="../media/image644.png"/><Relationship Id="rId189" Type="http://schemas.openxmlformats.org/officeDocument/2006/relationships/image" Target="../media/image691.png"/><Relationship Id="rId396" Type="http://schemas.openxmlformats.org/officeDocument/2006/relationships/customXml" Target="../ink/ink809.xml"/><Relationship Id="rId214" Type="http://schemas.openxmlformats.org/officeDocument/2006/relationships/customXml" Target="../ink/ink716.xml"/><Relationship Id="rId256" Type="http://schemas.openxmlformats.org/officeDocument/2006/relationships/image" Target="../media/image724.png"/><Relationship Id="rId298" Type="http://schemas.openxmlformats.org/officeDocument/2006/relationships/customXml" Target="../ink/ink759.xml"/><Relationship Id="rId421" Type="http://schemas.openxmlformats.org/officeDocument/2006/relationships/customXml" Target="../ink/ink822.xml"/><Relationship Id="rId463" Type="http://schemas.openxmlformats.org/officeDocument/2006/relationships/customXml" Target="../ink/ink843.xml"/><Relationship Id="rId519" Type="http://schemas.openxmlformats.org/officeDocument/2006/relationships/customXml" Target="../ink/ink871.xml"/><Relationship Id="rId116" Type="http://schemas.openxmlformats.org/officeDocument/2006/relationships/customXml" Target="../ink/ink667.xml"/><Relationship Id="rId158" Type="http://schemas.openxmlformats.org/officeDocument/2006/relationships/customXml" Target="../ink/ink688.xml"/><Relationship Id="rId323" Type="http://schemas.openxmlformats.org/officeDocument/2006/relationships/image" Target="../media/image757.png"/><Relationship Id="rId530" Type="http://schemas.openxmlformats.org/officeDocument/2006/relationships/image" Target="../media/image859.png"/><Relationship Id="rId20" Type="http://schemas.openxmlformats.org/officeDocument/2006/relationships/customXml" Target="../ink/ink619.xml"/><Relationship Id="rId62" Type="http://schemas.openxmlformats.org/officeDocument/2006/relationships/customXml" Target="../ink/ink640.xml"/><Relationship Id="rId365" Type="http://schemas.openxmlformats.org/officeDocument/2006/relationships/image" Target="../media/image777.png"/><Relationship Id="rId225" Type="http://schemas.openxmlformats.org/officeDocument/2006/relationships/customXml" Target="../ink/ink722.xml"/><Relationship Id="rId267" Type="http://schemas.openxmlformats.org/officeDocument/2006/relationships/customXml" Target="../ink/ink743.xml"/><Relationship Id="rId432" Type="http://schemas.openxmlformats.org/officeDocument/2006/relationships/image" Target="../media/image810.png"/><Relationship Id="rId474" Type="http://schemas.openxmlformats.org/officeDocument/2006/relationships/image" Target="../media/image831.png"/><Relationship Id="rId127" Type="http://schemas.openxmlformats.org/officeDocument/2006/relationships/image" Target="../media/image660.png"/><Relationship Id="rId31" Type="http://schemas.openxmlformats.org/officeDocument/2006/relationships/image" Target="../media/image613.png"/><Relationship Id="rId73" Type="http://schemas.openxmlformats.org/officeDocument/2006/relationships/image" Target="../media/image634.png"/><Relationship Id="rId169" Type="http://schemas.openxmlformats.org/officeDocument/2006/relationships/image" Target="../media/image681.png"/><Relationship Id="rId334" Type="http://schemas.openxmlformats.org/officeDocument/2006/relationships/image" Target="../media/image762.png"/><Relationship Id="rId376" Type="http://schemas.openxmlformats.org/officeDocument/2006/relationships/customXml" Target="../ink/ink799.xml"/><Relationship Id="rId541" Type="http://schemas.openxmlformats.org/officeDocument/2006/relationships/customXml" Target="../ink/ink882.xml"/><Relationship Id="rId4" Type="http://schemas.openxmlformats.org/officeDocument/2006/relationships/hyperlink" Target="http://www.bernhardkoester.de/video/inhalt.html" TargetMode="External"/><Relationship Id="rId180" Type="http://schemas.openxmlformats.org/officeDocument/2006/relationships/customXml" Target="../ink/ink699.xml"/><Relationship Id="rId236" Type="http://schemas.openxmlformats.org/officeDocument/2006/relationships/image" Target="../media/image714.png"/><Relationship Id="rId278" Type="http://schemas.openxmlformats.org/officeDocument/2006/relationships/image" Target="../media/image735.png"/><Relationship Id="rId401" Type="http://schemas.openxmlformats.org/officeDocument/2006/relationships/customXml" Target="../ink/ink812.xml"/><Relationship Id="rId443" Type="http://schemas.openxmlformats.org/officeDocument/2006/relationships/customXml" Target="../ink/ink833.xml"/><Relationship Id="rId303" Type="http://schemas.openxmlformats.org/officeDocument/2006/relationships/image" Target="../media/image747.png"/><Relationship Id="rId485" Type="http://schemas.openxmlformats.org/officeDocument/2006/relationships/customXml" Target="../ink/ink854.xml"/><Relationship Id="rId42" Type="http://schemas.openxmlformats.org/officeDocument/2006/relationships/customXml" Target="../ink/ink630.xml"/><Relationship Id="rId84" Type="http://schemas.openxmlformats.org/officeDocument/2006/relationships/customXml" Target="../ink/ink651.xml"/><Relationship Id="rId138" Type="http://schemas.openxmlformats.org/officeDocument/2006/relationships/customXml" Target="../ink/ink678.xml"/><Relationship Id="rId345" Type="http://schemas.openxmlformats.org/officeDocument/2006/relationships/image" Target="../media/image767.png"/><Relationship Id="rId387" Type="http://schemas.openxmlformats.org/officeDocument/2006/relationships/image" Target="../media/image788.png"/><Relationship Id="rId510" Type="http://schemas.openxmlformats.org/officeDocument/2006/relationships/image" Target="../media/image849.png"/><Relationship Id="rId552" Type="http://schemas.openxmlformats.org/officeDocument/2006/relationships/image" Target="../media/image870.png"/><Relationship Id="rId191" Type="http://schemas.openxmlformats.org/officeDocument/2006/relationships/image" Target="../media/image692.png"/><Relationship Id="rId205" Type="http://schemas.openxmlformats.org/officeDocument/2006/relationships/image" Target="../media/image699.png"/><Relationship Id="rId247" Type="http://schemas.openxmlformats.org/officeDocument/2006/relationships/customXml" Target="../ink/ink733.xml"/><Relationship Id="rId412" Type="http://schemas.openxmlformats.org/officeDocument/2006/relationships/image" Target="../media/image800.png"/><Relationship Id="rId107" Type="http://schemas.openxmlformats.org/officeDocument/2006/relationships/image" Target="../media/image650.png"/><Relationship Id="rId289" Type="http://schemas.openxmlformats.org/officeDocument/2006/relationships/customXml" Target="../ink/ink754.xml"/><Relationship Id="rId454" Type="http://schemas.openxmlformats.org/officeDocument/2006/relationships/image" Target="../media/image821.png"/><Relationship Id="rId496" Type="http://schemas.openxmlformats.org/officeDocument/2006/relationships/image" Target="../media/image842.png"/><Relationship Id="rId11" Type="http://schemas.openxmlformats.org/officeDocument/2006/relationships/image" Target="../media/image603.png"/><Relationship Id="rId53" Type="http://schemas.openxmlformats.org/officeDocument/2006/relationships/image" Target="../media/image624.png"/><Relationship Id="rId149" Type="http://schemas.openxmlformats.org/officeDocument/2006/relationships/image" Target="../media/image671.png"/><Relationship Id="rId314" Type="http://schemas.openxmlformats.org/officeDocument/2006/relationships/customXml" Target="../ink/ink767.xml"/><Relationship Id="rId356" Type="http://schemas.openxmlformats.org/officeDocument/2006/relationships/customXml" Target="../ink/ink789.xml"/><Relationship Id="rId398" Type="http://schemas.openxmlformats.org/officeDocument/2006/relationships/customXml" Target="../ink/ink810.xml"/><Relationship Id="rId521" Type="http://schemas.openxmlformats.org/officeDocument/2006/relationships/customXml" Target="../ink/ink872.xml"/><Relationship Id="rId95" Type="http://schemas.openxmlformats.org/officeDocument/2006/relationships/image" Target="../media/image645.png"/><Relationship Id="rId160" Type="http://schemas.openxmlformats.org/officeDocument/2006/relationships/customXml" Target="../ink/ink689.xml"/><Relationship Id="rId216" Type="http://schemas.openxmlformats.org/officeDocument/2006/relationships/image" Target="../media/image704.png"/><Relationship Id="rId423" Type="http://schemas.openxmlformats.org/officeDocument/2006/relationships/customXml" Target="../ink/ink823.xml"/><Relationship Id="rId258" Type="http://schemas.openxmlformats.org/officeDocument/2006/relationships/image" Target="../media/image725.png"/><Relationship Id="rId465" Type="http://schemas.openxmlformats.org/officeDocument/2006/relationships/customXml" Target="../ink/ink844.xml"/><Relationship Id="rId22" Type="http://schemas.openxmlformats.org/officeDocument/2006/relationships/customXml" Target="../ink/ink620.xml"/><Relationship Id="rId64" Type="http://schemas.openxmlformats.org/officeDocument/2006/relationships/customXml" Target="../ink/ink641.xml"/><Relationship Id="rId118" Type="http://schemas.openxmlformats.org/officeDocument/2006/relationships/customXml" Target="../ink/ink668.xml"/><Relationship Id="rId325" Type="http://schemas.openxmlformats.org/officeDocument/2006/relationships/image" Target="../media/image758.png"/><Relationship Id="rId367" Type="http://schemas.openxmlformats.org/officeDocument/2006/relationships/image" Target="../media/image778.png"/><Relationship Id="rId532" Type="http://schemas.openxmlformats.org/officeDocument/2006/relationships/image" Target="../media/image860.png"/><Relationship Id="rId171" Type="http://schemas.openxmlformats.org/officeDocument/2006/relationships/image" Target="../media/image682.png"/><Relationship Id="rId227" Type="http://schemas.openxmlformats.org/officeDocument/2006/relationships/customXml" Target="../ink/ink723.xml"/><Relationship Id="rId269" Type="http://schemas.openxmlformats.org/officeDocument/2006/relationships/customXml" Target="../ink/ink744.xml"/><Relationship Id="rId434" Type="http://schemas.openxmlformats.org/officeDocument/2006/relationships/image" Target="../media/image811.png"/><Relationship Id="rId476" Type="http://schemas.openxmlformats.org/officeDocument/2006/relationships/image" Target="../media/image832.png"/><Relationship Id="rId33" Type="http://schemas.openxmlformats.org/officeDocument/2006/relationships/image" Target="../media/image614.png"/><Relationship Id="rId129" Type="http://schemas.openxmlformats.org/officeDocument/2006/relationships/image" Target="../media/image661.png"/><Relationship Id="rId280" Type="http://schemas.openxmlformats.org/officeDocument/2006/relationships/image" Target="../media/image736.png"/><Relationship Id="rId336" Type="http://schemas.openxmlformats.org/officeDocument/2006/relationships/customXml" Target="../ink/ink779.xml"/><Relationship Id="rId501" Type="http://schemas.openxmlformats.org/officeDocument/2006/relationships/customXml" Target="../ink/ink862.xml"/><Relationship Id="rId543" Type="http://schemas.openxmlformats.org/officeDocument/2006/relationships/customXml" Target="../ink/ink883.xml"/><Relationship Id="rId75" Type="http://schemas.openxmlformats.org/officeDocument/2006/relationships/image" Target="../media/image635.png"/><Relationship Id="rId140" Type="http://schemas.openxmlformats.org/officeDocument/2006/relationships/customXml" Target="../ink/ink679.xml"/><Relationship Id="rId182" Type="http://schemas.openxmlformats.org/officeDocument/2006/relationships/customXml" Target="../ink/ink700.xml"/><Relationship Id="rId378" Type="http://schemas.openxmlformats.org/officeDocument/2006/relationships/customXml" Target="../ink/ink800.xml"/><Relationship Id="rId403" Type="http://schemas.openxmlformats.org/officeDocument/2006/relationships/customXml" Target="../ink/ink813.xml"/><Relationship Id="rId6" Type="http://schemas.openxmlformats.org/officeDocument/2006/relationships/customXml" Target="../ink/ink612.xml"/><Relationship Id="rId238" Type="http://schemas.openxmlformats.org/officeDocument/2006/relationships/image" Target="../media/image715.png"/><Relationship Id="rId445" Type="http://schemas.openxmlformats.org/officeDocument/2006/relationships/customXml" Target="../ink/ink834.xml"/><Relationship Id="rId487" Type="http://schemas.openxmlformats.org/officeDocument/2006/relationships/customXml" Target="../ink/ink855.xml"/><Relationship Id="rId291" Type="http://schemas.openxmlformats.org/officeDocument/2006/relationships/customXml" Target="../ink/ink755.xml"/><Relationship Id="rId305" Type="http://schemas.openxmlformats.org/officeDocument/2006/relationships/image" Target="../media/image748.png"/><Relationship Id="rId347" Type="http://schemas.openxmlformats.org/officeDocument/2006/relationships/image" Target="../media/image768.png"/><Relationship Id="rId512" Type="http://schemas.openxmlformats.org/officeDocument/2006/relationships/image" Target="../media/image850.png"/><Relationship Id="rId44" Type="http://schemas.openxmlformats.org/officeDocument/2006/relationships/customXml" Target="../ink/ink631.xml"/><Relationship Id="rId86" Type="http://schemas.openxmlformats.org/officeDocument/2006/relationships/customXml" Target="../ink/ink652.xml"/><Relationship Id="rId151" Type="http://schemas.openxmlformats.org/officeDocument/2006/relationships/image" Target="../media/image672.png"/><Relationship Id="rId389" Type="http://schemas.openxmlformats.org/officeDocument/2006/relationships/image" Target="../media/image789.png"/><Relationship Id="rId554" Type="http://schemas.openxmlformats.org/officeDocument/2006/relationships/image" Target="../media/image871.png"/><Relationship Id="rId193" Type="http://schemas.openxmlformats.org/officeDocument/2006/relationships/image" Target="../media/image693.png"/><Relationship Id="rId207" Type="http://schemas.openxmlformats.org/officeDocument/2006/relationships/image" Target="../media/image700.png"/><Relationship Id="rId249" Type="http://schemas.openxmlformats.org/officeDocument/2006/relationships/customXml" Target="../ink/ink734.xml"/><Relationship Id="rId414" Type="http://schemas.openxmlformats.org/officeDocument/2006/relationships/image" Target="../media/image801.png"/><Relationship Id="rId456" Type="http://schemas.openxmlformats.org/officeDocument/2006/relationships/image" Target="../media/image822.png"/><Relationship Id="rId498" Type="http://schemas.openxmlformats.org/officeDocument/2006/relationships/image" Target="../media/image843.png"/><Relationship Id="rId13" Type="http://schemas.openxmlformats.org/officeDocument/2006/relationships/image" Target="../media/image604.png"/><Relationship Id="rId109" Type="http://schemas.openxmlformats.org/officeDocument/2006/relationships/image" Target="../media/image651.png"/><Relationship Id="rId260" Type="http://schemas.openxmlformats.org/officeDocument/2006/relationships/image" Target="../media/image726.png"/><Relationship Id="rId316" Type="http://schemas.openxmlformats.org/officeDocument/2006/relationships/customXml" Target="../ink/ink768.xml"/><Relationship Id="rId523" Type="http://schemas.openxmlformats.org/officeDocument/2006/relationships/customXml" Target="../ink/ink873.xml"/><Relationship Id="rId55" Type="http://schemas.openxmlformats.org/officeDocument/2006/relationships/image" Target="../media/image625.png"/><Relationship Id="rId97" Type="http://schemas.openxmlformats.org/officeDocument/2006/relationships/image" Target="../media/image646.png"/><Relationship Id="rId120" Type="http://schemas.openxmlformats.org/officeDocument/2006/relationships/customXml" Target="../ink/ink669.xml"/><Relationship Id="rId358" Type="http://schemas.openxmlformats.org/officeDocument/2006/relationships/customXml" Target="../ink/ink790.xml"/><Relationship Id="rId162" Type="http://schemas.openxmlformats.org/officeDocument/2006/relationships/customXml" Target="../ink/ink690.xml"/><Relationship Id="rId218" Type="http://schemas.openxmlformats.org/officeDocument/2006/relationships/image" Target="../media/image705.png"/><Relationship Id="rId425" Type="http://schemas.openxmlformats.org/officeDocument/2006/relationships/customXml" Target="../ink/ink824.xml"/><Relationship Id="rId467" Type="http://schemas.openxmlformats.org/officeDocument/2006/relationships/customXml" Target="../ink/ink845.xml"/><Relationship Id="rId271" Type="http://schemas.openxmlformats.org/officeDocument/2006/relationships/customXml" Target="../ink/ink745.xml"/><Relationship Id="rId24" Type="http://schemas.openxmlformats.org/officeDocument/2006/relationships/customXml" Target="../ink/ink621.xml"/><Relationship Id="rId66" Type="http://schemas.openxmlformats.org/officeDocument/2006/relationships/customXml" Target="../ink/ink642.xml"/><Relationship Id="rId131" Type="http://schemas.openxmlformats.org/officeDocument/2006/relationships/image" Target="../media/image662.png"/><Relationship Id="rId327" Type="http://schemas.openxmlformats.org/officeDocument/2006/relationships/image" Target="../media/image759.png"/><Relationship Id="rId369" Type="http://schemas.openxmlformats.org/officeDocument/2006/relationships/image" Target="../media/image779.png"/><Relationship Id="rId534" Type="http://schemas.openxmlformats.org/officeDocument/2006/relationships/image" Target="../media/image861.png"/><Relationship Id="rId173" Type="http://schemas.openxmlformats.org/officeDocument/2006/relationships/image" Target="../media/image683.png"/><Relationship Id="rId229" Type="http://schemas.openxmlformats.org/officeDocument/2006/relationships/customXml" Target="../ink/ink724.xml"/><Relationship Id="rId380" Type="http://schemas.openxmlformats.org/officeDocument/2006/relationships/customXml" Target="../ink/ink801.xml"/><Relationship Id="rId436" Type="http://schemas.openxmlformats.org/officeDocument/2006/relationships/image" Target="../media/image812.png"/><Relationship Id="rId240" Type="http://schemas.openxmlformats.org/officeDocument/2006/relationships/image" Target="../media/image716.png"/><Relationship Id="rId478" Type="http://schemas.openxmlformats.org/officeDocument/2006/relationships/image" Target="../media/image833.png"/><Relationship Id="rId35" Type="http://schemas.openxmlformats.org/officeDocument/2006/relationships/image" Target="../media/image615.png"/><Relationship Id="rId77" Type="http://schemas.openxmlformats.org/officeDocument/2006/relationships/image" Target="../media/image636.png"/><Relationship Id="rId100" Type="http://schemas.openxmlformats.org/officeDocument/2006/relationships/customXml" Target="../ink/ink659.xml"/><Relationship Id="rId282" Type="http://schemas.openxmlformats.org/officeDocument/2006/relationships/image" Target="../media/image737.png"/><Relationship Id="rId338" Type="http://schemas.openxmlformats.org/officeDocument/2006/relationships/customXml" Target="../ink/ink780.xml"/><Relationship Id="rId503" Type="http://schemas.openxmlformats.org/officeDocument/2006/relationships/customXml" Target="../ink/ink863.xml"/><Relationship Id="rId545" Type="http://schemas.openxmlformats.org/officeDocument/2006/relationships/customXml" Target="../ink/ink884.xml"/><Relationship Id="rId8" Type="http://schemas.openxmlformats.org/officeDocument/2006/relationships/customXml" Target="../ink/ink613.xml"/><Relationship Id="rId142" Type="http://schemas.openxmlformats.org/officeDocument/2006/relationships/customXml" Target="../ink/ink680.xml"/><Relationship Id="rId184" Type="http://schemas.openxmlformats.org/officeDocument/2006/relationships/customXml" Target="../ink/ink701.xml"/><Relationship Id="rId391" Type="http://schemas.openxmlformats.org/officeDocument/2006/relationships/image" Target="../media/image790.png"/><Relationship Id="rId405" Type="http://schemas.openxmlformats.org/officeDocument/2006/relationships/customXml" Target="../ink/ink814.xml"/><Relationship Id="rId447" Type="http://schemas.openxmlformats.org/officeDocument/2006/relationships/customXml" Target="../ink/ink835.xml"/><Relationship Id="rId251" Type="http://schemas.openxmlformats.org/officeDocument/2006/relationships/customXml" Target="../ink/ink735.xml"/><Relationship Id="rId489" Type="http://schemas.openxmlformats.org/officeDocument/2006/relationships/customXml" Target="../ink/ink856.xml"/><Relationship Id="rId46" Type="http://schemas.openxmlformats.org/officeDocument/2006/relationships/customXml" Target="../ink/ink632.xml"/><Relationship Id="rId293" Type="http://schemas.openxmlformats.org/officeDocument/2006/relationships/customXml" Target="../ink/ink756.xml"/><Relationship Id="rId307" Type="http://schemas.openxmlformats.org/officeDocument/2006/relationships/image" Target="../media/image749.png"/><Relationship Id="rId349" Type="http://schemas.openxmlformats.org/officeDocument/2006/relationships/image" Target="../media/image769.png"/><Relationship Id="rId514" Type="http://schemas.openxmlformats.org/officeDocument/2006/relationships/image" Target="../media/image851.png"/><Relationship Id="rId88" Type="http://schemas.openxmlformats.org/officeDocument/2006/relationships/customXml" Target="../ink/ink653.xml"/><Relationship Id="rId111" Type="http://schemas.openxmlformats.org/officeDocument/2006/relationships/image" Target="../media/image652.png"/><Relationship Id="rId153" Type="http://schemas.openxmlformats.org/officeDocument/2006/relationships/image" Target="../media/image673.png"/><Relationship Id="rId195" Type="http://schemas.openxmlformats.org/officeDocument/2006/relationships/image" Target="../media/image694.png"/><Relationship Id="rId209" Type="http://schemas.openxmlformats.org/officeDocument/2006/relationships/image" Target="../media/image701.png"/><Relationship Id="rId360" Type="http://schemas.openxmlformats.org/officeDocument/2006/relationships/customXml" Target="../ink/ink791.xml"/><Relationship Id="rId416" Type="http://schemas.openxmlformats.org/officeDocument/2006/relationships/image" Target="../media/image802.png"/><Relationship Id="rId220" Type="http://schemas.openxmlformats.org/officeDocument/2006/relationships/image" Target="../media/image706.png"/><Relationship Id="rId458" Type="http://schemas.openxmlformats.org/officeDocument/2006/relationships/image" Target="../media/image823.png"/><Relationship Id="rId15" Type="http://schemas.openxmlformats.org/officeDocument/2006/relationships/image" Target="../media/image605.png"/><Relationship Id="rId57" Type="http://schemas.openxmlformats.org/officeDocument/2006/relationships/image" Target="../media/image626.png"/><Relationship Id="rId262" Type="http://schemas.openxmlformats.org/officeDocument/2006/relationships/image" Target="../media/image727.png"/><Relationship Id="rId318" Type="http://schemas.openxmlformats.org/officeDocument/2006/relationships/customXml" Target="../ink/ink769.xml"/><Relationship Id="rId525" Type="http://schemas.openxmlformats.org/officeDocument/2006/relationships/customXml" Target="../ink/ink874.xml"/><Relationship Id="rId99" Type="http://schemas.openxmlformats.org/officeDocument/2006/relationships/image" Target="../media/image647.png"/><Relationship Id="rId122" Type="http://schemas.openxmlformats.org/officeDocument/2006/relationships/customXml" Target="../ink/ink670.xml"/><Relationship Id="rId164" Type="http://schemas.openxmlformats.org/officeDocument/2006/relationships/customXml" Target="../ink/ink691.xml"/><Relationship Id="rId371" Type="http://schemas.openxmlformats.org/officeDocument/2006/relationships/image" Target="../media/image780.png"/><Relationship Id="rId427" Type="http://schemas.openxmlformats.org/officeDocument/2006/relationships/customXml" Target="../ink/ink825.xml"/><Relationship Id="rId469" Type="http://schemas.openxmlformats.org/officeDocument/2006/relationships/customXml" Target="../ink/ink846.xml"/><Relationship Id="rId26" Type="http://schemas.openxmlformats.org/officeDocument/2006/relationships/customXml" Target="../ink/ink622.xml"/><Relationship Id="rId231" Type="http://schemas.openxmlformats.org/officeDocument/2006/relationships/customXml" Target="../ink/ink725.xml"/><Relationship Id="rId273" Type="http://schemas.openxmlformats.org/officeDocument/2006/relationships/customXml" Target="../ink/ink746.xml"/><Relationship Id="rId329" Type="http://schemas.openxmlformats.org/officeDocument/2006/relationships/customXml" Target="../ink/ink775.xml"/><Relationship Id="rId480" Type="http://schemas.openxmlformats.org/officeDocument/2006/relationships/image" Target="../media/image834.png"/><Relationship Id="rId536" Type="http://schemas.openxmlformats.org/officeDocument/2006/relationships/image" Target="../media/image862.png"/><Relationship Id="rId68" Type="http://schemas.openxmlformats.org/officeDocument/2006/relationships/customXml" Target="../ink/ink643.xml"/><Relationship Id="rId133" Type="http://schemas.openxmlformats.org/officeDocument/2006/relationships/image" Target="../media/image663.png"/><Relationship Id="rId175" Type="http://schemas.openxmlformats.org/officeDocument/2006/relationships/image" Target="../media/image684.png"/><Relationship Id="rId340" Type="http://schemas.openxmlformats.org/officeDocument/2006/relationships/customXml" Target="../ink/ink781.xml"/><Relationship Id="rId200" Type="http://schemas.openxmlformats.org/officeDocument/2006/relationships/customXml" Target="../ink/ink709.xml"/><Relationship Id="rId382" Type="http://schemas.openxmlformats.org/officeDocument/2006/relationships/customXml" Target="../ink/ink802.xml"/><Relationship Id="rId438" Type="http://schemas.openxmlformats.org/officeDocument/2006/relationships/image" Target="../media/image813.png"/><Relationship Id="rId242" Type="http://schemas.openxmlformats.org/officeDocument/2006/relationships/image" Target="../media/image717.png"/><Relationship Id="rId284" Type="http://schemas.openxmlformats.org/officeDocument/2006/relationships/image" Target="../media/image738.png"/><Relationship Id="rId491" Type="http://schemas.openxmlformats.org/officeDocument/2006/relationships/customXml" Target="../ink/ink857.xml"/><Relationship Id="rId505" Type="http://schemas.openxmlformats.org/officeDocument/2006/relationships/customXml" Target="../ink/ink864.xml"/><Relationship Id="rId37" Type="http://schemas.openxmlformats.org/officeDocument/2006/relationships/image" Target="../media/image616.png"/><Relationship Id="rId79" Type="http://schemas.openxmlformats.org/officeDocument/2006/relationships/image" Target="../media/image637.png"/><Relationship Id="rId102" Type="http://schemas.openxmlformats.org/officeDocument/2006/relationships/customXml" Target="../ink/ink660.xml"/><Relationship Id="rId144" Type="http://schemas.openxmlformats.org/officeDocument/2006/relationships/customXml" Target="../ink/ink681.xml"/><Relationship Id="rId547" Type="http://schemas.openxmlformats.org/officeDocument/2006/relationships/customXml" Target="../ink/ink885.xml"/><Relationship Id="rId90" Type="http://schemas.openxmlformats.org/officeDocument/2006/relationships/customXml" Target="../ink/ink654.xml"/><Relationship Id="rId186" Type="http://schemas.openxmlformats.org/officeDocument/2006/relationships/customXml" Target="../ink/ink702.xml"/><Relationship Id="rId351" Type="http://schemas.openxmlformats.org/officeDocument/2006/relationships/image" Target="../media/image770.png"/><Relationship Id="rId393" Type="http://schemas.openxmlformats.org/officeDocument/2006/relationships/image" Target="../media/image791.png"/><Relationship Id="rId407" Type="http://schemas.openxmlformats.org/officeDocument/2006/relationships/customXml" Target="../ink/ink815.xml"/><Relationship Id="rId449" Type="http://schemas.openxmlformats.org/officeDocument/2006/relationships/customXml" Target="../ink/ink836.xml"/><Relationship Id="rId211" Type="http://schemas.openxmlformats.org/officeDocument/2006/relationships/image" Target="../media/image702.png"/><Relationship Id="rId253" Type="http://schemas.openxmlformats.org/officeDocument/2006/relationships/customXml" Target="../ink/ink736.xml"/><Relationship Id="rId295" Type="http://schemas.openxmlformats.org/officeDocument/2006/relationships/image" Target="../media/image743.png"/><Relationship Id="rId309" Type="http://schemas.openxmlformats.org/officeDocument/2006/relationships/image" Target="../media/image750.png"/><Relationship Id="rId460" Type="http://schemas.openxmlformats.org/officeDocument/2006/relationships/image" Target="../media/image824.png"/><Relationship Id="rId516" Type="http://schemas.openxmlformats.org/officeDocument/2006/relationships/image" Target="../media/image852.png"/><Relationship Id="rId48" Type="http://schemas.openxmlformats.org/officeDocument/2006/relationships/customXml" Target="../ink/ink633.xml"/><Relationship Id="rId113" Type="http://schemas.openxmlformats.org/officeDocument/2006/relationships/image" Target="../media/image653.png"/><Relationship Id="rId320" Type="http://schemas.openxmlformats.org/officeDocument/2006/relationships/customXml" Target="../ink/ink770.xml"/><Relationship Id="rId155" Type="http://schemas.openxmlformats.org/officeDocument/2006/relationships/image" Target="../media/image674.png"/><Relationship Id="rId197" Type="http://schemas.openxmlformats.org/officeDocument/2006/relationships/image" Target="../media/image695.png"/><Relationship Id="rId362" Type="http://schemas.openxmlformats.org/officeDocument/2006/relationships/customXml" Target="../ink/ink792.xml"/><Relationship Id="rId418" Type="http://schemas.openxmlformats.org/officeDocument/2006/relationships/image" Target="../media/image803.png"/><Relationship Id="rId222" Type="http://schemas.openxmlformats.org/officeDocument/2006/relationships/image" Target="../media/image707.png"/><Relationship Id="rId264" Type="http://schemas.openxmlformats.org/officeDocument/2006/relationships/image" Target="../media/image728.png"/><Relationship Id="rId471" Type="http://schemas.openxmlformats.org/officeDocument/2006/relationships/customXml" Target="../ink/ink847.xml"/><Relationship Id="rId17" Type="http://schemas.openxmlformats.org/officeDocument/2006/relationships/image" Target="../media/image606.png"/><Relationship Id="rId59" Type="http://schemas.openxmlformats.org/officeDocument/2006/relationships/image" Target="../media/image627.png"/><Relationship Id="rId124" Type="http://schemas.openxmlformats.org/officeDocument/2006/relationships/customXml" Target="../ink/ink671.xml"/><Relationship Id="rId527" Type="http://schemas.openxmlformats.org/officeDocument/2006/relationships/customXml" Target="../ink/ink875.xml"/><Relationship Id="rId70" Type="http://schemas.openxmlformats.org/officeDocument/2006/relationships/customXml" Target="../ink/ink644.xml"/><Relationship Id="rId166" Type="http://schemas.openxmlformats.org/officeDocument/2006/relationships/customXml" Target="../ink/ink692.xml"/><Relationship Id="rId331" Type="http://schemas.openxmlformats.org/officeDocument/2006/relationships/customXml" Target="../ink/ink776.xml"/><Relationship Id="rId373" Type="http://schemas.openxmlformats.org/officeDocument/2006/relationships/image" Target="../media/image781.png"/><Relationship Id="rId429" Type="http://schemas.openxmlformats.org/officeDocument/2006/relationships/customXml" Target="../ink/ink826.xml"/><Relationship Id="rId1" Type="http://schemas.openxmlformats.org/officeDocument/2006/relationships/slideLayout" Target="../slideLayouts/slideLayout7.xml"/><Relationship Id="rId233" Type="http://schemas.openxmlformats.org/officeDocument/2006/relationships/customXml" Target="../ink/ink726.xml"/><Relationship Id="rId440" Type="http://schemas.openxmlformats.org/officeDocument/2006/relationships/image" Target="../media/image814.png"/><Relationship Id="rId28" Type="http://schemas.openxmlformats.org/officeDocument/2006/relationships/customXml" Target="../ink/ink623.xml"/><Relationship Id="rId275" Type="http://schemas.openxmlformats.org/officeDocument/2006/relationships/customXml" Target="../ink/ink747.xml"/><Relationship Id="rId300" Type="http://schemas.openxmlformats.org/officeDocument/2006/relationships/customXml" Target="../ink/ink760.xml"/><Relationship Id="rId482" Type="http://schemas.openxmlformats.org/officeDocument/2006/relationships/image" Target="../media/image835.png"/><Relationship Id="rId538" Type="http://schemas.openxmlformats.org/officeDocument/2006/relationships/image" Target="../media/image863.png"/><Relationship Id="rId81" Type="http://schemas.openxmlformats.org/officeDocument/2006/relationships/image" Target="../media/image638.png"/><Relationship Id="rId135" Type="http://schemas.openxmlformats.org/officeDocument/2006/relationships/image" Target="../media/image664.png"/><Relationship Id="rId177" Type="http://schemas.openxmlformats.org/officeDocument/2006/relationships/image" Target="../media/image685.png"/><Relationship Id="rId342" Type="http://schemas.openxmlformats.org/officeDocument/2006/relationships/customXml" Target="../ink/ink782.xml"/><Relationship Id="rId384" Type="http://schemas.openxmlformats.org/officeDocument/2006/relationships/customXml" Target="../ink/ink803.xml"/><Relationship Id="rId202" Type="http://schemas.openxmlformats.org/officeDocument/2006/relationships/customXml" Target="../ink/ink710.xml"/><Relationship Id="rId244" Type="http://schemas.openxmlformats.org/officeDocument/2006/relationships/image" Target="../media/image718.png"/><Relationship Id="rId39" Type="http://schemas.openxmlformats.org/officeDocument/2006/relationships/image" Target="../media/image617.png"/><Relationship Id="rId286" Type="http://schemas.openxmlformats.org/officeDocument/2006/relationships/image" Target="../media/image739.png"/><Relationship Id="rId451" Type="http://schemas.openxmlformats.org/officeDocument/2006/relationships/customXml" Target="../ink/ink837.xml"/><Relationship Id="rId493" Type="http://schemas.openxmlformats.org/officeDocument/2006/relationships/customXml" Target="../ink/ink858.xml"/><Relationship Id="rId507" Type="http://schemas.openxmlformats.org/officeDocument/2006/relationships/customXml" Target="../ink/ink865.xml"/><Relationship Id="rId549" Type="http://schemas.openxmlformats.org/officeDocument/2006/relationships/customXml" Target="../ink/ink886.xml"/><Relationship Id="rId50" Type="http://schemas.openxmlformats.org/officeDocument/2006/relationships/customXml" Target="../ink/ink634.xml"/><Relationship Id="rId104" Type="http://schemas.openxmlformats.org/officeDocument/2006/relationships/customXml" Target="../ink/ink661.xml"/><Relationship Id="rId146" Type="http://schemas.openxmlformats.org/officeDocument/2006/relationships/customXml" Target="../ink/ink682.xml"/><Relationship Id="rId188" Type="http://schemas.openxmlformats.org/officeDocument/2006/relationships/customXml" Target="../ink/ink703.xml"/><Relationship Id="rId311" Type="http://schemas.openxmlformats.org/officeDocument/2006/relationships/image" Target="../media/image751.png"/><Relationship Id="rId353" Type="http://schemas.openxmlformats.org/officeDocument/2006/relationships/image" Target="../media/image771.png"/><Relationship Id="rId395" Type="http://schemas.openxmlformats.org/officeDocument/2006/relationships/image" Target="../media/image792.png"/><Relationship Id="rId409" Type="http://schemas.openxmlformats.org/officeDocument/2006/relationships/customXml" Target="../ink/ink816.xml"/><Relationship Id="rId92" Type="http://schemas.openxmlformats.org/officeDocument/2006/relationships/customXml" Target="../ink/ink655.xml"/><Relationship Id="rId213" Type="http://schemas.openxmlformats.org/officeDocument/2006/relationships/image" Target="../media/image703.png"/><Relationship Id="rId420" Type="http://schemas.openxmlformats.org/officeDocument/2006/relationships/image" Target="../media/image804.png"/><Relationship Id="rId255" Type="http://schemas.openxmlformats.org/officeDocument/2006/relationships/customXml" Target="../ink/ink737.xml"/><Relationship Id="rId297" Type="http://schemas.openxmlformats.org/officeDocument/2006/relationships/image" Target="../media/image744.png"/><Relationship Id="rId462" Type="http://schemas.openxmlformats.org/officeDocument/2006/relationships/image" Target="../media/image825.png"/><Relationship Id="rId518" Type="http://schemas.openxmlformats.org/officeDocument/2006/relationships/image" Target="../media/image853.png"/><Relationship Id="rId115" Type="http://schemas.openxmlformats.org/officeDocument/2006/relationships/image" Target="../media/image654.png"/><Relationship Id="rId157" Type="http://schemas.openxmlformats.org/officeDocument/2006/relationships/image" Target="../media/image675.png"/><Relationship Id="rId322" Type="http://schemas.openxmlformats.org/officeDocument/2006/relationships/customXml" Target="../ink/ink771.xml"/><Relationship Id="rId364" Type="http://schemas.openxmlformats.org/officeDocument/2006/relationships/customXml" Target="../ink/ink793.xml"/><Relationship Id="rId61" Type="http://schemas.openxmlformats.org/officeDocument/2006/relationships/image" Target="../media/image628.png"/><Relationship Id="rId199" Type="http://schemas.openxmlformats.org/officeDocument/2006/relationships/image" Target="../media/image696.png"/><Relationship Id="rId19" Type="http://schemas.openxmlformats.org/officeDocument/2006/relationships/image" Target="../media/image607.png"/><Relationship Id="rId224" Type="http://schemas.openxmlformats.org/officeDocument/2006/relationships/image" Target="../media/image708.png"/><Relationship Id="rId266" Type="http://schemas.openxmlformats.org/officeDocument/2006/relationships/image" Target="../media/image729.png"/><Relationship Id="rId431" Type="http://schemas.openxmlformats.org/officeDocument/2006/relationships/customXml" Target="../ink/ink827.xml"/><Relationship Id="rId473" Type="http://schemas.openxmlformats.org/officeDocument/2006/relationships/customXml" Target="../ink/ink848.xml"/><Relationship Id="rId529" Type="http://schemas.openxmlformats.org/officeDocument/2006/relationships/customXml" Target="../ink/ink876.xml"/><Relationship Id="rId30" Type="http://schemas.openxmlformats.org/officeDocument/2006/relationships/customXml" Target="../ink/ink624.xml"/><Relationship Id="rId126" Type="http://schemas.openxmlformats.org/officeDocument/2006/relationships/customXml" Target="../ink/ink672.xml"/><Relationship Id="rId168" Type="http://schemas.openxmlformats.org/officeDocument/2006/relationships/customXml" Target="../ink/ink693.xml"/><Relationship Id="rId333" Type="http://schemas.openxmlformats.org/officeDocument/2006/relationships/customXml" Target="../ink/ink777.xml"/><Relationship Id="rId540" Type="http://schemas.openxmlformats.org/officeDocument/2006/relationships/image" Target="../media/image864.png"/><Relationship Id="rId72" Type="http://schemas.openxmlformats.org/officeDocument/2006/relationships/customXml" Target="../ink/ink645.xml"/><Relationship Id="rId375" Type="http://schemas.openxmlformats.org/officeDocument/2006/relationships/image" Target="../media/image782.png"/><Relationship Id="rId3" Type="http://schemas.openxmlformats.org/officeDocument/2006/relationships/image" Target="../media/image5700.png"/><Relationship Id="rId235" Type="http://schemas.openxmlformats.org/officeDocument/2006/relationships/customXml" Target="../ink/ink727.xml"/><Relationship Id="rId277" Type="http://schemas.openxmlformats.org/officeDocument/2006/relationships/customXml" Target="../ink/ink748.xml"/><Relationship Id="rId400" Type="http://schemas.openxmlformats.org/officeDocument/2006/relationships/image" Target="../media/image794.png"/><Relationship Id="rId442" Type="http://schemas.openxmlformats.org/officeDocument/2006/relationships/image" Target="../media/image815.png"/><Relationship Id="rId484" Type="http://schemas.openxmlformats.org/officeDocument/2006/relationships/image" Target="../media/image836.png"/><Relationship Id="rId137" Type="http://schemas.openxmlformats.org/officeDocument/2006/relationships/image" Target="../media/image665.png"/><Relationship Id="rId302" Type="http://schemas.openxmlformats.org/officeDocument/2006/relationships/customXml" Target="../ink/ink761.xml"/><Relationship Id="rId344" Type="http://schemas.openxmlformats.org/officeDocument/2006/relationships/customXml" Target="../ink/ink783.xml"/><Relationship Id="rId41" Type="http://schemas.openxmlformats.org/officeDocument/2006/relationships/image" Target="../media/image618.png"/><Relationship Id="rId83" Type="http://schemas.openxmlformats.org/officeDocument/2006/relationships/image" Target="../media/image639.png"/><Relationship Id="rId179" Type="http://schemas.openxmlformats.org/officeDocument/2006/relationships/image" Target="../media/image686.png"/><Relationship Id="rId386" Type="http://schemas.openxmlformats.org/officeDocument/2006/relationships/customXml" Target="../ink/ink804.xml"/><Relationship Id="rId551" Type="http://schemas.openxmlformats.org/officeDocument/2006/relationships/customXml" Target="../ink/ink887.xml"/><Relationship Id="rId190" Type="http://schemas.openxmlformats.org/officeDocument/2006/relationships/customXml" Target="../ink/ink704.xml"/><Relationship Id="rId204" Type="http://schemas.openxmlformats.org/officeDocument/2006/relationships/customXml" Target="../ink/ink711.xml"/><Relationship Id="rId246" Type="http://schemas.openxmlformats.org/officeDocument/2006/relationships/image" Target="../media/image719.png"/><Relationship Id="rId288" Type="http://schemas.openxmlformats.org/officeDocument/2006/relationships/image" Target="../media/image740.png"/><Relationship Id="rId411" Type="http://schemas.openxmlformats.org/officeDocument/2006/relationships/customXml" Target="../ink/ink817.xml"/><Relationship Id="rId453" Type="http://schemas.openxmlformats.org/officeDocument/2006/relationships/customXml" Target="../ink/ink838.xml"/><Relationship Id="rId509" Type="http://schemas.openxmlformats.org/officeDocument/2006/relationships/customXml" Target="../ink/ink866.xml"/><Relationship Id="rId106" Type="http://schemas.openxmlformats.org/officeDocument/2006/relationships/customXml" Target="../ink/ink662.xml"/><Relationship Id="rId313" Type="http://schemas.openxmlformats.org/officeDocument/2006/relationships/image" Target="../media/image752.png"/><Relationship Id="rId495" Type="http://schemas.openxmlformats.org/officeDocument/2006/relationships/customXml" Target="../ink/ink859.xml"/><Relationship Id="rId10" Type="http://schemas.openxmlformats.org/officeDocument/2006/relationships/customXml" Target="../ink/ink614.xml"/><Relationship Id="rId52" Type="http://schemas.openxmlformats.org/officeDocument/2006/relationships/customXml" Target="../ink/ink635.xml"/><Relationship Id="rId94" Type="http://schemas.openxmlformats.org/officeDocument/2006/relationships/customXml" Target="../ink/ink656.xml"/><Relationship Id="rId148" Type="http://schemas.openxmlformats.org/officeDocument/2006/relationships/customXml" Target="../ink/ink683.xml"/><Relationship Id="rId355" Type="http://schemas.openxmlformats.org/officeDocument/2006/relationships/image" Target="../media/image772.png"/><Relationship Id="rId397" Type="http://schemas.openxmlformats.org/officeDocument/2006/relationships/image" Target="../media/image793.png"/><Relationship Id="rId520" Type="http://schemas.openxmlformats.org/officeDocument/2006/relationships/image" Target="../media/image854.png"/><Relationship Id="rId215" Type="http://schemas.openxmlformats.org/officeDocument/2006/relationships/customXml" Target="../ink/ink717.xml"/><Relationship Id="rId257" Type="http://schemas.openxmlformats.org/officeDocument/2006/relationships/customXml" Target="../ink/ink738.xml"/><Relationship Id="rId422" Type="http://schemas.openxmlformats.org/officeDocument/2006/relationships/image" Target="../media/image805.png"/><Relationship Id="rId464" Type="http://schemas.openxmlformats.org/officeDocument/2006/relationships/image" Target="../media/image826.png"/><Relationship Id="rId299" Type="http://schemas.openxmlformats.org/officeDocument/2006/relationships/image" Target="../media/image745.png"/><Relationship Id="rId63" Type="http://schemas.openxmlformats.org/officeDocument/2006/relationships/image" Target="../media/image629.png"/><Relationship Id="rId159" Type="http://schemas.openxmlformats.org/officeDocument/2006/relationships/image" Target="../media/image676.png"/><Relationship Id="rId366" Type="http://schemas.openxmlformats.org/officeDocument/2006/relationships/customXml" Target="../ink/ink794.xml"/><Relationship Id="rId226" Type="http://schemas.openxmlformats.org/officeDocument/2006/relationships/image" Target="../media/image709.png"/><Relationship Id="rId433" Type="http://schemas.openxmlformats.org/officeDocument/2006/relationships/customXml" Target="../ink/ink828.xml"/><Relationship Id="rId74" Type="http://schemas.openxmlformats.org/officeDocument/2006/relationships/customXml" Target="../ink/ink646.xml"/><Relationship Id="rId377" Type="http://schemas.openxmlformats.org/officeDocument/2006/relationships/image" Target="../media/image783.png"/><Relationship Id="rId500" Type="http://schemas.openxmlformats.org/officeDocument/2006/relationships/image" Target="../media/image844.png"/><Relationship Id="rId5" Type="http://schemas.openxmlformats.org/officeDocument/2006/relationships/hyperlink" Target="https://www.youtube.com/watch?v=S5PVHRQZe1E&amp;feature=youtu.be" TargetMode="External"/><Relationship Id="rId237" Type="http://schemas.openxmlformats.org/officeDocument/2006/relationships/customXml" Target="../ink/ink728.xml"/><Relationship Id="rId444" Type="http://schemas.openxmlformats.org/officeDocument/2006/relationships/image" Target="../media/image816.png"/><Relationship Id="rId290" Type="http://schemas.openxmlformats.org/officeDocument/2006/relationships/image" Target="../media/image741.png"/><Relationship Id="rId304" Type="http://schemas.openxmlformats.org/officeDocument/2006/relationships/customXml" Target="../ink/ink762.xml"/><Relationship Id="rId388" Type="http://schemas.openxmlformats.org/officeDocument/2006/relationships/customXml" Target="../ink/ink805.xml"/><Relationship Id="rId511" Type="http://schemas.openxmlformats.org/officeDocument/2006/relationships/customXml" Target="../ink/ink867.xml"/><Relationship Id="rId85" Type="http://schemas.openxmlformats.org/officeDocument/2006/relationships/image" Target="../media/image640.png"/><Relationship Id="rId150" Type="http://schemas.openxmlformats.org/officeDocument/2006/relationships/customXml" Target="../ink/ink684.xml"/><Relationship Id="rId248" Type="http://schemas.openxmlformats.org/officeDocument/2006/relationships/image" Target="../media/image720.png"/><Relationship Id="rId455" Type="http://schemas.openxmlformats.org/officeDocument/2006/relationships/customXml" Target="../ink/ink839.xml"/><Relationship Id="rId12" Type="http://schemas.openxmlformats.org/officeDocument/2006/relationships/customXml" Target="../ink/ink615.xml"/><Relationship Id="rId108" Type="http://schemas.openxmlformats.org/officeDocument/2006/relationships/customXml" Target="../ink/ink663.xml"/><Relationship Id="rId315" Type="http://schemas.openxmlformats.org/officeDocument/2006/relationships/image" Target="../media/image753.png"/><Relationship Id="rId522" Type="http://schemas.openxmlformats.org/officeDocument/2006/relationships/image" Target="../media/image855.png"/></Relationships>
</file>

<file path=ppt/slides/_rels/slide8.xml.rels><?xml version="1.0" encoding="UTF-8" standalone="yes"?>
<Relationships xmlns="http://schemas.openxmlformats.org/package/2006/relationships"><Relationship Id="rId8" Type="http://schemas.openxmlformats.org/officeDocument/2006/relationships/customXml" Target="../ink/ink890.xml"/><Relationship Id="rId3" Type="http://schemas.openxmlformats.org/officeDocument/2006/relationships/image" Target="../media/image5800.png"/><Relationship Id="rId7" Type="http://schemas.openxmlformats.org/officeDocument/2006/relationships/image" Target="../media/image87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customXml" Target="../ink/ink889.xml"/><Relationship Id="rId5" Type="http://schemas.openxmlformats.org/officeDocument/2006/relationships/image" Target="../media/image17210.png"/><Relationship Id="rId4" Type="http://schemas.openxmlformats.org/officeDocument/2006/relationships/image" Target="../media/image16111.png"/><Relationship Id="rId9" Type="http://schemas.openxmlformats.org/officeDocument/2006/relationships/image" Target="../media/image873.png"/></Relationships>
</file>

<file path=ppt/slides/_rels/slide9.xml.rels><?xml version="1.0" encoding="UTF-8" standalone="yes"?>
<Relationships xmlns="http://schemas.openxmlformats.org/package/2006/relationships"><Relationship Id="rId3" Type="http://schemas.openxmlformats.org/officeDocument/2006/relationships/customXml" Target="../ink/ink891.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7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78942-8BE4-0AB5-EC02-65719DBBB70F}"/>
            </a:ext>
          </a:extLst>
        </p:cNvPr>
        <p:cNvGrpSpPr/>
        <p:nvPr/>
      </p:nvGrpSpPr>
      <p:grpSpPr>
        <a:xfrm>
          <a:off x="0" y="0"/>
          <a:ext cx="0" cy="0"/>
          <a:chOff x="0" y="0"/>
          <a:chExt cx="0" cy="0"/>
        </a:xfrm>
      </p:grpSpPr>
      <p:sp>
        <p:nvSpPr>
          <p:cNvPr id="107523" name="Rectangle 1">
            <a:extLst>
              <a:ext uri="{FF2B5EF4-FFF2-40B4-BE49-F238E27FC236}">
                <a16:creationId xmlns:a16="http://schemas.microsoft.com/office/drawing/2014/main" id="{4FB4C83C-7A15-36F7-CEAD-F667305C55DA}"/>
              </a:ext>
            </a:extLst>
          </p:cNvPr>
          <p:cNvSpPr>
            <a:spLocks noChangeArrowheads="1"/>
          </p:cNvSpPr>
          <p:nvPr/>
        </p:nvSpPr>
        <p:spPr bwMode="auto">
          <a:xfrm>
            <a:off x="4392613" y="21734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Balance </a:t>
            </a:r>
            <a:r>
              <a:rPr lang="de-DE" sz="2400" b="1" dirty="0" err="1">
                <a:solidFill>
                  <a:srgbClr val="000000"/>
                </a:solidFill>
                <a:latin typeface="Sparkasse Rg" pitchFamily="34" charset="0"/>
              </a:rPr>
              <a:t>of</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payments</a:t>
            </a:r>
            <a:endParaRPr lang="de-DE" sz="2400" b="1" dirty="0">
              <a:solidFill>
                <a:srgbClr val="000000"/>
              </a:solidFill>
              <a:latin typeface="Sparkasse Rg" pitchFamily="34" charset="0"/>
            </a:endParaRPr>
          </a:p>
        </p:txBody>
      </p:sp>
      <p:sp>
        <p:nvSpPr>
          <p:cNvPr id="5" name="Content Placeholder 2">
            <a:extLst>
              <a:ext uri="{FF2B5EF4-FFF2-40B4-BE49-F238E27FC236}">
                <a16:creationId xmlns:a16="http://schemas.microsoft.com/office/drawing/2014/main" id="{1B781BF6-F5B8-09B2-6055-311D2EDF26B4}"/>
              </a:ext>
            </a:extLst>
          </p:cNvPr>
          <p:cNvSpPr txBox="1">
            <a:spLocks/>
          </p:cNvSpPr>
          <p:nvPr/>
        </p:nvSpPr>
        <p:spPr>
          <a:xfrm>
            <a:off x="1296802" y="898514"/>
            <a:ext cx="9144000" cy="5060972"/>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endParaRPr lang="en-US" sz="2200" dirty="0">
              <a:solidFill>
                <a:sysClr val="windowText" lastClr="000000"/>
              </a:solidFill>
            </a:endParaRPr>
          </a:p>
          <a:p>
            <a:endParaRPr lang="en-US" sz="2200" dirty="0">
              <a:solidFill>
                <a:sysClr val="windowText" lastClr="000000"/>
              </a:solidFill>
            </a:endParaRPr>
          </a:p>
          <a:p>
            <a:pPr algn="ctr"/>
            <a:r>
              <a:rPr lang="en-US" sz="2400" b="1" dirty="0">
                <a:solidFill>
                  <a:sysClr val="windowText" lastClr="000000"/>
                </a:solidFill>
              </a:rPr>
              <a:t>Balance of Payments</a:t>
            </a:r>
          </a:p>
          <a:p>
            <a:pPr algn="ctr"/>
            <a:r>
              <a:rPr lang="en-US" sz="2400" b="1" dirty="0">
                <a:solidFill>
                  <a:sysClr val="windowText" lastClr="000000"/>
                </a:solidFill>
              </a:rPr>
              <a:t>=</a:t>
            </a:r>
          </a:p>
          <a:p>
            <a:pPr algn="ctr"/>
            <a:r>
              <a:rPr lang="en-US" sz="2400" b="1" dirty="0">
                <a:solidFill>
                  <a:sysClr val="windowText" lastClr="000000"/>
                </a:solidFill>
              </a:rPr>
              <a:t>Current Account + Capital </a:t>
            </a:r>
            <a:r>
              <a:rPr lang="en-US" sz="2400" b="1" dirty="0" err="1">
                <a:solidFill>
                  <a:sysClr val="windowText" lastClr="000000"/>
                </a:solidFill>
              </a:rPr>
              <a:t>Accout</a:t>
            </a:r>
            <a:r>
              <a:rPr lang="en-US" sz="2400" b="1" dirty="0">
                <a:solidFill>
                  <a:sysClr val="windowText" lastClr="000000"/>
                </a:solidFill>
              </a:rPr>
              <a:t> = 0</a:t>
            </a:r>
          </a:p>
        </p:txBody>
      </p:sp>
      <p:sp>
        <p:nvSpPr>
          <p:cNvPr id="4" name="Rechteck 3">
            <a:extLst>
              <a:ext uri="{FF2B5EF4-FFF2-40B4-BE49-F238E27FC236}">
                <a16:creationId xmlns:a16="http://schemas.microsoft.com/office/drawing/2014/main" id="{06D7A6CA-5549-BAF4-AFD5-61F69FD4E28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55" name="Freihand 54">
                <a:extLst>
                  <a:ext uri="{FF2B5EF4-FFF2-40B4-BE49-F238E27FC236}">
                    <a16:creationId xmlns:a16="http://schemas.microsoft.com/office/drawing/2014/main" id="{88A85BF2-6A6B-4517-96F6-326C7C5869F6}"/>
                  </a:ext>
                </a:extLst>
              </p14:cNvPr>
              <p14:cNvContentPartPr/>
              <p14:nvPr/>
            </p14:nvContentPartPr>
            <p14:xfrm>
              <a:off x="5906267" y="3404947"/>
              <a:ext cx="2078640" cy="74160"/>
            </p14:xfrm>
          </p:contentPart>
        </mc:Choice>
        <mc:Fallback>
          <p:pic>
            <p:nvPicPr>
              <p:cNvPr id="55" name="Freihand 54">
                <a:extLst>
                  <a:ext uri="{FF2B5EF4-FFF2-40B4-BE49-F238E27FC236}">
                    <a16:creationId xmlns:a16="http://schemas.microsoft.com/office/drawing/2014/main" id="{88A85BF2-6A6B-4517-96F6-326C7C5869F6}"/>
                  </a:ext>
                </a:extLst>
              </p:cNvPr>
              <p:cNvPicPr/>
              <p:nvPr/>
            </p:nvPicPr>
            <p:blipFill>
              <a:blip r:embed="rId4"/>
              <a:stretch>
                <a:fillRect/>
              </a:stretch>
            </p:blipFill>
            <p:spPr>
              <a:xfrm>
                <a:off x="5901947" y="3400627"/>
                <a:ext cx="2087280" cy="82800"/>
              </a:xfrm>
              <a:prstGeom prst="rect">
                <a:avLst/>
              </a:prstGeom>
            </p:spPr>
          </p:pic>
        </mc:Fallback>
      </mc:AlternateContent>
      <p:grpSp>
        <p:nvGrpSpPr>
          <p:cNvPr id="58" name="Gruppieren 57">
            <a:extLst>
              <a:ext uri="{FF2B5EF4-FFF2-40B4-BE49-F238E27FC236}">
                <a16:creationId xmlns:a16="http://schemas.microsoft.com/office/drawing/2014/main" id="{2C065796-6D92-4F05-BA24-EDEF51D1B240}"/>
              </a:ext>
            </a:extLst>
          </p:cNvPr>
          <p:cNvGrpSpPr/>
          <p:nvPr/>
        </p:nvGrpSpPr>
        <p:grpSpPr>
          <a:xfrm>
            <a:off x="8129267" y="2617987"/>
            <a:ext cx="213480" cy="474120"/>
            <a:chOff x="8129267" y="2617987"/>
            <a:chExt cx="213480" cy="474120"/>
          </a:xfrm>
        </p:grpSpPr>
        <mc:AlternateContent xmlns:mc="http://schemas.openxmlformats.org/markup-compatibility/2006">
          <mc:Choice xmlns:p14="http://schemas.microsoft.com/office/powerpoint/2010/main" Requires="p14">
            <p:contentPart p14:bwMode="auto" r:id="rId5">
              <p14:nvContentPartPr>
                <p14:cNvPr id="56" name="Freihand 55">
                  <a:extLst>
                    <a:ext uri="{FF2B5EF4-FFF2-40B4-BE49-F238E27FC236}">
                      <a16:creationId xmlns:a16="http://schemas.microsoft.com/office/drawing/2014/main" id="{5248783C-9197-4B78-A35E-971384B5879E}"/>
                    </a:ext>
                  </a:extLst>
                </p14:cNvPr>
                <p14:cNvContentPartPr/>
                <p14:nvPr/>
              </p14:nvContentPartPr>
              <p14:xfrm>
                <a:off x="8203067" y="2617987"/>
                <a:ext cx="60120" cy="457200"/>
              </p14:xfrm>
            </p:contentPart>
          </mc:Choice>
          <mc:Fallback>
            <p:pic>
              <p:nvPicPr>
                <p:cNvPr id="56" name="Freihand 55">
                  <a:extLst>
                    <a:ext uri="{FF2B5EF4-FFF2-40B4-BE49-F238E27FC236}">
                      <a16:creationId xmlns:a16="http://schemas.microsoft.com/office/drawing/2014/main" id="{5248783C-9197-4B78-A35E-971384B5879E}"/>
                    </a:ext>
                  </a:extLst>
                </p:cNvPr>
                <p:cNvPicPr/>
                <p:nvPr/>
              </p:nvPicPr>
              <p:blipFill>
                <a:blip r:embed="rId6"/>
                <a:stretch>
                  <a:fillRect/>
                </a:stretch>
              </p:blipFill>
              <p:spPr>
                <a:xfrm>
                  <a:off x="8198747" y="2613667"/>
                  <a:ext cx="68760" cy="4658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7" name="Freihand 56">
                  <a:extLst>
                    <a:ext uri="{FF2B5EF4-FFF2-40B4-BE49-F238E27FC236}">
                      <a16:creationId xmlns:a16="http://schemas.microsoft.com/office/drawing/2014/main" id="{5BCBCFD9-D74B-412A-9C18-A71D20C367D4}"/>
                    </a:ext>
                  </a:extLst>
                </p14:cNvPr>
                <p14:cNvContentPartPr/>
                <p14:nvPr/>
              </p14:nvContentPartPr>
              <p14:xfrm>
                <a:off x="8129267" y="2889787"/>
                <a:ext cx="213480" cy="202320"/>
              </p14:xfrm>
            </p:contentPart>
          </mc:Choice>
          <mc:Fallback>
            <p:pic>
              <p:nvPicPr>
                <p:cNvPr id="57" name="Freihand 56">
                  <a:extLst>
                    <a:ext uri="{FF2B5EF4-FFF2-40B4-BE49-F238E27FC236}">
                      <a16:creationId xmlns:a16="http://schemas.microsoft.com/office/drawing/2014/main" id="{5BCBCFD9-D74B-412A-9C18-A71D20C367D4}"/>
                    </a:ext>
                  </a:extLst>
                </p:cNvPr>
                <p:cNvPicPr/>
                <p:nvPr/>
              </p:nvPicPr>
              <p:blipFill>
                <a:blip r:embed="rId8"/>
                <a:stretch>
                  <a:fillRect/>
                </a:stretch>
              </p:blipFill>
              <p:spPr>
                <a:xfrm>
                  <a:off x="8124947" y="2885467"/>
                  <a:ext cx="222120" cy="210960"/>
                </a:xfrm>
                <a:prstGeom prst="rect">
                  <a:avLst/>
                </a:prstGeom>
              </p:spPr>
            </p:pic>
          </mc:Fallback>
        </mc:AlternateContent>
      </p:grpSp>
      <p:grpSp>
        <p:nvGrpSpPr>
          <p:cNvPr id="107525" name="Gruppieren 107524">
            <a:extLst>
              <a:ext uri="{FF2B5EF4-FFF2-40B4-BE49-F238E27FC236}">
                <a16:creationId xmlns:a16="http://schemas.microsoft.com/office/drawing/2014/main" id="{08E4E23C-B685-4522-BAD5-77F8B8F27500}"/>
              </a:ext>
            </a:extLst>
          </p:cNvPr>
          <p:cNvGrpSpPr/>
          <p:nvPr/>
        </p:nvGrpSpPr>
        <p:grpSpPr>
          <a:xfrm>
            <a:off x="8007587" y="1752547"/>
            <a:ext cx="1452240" cy="746640"/>
            <a:chOff x="8007587" y="1752547"/>
            <a:chExt cx="1452240" cy="746640"/>
          </a:xfrm>
        </p:grpSpPr>
        <mc:AlternateContent xmlns:mc="http://schemas.openxmlformats.org/markup-compatibility/2006">
          <mc:Choice xmlns:p14="http://schemas.microsoft.com/office/powerpoint/2010/main" Requires="p14">
            <p:contentPart p14:bwMode="auto" r:id="rId9">
              <p14:nvContentPartPr>
                <p14:cNvPr id="59" name="Freihand 58">
                  <a:extLst>
                    <a:ext uri="{FF2B5EF4-FFF2-40B4-BE49-F238E27FC236}">
                      <a16:creationId xmlns:a16="http://schemas.microsoft.com/office/drawing/2014/main" id="{1306F6E2-64DE-4540-8BBD-A54765CAD446}"/>
                    </a:ext>
                  </a:extLst>
                </p14:cNvPr>
                <p14:cNvContentPartPr/>
                <p14:nvPr/>
              </p14:nvContentPartPr>
              <p14:xfrm>
                <a:off x="8007587" y="2172667"/>
                <a:ext cx="135360" cy="222480"/>
              </p14:xfrm>
            </p:contentPart>
          </mc:Choice>
          <mc:Fallback>
            <p:pic>
              <p:nvPicPr>
                <p:cNvPr id="59" name="Freihand 58">
                  <a:extLst>
                    <a:ext uri="{FF2B5EF4-FFF2-40B4-BE49-F238E27FC236}">
                      <a16:creationId xmlns:a16="http://schemas.microsoft.com/office/drawing/2014/main" id="{1306F6E2-64DE-4540-8BBD-A54765CAD446}"/>
                    </a:ext>
                  </a:extLst>
                </p:cNvPr>
                <p:cNvPicPr/>
                <p:nvPr/>
              </p:nvPicPr>
              <p:blipFill>
                <a:blip r:embed="rId10"/>
                <a:stretch>
                  <a:fillRect/>
                </a:stretch>
              </p:blipFill>
              <p:spPr>
                <a:xfrm>
                  <a:off x="8003267" y="2168347"/>
                  <a:ext cx="14400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60" name="Freihand 59">
                  <a:extLst>
                    <a:ext uri="{FF2B5EF4-FFF2-40B4-BE49-F238E27FC236}">
                      <a16:creationId xmlns:a16="http://schemas.microsoft.com/office/drawing/2014/main" id="{7A075B50-4D4F-4E08-8478-40745C9E729C}"/>
                    </a:ext>
                  </a:extLst>
                </p14:cNvPr>
                <p14:cNvContentPartPr/>
                <p14:nvPr/>
              </p14:nvContentPartPr>
              <p14:xfrm>
                <a:off x="8177507" y="2193907"/>
                <a:ext cx="117000" cy="305280"/>
              </p14:xfrm>
            </p:contentPart>
          </mc:Choice>
          <mc:Fallback>
            <p:pic>
              <p:nvPicPr>
                <p:cNvPr id="60" name="Freihand 59">
                  <a:extLst>
                    <a:ext uri="{FF2B5EF4-FFF2-40B4-BE49-F238E27FC236}">
                      <a16:creationId xmlns:a16="http://schemas.microsoft.com/office/drawing/2014/main" id="{7A075B50-4D4F-4E08-8478-40745C9E729C}"/>
                    </a:ext>
                  </a:extLst>
                </p:cNvPr>
                <p:cNvPicPr/>
                <p:nvPr/>
              </p:nvPicPr>
              <p:blipFill>
                <a:blip r:embed="rId12"/>
                <a:stretch>
                  <a:fillRect/>
                </a:stretch>
              </p:blipFill>
              <p:spPr>
                <a:xfrm>
                  <a:off x="8173187" y="2189587"/>
                  <a:ext cx="125640" cy="3139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61" name="Freihand 60">
                  <a:extLst>
                    <a:ext uri="{FF2B5EF4-FFF2-40B4-BE49-F238E27FC236}">
                      <a16:creationId xmlns:a16="http://schemas.microsoft.com/office/drawing/2014/main" id="{F808633E-BBF3-4AA6-8D55-F345D4DDE62A}"/>
                    </a:ext>
                  </a:extLst>
                </p14:cNvPr>
                <p14:cNvContentPartPr/>
                <p14:nvPr/>
              </p14:nvContentPartPr>
              <p14:xfrm>
                <a:off x="8425547" y="1942987"/>
                <a:ext cx="150120" cy="267120"/>
              </p14:xfrm>
            </p:contentPart>
          </mc:Choice>
          <mc:Fallback>
            <p:pic>
              <p:nvPicPr>
                <p:cNvPr id="61" name="Freihand 60">
                  <a:extLst>
                    <a:ext uri="{FF2B5EF4-FFF2-40B4-BE49-F238E27FC236}">
                      <a16:creationId xmlns:a16="http://schemas.microsoft.com/office/drawing/2014/main" id="{F808633E-BBF3-4AA6-8D55-F345D4DDE62A}"/>
                    </a:ext>
                  </a:extLst>
                </p:cNvPr>
                <p:cNvPicPr/>
                <p:nvPr/>
              </p:nvPicPr>
              <p:blipFill>
                <a:blip r:embed="rId14"/>
                <a:stretch>
                  <a:fillRect/>
                </a:stretch>
              </p:blipFill>
              <p:spPr>
                <a:xfrm>
                  <a:off x="8421227" y="1938667"/>
                  <a:ext cx="15876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62" name="Freihand 61">
                  <a:extLst>
                    <a:ext uri="{FF2B5EF4-FFF2-40B4-BE49-F238E27FC236}">
                      <a16:creationId xmlns:a16="http://schemas.microsoft.com/office/drawing/2014/main" id="{55BEE7E2-6B30-4AE0-AFD2-BE6AF3556863}"/>
                    </a:ext>
                  </a:extLst>
                </p14:cNvPr>
                <p14:cNvContentPartPr/>
                <p14:nvPr/>
              </p14:nvContentPartPr>
              <p14:xfrm>
                <a:off x="8608427" y="1972507"/>
                <a:ext cx="93600" cy="160560"/>
              </p14:xfrm>
            </p:contentPart>
          </mc:Choice>
          <mc:Fallback>
            <p:pic>
              <p:nvPicPr>
                <p:cNvPr id="62" name="Freihand 61">
                  <a:extLst>
                    <a:ext uri="{FF2B5EF4-FFF2-40B4-BE49-F238E27FC236}">
                      <a16:creationId xmlns:a16="http://schemas.microsoft.com/office/drawing/2014/main" id="{55BEE7E2-6B30-4AE0-AFD2-BE6AF3556863}"/>
                    </a:ext>
                  </a:extLst>
                </p:cNvPr>
                <p:cNvPicPr/>
                <p:nvPr/>
              </p:nvPicPr>
              <p:blipFill>
                <a:blip r:embed="rId16"/>
                <a:stretch>
                  <a:fillRect/>
                </a:stretch>
              </p:blipFill>
              <p:spPr>
                <a:xfrm>
                  <a:off x="8604107" y="1968187"/>
                  <a:ext cx="10224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63" name="Freihand 62">
                  <a:extLst>
                    <a:ext uri="{FF2B5EF4-FFF2-40B4-BE49-F238E27FC236}">
                      <a16:creationId xmlns:a16="http://schemas.microsoft.com/office/drawing/2014/main" id="{733F93DB-F675-48F1-9B39-E6BFC55DAD78}"/>
                    </a:ext>
                  </a:extLst>
                </p14:cNvPr>
                <p14:cNvContentPartPr/>
                <p14:nvPr/>
              </p14:nvContentPartPr>
              <p14:xfrm>
                <a:off x="8732987" y="1824907"/>
                <a:ext cx="248040" cy="365040"/>
              </p14:xfrm>
            </p:contentPart>
          </mc:Choice>
          <mc:Fallback>
            <p:pic>
              <p:nvPicPr>
                <p:cNvPr id="63" name="Freihand 62">
                  <a:extLst>
                    <a:ext uri="{FF2B5EF4-FFF2-40B4-BE49-F238E27FC236}">
                      <a16:creationId xmlns:a16="http://schemas.microsoft.com/office/drawing/2014/main" id="{733F93DB-F675-48F1-9B39-E6BFC55DAD78}"/>
                    </a:ext>
                  </a:extLst>
                </p:cNvPr>
                <p:cNvPicPr/>
                <p:nvPr/>
              </p:nvPicPr>
              <p:blipFill>
                <a:blip r:embed="rId18"/>
                <a:stretch>
                  <a:fillRect/>
                </a:stretch>
              </p:blipFill>
              <p:spPr>
                <a:xfrm>
                  <a:off x="8728667" y="1820587"/>
                  <a:ext cx="256680" cy="3736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07520" name="Freihand 107519">
                  <a:extLst>
                    <a:ext uri="{FF2B5EF4-FFF2-40B4-BE49-F238E27FC236}">
                      <a16:creationId xmlns:a16="http://schemas.microsoft.com/office/drawing/2014/main" id="{9C34014E-A003-4B10-8A2C-7062C7C543A6}"/>
                    </a:ext>
                  </a:extLst>
                </p14:cNvPr>
                <p14:cNvContentPartPr/>
                <p14:nvPr/>
              </p14:nvContentPartPr>
              <p14:xfrm>
                <a:off x="9000467" y="1926787"/>
                <a:ext cx="2160" cy="44280"/>
              </p14:xfrm>
            </p:contentPart>
          </mc:Choice>
          <mc:Fallback>
            <p:pic>
              <p:nvPicPr>
                <p:cNvPr id="107520" name="Freihand 107519">
                  <a:extLst>
                    <a:ext uri="{FF2B5EF4-FFF2-40B4-BE49-F238E27FC236}">
                      <a16:creationId xmlns:a16="http://schemas.microsoft.com/office/drawing/2014/main" id="{9C34014E-A003-4B10-8A2C-7062C7C543A6}"/>
                    </a:ext>
                  </a:extLst>
                </p:cNvPr>
                <p:cNvPicPr/>
                <p:nvPr/>
              </p:nvPicPr>
              <p:blipFill>
                <a:blip r:embed="rId20"/>
                <a:stretch>
                  <a:fillRect/>
                </a:stretch>
              </p:blipFill>
              <p:spPr>
                <a:xfrm>
                  <a:off x="8996147" y="1922467"/>
                  <a:ext cx="1080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07521" name="Freihand 107520">
                  <a:extLst>
                    <a:ext uri="{FF2B5EF4-FFF2-40B4-BE49-F238E27FC236}">
                      <a16:creationId xmlns:a16="http://schemas.microsoft.com/office/drawing/2014/main" id="{04F7D7EF-6D03-4ABB-86AC-960CC27F82E1}"/>
                    </a:ext>
                  </a:extLst>
                </p14:cNvPr>
                <p14:cNvContentPartPr/>
                <p14:nvPr/>
              </p14:nvContentPartPr>
              <p14:xfrm>
                <a:off x="9042227" y="1755427"/>
                <a:ext cx="154440" cy="252360"/>
              </p14:xfrm>
            </p:contentPart>
          </mc:Choice>
          <mc:Fallback>
            <p:pic>
              <p:nvPicPr>
                <p:cNvPr id="107521" name="Freihand 107520">
                  <a:extLst>
                    <a:ext uri="{FF2B5EF4-FFF2-40B4-BE49-F238E27FC236}">
                      <a16:creationId xmlns:a16="http://schemas.microsoft.com/office/drawing/2014/main" id="{04F7D7EF-6D03-4ABB-86AC-960CC27F82E1}"/>
                    </a:ext>
                  </a:extLst>
                </p:cNvPr>
                <p:cNvPicPr/>
                <p:nvPr/>
              </p:nvPicPr>
              <p:blipFill>
                <a:blip r:embed="rId22"/>
                <a:stretch>
                  <a:fillRect/>
                </a:stretch>
              </p:blipFill>
              <p:spPr>
                <a:xfrm>
                  <a:off x="9037907" y="1751107"/>
                  <a:ext cx="16308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07522" name="Freihand 107521">
                  <a:extLst>
                    <a:ext uri="{FF2B5EF4-FFF2-40B4-BE49-F238E27FC236}">
                      <a16:creationId xmlns:a16="http://schemas.microsoft.com/office/drawing/2014/main" id="{A3ECB7C4-E8D6-418A-8450-24C41B36B1F2}"/>
                    </a:ext>
                  </a:extLst>
                </p14:cNvPr>
                <p14:cNvContentPartPr/>
                <p14:nvPr/>
              </p14:nvContentPartPr>
              <p14:xfrm>
                <a:off x="9164627" y="1752547"/>
                <a:ext cx="360" cy="360"/>
              </p14:xfrm>
            </p:contentPart>
          </mc:Choice>
          <mc:Fallback>
            <p:pic>
              <p:nvPicPr>
                <p:cNvPr id="107522" name="Freihand 107521">
                  <a:extLst>
                    <a:ext uri="{FF2B5EF4-FFF2-40B4-BE49-F238E27FC236}">
                      <a16:creationId xmlns:a16="http://schemas.microsoft.com/office/drawing/2014/main" id="{A3ECB7C4-E8D6-418A-8450-24C41B36B1F2}"/>
                    </a:ext>
                  </a:extLst>
                </p:cNvPr>
                <p:cNvPicPr/>
                <p:nvPr/>
              </p:nvPicPr>
              <p:blipFill>
                <a:blip r:embed="rId24"/>
                <a:stretch>
                  <a:fillRect/>
                </a:stretch>
              </p:blipFill>
              <p:spPr>
                <a:xfrm>
                  <a:off x="9160307" y="1748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07524" name="Freihand 107523">
                  <a:extLst>
                    <a:ext uri="{FF2B5EF4-FFF2-40B4-BE49-F238E27FC236}">
                      <a16:creationId xmlns:a16="http://schemas.microsoft.com/office/drawing/2014/main" id="{1CF6D2A1-40A2-4D05-829C-B612335067CC}"/>
                    </a:ext>
                  </a:extLst>
                </p14:cNvPr>
                <p14:cNvContentPartPr/>
                <p14:nvPr/>
              </p14:nvContentPartPr>
              <p14:xfrm>
                <a:off x="9233027" y="1810507"/>
                <a:ext cx="226800" cy="74520"/>
              </p14:xfrm>
            </p:contentPart>
          </mc:Choice>
          <mc:Fallback>
            <p:pic>
              <p:nvPicPr>
                <p:cNvPr id="107524" name="Freihand 107523">
                  <a:extLst>
                    <a:ext uri="{FF2B5EF4-FFF2-40B4-BE49-F238E27FC236}">
                      <a16:creationId xmlns:a16="http://schemas.microsoft.com/office/drawing/2014/main" id="{1CF6D2A1-40A2-4D05-829C-B612335067CC}"/>
                    </a:ext>
                  </a:extLst>
                </p:cNvPr>
                <p:cNvPicPr/>
                <p:nvPr/>
              </p:nvPicPr>
              <p:blipFill>
                <a:blip r:embed="rId26"/>
                <a:stretch>
                  <a:fillRect/>
                </a:stretch>
              </p:blipFill>
              <p:spPr>
                <a:xfrm>
                  <a:off x="9228707" y="1806187"/>
                  <a:ext cx="235440" cy="83160"/>
                </a:xfrm>
                <a:prstGeom prst="rect">
                  <a:avLst/>
                </a:prstGeom>
              </p:spPr>
            </p:pic>
          </mc:Fallback>
        </mc:AlternateContent>
      </p:grpSp>
      <p:grpSp>
        <p:nvGrpSpPr>
          <p:cNvPr id="107527" name="Gruppieren 107526">
            <a:extLst>
              <a:ext uri="{FF2B5EF4-FFF2-40B4-BE49-F238E27FC236}">
                <a16:creationId xmlns:a16="http://schemas.microsoft.com/office/drawing/2014/main" id="{6492E42C-868E-48CB-9901-A5D56A2FA176}"/>
              </a:ext>
            </a:extLst>
          </p:cNvPr>
          <p:cNvGrpSpPr/>
          <p:nvPr/>
        </p:nvGrpSpPr>
        <p:grpSpPr>
          <a:xfrm>
            <a:off x="2418947" y="3499267"/>
            <a:ext cx="2899440" cy="1560240"/>
            <a:chOff x="2418947" y="3499267"/>
            <a:chExt cx="2899440" cy="1560240"/>
          </a:xfrm>
        </p:grpSpPr>
        <mc:AlternateContent xmlns:mc="http://schemas.openxmlformats.org/markup-compatibility/2006">
          <mc:Choice xmlns:p14="http://schemas.microsoft.com/office/powerpoint/2010/main" Requires="p14">
            <p:contentPart p14:bwMode="auto" r:id="rId27">
              <p14:nvContentPartPr>
                <p14:cNvPr id="2" name="Freihand 1">
                  <a:extLst>
                    <a:ext uri="{FF2B5EF4-FFF2-40B4-BE49-F238E27FC236}">
                      <a16:creationId xmlns:a16="http://schemas.microsoft.com/office/drawing/2014/main" id="{187CB126-5BED-42A0-A8A8-768A43F070D9}"/>
                    </a:ext>
                  </a:extLst>
                </p14:cNvPr>
                <p14:cNvContentPartPr/>
                <p14:nvPr/>
              </p14:nvContentPartPr>
              <p14:xfrm>
                <a:off x="3208427" y="3592147"/>
                <a:ext cx="92160" cy="254160"/>
              </p14:xfrm>
            </p:contentPart>
          </mc:Choice>
          <mc:Fallback>
            <p:pic>
              <p:nvPicPr>
                <p:cNvPr id="2" name="Freihand 1">
                  <a:extLst>
                    <a:ext uri="{FF2B5EF4-FFF2-40B4-BE49-F238E27FC236}">
                      <a16:creationId xmlns:a16="http://schemas.microsoft.com/office/drawing/2014/main" id="{187CB126-5BED-42A0-A8A8-768A43F070D9}"/>
                    </a:ext>
                  </a:extLst>
                </p:cNvPr>
                <p:cNvPicPr/>
                <p:nvPr/>
              </p:nvPicPr>
              <p:blipFill>
                <a:blip r:embed="rId28"/>
                <a:stretch>
                  <a:fillRect/>
                </a:stretch>
              </p:blipFill>
              <p:spPr>
                <a:xfrm>
                  <a:off x="3204107" y="3587827"/>
                  <a:ext cx="10080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3" name="Freihand 2">
                  <a:extLst>
                    <a:ext uri="{FF2B5EF4-FFF2-40B4-BE49-F238E27FC236}">
                      <a16:creationId xmlns:a16="http://schemas.microsoft.com/office/drawing/2014/main" id="{FF96D96A-2D63-4A4E-AD1C-CDE0E2A7EF1B}"/>
                    </a:ext>
                  </a:extLst>
                </p14:cNvPr>
                <p14:cNvContentPartPr/>
                <p14:nvPr/>
              </p14:nvContentPartPr>
              <p14:xfrm>
                <a:off x="3175667" y="3524467"/>
                <a:ext cx="177840" cy="142200"/>
              </p14:xfrm>
            </p:contentPart>
          </mc:Choice>
          <mc:Fallback>
            <p:pic>
              <p:nvPicPr>
                <p:cNvPr id="3" name="Freihand 2">
                  <a:extLst>
                    <a:ext uri="{FF2B5EF4-FFF2-40B4-BE49-F238E27FC236}">
                      <a16:creationId xmlns:a16="http://schemas.microsoft.com/office/drawing/2014/main" id="{FF96D96A-2D63-4A4E-AD1C-CDE0E2A7EF1B}"/>
                    </a:ext>
                  </a:extLst>
                </p:cNvPr>
                <p:cNvPicPr/>
                <p:nvPr/>
              </p:nvPicPr>
              <p:blipFill>
                <a:blip r:embed="rId30"/>
                <a:stretch>
                  <a:fillRect/>
                </a:stretch>
              </p:blipFill>
              <p:spPr>
                <a:xfrm>
                  <a:off x="3171347" y="3520147"/>
                  <a:ext cx="18648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2" name="Freihand 11">
                  <a:extLst>
                    <a:ext uri="{FF2B5EF4-FFF2-40B4-BE49-F238E27FC236}">
                      <a16:creationId xmlns:a16="http://schemas.microsoft.com/office/drawing/2014/main" id="{F25F7D64-D3F3-4ABF-A408-4B5C13F573BA}"/>
                    </a:ext>
                  </a:extLst>
                </p14:cNvPr>
                <p14:cNvContentPartPr/>
                <p14:nvPr/>
              </p14:nvContentPartPr>
              <p14:xfrm>
                <a:off x="3627467" y="3864667"/>
                <a:ext cx="121320" cy="247680"/>
              </p14:xfrm>
            </p:contentPart>
          </mc:Choice>
          <mc:Fallback>
            <p:pic>
              <p:nvPicPr>
                <p:cNvPr id="12" name="Freihand 11">
                  <a:extLst>
                    <a:ext uri="{FF2B5EF4-FFF2-40B4-BE49-F238E27FC236}">
                      <a16:creationId xmlns:a16="http://schemas.microsoft.com/office/drawing/2014/main" id="{F25F7D64-D3F3-4ABF-A408-4B5C13F573BA}"/>
                    </a:ext>
                  </a:extLst>
                </p:cNvPr>
                <p:cNvPicPr/>
                <p:nvPr/>
              </p:nvPicPr>
              <p:blipFill>
                <a:blip r:embed="rId32"/>
                <a:stretch>
                  <a:fillRect/>
                </a:stretch>
              </p:blipFill>
              <p:spPr>
                <a:xfrm>
                  <a:off x="3623147" y="3860347"/>
                  <a:ext cx="12996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3" name="Freihand 12">
                  <a:extLst>
                    <a:ext uri="{FF2B5EF4-FFF2-40B4-BE49-F238E27FC236}">
                      <a16:creationId xmlns:a16="http://schemas.microsoft.com/office/drawing/2014/main" id="{3DFCF352-981E-4F5D-A36F-D04CCF58FAD8}"/>
                    </a:ext>
                  </a:extLst>
                </p14:cNvPr>
                <p14:cNvContentPartPr/>
                <p14:nvPr/>
              </p14:nvContentPartPr>
              <p14:xfrm>
                <a:off x="3775067" y="4015507"/>
                <a:ext cx="247320" cy="66240"/>
              </p14:xfrm>
            </p:contentPart>
          </mc:Choice>
          <mc:Fallback>
            <p:pic>
              <p:nvPicPr>
                <p:cNvPr id="13" name="Freihand 12">
                  <a:extLst>
                    <a:ext uri="{FF2B5EF4-FFF2-40B4-BE49-F238E27FC236}">
                      <a16:creationId xmlns:a16="http://schemas.microsoft.com/office/drawing/2014/main" id="{3DFCF352-981E-4F5D-A36F-D04CCF58FAD8}"/>
                    </a:ext>
                  </a:extLst>
                </p:cNvPr>
                <p:cNvPicPr/>
                <p:nvPr/>
              </p:nvPicPr>
              <p:blipFill>
                <a:blip r:embed="rId34"/>
                <a:stretch>
                  <a:fillRect/>
                </a:stretch>
              </p:blipFill>
              <p:spPr>
                <a:xfrm>
                  <a:off x="3770747" y="4011187"/>
                  <a:ext cx="25596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4" name="Freihand 13">
                  <a:extLst>
                    <a:ext uri="{FF2B5EF4-FFF2-40B4-BE49-F238E27FC236}">
                      <a16:creationId xmlns:a16="http://schemas.microsoft.com/office/drawing/2014/main" id="{1A7E3C56-8337-41CE-B319-828D83A021ED}"/>
                    </a:ext>
                  </a:extLst>
                </p14:cNvPr>
                <p14:cNvContentPartPr/>
                <p14:nvPr/>
              </p14:nvContentPartPr>
              <p14:xfrm>
                <a:off x="3916187" y="3811747"/>
                <a:ext cx="30600" cy="275400"/>
              </p14:xfrm>
            </p:contentPart>
          </mc:Choice>
          <mc:Fallback>
            <p:pic>
              <p:nvPicPr>
                <p:cNvPr id="14" name="Freihand 13">
                  <a:extLst>
                    <a:ext uri="{FF2B5EF4-FFF2-40B4-BE49-F238E27FC236}">
                      <a16:creationId xmlns:a16="http://schemas.microsoft.com/office/drawing/2014/main" id="{1A7E3C56-8337-41CE-B319-828D83A021ED}"/>
                    </a:ext>
                  </a:extLst>
                </p:cNvPr>
                <p:cNvPicPr/>
                <p:nvPr/>
              </p:nvPicPr>
              <p:blipFill>
                <a:blip r:embed="rId36"/>
                <a:stretch>
                  <a:fillRect/>
                </a:stretch>
              </p:blipFill>
              <p:spPr>
                <a:xfrm>
                  <a:off x="3911867" y="3807427"/>
                  <a:ext cx="39240" cy="2840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5" name="Freihand 14">
                  <a:extLst>
                    <a:ext uri="{FF2B5EF4-FFF2-40B4-BE49-F238E27FC236}">
                      <a16:creationId xmlns:a16="http://schemas.microsoft.com/office/drawing/2014/main" id="{88B9D360-2394-4594-B810-73B62D8D2412}"/>
                    </a:ext>
                  </a:extLst>
                </p14:cNvPr>
                <p14:cNvContentPartPr/>
                <p14:nvPr/>
              </p14:nvContentPartPr>
              <p14:xfrm>
                <a:off x="3986027" y="3981307"/>
                <a:ext cx="279720" cy="120600"/>
              </p14:xfrm>
            </p:contentPart>
          </mc:Choice>
          <mc:Fallback>
            <p:pic>
              <p:nvPicPr>
                <p:cNvPr id="15" name="Freihand 14">
                  <a:extLst>
                    <a:ext uri="{FF2B5EF4-FFF2-40B4-BE49-F238E27FC236}">
                      <a16:creationId xmlns:a16="http://schemas.microsoft.com/office/drawing/2014/main" id="{88B9D360-2394-4594-B810-73B62D8D2412}"/>
                    </a:ext>
                  </a:extLst>
                </p:cNvPr>
                <p:cNvPicPr/>
                <p:nvPr/>
              </p:nvPicPr>
              <p:blipFill>
                <a:blip r:embed="rId38"/>
                <a:stretch>
                  <a:fillRect/>
                </a:stretch>
              </p:blipFill>
              <p:spPr>
                <a:xfrm>
                  <a:off x="3981707" y="3976987"/>
                  <a:ext cx="2883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6" name="Freihand 15">
                  <a:extLst>
                    <a:ext uri="{FF2B5EF4-FFF2-40B4-BE49-F238E27FC236}">
                      <a16:creationId xmlns:a16="http://schemas.microsoft.com/office/drawing/2014/main" id="{33DF741F-DAB8-4106-897F-94EE804F746C}"/>
                    </a:ext>
                  </a:extLst>
                </p14:cNvPr>
                <p14:cNvContentPartPr/>
                <p14:nvPr/>
              </p14:nvContentPartPr>
              <p14:xfrm>
                <a:off x="4340627" y="3933787"/>
                <a:ext cx="107280" cy="142200"/>
              </p14:xfrm>
            </p:contentPart>
          </mc:Choice>
          <mc:Fallback>
            <p:pic>
              <p:nvPicPr>
                <p:cNvPr id="16" name="Freihand 15">
                  <a:extLst>
                    <a:ext uri="{FF2B5EF4-FFF2-40B4-BE49-F238E27FC236}">
                      <a16:creationId xmlns:a16="http://schemas.microsoft.com/office/drawing/2014/main" id="{33DF741F-DAB8-4106-897F-94EE804F746C}"/>
                    </a:ext>
                  </a:extLst>
                </p:cNvPr>
                <p:cNvPicPr/>
                <p:nvPr/>
              </p:nvPicPr>
              <p:blipFill>
                <a:blip r:embed="rId40"/>
                <a:stretch>
                  <a:fillRect/>
                </a:stretch>
              </p:blipFill>
              <p:spPr>
                <a:xfrm>
                  <a:off x="4336307" y="3929467"/>
                  <a:ext cx="1159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7" name="Freihand 16">
                  <a:extLst>
                    <a:ext uri="{FF2B5EF4-FFF2-40B4-BE49-F238E27FC236}">
                      <a16:creationId xmlns:a16="http://schemas.microsoft.com/office/drawing/2014/main" id="{E7C747A9-9893-473C-AB7C-070FEA7BBED9}"/>
                    </a:ext>
                  </a:extLst>
                </p14:cNvPr>
                <p14:cNvContentPartPr/>
                <p14:nvPr/>
              </p14:nvContentPartPr>
              <p14:xfrm>
                <a:off x="4454027" y="3944587"/>
                <a:ext cx="158760" cy="137880"/>
              </p14:xfrm>
            </p:contentPart>
          </mc:Choice>
          <mc:Fallback>
            <p:pic>
              <p:nvPicPr>
                <p:cNvPr id="17" name="Freihand 16">
                  <a:extLst>
                    <a:ext uri="{FF2B5EF4-FFF2-40B4-BE49-F238E27FC236}">
                      <a16:creationId xmlns:a16="http://schemas.microsoft.com/office/drawing/2014/main" id="{E7C747A9-9893-473C-AB7C-070FEA7BBED9}"/>
                    </a:ext>
                  </a:extLst>
                </p:cNvPr>
                <p:cNvPicPr/>
                <p:nvPr/>
              </p:nvPicPr>
              <p:blipFill>
                <a:blip r:embed="rId42"/>
                <a:stretch>
                  <a:fillRect/>
                </a:stretch>
              </p:blipFill>
              <p:spPr>
                <a:xfrm>
                  <a:off x="4449707" y="3940267"/>
                  <a:ext cx="16740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6" name="Freihand 5">
                  <a:extLst>
                    <a:ext uri="{FF2B5EF4-FFF2-40B4-BE49-F238E27FC236}">
                      <a16:creationId xmlns:a16="http://schemas.microsoft.com/office/drawing/2014/main" id="{390381F6-45B5-4708-BF73-60AB1C4FDC44}"/>
                    </a:ext>
                  </a:extLst>
                </p14:cNvPr>
                <p14:cNvContentPartPr/>
                <p14:nvPr/>
              </p14:nvContentPartPr>
              <p14:xfrm>
                <a:off x="2753747" y="4047187"/>
                <a:ext cx="26280" cy="199440"/>
              </p14:xfrm>
            </p:contentPart>
          </mc:Choice>
          <mc:Fallback>
            <p:pic>
              <p:nvPicPr>
                <p:cNvPr id="6" name="Freihand 5">
                  <a:extLst>
                    <a:ext uri="{FF2B5EF4-FFF2-40B4-BE49-F238E27FC236}">
                      <a16:creationId xmlns:a16="http://schemas.microsoft.com/office/drawing/2014/main" id="{390381F6-45B5-4708-BF73-60AB1C4FDC44}"/>
                    </a:ext>
                  </a:extLst>
                </p:cNvPr>
                <p:cNvPicPr/>
                <p:nvPr/>
              </p:nvPicPr>
              <p:blipFill>
                <a:blip r:embed="rId44"/>
                <a:stretch>
                  <a:fillRect/>
                </a:stretch>
              </p:blipFill>
              <p:spPr>
                <a:xfrm>
                  <a:off x="2749427" y="4042867"/>
                  <a:ext cx="349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7" name="Freihand 6">
                  <a:extLst>
                    <a:ext uri="{FF2B5EF4-FFF2-40B4-BE49-F238E27FC236}">
                      <a16:creationId xmlns:a16="http://schemas.microsoft.com/office/drawing/2014/main" id="{2A2E2DF1-857F-4C56-A302-3D90067ADAB3}"/>
                    </a:ext>
                  </a:extLst>
                </p14:cNvPr>
                <p14:cNvContentPartPr/>
                <p14:nvPr/>
              </p14:nvContentPartPr>
              <p14:xfrm>
                <a:off x="2659787" y="3989947"/>
                <a:ext cx="240120" cy="57960"/>
              </p14:xfrm>
            </p:contentPart>
          </mc:Choice>
          <mc:Fallback>
            <p:pic>
              <p:nvPicPr>
                <p:cNvPr id="7" name="Freihand 6">
                  <a:extLst>
                    <a:ext uri="{FF2B5EF4-FFF2-40B4-BE49-F238E27FC236}">
                      <a16:creationId xmlns:a16="http://schemas.microsoft.com/office/drawing/2014/main" id="{2A2E2DF1-857F-4C56-A302-3D90067ADAB3}"/>
                    </a:ext>
                  </a:extLst>
                </p:cNvPr>
                <p:cNvPicPr/>
                <p:nvPr/>
              </p:nvPicPr>
              <p:blipFill>
                <a:blip r:embed="rId46"/>
                <a:stretch>
                  <a:fillRect/>
                </a:stretch>
              </p:blipFill>
              <p:spPr>
                <a:xfrm>
                  <a:off x="2655467" y="3985627"/>
                  <a:ext cx="24876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8" name="Freihand 7">
                  <a:extLst>
                    <a:ext uri="{FF2B5EF4-FFF2-40B4-BE49-F238E27FC236}">
                      <a16:creationId xmlns:a16="http://schemas.microsoft.com/office/drawing/2014/main" id="{0DF98FCD-F179-4A76-B228-0F04B8709AD4}"/>
                    </a:ext>
                  </a:extLst>
                </p14:cNvPr>
                <p14:cNvContentPartPr/>
                <p14:nvPr/>
              </p14:nvContentPartPr>
              <p14:xfrm>
                <a:off x="2869307" y="4068427"/>
                <a:ext cx="142560" cy="159120"/>
              </p14:xfrm>
            </p:contentPart>
          </mc:Choice>
          <mc:Fallback>
            <p:pic>
              <p:nvPicPr>
                <p:cNvPr id="8" name="Freihand 7">
                  <a:extLst>
                    <a:ext uri="{FF2B5EF4-FFF2-40B4-BE49-F238E27FC236}">
                      <a16:creationId xmlns:a16="http://schemas.microsoft.com/office/drawing/2014/main" id="{0DF98FCD-F179-4A76-B228-0F04B8709AD4}"/>
                    </a:ext>
                  </a:extLst>
                </p:cNvPr>
                <p:cNvPicPr/>
                <p:nvPr/>
              </p:nvPicPr>
              <p:blipFill>
                <a:blip r:embed="rId48"/>
                <a:stretch>
                  <a:fillRect/>
                </a:stretch>
              </p:blipFill>
              <p:spPr>
                <a:xfrm>
                  <a:off x="2864987" y="4064107"/>
                  <a:ext cx="15120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9" name="Freihand 8">
                  <a:extLst>
                    <a:ext uri="{FF2B5EF4-FFF2-40B4-BE49-F238E27FC236}">
                      <a16:creationId xmlns:a16="http://schemas.microsoft.com/office/drawing/2014/main" id="{9F3F7306-F079-4646-B6C3-D7CB19F95818}"/>
                    </a:ext>
                  </a:extLst>
                </p14:cNvPr>
                <p14:cNvContentPartPr/>
                <p14:nvPr/>
              </p14:nvContentPartPr>
              <p14:xfrm>
                <a:off x="2990987" y="4081387"/>
                <a:ext cx="149760" cy="99000"/>
              </p14:xfrm>
            </p:contentPart>
          </mc:Choice>
          <mc:Fallback>
            <p:pic>
              <p:nvPicPr>
                <p:cNvPr id="9" name="Freihand 8">
                  <a:extLst>
                    <a:ext uri="{FF2B5EF4-FFF2-40B4-BE49-F238E27FC236}">
                      <a16:creationId xmlns:a16="http://schemas.microsoft.com/office/drawing/2014/main" id="{9F3F7306-F079-4646-B6C3-D7CB19F95818}"/>
                    </a:ext>
                  </a:extLst>
                </p:cNvPr>
                <p:cNvPicPr/>
                <p:nvPr/>
              </p:nvPicPr>
              <p:blipFill>
                <a:blip r:embed="rId50"/>
                <a:stretch>
                  <a:fillRect/>
                </a:stretch>
              </p:blipFill>
              <p:spPr>
                <a:xfrm>
                  <a:off x="2986667" y="4077067"/>
                  <a:ext cx="1584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0" name="Freihand 9">
                  <a:extLst>
                    <a:ext uri="{FF2B5EF4-FFF2-40B4-BE49-F238E27FC236}">
                      <a16:creationId xmlns:a16="http://schemas.microsoft.com/office/drawing/2014/main" id="{F1AD13D7-A096-41A3-8EB2-DEDB0FBC70F9}"/>
                    </a:ext>
                  </a:extLst>
                </p14:cNvPr>
                <p14:cNvContentPartPr/>
                <p14:nvPr/>
              </p14:nvContentPartPr>
              <p14:xfrm>
                <a:off x="3127787" y="3943867"/>
                <a:ext cx="160920" cy="217440"/>
              </p14:xfrm>
            </p:contentPart>
          </mc:Choice>
          <mc:Fallback>
            <p:pic>
              <p:nvPicPr>
                <p:cNvPr id="10" name="Freihand 9">
                  <a:extLst>
                    <a:ext uri="{FF2B5EF4-FFF2-40B4-BE49-F238E27FC236}">
                      <a16:creationId xmlns:a16="http://schemas.microsoft.com/office/drawing/2014/main" id="{F1AD13D7-A096-41A3-8EB2-DEDB0FBC70F9}"/>
                    </a:ext>
                  </a:extLst>
                </p:cNvPr>
                <p:cNvPicPr/>
                <p:nvPr/>
              </p:nvPicPr>
              <p:blipFill>
                <a:blip r:embed="rId52"/>
                <a:stretch>
                  <a:fillRect/>
                </a:stretch>
              </p:blipFill>
              <p:spPr>
                <a:xfrm>
                  <a:off x="3123467" y="3939547"/>
                  <a:ext cx="16956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1" name="Freihand 10">
                  <a:extLst>
                    <a:ext uri="{FF2B5EF4-FFF2-40B4-BE49-F238E27FC236}">
                      <a16:creationId xmlns:a16="http://schemas.microsoft.com/office/drawing/2014/main" id="{440019BC-DD1B-45EC-87B5-6D34363396EE}"/>
                    </a:ext>
                  </a:extLst>
                </p14:cNvPr>
                <p14:cNvContentPartPr/>
                <p14:nvPr/>
              </p14:nvContentPartPr>
              <p14:xfrm>
                <a:off x="3338027" y="3989947"/>
                <a:ext cx="126360" cy="143640"/>
              </p14:xfrm>
            </p:contentPart>
          </mc:Choice>
          <mc:Fallback>
            <p:pic>
              <p:nvPicPr>
                <p:cNvPr id="11" name="Freihand 10">
                  <a:extLst>
                    <a:ext uri="{FF2B5EF4-FFF2-40B4-BE49-F238E27FC236}">
                      <a16:creationId xmlns:a16="http://schemas.microsoft.com/office/drawing/2014/main" id="{440019BC-DD1B-45EC-87B5-6D34363396EE}"/>
                    </a:ext>
                  </a:extLst>
                </p:cNvPr>
                <p:cNvPicPr/>
                <p:nvPr/>
              </p:nvPicPr>
              <p:blipFill>
                <a:blip r:embed="rId54"/>
                <a:stretch>
                  <a:fillRect/>
                </a:stretch>
              </p:blipFill>
              <p:spPr>
                <a:xfrm>
                  <a:off x="3333707" y="3985627"/>
                  <a:ext cx="13500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9" name="Freihand 18">
                  <a:extLst>
                    <a:ext uri="{FF2B5EF4-FFF2-40B4-BE49-F238E27FC236}">
                      <a16:creationId xmlns:a16="http://schemas.microsoft.com/office/drawing/2014/main" id="{75AA593F-C3D0-43A6-971B-ACDDD5537805}"/>
                    </a:ext>
                  </a:extLst>
                </p14:cNvPr>
                <p14:cNvContentPartPr/>
                <p14:nvPr/>
              </p14:nvContentPartPr>
              <p14:xfrm>
                <a:off x="2799107" y="4299187"/>
                <a:ext cx="164520" cy="240840"/>
              </p14:xfrm>
            </p:contentPart>
          </mc:Choice>
          <mc:Fallback>
            <p:pic>
              <p:nvPicPr>
                <p:cNvPr id="19" name="Freihand 18">
                  <a:extLst>
                    <a:ext uri="{FF2B5EF4-FFF2-40B4-BE49-F238E27FC236}">
                      <a16:creationId xmlns:a16="http://schemas.microsoft.com/office/drawing/2014/main" id="{75AA593F-C3D0-43A6-971B-ACDDD5537805}"/>
                    </a:ext>
                  </a:extLst>
                </p:cNvPr>
                <p:cNvPicPr/>
                <p:nvPr/>
              </p:nvPicPr>
              <p:blipFill>
                <a:blip r:embed="rId56"/>
                <a:stretch>
                  <a:fillRect/>
                </a:stretch>
              </p:blipFill>
              <p:spPr>
                <a:xfrm>
                  <a:off x="2794787" y="4294867"/>
                  <a:ext cx="17316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0" name="Freihand 19">
                  <a:extLst>
                    <a:ext uri="{FF2B5EF4-FFF2-40B4-BE49-F238E27FC236}">
                      <a16:creationId xmlns:a16="http://schemas.microsoft.com/office/drawing/2014/main" id="{36862332-A90C-4828-BD85-C8322DAAFA49}"/>
                    </a:ext>
                  </a:extLst>
                </p14:cNvPr>
                <p14:cNvContentPartPr/>
                <p14:nvPr/>
              </p14:nvContentPartPr>
              <p14:xfrm>
                <a:off x="2652947" y="4448587"/>
                <a:ext cx="169200" cy="220320"/>
              </p14:xfrm>
            </p:contentPart>
          </mc:Choice>
          <mc:Fallback>
            <p:pic>
              <p:nvPicPr>
                <p:cNvPr id="20" name="Freihand 19">
                  <a:extLst>
                    <a:ext uri="{FF2B5EF4-FFF2-40B4-BE49-F238E27FC236}">
                      <a16:creationId xmlns:a16="http://schemas.microsoft.com/office/drawing/2014/main" id="{36862332-A90C-4828-BD85-C8322DAAFA49}"/>
                    </a:ext>
                  </a:extLst>
                </p:cNvPr>
                <p:cNvPicPr/>
                <p:nvPr/>
              </p:nvPicPr>
              <p:blipFill>
                <a:blip r:embed="rId58"/>
                <a:stretch>
                  <a:fillRect/>
                </a:stretch>
              </p:blipFill>
              <p:spPr>
                <a:xfrm>
                  <a:off x="2648627" y="4444267"/>
                  <a:ext cx="17784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1" name="Freihand 20">
                  <a:extLst>
                    <a:ext uri="{FF2B5EF4-FFF2-40B4-BE49-F238E27FC236}">
                      <a16:creationId xmlns:a16="http://schemas.microsoft.com/office/drawing/2014/main" id="{99D63378-4F6F-4449-9FF7-170CCE0497E2}"/>
                    </a:ext>
                  </a:extLst>
                </p14:cNvPr>
                <p14:cNvContentPartPr/>
                <p14:nvPr/>
              </p14:nvContentPartPr>
              <p14:xfrm>
                <a:off x="2418947" y="4777627"/>
                <a:ext cx="109080" cy="281880"/>
              </p14:xfrm>
            </p:contentPart>
          </mc:Choice>
          <mc:Fallback>
            <p:pic>
              <p:nvPicPr>
                <p:cNvPr id="21" name="Freihand 20">
                  <a:extLst>
                    <a:ext uri="{FF2B5EF4-FFF2-40B4-BE49-F238E27FC236}">
                      <a16:creationId xmlns:a16="http://schemas.microsoft.com/office/drawing/2014/main" id="{99D63378-4F6F-4449-9FF7-170CCE0497E2}"/>
                    </a:ext>
                  </a:extLst>
                </p:cNvPr>
                <p:cNvPicPr/>
                <p:nvPr/>
              </p:nvPicPr>
              <p:blipFill>
                <a:blip r:embed="rId60"/>
                <a:stretch>
                  <a:fillRect/>
                </a:stretch>
              </p:blipFill>
              <p:spPr>
                <a:xfrm>
                  <a:off x="2414627" y="4773307"/>
                  <a:ext cx="117720" cy="2905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2" name="Freihand 21">
                  <a:extLst>
                    <a:ext uri="{FF2B5EF4-FFF2-40B4-BE49-F238E27FC236}">
                      <a16:creationId xmlns:a16="http://schemas.microsoft.com/office/drawing/2014/main" id="{D53AD98F-6AE6-46F3-BE26-34DCB123987E}"/>
                    </a:ext>
                  </a:extLst>
                </p14:cNvPr>
                <p14:cNvContentPartPr/>
                <p14:nvPr/>
              </p14:nvContentPartPr>
              <p14:xfrm>
                <a:off x="2564387" y="4781947"/>
                <a:ext cx="118440" cy="96480"/>
              </p14:xfrm>
            </p:contentPart>
          </mc:Choice>
          <mc:Fallback>
            <p:pic>
              <p:nvPicPr>
                <p:cNvPr id="22" name="Freihand 21">
                  <a:extLst>
                    <a:ext uri="{FF2B5EF4-FFF2-40B4-BE49-F238E27FC236}">
                      <a16:creationId xmlns:a16="http://schemas.microsoft.com/office/drawing/2014/main" id="{D53AD98F-6AE6-46F3-BE26-34DCB123987E}"/>
                    </a:ext>
                  </a:extLst>
                </p:cNvPr>
                <p:cNvPicPr/>
                <p:nvPr/>
              </p:nvPicPr>
              <p:blipFill>
                <a:blip r:embed="rId62"/>
                <a:stretch>
                  <a:fillRect/>
                </a:stretch>
              </p:blipFill>
              <p:spPr>
                <a:xfrm>
                  <a:off x="2560067" y="4777627"/>
                  <a:ext cx="12708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3" name="Freihand 22">
                  <a:extLst>
                    <a:ext uri="{FF2B5EF4-FFF2-40B4-BE49-F238E27FC236}">
                      <a16:creationId xmlns:a16="http://schemas.microsoft.com/office/drawing/2014/main" id="{FFD9363F-A9FA-4BC9-9C21-3196EF9E4417}"/>
                    </a:ext>
                  </a:extLst>
                </p14:cNvPr>
                <p14:cNvContentPartPr/>
                <p14:nvPr/>
              </p14:nvContentPartPr>
              <p14:xfrm>
                <a:off x="2702267" y="4767547"/>
                <a:ext cx="57240" cy="84240"/>
              </p14:xfrm>
            </p:contentPart>
          </mc:Choice>
          <mc:Fallback>
            <p:pic>
              <p:nvPicPr>
                <p:cNvPr id="23" name="Freihand 22">
                  <a:extLst>
                    <a:ext uri="{FF2B5EF4-FFF2-40B4-BE49-F238E27FC236}">
                      <a16:creationId xmlns:a16="http://schemas.microsoft.com/office/drawing/2014/main" id="{FFD9363F-A9FA-4BC9-9C21-3196EF9E4417}"/>
                    </a:ext>
                  </a:extLst>
                </p:cNvPr>
                <p:cNvPicPr/>
                <p:nvPr/>
              </p:nvPicPr>
              <p:blipFill>
                <a:blip r:embed="rId64"/>
                <a:stretch>
                  <a:fillRect/>
                </a:stretch>
              </p:blipFill>
              <p:spPr>
                <a:xfrm>
                  <a:off x="2697947" y="4763227"/>
                  <a:ext cx="6588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24" name="Freihand 23">
                  <a:extLst>
                    <a:ext uri="{FF2B5EF4-FFF2-40B4-BE49-F238E27FC236}">
                      <a16:creationId xmlns:a16="http://schemas.microsoft.com/office/drawing/2014/main" id="{00FC95B7-2D67-47C5-9056-EE24406C5535}"/>
                    </a:ext>
                  </a:extLst>
                </p14:cNvPr>
                <p14:cNvContentPartPr/>
                <p14:nvPr/>
              </p14:nvContentPartPr>
              <p14:xfrm>
                <a:off x="2786147" y="4640107"/>
                <a:ext cx="121680" cy="207000"/>
              </p14:xfrm>
            </p:contentPart>
          </mc:Choice>
          <mc:Fallback>
            <p:pic>
              <p:nvPicPr>
                <p:cNvPr id="24" name="Freihand 23">
                  <a:extLst>
                    <a:ext uri="{FF2B5EF4-FFF2-40B4-BE49-F238E27FC236}">
                      <a16:creationId xmlns:a16="http://schemas.microsoft.com/office/drawing/2014/main" id="{00FC95B7-2D67-47C5-9056-EE24406C5535}"/>
                    </a:ext>
                  </a:extLst>
                </p:cNvPr>
                <p:cNvPicPr/>
                <p:nvPr/>
              </p:nvPicPr>
              <p:blipFill>
                <a:blip r:embed="rId66"/>
                <a:stretch>
                  <a:fillRect/>
                </a:stretch>
              </p:blipFill>
              <p:spPr>
                <a:xfrm>
                  <a:off x="2781827" y="4635787"/>
                  <a:ext cx="13032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25" name="Freihand 24">
                  <a:extLst>
                    <a:ext uri="{FF2B5EF4-FFF2-40B4-BE49-F238E27FC236}">
                      <a16:creationId xmlns:a16="http://schemas.microsoft.com/office/drawing/2014/main" id="{897921EE-F3BD-4426-9CDC-41A11A1AA91B}"/>
                    </a:ext>
                  </a:extLst>
                </p14:cNvPr>
                <p14:cNvContentPartPr/>
                <p14:nvPr/>
              </p14:nvContentPartPr>
              <p14:xfrm>
                <a:off x="2931587" y="4707787"/>
                <a:ext cx="81360" cy="127800"/>
              </p14:xfrm>
            </p:contentPart>
          </mc:Choice>
          <mc:Fallback>
            <p:pic>
              <p:nvPicPr>
                <p:cNvPr id="25" name="Freihand 24">
                  <a:extLst>
                    <a:ext uri="{FF2B5EF4-FFF2-40B4-BE49-F238E27FC236}">
                      <a16:creationId xmlns:a16="http://schemas.microsoft.com/office/drawing/2014/main" id="{897921EE-F3BD-4426-9CDC-41A11A1AA91B}"/>
                    </a:ext>
                  </a:extLst>
                </p:cNvPr>
                <p:cNvPicPr/>
                <p:nvPr/>
              </p:nvPicPr>
              <p:blipFill>
                <a:blip r:embed="rId68"/>
                <a:stretch>
                  <a:fillRect/>
                </a:stretch>
              </p:blipFill>
              <p:spPr>
                <a:xfrm>
                  <a:off x="2927267" y="4703467"/>
                  <a:ext cx="900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27" name="Freihand 26">
                  <a:extLst>
                    <a:ext uri="{FF2B5EF4-FFF2-40B4-BE49-F238E27FC236}">
                      <a16:creationId xmlns:a16="http://schemas.microsoft.com/office/drawing/2014/main" id="{C0A31607-ED43-4739-B660-025DFCA51935}"/>
                    </a:ext>
                  </a:extLst>
                </p14:cNvPr>
                <p14:cNvContentPartPr/>
                <p14:nvPr/>
              </p14:nvContentPartPr>
              <p14:xfrm>
                <a:off x="3095027" y="4559107"/>
                <a:ext cx="130680" cy="306360"/>
              </p14:xfrm>
            </p:contentPart>
          </mc:Choice>
          <mc:Fallback>
            <p:pic>
              <p:nvPicPr>
                <p:cNvPr id="27" name="Freihand 26">
                  <a:extLst>
                    <a:ext uri="{FF2B5EF4-FFF2-40B4-BE49-F238E27FC236}">
                      <a16:creationId xmlns:a16="http://schemas.microsoft.com/office/drawing/2014/main" id="{C0A31607-ED43-4739-B660-025DFCA51935}"/>
                    </a:ext>
                  </a:extLst>
                </p:cNvPr>
                <p:cNvPicPr/>
                <p:nvPr/>
              </p:nvPicPr>
              <p:blipFill>
                <a:blip r:embed="rId70"/>
                <a:stretch>
                  <a:fillRect/>
                </a:stretch>
              </p:blipFill>
              <p:spPr>
                <a:xfrm>
                  <a:off x="3090707" y="4554787"/>
                  <a:ext cx="139320" cy="3150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29" name="Freihand 28">
                  <a:extLst>
                    <a:ext uri="{FF2B5EF4-FFF2-40B4-BE49-F238E27FC236}">
                      <a16:creationId xmlns:a16="http://schemas.microsoft.com/office/drawing/2014/main" id="{052F0F9C-C975-41AD-BB84-8A5A7961DEE4}"/>
                    </a:ext>
                  </a:extLst>
                </p14:cNvPr>
                <p14:cNvContentPartPr/>
                <p14:nvPr/>
              </p14:nvContentPartPr>
              <p14:xfrm>
                <a:off x="3360347" y="4533187"/>
                <a:ext cx="88200" cy="227520"/>
              </p14:xfrm>
            </p:contentPart>
          </mc:Choice>
          <mc:Fallback>
            <p:pic>
              <p:nvPicPr>
                <p:cNvPr id="29" name="Freihand 28">
                  <a:extLst>
                    <a:ext uri="{FF2B5EF4-FFF2-40B4-BE49-F238E27FC236}">
                      <a16:creationId xmlns:a16="http://schemas.microsoft.com/office/drawing/2014/main" id="{052F0F9C-C975-41AD-BB84-8A5A7961DEE4}"/>
                    </a:ext>
                  </a:extLst>
                </p:cNvPr>
                <p:cNvPicPr/>
                <p:nvPr/>
              </p:nvPicPr>
              <p:blipFill>
                <a:blip r:embed="rId72"/>
                <a:stretch>
                  <a:fillRect/>
                </a:stretch>
              </p:blipFill>
              <p:spPr>
                <a:xfrm>
                  <a:off x="3356027" y="4528867"/>
                  <a:ext cx="9684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30" name="Freihand 29">
                  <a:extLst>
                    <a:ext uri="{FF2B5EF4-FFF2-40B4-BE49-F238E27FC236}">
                      <a16:creationId xmlns:a16="http://schemas.microsoft.com/office/drawing/2014/main" id="{BBA214A8-625D-4ABB-BCF5-FD5A6F6CE2FC}"/>
                    </a:ext>
                  </a:extLst>
                </p14:cNvPr>
                <p14:cNvContentPartPr/>
                <p14:nvPr/>
              </p14:nvContentPartPr>
              <p14:xfrm>
                <a:off x="3455387" y="4647307"/>
                <a:ext cx="98640" cy="107280"/>
              </p14:xfrm>
            </p:contentPart>
          </mc:Choice>
          <mc:Fallback>
            <p:pic>
              <p:nvPicPr>
                <p:cNvPr id="30" name="Freihand 29">
                  <a:extLst>
                    <a:ext uri="{FF2B5EF4-FFF2-40B4-BE49-F238E27FC236}">
                      <a16:creationId xmlns:a16="http://schemas.microsoft.com/office/drawing/2014/main" id="{BBA214A8-625D-4ABB-BCF5-FD5A6F6CE2FC}"/>
                    </a:ext>
                  </a:extLst>
                </p:cNvPr>
                <p:cNvPicPr/>
                <p:nvPr/>
              </p:nvPicPr>
              <p:blipFill>
                <a:blip r:embed="rId74"/>
                <a:stretch>
                  <a:fillRect/>
                </a:stretch>
              </p:blipFill>
              <p:spPr>
                <a:xfrm>
                  <a:off x="3451067" y="4642987"/>
                  <a:ext cx="1072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31" name="Freihand 30">
                  <a:extLst>
                    <a:ext uri="{FF2B5EF4-FFF2-40B4-BE49-F238E27FC236}">
                      <a16:creationId xmlns:a16="http://schemas.microsoft.com/office/drawing/2014/main" id="{1C355162-FCD2-404F-BF53-43CCFA518816}"/>
                    </a:ext>
                  </a:extLst>
                </p14:cNvPr>
                <p14:cNvContentPartPr/>
                <p14:nvPr/>
              </p14:nvContentPartPr>
              <p14:xfrm>
                <a:off x="3547547" y="4628947"/>
                <a:ext cx="120240" cy="118800"/>
              </p14:xfrm>
            </p:contentPart>
          </mc:Choice>
          <mc:Fallback>
            <p:pic>
              <p:nvPicPr>
                <p:cNvPr id="31" name="Freihand 30">
                  <a:extLst>
                    <a:ext uri="{FF2B5EF4-FFF2-40B4-BE49-F238E27FC236}">
                      <a16:creationId xmlns:a16="http://schemas.microsoft.com/office/drawing/2014/main" id="{1C355162-FCD2-404F-BF53-43CCFA518816}"/>
                    </a:ext>
                  </a:extLst>
                </p:cNvPr>
                <p:cNvPicPr/>
                <p:nvPr/>
              </p:nvPicPr>
              <p:blipFill>
                <a:blip r:embed="rId76"/>
                <a:stretch>
                  <a:fillRect/>
                </a:stretch>
              </p:blipFill>
              <p:spPr>
                <a:xfrm>
                  <a:off x="3543227" y="4624627"/>
                  <a:ext cx="12888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32" name="Freihand 31">
                  <a:extLst>
                    <a:ext uri="{FF2B5EF4-FFF2-40B4-BE49-F238E27FC236}">
                      <a16:creationId xmlns:a16="http://schemas.microsoft.com/office/drawing/2014/main" id="{E579B470-6D95-47D6-BB74-0639AA4B357A}"/>
                    </a:ext>
                  </a:extLst>
                </p14:cNvPr>
                <p14:cNvContentPartPr/>
                <p14:nvPr/>
              </p14:nvContentPartPr>
              <p14:xfrm>
                <a:off x="3543227" y="4642267"/>
                <a:ext cx="59760" cy="123840"/>
              </p14:xfrm>
            </p:contentPart>
          </mc:Choice>
          <mc:Fallback>
            <p:pic>
              <p:nvPicPr>
                <p:cNvPr id="32" name="Freihand 31">
                  <a:extLst>
                    <a:ext uri="{FF2B5EF4-FFF2-40B4-BE49-F238E27FC236}">
                      <a16:creationId xmlns:a16="http://schemas.microsoft.com/office/drawing/2014/main" id="{E579B470-6D95-47D6-BB74-0639AA4B357A}"/>
                    </a:ext>
                  </a:extLst>
                </p:cNvPr>
                <p:cNvPicPr/>
                <p:nvPr/>
              </p:nvPicPr>
              <p:blipFill>
                <a:blip r:embed="rId78"/>
                <a:stretch>
                  <a:fillRect/>
                </a:stretch>
              </p:blipFill>
              <p:spPr>
                <a:xfrm>
                  <a:off x="3538907" y="4637947"/>
                  <a:ext cx="6840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33" name="Freihand 32">
                  <a:extLst>
                    <a:ext uri="{FF2B5EF4-FFF2-40B4-BE49-F238E27FC236}">
                      <a16:creationId xmlns:a16="http://schemas.microsoft.com/office/drawing/2014/main" id="{F93CDAFB-C86B-4F05-A414-92ABA779C7A8}"/>
                    </a:ext>
                  </a:extLst>
                </p14:cNvPr>
                <p14:cNvContentPartPr/>
                <p14:nvPr/>
              </p14:nvContentPartPr>
              <p14:xfrm>
                <a:off x="3699467" y="4628227"/>
                <a:ext cx="14400" cy="95760"/>
              </p14:xfrm>
            </p:contentPart>
          </mc:Choice>
          <mc:Fallback>
            <p:pic>
              <p:nvPicPr>
                <p:cNvPr id="33" name="Freihand 32">
                  <a:extLst>
                    <a:ext uri="{FF2B5EF4-FFF2-40B4-BE49-F238E27FC236}">
                      <a16:creationId xmlns:a16="http://schemas.microsoft.com/office/drawing/2014/main" id="{F93CDAFB-C86B-4F05-A414-92ABA779C7A8}"/>
                    </a:ext>
                  </a:extLst>
                </p:cNvPr>
                <p:cNvPicPr/>
                <p:nvPr/>
              </p:nvPicPr>
              <p:blipFill>
                <a:blip r:embed="rId80"/>
                <a:stretch>
                  <a:fillRect/>
                </a:stretch>
              </p:blipFill>
              <p:spPr>
                <a:xfrm>
                  <a:off x="3695147" y="4623907"/>
                  <a:ext cx="2304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34" name="Freihand 33">
                  <a:extLst>
                    <a:ext uri="{FF2B5EF4-FFF2-40B4-BE49-F238E27FC236}">
                      <a16:creationId xmlns:a16="http://schemas.microsoft.com/office/drawing/2014/main" id="{E5DF6079-F39A-402C-A31C-B774472AD3AC}"/>
                    </a:ext>
                  </a:extLst>
                </p14:cNvPr>
                <p14:cNvContentPartPr/>
                <p14:nvPr/>
              </p14:nvContentPartPr>
              <p14:xfrm>
                <a:off x="3704147" y="4564507"/>
                <a:ext cx="16920" cy="25560"/>
              </p14:xfrm>
            </p:contentPart>
          </mc:Choice>
          <mc:Fallback>
            <p:pic>
              <p:nvPicPr>
                <p:cNvPr id="34" name="Freihand 33">
                  <a:extLst>
                    <a:ext uri="{FF2B5EF4-FFF2-40B4-BE49-F238E27FC236}">
                      <a16:creationId xmlns:a16="http://schemas.microsoft.com/office/drawing/2014/main" id="{E5DF6079-F39A-402C-A31C-B774472AD3AC}"/>
                    </a:ext>
                  </a:extLst>
                </p:cNvPr>
                <p:cNvPicPr/>
                <p:nvPr/>
              </p:nvPicPr>
              <p:blipFill>
                <a:blip r:embed="rId82"/>
                <a:stretch>
                  <a:fillRect/>
                </a:stretch>
              </p:blipFill>
              <p:spPr>
                <a:xfrm>
                  <a:off x="3699827" y="4560187"/>
                  <a:ext cx="2556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35" name="Freihand 34">
                  <a:extLst>
                    <a:ext uri="{FF2B5EF4-FFF2-40B4-BE49-F238E27FC236}">
                      <a16:creationId xmlns:a16="http://schemas.microsoft.com/office/drawing/2014/main" id="{82DC0F17-FE55-4715-B7E3-C8723F40E91E}"/>
                    </a:ext>
                  </a:extLst>
                </p14:cNvPr>
                <p14:cNvContentPartPr/>
                <p14:nvPr/>
              </p14:nvContentPartPr>
              <p14:xfrm>
                <a:off x="3754187" y="4614907"/>
                <a:ext cx="68760" cy="100080"/>
              </p14:xfrm>
            </p:contentPart>
          </mc:Choice>
          <mc:Fallback>
            <p:pic>
              <p:nvPicPr>
                <p:cNvPr id="35" name="Freihand 34">
                  <a:extLst>
                    <a:ext uri="{FF2B5EF4-FFF2-40B4-BE49-F238E27FC236}">
                      <a16:creationId xmlns:a16="http://schemas.microsoft.com/office/drawing/2014/main" id="{82DC0F17-FE55-4715-B7E3-C8723F40E91E}"/>
                    </a:ext>
                  </a:extLst>
                </p:cNvPr>
                <p:cNvPicPr/>
                <p:nvPr/>
              </p:nvPicPr>
              <p:blipFill>
                <a:blip r:embed="rId84"/>
                <a:stretch>
                  <a:fillRect/>
                </a:stretch>
              </p:blipFill>
              <p:spPr>
                <a:xfrm>
                  <a:off x="3749867" y="4610587"/>
                  <a:ext cx="774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36" name="Freihand 35">
                  <a:extLst>
                    <a:ext uri="{FF2B5EF4-FFF2-40B4-BE49-F238E27FC236}">
                      <a16:creationId xmlns:a16="http://schemas.microsoft.com/office/drawing/2014/main" id="{9778C5E6-8F27-4198-A411-5E4EF8882879}"/>
                    </a:ext>
                  </a:extLst>
                </p14:cNvPr>
                <p14:cNvContentPartPr/>
                <p14:nvPr/>
              </p14:nvContentPartPr>
              <p14:xfrm>
                <a:off x="3842747" y="4579267"/>
                <a:ext cx="117000" cy="100800"/>
              </p14:xfrm>
            </p:contentPart>
          </mc:Choice>
          <mc:Fallback>
            <p:pic>
              <p:nvPicPr>
                <p:cNvPr id="36" name="Freihand 35">
                  <a:extLst>
                    <a:ext uri="{FF2B5EF4-FFF2-40B4-BE49-F238E27FC236}">
                      <a16:creationId xmlns:a16="http://schemas.microsoft.com/office/drawing/2014/main" id="{9778C5E6-8F27-4198-A411-5E4EF8882879}"/>
                    </a:ext>
                  </a:extLst>
                </p:cNvPr>
                <p:cNvPicPr/>
                <p:nvPr/>
              </p:nvPicPr>
              <p:blipFill>
                <a:blip r:embed="rId86"/>
                <a:stretch>
                  <a:fillRect/>
                </a:stretch>
              </p:blipFill>
              <p:spPr>
                <a:xfrm>
                  <a:off x="3838427" y="4574947"/>
                  <a:ext cx="1256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37" name="Freihand 36">
                  <a:extLst>
                    <a:ext uri="{FF2B5EF4-FFF2-40B4-BE49-F238E27FC236}">
                      <a16:creationId xmlns:a16="http://schemas.microsoft.com/office/drawing/2014/main" id="{9F1BD522-4014-4A3B-8613-D1DC275B71B5}"/>
                    </a:ext>
                  </a:extLst>
                </p14:cNvPr>
                <p14:cNvContentPartPr/>
                <p14:nvPr/>
              </p14:nvContentPartPr>
              <p14:xfrm>
                <a:off x="3966587" y="4559827"/>
                <a:ext cx="119160" cy="134640"/>
              </p14:xfrm>
            </p:contentPart>
          </mc:Choice>
          <mc:Fallback>
            <p:pic>
              <p:nvPicPr>
                <p:cNvPr id="37" name="Freihand 36">
                  <a:extLst>
                    <a:ext uri="{FF2B5EF4-FFF2-40B4-BE49-F238E27FC236}">
                      <a16:creationId xmlns:a16="http://schemas.microsoft.com/office/drawing/2014/main" id="{9F1BD522-4014-4A3B-8613-D1DC275B71B5}"/>
                    </a:ext>
                  </a:extLst>
                </p:cNvPr>
                <p:cNvPicPr/>
                <p:nvPr/>
              </p:nvPicPr>
              <p:blipFill>
                <a:blip r:embed="rId88"/>
                <a:stretch>
                  <a:fillRect/>
                </a:stretch>
              </p:blipFill>
              <p:spPr>
                <a:xfrm>
                  <a:off x="3962267" y="4555507"/>
                  <a:ext cx="12780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39" name="Freihand 38">
                  <a:extLst>
                    <a:ext uri="{FF2B5EF4-FFF2-40B4-BE49-F238E27FC236}">
                      <a16:creationId xmlns:a16="http://schemas.microsoft.com/office/drawing/2014/main" id="{73D86B36-5393-4234-A2F8-4162A228002B}"/>
                    </a:ext>
                  </a:extLst>
                </p14:cNvPr>
                <p14:cNvContentPartPr/>
                <p14:nvPr/>
              </p14:nvContentPartPr>
              <p14:xfrm>
                <a:off x="3387347" y="4244107"/>
                <a:ext cx="185400" cy="214200"/>
              </p14:xfrm>
            </p:contentPart>
          </mc:Choice>
          <mc:Fallback>
            <p:pic>
              <p:nvPicPr>
                <p:cNvPr id="39" name="Freihand 38">
                  <a:extLst>
                    <a:ext uri="{FF2B5EF4-FFF2-40B4-BE49-F238E27FC236}">
                      <a16:creationId xmlns:a16="http://schemas.microsoft.com/office/drawing/2014/main" id="{73D86B36-5393-4234-A2F8-4162A228002B}"/>
                    </a:ext>
                  </a:extLst>
                </p:cNvPr>
                <p:cNvPicPr/>
                <p:nvPr/>
              </p:nvPicPr>
              <p:blipFill>
                <a:blip r:embed="rId90"/>
                <a:stretch>
                  <a:fillRect/>
                </a:stretch>
              </p:blipFill>
              <p:spPr>
                <a:xfrm>
                  <a:off x="3383027" y="4239787"/>
                  <a:ext cx="19404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40" name="Freihand 39">
                  <a:extLst>
                    <a:ext uri="{FF2B5EF4-FFF2-40B4-BE49-F238E27FC236}">
                      <a16:creationId xmlns:a16="http://schemas.microsoft.com/office/drawing/2014/main" id="{09457520-2B42-4AD1-A845-6EF46092F15D}"/>
                    </a:ext>
                  </a:extLst>
                </p14:cNvPr>
                <p14:cNvContentPartPr/>
                <p14:nvPr/>
              </p14:nvContentPartPr>
              <p14:xfrm>
                <a:off x="3474467" y="4352827"/>
                <a:ext cx="142920" cy="160920"/>
              </p14:xfrm>
            </p:contentPart>
          </mc:Choice>
          <mc:Fallback>
            <p:pic>
              <p:nvPicPr>
                <p:cNvPr id="40" name="Freihand 39">
                  <a:extLst>
                    <a:ext uri="{FF2B5EF4-FFF2-40B4-BE49-F238E27FC236}">
                      <a16:creationId xmlns:a16="http://schemas.microsoft.com/office/drawing/2014/main" id="{09457520-2B42-4AD1-A845-6EF46092F15D}"/>
                    </a:ext>
                  </a:extLst>
                </p:cNvPr>
                <p:cNvPicPr/>
                <p:nvPr/>
              </p:nvPicPr>
              <p:blipFill>
                <a:blip r:embed="rId92"/>
                <a:stretch>
                  <a:fillRect/>
                </a:stretch>
              </p:blipFill>
              <p:spPr>
                <a:xfrm>
                  <a:off x="3470147" y="4348507"/>
                  <a:ext cx="15156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42" name="Freihand 41">
                  <a:extLst>
                    <a:ext uri="{FF2B5EF4-FFF2-40B4-BE49-F238E27FC236}">
                      <a16:creationId xmlns:a16="http://schemas.microsoft.com/office/drawing/2014/main" id="{3B6DB053-4133-4BDE-AA6A-F10916AF9E1D}"/>
                    </a:ext>
                  </a:extLst>
                </p14:cNvPr>
                <p14:cNvContentPartPr/>
                <p14:nvPr/>
              </p14:nvContentPartPr>
              <p14:xfrm>
                <a:off x="4919507" y="3586747"/>
                <a:ext cx="28080" cy="399960"/>
              </p14:xfrm>
            </p:contentPart>
          </mc:Choice>
          <mc:Fallback>
            <p:pic>
              <p:nvPicPr>
                <p:cNvPr id="42" name="Freihand 41">
                  <a:extLst>
                    <a:ext uri="{FF2B5EF4-FFF2-40B4-BE49-F238E27FC236}">
                      <a16:creationId xmlns:a16="http://schemas.microsoft.com/office/drawing/2014/main" id="{3B6DB053-4133-4BDE-AA6A-F10916AF9E1D}"/>
                    </a:ext>
                  </a:extLst>
                </p:cNvPr>
                <p:cNvPicPr/>
                <p:nvPr/>
              </p:nvPicPr>
              <p:blipFill>
                <a:blip r:embed="rId94"/>
                <a:stretch>
                  <a:fillRect/>
                </a:stretch>
              </p:blipFill>
              <p:spPr>
                <a:xfrm>
                  <a:off x="4915187" y="3582427"/>
                  <a:ext cx="36720" cy="4086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43" name="Freihand 42">
                  <a:extLst>
                    <a:ext uri="{FF2B5EF4-FFF2-40B4-BE49-F238E27FC236}">
                      <a16:creationId xmlns:a16="http://schemas.microsoft.com/office/drawing/2014/main" id="{220C5E42-407A-4895-AB9A-E70EE40C1DC7}"/>
                    </a:ext>
                  </a:extLst>
                </p14:cNvPr>
                <p14:cNvContentPartPr/>
                <p14:nvPr/>
              </p14:nvContentPartPr>
              <p14:xfrm>
                <a:off x="4816187" y="3499267"/>
                <a:ext cx="226800" cy="185400"/>
              </p14:xfrm>
            </p:contentPart>
          </mc:Choice>
          <mc:Fallback>
            <p:pic>
              <p:nvPicPr>
                <p:cNvPr id="43" name="Freihand 42">
                  <a:extLst>
                    <a:ext uri="{FF2B5EF4-FFF2-40B4-BE49-F238E27FC236}">
                      <a16:creationId xmlns:a16="http://schemas.microsoft.com/office/drawing/2014/main" id="{220C5E42-407A-4895-AB9A-E70EE40C1DC7}"/>
                    </a:ext>
                  </a:extLst>
                </p:cNvPr>
                <p:cNvPicPr/>
                <p:nvPr/>
              </p:nvPicPr>
              <p:blipFill>
                <a:blip r:embed="rId96"/>
                <a:stretch>
                  <a:fillRect/>
                </a:stretch>
              </p:blipFill>
              <p:spPr>
                <a:xfrm>
                  <a:off x="4811867" y="3494947"/>
                  <a:ext cx="235440" cy="1940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45" name="Freihand 44">
                  <a:extLst>
                    <a:ext uri="{FF2B5EF4-FFF2-40B4-BE49-F238E27FC236}">
                      <a16:creationId xmlns:a16="http://schemas.microsoft.com/office/drawing/2014/main" id="{E00D05F6-13E5-4D8C-9FF3-17DF843AFC02}"/>
                    </a:ext>
                  </a:extLst>
                </p14:cNvPr>
                <p14:cNvContentPartPr/>
                <p14:nvPr/>
              </p14:nvContentPartPr>
              <p14:xfrm>
                <a:off x="4536107" y="4246987"/>
                <a:ext cx="182880" cy="87840"/>
              </p14:xfrm>
            </p:contentPart>
          </mc:Choice>
          <mc:Fallback>
            <p:pic>
              <p:nvPicPr>
                <p:cNvPr id="45" name="Freihand 44">
                  <a:extLst>
                    <a:ext uri="{FF2B5EF4-FFF2-40B4-BE49-F238E27FC236}">
                      <a16:creationId xmlns:a16="http://schemas.microsoft.com/office/drawing/2014/main" id="{E00D05F6-13E5-4D8C-9FF3-17DF843AFC02}"/>
                    </a:ext>
                  </a:extLst>
                </p:cNvPr>
                <p:cNvPicPr/>
                <p:nvPr/>
              </p:nvPicPr>
              <p:blipFill>
                <a:blip r:embed="rId98"/>
                <a:stretch>
                  <a:fillRect/>
                </a:stretch>
              </p:blipFill>
              <p:spPr>
                <a:xfrm>
                  <a:off x="4531787" y="4242667"/>
                  <a:ext cx="1915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46" name="Freihand 45">
                  <a:extLst>
                    <a:ext uri="{FF2B5EF4-FFF2-40B4-BE49-F238E27FC236}">
                      <a16:creationId xmlns:a16="http://schemas.microsoft.com/office/drawing/2014/main" id="{69FED1AB-3204-4ACB-9461-DED81F16D1F0}"/>
                    </a:ext>
                  </a:extLst>
                </p14:cNvPr>
                <p14:cNvContentPartPr/>
                <p14:nvPr/>
              </p14:nvContentPartPr>
              <p14:xfrm>
                <a:off x="4681187" y="4154827"/>
                <a:ext cx="32760" cy="5040"/>
              </p14:xfrm>
            </p:contentPart>
          </mc:Choice>
          <mc:Fallback>
            <p:pic>
              <p:nvPicPr>
                <p:cNvPr id="46" name="Freihand 45">
                  <a:extLst>
                    <a:ext uri="{FF2B5EF4-FFF2-40B4-BE49-F238E27FC236}">
                      <a16:creationId xmlns:a16="http://schemas.microsoft.com/office/drawing/2014/main" id="{69FED1AB-3204-4ACB-9461-DED81F16D1F0}"/>
                    </a:ext>
                  </a:extLst>
                </p:cNvPr>
                <p:cNvPicPr/>
                <p:nvPr/>
              </p:nvPicPr>
              <p:blipFill>
                <a:blip r:embed="rId100"/>
                <a:stretch>
                  <a:fillRect/>
                </a:stretch>
              </p:blipFill>
              <p:spPr>
                <a:xfrm>
                  <a:off x="4676867" y="4150507"/>
                  <a:ext cx="4140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47" name="Freihand 46">
                  <a:extLst>
                    <a:ext uri="{FF2B5EF4-FFF2-40B4-BE49-F238E27FC236}">
                      <a16:creationId xmlns:a16="http://schemas.microsoft.com/office/drawing/2014/main" id="{CCAE191C-5D4B-49EB-A423-70CBF37A8ADA}"/>
                    </a:ext>
                  </a:extLst>
                </p14:cNvPr>
                <p14:cNvContentPartPr/>
                <p14:nvPr/>
              </p14:nvContentPartPr>
              <p14:xfrm>
                <a:off x="4760747" y="4201627"/>
                <a:ext cx="105840" cy="124560"/>
              </p14:xfrm>
            </p:contentPart>
          </mc:Choice>
          <mc:Fallback>
            <p:pic>
              <p:nvPicPr>
                <p:cNvPr id="47" name="Freihand 46">
                  <a:extLst>
                    <a:ext uri="{FF2B5EF4-FFF2-40B4-BE49-F238E27FC236}">
                      <a16:creationId xmlns:a16="http://schemas.microsoft.com/office/drawing/2014/main" id="{CCAE191C-5D4B-49EB-A423-70CBF37A8ADA}"/>
                    </a:ext>
                  </a:extLst>
                </p:cNvPr>
                <p:cNvPicPr/>
                <p:nvPr/>
              </p:nvPicPr>
              <p:blipFill>
                <a:blip r:embed="rId102"/>
                <a:stretch>
                  <a:fillRect/>
                </a:stretch>
              </p:blipFill>
              <p:spPr>
                <a:xfrm>
                  <a:off x="4756427" y="4197307"/>
                  <a:ext cx="1144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48" name="Freihand 47">
                  <a:extLst>
                    <a:ext uri="{FF2B5EF4-FFF2-40B4-BE49-F238E27FC236}">
                      <a16:creationId xmlns:a16="http://schemas.microsoft.com/office/drawing/2014/main" id="{C556DDB2-581A-40A4-AE0E-C67C4A56F420}"/>
                    </a:ext>
                  </a:extLst>
                </p14:cNvPr>
                <p14:cNvContentPartPr/>
                <p14:nvPr/>
              </p14:nvContentPartPr>
              <p14:xfrm>
                <a:off x="4846787" y="4221427"/>
                <a:ext cx="325080" cy="74520"/>
              </p14:xfrm>
            </p:contentPart>
          </mc:Choice>
          <mc:Fallback>
            <p:pic>
              <p:nvPicPr>
                <p:cNvPr id="48" name="Freihand 47">
                  <a:extLst>
                    <a:ext uri="{FF2B5EF4-FFF2-40B4-BE49-F238E27FC236}">
                      <a16:creationId xmlns:a16="http://schemas.microsoft.com/office/drawing/2014/main" id="{C556DDB2-581A-40A4-AE0E-C67C4A56F420}"/>
                    </a:ext>
                  </a:extLst>
                </p:cNvPr>
                <p:cNvPicPr/>
                <p:nvPr/>
              </p:nvPicPr>
              <p:blipFill>
                <a:blip r:embed="rId104"/>
                <a:stretch>
                  <a:fillRect/>
                </a:stretch>
              </p:blipFill>
              <p:spPr>
                <a:xfrm>
                  <a:off x="4842467" y="4217107"/>
                  <a:ext cx="33372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49" name="Freihand 48">
                  <a:extLst>
                    <a:ext uri="{FF2B5EF4-FFF2-40B4-BE49-F238E27FC236}">
                      <a16:creationId xmlns:a16="http://schemas.microsoft.com/office/drawing/2014/main" id="{89E5A8B7-3210-4A80-A8AF-5831EFBD3272}"/>
                    </a:ext>
                  </a:extLst>
                </p14:cNvPr>
                <p14:cNvContentPartPr/>
                <p14:nvPr/>
              </p14:nvContentPartPr>
              <p14:xfrm>
                <a:off x="5183387" y="4165627"/>
                <a:ext cx="116280" cy="83520"/>
              </p14:xfrm>
            </p:contentPart>
          </mc:Choice>
          <mc:Fallback>
            <p:pic>
              <p:nvPicPr>
                <p:cNvPr id="49" name="Freihand 48">
                  <a:extLst>
                    <a:ext uri="{FF2B5EF4-FFF2-40B4-BE49-F238E27FC236}">
                      <a16:creationId xmlns:a16="http://schemas.microsoft.com/office/drawing/2014/main" id="{89E5A8B7-3210-4A80-A8AF-5831EFBD3272}"/>
                    </a:ext>
                  </a:extLst>
                </p:cNvPr>
                <p:cNvPicPr/>
                <p:nvPr/>
              </p:nvPicPr>
              <p:blipFill>
                <a:blip r:embed="rId106"/>
                <a:stretch>
                  <a:fillRect/>
                </a:stretch>
              </p:blipFill>
              <p:spPr>
                <a:xfrm>
                  <a:off x="5179067" y="4161307"/>
                  <a:ext cx="1249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0" name="Freihand 49">
                  <a:extLst>
                    <a:ext uri="{FF2B5EF4-FFF2-40B4-BE49-F238E27FC236}">
                      <a16:creationId xmlns:a16="http://schemas.microsoft.com/office/drawing/2014/main" id="{5FFAC45D-D354-4998-AE29-76A5030DDCC2}"/>
                    </a:ext>
                  </a:extLst>
                </p14:cNvPr>
                <p14:cNvContentPartPr/>
                <p14:nvPr/>
              </p14:nvContentPartPr>
              <p14:xfrm>
                <a:off x="4747427" y="4392427"/>
                <a:ext cx="146880" cy="222120"/>
              </p14:xfrm>
            </p:contentPart>
          </mc:Choice>
          <mc:Fallback>
            <p:pic>
              <p:nvPicPr>
                <p:cNvPr id="50" name="Freihand 49">
                  <a:extLst>
                    <a:ext uri="{FF2B5EF4-FFF2-40B4-BE49-F238E27FC236}">
                      <a16:creationId xmlns:a16="http://schemas.microsoft.com/office/drawing/2014/main" id="{5FFAC45D-D354-4998-AE29-76A5030DDCC2}"/>
                    </a:ext>
                  </a:extLst>
                </p:cNvPr>
                <p:cNvPicPr/>
                <p:nvPr/>
              </p:nvPicPr>
              <p:blipFill>
                <a:blip r:embed="rId108"/>
                <a:stretch>
                  <a:fillRect/>
                </a:stretch>
              </p:blipFill>
              <p:spPr>
                <a:xfrm>
                  <a:off x="4743107" y="4388107"/>
                  <a:ext cx="15552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51" name="Freihand 50">
                  <a:extLst>
                    <a:ext uri="{FF2B5EF4-FFF2-40B4-BE49-F238E27FC236}">
                      <a16:creationId xmlns:a16="http://schemas.microsoft.com/office/drawing/2014/main" id="{1C2FF254-3025-4FA4-B1B1-76468DF3C499}"/>
                    </a:ext>
                  </a:extLst>
                </p14:cNvPr>
                <p14:cNvContentPartPr/>
                <p14:nvPr/>
              </p14:nvContentPartPr>
              <p14:xfrm>
                <a:off x="4905107" y="4370467"/>
                <a:ext cx="22320" cy="144000"/>
              </p14:xfrm>
            </p:contentPart>
          </mc:Choice>
          <mc:Fallback>
            <p:pic>
              <p:nvPicPr>
                <p:cNvPr id="51" name="Freihand 50">
                  <a:extLst>
                    <a:ext uri="{FF2B5EF4-FFF2-40B4-BE49-F238E27FC236}">
                      <a16:creationId xmlns:a16="http://schemas.microsoft.com/office/drawing/2014/main" id="{1C2FF254-3025-4FA4-B1B1-76468DF3C499}"/>
                    </a:ext>
                  </a:extLst>
                </p:cNvPr>
                <p:cNvPicPr/>
                <p:nvPr/>
              </p:nvPicPr>
              <p:blipFill>
                <a:blip r:embed="rId110"/>
                <a:stretch>
                  <a:fillRect/>
                </a:stretch>
              </p:blipFill>
              <p:spPr>
                <a:xfrm>
                  <a:off x="4900787" y="4366147"/>
                  <a:ext cx="3096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52" name="Freihand 51">
                  <a:extLst>
                    <a:ext uri="{FF2B5EF4-FFF2-40B4-BE49-F238E27FC236}">
                      <a16:creationId xmlns:a16="http://schemas.microsoft.com/office/drawing/2014/main" id="{E434A821-297F-4E9E-83EB-6B6A58B6E7C3}"/>
                    </a:ext>
                  </a:extLst>
                </p14:cNvPr>
                <p14:cNvContentPartPr/>
                <p14:nvPr/>
              </p14:nvContentPartPr>
              <p14:xfrm>
                <a:off x="4964867" y="4414027"/>
                <a:ext cx="226080" cy="110520"/>
              </p14:xfrm>
            </p:contentPart>
          </mc:Choice>
          <mc:Fallback>
            <p:pic>
              <p:nvPicPr>
                <p:cNvPr id="52" name="Freihand 51">
                  <a:extLst>
                    <a:ext uri="{FF2B5EF4-FFF2-40B4-BE49-F238E27FC236}">
                      <a16:creationId xmlns:a16="http://schemas.microsoft.com/office/drawing/2014/main" id="{E434A821-297F-4E9E-83EB-6B6A58B6E7C3}"/>
                    </a:ext>
                  </a:extLst>
                </p:cNvPr>
                <p:cNvPicPr/>
                <p:nvPr/>
              </p:nvPicPr>
              <p:blipFill>
                <a:blip r:embed="rId112"/>
                <a:stretch>
                  <a:fillRect/>
                </a:stretch>
              </p:blipFill>
              <p:spPr>
                <a:xfrm>
                  <a:off x="4960547" y="4409707"/>
                  <a:ext cx="23472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53" name="Freihand 52">
                  <a:extLst>
                    <a:ext uri="{FF2B5EF4-FFF2-40B4-BE49-F238E27FC236}">
                      <a16:creationId xmlns:a16="http://schemas.microsoft.com/office/drawing/2014/main" id="{9B155D0F-C8C0-4C4E-91E8-D8BFFBB7218B}"/>
                    </a:ext>
                  </a:extLst>
                </p14:cNvPr>
                <p14:cNvContentPartPr/>
                <p14:nvPr/>
              </p14:nvContentPartPr>
              <p14:xfrm>
                <a:off x="5238107" y="4365067"/>
                <a:ext cx="80280" cy="125640"/>
              </p14:xfrm>
            </p:contentPart>
          </mc:Choice>
          <mc:Fallback>
            <p:pic>
              <p:nvPicPr>
                <p:cNvPr id="53" name="Freihand 52">
                  <a:extLst>
                    <a:ext uri="{FF2B5EF4-FFF2-40B4-BE49-F238E27FC236}">
                      <a16:creationId xmlns:a16="http://schemas.microsoft.com/office/drawing/2014/main" id="{9B155D0F-C8C0-4C4E-91E8-D8BFFBB7218B}"/>
                    </a:ext>
                  </a:extLst>
                </p:cNvPr>
                <p:cNvPicPr/>
                <p:nvPr/>
              </p:nvPicPr>
              <p:blipFill>
                <a:blip r:embed="rId114"/>
                <a:stretch>
                  <a:fillRect/>
                </a:stretch>
              </p:blipFill>
              <p:spPr>
                <a:xfrm>
                  <a:off x="5233787" y="4360747"/>
                  <a:ext cx="889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07526" name="Freihand 107525">
                  <a:extLst>
                    <a:ext uri="{FF2B5EF4-FFF2-40B4-BE49-F238E27FC236}">
                      <a16:creationId xmlns:a16="http://schemas.microsoft.com/office/drawing/2014/main" id="{4E0D84C0-6BB9-4D16-B049-5C221BB0971C}"/>
                    </a:ext>
                  </a:extLst>
                </p14:cNvPr>
                <p14:cNvContentPartPr/>
                <p14:nvPr/>
              </p14:nvContentPartPr>
              <p14:xfrm>
                <a:off x="2520467" y="3808507"/>
                <a:ext cx="2219760" cy="585000"/>
              </p14:xfrm>
            </p:contentPart>
          </mc:Choice>
          <mc:Fallback>
            <p:pic>
              <p:nvPicPr>
                <p:cNvPr id="107526" name="Freihand 107525">
                  <a:extLst>
                    <a:ext uri="{FF2B5EF4-FFF2-40B4-BE49-F238E27FC236}">
                      <a16:creationId xmlns:a16="http://schemas.microsoft.com/office/drawing/2014/main" id="{4E0D84C0-6BB9-4D16-B049-5C221BB0971C}"/>
                    </a:ext>
                  </a:extLst>
                </p:cNvPr>
                <p:cNvPicPr/>
                <p:nvPr/>
              </p:nvPicPr>
              <p:blipFill>
                <a:blip r:embed="rId116"/>
                <a:stretch>
                  <a:fillRect/>
                </a:stretch>
              </p:blipFill>
              <p:spPr>
                <a:xfrm>
                  <a:off x="2516147" y="3804187"/>
                  <a:ext cx="2228400" cy="593640"/>
                </a:xfrm>
                <a:prstGeom prst="rect">
                  <a:avLst/>
                </a:prstGeom>
              </p:spPr>
            </p:pic>
          </mc:Fallback>
        </mc:AlternateContent>
      </p:grpSp>
    </p:spTree>
    <p:extLst>
      <p:ext uri="{BB962C8B-B14F-4D97-AF65-F5344CB8AC3E}">
        <p14:creationId xmlns:p14="http://schemas.microsoft.com/office/powerpoint/2010/main" val="369380055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96148-DED1-BB7E-29CA-FB81E1F057D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206BCC1-36B6-F179-A2BA-953E2002A17F}"/>
              </a:ext>
            </a:extLst>
          </p:cNvPr>
          <p:cNvSpPr txBox="1">
            <a:spLocks/>
          </p:cNvSpPr>
          <p:nvPr/>
        </p:nvSpPr>
        <p:spPr>
          <a:xfrm>
            <a:off x="1938720" y="249147"/>
            <a:ext cx="7464960" cy="640552"/>
          </a:xfrm>
          <a:prstGeom prst="rect">
            <a:avLst/>
          </a:prstGeom>
        </p:spPr>
        <p:txBody>
          <a:bodyPr lIns="82945" tIns="41473" rIns="82945" bIns="41473"/>
          <a:lstStyle>
            <a:lvl1pPr algn="ctr" rtl="0" hangingPunct="0">
              <a:tabLst/>
              <a:defRPr lang="de-DE" sz="4400" b="0" i="0" u="none" strike="noStrike" kern="1200">
                <a:ln>
                  <a:noFill/>
                </a:ln>
                <a:latin typeface="Arial" pitchFamily="18"/>
              </a:defRPr>
            </a:lvl1pPr>
          </a:lstStyle>
          <a:p>
            <a:r>
              <a:rPr lang="en-US" dirty="0">
                <a:solidFill>
                  <a:sysClr val="windowText" lastClr="000000"/>
                </a:solidFill>
              </a:rPr>
              <a:t>PPP</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8B6383D1-48B4-F9EA-E5BF-E2AC19485D89}"/>
                  </a:ext>
                </a:extLst>
              </p:cNvPr>
              <p:cNvSpPr txBox="1">
                <a:spLocks/>
              </p:cNvSpPr>
              <p:nvPr/>
            </p:nvSpPr>
            <p:spPr>
              <a:xfrm>
                <a:off x="1046390" y="1064047"/>
                <a:ext cx="10099220" cy="2185584"/>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sz="2200" dirty="0">
                    <a:solidFill>
                      <a:sysClr val="windowText" lastClr="000000"/>
                    </a:solidFill>
                    <a:latin typeface="Arial" panose="020B0604020202020204" pitchFamily="34" charset="0"/>
                    <a:cs typeface="Arial" panose="020B0604020202020204" pitchFamily="34" charset="0"/>
                  </a:rPr>
                  <a:t>The nominal exchange rate should reflect the different price levels of the countries</a:t>
                </a:r>
              </a:p>
              <a:p>
                <a14:m>
                  <m:oMath xmlns:m="http://schemas.openxmlformats.org/officeDocument/2006/math">
                    <m:r>
                      <a:rPr lang="en-US" altLang="en-US" sz="2400" i="1" smtClean="0">
                        <a:solidFill>
                          <a:sysClr val="windowText" lastClr="000000"/>
                        </a:solidFill>
                        <a:latin typeface="Cambria Math"/>
                        <a:cs typeface="Arial" charset="0"/>
                      </a:rPr>
                      <m:t>𝑒</m:t>
                    </m:r>
                    <m:r>
                      <a:rPr lang="en-US" altLang="en-US" sz="2400" i="1" smtClean="0">
                        <a:solidFill>
                          <a:sysClr val="windowText" lastClr="000000"/>
                        </a:solidFill>
                        <a:latin typeface="Cambria Math"/>
                        <a:cs typeface="Arial" charset="0"/>
                      </a:rPr>
                      <m:t>= </m:t>
                    </m:r>
                    <m:f>
                      <m:fPr>
                        <m:ctrlPr>
                          <a:rPr lang="ar-AE" altLang="en-US" sz="2400" i="1">
                            <a:solidFill>
                              <a:sysClr val="windowText" lastClr="000000"/>
                            </a:solidFill>
                            <a:latin typeface="Cambria Math" panose="02040503050406030204" pitchFamily="18" charset="0"/>
                            <a:cs typeface="Arial" charset="0"/>
                          </a:rPr>
                        </m:ctrlPr>
                      </m:fPr>
                      <m:num>
                        <m:sSub>
                          <m:sSubPr>
                            <m:ctrlPr>
                              <a:rPr lang="ar-AE" altLang="en-US" sz="2400" i="1">
                                <a:solidFill>
                                  <a:sysClr val="windowText" lastClr="000000"/>
                                </a:solidFill>
                                <a:latin typeface="Cambria Math" panose="02040503050406030204" pitchFamily="18" charset="0"/>
                                <a:cs typeface="Arial" charset="0"/>
                              </a:rPr>
                            </m:ctrlPr>
                          </m:sSubPr>
                          <m:e>
                            <m:r>
                              <a:rPr lang="en-US" altLang="en-US" sz="2400" i="1">
                                <a:solidFill>
                                  <a:sysClr val="windowText" lastClr="000000"/>
                                </a:solidFill>
                                <a:latin typeface="Cambria Math"/>
                                <a:cs typeface="Arial" charset="0"/>
                              </a:rPr>
                              <m:t>𝑃</m:t>
                            </m:r>
                          </m:e>
                          <m:sub>
                            <m:r>
                              <a:rPr lang="ar-AE" altLang="en-US" sz="2400" i="1">
                                <a:solidFill>
                                  <a:sysClr val="windowText" lastClr="000000"/>
                                </a:solidFill>
                                <a:latin typeface="Cambria Math"/>
                                <a:cs typeface="Arial" charset="0"/>
                              </a:rPr>
                              <m:t>$</m:t>
                            </m:r>
                          </m:sub>
                        </m:sSub>
                      </m:num>
                      <m:den>
                        <m:sSub>
                          <m:sSubPr>
                            <m:ctrlPr>
                              <a:rPr lang="ar-AE" altLang="en-US" sz="2400" i="1">
                                <a:solidFill>
                                  <a:sysClr val="windowText" lastClr="000000"/>
                                </a:solidFill>
                                <a:latin typeface="Cambria Math" panose="02040503050406030204" pitchFamily="18" charset="0"/>
                                <a:cs typeface="Arial" charset="0"/>
                              </a:rPr>
                            </m:ctrlPr>
                          </m:sSubPr>
                          <m:e>
                            <m:r>
                              <a:rPr lang="en-US" altLang="en-US" sz="2400" i="1">
                                <a:solidFill>
                                  <a:sysClr val="windowText" lastClr="000000"/>
                                </a:solidFill>
                                <a:latin typeface="Cambria Math"/>
                                <a:cs typeface="Arial" charset="0"/>
                              </a:rPr>
                              <m:t>𝑃</m:t>
                            </m:r>
                          </m:e>
                          <m:sub>
                            <m:r>
                              <a:rPr lang="ar-AE" altLang="en-US" sz="2400" i="1">
                                <a:solidFill>
                                  <a:sysClr val="windowText" lastClr="000000"/>
                                </a:solidFill>
                                <a:latin typeface="Cambria Math"/>
                                <a:cs typeface="Arial" charset="0"/>
                              </a:rPr>
                              <m:t>€</m:t>
                            </m:r>
                          </m:sub>
                        </m:sSub>
                      </m:den>
                    </m:f>
                  </m:oMath>
                </a14:m>
                <a:r>
                  <a:rPr lang="de-DE" altLang="en-US" sz="2400" dirty="0">
                    <a:solidFill>
                      <a:sysClr val="windowText" lastClr="000000"/>
                    </a:solidFill>
                    <a:latin typeface="Arial" panose="020B0604020202020204" pitchFamily="34" charset="0"/>
                    <a:cs typeface="Arial" panose="020B0604020202020204" pitchFamily="34" charset="0"/>
                  </a:rPr>
                  <a:t>	</a:t>
                </a:r>
                <a:endParaRPr lang="en-US" sz="2200" dirty="0">
                  <a:solidFill>
                    <a:sysClr val="windowText" lastClr="000000"/>
                  </a:solidFill>
                  <a:latin typeface="Arial" panose="020B0604020202020204" pitchFamily="34" charset="0"/>
                  <a:cs typeface="Arial" panose="020B0604020202020204" pitchFamily="34" charset="0"/>
                </a:endParaRPr>
              </a:p>
              <a:p>
                <a:r>
                  <a:rPr lang="en-US" sz="2200" dirty="0">
                    <a:solidFill>
                      <a:sysClr val="windowText" lastClr="000000"/>
                    </a:solidFill>
                    <a:latin typeface="Arial" panose="020B0604020202020204" pitchFamily="34" charset="0"/>
                    <a:cs typeface="Arial" panose="020B0604020202020204" pitchFamily="34" charset="0"/>
                  </a:rPr>
                  <a:t>with the price levels (consumer price index) in the eurozone and the USA</a:t>
                </a:r>
                <a:endParaRPr lang="ar-AE" sz="2200"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E6689A6A-A9E9-EEDD-AC50-49C1A054A1C6}"/>
                  </a:ext>
                </a:extLst>
              </p:cNvPr>
              <p:cNvSpPr txBox="1">
                <a:spLocks noRot="1" noChangeAspect="1" noMove="1" noResize="1" noEditPoints="1" noAdjustHandles="1" noChangeArrowheads="1" noChangeShapeType="1" noTextEdit="1"/>
              </p:cNvSpPr>
              <p:nvPr/>
            </p:nvSpPr>
            <p:spPr>
              <a:xfrm>
                <a:off x="1046390" y="1064047"/>
                <a:ext cx="10099220" cy="2185584"/>
              </a:xfrm>
              <a:prstGeom prst="rect">
                <a:avLst/>
              </a:prstGeom>
              <a:blipFill>
                <a:blip r:embed="rId3"/>
                <a:stretch>
                  <a:fillRect l="-906" t="-1955"/>
                </a:stretch>
              </a:blipFill>
            </p:spPr>
            <p:txBody>
              <a:bodyPr/>
              <a:lstStyle/>
              <a:p>
                <a:r>
                  <a:rPr lang="de-DE">
                    <a:noFill/>
                  </a:rPr>
                  <a:t> </a:t>
                </a:r>
              </a:p>
            </p:txBody>
          </p:sp>
        </mc:Fallback>
      </mc:AlternateContent>
      <p:sp>
        <p:nvSpPr>
          <p:cNvPr id="3" name="Rechteck 2">
            <a:extLst>
              <a:ext uri="{FF2B5EF4-FFF2-40B4-BE49-F238E27FC236}">
                <a16:creationId xmlns:a16="http://schemas.microsoft.com/office/drawing/2014/main" id="{2B1BE3F8-1D83-75F8-B68B-D2064A9BC04A}"/>
              </a:ext>
            </a:extLst>
          </p:cNvPr>
          <p:cNvSpPr/>
          <p:nvPr/>
        </p:nvSpPr>
        <p:spPr>
          <a:xfrm>
            <a:off x="976197" y="4236762"/>
            <a:ext cx="7713408" cy="1599156"/>
          </a:xfrm>
          <a:prstGeom prst="rect">
            <a:avLst/>
          </a:prstGeom>
        </p:spPr>
        <p:txBody>
          <a:bodyPr wrap="square">
            <a:spAutoFit/>
          </a:bodyPr>
          <a:lstStyle/>
          <a:p>
            <a:pPr marL="285750" indent="-285750">
              <a:lnSpc>
                <a:spcPct val="140000"/>
              </a:lnSpc>
              <a:buFont typeface="Arial" panose="020B0604020202020204" pitchFamily="34" charset="0"/>
              <a:buChar char="•"/>
            </a:pPr>
            <a:r>
              <a:rPr lang="en-US" altLang="en-US" dirty="0">
                <a:solidFill>
                  <a:sysClr val="windowText" lastClr="000000"/>
                </a:solidFill>
                <a:latin typeface="Arial" panose="020B0604020202020204" pitchFamily="34" charset="0"/>
                <a:cs typeface="Arial" panose="020B0604020202020204" pitchFamily="34" charset="0"/>
              </a:rPr>
              <a:t>However, there are many goods that cannot be traded directly</a:t>
            </a:r>
          </a:p>
          <a:p>
            <a:pPr marL="285750" indent="-285750">
              <a:lnSpc>
                <a:spcPct val="140000"/>
              </a:lnSpc>
              <a:buFont typeface="Arial" panose="020B0604020202020204" pitchFamily="34" charset="0"/>
              <a:buChar char="•"/>
            </a:pPr>
            <a:r>
              <a:rPr lang="en-US" altLang="en-US" dirty="0">
                <a:solidFill>
                  <a:sysClr val="windowText" lastClr="000000"/>
                </a:solidFill>
                <a:latin typeface="Arial" panose="020B0604020202020204" pitchFamily="34" charset="0"/>
                <a:cs typeface="Arial" panose="020B0604020202020204" pitchFamily="34" charset="0"/>
              </a:rPr>
              <a:t>Many tradable goods are not perfect substitutes</a:t>
            </a:r>
          </a:p>
          <a:p>
            <a:pPr marL="285750" indent="-285750">
              <a:lnSpc>
                <a:spcPct val="140000"/>
              </a:lnSpc>
              <a:buFont typeface="Arial" panose="020B0604020202020204" pitchFamily="34" charset="0"/>
              <a:buChar char="•"/>
            </a:pPr>
            <a:r>
              <a:rPr lang="en-US" altLang="en-US" dirty="0">
                <a:solidFill>
                  <a:sysClr val="windowText" lastClr="000000"/>
                </a:solidFill>
                <a:latin typeface="Arial" panose="020B0604020202020204" pitchFamily="34" charset="0"/>
                <a:cs typeface="Arial" panose="020B0604020202020204" pitchFamily="34" charset="0"/>
              </a:rPr>
              <a:t>This complicates or calls into question the concept of comparable baskets of goods in different countries</a:t>
            </a:r>
          </a:p>
        </p:txBody>
      </p:sp>
      <p:sp>
        <p:nvSpPr>
          <p:cNvPr id="5" name="Rechteck 4">
            <a:extLst>
              <a:ext uri="{FF2B5EF4-FFF2-40B4-BE49-F238E27FC236}">
                <a16:creationId xmlns:a16="http://schemas.microsoft.com/office/drawing/2014/main" id="{40588179-066D-DFE0-AE82-40C60FD7216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93874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C6436-D990-8660-98B3-1E1DAD5D18C5}"/>
            </a:ext>
          </a:extLst>
        </p:cNvPr>
        <p:cNvGrpSpPr/>
        <p:nvPr/>
      </p:nvGrpSpPr>
      <p:grpSpPr>
        <a:xfrm>
          <a:off x="0" y="0"/>
          <a:ext cx="0" cy="0"/>
          <a:chOff x="0" y="0"/>
          <a:chExt cx="0" cy="0"/>
        </a:xfrm>
      </p:grpSpPr>
      <p:sp>
        <p:nvSpPr>
          <p:cNvPr id="10" name="Rechteck 9">
            <a:extLst>
              <a:ext uri="{FF2B5EF4-FFF2-40B4-BE49-F238E27FC236}">
                <a16:creationId xmlns:a16="http://schemas.microsoft.com/office/drawing/2014/main" id="{F4C87404-43A3-82EF-B733-8E3360073B3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itle 1">
            <a:extLst>
              <a:ext uri="{FF2B5EF4-FFF2-40B4-BE49-F238E27FC236}">
                <a16:creationId xmlns:a16="http://schemas.microsoft.com/office/drawing/2014/main" id="{1CF1759B-2D36-1D76-5FCD-E343A1F8C5F8}"/>
              </a:ext>
            </a:extLst>
          </p:cNvPr>
          <p:cNvSpPr txBox="1">
            <a:spLocks/>
          </p:cNvSpPr>
          <p:nvPr/>
        </p:nvSpPr>
        <p:spPr>
          <a:xfrm>
            <a:off x="3204724" y="94892"/>
            <a:ext cx="5544616" cy="395158"/>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000" dirty="0">
                <a:solidFill>
                  <a:sysClr val="windowText" lastClr="000000"/>
                </a:solidFill>
              </a:rPr>
              <a:t>The Big Mac Index</a:t>
            </a:r>
          </a:p>
        </p:txBody>
      </p:sp>
      <p:sp>
        <p:nvSpPr>
          <p:cNvPr id="3" name="Textfeld 2">
            <a:extLst>
              <a:ext uri="{FF2B5EF4-FFF2-40B4-BE49-F238E27FC236}">
                <a16:creationId xmlns:a16="http://schemas.microsoft.com/office/drawing/2014/main" id="{13A90ADD-5985-3746-7920-638FA4EE3970}"/>
              </a:ext>
            </a:extLst>
          </p:cNvPr>
          <p:cNvSpPr txBox="1"/>
          <p:nvPr/>
        </p:nvSpPr>
        <p:spPr>
          <a:xfrm>
            <a:off x="0" y="562912"/>
            <a:ext cx="11897360" cy="1200329"/>
          </a:xfrm>
          <a:prstGeom prst="rect">
            <a:avLst/>
          </a:prstGeom>
          <a:noFill/>
        </p:spPr>
        <p:txBody>
          <a:bodyPr wrap="square">
            <a:spAutoFit/>
          </a:bodyPr>
          <a:lstStyle/>
          <a:p>
            <a:r>
              <a:rPr lang="de-DE" dirty="0">
                <a:hlinkClick r:id="rId2"/>
              </a:rPr>
              <a:t>https://statbase.org/datasets/indexes-and-ratings/bigmac-index/#:~:text=Feb%202%2C%202026-,In%20January%202026%2C%20the%20highest%20overvaluation%20of%20local%20currencies%20according,in%202002)%20to%20+22.8</a:t>
            </a:r>
            <a:r>
              <a:rPr lang="de-DE" dirty="0"/>
              <a:t>.</a:t>
            </a:r>
          </a:p>
          <a:p>
            <a:endParaRPr lang="de-DE" dirty="0"/>
          </a:p>
        </p:txBody>
      </p:sp>
      <p:pic>
        <p:nvPicPr>
          <p:cNvPr id="7" name="Grafik 6">
            <a:extLst>
              <a:ext uri="{FF2B5EF4-FFF2-40B4-BE49-F238E27FC236}">
                <a16:creationId xmlns:a16="http://schemas.microsoft.com/office/drawing/2014/main" id="{2480BD2E-67D6-467C-8636-B1E69AD21BED}"/>
              </a:ext>
            </a:extLst>
          </p:cNvPr>
          <p:cNvPicPr>
            <a:picLocks noChangeAspect="1"/>
          </p:cNvPicPr>
          <p:nvPr/>
        </p:nvPicPr>
        <p:blipFill>
          <a:blip r:embed="rId3"/>
          <a:stretch>
            <a:fillRect/>
          </a:stretch>
        </p:blipFill>
        <p:spPr>
          <a:xfrm>
            <a:off x="82281" y="1449639"/>
            <a:ext cx="2235282" cy="1885412"/>
          </a:xfrm>
          <a:prstGeom prst="rect">
            <a:avLst/>
          </a:prstGeom>
        </p:spPr>
      </p:pic>
      <p:pic>
        <p:nvPicPr>
          <p:cNvPr id="4" name="Grafik 3">
            <a:extLst>
              <a:ext uri="{FF2B5EF4-FFF2-40B4-BE49-F238E27FC236}">
                <a16:creationId xmlns:a16="http://schemas.microsoft.com/office/drawing/2014/main" id="{6788FFE0-0BB0-4361-9B8E-4310CC6F83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6545" y="1191905"/>
            <a:ext cx="4566701" cy="2728223"/>
          </a:xfrm>
          <a:prstGeom prst="rect">
            <a:avLst/>
          </a:prstGeom>
        </p:spPr>
      </p:pic>
      <p:pic>
        <p:nvPicPr>
          <p:cNvPr id="8" name="Grafik 7">
            <a:extLst>
              <a:ext uri="{FF2B5EF4-FFF2-40B4-BE49-F238E27FC236}">
                <a16:creationId xmlns:a16="http://schemas.microsoft.com/office/drawing/2014/main" id="{BB5220CB-905A-4751-B508-140CA046C7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3037" y="1198329"/>
            <a:ext cx="4320190" cy="2853135"/>
          </a:xfrm>
          <a:prstGeom prst="rect">
            <a:avLst/>
          </a:prstGeom>
        </p:spPr>
      </p:pic>
      <p:sp>
        <p:nvSpPr>
          <p:cNvPr id="11" name="Textfeld 10">
            <a:extLst>
              <a:ext uri="{FF2B5EF4-FFF2-40B4-BE49-F238E27FC236}">
                <a16:creationId xmlns:a16="http://schemas.microsoft.com/office/drawing/2014/main" id="{BD024DE9-1BCB-46F4-84D2-F0510CA66470}"/>
              </a:ext>
            </a:extLst>
          </p:cNvPr>
          <p:cNvSpPr txBox="1"/>
          <p:nvPr/>
        </p:nvSpPr>
        <p:spPr>
          <a:xfrm>
            <a:off x="2563973" y="4217597"/>
            <a:ext cx="6125632" cy="2031325"/>
          </a:xfrm>
          <a:prstGeom prst="rect">
            <a:avLst/>
          </a:prstGeom>
          <a:noFill/>
        </p:spPr>
        <p:txBody>
          <a:bodyPr wrap="square">
            <a:spAutoFit/>
          </a:bodyPr>
          <a:lstStyle/>
          <a:p>
            <a:r>
              <a:rPr lang="de-DE"/>
              <a:t>Source:</a:t>
            </a:r>
            <a:endParaRPr lang="de-DE" dirty="0">
              <a:hlinkClick r:id="rId2"/>
            </a:endParaRPr>
          </a:p>
          <a:p>
            <a:r>
              <a:rPr lang="de-DE" dirty="0">
                <a:hlinkClick r:id="rId2"/>
              </a:rPr>
              <a:t>https://statbase.org/datasets/indexes-and-ratings/bigmac-index/#:~:text=Feb%202%2C%202026-,In%20January%202026%2C%20the%20highest%20overvaluation%20of%20local%20currencies%20according,in%202002)%20to%20+22.8</a:t>
            </a:r>
            <a:endParaRPr lang="de-DE" dirty="0"/>
          </a:p>
          <a:p>
            <a:endParaRPr lang="de-DE" dirty="0"/>
          </a:p>
        </p:txBody>
      </p:sp>
    </p:spTree>
    <p:extLst>
      <p:ext uri="{BB962C8B-B14F-4D97-AF65-F5344CB8AC3E}">
        <p14:creationId xmlns:p14="http://schemas.microsoft.com/office/powerpoint/2010/main" val="3999267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7B46B-5C81-617E-D076-4039A913136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19D3D1C-A4CD-AC96-3DE8-FAD740117959}"/>
              </a:ext>
            </a:extLst>
          </p:cNvPr>
          <p:cNvSpPr txBox="1">
            <a:spLocks/>
          </p:cNvSpPr>
          <p:nvPr/>
        </p:nvSpPr>
        <p:spPr>
          <a:xfrm>
            <a:off x="1938720" y="249482"/>
            <a:ext cx="7464960" cy="640485"/>
          </a:xfrm>
          <a:prstGeom prst="rect">
            <a:avLst/>
          </a:prstGeom>
        </p:spPr>
        <p:txBody>
          <a:bodyPr>
            <a:normAutofit fontScale="77500" lnSpcReduction="2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 and Currency markets</a:t>
            </a:r>
          </a:p>
        </p:txBody>
      </p:sp>
      <p:sp>
        <p:nvSpPr>
          <p:cNvPr id="8" name="Textfeld 7">
            <a:extLst>
              <a:ext uri="{FF2B5EF4-FFF2-40B4-BE49-F238E27FC236}">
                <a16:creationId xmlns:a16="http://schemas.microsoft.com/office/drawing/2014/main" id="{1C64C7C9-8DAE-5F29-C8F2-7185C7706154}"/>
              </a:ext>
            </a:extLst>
          </p:cNvPr>
          <p:cNvSpPr txBox="1"/>
          <p:nvPr/>
        </p:nvSpPr>
        <p:spPr>
          <a:xfrm>
            <a:off x="434898" y="854131"/>
            <a:ext cx="8109662" cy="5684781"/>
          </a:xfrm>
          <a:prstGeom prst="rect">
            <a:avLst/>
          </a:prstGeom>
          <a:noFill/>
          <a:ln>
            <a:noFill/>
          </a:ln>
        </p:spPr>
        <p:txBody>
          <a:bodyPr vert="horz" wrap="square" lIns="81639" tIns="40820" rIns="81639" bIns="40820" anchorCtr="0" compatLnSpc="0">
            <a:noAutofit/>
          </a:bodyPr>
          <a:lstStyle/>
          <a:p>
            <a:r>
              <a:rPr lang="en-US" sz="2000" dirty="0"/>
              <a:t>The exchange rate of two currencies describes the exchange ratio between these currencies, i.e. the price of one currency expressed in another currency.</a:t>
            </a:r>
            <a:endParaRPr lang="de-DE" sz="2000" dirty="0">
              <a:latin typeface="Arial"/>
            </a:endParaRPr>
          </a:p>
          <a:p>
            <a:endParaRPr lang="de-DE" sz="2000" dirty="0">
              <a:latin typeface="Arial"/>
            </a:endParaRPr>
          </a:p>
          <a:p>
            <a:r>
              <a:rPr lang="en-US" sz="2000" b="1" dirty="0"/>
              <a:t>Quantity quotation:</a:t>
            </a:r>
          </a:p>
          <a:p>
            <a:r>
              <a:rPr lang="en-US" sz="2000" dirty="0"/>
              <a:t>The quantity quotation indicates how many units of foreign currency you get for one unit of domestic currency (e.g. 1€ = 1.37$)</a:t>
            </a:r>
            <a:endParaRPr lang="de-DE" sz="2000" dirty="0"/>
          </a:p>
          <a:p>
            <a:endParaRPr lang="de-DE" sz="2000" b="1" dirty="0"/>
          </a:p>
          <a:p>
            <a:r>
              <a:rPr lang="de-DE" sz="2000" b="1" dirty="0"/>
              <a:t>Price Quotation:</a:t>
            </a:r>
          </a:p>
          <a:p>
            <a:r>
              <a:rPr lang="en-US" sz="2000" dirty="0"/>
              <a:t>The price quotation indicates how many units of the domestic currency one unit of the foreign currency costs (e.g. 1$ = 0.73€)</a:t>
            </a:r>
          </a:p>
          <a:p>
            <a:endParaRPr lang="de-DE" sz="2000" dirty="0"/>
          </a:p>
          <a:p>
            <a:r>
              <a:rPr lang="en-US" sz="2000" dirty="0"/>
              <a:t>We usually specify the exchange rate of the euro in price quotation. Attention: The USA does the same → reciprocal value!</a:t>
            </a:r>
            <a:endParaRPr lang="de-DE" sz="2000" dirty="0"/>
          </a:p>
          <a:p>
            <a:endParaRPr lang="de-DE" sz="2000" dirty="0"/>
          </a:p>
          <a:p>
            <a:endParaRPr lang="de-DE" sz="2000" dirty="0"/>
          </a:p>
        </p:txBody>
      </p:sp>
      <p:sp>
        <p:nvSpPr>
          <p:cNvPr id="5" name="Rechteck 4">
            <a:extLst>
              <a:ext uri="{FF2B5EF4-FFF2-40B4-BE49-F238E27FC236}">
                <a16:creationId xmlns:a16="http://schemas.microsoft.com/office/drawing/2014/main" id="{E01BBA0D-3F2B-8F1D-044E-4E7A80707F3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9237B6D-52C4-4228-AFF2-0551E30028B6}"/>
                  </a:ext>
                </a:extLst>
              </p14:cNvPr>
              <p14:cNvContentPartPr/>
              <p14:nvPr/>
            </p14:nvContentPartPr>
            <p14:xfrm>
              <a:off x="5718347" y="1154587"/>
              <a:ext cx="1565280" cy="57240"/>
            </p14:xfrm>
          </p:contentPart>
        </mc:Choice>
        <mc:Fallback>
          <p:pic>
            <p:nvPicPr>
              <p:cNvPr id="2" name="Freihand 1">
                <a:extLst>
                  <a:ext uri="{FF2B5EF4-FFF2-40B4-BE49-F238E27FC236}">
                    <a16:creationId xmlns:a16="http://schemas.microsoft.com/office/drawing/2014/main" id="{F9237B6D-52C4-4228-AFF2-0551E30028B6}"/>
                  </a:ext>
                </a:extLst>
              </p:cNvPr>
              <p:cNvPicPr/>
              <p:nvPr/>
            </p:nvPicPr>
            <p:blipFill>
              <a:blip r:embed="rId4"/>
              <a:stretch>
                <a:fillRect/>
              </a:stretch>
            </p:blipFill>
            <p:spPr>
              <a:xfrm>
                <a:off x="5714027" y="1150267"/>
                <a:ext cx="157392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B830FBA1-F806-4A65-9C1D-F614623D398F}"/>
                  </a:ext>
                </a:extLst>
              </p14:cNvPr>
              <p14:cNvContentPartPr/>
              <p14:nvPr/>
            </p14:nvContentPartPr>
            <p14:xfrm>
              <a:off x="530387" y="1518547"/>
              <a:ext cx="1560240" cy="125640"/>
            </p14:xfrm>
          </p:contentPart>
        </mc:Choice>
        <mc:Fallback>
          <p:pic>
            <p:nvPicPr>
              <p:cNvPr id="3" name="Freihand 2">
                <a:extLst>
                  <a:ext uri="{FF2B5EF4-FFF2-40B4-BE49-F238E27FC236}">
                    <a16:creationId xmlns:a16="http://schemas.microsoft.com/office/drawing/2014/main" id="{B830FBA1-F806-4A65-9C1D-F614623D398F}"/>
                  </a:ext>
                </a:extLst>
              </p:cNvPr>
              <p:cNvPicPr/>
              <p:nvPr/>
            </p:nvPicPr>
            <p:blipFill>
              <a:blip r:embed="rId6"/>
              <a:stretch>
                <a:fillRect/>
              </a:stretch>
            </p:blipFill>
            <p:spPr>
              <a:xfrm>
                <a:off x="526067" y="1514227"/>
                <a:ext cx="1568880" cy="134280"/>
              </a:xfrm>
              <a:prstGeom prst="rect">
                <a:avLst/>
              </a:prstGeom>
            </p:spPr>
          </p:pic>
        </mc:Fallback>
      </mc:AlternateContent>
      <p:grpSp>
        <p:nvGrpSpPr>
          <p:cNvPr id="10" name="Gruppieren 9">
            <a:extLst>
              <a:ext uri="{FF2B5EF4-FFF2-40B4-BE49-F238E27FC236}">
                <a16:creationId xmlns:a16="http://schemas.microsoft.com/office/drawing/2014/main" id="{6CCF8AB4-426E-4C72-AE5E-8362B9B9C4B8}"/>
              </a:ext>
            </a:extLst>
          </p:cNvPr>
          <p:cNvGrpSpPr/>
          <p:nvPr/>
        </p:nvGrpSpPr>
        <p:grpSpPr>
          <a:xfrm>
            <a:off x="8136467" y="1312627"/>
            <a:ext cx="493560" cy="192600"/>
            <a:chOff x="8136467" y="1312627"/>
            <a:chExt cx="493560" cy="192600"/>
          </a:xfrm>
        </p:grpSpPr>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BCBF51F0-735B-45D4-99B9-C436B56E1A82}"/>
                    </a:ext>
                  </a:extLst>
                </p14:cNvPr>
                <p14:cNvContentPartPr/>
                <p14:nvPr/>
              </p14:nvContentPartPr>
              <p14:xfrm>
                <a:off x="8136467" y="1396147"/>
                <a:ext cx="53280" cy="109080"/>
              </p14:xfrm>
            </p:contentPart>
          </mc:Choice>
          <mc:Fallback>
            <p:pic>
              <p:nvPicPr>
                <p:cNvPr id="6" name="Freihand 5">
                  <a:extLst>
                    <a:ext uri="{FF2B5EF4-FFF2-40B4-BE49-F238E27FC236}">
                      <a16:creationId xmlns:a16="http://schemas.microsoft.com/office/drawing/2014/main" id="{BCBF51F0-735B-45D4-99B9-C436B56E1A82}"/>
                    </a:ext>
                  </a:extLst>
                </p:cNvPr>
                <p:cNvPicPr/>
                <p:nvPr/>
              </p:nvPicPr>
              <p:blipFill>
                <a:blip r:embed="rId8"/>
                <a:stretch>
                  <a:fillRect/>
                </a:stretch>
              </p:blipFill>
              <p:spPr>
                <a:xfrm>
                  <a:off x="8132147" y="1391827"/>
                  <a:ext cx="6192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F72131C3-BE9E-4975-98CD-C0409659F99E}"/>
                    </a:ext>
                  </a:extLst>
                </p14:cNvPr>
                <p14:cNvContentPartPr/>
                <p14:nvPr/>
              </p14:nvContentPartPr>
              <p14:xfrm>
                <a:off x="8180387" y="1312627"/>
                <a:ext cx="158040" cy="143280"/>
              </p14:xfrm>
            </p:contentPart>
          </mc:Choice>
          <mc:Fallback>
            <p:pic>
              <p:nvPicPr>
                <p:cNvPr id="7" name="Freihand 6">
                  <a:extLst>
                    <a:ext uri="{FF2B5EF4-FFF2-40B4-BE49-F238E27FC236}">
                      <a16:creationId xmlns:a16="http://schemas.microsoft.com/office/drawing/2014/main" id="{F72131C3-BE9E-4975-98CD-C0409659F99E}"/>
                    </a:ext>
                  </a:extLst>
                </p:cNvPr>
                <p:cNvPicPr/>
                <p:nvPr/>
              </p:nvPicPr>
              <p:blipFill>
                <a:blip r:embed="rId10"/>
                <a:stretch>
                  <a:fillRect/>
                </a:stretch>
              </p:blipFill>
              <p:spPr>
                <a:xfrm>
                  <a:off x="8176067" y="1308307"/>
                  <a:ext cx="16668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16949E3A-0111-4D33-B328-065A0C3C4870}"/>
                    </a:ext>
                  </a:extLst>
                </p14:cNvPr>
                <p14:cNvContentPartPr/>
                <p14:nvPr/>
              </p14:nvContentPartPr>
              <p14:xfrm>
                <a:off x="8444627" y="1324867"/>
                <a:ext cx="185400" cy="157320"/>
              </p14:xfrm>
            </p:contentPart>
          </mc:Choice>
          <mc:Fallback>
            <p:pic>
              <p:nvPicPr>
                <p:cNvPr id="9" name="Freihand 8">
                  <a:extLst>
                    <a:ext uri="{FF2B5EF4-FFF2-40B4-BE49-F238E27FC236}">
                      <a16:creationId xmlns:a16="http://schemas.microsoft.com/office/drawing/2014/main" id="{16949E3A-0111-4D33-B328-065A0C3C4870}"/>
                    </a:ext>
                  </a:extLst>
                </p:cNvPr>
                <p:cNvPicPr/>
                <p:nvPr/>
              </p:nvPicPr>
              <p:blipFill>
                <a:blip r:embed="rId12"/>
                <a:stretch>
                  <a:fillRect/>
                </a:stretch>
              </p:blipFill>
              <p:spPr>
                <a:xfrm>
                  <a:off x="8440307" y="1320547"/>
                  <a:ext cx="194040" cy="165960"/>
                </a:xfrm>
                <a:prstGeom prst="rect">
                  <a:avLst/>
                </a:prstGeom>
              </p:spPr>
            </p:pic>
          </mc:Fallback>
        </mc:AlternateContent>
      </p:grpSp>
      <p:grpSp>
        <p:nvGrpSpPr>
          <p:cNvPr id="20" name="Gruppieren 19">
            <a:extLst>
              <a:ext uri="{FF2B5EF4-FFF2-40B4-BE49-F238E27FC236}">
                <a16:creationId xmlns:a16="http://schemas.microsoft.com/office/drawing/2014/main" id="{2FC798BD-3BFC-41E0-A33B-50FD1E6CB6E9}"/>
              </a:ext>
            </a:extLst>
          </p:cNvPr>
          <p:cNvGrpSpPr/>
          <p:nvPr/>
        </p:nvGrpSpPr>
        <p:grpSpPr>
          <a:xfrm>
            <a:off x="9148067" y="1226947"/>
            <a:ext cx="718920" cy="192600"/>
            <a:chOff x="9148067" y="1226947"/>
            <a:chExt cx="718920" cy="192600"/>
          </a:xfrm>
        </p:grpSpPr>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209D7536-DC2C-4FE1-A0A1-1FB89E8DE12D}"/>
                    </a:ext>
                  </a:extLst>
                </p14:cNvPr>
                <p14:cNvContentPartPr/>
                <p14:nvPr/>
              </p14:nvContentPartPr>
              <p14:xfrm>
                <a:off x="9244187" y="1228747"/>
                <a:ext cx="131760" cy="158400"/>
              </p14:xfrm>
            </p:contentPart>
          </mc:Choice>
          <mc:Fallback>
            <p:pic>
              <p:nvPicPr>
                <p:cNvPr id="11" name="Freihand 10">
                  <a:extLst>
                    <a:ext uri="{FF2B5EF4-FFF2-40B4-BE49-F238E27FC236}">
                      <a16:creationId xmlns:a16="http://schemas.microsoft.com/office/drawing/2014/main" id="{209D7536-DC2C-4FE1-A0A1-1FB89E8DE12D}"/>
                    </a:ext>
                  </a:extLst>
                </p:cNvPr>
                <p:cNvPicPr/>
                <p:nvPr/>
              </p:nvPicPr>
              <p:blipFill>
                <a:blip r:embed="rId14"/>
                <a:stretch>
                  <a:fillRect/>
                </a:stretch>
              </p:blipFill>
              <p:spPr>
                <a:xfrm>
                  <a:off x="9239867" y="1224427"/>
                  <a:ext cx="1404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E3871E41-60E7-414D-9723-51D1E86D6E2A}"/>
                    </a:ext>
                  </a:extLst>
                </p14:cNvPr>
                <p14:cNvContentPartPr/>
                <p14:nvPr/>
              </p14:nvContentPartPr>
              <p14:xfrm>
                <a:off x="9148427" y="1300027"/>
                <a:ext cx="206280" cy="2880"/>
              </p14:xfrm>
            </p:contentPart>
          </mc:Choice>
          <mc:Fallback>
            <p:pic>
              <p:nvPicPr>
                <p:cNvPr id="12" name="Freihand 11">
                  <a:extLst>
                    <a:ext uri="{FF2B5EF4-FFF2-40B4-BE49-F238E27FC236}">
                      <a16:creationId xmlns:a16="http://schemas.microsoft.com/office/drawing/2014/main" id="{E3871E41-60E7-414D-9723-51D1E86D6E2A}"/>
                    </a:ext>
                  </a:extLst>
                </p:cNvPr>
                <p:cNvPicPr/>
                <p:nvPr/>
              </p:nvPicPr>
              <p:blipFill>
                <a:blip r:embed="rId16"/>
                <a:stretch>
                  <a:fillRect/>
                </a:stretch>
              </p:blipFill>
              <p:spPr>
                <a:xfrm>
                  <a:off x="9144107" y="1295707"/>
                  <a:ext cx="21492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E54D0E40-13B2-459D-84C1-021D638D0317}"/>
                    </a:ext>
                  </a:extLst>
                </p14:cNvPr>
                <p14:cNvContentPartPr/>
                <p14:nvPr/>
              </p14:nvContentPartPr>
              <p14:xfrm>
                <a:off x="9148067" y="1337467"/>
                <a:ext cx="228240" cy="13320"/>
              </p14:xfrm>
            </p:contentPart>
          </mc:Choice>
          <mc:Fallback>
            <p:pic>
              <p:nvPicPr>
                <p:cNvPr id="13" name="Freihand 12">
                  <a:extLst>
                    <a:ext uri="{FF2B5EF4-FFF2-40B4-BE49-F238E27FC236}">
                      <a16:creationId xmlns:a16="http://schemas.microsoft.com/office/drawing/2014/main" id="{E54D0E40-13B2-459D-84C1-021D638D0317}"/>
                    </a:ext>
                  </a:extLst>
                </p:cNvPr>
                <p:cNvPicPr/>
                <p:nvPr/>
              </p:nvPicPr>
              <p:blipFill>
                <a:blip r:embed="rId18"/>
                <a:stretch>
                  <a:fillRect/>
                </a:stretch>
              </p:blipFill>
              <p:spPr>
                <a:xfrm>
                  <a:off x="9143747" y="1333147"/>
                  <a:ext cx="23688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4D0B75BE-D841-4D59-B691-31CB58036D27}"/>
                    </a:ext>
                  </a:extLst>
                </p14:cNvPr>
                <p14:cNvContentPartPr/>
                <p14:nvPr/>
              </p14:nvContentPartPr>
              <p14:xfrm>
                <a:off x="9617147" y="1297867"/>
                <a:ext cx="227880" cy="16200"/>
              </p14:xfrm>
            </p:contentPart>
          </mc:Choice>
          <mc:Fallback>
            <p:pic>
              <p:nvPicPr>
                <p:cNvPr id="14" name="Freihand 13">
                  <a:extLst>
                    <a:ext uri="{FF2B5EF4-FFF2-40B4-BE49-F238E27FC236}">
                      <a16:creationId xmlns:a16="http://schemas.microsoft.com/office/drawing/2014/main" id="{4D0B75BE-D841-4D59-B691-31CB58036D27}"/>
                    </a:ext>
                  </a:extLst>
                </p:cNvPr>
                <p:cNvPicPr/>
                <p:nvPr/>
              </p:nvPicPr>
              <p:blipFill>
                <a:blip r:embed="rId20"/>
                <a:stretch>
                  <a:fillRect/>
                </a:stretch>
              </p:blipFill>
              <p:spPr>
                <a:xfrm>
                  <a:off x="9612827" y="1293547"/>
                  <a:ext cx="23652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5" name="Freihand 14">
                  <a:extLst>
                    <a:ext uri="{FF2B5EF4-FFF2-40B4-BE49-F238E27FC236}">
                      <a16:creationId xmlns:a16="http://schemas.microsoft.com/office/drawing/2014/main" id="{DA51A2E0-2FDA-484C-A402-F1EEA0B12A24}"/>
                    </a:ext>
                  </a:extLst>
                </p14:cNvPr>
                <p14:cNvContentPartPr/>
                <p14:nvPr/>
              </p14:nvContentPartPr>
              <p14:xfrm>
                <a:off x="9733067" y="1229467"/>
                <a:ext cx="133920" cy="131760"/>
              </p14:xfrm>
            </p:contentPart>
          </mc:Choice>
          <mc:Fallback>
            <p:pic>
              <p:nvPicPr>
                <p:cNvPr id="15" name="Freihand 14">
                  <a:extLst>
                    <a:ext uri="{FF2B5EF4-FFF2-40B4-BE49-F238E27FC236}">
                      <a16:creationId xmlns:a16="http://schemas.microsoft.com/office/drawing/2014/main" id="{DA51A2E0-2FDA-484C-A402-F1EEA0B12A24}"/>
                    </a:ext>
                  </a:extLst>
                </p:cNvPr>
                <p:cNvPicPr/>
                <p:nvPr/>
              </p:nvPicPr>
              <p:blipFill>
                <a:blip r:embed="rId22"/>
                <a:stretch>
                  <a:fillRect/>
                </a:stretch>
              </p:blipFill>
              <p:spPr>
                <a:xfrm>
                  <a:off x="9728747" y="1225147"/>
                  <a:ext cx="14256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 name="Freihand 15">
                  <a:extLst>
                    <a:ext uri="{FF2B5EF4-FFF2-40B4-BE49-F238E27FC236}">
                      <a16:creationId xmlns:a16="http://schemas.microsoft.com/office/drawing/2014/main" id="{14FFB9BB-5907-47DC-A072-EF804E251203}"/>
                    </a:ext>
                  </a:extLst>
                </p14:cNvPr>
                <p14:cNvContentPartPr/>
                <p14:nvPr/>
              </p14:nvContentPartPr>
              <p14:xfrm>
                <a:off x="9469547" y="1226947"/>
                <a:ext cx="159120" cy="192600"/>
              </p14:xfrm>
            </p:contentPart>
          </mc:Choice>
          <mc:Fallback>
            <p:pic>
              <p:nvPicPr>
                <p:cNvPr id="16" name="Freihand 15">
                  <a:extLst>
                    <a:ext uri="{FF2B5EF4-FFF2-40B4-BE49-F238E27FC236}">
                      <a16:creationId xmlns:a16="http://schemas.microsoft.com/office/drawing/2014/main" id="{14FFB9BB-5907-47DC-A072-EF804E251203}"/>
                    </a:ext>
                  </a:extLst>
                </p:cNvPr>
                <p:cNvPicPr/>
                <p:nvPr/>
              </p:nvPicPr>
              <p:blipFill>
                <a:blip r:embed="rId24"/>
                <a:stretch>
                  <a:fillRect/>
                </a:stretch>
              </p:blipFill>
              <p:spPr>
                <a:xfrm>
                  <a:off x="9465227" y="1222627"/>
                  <a:ext cx="167760" cy="201240"/>
                </a:xfrm>
                <a:prstGeom prst="rect">
                  <a:avLst/>
                </a:prstGeom>
              </p:spPr>
            </p:pic>
          </mc:Fallback>
        </mc:AlternateContent>
      </p:grpSp>
      <p:grpSp>
        <p:nvGrpSpPr>
          <p:cNvPr id="19" name="Gruppieren 18">
            <a:extLst>
              <a:ext uri="{FF2B5EF4-FFF2-40B4-BE49-F238E27FC236}">
                <a16:creationId xmlns:a16="http://schemas.microsoft.com/office/drawing/2014/main" id="{BF95FBEF-9BE6-426E-8B99-B98668CD00B0}"/>
              </a:ext>
            </a:extLst>
          </p:cNvPr>
          <p:cNvGrpSpPr/>
          <p:nvPr/>
        </p:nvGrpSpPr>
        <p:grpSpPr>
          <a:xfrm>
            <a:off x="10052387" y="1140907"/>
            <a:ext cx="144000" cy="264600"/>
            <a:chOff x="10052387" y="1140907"/>
            <a:chExt cx="144000" cy="264600"/>
          </a:xfrm>
        </p:grpSpPr>
        <mc:AlternateContent xmlns:mc="http://schemas.openxmlformats.org/markup-compatibility/2006">
          <mc:Choice xmlns:p14="http://schemas.microsoft.com/office/powerpoint/2010/main" Requires="p14">
            <p:contentPart p14:bwMode="auto" r:id="rId25">
              <p14:nvContentPartPr>
                <p14:cNvPr id="17" name="Freihand 16">
                  <a:extLst>
                    <a:ext uri="{FF2B5EF4-FFF2-40B4-BE49-F238E27FC236}">
                      <a16:creationId xmlns:a16="http://schemas.microsoft.com/office/drawing/2014/main" id="{7E483CBB-D399-4EE5-B4D7-135D691B81FD}"/>
                    </a:ext>
                  </a:extLst>
                </p14:cNvPr>
                <p14:cNvContentPartPr/>
                <p14:nvPr/>
              </p14:nvContentPartPr>
              <p14:xfrm>
                <a:off x="10052387" y="1217227"/>
                <a:ext cx="137160" cy="166680"/>
              </p14:xfrm>
            </p:contentPart>
          </mc:Choice>
          <mc:Fallback>
            <p:pic>
              <p:nvPicPr>
                <p:cNvPr id="17" name="Freihand 16">
                  <a:extLst>
                    <a:ext uri="{FF2B5EF4-FFF2-40B4-BE49-F238E27FC236}">
                      <a16:creationId xmlns:a16="http://schemas.microsoft.com/office/drawing/2014/main" id="{7E483CBB-D399-4EE5-B4D7-135D691B81FD}"/>
                    </a:ext>
                  </a:extLst>
                </p:cNvPr>
                <p:cNvPicPr/>
                <p:nvPr/>
              </p:nvPicPr>
              <p:blipFill>
                <a:blip r:embed="rId26"/>
                <a:stretch>
                  <a:fillRect/>
                </a:stretch>
              </p:blipFill>
              <p:spPr>
                <a:xfrm>
                  <a:off x="10048067" y="1212907"/>
                  <a:ext cx="1458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8" name="Freihand 17">
                  <a:extLst>
                    <a:ext uri="{FF2B5EF4-FFF2-40B4-BE49-F238E27FC236}">
                      <a16:creationId xmlns:a16="http://schemas.microsoft.com/office/drawing/2014/main" id="{A6BED4E2-3884-4D1E-A40E-7C42AA936EDE}"/>
                    </a:ext>
                  </a:extLst>
                </p14:cNvPr>
                <p14:cNvContentPartPr/>
                <p14:nvPr/>
              </p14:nvContentPartPr>
              <p14:xfrm>
                <a:off x="10060307" y="1140907"/>
                <a:ext cx="136080" cy="264600"/>
              </p14:xfrm>
            </p:contentPart>
          </mc:Choice>
          <mc:Fallback>
            <p:pic>
              <p:nvPicPr>
                <p:cNvPr id="18" name="Freihand 17">
                  <a:extLst>
                    <a:ext uri="{FF2B5EF4-FFF2-40B4-BE49-F238E27FC236}">
                      <a16:creationId xmlns:a16="http://schemas.microsoft.com/office/drawing/2014/main" id="{A6BED4E2-3884-4D1E-A40E-7C42AA936EDE}"/>
                    </a:ext>
                  </a:extLst>
                </p:cNvPr>
                <p:cNvPicPr/>
                <p:nvPr/>
              </p:nvPicPr>
              <p:blipFill>
                <a:blip r:embed="rId28"/>
                <a:stretch>
                  <a:fillRect/>
                </a:stretch>
              </p:blipFill>
              <p:spPr>
                <a:xfrm>
                  <a:off x="10055987" y="1136587"/>
                  <a:ext cx="144720" cy="273240"/>
                </a:xfrm>
                <a:prstGeom prst="rect">
                  <a:avLst/>
                </a:prstGeom>
              </p:spPr>
            </p:pic>
          </mc:Fallback>
        </mc:AlternateContent>
      </p:grpSp>
      <p:grpSp>
        <p:nvGrpSpPr>
          <p:cNvPr id="29" name="Gruppieren 28">
            <a:extLst>
              <a:ext uri="{FF2B5EF4-FFF2-40B4-BE49-F238E27FC236}">
                <a16:creationId xmlns:a16="http://schemas.microsoft.com/office/drawing/2014/main" id="{18D67691-BBB2-4792-AB5E-444FD78B0444}"/>
              </a:ext>
            </a:extLst>
          </p:cNvPr>
          <p:cNvGrpSpPr/>
          <p:nvPr/>
        </p:nvGrpSpPr>
        <p:grpSpPr>
          <a:xfrm>
            <a:off x="2816387" y="2076187"/>
            <a:ext cx="1115280" cy="264240"/>
            <a:chOff x="2816387" y="2076187"/>
            <a:chExt cx="1115280" cy="264240"/>
          </a:xfrm>
        </p:grpSpPr>
        <mc:AlternateContent xmlns:mc="http://schemas.openxmlformats.org/markup-compatibility/2006">
          <mc:Choice xmlns:p14="http://schemas.microsoft.com/office/powerpoint/2010/main" Requires="p14">
            <p:contentPart p14:bwMode="auto" r:id="rId29">
              <p14:nvContentPartPr>
                <p14:cNvPr id="21" name="Freihand 20">
                  <a:extLst>
                    <a:ext uri="{FF2B5EF4-FFF2-40B4-BE49-F238E27FC236}">
                      <a16:creationId xmlns:a16="http://schemas.microsoft.com/office/drawing/2014/main" id="{EC504EB0-BF78-4250-89CE-93AC0B33C863}"/>
                    </a:ext>
                  </a:extLst>
                </p14:cNvPr>
                <p14:cNvContentPartPr/>
                <p14:nvPr/>
              </p14:nvContentPartPr>
              <p14:xfrm>
                <a:off x="2816387" y="2171947"/>
                <a:ext cx="86400" cy="168480"/>
              </p14:xfrm>
            </p:contentPart>
          </mc:Choice>
          <mc:Fallback>
            <p:pic>
              <p:nvPicPr>
                <p:cNvPr id="21" name="Freihand 20">
                  <a:extLst>
                    <a:ext uri="{FF2B5EF4-FFF2-40B4-BE49-F238E27FC236}">
                      <a16:creationId xmlns:a16="http://schemas.microsoft.com/office/drawing/2014/main" id="{EC504EB0-BF78-4250-89CE-93AC0B33C863}"/>
                    </a:ext>
                  </a:extLst>
                </p:cNvPr>
                <p:cNvPicPr/>
                <p:nvPr/>
              </p:nvPicPr>
              <p:blipFill>
                <a:blip r:embed="rId30"/>
                <a:stretch>
                  <a:fillRect/>
                </a:stretch>
              </p:blipFill>
              <p:spPr>
                <a:xfrm>
                  <a:off x="2812067" y="2167627"/>
                  <a:ext cx="9504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69623E41-688F-4CCC-A723-7DAFBE496C1A}"/>
                    </a:ext>
                  </a:extLst>
                </p14:cNvPr>
                <p14:cNvContentPartPr/>
                <p14:nvPr/>
              </p14:nvContentPartPr>
              <p14:xfrm>
                <a:off x="2961827" y="2227387"/>
                <a:ext cx="212760" cy="76680"/>
              </p14:xfrm>
            </p:contentPart>
          </mc:Choice>
          <mc:Fallback>
            <p:pic>
              <p:nvPicPr>
                <p:cNvPr id="22" name="Freihand 21">
                  <a:extLst>
                    <a:ext uri="{FF2B5EF4-FFF2-40B4-BE49-F238E27FC236}">
                      <a16:creationId xmlns:a16="http://schemas.microsoft.com/office/drawing/2014/main" id="{69623E41-688F-4CCC-A723-7DAFBE496C1A}"/>
                    </a:ext>
                  </a:extLst>
                </p:cNvPr>
                <p:cNvPicPr/>
                <p:nvPr/>
              </p:nvPicPr>
              <p:blipFill>
                <a:blip r:embed="rId32"/>
                <a:stretch>
                  <a:fillRect/>
                </a:stretch>
              </p:blipFill>
              <p:spPr>
                <a:xfrm>
                  <a:off x="2957507" y="2223067"/>
                  <a:ext cx="22140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CDF49B48-09BE-4940-9A67-C6D4F5104984}"/>
                    </a:ext>
                  </a:extLst>
                </p14:cNvPr>
                <p14:cNvContentPartPr/>
                <p14:nvPr/>
              </p14:nvContentPartPr>
              <p14:xfrm>
                <a:off x="3173147" y="2167627"/>
                <a:ext cx="29160" cy="10080"/>
              </p14:xfrm>
            </p:contentPart>
          </mc:Choice>
          <mc:Fallback>
            <p:pic>
              <p:nvPicPr>
                <p:cNvPr id="23" name="Freihand 22">
                  <a:extLst>
                    <a:ext uri="{FF2B5EF4-FFF2-40B4-BE49-F238E27FC236}">
                      <a16:creationId xmlns:a16="http://schemas.microsoft.com/office/drawing/2014/main" id="{CDF49B48-09BE-4940-9A67-C6D4F5104984}"/>
                    </a:ext>
                  </a:extLst>
                </p:cNvPr>
                <p:cNvPicPr/>
                <p:nvPr/>
              </p:nvPicPr>
              <p:blipFill>
                <a:blip r:embed="rId34"/>
                <a:stretch>
                  <a:fillRect/>
                </a:stretch>
              </p:blipFill>
              <p:spPr>
                <a:xfrm>
                  <a:off x="3168827" y="2163307"/>
                  <a:ext cx="378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92EF1F0D-5FA3-493D-9191-1E9AE51DAEB6}"/>
                    </a:ext>
                  </a:extLst>
                </p14:cNvPr>
                <p14:cNvContentPartPr/>
                <p14:nvPr/>
              </p14:nvContentPartPr>
              <p14:xfrm>
                <a:off x="3237587" y="2164747"/>
                <a:ext cx="209160" cy="130320"/>
              </p14:xfrm>
            </p:contentPart>
          </mc:Choice>
          <mc:Fallback>
            <p:pic>
              <p:nvPicPr>
                <p:cNvPr id="24" name="Freihand 23">
                  <a:extLst>
                    <a:ext uri="{FF2B5EF4-FFF2-40B4-BE49-F238E27FC236}">
                      <a16:creationId xmlns:a16="http://schemas.microsoft.com/office/drawing/2014/main" id="{92EF1F0D-5FA3-493D-9191-1E9AE51DAEB6}"/>
                    </a:ext>
                  </a:extLst>
                </p:cNvPr>
                <p:cNvPicPr/>
                <p:nvPr/>
              </p:nvPicPr>
              <p:blipFill>
                <a:blip r:embed="rId36"/>
                <a:stretch>
                  <a:fillRect/>
                </a:stretch>
              </p:blipFill>
              <p:spPr>
                <a:xfrm>
                  <a:off x="3233267" y="2160427"/>
                  <a:ext cx="21780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7DDA7290-A29D-48FF-A93C-104046F18C9B}"/>
                    </a:ext>
                  </a:extLst>
                </p14:cNvPr>
                <p14:cNvContentPartPr/>
                <p14:nvPr/>
              </p14:nvContentPartPr>
              <p14:xfrm>
                <a:off x="3457907" y="2210107"/>
                <a:ext cx="245880" cy="85680"/>
              </p14:xfrm>
            </p:contentPart>
          </mc:Choice>
          <mc:Fallback>
            <p:pic>
              <p:nvPicPr>
                <p:cNvPr id="25" name="Freihand 24">
                  <a:extLst>
                    <a:ext uri="{FF2B5EF4-FFF2-40B4-BE49-F238E27FC236}">
                      <a16:creationId xmlns:a16="http://schemas.microsoft.com/office/drawing/2014/main" id="{7DDA7290-A29D-48FF-A93C-104046F18C9B}"/>
                    </a:ext>
                  </a:extLst>
                </p:cNvPr>
                <p:cNvPicPr/>
                <p:nvPr/>
              </p:nvPicPr>
              <p:blipFill>
                <a:blip r:embed="rId38"/>
                <a:stretch>
                  <a:fillRect/>
                </a:stretch>
              </p:blipFill>
              <p:spPr>
                <a:xfrm>
                  <a:off x="3453587" y="2205787"/>
                  <a:ext cx="2545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2AC55C63-3149-415A-8D8A-373DA4FCED25}"/>
                    </a:ext>
                  </a:extLst>
                </p14:cNvPr>
                <p14:cNvContentPartPr/>
                <p14:nvPr/>
              </p14:nvContentPartPr>
              <p14:xfrm>
                <a:off x="3734027" y="2209027"/>
                <a:ext cx="86040" cy="65160"/>
              </p14:xfrm>
            </p:contentPart>
          </mc:Choice>
          <mc:Fallback>
            <p:pic>
              <p:nvPicPr>
                <p:cNvPr id="26" name="Freihand 25">
                  <a:extLst>
                    <a:ext uri="{FF2B5EF4-FFF2-40B4-BE49-F238E27FC236}">
                      <a16:creationId xmlns:a16="http://schemas.microsoft.com/office/drawing/2014/main" id="{2AC55C63-3149-415A-8D8A-373DA4FCED25}"/>
                    </a:ext>
                  </a:extLst>
                </p:cNvPr>
                <p:cNvPicPr/>
                <p:nvPr/>
              </p:nvPicPr>
              <p:blipFill>
                <a:blip r:embed="rId40"/>
                <a:stretch>
                  <a:fillRect/>
                </a:stretch>
              </p:blipFill>
              <p:spPr>
                <a:xfrm>
                  <a:off x="3729707" y="2204707"/>
                  <a:ext cx="9468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EF2031BF-FED1-402C-9724-A2424E4DB7EA}"/>
                    </a:ext>
                  </a:extLst>
                </p14:cNvPr>
                <p14:cNvContentPartPr/>
                <p14:nvPr/>
              </p14:nvContentPartPr>
              <p14:xfrm>
                <a:off x="3831227" y="2117227"/>
                <a:ext cx="100440" cy="174960"/>
              </p14:xfrm>
            </p:contentPart>
          </mc:Choice>
          <mc:Fallback>
            <p:pic>
              <p:nvPicPr>
                <p:cNvPr id="27" name="Freihand 26">
                  <a:extLst>
                    <a:ext uri="{FF2B5EF4-FFF2-40B4-BE49-F238E27FC236}">
                      <a16:creationId xmlns:a16="http://schemas.microsoft.com/office/drawing/2014/main" id="{EF2031BF-FED1-402C-9724-A2424E4DB7EA}"/>
                    </a:ext>
                  </a:extLst>
                </p:cNvPr>
                <p:cNvPicPr/>
                <p:nvPr/>
              </p:nvPicPr>
              <p:blipFill>
                <a:blip r:embed="rId42"/>
                <a:stretch>
                  <a:fillRect/>
                </a:stretch>
              </p:blipFill>
              <p:spPr>
                <a:xfrm>
                  <a:off x="3826907" y="2112907"/>
                  <a:ext cx="10908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ECE25CF2-DEE5-4B23-9682-F92BFCAE8BF0}"/>
                    </a:ext>
                  </a:extLst>
                </p14:cNvPr>
                <p14:cNvContentPartPr/>
                <p14:nvPr/>
              </p14:nvContentPartPr>
              <p14:xfrm>
                <a:off x="3741227" y="2076187"/>
                <a:ext cx="34920" cy="6120"/>
              </p14:xfrm>
            </p:contentPart>
          </mc:Choice>
          <mc:Fallback>
            <p:pic>
              <p:nvPicPr>
                <p:cNvPr id="28" name="Freihand 27">
                  <a:extLst>
                    <a:ext uri="{FF2B5EF4-FFF2-40B4-BE49-F238E27FC236}">
                      <a16:creationId xmlns:a16="http://schemas.microsoft.com/office/drawing/2014/main" id="{ECE25CF2-DEE5-4B23-9682-F92BFCAE8BF0}"/>
                    </a:ext>
                  </a:extLst>
                </p:cNvPr>
                <p:cNvPicPr/>
                <p:nvPr/>
              </p:nvPicPr>
              <p:blipFill>
                <a:blip r:embed="rId44"/>
                <a:stretch>
                  <a:fillRect/>
                </a:stretch>
              </p:blipFill>
              <p:spPr>
                <a:xfrm>
                  <a:off x="3736907" y="2071867"/>
                  <a:ext cx="43560" cy="14760"/>
                </a:xfrm>
                <a:prstGeom prst="rect">
                  <a:avLst/>
                </a:prstGeom>
              </p:spPr>
            </p:pic>
          </mc:Fallback>
        </mc:AlternateContent>
      </p:grpSp>
      <p:grpSp>
        <p:nvGrpSpPr>
          <p:cNvPr id="42" name="Gruppieren 41">
            <a:extLst>
              <a:ext uri="{FF2B5EF4-FFF2-40B4-BE49-F238E27FC236}">
                <a16:creationId xmlns:a16="http://schemas.microsoft.com/office/drawing/2014/main" id="{25B259A6-3E9B-4AE0-8950-EFDC01D15FC9}"/>
              </a:ext>
            </a:extLst>
          </p:cNvPr>
          <p:cNvGrpSpPr/>
          <p:nvPr/>
        </p:nvGrpSpPr>
        <p:grpSpPr>
          <a:xfrm>
            <a:off x="4165667" y="1989067"/>
            <a:ext cx="1269360" cy="372960"/>
            <a:chOff x="4165667" y="1989067"/>
            <a:chExt cx="1269360" cy="372960"/>
          </a:xfrm>
        </p:grpSpPr>
        <mc:AlternateContent xmlns:mc="http://schemas.openxmlformats.org/markup-compatibility/2006">
          <mc:Choice xmlns:p14="http://schemas.microsoft.com/office/powerpoint/2010/main" Requires="p14">
            <p:contentPart p14:bwMode="auto" r:id="rId45">
              <p14:nvContentPartPr>
                <p14:cNvPr id="30" name="Freihand 29">
                  <a:extLst>
                    <a:ext uri="{FF2B5EF4-FFF2-40B4-BE49-F238E27FC236}">
                      <a16:creationId xmlns:a16="http://schemas.microsoft.com/office/drawing/2014/main" id="{043F4E89-1729-4150-952F-ADD35DB6E266}"/>
                    </a:ext>
                  </a:extLst>
                </p14:cNvPr>
                <p14:cNvContentPartPr/>
                <p14:nvPr/>
              </p14:nvContentPartPr>
              <p14:xfrm>
                <a:off x="4165667" y="2178427"/>
                <a:ext cx="110520" cy="183600"/>
              </p14:xfrm>
            </p:contentPart>
          </mc:Choice>
          <mc:Fallback>
            <p:pic>
              <p:nvPicPr>
                <p:cNvPr id="30" name="Freihand 29">
                  <a:extLst>
                    <a:ext uri="{FF2B5EF4-FFF2-40B4-BE49-F238E27FC236}">
                      <a16:creationId xmlns:a16="http://schemas.microsoft.com/office/drawing/2014/main" id="{043F4E89-1729-4150-952F-ADD35DB6E266}"/>
                    </a:ext>
                  </a:extLst>
                </p:cNvPr>
                <p:cNvPicPr/>
                <p:nvPr/>
              </p:nvPicPr>
              <p:blipFill>
                <a:blip r:embed="rId46"/>
                <a:stretch>
                  <a:fillRect/>
                </a:stretch>
              </p:blipFill>
              <p:spPr>
                <a:xfrm>
                  <a:off x="4161347" y="2174107"/>
                  <a:ext cx="11916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1" name="Freihand 30">
                  <a:extLst>
                    <a:ext uri="{FF2B5EF4-FFF2-40B4-BE49-F238E27FC236}">
                      <a16:creationId xmlns:a16="http://schemas.microsoft.com/office/drawing/2014/main" id="{EF144897-D44D-4F0F-863C-4D83BC4BE34A}"/>
                    </a:ext>
                  </a:extLst>
                </p14:cNvPr>
                <p14:cNvContentPartPr/>
                <p14:nvPr/>
              </p14:nvContentPartPr>
              <p14:xfrm>
                <a:off x="4285187" y="2193547"/>
                <a:ext cx="171000" cy="73800"/>
              </p14:xfrm>
            </p:contentPart>
          </mc:Choice>
          <mc:Fallback>
            <p:pic>
              <p:nvPicPr>
                <p:cNvPr id="31" name="Freihand 30">
                  <a:extLst>
                    <a:ext uri="{FF2B5EF4-FFF2-40B4-BE49-F238E27FC236}">
                      <a16:creationId xmlns:a16="http://schemas.microsoft.com/office/drawing/2014/main" id="{EF144897-D44D-4F0F-863C-4D83BC4BE34A}"/>
                    </a:ext>
                  </a:extLst>
                </p:cNvPr>
                <p:cNvPicPr/>
                <p:nvPr/>
              </p:nvPicPr>
              <p:blipFill>
                <a:blip r:embed="rId48"/>
                <a:stretch>
                  <a:fillRect/>
                </a:stretch>
              </p:blipFill>
              <p:spPr>
                <a:xfrm>
                  <a:off x="4280867" y="2189227"/>
                  <a:ext cx="1796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2" name="Freihand 31">
                  <a:extLst>
                    <a:ext uri="{FF2B5EF4-FFF2-40B4-BE49-F238E27FC236}">
                      <a16:creationId xmlns:a16="http://schemas.microsoft.com/office/drawing/2014/main" id="{A6832F88-F3B7-4205-8010-A426BB574531}"/>
                    </a:ext>
                  </a:extLst>
                </p14:cNvPr>
                <p14:cNvContentPartPr/>
                <p14:nvPr/>
              </p14:nvContentPartPr>
              <p14:xfrm>
                <a:off x="4431707" y="2108587"/>
                <a:ext cx="281520" cy="159480"/>
              </p14:xfrm>
            </p:contentPart>
          </mc:Choice>
          <mc:Fallback>
            <p:pic>
              <p:nvPicPr>
                <p:cNvPr id="32" name="Freihand 31">
                  <a:extLst>
                    <a:ext uri="{FF2B5EF4-FFF2-40B4-BE49-F238E27FC236}">
                      <a16:creationId xmlns:a16="http://schemas.microsoft.com/office/drawing/2014/main" id="{A6832F88-F3B7-4205-8010-A426BB574531}"/>
                    </a:ext>
                  </a:extLst>
                </p:cNvPr>
                <p:cNvPicPr/>
                <p:nvPr/>
              </p:nvPicPr>
              <p:blipFill>
                <a:blip r:embed="rId50"/>
                <a:stretch>
                  <a:fillRect/>
                </a:stretch>
              </p:blipFill>
              <p:spPr>
                <a:xfrm>
                  <a:off x="4427387" y="2104267"/>
                  <a:ext cx="2901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3" name="Freihand 32">
                  <a:extLst>
                    <a:ext uri="{FF2B5EF4-FFF2-40B4-BE49-F238E27FC236}">
                      <a16:creationId xmlns:a16="http://schemas.microsoft.com/office/drawing/2014/main" id="{57C9299E-337E-41BC-A049-D2877BB06301}"/>
                    </a:ext>
                  </a:extLst>
                </p14:cNvPr>
                <p14:cNvContentPartPr/>
                <p14:nvPr/>
              </p14:nvContentPartPr>
              <p14:xfrm>
                <a:off x="4716467" y="2125507"/>
                <a:ext cx="9360" cy="38520"/>
              </p14:xfrm>
            </p:contentPart>
          </mc:Choice>
          <mc:Fallback>
            <p:pic>
              <p:nvPicPr>
                <p:cNvPr id="33" name="Freihand 32">
                  <a:extLst>
                    <a:ext uri="{FF2B5EF4-FFF2-40B4-BE49-F238E27FC236}">
                      <a16:creationId xmlns:a16="http://schemas.microsoft.com/office/drawing/2014/main" id="{57C9299E-337E-41BC-A049-D2877BB06301}"/>
                    </a:ext>
                  </a:extLst>
                </p:cNvPr>
                <p:cNvPicPr/>
                <p:nvPr/>
              </p:nvPicPr>
              <p:blipFill>
                <a:blip r:embed="rId52"/>
                <a:stretch>
                  <a:fillRect/>
                </a:stretch>
              </p:blipFill>
              <p:spPr>
                <a:xfrm>
                  <a:off x="4712147" y="2121187"/>
                  <a:ext cx="180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4" name="Freihand 33">
                  <a:extLst>
                    <a:ext uri="{FF2B5EF4-FFF2-40B4-BE49-F238E27FC236}">
                      <a16:creationId xmlns:a16="http://schemas.microsoft.com/office/drawing/2014/main" id="{4BF4DDCF-BD38-4C6B-8D38-B603A2DC6333}"/>
                    </a:ext>
                  </a:extLst>
                </p14:cNvPr>
                <p14:cNvContentPartPr/>
                <p14:nvPr/>
              </p14:nvContentPartPr>
              <p14:xfrm>
                <a:off x="4742387" y="2188507"/>
                <a:ext cx="227520" cy="41760"/>
              </p14:xfrm>
            </p:contentPart>
          </mc:Choice>
          <mc:Fallback>
            <p:pic>
              <p:nvPicPr>
                <p:cNvPr id="34" name="Freihand 33">
                  <a:extLst>
                    <a:ext uri="{FF2B5EF4-FFF2-40B4-BE49-F238E27FC236}">
                      <a16:creationId xmlns:a16="http://schemas.microsoft.com/office/drawing/2014/main" id="{4BF4DDCF-BD38-4C6B-8D38-B603A2DC6333}"/>
                    </a:ext>
                  </a:extLst>
                </p:cNvPr>
                <p:cNvPicPr/>
                <p:nvPr/>
              </p:nvPicPr>
              <p:blipFill>
                <a:blip r:embed="rId54"/>
                <a:stretch>
                  <a:fillRect/>
                </a:stretch>
              </p:blipFill>
              <p:spPr>
                <a:xfrm>
                  <a:off x="4738067" y="2184187"/>
                  <a:ext cx="23616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6" name="Freihand 35">
                  <a:extLst>
                    <a:ext uri="{FF2B5EF4-FFF2-40B4-BE49-F238E27FC236}">
                      <a16:creationId xmlns:a16="http://schemas.microsoft.com/office/drawing/2014/main" id="{E5DB75B1-8D8A-4AF8-A867-D88D1F878AED}"/>
                    </a:ext>
                  </a:extLst>
                </p14:cNvPr>
                <p14:cNvContentPartPr/>
                <p14:nvPr/>
              </p14:nvContentPartPr>
              <p14:xfrm>
                <a:off x="4680107" y="2158627"/>
                <a:ext cx="110880" cy="113400"/>
              </p14:xfrm>
            </p:contentPart>
          </mc:Choice>
          <mc:Fallback>
            <p:pic>
              <p:nvPicPr>
                <p:cNvPr id="36" name="Freihand 35">
                  <a:extLst>
                    <a:ext uri="{FF2B5EF4-FFF2-40B4-BE49-F238E27FC236}">
                      <a16:creationId xmlns:a16="http://schemas.microsoft.com/office/drawing/2014/main" id="{E5DB75B1-8D8A-4AF8-A867-D88D1F878AED}"/>
                    </a:ext>
                  </a:extLst>
                </p:cNvPr>
                <p:cNvPicPr/>
                <p:nvPr/>
              </p:nvPicPr>
              <p:blipFill>
                <a:blip r:embed="rId56"/>
                <a:stretch>
                  <a:fillRect/>
                </a:stretch>
              </p:blipFill>
              <p:spPr>
                <a:xfrm>
                  <a:off x="4675787" y="2154307"/>
                  <a:ext cx="11952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7" name="Freihand 36">
                  <a:extLst>
                    <a:ext uri="{FF2B5EF4-FFF2-40B4-BE49-F238E27FC236}">
                      <a16:creationId xmlns:a16="http://schemas.microsoft.com/office/drawing/2014/main" id="{53D84A7F-0777-47CF-83C0-DD3C96283275}"/>
                    </a:ext>
                  </a:extLst>
                </p14:cNvPr>
                <p14:cNvContentPartPr/>
                <p14:nvPr/>
              </p14:nvContentPartPr>
              <p14:xfrm>
                <a:off x="4842827" y="2060707"/>
                <a:ext cx="167400" cy="184320"/>
              </p14:xfrm>
            </p:contentPart>
          </mc:Choice>
          <mc:Fallback>
            <p:pic>
              <p:nvPicPr>
                <p:cNvPr id="37" name="Freihand 36">
                  <a:extLst>
                    <a:ext uri="{FF2B5EF4-FFF2-40B4-BE49-F238E27FC236}">
                      <a16:creationId xmlns:a16="http://schemas.microsoft.com/office/drawing/2014/main" id="{53D84A7F-0777-47CF-83C0-DD3C96283275}"/>
                    </a:ext>
                  </a:extLst>
                </p:cNvPr>
                <p:cNvPicPr/>
                <p:nvPr/>
              </p:nvPicPr>
              <p:blipFill>
                <a:blip r:embed="rId58"/>
                <a:stretch>
                  <a:fillRect/>
                </a:stretch>
              </p:blipFill>
              <p:spPr>
                <a:xfrm>
                  <a:off x="4838507" y="2056387"/>
                  <a:ext cx="17604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8" name="Freihand 37">
                  <a:extLst>
                    <a:ext uri="{FF2B5EF4-FFF2-40B4-BE49-F238E27FC236}">
                      <a16:creationId xmlns:a16="http://schemas.microsoft.com/office/drawing/2014/main" id="{10CAE568-BD4B-4F84-B7A9-18F0EC7B2042}"/>
                    </a:ext>
                  </a:extLst>
                </p14:cNvPr>
                <p14:cNvContentPartPr/>
                <p14:nvPr/>
              </p14:nvContentPartPr>
              <p14:xfrm>
                <a:off x="5018507" y="2078707"/>
                <a:ext cx="12600" cy="32400"/>
              </p14:xfrm>
            </p:contentPart>
          </mc:Choice>
          <mc:Fallback>
            <p:pic>
              <p:nvPicPr>
                <p:cNvPr id="38" name="Freihand 37">
                  <a:extLst>
                    <a:ext uri="{FF2B5EF4-FFF2-40B4-BE49-F238E27FC236}">
                      <a16:creationId xmlns:a16="http://schemas.microsoft.com/office/drawing/2014/main" id="{10CAE568-BD4B-4F84-B7A9-18F0EC7B2042}"/>
                    </a:ext>
                  </a:extLst>
                </p:cNvPr>
                <p:cNvPicPr/>
                <p:nvPr/>
              </p:nvPicPr>
              <p:blipFill>
                <a:blip r:embed="rId60"/>
                <a:stretch>
                  <a:fillRect/>
                </a:stretch>
              </p:blipFill>
              <p:spPr>
                <a:xfrm>
                  <a:off x="5014187" y="2074387"/>
                  <a:ext cx="2124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9" name="Freihand 38">
                  <a:extLst>
                    <a:ext uri="{FF2B5EF4-FFF2-40B4-BE49-F238E27FC236}">
                      <a16:creationId xmlns:a16="http://schemas.microsoft.com/office/drawing/2014/main" id="{B5A1C34B-FB22-4C4E-A824-E6F02250754A}"/>
                    </a:ext>
                  </a:extLst>
                </p14:cNvPr>
                <p14:cNvContentPartPr/>
                <p14:nvPr/>
              </p14:nvContentPartPr>
              <p14:xfrm>
                <a:off x="5069627" y="2138107"/>
                <a:ext cx="162000" cy="68040"/>
              </p14:xfrm>
            </p:contentPart>
          </mc:Choice>
          <mc:Fallback>
            <p:pic>
              <p:nvPicPr>
                <p:cNvPr id="39" name="Freihand 38">
                  <a:extLst>
                    <a:ext uri="{FF2B5EF4-FFF2-40B4-BE49-F238E27FC236}">
                      <a16:creationId xmlns:a16="http://schemas.microsoft.com/office/drawing/2014/main" id="{B5A1C34B-FB22-4C4E-A824-E6F02250754A}"/>
                    </a:ext>
                  </a:extLst>
                </p:cNvPr>
                <p:cNvPicPr/>
                <p:nvPr/>
              </p:nvPicPr>
              <p:blipFill>
                <a:blip r:embed="rId62"/>
                <a:stretch>
                  <a:fillRect/>
                </a:stretch>
              </p:blipFill>
              <p:spPr>
                <a:xfrm>
                  <a:off x="5065307" y="2133787"/>
                  <a:ext cx="17064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1" name="Freihand 40">
                  <a:extLst>
                    <a:ext uri="{FF2B5EF4-FFF2-40B4-BE49-F238E27FC236}">
                      <a16:creationId xmlns:a16="http://schemas.microsoft.com/office/drawing/2014/main" id="{2B09EABE-CE4C-4072-9640-58D0D27BD502}"/>
                    </a:ext>
                  </a:extLst>
                </p14:cNvPr>
                <p14:cNvContentPartPr/>
                <p14:nvPr/>
              </p14:nvContentPartPr>
              <p14:xfrm>
                <a:off x="5331707" y="1989067"/>
                <a:ext cx="103320" cy="310320"/>
              </p14:xfrm>
            </p:contentPart>
          </mc:Choice>
          <mc:Fallback>
            <p:pic>
              <p:nvPicPr>
                <p:cNvPr id="41" name="Freihand 40">
                  <a:extLst>
                    <a:ext uri="{FF2B5EF4-FFF2-40B4-BE49-F238E27FC236}">
                      <a16:creationId xmlns:a16="http://schemas.microsoft.com/office/drawing/2014/main" id="{2B09EABE-CE4C-4072-9640-58D0D27BD502}"/>
                    </a:ext>
                  </a:extLst>
                </p:cNvPr>
                <p:cNvPicPr/>
                <p:nvPr/>
              </p:nvPicPr>
              <p:blipFill>
                <a:blip r:embed="rId64"/>
                <a:stretch>
                  <a:fillRect/>
                </a:stretch>
              </p:blipFill>
              <p:spPr>
                <a:xfrm>
                  <a:off x="5327387" y="1984747"/>
                  <a:ext cx="111960" cy="318960"/>
                </a:xfrm>
                <a:prstGeom prst="rect">
                  <a:avLst/>
                </a:prstGeom>
              </p:spPr>
            </p:pic>
          </mc:Fallback>
        </mc:AlternateContent>
      </p:grpSp>
      <p:grpSp>
        <p:nvGrpSpPr>
          <p:cNvPr id="60" name="Gruppieren 59">
            <a:extLst>
              <a:ext uri="{FF2B5EF4-FFF2-40B4-BE49-F238E27FC236}">
                <a16:creationId xmlns:a16="http://schemas.microsoft.com/office/drawing/2014/main" id="{9520A599-EA76-471C-8680-6999EC000705}"/>
              </a:ext>
            </a:extLst>
          </p:cNvPr>
          <p:cNvGrpSpPr/>
          <p:nvPr/>
        </p:nvGrpSpPr>
        <p:grpSpPr>
          <a:xfrm>
            <a:off x="5656427" y="1873867"/>
            <a:ext cx="3255480" cy="405000"/>
            <a:chOff x="5656427" y="1873867"/>
            <a:chExt cx="3255480" cy="405000"/>
          </a:xfrm>
        </p:grpSpPr>
        <mc:AlternateContent xmlns:mc="http://schemas.openxmlformats.org/markup-compatibility/2006">
          <mc:Choice xmlns:p14="http://schemas.microsoft.com/office/powerpoint/2010/main" Requires="p14">
            <p:contentPart p14:bwMode="auto" r:id="rId65">
              <p14:nvContentPartPr>
                <p14:cNvPr id="43" name="Freihand 42">
                  <a:extLst>
                    <a:ext uri="{FF2B5EF4-FFF2-40B4-BE49-F238E27FC236}">
                      <a16:creationId xmlns:a16="http://schemas.microsoft.com/office/drawing/2014/main" id="{5049A7B7-922D-475F-973C-B51F54EF768A}"/>
                    </a:ext>
                  </a:extLst>
                </p14:cNvPr>
                <p14:cNvContentPartPr/>
                <p14:nvPr/>
              </p14:nvContentPartPr>
              <p14:xfrm>
                <a:off x="5656427" y="1969267"/>
                <a:ext cx="149760" cy="309600"/>
              </p14:xfrm>
            </p:contentPart>
          </mc:Choice>
          <mc:Fallback>
            <p:pic>
              <p:nvPicPr>
                <p:cNvPr id="43" name="Freihand 42">
                  <a:extLst>
                    <a:ext uri="{FF2B5EF4-FFF2-40B4-BE49-F238E27FC236}">
                      <a16:creationId xmlns:a16="http://schemas.microsoft.com/office/drawing/2014/main" id="{5049A7B7-922D-475F-973C-B51F54EF768A}"/>
                    </a:ext>
                  </a:extLst>
                </p:cNvPr>
                <p:cNvPicPr/>
                <p:nvPr/>
              </p:nvPicPr>
              <p:blipFill>
                <a:blip r:embed="rId66"/>
                <a:stretch>
                  <a:fillRect/>
                </a:stretch>
              </p:blipFill>
              <p:spPr>
                <a:xfrm>
                  <a:off x="5652107" y="1964947"/>
                  <a:ext cx="158400" cy="3182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4" name="Freihand 43">
                  <a:extLst>
                    <a:ext uri="{FF2B5EF4-FFF2-40B4-BE49-F238E27FC236}">
                      <a16:creationId xmlns:a16="http://schemas.microsoft.com/office/drawing/2014/main" id="{DE06A039-0EDB-419E-A40D-A06EB5902D5F}"/>
                    </a:ext>
                  </a:extLst>
                </p14:cNvPr>
                <p14:cNvContentPartPr/>
                <p14:nvPr/>
              </p14:nvContentPartPr>
              <p14:xfrm>
                <a:off x="5805467" y="2092747"/>
                <a:ext cx="334800" cy="82800"/>
              </p14:xfrm>
            </p:contentPart>
          </mc:Choice>
          <mc:Fallback>
            <p:pic>
              <p:nvPicPr>
                <p:cNvPr id="44" name="Freihand 43">
                  <a:extLst>
                    <a:ext uri="{FF2B5EF4-FFF2-40B4-BE49-F238E27FC236}">
                      <a16:creationId xmlns:a16="http://schemas.microsoft.com/office/drawing/2014/main" id="{DE06A039-0EDB-419E-A40D-A06EB5902D5F}"/>
                    </a:ext>
                  </a:extLst>
                </p:cNvPr>
                <p:cNvPicPr/>
                <p:nvPr/>
              </p:nvPicPr>
              <p:blipFill>
                <a:blip r:embed="rId68"/>
                <a:stretch>
                  <a:fillRect/>
                </a:stretch>
              </p:blipFill>
              <p:spPr>
                <a:xfrm>
                  <a:off x="5801147" y="2088427"/>
                  <a:ext cx="34344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6" name="Freihand 45">
                  <a:extLst>
                    <a:ext uri="{FF2B5EF4-FFF2-40B4-BE49-F238E27FC236}">
                      <a16:creationId xmlns:a16="http://schemas.microsoft.com/office/drawing/2014/main" id="{E448BB92-AEB5-4D44-87E1-88B9F582DD84}"/>
                    </a:ext>
                  </a:extLst>
                </p14:cNvPr>
                <p14:cNvContentPartPr/>
                <p14:nvPr/>
              </p14:nvContentPartPr>
              <p14:xfrm>
                <a:off x="6362027" y="2012467"/>
                <a:ext cx="234720" cy="168120"/>
              </p14:xfrm>
            </p:contentPart>
          </mc:Choice>
          <mc:Fallback>
            <p:pic>
              <p:nvPicPr>
                <p:cNvPr id="46" name="Freihand 45">
                  <a:extLst>
                    <a:ext uri="{FF2B5EF4-FFF2-40B4-BE49-F238E27FC236}">
                      <a16:creationId xmlns:a16="http://schemas.microsoft.com/office/drawing/2014/main" id="{E448BB92-AEB5-4D44-87E1-88B9F582DD84}"/>
                    </a:ext>
                  </a:extLst>
                </p:cNvPr>
                <p:cNvPicPr/>
                <p:nvPr/>
              </p:nvPicPr>
              <p:blipFill>
                <a:blip r:embed="rId70"/>
                <a:stretch>
                  <a:fillRect/>
                </a:stretch>
              </p:blipFill>
              <p:spPr>
                <a:xfrm>
                  <a:off x="6357707" y="2008147"/>
                  <a:ext cx="24336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7" name="Freihand 46">
                  <a:extLst>
                    <a:ext uri="{FF2B5EF4-FFF2-40B4-BE49-F238E27FC236}">
                      <a16:creationId xmlns:a16="http://schemas.microsoft.com/office/drawing/2014/main" id="{8DF33E64-D5D1-4F7D-8AD0-3A44214577C1}"/>
                    </a:ext>
                  </a:extLst>
                </p14:cNvPr>
                <p14:cNvContentPartPr/>
                <p14:nvPr/>
              </p14:nvContentPartPr>
              <p14:xfrm>
                <a:off x="6764507" y="2048107"/>
                <a:ext cx="324360" cy="93960"/>
              </p14:xfrm>
            </p:contentPart>
          </mc:Choice>
          <mc:Fallback>
            <p:pic>
              <p:nvPicPr>
                <p:cNvPr id="47" name="Freihand 46">
                  <a:extLst>
                    <a:ext uri="{FF2B5EF4-FFF2-40B4-BE49-F238E27FC236}">
                      <a16:creationId xmlns:a16="http://schemas.microsoft.com/office/drawing/2014/main" id="{8DF33E64-D5D1-4F7D-8AD0-3A44214577C1}"/>
                    </a:ext>
                  </a:extLst>
                </p:cNvPr>
                <p:cNvPicPr/>
                <p:nvPr/>
              </p:nvPicPr>
              <p:blipFill>
                <a:blip r:embed="rId72"/>
                <a:stretch>
                  <a:fillRect/>
                </a:stretch>
              </p:blipFill>
              <p:spPr>
                <a:xfrm>
                  <a:off x="6760187" y="2043787"/>
                  <a:ext cx="33300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8" name="Freihand 47">
                  <a:extLst>
                    <a:ext uri="{FF2B5EF4-FFF2-40B4-BE49-F238E27FC236}">
                      <a16:creationId xmlns:a16="http://schemas.microsoft.com/office/drawing/2014/main" id="{E31DE4E3-F152-4F6A-A4A3-7A24DED7D978}"/>
                    </a:ext>
                  </a:extLst>
                </p14:cNvPr>
                <p14:cNvContentPartPr/>
                <p14:nvPr/>
              </p14:nvContentPartPr>
              <p14:xfrm>
                <a:off x="7107587" y="2066467"/>
                <a:ext cx="59040" cy="53640"/>
              </p14:xfrm>
            </p:contentPart>
          </mc:Choice>
          <mc:Fallback>
            <p:pic>
              <p:nvPicPr>
                <p:cNvPr id="48" name="Freihand 47">
                  <a:extLst>
                    <a:ext uri="{FF2B5EF4-FFF2-40B4-BE49-F238E27FC236}">
                      <a16:creationId xmlns:a16="http://schemas.microsoft.com/office/drawing/2014/main" id="{E31DE4E3-F152-4F6A-A4A3-7A24DED7D978}"/>
                    </a:ext>
                  </a:extLst>
                </p:cNvPr>
                <p:cNvPicPr/>
                <p:nvPr/>
              </p:nvPicPr>
              <p:blipFill>
                <a:blip r:embed="rId74"/>
                <a:stretch>
                  <a:fillRect/>
                </a:stretch>
              </p:blipFill>
              <p:spPr>
                <a:xfrm>
                  <a:off x="7103267" y="2062147"/>
                  <a:ext cx="67680" cy="622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9" name="Freihand 48">
                  <a:extLst>
                    <a:ext uri="{FF2B5EF4-FFF2-40B4-BE49-F238E27FC236}">
                      <a16:creationId xmlns:a16="http://schemas.microsoft.com/office/drawing/2014/main" id="{AF32573A-4E82-4119-8A42-CF68040389FA}"/>
                    </a:ext>
                  </a:extLst>
                </p14:cNvPr>
                <p14:cNvContentPartPr/>
                <p14:nvPr/>
              </p14:nvContentPartPr>
              <p14:xfrm>
                <a:off x="7129547" y="2058187"/>
                <a:ext cx="122760" cy="199080"/>
              </p14:xfrm>
            </p:contentPart>
          </mc:Choice>
          <mc:Fallback>
            <p:pic>
              <p:nvPicPr>
                <p:cNvPr id="49" name="Freihand 48">
                  <a:extLst>
                    <a:ext uri="{FF2B5EF4-FFF2-40B4-BE49-F238E27FC236}">
                      <a16:creationId xmlns:a16="http://schemas.microsoft.com/office/drawing/2014/main" id="{AF32573A-4E82-4119-8A42-CF68040389FA}"/>
                    </a:ext>
                  </a:extLst>
                </p:cNvPr>
                <p:cNvPicPr/>
                <p:nvPr/>
              </p:nvPicPr>
              <p:blipFill>
                <a:blip r:embed="rId76"/>
                <a:stretch>
                  <a:fillRect/>
                </a:stretch>
              </p:blipFill>
              <p:spPr>
                <a:xfrm>
                  <a:off x="7125227" y="2053867"/>
                  <a:ext cx="13140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0" name="Freihand 49">
                  <a:extLst>
                    <a:ext uri="{FF2B5EF4-FFF2-40B4-BE49-F238E27FC236}">
                      <a16:creationId xmlns:a16="http://schemas.microsoft.com/office/drawing/2014/main" id="{39620785-2396-41C6-9756-CE8012976EDC}"/>
                    </a:ext>
                  </a:extLst>
                </p14:cNvPr>
                <p14:cNvContentPartPr/>
                <p14:nvPr/>
              </p14:nvContentPartPr>
              <p14:xfrm>
                <a:off x="7296947" y="2062867"/>
                <a:ext cx="65520" cy="77040"/>
              </p14:xfrm>
            </p:contentPart>
          </mc:Choice>
          <mc:Fallback>
            <p:pic>
              <p:nvPicPr>
                <p:cNvPr id="50" name="Freihand 49">
                  <a:extLst>
                    <a:ext uri="{FF2B5EF4-FFF2-40B4-BE49-F238E27FC236}">
                      <a16:creationId xmlns:a16="http://schemas.microsoft.com/office/drawing/2014/main" id="{39620785-2396-41C6-9756-CE8012976EDC}"/>
                    </a:ext>
                  </a:extLst>
                </p:cNvPr>
                <p:cNvPicPr/>
                <p:nvPr/>
              </p:nvPicPr>
              <p:blipFill>
                <a:blip r:embed="rId78"/>
                <a:stretch>
                  <a:fillRect/>
                </a:stretch>
              </p:blipFill>
              <p:spPr>
                <a:xfrm>
                  <a:off x="7292627" y="2058547"/>
                  <a:ext cx="7416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1" name="Freihand 50">
                  <a:extLst>
                    <a:ext uri="{FF2B5EF4-FFF2-40B4-BE49-F238E27FC236}">
                      <a16:creationId xmlns:a16="http://schemas.microsoft.com/office/drawing/2014/main" id="{C4FC7637-29A3-437F-BDCC-0F7A55BBA8B9}"/>
                    </a:ext>
                  </a:extLst>
                </p14:cNvPr>
                <p14:cNvContentPartPr/>
                <p14:nvPr/>
              </p14:nvContentPartPr>
              <p14:xfrm>
                <a:off x="7379387" y="2071507"/>
                <a:ext cx="210240" cy="64440"/>
              </p14:xfrm>
            </p:contentPart>
          </mc:Choice>
          <mc:Fallback>
            <p:pic>
              <p:nvPicPr>
                <p:cNvPr id="51" name="Freihand 50">
                  <a:extLst>
                    <a:ext uri="{FF2B5EF4-FFF2-40B4-BE49-F238E27FC236}">
                      <a16:creationId xmlns:a16="http://schemas.microsoft.com/office/drawing/2014/main" id="{C4FC7637-29A3-437F-BDCC-0F7A55BBA8B9}"/>
                    </a:ext>
                  </a:extLst>
                </p:cNvPr>
                <p:cNvPicPr/>
                <p:nvPr/>
              </p:nvPicPr>
              <p:blipFill>
                <a:blip r:embed="rId80"/>
                <a:stretch>
                  <a:fillRect/>
                </a:stretch>
              </p:blipFill>
              <p:spPr>
                <a:xfrm>
                  <a:off x="7375067" y="2067187"/>
                  <a:ext cx="21888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2" name="Freihand 51">
                  <a:extLst>
                    <a:ext uri="{FF2B5EF4-FFF2-40B4-BE49-F238E27FC236}">
                      <a16:creationId xmlns:a16="http://schemas.microsoft.com/office/drawing/2014/main" id="{47F69B91-A382-4AD0-B168-1624A880F1B0}"/>
                    </a:ext>
                  </a:extLst>
                </p14:cNvPr>
                <p14:cNvContentPartPr/>
                <p14:nvPr/>
              </p14:nvContentPartPr>
              <p14:xfrm>
                <a:off x="7748387" y="2046667"/>
                <a:ext cx="103680" cy="155160"/>
              </p14:xfrm>
            </p:contentPart>
          </mc:Choice>
          <mc:Fallback>
            <p:pic>
              <p:nvPicPr>
                <p:cNvPr id="52" name="Freihand 51">
                  <a:extLst>
                    <a:ext uri="{FF2B5EF4-FFF2-40B4-BE49-F238E27FC236}">
                      <a16:creationId xmlns:a16="http://schemas.microsoft.com/office/drawing/2014/main" id="{47F69B91-A382-4AD0-B168-1624A880F1B0}"/>
                    </a:ext>
                  </a:extLst>
                </p:cNvPr>
                <p:cNvPicPr/>
                <p:nvPr/>
              </p:nvPicPr>
              <p:blipFill>
                <a:blip r:embed="rId82"/>
                <a:stretch>
                  <a:fillRect/>
                </a:stretch>
              </p:blipFill>
              <p:spPr>
                <a:xfrm>
                  <a:off x="7744067" y="2042347"/>
                  <a:ext cx="11232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3" name="Freihand 52">
                  <a:extLst>
                    <a:ext uri="{FF2B5EF4-FFF2-40B4-BE49-F238E27FC236}">
                      <a16:creationId xmlns:a16="http://schemas.microsoft.com/office/drawing/2014/main" id="{98C5632C-5DD4-4406-B382-05852CE0E72F}"/>
                    </a:ext>
                  </a:extLst>
                </p14:cNvPr>
                <p14:cNvContentPartPr/>
                <p14:nvPr/>
              </p14:nvContentPartPr>
              <p14:xfrm>
                <a:off x="7871867" y="2021467"/>
                <a:ext cx="280800" cy="107640"/>
              </p14:xfrm>
            </p:contentPart>
          </mc:Choice>
          <mc:Fallback>
            <p:pic>
              <p:nvPicPr>
                <p:cNvPr id="53" name="Freihand 52">
                  <a:extLst>
                    <a:ext uri="{FF2B5EF4-FFF2-40B4-BE49-F238E27FC236}">
                      <a16:creationId xmlns:a16="http://schemas.microsoft.com/office/drawing/2014/main" id="{98C5632C-5DD4-4406-B382-05852CE0E72F}"/>
                    </a:ext>
                  </a:extLst>
                </p:cNvPr>
                <p:cNvPicPr/>
                <p:nvPr/>
              </p:nvPicPr>
              <p:blipFill>
                <a:blip r:embed="rId84"/>
                <a:stretch>
                  <a:fillRect/>
                </a:stretch>
              </p:blipFill>
              <p:spPr>
                <a:xfrm>
                  <a:off x="7867547" y="2017147"/>
                  <a:ext cx="2894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4" name="Freihand 53">
                  <a:extLst>
                    <a:ext uri="{FF2B5EF4-FFF2-40B4-BE49-F238E27FC236}">
                      <a16:creationId xmlns:a16="http://schemas.microsoft.com/office/drawing/2014/main" id="{5626CCB3-24A9-451F-87CD-E41DF445E487}"/>
                    </a:ext>
                  </a:extLst>
                </p14:cNvPr>
                <p14:cNvContentPartPr/>
                <p14:nvPr/>
              </p14:nvContentPartPr>
              <p14:xfrm>
                <a:off x="8133587" y="2016787"/>
                <a:ext cx="138960" cy="204120"/>
              </p14:xfrm>
            </p:contentPart>
          </mc:Choice>
          <mc:Fallback>
            <p:pic>
              <p:nvPicPr>
                <p:cNvPr id="54" name="Freihand 53">
                  <a:extLst>
                    <a:ext uri="{FF2B5EF4-FFF2-40B4-BE49-F238E27FC236}">
                      <a16:creationId xmlns:a16="http://schemas.microsoft.com/office/drawing/2014/main" id="{5626CCB3-24A9-451F-87CD-E41DF445E487}"/>
                    </a:ext>
                  </a:extLst>
                </p:cNvPr>
                <p:cNvPicPr/>
                <p:nvPr/>
              </p:nvPicPr>
              <p:blipFill>
                <a:blip r:embed="rId86"/>
                <a:stretch>
                  <a:fillRect/>
                </a:stretch>
              </p:blipFill>
              <p:spPr>
                <a:xfrm>
                  <a:off x="8129267" y="2012467"/>
                  <a:ext cx="147600" cy="2127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5" name="Freihand 54">
                  <a:extLst>
                    <a:ext uri="{FF2B5EF4-FFF2-40B4-BE49-F238E27FC236}">
                      <a16:creationId xmlns:a16="http://schemas.microsoft.com/office/drawing/2014/main" id="{9D228CCC-2C24-4EA1-8CDD-EA6918592D49}"/>
                    </a:ext>
                  </a:extLst>
                </p14:cNvPr>
                <p14:cNvContentPartPr/>
                <p14:nvPr/>
              </p14:nvContentPartPr>
              <p14:xfrm>
                <a:off x="8276147" y="2017867"/>
                <a:ext cx="90720" cy="65160"/>
              </p14:xfrm>
            </p:contentPart>
          </mc:Choice>
          <mc:Fallback>
            <p:pic>
              <p:nvPicPr>
                <p:cNvPr id="55" name="Freihand 54">
                  <a:extLst>
                    <a:ext uri="{FF2B5EF4-FFF2-40B4-BE49-F238E27FC236}">
                      <a16:creationId xmlns:a16="http://schemas.microsoft.com/office/drawing/2014/main" id="{9D228CCC-2C24-4EA1-8CDD-EA6918592D49}"/>
                    </a:ext>
                  </a:extLst>
                </p:cNvPr>
                <p:cNvPicPr/>
                <p:nvPr/>
              </p:nvPicPr>
              <p:blipFill>
                <a:blip r:embed="rId88"/>
                <a:stretch>
                  <a:fillRect/>
                </a:stretch>
              </p:blipFill>
              <p:spPr>
                <a:xfrm>
                  <a:off x="8271827" y="2013547"/>
                  <a:ext cx="9936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6" name="Freihand 55">
                  <a:extLst>
                    <a:ext uri="{FF2B5EF4-FFF2-40B4-BE49-F238E27FC236}">
                      <a16:creationId xmlns:a16="http://schemas.microsoft.com/office/drawing/2014/main" id="{44CB6FBB-1BBC-46EC-B152-9918C84741BE}"/>
                    </a:ext>
                  </a:extLst>
                </p14:cNvPr>
                <p14:cNvContentPartPr/>
                <p14:nvPr/>
              </p14:nvContentPartPr>
              <p14:xfrm>
                <a:off x="8372627" y="2031547"/>
                <a:ext cx="110880" cy="51840"/>
              </p14:xfrm>
            </p:contentPart>
          </mc:Choice>
          <mc:Fallback>
            <p:pic>
              <p:nvPicPr>
                <p:cNvPr id="56" name="Freihand 55">
                  <a:extLst>
                    <a:ext uri="{FF2B5EF4-FFF2-40B4-BE49-F238E27FC236}">
                      <a16:creationId xmlns:a16="http://schemas.microsoft.com/office/drawing/2014/main" id="{44CB6FBB-1BBC-46EC-B152-9918C84741BE}"/>
                    </a:ext>
                  </a:extLst>
                </p:cNvPr>
                <p:cNvPicPr/>
                <p:nvPr/>
              </p:nvPicPr>
              <p:blipFill>
                <a:blip r:embed="rId90"/>
                <a:stretch>
                  <a:fillRect/>
                </a:stretch>
              </p:blipFill>
              <p:spPr>
                <a:xfrm>
                  <a:off x="8368307" y="2027227"/>
                  <a:ext cx="11952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7" name="Freihand 56">
                  <a:extLst>
                    <a:ext uri="{FF2B5EF4-FFF2-40B4-BE49-F238E27FC236}">
                      <a16:creationId xmlns:a16="http://schemas.microsoft.com/office/drawing/2014/main" id="{1857DD8B-803A-4936-9F84-D28D3D41B2FD}"/>
                    </a:ext>
                  </a:extLst>
                </p14:cNvPr>
                <p14:cNvContentPartPr/>
                <p14:nvPr/>
              </p14:nvContentPartPr>
              <p14:xfrm>
                <a:off x="8506187" y="1873867"/>
                <a:ext cx="136080" cy="201600"/>
              </p14:xfrm>
            </p:contentPart>
          </mc:Choice>
          <mc:Fallback>
            <p:pic>
              <p:nvPicPr>
                <p:cNvPr id="57" name="Freihand 56">
                  <a:extLst>
                    <a:ext uri="{FF2B5EF4-FFF2-40B4-BE49-F238E27FC236}">
                      <a16:creationId xmlns:a16="http://schemas.microsoft.com/office/drawing/2014/main" id="{1857DD8B-803A-4936-9F84-D28D3D41B2FD}"/>
                    </a:ext>
                  </a:extLst>
                </p:cNvPr>
                <p:cNvPicPr/>
                <p:nvPr/>
              </p:nvPicPr>
              <p:blipFill>
                <a:blip r:embed="rId92"/>
                <a:stretch>
                  <a:fillRect/>
                </a:stretch>
              </p:blipFill>
              <p:spPr>
                <a:xfrm>
                  <a:off x="8501867" y="1869547"/>
                  <a:ext cx="14472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8" name="Freihand 57">
                  <a:extLst>
                    <a:ext uri="{FF2B5EF4-FFF2-40B4-BE49-F238E27FC236}">
                      <a16:creationId xmlns:a16="http://schemas.microsoft.com/office/drawing/2014/main" id="{1E488312-0AA3-423D-8EBC-B574400E099E}"/>
                    </a:ext>
                  </a:extLst>
                </p14:cNvPr>
                <p14:cNvContentPartPr/>
                <p14:nvPr/>
              </p14:nvContentPartPr>
              <p14:xfrm>
                <a:off x="8636147" y="1919227"/>
                <a:ext cx="32040" cy="25560"/>
              </p14:xfrm>
            </p:contentPart>
          </mc:Choice>
          <mc:Fallback>
            <p:pic>
              <p:nvPicPr>
                <p:cNvPr id="58" name="Freihand 57">
                  <a:extLst>
                    <a:ext uri="{FF2B5EF4-FFF2-40B4-BE49-F238E27FC236}">
                      <a16:creationId xmlns:a16="http://schemas.microsoft.com/office/drawing/2014/main" id="{1E488312-0AA3-423D-8EBC-B574400E099E}"/>
                    </a:ext>
                  </a:extLst>
                </p:cNvPr>
                <p:cNvPicPr/>
                <p:nvPr/>
              </p:nvPicPr>
              <p:blipFill>
                <a:blip r:embed="rId94"/>
                <a:stretch>
                  <a:fillRect/>
                </a:stretch>
              </p:blipFill>
              <p:spPr>
                <a:xfrm>
                  <a:off x="8631827" y="1914907"/>
                  <a:ext cx="406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9" name="Freihand 58">
                  <a:extLst>
                    <a:ext uri="{FF2B5EF4-FFF2-40B4-BE49-F238E27FC236}">
                      <a16:creationId xmlns:a16="http://schemas.microsoft.com/office/drawing/2014/main" id="{6805DE70-622F-427B-95FA-9672690470C8}"/>
                    </a:ext>
                  </a:extLst>
                </p14:cNvPr>
                <p14:cNvContentPartPr/>
                <p14:nvPr/>
              </p14:nvContentPartPr>
              <p14:xfrm>
                <a:off x="8673947" y="1964227"/>
                <a:ext cx="237960" cy="127080"/>
              </p14:xfrm>
            </p:contentPart>
          </mc:Choice>
          <mc:Fallback>
            <p:pic>
              <p:nvPicPr>
                <p:cNvPr id="59" name="Freihand 58">
                  <a:extLst>
                    <a:ext uri="{FF2B5EF4-FFF2-40B4-BE49-F238E27FC236}">
                      <a16:creationId xmlns:a16="http://schemas.microsoft.com/office/drawing/2014/main" id="{6805DE70-622F-427B-95FA-9672690470C8}"/>
                    </a:ext>
                  </a:extLst>
                </p:cNvPr>
                <p:cNvPicPr/>
                <p:nvPr/>
              </p:nvPicPr>
              <p:blipFill>
                <a:blip r:embed="rId96"/>
                <a:stretch>
                  <a:fillRect/>
                </a:stretch>
              </p:blipFill>
              <p:spPr>
                <a:xfrm>
                  <a:off x="8669627" y="1959907"/>
                  <a:ext cx="246600" cy="135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97">
            <p14:nvContentPartPr>
              <p14:cNvPr id="61" name="Freihand 60">
                <a:extLst>
                  <a:ext uri="{FF2B5EF4-FFF2-40B4-BE49-F238E27FC236}">
                    <a16:creationId xmlns:a16="http://schemas.microsoft.com/office/drawing/2014/main" id="{B2590CA3-6F2A-4B94-B476-1474A386E86A}"/>
                  </a:ext>
                </a:extLst>
              </p14:cNvPr>
              <p14:cNvContentPartPr/>
              <p14:nvPr/>
            </p14:nvContentPartPr>
            <p14:xfrm>
              <a:off x="4495067" y="3064747"/>
              <a:ext cx="319320" cy="53280"/>
            </p14:xfrm>
          </p:contentPart>
        </mc:Choice>
        <mc:Fallback>
          <p:pic>
            <p:nvPicPr>
              <p:cNvPr id="61" name="Freihand 60">
                <a:extLst>
                  <a:ext uri="{FF2B5EF4-FFF2-40B4-BE49-F238E27FC236}">
                    <a16:creationId xmlns:a16="http://schemas.microsoft.com/office/drawing/2014/main" id="{B2590CA3-6F2A-4B94-B476-1474A386E86A}"/>
                  </a:ext>
                </a:extLst>
              </p:cNvPr>
              <p:cNvPicPr/>
              <p:nvPr/>
            </p:nvPicPr>
            <p:blipFill>
              <a:blip r:embed="rId98"/>
              <a:stretch>
                <a:fillRect/>
              </a:stretch>
            </p:blipFill>
            <p:spPr>
              <a:xfrm>
                <a:off x="4490747" y="3060427"/>
                <a:ext cx="327960" cy="61920"/>
              </a:xfrm>
              <a:prstGeom prst="rect">
                <a:avLst/>
              </a:prstGeom>
            </p:spPr>
          </p:pic>
        </mc:Fallback>
      </mc:AlternateContent>
      <p:grpSp>
        <p:nvGrpSpPr>
          <p:cNvPr id="70" name="Gruppieren 69">
            <a:extLst>
              <a:ext uri="{FF2B5EF4-FFF2-40B4-BE49-F238E27FC236}">
                <a16:creationId xmlns:a16="http://schemas.microsoft.com/office/drawing/2014/main" id="{2126B48C-1CB0-4663-B4C6-4828F7DB6A7A}"/>
              </a:ext>
            </a:extLst>
          </p:cNvPr>
          <p:cNvGrpSpPr/>
          <p:nvPr/>
        </p:nvGrpSpPr>
        <p:grpSpPr>
          <a:xfrm>
            <a:off x="2405987" y="3363187"/>
            <a:ext cx="1756080" cy="302400"/>
            <a:chOff x="2405987" y="3363187"/>
            <a:chExt cx="1756080" cy="302400"/>
          </a:xfrm>
        </p:grpSpPr>
        <mc:AlternateContent xmlns:mc="http://schemas.openxmlformats.org/markup-compatibility/2006">
          <mc:Choice xmlns:p14="http://schemas.microsoft.com/office/powerpoint/2010/main" Requires="p14">
            <p:contentPart p14:bwMode="auto" r:id="rId99">
              <p14:nvContentPartPr>
                <p14:cNvPr id="62" name="Freihand 61">
                  <a:extLst>
                    <a:ext uri="{FF2B5EF4-FFF2-40B4-BE49-F238E27FC236}">
                      <a16:creationId xmlns:a16="http://schemas.microsoft.com/office/drawing/2014/main" id="{EE9280D9-4600-4581-BE65-A3C0BFF88538}"/>
                    </a:ext>
                  </a:extLst>
                </p14:cNvPr>
                <p14:cNvContentPartPr/>
                <p14:nvPr/>
              </p14:nvContentPartPr>
              <p14:xfrm>
                <a:off x="2405987" y="3387667"/>
                <a:ext cx="215640" cy="198360"/>
              </p14:xfrm>
            </p:contentPart>
          </mc:Choice>
          <mc:Fallback>
            <p:pic>
              <p:nvPicPr>
                <p:cNvPr id="62" name="Freihand 61">
                  <a:extLst>
                    <a:ext uri="{FF2B5EF4-FFF2-40B4-BE49-F238E27FC236}">
                      <a16:creationId xmlns:a16="http://schemas.microsoft.com/office/drawing/2014/main" id="{EE9280D9-4600-4581-BE65-A3C0BFF88538}"/>
                    </a:ext>
                  </a:extLst>
                </p:cNvPr>
                <p:cNvPicPr/>
                <p:nvPr/>
              </p:nvPicPr>
              <p:blipFill>
                <a:blip r:embed="rId100"/>
                <a:stretch>
                  <a:fillRect/>
                </a:stretch>
              </p:blipFill>
              <p:spPr>
                <a:xfrm>
                  <a:off x="2401667" y="3383347"/>
                  <a:ext cx="22428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3" name="Freihand 62">
                  <a:extLst>
                    <a:ext uri="{FF2B5EF4-FFF2-40B4-BE49-F238E27FC236}">
                      <a16:creationId xmlns:a16="http://schemas.microsoft.com/office/drawing/2014/main" id="{11E4058B-2A8B-4339-86AF-6602DED990C0}"/>
                    </a:ext>
                  </a:extLst>
                </p14:cNvPr>
                <p14:cNvContentPartPr/>
                <p14:nvPr/>
              </p14:nvContentPartPr>
              <p14:xfrm>
                <a:off x="2640707" y="3454987"/>
                <a:ext cx="185400" cy="100080"/>
              </p14:xfrm>
            </p:contentPart>
          </mc:Choice>
          <mc:Fallback>
            <p:pic>
              <p:nvPicPr>
                <p:cNvPr id="63" name="Freihand 62">
                  <a:extLst>
                    <a:ext uri="{FF2B5EF4-FFF2-40B4-BE49-F238E27FC236}">
                      <a16:creationId xmlns:a16="http://schemas.microsoft.com/office/drawing/2014/main" id="{11E4058B-2A8B-4339-86AF-6602DED990C0}"/>
                    </a:ext>
                  </a:extLst>
                </p:cNvPr>
                <p:cNvPicPr/>
                <p:nvPr/>
              </p:nvPicPr>
              <p:blipFill>
                <a:blip r:embed="rId102"/>
                <a:stretch>
                  <a:fillRect/>
                </a:stretch>
              </p:blipFill>
              <p:spPr>
                <a:xfrm>
                  <a:off x="2636387" y="3450667"/>
                  <a:ext cx="19404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4" name="Freihand 63">
                  <a:extLst>
                    <a:ext uri="{FF2B5EF4-FFF2-40B4-BE49-F238E27FC236}">
                      <a16:creationId xmlns:a16="http://schemas.microsoft.com/office/drawing/2014/main" id="{BA8C3C66-0645-4A86-8910-8134910F5578}"/>
                    </a:ext>
                  </a:extLst>
                </p14:cNvPr>
                <p14:cNvContentPartPr/>
                <p14:nvPr/>
              </p14:nvContentPartPr>
              <p14:xfrm>
                <a:off x="2841587" y="3470827"/>
                <a:ext cx="118440" cy="92520"/>
              </p14:xfrm>
            </p:contentPart>
          </mc:Choice>
          <mc:Fallback>
            <p:pic>
              <p:nvPicPr>
                <p:cNvPr id="64" name="Freihand 63">
                  <a:extLst>
                    <a:ext uri="{FF2B5EF4-FFF2-40B4-BE49-F238E27FC236}">
                      <a16:creationId xmlns:a16="http://schemas.microsoft.com/office/drawing/2014/main" id="{BA8C3C66-0645-4A86-8910-8134910F5578}"/>
                    </a:ext>
                  </a:extLst>
                </p:cNvPr>
                <p:cNvPicPr/>
                <p:nvPr/>
              </p:nvPicPr>
              <p:blipFill>
                <a:blip r:embed="rId104"/>
                <a:stretch>
                  <a:fillRect/>
                </a:stretch>
              </p:blipFill>
              <p:spPr>
                <a:xfrm>
                  <a:off x="2837267" y="3466507"/>
                  <a:ext cx="12708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5" name="Freihand 64">
                  <a:extLst>
                    <a:ext uri="{FF2B5EF4-FFF2-40B4-BE49-F238E27FC236}">
                      <a16:creationId xmlns:a16="http://schemas.microsoft.com/office/drawing/2014/main" id="{D0B255F4-AD9E-4EAC-A196-86CF345952AE}"/>
                    </a:ext>
                  </a:extLst>
                </p14:cNvPr>
                <p14:cNvContentPartPr/>
                <p14:nvPr/>
              </p14:nvContentPartPr>
              <p14:xfrm>
                <a:off x="2954987" y="3379387"/>
                <a:ext cx="126000" cy="169920"/>
              </p14:xfrm>
            </p:contentPart>
          </mc:Choice>
          <mc:Fallback>
            <p:pic>
              <p:nvPicPr>
                <p:cNvPr id="65" name="Freihand 64">
                  <a:extLst>
                    <a:ext uri="{FF2B5EF4-FFF2-40B4-BE49-F238E27FC236}">
                      <a16:creationId xmlns:a16="http://schemas.microsoft.com/office/drawing/2014/main" id="{D0B255F4-AD9E-4EAC-A196-86CF345952AE}"/>
                    </a:ext>
                  </a:extLst>
                </p:cNvPr>
                <p:cNvPicPr/>
                <p:nvPr/>
              </p:nvPicPr>
              <p:blipFill>
                <a:blip r:embed="rId106"/>
                <a:stretch>
                  <a:fillRect/>
                </a:stretch>
              </p:blipFill>
              <p:spPr>
                <a:xfrm>
                  <a:off x="2950667" y="3375067"/>
                  <a:ext cx="1346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6" name="Freihand 65">
                  <a:extLst>
                    <a:ext uri="{FF2B5EF4-FFF2-40B4-BE49-F238E27FC236}">
                      <a16:creationId xmlns:a16="http://schemas.microsoft.com/office/drawing/2014/main" id="{B59BFCCB-FB82-4B22-B5BD-523EF2F3CB2C}"/>
                    </a:ext>
                  </a:extLst>
                </p14:cNvPr>
                <p14:cNvContentPartPr/>
                <p14:nvPr/>
              </p14:nvContentPartPr>
              <p14:xfrm>
                <a:off x="3125267" y="3448507"/>
                <a:ext cx="91080" cy="217080"/>
              </p14:xfrm>
            </p:contentPart>
          </mc:Choice>
          <mc:Fallback>
            <p:pic>
              <p:nvPicPr>
                <p:cNvPr id="66" name="Freihand 65">
                  <a:extLst>
                    <a:ext uri="{FF2B5EF4-FFF2-40B4-BE49-F238E27FC236}">
                      <a16:creationId xmlns:a16="http://schemas.microsoft.com/office/drawing/2014/main" id="{B59BFCCB-FB82-4B22-B5BD-523EF2F3CB2C}"/>
                    </a:ext>
                  </a:extLst>
                </p:cNvPr>
                <p:cNvPicPr/>
                <p:nvPr/>
              </p:nvPicPr>
              <p:blipFill>
                <a:blip r:embed="rId108"/>
                <a:stretch>
                  <a:fillRect/>
                </a:stretch>
              </p:blipFill>
              <p:spPr>
                <a:xfrm>
                  <a:off x="3120947" y="3444187"/>
                  <a:ext cx="9972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7" name="Freihand 66">
                  <a:extLst>
                    <a:ext uri="{FF2B5EF4-FFF2-40B4-BE49-F238E27FC236}">
                      <a16:creationId xmlns:a16="http://schemas.microsoft.com/office/drawing/2014/main" id="{87AD81C9-1623-495F-B55C-73D7CF23F6CF}"/>
                    </a:ext>
                  </a:extLst>
                </p14:cNvPr>
                <p14:cNvContentPartPr/>
                <p14:nvPr/>
              </p14:nvContentPartPr>
              <p14:xfrm>
                <a:off x="3240827" y="3456787"/>
                <a:ext cx="167760" cy="105120"/>
              </p14:xfrm>
            </p:contentPart>
          </mc:Choice>
          <mc:Fallback>
            <p:pic>
              <p:nvPicPr>
                <p:cNvPr id="67" name="Freihand 66">
                  <a:extLst>
                    <a:ext uri="{FF2B5EF4-FFF2-40B4-BE49-F238E27FC236}">
                      <a16:creationId xmlns:a16="http://schemas.microsoft.com/office/drawing/2014/main" id="{87AD81C9-1623-495F-B55C-73D7CF23F6CF}"/>
                    </a:ext>
                  </a:extLst>
                </p:cNvPr>
                <p:cNvPicPr/>
                <p:nvPr/>
              </p:nvPicPr>
              <p:blipFill>
                <a:blip r:embed="rId110"/>
                <a:stretch>
                  <a:fillRect/>
                </a:stretch>
              </p:blipFill>
              <p:spPr>
                <a:xfrm>
                  <a:off x="3236507" y="3452467"/>
                  <a:ext cx="1764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8" name="Freihand 67">
                  <a:extLst>
                    <a:ext uri="{FF2B5EF4-FFF2-40B4-BE49-F238E27FC236}">
                      <a16:creationId xmlns:a16="http://schemas.microsoft.com/office/drawing/2014/main" id="{DECC30A4-E398-4C0D-81A2-96EFCD272961}"/>
                    </a:ext>
                  </a:extLst>
                </p14:cNvPr>
                <p14:cNvContentPartPr/>
                <p14:nvPr/>
              </p14:nvContentPartPr>
              <p14:xfrm>
                <a:off x="3402827" y="3363187"/>
                <a:ext cx="548280" cy="186840"/>
              </p14:xfrm>
            </p:contentPart>
          </mc:Choice>
          <mc:Fallback>
            <p:pic>
              <p:nvPicPr>
                <p:cNvPr id="68" name="Freihand 67">
                  <a:extLst>
                    <a:ext uri="{FF2B5EF4-FFF2-40B4-BE49-F238E27FC236}">
                      <a16:creationId xmlns:a16="http://schemas.microsoft.com/office/drawing/2014/main" id="{DECC30A4-E398-4C0D-81A2-96EFCD272961}"/>
                    </a:ext>
                  </a:extLst>
                </p:cNvPr>
                <p:cNvPicPr/>
                <p:nvPr/>
              </p:nvPicPr>
              <p:blipFill>
                <a:blip r:embed="rId112"/>
                <a:stretch>
                  <a:fillRect/>
                </a:stretch>
              </p:blipFill>
              <p:spPr>
                <a:xfrm>
                  <a:off x="3398507" y="3358867"/>
                  <a:ext cx="55692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9" name="Freihand 68">
                  <a:extLst>
                    <a:ext uri="{FF2B5EF4-FFF2-40B4-BE49-F238E27FC236}">
                      <a16:creationId xmlns:a16="http://schemas.microsoft.com/office/drawing/2014/main" id="{AEE5935F-CECC-476C-9925-6BC821C4DB11}"/>
                    </a:ext>
                  </a:extLst>
                </p14:cNvPr>
                <p14:cNvContentPartPr/>
                <p14:nvPr/>
              </p14:nvContentPartPr>
              <p14:xfrm>
                <a:off x="3950027" y="3383707"/>
                <a:ext cx="212040" cy="119880"/>
              </p14:xfrm>
            </p:contentPart>
          </mc:Choice>
          <mc:Fallback>
            <p:pic>
              <p:nvPicPr>
                <p:cNvPr id="69" name="Freihand 68">
                  <a:extLst>
                    <a:ext uri="{FF2B5EF4-FFF2-40B4-BE49-F238E27FC236}">
                      <a16:creationId xmlns:a16="http://schemas.microsoft.com/office/drawing/2014/main" id="{AEE5935F-CECC-476C-9925-6BC821C4DB11}"/>
                    </a:ext>
                  </a:extLst>
                </p:cNvPr>
                <p:cNvPicPr/>
                <p:nvPr/>
              </p:nvPicPr>
              <p:blipFill>
                <a:blip r:embed="rId114"/>
                <a:stretch>
                  <a:fillRect/>
                </a:stretch>
              </p:blipFill>
              <p:spPr>
                <a:xfrm>
                  <a:off x="3945707" y="3379387"/>
                  <a:ext cx="220680" cy="128520"/>
                </a:xfrm>
                <a:prstGeom prst="rect">
                  <a:avLst/>
                </a:prstGeom>
              </p:spPr>
            </p:pic>
          </mc:Fallback>
        </mc:AlternateContent>
      </p:grpSp>
      <p:grpSp>
        <p:nvGrpSpPr>
          <p:cNvPr id="74" name="Gruppieren 73">
            <a:extLst>
              <a:ext uri="{FF2B5EF4-FFF2-40B4-BE49-F238E27FC236}">
                <a16:creationId xmlns:a16="http://schemas.microsoft.com/office/drawing/2014/main" id="{BCDE71C9-51A6-4493-B6FC-281DB43A155E}"/>
              </a:ext>
            </a:extLst>
          </p:cNvPr>
          <p:cNvGrpSpPr/>
          <p:nvPr/>
        </p:nvGrpSpPr>
        <p:grpSpPr>
          <a:xfrm>
            <a:off x="5005187" y="4301707"/>
            <a:ext cx="694800" cy="23760"/>
            <a:chOff x="5005187" y="4301707"/>
            <a:chExt cx="694800" cy="23760"/>
          </a:xfrm>
        </p:grpSpPr>
        <mc:AlternateContent xmlns:mc="http://schemas.openxmlformats.org/markup-compatibility/2006">
          <mc:Choice xmlns:p14="http://schemas.microsoft.com/office/powerpoint/2010/main" Requires="p14">
            <p:contentPart p14:bwMode="auto" r:id="rId115">
              <p14:nvContentPartPr>
                <p14:cNvPr id="71" name="Freihand 70">
                  <a:extLst>
                    <a:ext uri="{FF2B5EF4-FFF2-40B4-BE49-F238E27FC236}">
                      <a16:creationId xmlns:a16="http://schemas.microsoft.com/office/drawing/2014/main" id="{D6022C7E-B56A-446D-80C4-3F5F43F18C4D}"/>
                    </a:ext>
                  </a:extLst>
                </p14:cNvPr>
                <p14:cNvContentPartPr/>
                <p14:nvPr/>
              </p14:nvContentPartPr>
              <p14:xfrm>
                <a:off x="5138387" y="4313227"/>
                <a:ext cx="360" cy="360"/>
              </p14:xfrm>
            </p:contentPart>
          </mc:Choice>
          <mc:Fallback>
            <p:pic>
              <p:nvPicPr>
                <p:cNvPr id="71" name="Freihand 70">
                  <a:extLst>
                    <a:ext uri="{FF2B5EF4-FFF2-40B4-BE49-F238E27FC236}">
                      <a16:creationId xmlns:a16="http://schemas.microsoft.com/office/drawing/2014/main" id="{D6022C7E-B56A-446D-80C4-3F5F43F18C4D}"/>
                    </a:ext>
                  </a:extLst>
                </p:cNvPr>
                <p:cNvPicPr/>
                <p:nvPr/>
              </p:nvPicPr>
              <p:blipFill>
                <a:blip r:embed="rId116"/>
                <a:stretch>
                  <a:fillRect/>
                </a:stretch>
              </p:blipFill>
              <p:spPr>
                <a:xfrm>
                  <a:off x="5134067" y="4308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2" name="Freihand 71">
                  <a:extLst>
                    <a:ext uri="{FF2B5EF4-FFF2-40B4-BE49-F238E27FC236}">
                      <a16:creationId xmlns:a16="http://schemas.microsoft.com/office/drawing/2014/main" id="{407D52A4-377B-43E4-87B1-806E31FC3622}"/>
                    </a:ext>
                  </a:extLst>
                </p14:cNvPr>
                <p14:cNvContentPartPr/>
                <p14:nvPr/>
              </p14:nvContentPartPr>
              <p14:xfrm>
                <a:off x="5005187" y="4301707"/>
                <a:ext cx="694800" cy="23760"/>
              </p14:xfrm>
            </p:contentPart>
          </mc:Choice>
          <mc:Fallback>
            <p:pic>
              <p:nvPicPr>
                <p:cNvPr id="72" name="Freihand 71">
                  <a:extLst>
                    <a:ext uri="{FF2B5EF4-FFF2-40B4-BE49-F238E27FC236}">
                      <a16:creationId xmlns:a16="http://schemas.microsoft.com/office/drawing/2014/main" id="{407D52A4-377B-43E4-87B1-806E31FC3622}"/>
                    </a:ext>
                  </a:extLst>
                </p:cNvPr>
                <p:cNvPicPr/>
                <p:nvPr/>
              </p:nvPicPr>
              <p:blipFill>
                <a:blip r:embed="rId118"/>
                <a:stretch>
                  <a:fillRect/>
                </a:stretch>
              </p:blipFill>
              <p:spPr>
                <a:xfrm>
                  <a:off x="5000867" y="4297387"/>
                  <a:ext cx="703440" cy="32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9">
            <p14:nvContentPartPr>
              <p14:cNvPr id="73" name="Freihand 72">
                <a:extLst>
                  <a:ext uri="{FF2B5EF4-FFF2-40B4-BE49-F238E27FC236}">
                    <a16:creationId xmlns:a16="http://schemas.microsoft.com/office/drawing/2014/main" id="{8C376E52-9D08-46B3-AC44-4D66601EB972}"/>
                  </a:ext>
                </a:extLst>
              </p14:cNvPr>
              <p14:cNvContentPartPr/>
              <p14:nvPr/>
            </p14:nvContentPartPr>
            <p14:xfrm>
              <a:off x="4455827" y="4326187"/>
              <a:ext cx="309240" cy="39600"/>
            </p14:xfrm>
          </p:contentPart>
        </mc:Choice>
        <mc:Fallback>
          <p:pic>
            <p:nvPicPr>
              <p:cNvPr id="73" name="Freihand 72">
                <a:extLst>
                  <a:ext uri="{FF2B5EF4-FFF2-40B4-BE49-F238E27FC236}">
                    <a16:creationId xmlns:a16="http://schemas.microsoft.com/office/drawing/2014/main" id="{8C376E52-9D08-46B3-AC44-4D66601EB972}"/>
                  </a:ext>
                </a:extLst>
              </p:cNvPr>
              <p:cNvPicPr/>
              <p:nvPr/>
            </p:nvPicPr>
            <p:blipFill>
              <a:blip r:embed="rId120"/>
              <a:stretch>
                <a:fillRect/>
              </a:stretch>
            </p:blipFill>
            <p:spPr>
              <a:xfrm>
                <a:off x="4451507" y="4321867"/>
                <a:ext cx="31788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5" name="Freihand 74">
                <a:extLst>
                  <a:ext uri="{FF2B5EF4-FFF2-40B4-BE49-F238E27FC236}">
                    <a16:creationId xmlns:a16="http://schemas.microsoft.com/office/drawing/2014/main" id="{5BB57D88-5E87-4791-9266-C324ABE06691}"/>
                  </a:ext>
                </a:extLst>
              </p14:cNvPr>
              <p14:cNvContentPartPr/>
              <p14:nvPr/>
            </p14:nvContentPartPr>
            <p14:xfrm>
              <a:off x="1723787" y="5283787"/>
              <a:ext cx="5396400" cy="67680"/>
            </p14:xfrm>
          </p:contentPart>
        </mc:Choice>
        <mc:Fallback>
          <p:pic>
            <p:nvPicPr>
              <p:cNvPr id="75" name="Freihand 74">
                <a:extLst>
                  <a:ext uri="{FF2B5EF4-FFF2-40B4-BE49-F238E27FC236}">
                    <a16:creationId xmlns:a16="http://schemas.microsoft.com/office/drawing/2014/main" id="{5BB57D88-5E87-4791-9266-C324ABE06691}"/>
                  </a:ext>
                </a:extLst>
              </p:cNvPr>
              <p:cNvPicPr/>
              <p:nvPr/>
            </p:nvPicPr>
            <p:blipFill>
              <a:blip r:embed="rId122"/>
              <a:stretch>
                <a:fillRect/>
              </a:stretch>
            </p:blipFill>
            <p:spPr>
              <a:xfrm>
                <a:off x="1719467" y="5279467"/>
                <a:ext cx="5405040" cy="76320"/>
              </a:xfrm>
              <a:prstGeom prst="rect">
                <a:avLst/>
              </a:prstGeom>
            </p:spPr>
          </p:pic>
        </mc:Fallback>
      </mc:AlternateContent>
    </p:spTree>
    <p:extLst>
      <p:ext uri="{BB962C8B-B14F-4D97-AF65-F5344CB8AC3E}">
        <p14:creationId xmlns:p14="http://schemas.microsoft.com/office/powerpoint/2010/main" val="831907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45862-1D07-CB1B-6CD3-59277B29F28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B2B24B9-2A24-5D65-D9B9-880D094BDA3B}"/>
              </a:ext>
            </a:extLst>
          </p:cNvPr>
          <p:cNvSpPr txBox="1">
            <a:spLocks/>
          </p:cNvSpPr>
          <p:nvPr/>
        </p:nvSpPr>
        <p:spPr>
          <a:xfrm>
            <a:off x="1938720" y="10724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a:t>
            </a:r>
          </a:p>
        </p:txBody>
      </p:sp>
      <p:sp>
        <p:nvSpPr>
          <p:cNvPr id="5" name="Rechteck 4">
            <a:extLst>
              <a:ext uri="{FF2B5EF4-FFF2-40B4-BE49-F238E27FC236}">
                <a16:creationId xmlns:a16="http://schemas.microsoft.com/office/drawing/2014/main" id="{76C55339-D675-608B-D428-EA211DD636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5F8920F-4A91-9B06-DE89-0ECA60B352D0}"/>
              </a:ext>
            </a:extLst>
          </p:cNvPr>
          <p:cNvPicPr>
            <a:picLocks noChangeAspect="1"/>
          </p:cNvPicPr>
          <p:nvPr/>
        </p:nvPicPr>
        <p:blipFill>
          <a:blip r:embed="rId3"/>
          <a:stretch>
            <a:fillRect/>
          </a:stretch>
        </p:blipFill>
        <p:spPr>
          <a:xfrm>
            <a:off x="243572" y="633741"/>
            <a:ext cx="6655067" cy="6042274"/>
          </a:xfrm>
          <a:prstGeom prst="rect">
            <a:avLst/>
          </a:prstGeom>
        </p:spPr>
      </p:pic>
      <p:pic>
        <p:nvPicPr>
          <p:cNvPr id="6" name="Grafik 5">
            <a:extLst>
              <a:ext uri="{FF2B5EF4-FFF2-40B4-BE49-F238E27FC236}">
                <a16:creationId xmlns:a16="http://schemas.microsoft.com/office/drawing/2014/main" id="{0ED11835-738C-3327-CEC2-5288E1235B53}"/>
              </a:ext>
            </a:extLst>
          </p:cNvPr>
          <p:cNvPicPr>
            <a:picLocks noChangeAspect="1"/>
          </p:cNvPicPr>
          <p:nvPr/>
        </p:nvPicPr>
        <p:blipFill>
          <a:blip r:embed="rId4"/>
          <a:stretch>
            <a:fillRect/>
          </a:stretch>
        </p:blipFill>
        <p:spPr>
          <a:xfrm>
            <a:off x="7362057" y="633741"/>
            <a:ext cx="4718950" cy="3291076"/>
          </a:xfrm>
          <a:prstGeom prst="rect">
            <a:avLst/>
          </a:prstGeom>
        </p:spPr>
      </p:pic>
      <p:sp>
        <p:nvSpPr>
          <p:cNvPr id="7" name="Textfeld 6">
            <a:extLst>
              <a:ext uri="{FF2B5EF4-FFF2-40B4-BE49-F238E27FC236}">
                <a16:creationId xmlns:a16="http://schemas.microsoft.com/office/drawing/2014/main" id="{D6BAD5AF-EE40-BA9F-12A0-7783E2C1CAF7}"/>
              </a:ext>
            </a:extLst>
          </p:cNvPr>
          <p:cNvSpPr txBox="1"/>
          <p:nvPr/>
        </p:nvSpPr>
        <p:spPr>
          <a:xfrm>
            <a:off x="447040" y="345440"/>
            <a:ext cx="2093650" cy="369332"/>
          </a:xfrm>
          <a:prstGeom prst="rect">
            <a:avLst/>
          </a:prstGeom>
          <a:noFill/>
        </p:spPr>
        <p:txBody>
          <a:bodyPr wrap="none" rtlCol="0">
            <a:spAutoFit/>
          </a:bodyPr>
          <a:lstStyle/>
          <a:p>
            <a:r>
              <a:rPr lang="de-DE" dirty="0"/>
              <a:t>Source: Bundesbank</a:t>
            </a:r>
          </a:p>
        </p:txBody>
      </p:sp>
      <p:sp>
        <p:nvSpPr>
          <p:cNvPr id="9" name="Textfeld 8">
            <a:extLst>
              <a:ext uri="{FF2B5EF4-FFF2-40B4-BE49-F238E27FC236}">
                <a16:creationId xmlns:a16="http://schemas.microsoft.com/office/drawing/2014/main" id="{23CE6228-C854-D2E0-4DA5-FBB0588758C3}"/>
              </a:ext>
            </a:extLst>
          </p:cNvPr>
          <p:cNvSpPr txBox="1"/>
          <p:nvPr/>
        </p:nvSpPr>
        <p:spPr>
          <a:xfrm>
            <a:off x="7601868" y="185826"/>
            <a:ext cx="2146550" cy="369332"/>
          </a:xfrm>
          <a:prstGeom prst="rect">
            <a:avLst/>
          </a:prstGeom>
          <a:noFill/>
        </p:spPr>
        <p:txBody>
          <a:bodyPr wrap="none" rtlCol="0">
            <a:spAutoFit/>
          </a:bodyPr>
          <a:lstStyle/>
          <a:p>
            <a:r>
              <a:rPr lang="de-DE" dirty="0"/>
              <a:t>Source: Finanzen.net</a:t>
            </a:r>
          </a:p>
        </p:txBody>
      </p:sp>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6CF04E9E-5240-475D-86B0-3CED50C42D64}"/>
                  </a:ext>
                </a:extLst>
              </p14:cNvPr>
              <p14:cNvContentPartPr/>
              <p14:nvPr/>
            </p14:nvContentPartPr>
            <p14:xfrm>
              <a:off x="1655747" y="3527347"/>
              <a:ext cx="554760" cy="14040"/>
            </p14:xfrm>
          </p:contentPart>
        </mc:Choice>
        <mc:Fallback>
          <p:pic>
            <p:nvPicPr>
              <p:cNvPr id="3" name="Freihand 2">
                <a:extLst>
                  <a:ext uri="{FF2B5EF4-FFF2-40B4-BE49-F238E27FC236}">
                    <a16:creationId xmlns:a16="http://schemas.microsoft.com/office/drawing/2014/main" id="{6CF04E9E-5240-475D-86B0-3CED50C42D64}"/>
                  </a:ext>
                </a:extLst>
              </p:cNvPr>
              <p:cNvPicPr/>
              <p:nvPr/>
            </p:nvPicPr>
            <p:blipFill>
              <a:blip r:embed="rId6"/>
              <a:stretch>
                <a:fillRect/>
              </a:stretch>
            </p:blipFill>
            <p:spPr>
              <a:xfrm>
                <a:off x="1651427" y="3523027"/>
                <a:ext cx="56340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4" name="Freihand 83">
                <a:extLst>
                  <a:ext uri="{FF2B5EF4-FFF2-40B4-BE49-F238E27FC236}">
                    <a16:creationId xmlns:a16="http://schemas.microsoft.com/office/drawing/2014/main" id="{F7B6C024-3892-4270-8155-11C600D29839}"/>
                  </a:ext>
                </a:extLst>
              </p14:cNvPr>
              <p14:cNvContentPartPr/>
              <p14:nvPr/>
            </p14:nvContentPartPr>
            <p14:xfrm>
              <a:off x="2103227" y="1387147"/>
              <a:ext cx="272160" cy="34560"/>
            </p14:xfrm>
          </p:contentPart>
        </mc:Choice>
        <mc:Fallback>
          <p:pic>
            <p:nvPicPr>
              <p:cNvPr id="84" name="Freihand 83">
                <a:extLst>
                  <a:ext uri="{FF2B5EF4-FFF2-40B4-BE49-F238E27FC236}">
                    <a16:creationId xmlns:a16="http://schemas.microsoft.com/office/drawing/2014/main" id="{F7B6C024-3892-4270-8155-11C600D29839}"/>
                  </a:ext>
                </a:extLst>
              </p:cNvPr>
              <p:cNvPicPr/>
              <p:nvPr/>
            </p:nvPicPr>
            <p:blipFill>
              <a:blip r:embed="rId8"/>
              <a:stretch>
                <a:fillRect/>
              </a:stretch>
            </p:blipFill>
            <p:spPr>
              <a:xfrm>
                <a:off x="2098907" y="1382827"/>
                <a:ext cx="2808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9" name="Freihand 88">
                <a:extLst>
                  <a:ext uri="{FF2B5EF4-FFF2-40B4-BE49-F238E27FC236}">
                    <a16:creationId xmlns:a16="http://schemas.microsoft.com/office/drawing/2014/main" id="{C0300039-1D60-42C1-967D-B3A8D08E3A66}"/>
                  </a:ext>
                </a:extLst>
              </p14:cNvPr>
              <p14:cNvContentPartPr/>
              <p14:nvPr/>
            </p14:nvContentPartPr>
            <p14:xfrm>
              <a:off x="1578347" y="983947"/>
              <a:ext cx="502200" cy="702360"/>
            </p14:xfrm>
          </p:contentPart>
        </mc:Choice>
        <mc:Fallback>
          <p:pic>
            <p:nvPicPr>
              <p:cNvPr id="89" name="Freihand 88">
                <a:extLst>
                  <a:ext uri="{FF2B5EF4-FFF2-40B4-BE49-F238E27FC236}">
                    <a16:creationId xmlns:a16="http://schemas.microsoft.com/office/drawing/2014/main" id="{C0300039-1D60-42C1-967D-B3A8D08E3A66}"/>
                  </a:ext>
                </a:extLst>
              </p:cNvPr>
              <p:cNvPicPr/>
              <p:nvPr/>
            </p:nvPicPr>
            <p:blipFill>
              <a:blip r:embed="rId10"/>
              <a:stretch>
                <a:fillRect/>
              </a:stretch>
            </p:blipFill>
            <p:spPr>
              <a:xfrm>
                <a:off x="1574027" y="979627"/>
                <a:ext cx="510840" cy="711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22" name="Freihand 121">
                <a:extLst>
                  <a:ext uri="{FF2B5EF4-FFF2-40B4-BE49-F238E27FC236}">
                    <a16:creationId xmlns:a16="http://schemas.microsoft.com/office/drawing/2014/main" id="{C9B84093-B5FF-466A-88A7-182BB4E834AD}"/>
                  </a:ext>
                </a:extLst>
              </p14:cNvPr>
              <p14:cNvContentPartPr/>
              <p14:nvPr/>
            </p14:nvContentPartPr>
            <p14:xfrm>
              <a:off x="2360267" y="761107"/>
              <a:ext cx="332640" cy="244440"/>
            </p14:xfrm>
          </p:contentPart>
        </mc:Choice>
        <mc:Fallback>
          <p:pic>
            <p:nvPicPr>
              <p:cNvPr id="122" name="Freihand 121">
                <a:extLst>
                  <a:ext uri="{FF2B5EF4-FFF2-40B4-BE49-F238E27FC236}">
                    <a16:creationId xmlns:a16="http://schemas.microsoft.com/office/drawing/2014/main" id="{C9B84093-B5FF-466A-88A7-182BB4E834AD}"/>
                  </a:ext>
                </a:extLst>
              </p:cNvPr>
              <p:cNvPicPr/>
              <p:nvPr/>
            </p:nvPicPr>
            <p:blipFill>
              <a:blip r:embed="rId12"/>
              <a:stretch>
                <a:fillRect/>
              </a:stretch>
            </p:blipFill>
            <p:spPr>
              <a:xfrm>
                <a:off x="2355947" y="756787"/>
                <a:ext cx="34128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61" name="Freihand 160">
                <a:extLst>
                  <a:ext uri="{FF2B5EF4-FFF2-40B4-BE49-F238E27FC236}">
                    <a16:creationId xmlns:a16="http://schemas.microsoft.com/office/drawing/2014/main" id="{7067FC22-33E2-4D23-BF73-060F4F19A76A}"/>
                  </a:ext>
                </a:extLst>
              </p14:cNvPr>
              <p14:cNvContentPartPr/>
              <p14:nvPr/>
            </p14:nvContentPartPr>
            <p14:xfrm>
              <a:off x="3056507" y="1501267"/>
              <a:ext cx="357120" cy="259200"/>
            </p14:xfrm>
          </p:contentPart>
        </mc:Choice>
        <mc:Fallback>
          <p:pic>
            <p:nvPicPr>
              <p:cNvPr id="161" name="Freihand 160">
                <a:extLst>
                  <a:ext uri="{FF2B5EF4-FFF2-40B4-BE49-F238E27FC236}">
                    <a16:creationId xmlns:a16="http://schemas.microsoft.com/office/drawing/2014/main" id="{7067FC22-33E2-4D23-BF73-060F4F19A76A}"/>
                  </a:ext>
                </a:extLst>
              </p:cNvPr>
              <p:cNvPicPr/>
              <p:nvPr/>
            </p:nvPicPr>
            <p:blipFill>
              <a:blip r:embed="rId14"/>
              <a:stretch>
                <a:fillRect/>
              </a:stretch>
            </p:blipFill>
            <p:spPr>
              <a:xfrm>
                <a:off x="3052187" y="1496947"/>
                <a:ext cx="36576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63" name="Freihand 162">
                <a:extLst>
                  <a:ext uri="{FF2B5EF4-FFF2-40B4-BE49-F238E27FC236}">
                    <a16:creationId xmlns:a16="http://schemas.microsoft.com/office/drawing/2014/main" id="{F9D02AA3-0ADF-42DF-964D-F54BF48927B1}"/>
                  </a:ext>
                </a:extLst>
              </p14:cNvPr>
              <p14:cNvContentPartPr/>
              <p14:nvPr/>
            </p14:nvContentPartPr>
            <p14:xfrm>
              <a:off x="3077387" y="1565707"/>
              <a:ext cx="322920" cy="199080"/>
            </p14:xfrm>
          </p:contentPart>
        </mc:Choice>
        <mc:Fallback>
          <p:pic>
            <p:nvPicPr>
              <p:cNvPr id="163" name="Freihand 162">
                <a:extLst>
                  <a:ext uri="{FF2B5EF4-FFF2-40B4-BE49-F238E27FC236}">
                    <a16:creationId xmlns:a16="http://schemas.microsoft.com/office/drawing/2014/main" id="{F9D02AA3-0ADF-42DF-964D-F54BF48927B1}"/>
                  </a:ext>
                </a:extLst>
              </p:cNvPr>
              <p:cNvPicPr/>
              <p:nvPr/>
            </p:nvPicPr>
            <p:blipFill>
              <a:blip r:embed="rId16"/>
              <a:stretch>
                <a:fillRect/>
              </a:stretch>
            </p:blipFill>
            <p:spPr>
              <a:xfrm>
                <a:off x="3073067" y="1561387"/>
                <a:ext cx="33156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65" name="Freihand 164">
                <a:extLst>
                  <a:ext uri="{FF2B5EF4-FFF2-40B4-BE49-F238E27FC236}">
                    <a16:creationId xmlns:a16="http://schemas.microsoft.com/office/drawing/2014/main" id="{826D2244-C5DA-4042-BBBA-8A96B433DB8A}"/>
                  </a:ext>
                </a:extLst>
              </p14:cNvPr>
              <p14:cNvContentPartPr/>
              <p14:nvPr/>
            </p14:nvContentPartPr>
            <p14:xfrm>
              <a:off x="447587" y="2355187"/>
              <a:ext cx="1020240" cy="406080"/>
            </p14:xfrm>
          </p:contentPart>
        </mc:Choice>
        <mc:Fallback>
          <p:pic>
            <p:nvPicPr>
              <p:cNvPr id="165" name="Freihand 164">
                <a:extLst>
                  <a:ext uri="{FF2B5EF4-FFF2-40B4-BE49-F238E27FC236}">
                    <a16:creationId xmlns:a16="http://schemas.microsoft.com/office/drawing/2014/main" id="{826D2244-C5DA-4042-BBBA-8A96B433DB8A}"/>
                  </a:ext>
                </a:extLst>
              </p:cNvPr>
              <p:cNvPicPr/>
              <p:nvPr/>
            </p:nvPicPr>
            <p:blipFill>
              <a:blip r:embed="rId18"/>
              <a:stretch>
                <a:fillRect/>
              </a:stretch>
            </p:blipFill>
            <p:spPr>
              <a:xfrm>
                <a:off x="443267" y="2350867"/>
                <a:ext cx="1028880" cy="414720"/>
              </a:xfrm>
              <a:prstGeom prst="rect">
                <a:avLst/>
              </a:prstGeom>
            </p:spPr>
          </p:pic>
        </mc:Fallback>
      </mc:AlternateContent>
      <p:grpSp>
        <p:nvGrpSpPr>
          <p:cNvPr id="172" name="Gruppieren 171">
            <a:extLst>
              <a:ext uri="{FF2B5EF4-FFF2-40B4-BE49-F238E27FC236}">
                <a16:creationId xmlns:a16="http://schemas.microsoft.com/office/drawing/2014/main" id="{5BEC5620-BB5D-4210-A6AF-A675B7FDF250}"/>
              </a:ext>
            </a:extLst>
          </p:cNvPr>
          <p:cNvGrpSpPr/>
          <p:nvPr/>
        </p:nvGrpSpPr>
        <p:grpSpPr>
          <a:xfrm>
            <a:off x="1508147" y="3183547"/>
            <a:ext cx="1115640" cy="241920"/>
            <a:chOff x="1508147" y="3183547"/>
            <a:chExt cx="1115640" cy="241920"/>
          </a:xfrm>
        </p:grpSpPr>
        <mc:AlternateContent xmlns:mc="http://schemas.openxmlformats.org/markup-compatibility/2006">
          <mc:Choice xmlns:p14="http://schemas.microsoft.com/office/powerpoint/2010/main" Requires="p14">
            <p:contentPart p14:bwMode="auto" r:id="rId19">
              <p14:nvContentPartPr>
                <p14:cNvPr id="167" name="Freihand 166">
                  <a:extLst>
                    <a:ext uri="{FF2B5EF4-FFF2-40B4-BE49-F238E27FC236}">
                      <a16:creationId xmlns:a16="http://schemas.microsoft.com/office/drawing/2014/main" id="{E1838D23-7309-491C-B5B6-94F2E1254F6A}"/>
                    </a:ext>
                  </a:extLst>
                </p14:cNvPr>
                <p14:cNvContentPartPr/>
                <p14:nvPr/>
              </p14:nvContentPartPr>
              <p14:xfrm>
                <a:off x="1508147" y="3222427"/>
                <a:ext cx="94680" cy="203040"/>
              </p14:xfrm>
            </p:contentPart>
          </mc:Choice>
          <mc:Fallback>
            <p:pic>
              <p:nvPicPr>
                <p:cNvPr id="167" name="Freihand 166">
                  <a:extLst>
                    <a:ext uri="{FF2B5EF4-FFF2-40B4-BE49-F238E27FC236}">
                      <a16:creationId xmlns:a16="http://schemas.microsoft.com/office/drawing/2014/main" id="{E1838D23-7309-491C-B5B6-94F2E1254F6A}"/>
                    </a:ext>
                  </a:extLst>
                </p:cNvPr>
                <p:cNvPicPr/>
                <p:nvPr/>
              </p:nvPicPr>
              <p:blipFill>
                <a:blip r:embed="rId20"/>
                <a:stretch>
                  <a:fillRect/>
                </a:stretch>
              </p:blipFill>
              <p:spPr>
                <a:xfrm>
                  <a:off x="1503827" y="3218107"/>
                  <a:ext cx="10332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8" name="Freihand 167">
                  <a:extLst>
                    <a:ext uri="{FF2B5EF4-FFF2-40B4-BE49-F238E27FC236}">
                      <a16:creationId xmlns:a16="http://schemas.microsoft.com/office/drawing/2014/main" id="{B70DE53F-E161-432F-84AA-2F542FA99C92}"/>
                    </a:ext>
                  </a:extLst>
                </p14:cNvPr>
                <p14:cNvContentPartPr/>
                <p14:nvPr/>
              </p14:nvContentPartPr>
              <p14:xfrm>
                <a:off x="1614347" y="3300187"/>
                <a:ext cx="212400" cy="93240"/>
              </p14:xfrm>
            </p:contentPart>
          </mc:Choice>
          <mc:Fallback>
            <p:pic>
              <p:nvPicPr>
                <p:cNvPr id="168" name="Freihand 167">
                  <a:extLst>
                    <a:ext uri="{FF2B5EF4-FFF2-40B4-BE49-F238E27FC236}">
                      <a16:creationId xmlns:a16="http://schemas.microsoft.com/office/drawing/2014/main" id="{B70DE53F-E161-432F-84AA-2F542FA99C92}"/>
                    </a:ext>
                  </a:extLst>
                </p:cNvPr>
                <p:cNvPicPr/>
                <p:nvPr/>
              </p:nvPicPr>
              <p:blipFill>
                <a:blip r:embed="rId22"/>
                <a:stretch>
                  <a:fillRect/>
                </a:stretch>
              </p:blipFill>
              <p:spPr>
                <a:xfrm>
                  <a:off x="1610027" y="3295867"/>
                  <a:ext cx="22104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69" name="Freihand 168">
                  <a:extLst>
                    <a:ext uri="{FF2B5EF4-FFF2-40B4-BE49-F238E27FC236}">
                      <a16:creationId xmlns:a16="http://schemas.microsoft.com/office/drawing/2014/main" id="{91AEDC58-8C5D-4CD9-A83E-80F8E2799FB5}"/>
                    </a:ext>
                  </a:extLst>
                </p14:cNvPr>
                <p14:cNvContentPartPr/>
                <p14:nvPr/>
              </p14:nvContentPartPr>
              <p14:xfrm>
                <a:off x="1888307" y="3198667"/>
                <a:ext cx="276120" cy="196200"/>
              </p14:xfrm>
            </p:contentPart>
          </mc:Choice>
          <mc:Fallback>
            <p:pic>
              <p:nvPicPr>
                <p:cNvPr id="169" name="Freihand 168">
                  <a:extLst>
                    <a:ext uri="{FF2B5EF4-FFF2-40B4-BE49-F238E27FC236}">
                      <a16:creationId xmlns:a16="http://schemas.microsoft.com/office/drawing/2014/main" id="{91AEDC58-8C5D-4CD9-A83E-80F8E2799FB5}"/>
                    </a:ext>
                  </a:extLst>
                </p:cNvPr>
                <p:cNvPicPr/>
                <p:nvPr/>
              </p:nvPicPr>
              <p:blipFill>
                <a:blip r:embed="rId24"/>
                <a:stretch>
                  <a:fillRect/>
                </a:stretch>
              </p:blipFill>
              <p:spPr>
                <a:xfrm>
                  <a:off x="1883987" y="3194347"/>
                  <a:ext cx="28476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70" name="Freihand 169">
                  <a:extLst>
                    <a:ext uri="{FF2B5EF4-FFF2-40B4-BE49-F238E27FC236}">
                      <a16:creationId xmlns:a16="http://schemas.microsoft.com/office/drawing/2014/main" id="{79203FF8-80A8-452E-A82D-882CC313419C}"/>
                    </a:ext>
                  </a:extLst>
                </p14:cNvPr>
                <p14:cNvContentPartPr/>
                <p14:nvPr/>
              </p14:nvContentPartPr>
              <p14:xfrm>
                <a:off x="2215907" y="3183547"/>
                <a:ext cx="14400" cy="171720"/>
              </p14:xfrm>
            </p:contentPart>
          </mc:Choice>
          <mc:Fallback>
            <p:pic>
              <p:nvPicPr>
                <p:cNvPr id="170" name="Freihand 169">
                  <a:extLst>
                    <a:ext uri="{FF2B5EF4-FFF2-40B4-BE49-F238E27FC236}">
                      <a16:creationId xmlns:a16="http://schemas.microsoft.com/office/drawing/2014/main" id="{79203FF8-80A8-452E-A82D-882CC313419C}"/>
                    </a:ext>
                  </a:extLst>
                </p:cNvPr>
                <p:cNvPicPr/>
                <p:nvPr/>
              </p:nvPicPr>
              <p:blipFill>
                <a:blip r:embed="rId26"/>
                <a:stretch>
                  <a:fillRect/>
                </a:stretch>
              </p:blipFill>
              <p:spPr>
                <a:xfrm>
                  <a:off x="2211587" y="3179227"/>
                  <a:ext cx="23040" cy="1803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71" name="Freihand 170">
                  <a:extLst>
                    <a:ext uri="{FF2B5EF4-FFF2-40B4-BE49-F238E27FC236}">
                      <a16:creationId xmlns:a16="http://schemas.microsoft.com/office/drawing/2014/main" id="{7523F52C-1BD2-494A-B663-61B15F21E8F8}"/>
                    </a:ext>
                  </a:extLst>
                </p14:cNvPr>
                <p14:cNvContentPartPr/>
                <p14:nvPr/>
              </p14:nvContentPartPr>
              <p14:xfrm>
                <a:off x="2272787" y="3229267"/>
                <a:ext cx="351000" cy="135000"/>
              </p14:xfrm>
            </p:contentPart>
          </mc:Choice>
          <mc:Fallback>
            <p:pic>
              <p:nvPicPr>
                <p:cNvPr id="171" name="Freihand 170">
                  <a:extLst>
                    <a:ext uri="{FF2B5EF4-FFF2-40B4-BE49-F238E27FC236}">
                      <a16:creationId xmlns:a16="http://schemas.microsoft.com/office/drawing/2014/main" id="{7523F52C-1BD2-494A-B663-61B15F21E8F8}"/>
                    </a:ext>
                  </a:extLst>
                </p:cNvPr>
                <p:cNvPicPr/>
                <p:nvPr/>
              </p:nvPicPr>
              <p:blipFill>
                <a:blip r:embed="rId28"/>
                <a:stretch>
                  <a:fillRect/>
                </a:stretch>
              </p:blipFill>
              <p:spPr>
                <a:xfrm>
                  <a:off x="2268467" y="3224947"/>
                  <a:ext cx="359640" cy="143640"/>
                </a:xfrm>
                <a:prstGeom prst="rect">
                  <a:avLst/>
                </a:prstGeom>
              </p:spPr>
            </p:pic>
          </mc:Fallback>
        </mc:AlternateContent>
      </p:grpSp>
      <p:grpSp>
        <p:nvGrpSpPr>
          <p:cNvPr id="176" name="Gruppieren 175">
            <a:extLst>
              <a:ext uri="{FF2B5EF4-FFF2-40B4-BE49-F238E27FC236}">
                <a16:creationId xmlns:a16="http://schemas.microsoft.com/office/drawing/2014/main" id="{606D9156-0777-4D5B-9A0E-8745F0D0FCA4}"/>
              </a:ext>
            </a:extLst>
          </p:cNvPr>
          <p:cNvGrpSpPr/>
          <p:nvPr/>
        </p:nvGrpSpPr>
        <p:grpSpPr>
          <a:xfrm>
            <a:off x="5112827" y="3264187"/>
            <a:ext cx="279720" cy="129240"/>
            <a:chOff x="5112827" y="3264187"/>
            <a:chExt cx="279720" cy="129240"/>
          </a:xfrm>
        </p:grpSpPr>
        <mc:AlternateContent xmlns:mc="http://schemas.openxmlformats.org/markup-compatibility/2006">
          <mc:Choice xmlns:p14="http://schemas.microsoft.com/office/powerpoint/2010/main" Requires="p14">
            <p:contentPart p14:bwMode="auto" r:id="rId29">
              <p14:nvContentPartPr>
                <p14:cNvPr id="173" name="Freihand 172">
                  <a:extLst>
                    <a:ext uri="{FF2B5EF4-FFF2-40B4-BE49-F238E27FC236}">
                      <a16:creationId xmlns:a16="http://schemas.microsoft.com/office/drawing/2014/main" id="{FED7A5A9-841C-43DB-91D3-EA43C3AE0920}"/>
                    </a:ext>
                  </a:extLst>
                </p14:cNvPr>
                <p14:cNvContentPartPr/>
                <p14:nvPr/>
              </p14:nvContentPartPr>
              <p14:xfrm>
                <a:off x="5112827" y="3279667"/>
                <a:ext cx="110880" cy="113760"/>
              </p14:xfrm>
            </p:contentPart>
          </mc:Choice>
          <mc:Fallback>
            <p:pic>
              <p:nvPicPr>
                <p:cNvPr id="173" name="Freihand 172">
                  <a:extLst>
                    <a:ext uri="{FF2B5EF4-FFF2-40B4-BE49-F238E27FC236}">
                      <a16:creationId xmlns:a16="http://schemas.microsoft.com/office/drawing/2014/main" id="{FED7A5A9-841C-43DB-91D3-EA43C3AE0920}"/>
                    </a:ext>
                  </a:extLst>
                </p:cNvPr>
                <p:cNvPicPr/>
                <p:nvPr/>
              </p:nvPicPr>
              <p:blipFill>
                <a:blip r:embed="rId30"/>
                <a:stretch>
                  <a:fillRect/>
                </a:stretch>
              </p:blipFill>
              <p:spPr>
                <a:xfrm>
                  <a:off x="5108507" y="3275347"/>
                  <a:ext cx="1195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74" name="Freihand 173">
                  <a:extLst>
                    <a:ext uri="{FF2B5EF4-FFF2-40B4-BE49-F238E27FC236}">
                      <a16:creationId xmlns:a16="http://schemas.microsoft.com/office/drawing/2014/main" id="{785D5BFC-8C96-4B2F-9402-4DBF047EC63B}"/>
                    </a:ext>
                  </a:extLst>
                </p14:cNvPr>
                <p14:cNvContentPartPr/>
                <p14:nvPr/>
              </p14:nvContentPartPr>
              <p14:xfrm>
                <a:off x="5255027" y="3264187"/>
                <a:ext cx="134640" cy="121680"/>
              </p14:xfrm>
            </p:contentPart>
          </mc:Choice>
          <mc:Fallback>
            <p:pic>
              <p:nvPicPr>
                <p:cNvPr id="174" name="Freihand 173">
                  <a:extLst>
                    <a:ext uri="{FF2B5EF4-FFF2-40B4-BE49-F238E27FC236}">
                      <a16:creationId xmlns:a16="http://schemas.microsoft.com/office/drawing/2014/main" id="{785D5BFC-8C96-4B2F-9402-4DBF047EC63B}"/>
                    </a:ext>
                  </a:extLst>
                </p:cNvPr>
                <p:cNvPicPr/>
                <p:nvPr/>
              </p:nvPicPr>
              <p:blipFill>
                <a:blip r:embed="rId32"/>
                <a:stretch>
                  <a:fillRect/>
                </a:stretch>
              </p:blipFill>
              <p:spPr>
                <a:xfrm>
                  <a:off x="5250707" y="3259867"/>
                  <a:ext cx="14328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75" name="Freihand 174">
                  <a:extLst>
                    <a:ext uri="{FF2B5EF4-FFF2-40B4-BE49-F238E27FC236}">
                      <a16:creationId xmlns:a16="http://schemas.microsoft.com/office/drawing/2014/main" id="{06241543-246D-4D6B-AC01-9D9437AC618F}"/>
                    </a:ext>
                  </a:extLst>
                </p14:cNvPr>
                <p14:cNvContentPartPr/>
                <p14:nvPr/>
              </p14:nvContentPartPr>
              <p14:xfrm>
                <a:off x="5314787" y="3336907"/>
                <a:ext cx="77760" cy="33480"/>
              </p14:xfrm>
            </p:contentPart>
          </mc:Choice>
          <mc:Fallback>
            <p:pic>
              <p:nvPicPr>
                <p:cNvPr id="175" name="Freihand 174">
                  <a:extLst>
                    <a:ext uri="{FF2B5EF4-FFF2-40B4-BE49-F238E27FC236}">
                      <a16:creationId xmlns:a16="http://schemas.microsoft.com/office/drawing/2014/main" id="{06241543-246D-4D6B-AC01-9D9437AC618F}"/>
                    </a:ext>
                  </a:extLst>
                </p:cNvPr>
                <p:cNvPicPr/>
                <p:nvPr/>
              </p:nvPicPr>
              <p:blipFill>
                <a:blip r:embed="rId34"/>
                <a:stretch>
                  <a:fillRect/>
                </a:stretch>
              </p:blipFill>
              <p:spPr>
                <a:xfrm>
                  <a:off x="5310467" y="3332587"/>
                  <a:ext cx="86400" cy="42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5">
            <p14:nvContentPartPr>
              <p14:cNvPr id="177" name="Freihand 176">
                <a:extLst>
                  <a:ext uri="{FF2B5EF4-FFF2-40B4-BE49-F238E27FC236}">
                    <a16:creationId xmlns:a16="http://schemas.microsoft.com/office/drawing/2014/main" id="{6E606EB2-BD49-48CF-8EC2-C101C55F463D}"/>
                  </a:ext>
                </a:extLst>
              </p14:cNvPr>
              <p14:cNvContentPartPr/>
              <p14:nvPr/>
            </p14:nvContentPartPr>
            <p14:xfrm>
              <a:off x="5404067" y="1289947"/>
              <a:ext cx="281520" cy="258840"/>
            </p14:xfrm>
          </p:contentPart>
        </mc:Choice>
        <mc:Fallback>
          <p:pic>
            <p:nvPicPr>
              <p:cNvPr id="177" name="Freihand 176">
                <a:extLst>
                  <a:ext uri="{FF2B5EF4-FFF2-40B4-BE49-F238E27FC236}">
                    <a16:creationId xmlns:a16="http://schemas.microsoft.com/office/drawing/2014/main" id="{6E606EB2-BD49-48CF-8EC2-C101C55F463D}"/>
                  </a:ext>
                </a:extLst>
              </p:cNvPr>
              <p:cNvPicPr/>
              <p:nvPr/>
            </p:nvPicPr>
            <p:blipFill>
              <a:blip r:embed="rId36"/>
              <a:stretch>
                <a:fillRect/>
              </a:stretch>
            </p:blipFill>
            <p:spPr>
              <a:xfrm>
                <a:off x="5399747" y="1285627"/>
                <a:ext cx="29016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87" name="Freihand 186">
                <a:extLst>
                  <a:ext uri="{FF2B5EF4-FFF2-40B4-BE49-F238E27FC236}">
                    <a16:creationId xmlns:a16="http://schemas.microsoft.com/office/drawing/2014/main" id="{2E876C04-BD00-43E5-BCBB-12CB17827580}"/>
                  </a:ext>
                </a:extLst>
              </p14:cNvPr>
              <p14:cNvContentPartPr/>
              <p14:nvPr/>
            </p14:nvContentPartPr>
            <p14:xfrm>
              <a:off x="5675867" y="1253227"/>
              <a:ext cx="114480" cy="262800"/>
            </p14:xfrm>
          </p:contentPart>
        </mc:Choice>
        <mc:Fallback>
          <p:pic>
            <p:nvPicPr>
              <p:cNvPr id="187" name="Freihand 186">
                <a:extLst>
                  <a:ext uri="{FF2B5EF4-FFF2-40B4-BE49-F238E27FC236}">
                    <a16:creationId xmlns:a16="http://schemas.microsoft.com/office/drawing/2014/main" id="{2E876C04-BD00-43E5-BCBB-12CB17827580}"/>
                  </a:ext>
                </a:extLst>
              </p:cNvPr>
              <p:cNvPicPr/>
              <p:nvPr/>
            </p:nvPicPr>
            <p:blipFill>
              <a:blip r:embed="rId38"/>
              <a:stretch>
                <a:fillRect/>
              </a:stretch>
            </p:blipFill>
            <p:spPr>
              <a:xfrm>
                <a:off x="5671547" y="1248907"/>
                <a:ext cx="123120" cy="2714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10" name="Freihand 209">
                <a:extLst>
                  <a:ext uri="{FF2B5EF4-FFF2-40B4-BE49-F238E27FC236}">
                    <a16:creationId xmlns:a16="http://schemas.microsoft.com/office/drawing/2014/main" id="{C13D1C53-5123-4F32-9AB3-EAE875E9CB10}"/>
                  </a:ext>
                </a:extLst>
              </p14:cNvPr>
              <p14:cNvContentPartPr/>
              <p14:nvPr/>
            </p14:nvContentPartPr>
            <p14:xfrm>
              <a:off x="5609987" y="1460227"/>
              <a:ext cx="23040" cy="109080"/>
            </p14:xfrm>
          </p:contentPart>
        </mc:Choice>
        <mc:Fallback>
          <p:pic>
            <p:nvPicPr>
              <p:cNvPr id="210" name="Freihand 209">
                <a:extLst>
                  <a:ext uri="{FF2B5EF4-FFF2-40B4-BE49-F238E27FC236}">
                    <a16:creationId xmlns:a16="http://schemas.microsoft.com/office/drawing/2014/main" id="{C13D1C53-5123-4F32-9AB3-EAE875E9CB10}"/>
                  </a:ext>
                </a:extLst>
              </p:cNvPr>
              <p:cNvPicPr/>
              <p:nvPr/>
            </p:nvPicPr>
            <p:blipFill>
              <a:blip r:embed="rId40"/>
              <a:stretch>
                <a:fillRect/>
              </a:stretch>
            </p:blipFill>
            <p:spPr>
              <a:xfrm>
                <a:off x="5605667" y="1455907"/>
                <a:ext cx="316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45" name="Freihand 244">
                <a:extLst>
                  <a:ext uri="{FF2B5EF4-FFF2-40B4-BE49-F238E27FC236}">
                    <a16:creationId xmlns:a16="http://schemas.microsoft.com/office/drawing/2014/main" id="{34F053FA-2583-48E5-A25C-B7C301653CD4}"/>
                  </a:ext>
                </a:extLst>
              </p14:cNvPr>
              <p14:cNvContentPartPr/>
              <p14:nvPr/>
            </p14:nvContentPartPr>
            <p14:xfrm>
              <a:off x="5796827" y="1286707"/>
              <a:ext cx="375120" cy="55440"/>
            </p14:xfrm>
          </p:contentPart>
        </mc:Choice>
        <mc:Fallback>
          <p:pic>
            <p:nvPicPr>
              <p:cNvPr id="245" name="Freihand 244">
                <a:extLst>
                  <a:ext uri="{FF2B5EF4-FFF2-40B4-BE49-F238E27FC236}">
                    <a16:creationId xmlns:a16="http://schemas.microsoft.com/office/drawing/2014/main" id="{34F053FA-2583-48E5-A25C-B7C301653CD4}"/>
                  </a:ext>
                </a:extLst>
              </p:cNvPr>
              <p:cNvPicPr/>
              <p:nvPr/>
            </p:nvPicPr>
            <p:blipFill>
              <a:blip r:embed="rId42"/>
              <a:stretch>
                <a:fillRect/>
              </a:stretch>
            </p:blipFill>
            <p:spPr>
              <a:xfrm>
                <a:off x="5792507" y="1282387"/>
                <a:ext cx="38376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47" name="Freihand 246">
                <a:extLst>
                  <a:ext uri="{FF2B5EF4-FFF2-40B4-BE49-F238E27FC236}">
                    <a16:creationId xmlns:a16="http://schemas.microsoft.com/office/drawing/2014/main" id="{B208F9D3-ADB2-4D03-B24F-AB5173B59C9F}"/>
                  </a:ext>
                </a:extLst>
              </p14:cNvPr>
              <p14:cNvContentPartPr/>
              <p14:nvPr/>
            </p14:nvContentPartPr>
            <p14:xfrm>
              <a:off x="6130547" y="1212907"/>
              <a:ext cx="122040" cy="95040"/>
            </p14:xfrm>
          </p:contentPart>
        </mc:Choice>
        <mc:Fallback>
          <p:pic>
            <p:nvPicPr>
              <p:cNvPr id="247" name="Freihand 246">
                <a:extLst>
                  <a:ext uri="{FF2B5EF4-FFF2-40B4-BE49-F238E27FC236}">
                    <a16:creationId xmlns:a16="http://schemas.microsoft.com/office/drawing/2014/main" id="{B208F9D3-ADB2-4D03-B24F-AB5173B59C9F}"/>
                  </a:ext>
                </a:extLst>
              </p:cNvPr>
              <p:cNvPicPr/>
              <p:nvPr/>
            </p:nvPicPr>
            <p:blipFill>
              <a:blip r:embed="rId44"/>
              <a:stretch>
                <a:fillRect/>
              </a:stretch>
            </p:blipFill>
            <p:spPr>
              <a:xfrm>
                <a:off x="6126227" y="1208587"/>
                <a:ext cx="130680" cy="103680"/>
              </a:xfrm>
              <a:prstGeom prst="rect">
                <a:avLst/>
              </a:prstGeom>
            </p:spPr>
          </p:pic>
        </mc:Fallback>
      </mc:AlternateContent>
      <p:grpSp>
        <p:nvGrpSpPr>
          <p:cNvPr id="253" name="Gruppieren 252">
            <a:extLst>
              <a:ext uri="{FF2B5EF4-FFF2-40B4-BE49-F238E27FC236}">
                <a16:creationId xmlns:a16="http://schemas.microsoft.com/office/drawing/2014/main" id="{9F4E3A4E-30D0-4ECB-8706-98CC1E178F30}"/>
              </a:ext>
            </a:extLst>
          </p:cNvPr>
          <p:cNvGrpSpPr/>
          <p:nvPr/>
        </p:nvGrpSpPr>
        <p:grpSpPr>
          <a:xfrm>
            <a:off x="4500467" y="600187"/>
            <a:ext cx="2752560" cy="2082240"/>
            <a:chOff x="4500467" y="600187"/>
            <a:chExt cx="2752560" cy="2082240"/>
          </a:xfrm>
        </p:grpSpPr>
        <mc:AlternateContent xmlns:mc="http://schemas.openxmlformats.org/markup-compatibility/2006">
          <mc:Choice xmlns:p14="http://schemas.microsoft.com/office/powerpoint/2010/main" Requires="p14">
            <p:contentPart p14:bwMode="auto" r:id="rId45">
              <p14:nvContentPartPr>
                <p14:cNvPr id="205" name="Freihand 204">
                  <a:extLst>
                    <a:ext uri="{FF2B5EF4-FFF2-40B4-BE49-F238E27FC236}">
                      <a16:creationId xmlns:a16="http://schemas.microsoft.com/office/drawing/2014/main" id="{0A7FDE26-8AC0-4C2A-9753-620E0833DEC0}"/>
                    </a:ext>
                  </a:extLst>
                </p14:cNvPr>
                <p14:cNvContentPartPr/>
                <p14:nvPr/>
              </p14:nvContentPartPr>
              <p14:xfrm>
                <a:off x="5804747" y="1268707"/>
                <a:ext cx="407160" cy="84960"/>
              </p14:xfrm>
            </p:contentPart>
          </mc:Choice>
          <mc:Fallback>
            <p:pic>
              <p:nvPicPr>
                <p:cNvPr id="205" name="Freihand 204">
                  <a:extLst>
                    <a:ext uri="{FF2B5EF4-FFF2-40B4-BE49-F238E27FC236}">
                      <a16:creationId xmlns:a16="http://schemas.microsoft.com/office/drawing/2014/main" id="{0A7FDE26-8AC0-4C2A-9753-620E0833DEC0}"/>
                    </a:ext>
                  </a:extLst>
                </p:cNvPr>
                <p:cNvPicPr/>
                <p:nvPr/>
              </p:nvPicPr>
              <p:blipFill>
                <a:blip r:embed="rId46"/>
                <a:stretch>
                  <a:fillRect/>
                </a:stretch>
              </p:blipFill>
              <p:spPr>
                <a:xfrm>
                  <a:off x="5800427" y="1264387"/>
                  <a:ext cx="41580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07" name="Freihand 206">
                  <a:extLst>
                    <a:ext uri="{FF2B5EF4-FFF2-40B4-BE49-F238E27FC236}">
                      <a16:creationId xmlns:a16="http://schemas.microsoft.com/office/drawing/2014/main" id="{BD6281B1-C39B-490C-BC28-ECA1FB6F5725}"/>
                    </a:ext>
                  </a:extLst>
                </p14:cNvPr>
                <p14:cNvContentPartPr/>
                <p14:nvPr/>
              </p14:nvContentPartPr>
              <p14:xfrm>
                <a:off x="5790707" y="960547"/>
                <a:ext cx="123120" cy="197280"/>
              </p14:xfrm>
            </p:contentPart>
          </mc:Choice>
          <mc:Fallback>
            <p:pic>
              <p:nvPicPr>
                <p:cNvPr id="207" name="Freihand 206">
                  <a:extLst>
                    <a:ext uri="{FF2B5EF4-FFF2-40B4-BE49-F238E27FC236}">
                      <a16:creationId xmlns:a16="http://schemas.microsoft.com/office/drawing/2014/main" id="{BD6281B1-C39B-490C-BC28-ECA1FB6F5725}"/>
                    </a:ext>
                  </a:extLst>
                </p:cNvPr>
                <p:cNvPicPr/>
                <p:nvPr/>
              </p:nvPicPr>
              <p:blipFill>
                <a:blip r:embed="rId48"/>
                <a:stretch>
                  <a:fillRect/>
                </a:stretch>
              </p:blipFill>
              <p:spPr>
                <a:xfrm>
                  <a:off x="5786387" y="956227"/>
                  <a:ext cx="13176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08" name="Freihand 207">
                  <a:extLst>
                    <a:ext uri="{FF2B5EF4-FFF2-40B4-BE49-F238E27FC236}">
                      <a16:creationId xmlns:a16="http://schemas.microsoft.com/office/drawing/2014/main" id="{CCE62185-7987-4F90-9AB6-E31DBD53F869}"/>
                    </a:ext>
                  </a:extLst>
                </p14:cNvPr>
                <p14:cNvContentPartPr/>
                <p14:nvPr/>
              </p14:nvContentPartPr>
              <p14:xfrm>
                <a:off x="5843267" y="1022467"/>
                <a:ext cx="106560" cy="158400"/>
              </p14:xfrm>
            </p:contentPart>
          </mc:Choice>
          <mc:Fallback>
            <p:pic>
              <p:nvPicPr>
                <p:cNvPr id="208" name="Freihand 207">
                  <a:extLst>
                    <a:ext uri="{FF2B5EF4-FFF2-40B4-BE49-F238E27FC236}">
                      <a16:creationId xmlns:a16="http://schemas.microsoft.com/office/drawing/2014/main" id="{CCE62185-7987-4F90-9AB6-E31DBD53F869}"/>
                    </a:ext>
                  </a:extLst>
                </p:cNvPr>
                <p:cNvPicPr/>
                <p:nvPr/>
              </p:nvPicPr>
              <p:blipFill>
                <a:blip r:embed="rId50"/>
                <a:stretch>
                  <a:fillRect/>
                </a:stretch>
              </p:blipFill>
              <p:spPr>
                <a:xfrm>
                  <a:off x="5838947" y="1018147"/>
                  <a:ext cx="1152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12" name="Freihand 211">
                  <a:extLst>
                    <a:ext uri="{FF2B5EF4-FFF2-40B4-BE49-F238E27FC236}">
                      <a16:creationId xmlns:a16="http://schemas.microsoft.com/office/drawing/2014/main" id="{459DBFF0-44A8-47DE-851E-7125DB107936}"/>
                    </a:ext>
                  </a:extLst>
                </p14:cNvPr>
                <p14:cNvContentPartPr/>
                <p14:nvPr/>
              </p14:nvContentPartPr>
              <p14:xfrm>
                <a:off x="5230907" y="761107"/>
                <a:ext cx="113760" cy="133560"/>
              </p14:xfrm>
            </p:contentPart>
          </mc:Choice>
          <mc:Fallback>
            <p:pic>
              <p:nvPicPr>
                <p:cNvPr id="212" name="Freihand 211">
                  <a:extLst>
                    <a:ext uri="{FF2B5EF4-FFF2-40B4-BE49-F238E27FC236}">
                      <a16:creationId xmlns:a16="http://schemas.microsoft.com/office/drawing/2014/main" id="{459DBFF0-44A8-47DE-851E-7125DB107936}"/>
                    </a:ext>
                  </a:extLst>
                </p:cNvPr>
                <p:cNvPicPr/>
                <p:nvPr/>
              </p:nvPicPr>
              <p:blipFill>
                <a:blip r:embed="rId52"/>
                <a:stretch>
                  <a:fillRect/>
                </a:stretch>
              </p:blipFill>
              <p:spPr>
                <a:xfrm>
                  <a:off x="5226587" y="756787"/>
                  <a:ext cx="1224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13" name="Freihand 212">
                  <a:extLst>
                    <a:ext uri="{FF2B5EF4-FFF2-40B4-BE49-F238E27FC236}">
                      <a16:creationId xmlns:a16="http://schemas.microsoft.com/office/drawing/2014/main" id="{C8FCCB73-90BE-4C07-B29D-73C07CF69AD6}"/>
                    </a:ext>
                  </a:extLst>
                </p14:cNvPr>
                <p14:cNvContentPartPr/>
                <p14:nvPr/>
              </p14:nvContentPartPr>
              <p14:xfrm>
                <a:off x="5369147" y="751747"/>
                <a:ext cx="69840" cy="99000"/>
              </p14:xfrm>
            </p:contentPart>
          </mc:Choice>
          <mc:Fallback>
            <p:pic>
              <p:nvPicPr>
                <p:cNvPr id="213" name="Freihand 212">
                  <a:extLst>
                    <a:ext uri="{FF2B5EF4-FFF2-40B4-BE49-F238E27FC236}">
                      <a16:creationId xmlns:a16="http://schemas.microsoft.com/office/drawing/2014/main" id="{C8FCCB73-90BE-4C07-B29D-73C07CF69AD6}"/>
                    </a:ext>
                  </a:extLst>
                </p:cNvPr>
                <p:cNvPicPr/>
                <p:nvPr/>
              </p:nvPicPr>
              <p:blipFill>
                <a:blip r:embed="rId54"/>
                <a:stretch>
                  <a:fillRect/>
                </a:stretch>
              </p:blipFill>
              <p:spPr>
                <a:xfrm>
                  <a:off x="5364827" y="747427"/>
                  <a:ext cx="784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14" name="Freihand 213">
                  <a:extLst>
                    <a:ext uri="{FF2B5EF4-FFF2-40B4-BE49-F238E27FC236}">
                      <a16:creationId xmlns:a16="http://schemas.microsoft.com/office/drawing/2014/main" id="{AA37D3ED-5D03-4798-9EDF-47C24ABE8A22}"/>
                    </a:ext>
                  </a:extLst>
                </p14:cNvPr>
                <p14:cNvContentPartPr/>
                <p14:nvPr/>
              </p14:nvContentPartPr>
              <p14:xfrm>
                <a:off x="5455907" y="755707"/>
                <a:ext cx="41400" cy="173160"/>
              </p14:xfrm>
            </p:contentPart>
          </mc:Choice>
          <mc:Fallback>
            <p:pic>
              <p:nvPicPr>
                <p:cNvPr id="214" name="Freihand 213">
                  <a:extLst>
                    <a:ext uri="{FF2B5EF4-FFF2-40B4-BE49-F238E27FC236}">
                      <a16:creationId xmlns:a16="http://schemas.microsoft.com/office/drawing/2014/main" id="{AA37D3ED-5D03-4798-9EDF-47C24ABE8A22}"/>
                    </a:ext>
                  </a:extLst>
                </p:cNvPr>
                <p:cNvPicPr/>
                <p:nvPr/>
              </p:nvPicPr>
              <p:blipFill>
                <a:blip r:embed="rId56"/>
                <a:stretch>
                  <a:fillRect/>
                </a:stretch>
              </p:blipFill>
              <p:spPr>
                <a:xfrm>
                  <a:off x="5451587" y="751387"/>
                  <a:ext cx="500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15" name="Freihand 214">
                  <a:extLst>
                    <a:ext uri="{FF2B5EF4-FFF2-40B4-BE49-F238E27FC236}">
                      <a16:creationId xmlns:a16="http://schemas.microsoft.com/office/drawing/2014/main" id="{D2D433A3-42A5-48D8-BC0C-31D89B6BF7A0}"/>
                    </a:ext>
                  </a:extLst>
                </p14:cNvPr>
                <p14:cNvContentPartPr/>
                <p14:nvPr/>
              </p14:nvContentPartPr>
              <p14:xfrm>
                <a:off x="5533307" y="755707"/>
                <a:ext cx="57600" cy="74880"/>
              </p14:xfrm>
            </p:contentPart>
          </mc:Choice>
          <mc:Fallback>
            <p:pic>
              <p:nvPicPr>
                <p:cNvPr id="215" name="Freihand 214">
                  <a:extLst>
                    <a:ext uri="{FF2B5EF4-FFF2-40B4-BE49-F238E27FC236}">
                      <a16:creationId xmlns:a16="http://schemas.microsoft.com/office/drawing/2014/main" id="{D2D433A3-42A5-48D8-BC0C-31D89B6BF7A0}"/>
                    </a:ext>
                  </a:extLst>
                </p:cNvPr>
                <p:cNvPicPr/>
                <p:nvPr/>
              </p:nvPicPr>
              <p:blipFill>
                <a:blip r:embed="rId58"/>
                <a:stretch>
                  <a:fillRect/>
                </a:stretch>
              </p:blipFill>
              <p:spPr>
                <a:xfrm>
                  <a:off x="5528987" y="751387"/>
                  <a:ext cx="6624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16" name="Freihand 215">
                  <a:extLst>
                    <a:ext uri="{FF2B5EF4-FFF2-40B4-BE49-F238E27FC236}">
                      <a16:creationId xmlns:a16="http://schemas.microsoft.com/office/drawing/2014/main" id="{70E0DCDF-AAE6-4BF0-9587-4E5DD4EF260D}"/>
                    </a:ext>
                  </a:extLst>
                </p14:cNvPr>
                <p14:cNvContentPartPr/>
                <p14:nvPr/>
              </p14:nvContentPartPr>
              <p14:xfrm>
                <a:off x="5626907" y="662107"/>
                <a:ext cx="78480" cy="164520"/>
              </p14:xfrm>
            </p:contentPart>
          </mc:Choice>
          <mc:Fallback>
            <p:pic>
              <p:nvPicPr>
                <p:cNvPr id="216" name="Freihand 215">
                  <a:extLst>
                    <a:ext uri="{FF2B5EF4-FFF2-40B4-BE49-F238E27FC236}">
                      <a16:creationId xmlns:a16="http://schemas.microsoft.com/office/drawing/2014/main" id="{70E0DCDF-AAE6-4BF0-9587-4E5DD4EF260D}"/>
                    </a:ext>
                  </a:extLst>
                </p:cNvPr>
                <p:cNvPicPr/>
                <p:nvPr/>
              </p:nvPicPr>
              <p:blipFill>
                <a:blip r:embed="rId60"/>
                <a:stretch>
                  <a:fillRect/>
                </a:stretch>
              </p:blipFill>
              <p:spPr>
                <a:xfrm>
                  <a:off x="5622587" y="657787"/>
                  <a:ext cx="8712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17" name="Freihand 216">
                  <a:extLst>
                    <a:ext uri="{FF2B5EF4-FFF2-40B4-BE49-F238E27FC236}">
                      <a16:creationId xmlns:a16="http://schemas.microsoft.com/office/drawing/2014/main" id="{81FC0BE6-9AFC-46EA-BB98-D406075E3A1B}"/>
                    </a:ext>
                  </a:extLst>
                </p14:cNvPr>
                <p14:cNvContentPartPr/>
                <p14:nvPr/>
              </p14:nvContentPartPr>
              <p14:xfrm>
                <a:off x="5692067" y="699187"/>
                <a:ext cx="10440" cy="41040"/>
              </p14:xfrm>
            </p:contentPart>
          </mc:Choice>
          <mc:Fallback>
            <p:pic>
              <p:nvPicPr>
                <p:cNvPr id="217" name="Freihand 216">
                  <a:extLst>
                    <a:ext uri="{FF2B5EF4-FFF2-40B4-BE49-F238E27FC236}">
                      <a16:creationId xmlns:a16="http://schemas.microsoft.com/office/drawing/2014/main" id="{81FC0BE6-9AFC-46EA-BB98-D406075E3A1B}"/>
                    </a:ext>
                  </a:extLst>
                </p:cNvPr>
                <p:cNvPicPr/>
                <p:nvPr/>
              </p:nvPicPr>
              <p:blipFill>
                <a:blip r:embed="rId62"/>
                <a:stretch>
                  <a:fillRect/>
                </a:stretch>
              </p:blipFill>
              <p:spPr>
                <a:xfrm>
                  <a:off x="5687747" y="694867"/>
                  <a:ext cx="19080" cy="496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18" name="Freihand 217">
                  <a:extLst>
                    <a:ext uri="{FF2B5EF4-FFF2-40B4-BE49-F238E27FC236}">
                      <a16:creationId xmlns:a16="http://schemas.microsoft.com/office/drawing/2014/main" id="{D337ED4F-E4F6-45BB-A9D6-0FAFFD32D953}"/>
                    </a:ext>
                  </a:extLst>
                </p14:cNvPr>
                <p14:cNvContentPartPr/>
                <p14:nvPr/>
              </p14:nvContentPartPr>
              <p14:xfrm>
                <a:off x="5751107" y="736987"/>
                <a:ext cx="102960" cy="57240"/>
              </p14:xfrm>
            </p:contentPart>
          </mc:Choice>
          <mc:Fallback>
            <p:pic>
              <p:nvPicPr>
                <p:cNvPr id="218" name="Freihand 217">
                  <a:extLst>
                    <a:ext uri="{FF2B5EF4-FFF2-40B4-BE49-F238E27FC236}">
                      <a16:creationId xmlns:a16="http://schemas.microsoft.com/office/drawing/2014/main" id="{D337ED4F-E4F6-45BB-A9D6-0FAFFD32D953}"/>
                    </a:ext>
                  </a:extLst>
                </p:cNvPr>
                <p:cNvPicPr/>
                <p:nvPr/>
              </p:nvPicPr>
              <p:blipFill>
                <a:blip r:embed="rId64"/>
                <a:stretch>
                  <a:fillRect/>
                </a:stretch>
              </p:blipFill>
              <p:spPr>
                <a:xfrm>
                  <a:off x="5746787" y="732667"/>
                  <a:ext cx="11160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219" name="Freihand 218">
                  <a:extLst>
                    <a:ext uri="{FF2B5EF4-FFF2-40B4-BE49-F238E27FC236}">
                      <a16:creationId xmlns:a16="http://schemas.microsoft.com/office/drawing/2014/main" id="{61666B88-0FF7-4B11-B71F-11175DF9F886}"/>
                    </a:ext>
                  </a:extLst>
                </p14:cNvPr>
                <p14:cNvContentPartPr/>
                <p14:nvPr/>
              </p14:nvContentPartPr>
              <p14:xfrm>
                <a:off x="5893667" y="647347"/>
                <a:ext cx="80280" cy="155160"/>
              </p14:xfrm>
            </p:contentPart>
          </mc:Choice>
          <mc:Fallback>
            <p:pic>
              <p:nvPicPr>
                <p:cNvPr id="219" name="Freihand 218">
                  <a:extLst>
                    <a:ext uri="{FF2B5EF4-FFF2-40B4-BE49-F238E27FC236}">
                      <a16:creationId xmlns:a16="http://schemas.microsoft.com/office/drawing/2014/main" id="{61666B88-0FF7-4B11-B71F-11175DF9F886}"/>
                    </a:ext>
                  </a:extLst>
                </p:cNvPr>
                <p:cNvPicPr/>
                <p:nvPr/>
              </p:nvPicPr>
              <p:blipFill>
                <a:blip r:embed="rId66"/>
                <a:stretch>
                  <a:fillRect/>
                </a:stretch>
              </p:blipFill>
              <p:spPr>
                <a:xfrm>
                  <a:off x="5889347" y="643027"/>
                  <a:ext cx="8892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220" name="Freihand 219">
                  <a:extLst>
                    <a:ext uri="{FF2B5EF4-FFF2-40B4-BE49-F238E27FC236}">
                      <a16:creationId xmlns:a16="http://schemas.microsoft.com/office/drawing/2014/main" id="{F7B77AD5-1290-45A5-9837-454F1FE5E269}"/>
                    </a:ext>
                  </a:extLst>
                </p14:cNvPr>
                <p14:cNvContentPartPr/>
                <p14:nvPr/>
              </p14:nvContentPartPr>
              <p14:xfrm>
                <a:off x="5957027" y="685867"/>
                <a:ext cx="9360" cy="19080"/>
              </p14:xfrm>
            </p:contentPart>
          </mc:Choice>
          <mc:Fallback>
            <p:pic>
              <p:nvPicPr>
                <p:cNvPr id="220" name="Freihand 219">
                  <a:extLst>
                    <a:ext uri="{FF2B5EF4-FFF2-40B4-BE49-F238E27FC236}">
                      <a16:creationId xmlns:a16="http://schemas.microsoft.com/office/drawing/2014/main" id="{F7B77AD5-1290-45A5-9837-454F1FE5E269}"/>
                    </a:ext>
                  </a:extLst>
                </p:cNvPr>
                <p:cNvPicPr/>
                <p:nvPr/>
              </p:nvPicPr>
              <p:blipFill>
                <a:blip r:embed="rId68"/>
                <a:stretch>
                  <a:fillRect/>
                </a:stretch>
              </p:blipFill>
              <p:spPr>
                <a:xfrm>
                  <a:off x="5952707" y="681547"/>
                  <a:ext cx="1800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221" name="Freihand 220">
                  <a:extLst>
                    <a:ext uri="{FF2B5EF4-FFF2-40B4-BE49-F238E27FC236}">
                      <a16:creationId xmlns:a16="http://schemas.microsoft.com/office/drawing/2014/main" id="{35FEA0E0-B62D-48D8-8D18-644AE13CE87D}"/>
                    </a:ext>
                  </a:extLst>
                </p14:cNvPr>
                <p14:cNvContentPartPr/>
                <p14:nvPr/>
              </p14:nvContentPartPr>
              <p14:xfrm>
                <a:off x="5990867" y="722227"/>
                <a:ext cx="105840" cy="63360"/>
              </p14:xfrm>
            </p:contentPart>
          </mc:Choice>
          <mc:Fallback>
            <p:pic>
              <p:nvPicPr>
                <p:cNvPr id="221" name="Freihand 220">
                  <a:extLst>
                    <a:ext uri="{FF2B5EF4-FFF2-40B4-BE49-F238E27FC236}">
                      <a16:creationId xmlns:a16="http://schemas.microsoft.com/office/drawing/2014/main" id="{35FEA0E0-B62D-48D8-8D18-644AE13CE87D}"/>
                    </a:ext>
                  </a:extLst>
                </p:cNvPr>
                <p:cNvPicPr/>
                <p:nvPr/>
              </p:nvPicPr>
              <p:blipFill>
                <a:blip r:embed="rId70"/>
                <a:stretch>
                  <a:fillRect/>
                </a:stretch>
              </p:blipFill>
              <p:spPr>
                <a:xfrm>
                  <a:off x="5986547" y="717907"/>
                  <a:ext cx="11448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222" name="Freihand 221">
                  <a:extLst>
                    <a:ext uri="{FF2B5EF4-FFF2-40B4-BE49-F238E27FC236}">
                      <a16:creationId xmlns:a16="http://schemas.microsoft.com/office/drawing/2014/main" id="{CAD78DB4-11D0-4366-889A-8D1A71454BA6}"/>
                    </a:ext>
                  </a:extLst>
                </p14:cNvPr>
                <p14:cNvContentPartPr/>
                <p14:nvPr/>
              </p14:nvContentPartPr>
              <p14:xfrm>
                <a:off x="6105707" y="705667"/>
                <a:ext cx="59760" cy="103320"/>
              </p14:xfrm>
            </p:contentPart>
          </mc:Choice>
          <mc:Fallback>
            <p:pic>
              <p:nvPicPr>
                <p:cNvPr id="222" name="Freihand 221">
                  <a:extLst>
                    <a:ext uri="{FF2B5EF4-FFF2-40B4-BE49-F238E27FC236}">
                      <a16:creationId xmlns:a16="http://schemas.microsoft.com/office/drawing/2014/main" id="{CAD78DB4-11D0-4366-889A-8D1A71454BA6}"/>
                    </a:ext>
                  </a:extLst>
                </p:cNvPr>
                <p:cNvPicPr/>
                <p:nvPr/>
              </p:nvPicPr>
              <p:blipFill>
                <a:blip r:embed="rId72"/>
                <a:stretch>
                  <a:fillRect/>
                </a:stretch>
              </p:blipFill>
              <p:spPr>
                <a:xfrm>
                  <a:off x="6101387" y="701347"/>
                  <a:ext cx="684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223" name="Freihand 222">
                  <a:extLst>
                    <a:ext uri="{FF2B5EF4-FFF2-40B4-BE49-F238E27FC236}">
                      <a16:creationId xmlns:a16="http://schemas.microsoft.com/office/drawing/2014/main" id="{8341A249-847C-41A5-BA47-441BA49568D2}"/>
                    </a:ext>
                  </a:extLst>
                </p14:cNvPr>
                <p14:cNvContentPartPr/>
                <p14:nvPr/>
              </p14:nvContentPartPr>
              <p14:xfrm>
                <a:off x="6275627" y="641947"/>
                <a:ext cx="145800" cy="153720"/>
              </p14:xfrm>
            </p:contentPart>
          </mc:Choice>
          <mc:Fallback>
            <p:pic>
              <p:nvPicPr>
                <p:cNvPr id="223" name="Freihand 222">
                  <a:extLst>
                    <a:ext uri="{FF2B5EF4-FFF2-40B4-BE49-F238E27FC236}">
                      <a16:creationId xmlns:a16="http://schemas.microsoft.com/office/drawing/2014/main" id="{8341A249-847C-41A5-BA47-441BA49568D2}"/>
                    </a:ext>
                  </a:extLst>
                </p:cNvPr>
                <p:cNvPicPr/>
                <p:nvPr/>
              </p:nvPicPr>
              <p:blipFill>
                <a:blip r:embed="rId74"/>
                <a:stretch>
                  <a:fillRect/>
                </a:stretch>
              </p:blipFill>
              <p:spPr>
                <a:xfrm>
                  <a:off x="6271307" y="637627"/>
                  <a:ext cx="15444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224" name="Freihand 223">
                  <a:extLst>
                    <a:ext uri="{FF2B5EF4-FFF2-40B4-BE49-F238E27FC236}">
                      <a16:creationId xmlns:a16="http://schemas.microsoft.com/office/drawing/2014/main" id="{A020DD07-64D0-4365-A882-DB0020DAC3F6}"/>
                    </a:ext>
                  </a:extLst>
                </p14:cNvPr>
                <p14:cNvContentPartPr/>
                <p14:nvPr/>
              </p14:nvContentPartPr>
              <p14:xfrm>
                <a:off x="6458507" y="606307"/>
                <a:ext cx="240120" cy="165600"/>
              </p14:xfrm>
            </p:contentPart>
          </mc:Choice>
          <mc:Fallback>
            <p:pic>
              <p:nvPicPr>
                <p:cNvPr id="224" name="Freihand 223">
                  <a:extLst>
                    <a:ext uri="{FF2B5EF4-FFF2-40B4-BE49-F238E27FC236}">
                      <a16:creationId xmlns:a16="http://schemas.microsoft.com/office/drawing/2014/main" id="{A020DD07-64D0-4365-A882-DB0020DAC3F6}"/>
                    </a:ext>
                  </a:extLst>
                </p:cNvPr>
                <p:cNvPicPr/>
                <p:nvPr/>
              </p:nvPicPr>
              <p:blipFill>
                <a:blip r:embed="rId76"/>
                <a:stretch>
                  <a:fillRect/>
                </a:stretch>
              </p:blipFill>
              <p:spPr>
                <a:xfrm>
                  <a:off x="6454187" y="601987"/>
                  <a:ext cx="24876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226" name="Freihand 225">
                  <a:extLst>
                    <a:ext uri="{FF2B5EF4-FFF2-40B4-BE49-F238E27FC236}">
                      <a16:creationId xmlns:a16="http://schemas.microsoft.com/office/drawing/2014/main" id="{073B21DD-E225-4428-8A77-FE57ECF4C93C}"/>
                    </a:ext>
                  </a:extLst>
                </p14:cNvPr>
                <p14:cNvContentPartPr/>
                <p14:nvPr/>
              </p14:nvContentPartPr>
              <p14:xfrm>
                <a:off x="6785027" y="600187"/>
                <a:ext cx="210240" cy="170280"/>
              </p14:xfrm>
            </p:contentPart>
          </mc:Choice>
          <mc:Fallback>
            <p:pic>
              <p:nvPicPr>
                <p:cNvPr id="226" name="Freihand 225">
                  <a:extLst>
                    <a:ext uri="{FF2B5EF4-FFF2-40B4-BE49-F238E27FC236}">
                      <a16:creationId xmlns:a16="http://schemas.microsoft.com/office/drawing/2014/main" id="{073B21DD-E225-4428-8A77-FE57ECF4C93C}"/>
                    </a:ext>
                  </a:extLst>
                </p:cNvPr>
                <p:cNvPicPr/>
                <p:nvPr/>
              </p:nvPicPr>
              <p:blipFill>
                <a:blip r:embed="rId78"/>
                <a:stretch>
                  <a:fillRect/>
                </a:stretch>
              </p:blipFill>
              <p:spPr>
                <a:xfrm>
                  <a:off x="6780707" y="595867"/>
                  <a:ext cx="21888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227" name="Freihand 226">
                  <a:extLst>
                    <a:ext uri="{FF2B5EF4-FFF2-40B4-BE49-F238E27FC236}">
                      <a16:creationId xmlns:a16="http://schemas.microsoft.com/office/drawing/2014/main" id="{B4B6CBFE-406A-4AF9-AA62-0FD3E9009B5F}"/>
                    </a:ext>
                  </a:extLst>
                </p14:cNvPr>
                <p14:cNvContentPartPr/>
                <p14:nvPr/>
              </p14:nvContentPartPr>
              <p14:xfrm>
                <a:off x="6651107" y="953707"/>
                <a:ext cx="34560" cy="87120"/>
              </p14:xfrm>
            </p:contentPart>
          </mc:Choice>
          <mc:Fallback>
            <p:pic>
              <p:nvPicPr>
                <p:cNvPr id="227" name="Freihand 226">
                  <a:extLst>
                    <a:ext uri="{FF2B5EF4-FFF2-40B4-BE49-F238E27FC236}">
                      <a16:creationId xmlns:a16="http://schemas.microsoft.com/office/drawing/2014/main" id="{B4B6CBFE-406A-4AF9-AA62-0FD3E9009B5F}"/>
                    </a:ext>
                  </a:extLst>
                </p:cNvPr>
                <p:cNvPicPr/>
                <p:nvPr/>
              </p:nvPicPr>
              <p:blipFill>
                <a:blip r:embed="rId80"/>
                <a:stretch>
                  <a:fillRect/>
                </a:stretch>
              </p:blipFill>
              <p:spPr>
                <a:xfrm>
                  <a:off x="6646787" y="949387"/>
                  <a:ext cx="432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228" name="Freihand 227">
                  <a:extLst>
                    <a:ext uri="{FF2B5EF4-FFF2-40B4-BE49-F238E27FC236}">
                      <a16:creationId xmlns:a16="http://schemas.microsoft.com/office/drawing/2014/main" id="{54292D83-542A-4388-B7A9-FC7915A7A2CB}"/>
                    </a:ext>
                  </a:extLst>
                </p14:cNvPr>
                <p14:cNvContentPartPr/>
                <p14:nvPr/>
              </p14:nvContentPartPr>
              <p14:xfrm>
                <a:off x="6601427" y="918067"/>
                <a:ext cx="120960" cy="165600"/>
              </p14:xfrm>
            </p:contentPart>
          </mc:Choice>
          <mc:Fallback>
            <p:pic>
              <p:nvPicPr>
                <p:cNvPr id="228" name="Freihand 227">
                  <a:extLst>
                    <a:ext uri="{FF2B5EF4-FFF2-40B4-BE49-F238E27FC236}">
                      <a16:creationId xmlns:a16="http://schemas.microsoft.com/office/drawing/2014/main" id="{54292D83-542A-4388-B7A9-FC7915A7A2CB}"/>
                    </a:ext>
                  </a:extLst>
                </p:cNvPr>
                <p:cNvPicPr/>
                <p:nvPr/>
              </p:nvPicPr>
              <p:blipFill>
                <a:blip r:embed="rId82"/>
                <a:stretch>
                  <a:fillRect/>
                </a:stretch>
              </p:blipFill>
              <p:spPr>
                <a:xfrm>
                  <a:off x="6597107" y="913747"/>
                  <a:ext cx="1296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229" name="Freihand 228">
                  <a:extLst>
                    <a:ext uri="{FF2B5EF4-FFF2-40B4-BE49-F238E27FC236}">
                      <a16:creationId xmlns:a16="http://schemas.microsoft.com/office/drawing/2014/main" id="{6F527892-E34E-4D2D-90E7-095AE51F570C}"/>
                    </a:ext>
                  </a:extLst>
                </p14:cNvPr>
                <p14:cNvContentPartPr/>
                <p14:nvPr/>
              </p14:nvContentPartPr>
              <p14:xfrm>
                <a:off x="6725987" y="916267"/>
                <a:ext cx="42120" cy="117360"/>
              </p14:xfrm>
            </p:contentPart>
          </mc:Choice>
          <mc:Fallback>
            <p:pic>
              <p:nvPicPr>
                <p:cNvPr id="229" name="Freihand 228">
                  <a:extLst>
                    <a:ext uri="{FF2B5EF4-FFF2-40B4-BE49-F238E27FC236}">
                      <a16:creationId xmlns:a16="http://schemas.microsoft.com/office/drawing/2014/main" id="{6F527892-E34E-4D2D-90E7-095AE51F570C}"/>
                    </a:ext>
                  </a:extLst>
                </p:cNvPr>
                <p:cNvPicPr/>
                <p:nvPr/>
              </p:nvPicPr>
              <p:blipFill>
                <a:blip r:embed="rId84"/>
                <a:stretch>
                  <a:fillRect/>
                </a:stretch>
              </p:blipFill>
              <p:spPr>
                <a:xfrm>
                  <a:off x="6721667" y="911947"/>
                  <a:ext cx="507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230" name="Freihand 229">
                  <a:extLst>
                    <a:ext uri="{FF2B5EF4-FFF2-40B4-BE49-F238E27FC236}">
                      <a16:creationId xmlns:a16="http://schemas.microsoft.com/office/drawing/2014/main" id="{C166941F-0002-449F-B57C-E30FF66C8DFB}"/>
                    </a:ext>
                  </a:extLst>
                </p14:cNvPr>
                <p14:cNvContentPartPr/>
                <p14:nvPr/>
              </p14:nvContentPartPr>
              <p14:xfrm>
                <a:off x="6709067" y="891427"/>
                <a:ext cx="134280" cy="104400"/>
              </p14:xfrm>
            </p:contentPart>
          </mc:Choice>
          <mc:Fallback>
            <p:pic>
              <p:nvPicPr>
                <p:cNvPr id="230" name="Freihand 229">
                  <a:extLst>
                    <a:ext uri="{FF2B5EF4-FFF2-40B4-BE49-F238E27FC236}">
                      <a16:creationId xmlns:a16="http://schemas.microsoft.com/office/drawing/2014/main" id="{C166941F-0002-449F-B57C-E30FF66C8DFB}"/>
                    </a:ext>
                  </a:extLst>
                </p:cNvPr>
                <p:cNvPicPr/>
                <p:nvPr/>
              </p:nvPicPr>
              <p:blipFill>
                <a:blip r:embed="rId86"/>
                <a:stretch>
                  <a:fillRect/>
                </a:stretch>
              </p:blipFill>
              <p:spPr>
                <a:xfrm>
                  <a:off x="6704747" y="887107"/>
                  <a:ext cx="14292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231" name="Freihand 230">
                  <a:extLst>
                    <a:ext uri="{FF2B5EF4-FFF2-40B4-BE49-F238E27FC236}">
                      <a16:creationId xmlns:a16="http://schemas.microsoft.com/office/drawing/2014/main" id="{9C335D57-F9B3-4E73-95C1-E38CC93E847C}"/>
                    </a:ext>
                  </a:extLst>
                </p14:cNvPr>
                <p14:cNvContentPartPr/>
                <p14:nvPr/>
              </p14:nvContentPartPr>
              <p14:xfrm>
                <a:off x="6845147" y="832747"/>
                <a:ext cx="66960" cy="128160"/>
              </p14:xfrm>
            </p:contentPart>
          </mc:Choice>
          <mc:Fallback>
            <p:pic>
              <p:nvPicPr>
                <p:cNvPr id="231" name="Freihand 230">
                  <a:extLst>
                    <a:ext uri="{FF2B5EF4-FFF2-40B4-BE49-F238E27FC236}">
                      <a16:creationId xmlns:a16="http://schemas.microsoft.com/office/drawing/2014/main" id="{9C335D57-F9B3-4E73-95C1-E38CC93E847C}"/>
                    </a:ext>
                  </a:extLst>
                </p:cNvPr>
                <p:cNvPicPr/>
                <p:nvPr/>
              </p:nvPicPr>
              <p:blipFill>
                <a:blip r:embed="rId88"/>
                <a:stretch>
                  <a:fillRect/>
                </a:stretch>
              </p:blipFill>
              <p:spPr>
                <a:xfrm>
                  <a:off x="6840827" y="828427"/>
                  <a:ext cx="7560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232" name="Freihand 231">
                  <a:extLst>
                    <a:ext uri="{FF2B5EF4-FFF2-40B4-BE49-F238E27FC236}">
                      <a16:creationId xmlns:a16="http://schemas.microsoft.com/office/drawing/2014/main" id="{2CA39F3D-8C7B-42E7-A17B-087759009EC4}"/>
                    </a:ext>
                  </a:extLst>
                </p14:cNvPr>
                <p14:cNvContentPartPr/>
                <p14:nvPr/>
              </p14:nvContentPartPr>
              <p14:xfrm>
                <a:off x="6862427" y="867667"/>
                <a:ext cx="84240" cy="121680"/>
              </p14:xfrm>
            </p:contentPart>
          </mc:Choice>
          <mc:Fallback>
            <p:pic>
              <p:nvPicPr>
                <p:cNvPr id="232" name="Freihand 231">
                  <a:extLst>
                    <a:ext uri="{FF2B5EF4-FFF2-40B4-BE49-F238E27FC236}">
                      <a16:creationId xmlns:a16="http://schemas.microsoft.com/office/drawing/2014/main" id="{2CA39F3D-8C7B-42E7-A17B-087759009EC4}"/>
                    </a:ext>
                  </a:extLst>
                </p:cNvPr>
                <p:cNvPicPr/>
                <p:nvPr/>
              </p:nvPicPr>
              <p:blipFill>
                <a:blip r:embed="rId90"/>
                <a:stretch>
                  <a:fillRect/>
                </a:stretch>
              </p:blipFill>
              <p:spPr>
                <a:xfrm>
                  <a:off x="6858107" y="863347"/>
                  <a:ext cx="9288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233" name="Freihand 232">
                  <a:extLst>
                    <a:ext uri="{FF2B5EF4-FFF2-40B4-BE49-F238E27FC236}">
                      <a16:creationId xmlns:a16="http://schemas.microsoft.com/office/drawing/2014/main" id="{F7A70351-F486-4973-A2CC-50BA6E03553F}"/>
                    </a:ext>
                  </a:extLst>
                </p14:cNvPr>
                <p14:cNvContentPartPr/>
                <p14:nvPr/>
              </p14:nvContentPartPr>
              <p14:xfrm>
                <a:off x="6954587" y="793507"/>
                <a:ext cx="101520" cy="187200"/>
              </p14:xfrm>
            </p:contentPart>
          </mc:Choice>
          <mc:Fallback>
            <p:pic>
              <p:nvPicPr>
                <p:cNvPr id="233" name="Freihand 232">
                  <a:extLst>
                    <a:ext uri="{FF2B5EF4-FFF2-40B4-BE49-F238E27FC236}">
                      <a16:creationId xmlns:a16="http://schemas.microsoft.com/office/drawing/2014/main" id="{F7A70351-F486-4973-A2CC-50BA6E03553F}"/>
                    </a:ext>
                  </a:extLst>
                </p:cNvPr>
                <p:cNvPicPr/>
                <p:nvPr/>
              </p:nvPicPr>
              <p:blipFill>
                <a:blip r:embed="rId92"/>
                <a:stretch>
                  <a:fillRect/>
                </a:stretch>
              </p:blipFill>
              <p:spPr>
                <a:xfrm>
                  <a:off x="6950267" y="789187"/>
                  <a:ext cx="11016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234" name="Freihand 233">
                  <a:extLst>
                    <a:ext uri="{FF2B5EF4-FFF2-40B4-BE49-F238E27FC236}">
                      <a16:creationId xmlns:a16="http://schemas.microsoft.com/office/drawing/2014/main" id="{36DA873F-CB20-4BC0-A354-D5F780106FAE}"/>
                    </a:ext>
                  </a:extLst>
                </p14:cNvPr>
                <p14:cNvContentPartPr/>
                <p14:nvPr/>
              </p14:nvContentPartPr>
              <p14:xfrm>
                <a:off x="7076987" y="796747"/>
                <a:ext cx="37080" cy="65160"/>
              </p14:xfrm>
            </p:contentPart>
          </mc:Choice>
          <mc:Fallback>
            <p:pic>
              <p:nvPicPr>
                <p:cNvPr id="234" name="Freihand 233">
                  <a:extLst>
                    <a:ext uri="{FF2B5EF4-FFF2-40B4-BE49-F238E27FC236}">
                      <a16:creationId xmlns:a16="http://schemas.microsoft.com/office/drawing/2014/main" id="{36DA873F-CB20-4BC0-A354-D5F780106FAE}"/>
                    </a:ext>
                  </a:extLst>
                </p:cNvPr>
                <p:cNvPicPr/>
                <p:nvPr/>
              </p:nvPicPr>
              <p:blipFill>
                <a:blip r:embed="rId94"/>
                <a:stretch>
                  <a:fillRect/>
                </a:stretch>
              </p:blipFill>
              <p:spPr>
                <a:xfrm>
                  <a:off x="7072667" y="792427"/>
                  <a:ext cx="4572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235" name="Freihand 234">
                  <a:extLst>
                    <a:ext uri="{FF2B5EF4-FFF2-40B4-BE49-F238E27FC236}">
                      <a16:creationId xmlns:a16="http://schemas.microsoft.com/office/drawing/2014/main" id="{200FC416-AAEA-4BC4-81FB-9BB07EF29CD5}"/>
                    </a:ext>
                  </a:extLst>
                </p14:cNvPr>
                <p14:cNvContentPartPr/>
                <p14:nvPr/>
              </p14:nvContentPartPr>
              <p14:xfrm>
                <a:off x="7103267" y="663187"/>
                <a:ext cx="149760" cy="174600"/>
              </p14:xfrm>
            </p:contentPart>
          </mc:Choice>
          <mc:Fallback>
            <p:pic>
              <p:nvPicPr>
                <p:cNvPr id="235" name="Freihand 234">
                  <a:extLst>
                    <a:ext uri="{FF2B5EF4-FFF2-40B4-BE49-F238E27FC236}">
                      <a16:creationId xmlns:a16="http://schemas.microsoft.com/office/drawing/2014/main" id="{200FC416-AAEA-4BC4-81FB-9BB07EF29CD5}"/>
                    </a:ext>
                  </a:extLst>
                </p:cNvPr>
                <p:cNvPicPr/>
                <p:nvPr/>
              </p:nvPicPr>
              <p:blipFill>
                <a:blip r:embed="rId96"/>
                <a:stretch>
                  <a:fillRect/>
                </a:stretch>
              </p:blipFill>
              <p:spPr>
                <a:xfrm>
                  <a:off x="7098947" y="658867"/>
                  <a:ext cx="15840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238" name="Freihand 237">
                  <a:extLst>
                    <a:ext uri="{FF2B5EF4-FFF2-40B4-BE49-F238E27FC236}">
                      <a16:creationId xmlns:a16="http://schemas.microsoft.com/office/drawing/2014/main" id="{959F7333-03C2-426E-B2FD-A364F06A9F0D}"/>
                    </a:ext>
                  </a:extLst>
                </p14:cNvPr>
                <p14:cNvContentPartPr/>
                <p14:nvPr/>
              </p14:nvContentPartPr>
              <p14:xfrm>
                <a:off x="5532587" y="1050907"/>
                <a:ext cx="101520" cy="105840"/>
              </p14:xfrm>
            </p:contentPart>
          </mc:Choice>
          <mc:Fallback>
            <p:pic>
              <p:nvPicPr>
                <p:cNvPr id="238" name="Freihand 237">
                  <a:extLst>
                    <a:ext uri="{FF2B5EF4-FFF2-40B4-BE49-F238E27FC236}">
                      <a16:creationId xmlns:a16="http://schemas.microsoft.com/office/drawing/2014/main" id="{959F7333-03C2-426E-B2FD-A364F06A9F0D}"/>
                    </a:ext>
                  </a:extLst>
                </p:cNvPr>
                <p:cNvPicPr/>
                <p:nvPr/>
              </p:nvPicPr>
              <p:blipFill>
                <a:blip r:embed="rId98"/>
                <a:stretch>
                  <a:fillRect/>
                </a:stretch>
              </p:blipFill>
              <p:spPr>
                <a:xfrm>
                  <a:off x="5528267" y="1046587"/>
                  <a:ext cx="1101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239" name="Freihand 238">
                  <a:extLst>
                    <a:ext uri="{FF2B5EF4-FFF2-40B4-BE49-F238E27FC236}">
                      <a16:creationId xmlns:a16="http://schemas.microsoft.com/office/drawing/2014/main" id="{FA3E224A-E3C4-464E-AC78-14C0BAAC21B2}"/>
                    </a:ext>
                  </a:extLst>
                </p14:cNvPr>
                <p14:cNvContentPartPr/>
                <p14:nvPr/>
              </p14:nvContentPartPr>
              <p14:xfrm>
                <a:off x="5613587" y="1050547"/>
                <a:ext cx="83880" cy="76680"/>
              </p14:xfrm>
            </p:contentPart>
          </mc:Choice>
          <mc:Fallback>
            <p:pic>
              <p:nvPicPr>
                <p:cNvPr id="239" name="Freihand 238">
                  <a:extLst>
                    <a:ext uri="{FF2B5EF4-FFF2-40B4-BE49-F238E27FC236}">
                      <a16:creationId xmlns:a16="http://schemas.microsoft.com/office/drawing/2014/main" id="{FA3E224A-E3C4-464E-AC78-14C0BAAC21B2}"/>
                    </a:ext>
                  </a:extLst>
                </p:cNvPr>
                <p:cNvPicPr/>
                <p:nvPr/>
              </p:nvPicPr>
              <p:blipFill>
                <a:blip r:embed="rId100"/>
                <a:stretch>
                  <a:fillRect/>
                </a:stretch>
              </p:blipFill>
              <p:spPr>
                <a:xfrm>
                  <a:off x="5609267" y="1046227"/>
                  <a:ext cx="925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240" name="Freihand 239">
                  <a:extLst>
                    <a:ext uri="{FF2B5EF4-FFF2-40B4-BE49-F238E27FC236}">
                      <a16:creationId xmlns:a16="http://schemas.microsoft.com/office/drawing/2014/main" id="{D8F48393-9701-4BB0-BFB8-E2797B945B3E}"/>
                    </a:ext>
                  </a:extLst>
                </p14:cNvPr>
                <p14:cNvContentPartPr/>
                <p14:nvPr/>
              </p14:nvContentPartPr>
              <p14:xfrm>
                <a:off x="5732747" y="1039747"/>
                <a:ext cx="45360" cy="90000"/>
              </p14:xfrm>
            </p:contentPart>
          </mc:Choice>
          <mc:Fallback>
            <p:pic>
              <p:nvPicPr>
                <p:cNvPr id="240" name="Freihand 239">
                  <a:extLst>
                    <a:ext uri="{FF2B5EF4-FFF2-40B4-BE49-F238E27FC236}">
                      <a16:creationId xmlns:a16="http://schemas.microsoft.com/office/drawing/2014/main" id="{D8F48393-9701-4BB0-BFB8-E2797B945B3E}"/>
                    </a:ext>
                  </a:extLst>
                </p:cNvPr>
                <p:cNvPicPr/>
                <p:nvPr/>
              </p:nvPicPr>
              <p:blipFill>
                <a:blip r:embed="rId102"/>
                <a:stretch>
                  <a:fillRect/>
                </a:stretch>
              </p:blipFill>
              <p:spPr>
                <a:xfrm>
                  <a:off x="5728427" y="1035427"/>
                  <a:ext cx="5400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241" name="Freihand 240">
                  <a:extLst>
                    <a:ext uri="{FF2B5EF4-FFF2-40B4-BE49-F238E27FC236}">
                      <a16:creationId xmlns:a16="http://schemas.microsoft.com/office/drawing/2014/main" id="{6A135622-6ADF-495E-9C0A-D3F90C57C257}"/>
                    </a:ext>
                  </a:extLst>
                </p14:cNvPr>
                <p14:cNvContentPartPr/>
                <p14:nvPr/>
              </p14:nvContentPartPr>
              <p14:xfrm>
                <a:off x="5767307" y="1029307"/>
                <a:ext cx="83520" cy="96480"/>
              </p14:xfrm>
            </p:contentPart>
          </mc:Choice>
          <mc:Fallback>
            <p:pic>
              <p:nvPicPr>
                <p:cNvPr id="241" name="Freihand 240">
                  <a:extLst>
                    <a:ext uri="{FF2B5EF4-FFF2-40B4-BE49-F238E27FC236}">
                      <a16:creationId xmlns:a16="http://schemas.microsoft.com/office/drawing/2014/main" id="{6A135622-6ADF-495E-9C0A-D3F90C57C257}"/>
                    </a:ext>
                  </a:extLst>
                </p:cNvPr>
                <p:cNvPicPr/>
                <p:nvPr/>
              </p:nvPicPr>
              <p:blipFill>
                <a:blip r:embed="rId104"/>
                <a:stretch>
                  <a:fillRect/>
                </a:stretch>
              </p:blipFill>
              <p:spPr>
                <a:xfrm>
                  <a:off x="5762987" y="1024987"/>
                  <a:ext cx="921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78" name="Freihand 177">
                  <a:extLst>
                    <a:ext uri="{FF2B5EF4-FFF2-40B4-BE49-F238E27FC236}">
                      <a16:creationId xmlns:a16="http://schemas.microsoft.com/office/drawing/2014/main" id="{D0FEF0E0-35EA-4438-A7E8-01125AE611CF}"/>
                    </a:ext>
                  </a:extLst>
                </p14:cNvPr>
                <p14:cNvContentPartPr/>
                <p14:nvPr/>
              </p14:nvContentPartPr>
              <p14:xfrm>
                <a:off x="5285627" y="1573267"/>
                <a:ext cx="317160" cy="686520"/>
              </p14:xfrm>
            </p:contentPart>
          </mc:Choice>
          <mc:Fallback>
            <p:pic>
              <p:nvPicPr>
                <p:cNvPr id="178" name="Freihand 177">
                  <a:extLst>
                    <a:ext uri="{FF2B5EF4-FFF2-40B4-BE49-F238E27FC236}">
                      <a16:creationId xmlns:a16="http://schemas.microsoft.com/office/drawing/2014/main" id="{D0FEF0E0-35EA-4438-A7E8-01125AE611CF}"/>
                    </a:ext>
                  </a:extLst>
                </p:cNvPr>
                <p:cNvPicPr/>
                <p:nvPr/>
              </p:nvPicPr>
              <p:blipFill>
                <a:blip r:embed="rId106"/>
                <a:stretch>
                  <a:fillRect/>
                </a:stretch>
              </p:blipFill>
              <p:spPr>
                <a:xfrm>
                  <a:off x="5281307" y="1568947"/>
                  <a:ext cx="325800" cy="6951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79" name="Freihand 178">
                  <a:extLst>
                    <a:ext uri="{FF2B5EF4-FFF2-40B4-BE49-F238E27FC236}">
                      <a16:creationId xmlns:a16="http://schemas.microsoft.com/office/drawing/2014/main" id="{084988D8-8C11-4563-A1DE-AAE684D3A2A9}"/>
                    </a:ext>
                  </a:extLst>
                </p14:cNvPr>
                <p14:cNvContentPartPr/>
                <p14:nvPr/>
              </p14:nvContentPartPr>
              <p14:xfrm>
                <a:off x="5414867" y="1557787"/>
                <a:ext cx="207360" cy="200880"/>
              </p14:xfrm>
            </p:contentPart>
          </mc:Choice>
          <mc:Fallback>
            <p:pic>
              <p:nvPicPr>
                <p:cNvPr id="179" name="Freihand 178">
                  <a:extLst>
                    <a:ext uri="{FF2B5EF4-FFF2-40B4-BE49-F238E27FC236}">
                      <a16:creationId xmlns:a16="http://schemas.microsoft.com/office/drawing/2014/main" id="{084988D8-8C11-4563-A1DE-AAE684D3A2A9}"/>
                    </a:ext>
                  </a:extLst>
                </p:cNvPr>
                <p:cNvPicPr/>
                <p:nvPr/>
              </p:nvPicPr>
              <p:blipFill>
                <a:blip r:embed="rId108"/>
                <a:stretch>
                  <a:fillRect/>
                </a:stretch>
              </p:blipFill>
              <p:spPr>
                <a:xfrm>
                  <a:off x="5410547" y="1553467"/>
                  <a:ext cx="21600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81" name="Freihand 180">
                  <a:extLst>
                    <a:ext uri="{FF2B5EF4-FFF2-40B4-BE49-F238E27FC236}">
                      <a16:creationId xmlns:a16="http://schemas.microsoft.com/office/drawing/2014/main" id="{D2EAE6B0-9A76-4F66-81EE-5E4B4309BF1A}"/>
                    </a:ext>
                  </a:extLst>
                </p14:cNvPr>
                <p14:cNvContentPartPr/>
                <p14:nvPr/>
              </p14:nvContentPartPr>
              <p14:xfrm>
                <a:off x="4964507" y="2441587"/>
                <a:ext cx="121680" cy="81720"/>
              </p14:xfrm>
            </p:contentPart>
          </mc:Choice>
          <mc:Fallback>
            <p:pic>
              <p:nvPicPr>
                <p:cNvPr id="181" name="Freihand 180">
                  <a:extLst>
                    <a:ext uri="{FF2B5EF4-FFF2-40B4-BE49-F238E27FC236}">
                      <a16:creationId xmlns:a16="http://schemas.microsoft.com/office/drawing/2014/main" id="{D2EAE6B0-9A76-4F66-81EE-5E4B4309BF1A}"/>
                    </a:ext>
                  </a:extLst>
                </p:cNvPr>
                <p:cNvPicPr/>
                <p:nvPr/>
              </p:nvPicPr>
              <p:blipFill>
                <a:blip r:embed="rId110"/>
                <a:stretch>
                  <a:fillRect/>
                </a:stretch>
              </p:blipFill>
              <p:spPr>
                <a:xfrm>
                  <a:off x="4960187" y="2437267"/>
                  <a:ext cx="1303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82" name="Freihand 181">
                  <a:extLst>
                    <a:ext uri="{FF2B5EF4-FFF2-40B4-BE49-F238E27FC236}">
                      <a16:creationId xmlns:a16="http://schemas.microsoft.com/office/drawing/2014/main" id="{CDD25EB7-ADF7-4AE2-9ACA-A7565CC20BE9}"/>
                    </a:ext>
                  </a:extLst>
                </p14:cNvPr>
                <p14:cNvContentPartPr/>
                <p14:nvPr/>
              </p14:nvContentPartPr>
              <p14:xfrm>
                <a:off x="5124707" y="2366707"/>
                <a:ext cx="63720" cy="153360"/>
              </p14:xfrm>
            </p:contentPart>
          </mc:Choice>
          <mc:Fallback>
            <p:pic>
              <p:nvPicPr>
                <p:cNvPr id="182" name="Freihand 181">
                  <a:extLst>
                    <a:ext uri="{FF2B5EF4-FFF2-40B4-BE49-F238E27FC236}">
                      <a16:creationId xmlns:a16="http://schemas.microsoft.com/office/drawing/2014/main" id="{CDD25EB7-ADF7-4AE2-9ACA-A7565CC20BE9}"/>
                    </a:ext>
                  </a:extLst>
                </p:cNvPr>
                <p:cNvPicPr/>
                <p:nvPr/>
              </p:nvPicPr>
              <p:blipFill>
                <a:blip r:embed="rId112"/>
                <a:stretch>
                  <a:fillRect/>
                </a:stretch>
              </p:blipFill>
              <p:spPr>
                <a:xfrm>
                  <a:off x="5120387" y="2362387"/>
                  <a:ext cx="723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83" name="Freihand 182">
                  <a:extLst>
                    <a:ext uri="{FF2B5EF4-FFF2-40B4-BE49-F238E27FC236}">
                      <a16:creationId xmlns:a16="http://schemas.microsoft.com/office/drawing/2014/main" id="{43DC6188-A0A2-44B9-8D06-D398EA44C80D}"/>
                    </a:ext>
                  </a:extLst>
                </p14:cNvPr>
                <p14:cNvContentPartPr/>
                <p14:nvPr/>
              </p14:nvContentPartPr>
              <p14:xfrm>
                <a:off x="5234507" y="2355547"/>
                <a:ext cx="55440" cy="88920"/>
              </p14:xfrm>
            </p:contentPart>
          </mc:Choice>
          <mc:Fallback>
            <p:pic>
              <p:nvPicPr>
                <p:cNvPr id="183" name="Freihand 182">
                  <a:extLst>
                    <a:ext uri="{FF2B5EF4-FFF2-40B4-BE49-F238E27FC236}">
                      <a16:creationId xmlns:a16="http://schemas.microsoft.com/office/drawing/2014/main" id="{43DC6188-A0A2-44B9-8D06-D398EA44C80D}"/>
                    </a:ext>
                  </a:extLst>
                </p:cNvPr>
                <p:cNvPicPr/>
                <p:nvPr/>
              </p:nvPicPr>
              <p:blipFill>
                <a:blip r:embed="rId114"/>
                <a:stretch>
                  <a:fillRect/>
                </a:stretch>
              </p:blipFill>
              <p:spPr>
                <a:xfrm>
                  <a:off x="5230187" y="2351227"/>
                  <a:ext cx="640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84" name="Freihand 183">
                  <a:extLst>
                    <a:ext uri="{FF2B5EF4-FFF2-40B4-BE49-F238E27FC236}">
                      <a16:creationId xmlns:a16="http://schemas.microsoft.com/office/drawing/2014/main" id="{CE0333BA-E290-4940-9D35-FFE0E46D7B3F}"/>
                    </a:ext>
                  </a:extLst>
                </p14:cNvPr>
                <p14:cNvContentPartPr/>
                <p14:nvPr/>
              </p14:nvContentPartPr>
              <p14:xfrm>
                <a:off x="5330267" y="2328187"/>
                <a:ext cx="61560" cy="82080"/>
              </p14:xfrm>
            </p:contentPart>
          </mc:Choice>
          <mc:Fallback>
            <p:pic>
              <p:nvPicPr>
                <p:cNvPr id="184" name="Freihand 183">
                  <a:extLst>
                    <a:ext uri="{FF2B5EF4-FFF2-40B4-BE49-F238E27FC236}">
                      <a16:creationId xmlns:a16="http://schemas.microsoft.com/office/drawing/2014/main" id="{CE0333BA-E290-4940-9D35-FFE0E46D7B3F}"/>
                    </a:ext>
                  </a:extLst>
                </p:cNvPr>
                <p:cNvPicPr/>
                <p:nvPr/>
              </p:nvPicPr>
              <p:blipFill>
                <a:blip r:embed="rId116"/>
                <a:stretch>
                  <a:fillRect/>
                </a:stretch>
              </p:blipFill>
              <p:spPr>
                <a:xfrm>
                  <a:off x="5325947" y="2323867"/>
                  <a:ext cx="702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85" name="Freihand 184">
                  <a:extLst>
                    <a:ext uri="{FF2B5EF4-FFF2-40B4-BE49-F238E27FC236}">
                      <a16:creationId xmlns:a16="http://schemas.microsoft.com/office/drawing/2014/main" id="{DBD9F793-73B6-4853-BD9E-6CFEFA670B52}"/>
                    </a:ext>
                  </a:extLst>
                </p14:cNvPr>
                <p14:cNvContentPartPr/>
                <p14:nvPr/>
              </p14:nvContentPartPr>
              <p14:xfrm>
                <a:off x="5393267" y="2214787"/>
                <a:ext cx="87840" cy="191520"/>
              </p14:xfrm>
            </p:contentPart>
          </mc:Choice>
          <mc:Fallback>
            <p:pic>
              <p:nvPicPr>
                <p:cNvPr id="185" name="Freihand 184">
                  <a:extLst>
                    <a:ext uri="{FF2B5EF4-FFF2-40B4-BE49-F238E27FC236}">
                      <a16:creationId xmlns:a16="http://schemas.microsoft.com/office/drawing/2014/main" id="{DBD9F793-73B6-4853-BD9E-6CFEFA670B52}"/>
                    </a:ext>
                  </a:extLst>
                </p:cNvPr>
                <p:cNvPicPr/>
                <p:nvPr/>
              </p:nvPicPr>
              <p:blipFill>
                <a:blip r:embed="rId118"/>
                <a:stretch>
                  <a:fillRect/>
                </a:stretch>
              </p:blipFill>
              <p:spPr>
                <a:xfrm>
                  <a:off x="5388947" y="2210467"/>
                  <a:ext cx="9648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89" name="Freihand 188">
                  <a:extLst>
                    <a:ext uri="{FF2B5EF4-FFF2-40B4-BE49-F238E27FC236}">
                      <a16:creationId xmlns:a16="http://schemas.microsoft.com/office/drawing/2014/main" id="{82460363-5A83-453A-BBA5-DEC883D48F4F}"/>
                    </a:ext>
                  </a:extLst>
                </p14:cNvPr>
                <p14:cNvContentPartPr/>
                <p14:nvPr/>
              </p14:nvContentPartPr>
              <p14:xfrm>
                <a:off x="5723387" y="1675507"/>
                <a:ext cx="78120" cy="138600"/>
              </p14:xfrm>
            </p:contentPart>
          </mc:Choice>
          <mc:Fallback>
            <p:pic>
              <p:nvPicPr>
                <p:cNvPr id="189" name="Freihand 188">
                  <a:extLst>
                    <a:ext uri="{FF2B5EF4-FFF2-40B4-BE49-F238E27FC236}">
                      <a16:creationId xmlns:a16="http://schemas.microsoft.com/office/drawing/2014/main" id="{82460363-5A83-453A-BBA5-DEC883D48F4F}"/>
                    </a:ext>
                  </a:extLst>
                </p:cNvPr>
                <p:cNvPicPr/>
                <p:nvPr/>
              </p:nvPicPr>
              <p:blipFill>
                <a:blip r:embed="rId120"/>
                <a:stretch>
                  <a:fillRect/>
                </a:stretch>
              </p:blipFill>
              <p:spPr>
                <a:xfrm>
                  <a:off x="5719067" y="1671187"/>
                  <a:ext cx="8676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90" name="Freihand 189">
                  <a:extLst>
                    <a:ext uri="{FF2B5EF4-FFF2-40B4-BE49-F238E27FC236}">
                      <a16:creationId xmlns:a16="http://schemas.microsoft.com/office/drawing/2014/main" id="{6C1EA1FC-CC33-47D2-B519-9695731822DA}"/>
                    </a:ext>
                  </a:extLst>
                </p14:cNvPr>
                <p14:cNvContentPartPr/>
                <p14:nvPr/>
              </p14:nvContentPartPr>
              <p14:xfrm>
                <a:off x="5615747" y="1888267"/>
                <a:ext cx="11160" cy="185040"/>
              </p14:xfrm>
            </p:contentPart>
          </mc:Choice>
          <mc:Fallback>
            <p:pic>
              <p:nvPicPr>
                <p:cNvPr id="190" name="Freihand 189">
                  <a:extLst>
                    <a:ext uri="{FF2B5EF4-FFF2-40B4-BE49-F238E27FC236}">
                      <a16:creationId xmlns:a16="http://schemas.microsoft.com/office/drawing/2014/main" id="{6C1EA1FC-CC33-47D2-B519-9695731822DA}"/>
                    </a:ext>
                  </a:extLst>
                </p:cNvPr>
                <p:cNvPicPr/>
                <p:nvPr/>
              </p:nvPicPr>
              <p:blipFill>
                <a:blip r:embed="rId122"/>
                <a:stretch>
                  <a:fillRect/>
                </a:stretch>
              </p:blipFill>
              <p:spPr>
                <a:xfrm>
                  <a:off x="5611427" y="1883947"/>
                  <a:ext cx="1980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91" name="Freihand 190">
                  <a:extLst>
                    <a:ext uri="{FF2B5EF4-FFF2-40B4-BE49-F238E27FC236}">
                      <a16:creationId xmlns:a16="http://schemas.microsoft.com/office/drawing/2014/main" id="{DC8333EB-480C-439A-B199-0F911858CC4D}"/>
                    </a:ext>
                  </a:extLst>
                </p14:cNvPr>
                <p14:cNvContentPartPr/>
                <p14:nvPr/>
              </p14:nvContentPartPr>
              <p14:xfrm>
                <a:off x="5558507" y="1851187"/>
                <a:ext cx="157320" cy="235080"/>
              </p14:xfrm>
            </p:contentPart>
          </mc:Choice>
          <mc:Fallback>
            <p:pic>
              <p:nvPicPr>
                <p:cNvPr id="191" name="Freihand 190">
                  <a:extLst>
                    <a:ext uri="{FF2B5EF4-FFF2-40B4-BE49-F238E27FC236}">
                      <a16:creationId xmlns:a16="http://schemas.microsoft.com/office/drawing/2014/main" id="{DC8333EB-480C-439A-B199-0F911858CC4D}"/>
                    </a:ext>
                  </a:extLst>
                </p:cNvPr>
                <p:cNvPicPr/>
                <p:nvPr/>
              </p:nvPicPr>
              <p:blipFill>
                <a:blip r:embed="rId124"/>
                <a:stretch>
                  <a:fillRect/>
                </a:stretch>
              </p:blipFill>
              <p:spPr>
                <a:xfrm>
                  <a:off x="5554187" y="1846867"/>
                  <a:ext cx="16596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92" name="Freihand 191">
                  <a:extLst>
                    <a:ext uri="{FF2B5EF4-FFF2-40B4-BE49-F238E27FC236}">
                      <a16:creationId xmlns:a16="http://schemas.microsoft.com/office/drawing/2014/main" id="{2B473F7D-46E8-4E47-97F1-E8CFBA029080}"/>
                    </a:ext>
                  </a:extLst>
                </p14:cNvPr>
                <p14:cNvContentPartPr/>
                <p14:nvPr/>
              </p14:nvContentPartPr>
              <p14:xfrm>
                <a:off x="5782787" y="1828507"/>
                <a:ext cx="42480" cy="194760"/>
              </p14:xfrm>
            </p:contentPart>
          </mc:Choice>
          <mc:Fallback>
            <p:pic>
              <p:nvPicPr>
                <p:cNvPr id="192" name="Freihand 191">
                  <a:extLst>
                    <a:ext uri="{FF2B5EF4-FFF2-40B4-BE49-F238E27FC236}">
                      <a16:creationId xmlns:a16="http://schemas.microsoft.com/office/drawing/2014/main" id="{2B473F7D-46E8-4E47-97F1-E8CFBA029080}"/>
                    </a:ext>
                  </a:extLst>
                </p:cNvPr>
                <p:cNvPicPr/>
                <p:nvPr/>
              </p:nvPicPr>
              <p:blipFill>
                <a:blip r:embed="rId126"/>
                <a:stretch>
                  <a:fillRect/>
                </a:stretch>
              </p:blipFill>
              <p:spPr>
                <a:xfrm>
                  <a:off x="5778467" y="1824187"/>
                  <a:ext cx="5112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93" name="Freihand 192">
                  <a:extLst>
                    <a:ext uri="{FF2B5EF4-FFF2-40B4-BE49-F238E27FC236}">
                      <a16:creationId xmlns:a16="http://schemas.microsoft.com/office/drawing/2014/main" id="{89AF95A7-D5BA-49BB-82BC-75C54C3FCAA0}"/>
                    </a:ext>
                  </a:extLst>
                </p14:cNvPr>
                <p14:cNvContentPartPr/>
                <p14:nvPr/>
              </p14:nvContentPartPr>
              <p14:xfrm>
                <a:off x="5746427" y="1805107"/>
                <a:ext cx="162720" cy="181440"/>
              </p14:xfrm>
            </p:contentPart>
          </mc:Choice>
          <mc:Fallback>
            <p:pic>
              <p:nvPicPr>
                <p:cNvPr id="193" name="Freihand 192">
                  <a:extLst>
                    <a:ext uri="{FF2B5EF4-FFF2-40B4-BE49-F238E27FC236}">
                      <a16:creationId xmlns:a16="http://schemas.microsoft.com/office/drawing/2014/main" id="{89AF95A7-D5BA-49BB-82BC-75C54C3FCAA0}"/>
                    </a:ext>
                  </a:extLst>
                </p:cNvPr>
                <p:cNvPicPr/>
                <p:nvPr/>
              </p:nvPicPr>
              <p:blipFill>
                <a:blip r:embed="rId128"/>
                <a:stretch>
                  <a:fillRect/>
                </a:stretch>
              </p:blipFill>
              <p:spPr>
                <a:xfrm>
                  <a:off x="5742107" y="1800787"/>
                  <a:ext cx="17136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94" name="Freihand 193">
                  <a:extLst>
                    <a:ext uri="{FF2B5EF4-FFF2-40B4-BE49-F238E27FC236}">
                      <a16:creationId xmlns:a16="http://schemas.microsoft.com/office/drawing/2014/main" id="{0F9872C9-D6BB-4F07-AF7B-5B4119DFC027}"/>
                    </a:ext>
                  </a:extLst>
                </p14:cNvPr>
                <p14:cNvContentPartPr/>
                <p14:nvPr/>
              </p14:nvContentPartPr>
              <p14:xfrm>
                <a:off x="5945147" y="1791787"/>
                <a:ext cx="27000" cy="145800"/>
              </p14:xfrm>
            </p:contentPart>
          </mc:Choice>
          <mc:Fallback>
            <p:pic>
              <p:nvPicPr>
                <p:cNvPr id="194" name="Freihand 193">
                  <a:extLst>
                    <a:ext uri="{FF2B5EF4-FFF2-40B4-BE49-F238E27FC236}">
                      <a16:creationId xmlns:a16="http://schemas.microsoft.com/office/drawing/2014/main" id="{0F9872C9-D6BB-4F07-AF7B-5B4119DFC027}"/>
                    </a:ext>
                  </a:extLst>
                </p:cNvPr>
                <p:cNvPicPr/>
                <p:nvPr/>
              </p:nvPicPr>
              <p:blipFill>
                <a:blip r:embed="rId130"/>
                <a:stretch>
                  <a:fillRect/>
                </a:stretch>
              </p:blipFill>
              <p:spPr>
                <a:xfrm>
                  <a:off x="5940827" y="1787467"/>
                  <a:ext cx="356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95" name="Freihand 194">
                  <a:extLst>
                    <a:ext uri="{FF2B5EF4-FFF2-40B4-BE49-F238E27FC236}">
                      <a16:creationId xmlns:a16="http://schemas.microsoft.com/office/drawing/2014/main" id="{2BAECC37-9BB3-4E53-84E1-7CB9921E9CB3}"/>
                    </a:ext>
                  </a:extLst>
                </p14:cNvPr>
                <p14:cNvContentPartPr/>
                <p14:nvPr/>
              </p14:nvContentPartPr>
              <p14:xfrm>
                <a:off x="5935787" y="1746067"/>
                <a:ext cx="138960" cy="117000"/>
              </p14:xfrm>
            </p:contentPart>
          </mc:Choice>
          <mc:Fallback>
            <p:pic>
              <p:nvPicPr>
                <p:cNvPr id="195" name="Freihand 194">
                  <a:extLst>
                    <a:ext uri="{FF2B5EF4-FFF2-40B4-BE49-F238E27FC236}">
                      <a16:creationId xmlns:a16="http://schemas.microsoft.com/office/drawing/2014/main" id="{2BAECC37-9BB3-4E53-84E1-7CB9921E9CB3}"/>
                    </a:ext>
                  </a:extLst>
                </p:cNvPr>
                <p:cNvPicPr/>
                <p:nvPr/>
              </p:nvPicPr>
              <p:blipFill>
                <a:blip r:embed="rId132"/>
                <a:stretch>
                  <a:fillRect/>
                </a:stretch>
              </p:blipFill>
              <p:spPr>
                <a:xfrm>
                  <a:off x="5931467" y="1741747"/>
                  <a:ext cx="14760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96" name="Freihand 195">
                  <a:extLst>
                    <a:ext uri="{FF2B5EF4-FFF2-40B4-BE49-F238E27FC236}">
                      <a16:creationId xmlns:a16="http://schemas.microsoft.com/office/drawing/2014/main" id="{D91F4989-8693-4DDA-92A0-AB440672FD4D}"/>
                    </a:ext>
                  </a:extLst>
                </p14:cNvPr>
                <p14:cNvContentPartPr/>
                <p14:nvPr/>
              </p14:nvContentPartPr>
              <p14:xfrm>
                <a:off x="5968907" y="1734187"/>
                <a:ext cx="208440" cy="246600"/>
              </p14:xfrm>
            </p:contentPart>
          </mc:Choice>
          <mc:Fallback>
            <p:pic>
              <p:nvPicPr>
                <p:cNvPr id="196" name="Freihand 195">
                  <a:extLst>
                    <a:ext uri="{FF2B5EF4-FFF2-40B4-BE49-F238E27FC236}">
                      <a16:creationId xmlns:a16="http://schemas.microsoft.com/office/drawing/2014/main" id="{D91F4989-8693-4DDA-92A0-AB440672FD4D}"/>
                    </a:ext>
                  </a:extLst>
                </p:cNvPr>
                <p:cNvPicPr/>
                <p:nvPr/>
              </p:nvPicPr>
              <p:blipFill>
                <a:blip r:embed="rId134"/>
                <a:stretch>
                  <a:fillRect/>
                </a:stretch>
              </p:blipFill>
              <p:spPr>
                <a:xfrm>
                  <a:off x="5964587" y="1729867"/>
                  <a:ext cx="21708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97" name="Freihand 196">
                  <a:extLst>
                    <a:ext uri="{FF2B5EF4-FFF2-40B4-BE49-F238E27FC236}">
                      <a16:creationId xmlns:a16="http://schemas.microsoft.com/office/drawing/2014/main" id="{673BDD52-B835-4B16-923D-3EE6ED3B5277}"/>
                    </a:ext>
                  </a:extLst>
                </p14:cNvPr>
                <p14:cNvContentPartPr/>
                <p14:nvPr/>
              </p14:nvContentPartPr>
              <p14:xfrm>
                <a:off x="6082667" y="1741387"/>
                <a:ext cx="242280" cy="129960"/>
              </p14:xfrm>
            </p:contentPart>
          </mc:Choice>
          <mc:Fallback>
            <p:pic>
              <p:nvPicPr>
                <p:cNvPr id="197" name="Freihand 196">
                  <a:extLst>
                    <a:ext uri="{FF2B5EF4-FFF2-40B4-BE49-F238E27FC236}">
                      <a16:creationId xmlns:a16="http://schemas.microsoft.com/office/drawing/2014/main" id="{673BDD52-B835-4B16-923D-3EE6ED3B5277}"/>
                    </a:ext>
                  </a:extLst>
                </p:cNvPr>
                <p:cNvPicPr/>
                <p:nvPr/>
              </p:nvPicPr>
              <p:blipFill>
                <a:blip r:embed="rId136"/>
                <a:stretch>
                  <a:fillRect/>
                </a:stretch>
              </p:blipFill>
              <p:spPr>
                <a:xfrm>
                  <a:off x="6078347" y="1737067"/>
                  <a:ext cx="25092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98" name="Freihand 197">
                  <a:extLst>
                    <a:ext uri="{FF2B5EF4-FFF2-40B4-BE49-F238E27FC236}">
                      <a16:creationId xmlns:a16="http://schemas.microsoft.com/office/drawing/2014/main" id="{D2002396-E34D-4A87-B03A-3EE53B0D8A1E}"/>
                    </a:ext>
                  </a:extLst>
                </p14:cNvPr>
                <p14:cNvContentPartPr/>
                <p14:nvPr/>
              </p14:nvContentPartPr>
              <p14:xfrm>
                <a:off x="6321707" y="1681987"/>
                <a:ext cx="75240" cy="155520"/>
              </p14:xfrm>
            </p:contentPart>
          </mc:Choice>
          <mc:Fallback>
            <p:pic>
              <p:nvPicPr>
                <p:cNvPr id="198" name="Freihand 197">
                  <a:extLst>
                    <a:ext uri="{FF2B5EF4-FFF2-40B4-BE49-F238E27FC236}">
                      <a16:creationId xmlns:a16="http://schemas.microsoft.com/office/drawing/2014/main" id="{D2002396-E34D-4A87-B03A-3EE53B0D8A1E}"/>
                    </a:ext>
                  </a:extLst>
                </p:cNvPr>
                <p:cNvPicPr/>
                <p:nvPr/>
              </p:nvPicPr>
              <p:blipFill>
                <a:blip r:embed="rId138"/>
                <a:stretch>
                  <a:fillRect/>
                </a:stretch>
              </p:blipFill>
              <p:spPr>
                <a:xfrm>
                  <a:off x="6317387" y="1677667"/>
                  <a:ext cx="8388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99" name="Freihand 198">
                  <a:extLst>
                    <a:ext uri="{FF2B5EF4-FFF2-40B4-BE49-F238E27FC236}">
                      <a16:creationId xmlns:a16="http://schemas.microsoft.com/office/drawing/2014/main" id="{9FD2530F-0D49-46FD-80E2-E0526D1BE14E}"/>
                    </a:ext>
                  </a:extLst>
                </p14:cNvPr>
                <p14:cNvContentPartPr/>
                <p14:nvPr/>
              </p14:nvContentPartPr>
              <p14:xfrm>
                <a:off x="6257987" y="1646707"/>
                <a:ext cx="169200" cy="50760"/>
              </p14:xfrm>
            </p:contentPart>
          </mc:Choice>
          <mc:Fallback>
            <p:pic>
              <p:nvPicPr>
                <p:cNvPr id="199" name="Freihand 198">
                  <a:extLst>
                    <a:ext uri="{FF2B5EF4-FFF2-40B4-BE49-F238E27FC236}">
                      <a16:creationId xmlns:a16="http://schemas.microsoft.com/office/drawing/2014/main" id="{9FD2530F-0D49-46FD-80E2-E0526D1BE14E}"/>
                    </a:ext>
                  </a:extLst>
                </p:cNvPr>
                <p:cNvPicPr/>
                <p:nvPr/>
              </p:nvPicPr>
              <p:blipFill>
                <a:blip r:embed="rId140"/>
                <a:stretch>
                  <a:fillRect/>
                </a:stretch>
              </p:blipFill>
              <p:spPr>
                <a:xfrm>
                  <a:off x="6253667" y="1642387"/>
                  <a:ext cx="17784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201" name="Freihand 200">
                  <a:extLst>
                    <a:ext uri="{FF2B5EF4-FFF2-40B4-BE49-F238E27FC236}">
                      <a16:creationId xmlns:a16="http://schemas.microsoft.com/office/drawing/2014/main" id="{8BAE531A-6AC2-47B6-9FD3-B092DF432478}"/>
                    </a:ext>
                  </a:extLst>
                </p14:cNvPr>
                <p14:cNvContentPartPr/>
                <p14:nvPr/>
              </p14:nvContentPartPr>
              <p14:xfrm>
                <a:off x="6260867" y="1445827"/>
                <a:ext cx="5040" cy="7920"/>
              </p14:xfrm>
            </p:contentPart>
          </mc:Choice>
          <mc:Fallback>
            <p:pic>
              <p:nvPicPr>
                <p:cNvPr id="201" name="Freihand 200">
                  <a:extLst>
                    <a:ext uri="{FF2B5EF4-FFF2-40B4-BE49-F238E27FC236}">
                      <a16:creationId xmlns:a16="http://schemas.microsoft.com/office/drawing/2014/main" id="{8BAE531A-6AC2-47B6-9FD3-B092DF432478}"/>
                    </a:ext>
                  </a:extLst>
                </p:cNvPr>
                <p:cNvPicPr/>
                <p:nvPr/>
              </p:nvPicPr>
              <p:blipFill>
                <a:blip r:embed="rId142"/>
                <a:stretch>
                  <a:fillRect/>
                </a:stretch>
              </p:blipFill>
              <p:spPr>
                <a:xfrm>
                  <a:off x="6256547" y="1441507"/>
                  <a:ext cx="1368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202" name="Freihand 201">
                  <a:extLst>
                    <a:ext uri="{FF2B5EF4-FFF2-40B4-BE49-F238E27FC236}">
                      <a16:creationId xmlns:a16="http://schemas.microsoft.com/office/drawing/2014/main" id="{38B04667-0F89-47BD-A2E6-7912A682F93D}"/>
                    </a:ext>
                  </a:extLst>
                </p14:cNvPr>
                <p14:cNvContentPartPr/>
                <p14:nvPr/>
              </p14:nvContentPartPr>
              <p14:xfrm>
                <a:off x="6108947" y="1310467"/>
                <a:ext cx="133560" cy="1371960"/>
              </p14:xfrm>
            </p:contentPart>
          </mc:Choice>
          <mc:Fallback>
            <p:pic>
              <p:nvPicPr>
                <p:cNvPr id="202" name="Freihand 201">
                  <a:extLst>
                    <a:ext uri="{FF2B5EF4-FFF2-40B4-BE49-F238E27FC236}">
                      <a16:creationId xmlns:a16="http://schemas.microsoft.com/office/drawing/2014/main" id="{38B04667-0F89-47BD-A2E6-7912A682F93D}"/>
                    </a:ext>
                  </a:extLst>
                </p:cNvPr>
                <p:cNvPicPr/>
                <p:nvPr/>
              </p:nvPicPr>
              <p:blipFill>
                <a:blip r:embed="rId144"/>
                <a:stretch>
                  <a:fillRect/>
                </a:stretch>
              </p:blipFill>
              <p:spPr>
                <a:xfrm>
                  <a:off x="6104627" y="1306147"/>
                  <a:ext cx="142200" cy="13806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203" name="Freihand 202">
                  <a:extLst>
                    <a:ext uri="{FF2B5EF4-FFF2-40B4-BE49-F238E27FC236}">
                      <a16:creationId xmlns:a16="http://schemas.microsoft.com/office/drawing/2014/main" id="{F78EBCCD-17E9-4A30-B596-A0CF0A1F6AEB}"/>
                    </a:ext>
                  </a:extLst>
                </p14:cNvPr>
                <p14:cNvContentPartPr/>
                <p14:nvPr/>
              </p14:nvContentPartPr>
              <p14:xfrm>
                <a:off x="6125147" y="1249627"/>
                <a:ext cx="144720" cy="185760"/>
              </p14:xfrm>
            </p:contentPart>
          </mc:Choice>
          <mc:Fallback>
            <p:pic>
              <p:nvPicPr>
                <p:cNvPr id="203" name="Freihand 202">
                  <a:extLst>
                    <a:ext uri="{FF2B5EF4-FFF2-40B4-BE49-F238E27FC236}">
                      <a16:creationId xmlns:a16="http://schemas.microsoft.com/office/drawing/2014/main" id="{F78EBCCD-17E9-4A30-B596-A0CF0A1F6AEB}"/>
                    </a:ext>
                  </a:extLst>
                </p:cNvPr>
                <p:cNvPicPr/>
                <p:nvPr/>
              </p:nvPicPr>
              <p:blipFill>
                <a:blip r:embed="rId146"/>
                <a:stretch>
                  <a:fillRect/>
                </a:stretch>
              </p:blipFill>
              <p:spPr>
                <a:xfrm>
                  <a:off x="6120827" y="1245307"/>
                  <a:ext cx="15336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237" name="Freihand 236">
                  <a:extLst>
                    <a:ext uri="{FF2B5EF4-FFF2-40B4-BE49-F238E27FC236}">
                      <a16:creationId xmlns:a16="http://schemas.microsoft.com/office/drawing/2014/main" id="{91E32D2D-63A9-4C3D-B168-23AA7D412E3C}"/>
                    </a:ext>
                  </a:extLst>
                </p14:cNvPr>
                <p14:cNvContentPartPr/>
                <p14:nvPr/>
              </p14:nvContentPartPr>
              <p14:xfrm>
                <a:off x="5733107" y="1256467"/>
                <a:ext cx="528840" cy="66240"/>
              </p14:xfrm>
            </p:contentPart>
          </mc:Choice>
          <mc:Fallback>
            <p:pic>
              <p:nvPicPr>
                <p:cNvPr id="237" name="Freihand 236">
                  <a:extLst>
                    <a:ext uri="{FF2B5EF4-FFF2-40B4-BE49-F238E27FC236}">
                      <a16:creationId xmlns:a16="http://schemas.microsoft.com/office/drawing/2014/main" id="{91E32D2D-63A9-4C3D-B168-23AA7D412E3C}"/>
                    </a:ext>
                  </a:extLst>
                </p:cNvPr>
                <p:cNvPicPr/>
                <p:nvPr/>
              </p:nvPicPr>
              <p:blipFill>
                <a:blip r:embed="rId148"/>
                <a:stretch>
                  <a:fillRect/>
                </a:stretch>
              </p:blipFill>
              <p:spPr>
                <a:xfrm>
                  <a:off x="5728787" y="1252147"/>
                  <a:ext cx="53748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242" name="Freihand 241">
                  <a:extLst>
                    <a:ext uri="{FF2B5EF4-FFF2-40B4-BE49-F238E27FC236}">
                      <a16:creationId xmlns:a16="http://schemas.microsoft.com/office/drawing/2014/main" id="{9757A46B-368B-44D2-BEFA-9852D529BEDE}"/>
                    </a:ext>
                  </a:extLst>
                </p14:cNvPr>
                <p14:cNvContentPartPr/>
                <p14:nvPr/>
              </p14:nvContentPartPr>
              <p14:xfrm>
                <a:off x="5776667" y="1280947"/>
                <a:ext cx="410040" cy="59040"/>
              </p14:xfrm>
            </p:contentPart>
          </mc:Choice>
          <mc:Fallback>
            <p:pic>
              <p:nvPicPr>
                <p:cNvPr id="242" name="Freihand 241">
                  <a:extLst>
                    <a:ext uri="{FF2B5EF4-FFF2-40B4-BE49-F238E27FC236}">
                      <a16:creationId xmlns:a16="http://schemas.microsoft.com/office/drawing/2014/main" id="{9757A46B-368B-44D2-BEFA-9852D529BEDE}"/>
                    </a:ext>
                  </a:extLst>
                </p:cNvPr>
                <p:cNvPicPr/>
                <p:nvPr/>
              </p:nvPicPr>
              <p:blipFill>
                <a:blip r:embed="rId150"/>
                <a:stretch>
                  <a:fillRect/>
                </a:stretch>
              </p:blipFill>
              <p:spPr>
                <a:xfrm>
                  <a:off x="5772347" y="1276627"/>
                  <a:ext cx="41868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249" name="Freihand 248">
                  <a:extLst>
                    <a:ext uri="{FF2B5EF4-FFF2-40B4-BE49-F238E27FC236}">
                      <a16:creationId xmlns:a16="http://schemas.microsoft.com/office/drawing/2014/main" id="{2E44C1FA-1A5C-4FB1-A9C1-B4A24CDEB3CC}"/>
                    </a:ext>
                  </a:extLst>
                </p14:cNvPr>
                <p14:cNvContentPartPr/>
                <p14:nvPr/>
              </p14:nvContentPartPr>
              <p14:xfrm>
                <a:off x="5793587" y="996547"/>
                <a:ext cx="360" cy="360"/>
              </p14:xfrm>
            </p:contentPart>
          </mc:Choice>
          <mc:Fallback>
            <p:pic>
              <p:nvPicPr>
                <p:cNvPr id="249" name="Freihand 248">
                  <a:extLst>
                    <a:ext uri="{FF2B5EF4-FFF2-40B4-BE49-F238E27FC236}">
                      <a16:creationId xmlns:a16="http://schemas.microsoft.com/office/drawing/2014/main" id="{2E44C1FA-1A5C-4FB1-A9C1-B4A24CDEB3CC}"/>
                    </a:ext>
                  </a:extLst>
                </p:cNvPr>
                <p:cNvPicPr/>
                <p:nvPr/>
              </p:nvPicPr>
              <p:blipFill>
                <a:blip r:embed="rId152"/>
                <a:stretch>
                  <a:fillRect/>
                </a:stretch>
              </p:blipFill>
              <p:spPr>
                <a:xfrm>
                  <a:off x="5789267" y="992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251" name="Freihand 250">
                  <a:extLst>
                    <a:ext uri="{FF2B5EF4-FFF2-40B4-BE49-F238E27FC236}">
                      <a16:creationId xmlns:a16="http://schemas.microsoft.com/office/drawing/2014/main" id="{B56254CD-0771-420F-9FC7-1C2D363A843C}"/>
                    </a:ext>
                  </a:extLst>
                </p14:cNvPr>
                <p14:cNvContentPartPr/>
                <p14:nvPr/>
              </p14:nvContentPartPr>
              <p14:xfrm>
                <a:off x="4500467" y="953347"/>
                <a:ext cx="1238400" cy="334800"/>
              </p14:xfrm>
            </p:contentPart>
          </mc:Choice>
          <mc:Fallback>
            <p:pic>
              <p:nvPicPr>
                <p:cNvPr id="251" name="Freihand 250">
                  <a:extLst>
                    <a:ext uri="{FF2B5EF4-FFF2-40B4-BE49-F238E27FC236}">
                      <a16:creationId xmlns:a16="http://schemas.microsoft.com/office/drawing/2014/main" id="{B56254CD-0771-420F-9FC7-1C2D363A843C}"/>
                    </a:ext>
                  </a:extLst>
                </p:cNvPr>
                <p:cNvPicPr/>
                <p:nvPr/>
              </p:nvPicPr>
              <p:blipFill>
                <a:blip r:embed="rId154"/>
                <a:stretch>
                  <a:fillRect/>
                </a:stretch>
              </p:blipFill>
              <p:spPr>
                <a:xfrm>
                  <a:off x="4496147" y="949027"/>
                  <a:ext cx="1247040" cy="34344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252" name="Freihand 251">
                  <a:extLst>
                    <a:ext uri="{FF2B5EF4-FFF2-40B4-BE49-F238E27FC236}">
                      <a16:creationId xmlns:a16="http://schemas.microsoft.com/office/drawing/2014/main" id="{7334316E-2DED-475F-8DC1-488BA7F6A8ED}"/>
                    </a:ext>
                  </a:extLst>
                </p14:cNvPr>
                <p14:cNvContentPartPr/>
                <p14:nvPr/>
              </p14:nvContentPartPr>
              <p14:xfrm>
                <a:off x="5584787" y="1217227"/>
                <a:ext cx="205200" cy="152280"/>
              </p14:xfrm>
            </p:contentPart>
          </mc:Choice>
          <mc:Fallback>
            <p:pic>
              <p:nvPicPr>
                <p:cNvPr id="252" name="Freihand 251">
                  <a:extLst>
                    <a:ext uri="{FF2B5EF4-FFF2-40B4-BE49-F238E27FC236}">
                      <a16:creationId xmlns:a16="http://schemas.microsoft.com/office/drawing/2014/main" id="{7334316E-2DED-475F-8DC1-488BA7F6A8ED}"/>
                    </a:ext>
                  </a:extLst>
                </p:cNvPr>
                <p:cNvPicPr/>
                <p:nvPr/>
              </p:nvPicPr>
              <p:blipFill>
                <a:blip r:embed="rId156"/>
                <a:stretch>
                  <a:fillRect/>
                </a:stretch>
              </p:blipFill>
              <p:spPr>
                <a:xfrm>
                  <a:off x="5580467" y="1212907"/>
                  <a:ext cx="213840" cy="160920"/>
                </a:xfrm>
                <a:prstGeom prst="rect">
                  <a:avLst/>
                </a:prstGeom>
              </p:spPr>
            </p:pic>
          </mc:Fallback>
        </mc:AlternateContent>
      </p:grpSp>
      <p:grpSp>
        <p:nvGrpSpPr>
          <p:cNvPr id="297" name="Gruppieren 296">
            <a:extLst>
              <a:ext uri="{FF2B5EF4-FFF2-40B4-BE49-F238E27FC236}">
                <a16:creationId xmlns:a16="http://schemas.microsoft.com/office/drawing/2014/main" id="{27808FB8-E17C-4905-9FA2-34E769B74735}"/>
              </a:ext>
            </a:extLst>
          </p:cNvPr>
          <p:cNvGrpSpPr/>
          <p:nvPr/>
        </p:nvGrpSpPr>
        <p:grpSpPr>
          <a:xfrm>
            <a:off x="3860747" y="558787"/>
            <a:ext cx="1240920" cy="862560"/>
            <a:chOff x="3860747" y="558787"/>
            <a:chExt cx="1240920" cy="862560"/>
          </a:xfrm>
        </p:grpSpPr>
        <mc:AlternateContent xmlns:mc="http://schemas.openxmlformats.org/markup-compatibility/2006">
          <mc:Choice xmlns:p14="http://schemas.microsoft.com/office/powerpoint/2010/main" Requires="p14">
            <p:contentPart p14:bwMode="auto" r:id="rId157">
              <p14:nvContentPartPr>
                <p14:cNvPr id="254" name="Freihand 253">
                  <a:extLst>
                    <a:ext uri="{FF2B5EF4-FFF2-40B4-BE49-F238E27FC236}">
                      <a16:creationId xmlns:a16="http://schemas.microsoft.com/office/drawing/2014/main" id="{64CDD327-F7E5-4437-9F53-868A7A12C6A1}"/>
                    </a:ext>
                  </a:extLst>
                </p14:cNvPr>
                <p14:cNvContentPartPr/>
                <p14:nvPr/>
              </p14:nvContentPartPr>
              <p14:xfrm>
                <a:off x="3911147" y="660307"/>
                <a:ext cx="94680" cy="105120"/>
              </p14:xfrm>
            </p:contentPart>
          </mc:Choice>
          <mc:Fallback>
            <p:pic>
              <p:nvPicPr>
                <p:cNvPr id="254" name="Freihand 253">
                  <a:extLst>
                    <a:ext uri="{FF2B5EF4-FFF2-40B4-BE49-F238E27FC236}">
                      <a16:creationId xmlns:a16="http://schemas.microsoft.com/office/drawing/2014/main" id="{64CDD327-F7E5-4437-9F53-868A7A12C6A1}"/>
                    </a:ext>
                  </a:extLst>
                </p:cNvPr>
                <p:cNvPicPr/>
                <p:nvPr/>
              </p:nvPicPr>
              <p:blipFill>
                <a:blip r:embed="rId158"/>
                <a:stretch>
                  <a:fillRect/>
                </a:stretch>
              </p:blipFill>
              <p:spPr>
                <a:xfrm>
                  <a:off x="3906827" y="655987"/>
                  <a:ext cx="1033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255" name="Freihand 254">
                  <a:extLst>
                    <a:ext uri="{FF2B5EF4-FFF2-40B4-BE49-F238E27FC236}">
                      <a16:creationId xmlns:a16="http://schemas.microsoft.com/office/drawing/2014/main" id="{1CD32240-A913-4832-85BC-A56F57B5C967}"/>
                    </a:ext>
                  </a:extLst>
                </p14:cNvPr>
                <p14:cNvContentPartPr/>
                <p14:nvPr/>
              </p14:nvContentPartPr>
              <p14:xfrm>
                <a:off x="4028867" y="675427"/>
                <a:ext cx="75600" cy="73800"/>
              </p14:xfrm>
            </p:contentPart>
          </mc:Choice>
          <mc:Fallback>
            <p:pic>
              <p:nvPicPr>
                <p:cNvPr id="255" name="Freihand 254">
                  <a:extLst>
                    <a:ext uri="{FF2B5EF4-FFF2-40B4-BE49-F238E27FC236}">
                      <a16:creationId xmlns:a16="http://schemas.microsoft.com/office/drawing/2014/main" id="{1CD32240-A913-4832-85BC-A56F57B5C967}"/>
                    </a:ext>
                  </a:extLst>
                </p:cNvPr>
                <p:cNvPicPr/>
                <p:nvPr/>
              </p:nvPicPr>
              <p:blipFill>
                <a:blip r:embed="rId160"/>
                <a:stretch>
                  <a:fillRect/>
                </a:stretch>
              </p:blipFill>
              <p:spPr>
                <a:xfrm>
                  <a:off x="4024547" y="671107"/>
                  <a:ext cx="842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256" name="Freihand 255">
                  <a:extLst>
                    <a:ext uri="{FF2B5EF4-FFF2-40B4-BE49-F238E27FC236}">
                      <a16:creationId xmlns:a16="http://schemas.microsoft.com/office/drawing/2014/main" id="{7D21EEE5-3562-4085-ACAD-B5CF3CE13590}"/>
                    </a:ext>
                  </a:extLst>
                </p14:cNvPr>
                <p14:cNvContentPartPr/>
                <p14:nvPr/>
              </p14:nvContentPartPr>
              <p14:xfrm>
                <a:off x="4081787" y="690547"/>
                <a:ext cx="96840" cy="155160"/>
              </p14:xfrm>
            </p:contentPart>
          </mc:Choice>
          <mc:Fallback>
            <p:pic>
              <p:nvPicPr>
                <p:cNvPr id="256" name="Freihand 255">
                  <a:extLst>
                    <a:ext uri="{FF2B5EF4-FFF2-40B4-BE49-F238E27FC236}">
                      <a16:creationId xmlns:a16="http://schemas.microsoft.com/office/drawing/2014/main" id="{7D21EEE5-3562-4085-ACAD-B5CF3CE13590}"/>
                    </a:ext>
                  </a:extLst>
                </p:cNvPr>
                <p:cNvPicPr/>
                <p:nvPr/>
              </p:nvPicPr>
              <p:blipFill>
                <a:blip r:embed="rId162"/>
                <a:stretch>
                  <a:fillRect/>
                </a:stretch>
              </p:blipFill>
              <p:spPr>
                <a:xfrm>
                  <a:off x="4077467" y="686227"/>
                  <a:ext cx="10548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257" name="Freihand 256">
                  <a:extLst>
                    <a:ext uri="{FF2B5EF4-FFF2-40B4-BE49-F238E27FC236}">
                      <a16:creationId xmlns:a16="http://schemas.microsoft.com/office/drawing/2014/main" id="{496A47F2-5B28-4328-AE1A-B1BAD2BBD4F8}"/>
                    </a:ext>
                  </a:extLst>
                </p14:cNvPr>
                <p14:cNvContentPartPr/>
                <p14:nvPr/>
              </p14:nvContentPartPr>
              <p14:xfrm>
                <a:off x="4200947" y="697387"/>
                <a:ext cx="42840" cy="49320"/>
              </p14:xfrm>
            </p:contentPart>
          </mc:Choice>
          <mc:Fallback>
            <p:pic>
              <p:nvPicPr>
                <p:cNvPr id="257" name="Freihand 256">
                  <a:extLst>
                    <a:ext uri="{FF2B5EF4-FFF2-40B4-BE49-F238E27FC236}">
                      <a16:creationId xmlns:a16="http://schemas.microsoft.com/office/drawing/2014/main" id="{496A47F2-5B28-4328-AE1A-B1BAD2BBD4F8}"/>
                    </a:ext>
                  </a:extLst>
                </p:cNvPr>
                <p:cNvPicPr/>
                <p:nvPr/>
              </p:nvPicPr>
              <p:blipFill>
                <a:blip r:embed="rId164"/>
                <a:stretch>
                  <a:fillRect/>
                </a:stretch>
              </p:blipFill>
              <p:spPr>
                <a:xfrm>
                  <a:off x="4196627" y="693067"/>
                  <a:ext cx="5148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258" name="Freihand 257">
                  <a:extLst>
                    <a:ext uri="{FF2B5EF4-FFF2-40B4-BE49-F238E27FC236}">
                      <a16:creationId xmlns:a16="http://schemas.microsoft.com/office/drawing/2014/main" id="{99FF6C8C-46F6-4CD7-AB0B-910A30E8ECC9}"/>
                    </a:ext>
                  </a:extLst>
                </p14:cNvPr>
                <p14:cNvContentPartPr/>
                <p14:nvPr/>
              </p14:nvContentPartPr>
              <p14:xfrm>
                <a:off x="4256387" y="613867"/>
                <a:ext cx="78840" cy="131760"/>
              </p14:xfrm>
            </p:contentPart>
          </mc:Choice>
          <mc:Fallback>
            <p:pic>
              <p:nvPicPr>
                <p:cNvPr id="258" name="Freihand 257">
                  <a:extLst>
                    <a:ext uri="{FF2B5EF4-FFF2-40B4-BE49-F238E27FC236}">
                      <a16:creationId xmlns:a16="http://schemas.microsoft.com/office/drawing/2014/main" id="{99FF6C8C-46F6-4CD7-AB0B-910A30E8ECC9}"/>
                    </a:ext>
                  </a:extLst>
                </p:cNvPr>
                <p:cNvPicPr/>
                <p:nvPr/>
              </p:nvPicPr>
              <p:blipFill>
                <a:blip r:embed="rId166"/>
                <a:stretch>
                  <a:fillRect/>
                </a:stretch>
              </p:blipFill>
              <p:spPr>
                <a:xfrm>
                  <a:off x="4252067" y="609547"/>
                  <a:ext cx="8748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259" name="Freihand 258">
                  <a:extLst>
                    <a:ext uri="{FF2B5EF4-FFF2-40B4-BE49-F238E27FC236}">
                      <a16:creationId xmlns:a16="http://schemas.microsoft.com/office/drawing/2014/main" id="{F69A447A-3419-4067-983F-A12AAC412EF6}"/>
                    </a:ext>
                  </a:extLst>
                </p14:cNvPr>
                <p14:cNvContentPartPr/>
                <p14:nvPr/>
              </p14:nvContentPartPr>
              <p14:xfrm>
                <a:off x="4307147" y="583267"/>
                <a:ext cx="185760" cy="159480"/>
              </p14:xfrm>
            </p:contentPart>
          </mc:Choice>
          <mc:Fallback>
            <p:pic>
              <p:nvPicPr>
                <p:cNvPr id="259" name="Freihand 258">
                  <a:extLst>
                    <a:ext uri="{FF2B5EF4-FFF2-40B4-BE49-F238E27FC236}">
                      <a16:creationId xmlns:a16="http://schemas.microsoft.com/office/drawing/2014/main" id="{F69A447A-3419-4067-983F-A12AAC412EF6}"/>
                    </a:ext>
                  </a:extLst>
                </p:cNvPr>
                <p:cNvPicPr/>
                <p:nvPr/>
              </p:nvPicPr>
              <p:blipFill>
                <a:blip r:embed="rId168"/>
                <a:stretch>
                  <a:fillRect/>
                </a:stretch>
              </p:blipFill>
              <p:spPr>
                <a:xfrm>
                  <a:off x="4302827" y="578947"/>
                  <a:ext cx="19440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260" name="Freihand 259">
                  <a:extLst>
                    <a:ext uri="{FF2B5EF4-FFF2-40B4-BE49-F238E27FC236}">
                      <a16:creationId xmlns:a16="http://schemas.microsoft.com/office/drawing/2014/main" id="{034A5879-E903-49A5-AEB1-CE8CC05CFA77}"/>
                    </a:ext>
                  </a:extLst>
                </p14:cNvPr>
                <p14:cNvContentPartPr/>
                <p14:nvPr/>
              </p14:nvContentPartPr>
              <p14:xfrm>
                <a:off x="4526027" y="631867"/>
                <a:ext cx="150840" cy="61920"/>
              </p14:xfrm>
            </p:contentPart>
          </mc:Choice>
          <mc:Fallback>
            <p:pic>
              <p:nvPicPr>
                <p:cNvPr id="260" name="Freihand 259">
                  <a:extLst>
                    <a:ext uri="{FF2B5EF4-FFF2-40B4-BE49-F238E27FC236}">
                      <a16:creationId xmlns:a16="http://schemas.microsoft.com/office/drawing/2014/main" id="{034A5879-E903-49A5-AEB1-CE8CC05CFA77}"/>
                    </a:ext>
                  </a:extLst>
                </p:cNvPr>
                <p:cNvPicPr/>
                <p:nvPr/>
              </p:nvPicPr>
              <p:blipFill>
                <a:blip r:embed="rId170"/>
                <a:stretch>
                  <a:fillRect/>
                </a:stretch>
              </p:blipFill>
              <p:spPr>
                <a:xfrm>
                  <a:off x="4521707" y="627547"/>
                  <a:ext cx="15948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261" name="Freihand 260">
                  <a:extLst>
                    <a:ext uri="{FF2B5EF4-FFF2-40B4-BE49-F238E27FC236}">
                      <a16:creationId xmlns:a16="http://schemas.microsoft.com/office/drawing/2014/main" id="{03448D66-23BE-4F8A-9981-8375DB5FAB93}"/>
                    </a:ext>
                  </a:extLst>
                </p14:cNvPr>
                <p14:cNvContentPartPr/>
                <p14:nvPr/>
              </p14:nvContentPartPr>
              <p14:xfrm>
                <a:off x="4685147" y="582547"/>
                <a:ext cx="172080" cy="102240"/>
              </p14:xfrm>
            </p:contentPart>
          </mc:Choice>
          <mc:Fallback>
            <p:pic>
              <p:nvPicPr>
                <p:cNvPr id="261" name="Freihand 260">
                  <a:extLst>
                    <a:ext uri="{FF2B5EF4-FFF2-40B4-BE49-F238E27FC236}">
                      <a16:creationId xmlns:a16="http://schemas.microsoft.com/office/drawing/2014/main" id="{03448D66-23BE-4F8A-9981-8375DB5FAB93}"/>
                    </a:ext>
                  </a:extLst>
                </p:cNvPr>
                <p:cNvPicPr/>
                <p:nvPr/>
              </p:nvPicPr>
              <p:blipFill>
                <a:blip r:embed="rId172"/>
                <a:stretch>
                  <a:fillRect/>
                </a:stretch>
              </p:blipFill>
              <p:spPr>
                <a:xfrm>
                  <a:off x="4680827" y="578227"/>
                  <a:ext cx="1807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262" name="Freihand 261">
                  <a:extLst>
                    <a:ext uri="{FF2B5EF4-FFF2-40B4-BE49-F238E27FC236}">
                      <a16:creationId xmlns:a16="http://schemas.microsoft.com/office/drawing/2014/main" id="{9F36A8A6-AFD7-491C-A858-F68C98FD00B2}"/>
                    </a:ext>
                  </a:extLst>
                </p14:cNvPr>
                <p14:cNvContentPartPr/>
                <p14:nvPr/>
              </p14:nvContentPartPr>
              <p14:xfrm>
                <a:off x="4819427" y="649147"/>
                <a:ext cx="38520" cy="26280"/>
              </p14:xfrm>
            </p:contentPart>
          </mc:Choice>
          <mc:Fallback>
            <p:pic>
              <p:nvPicPr>
                <p:cNvPr id="262" name="Freihand 261">
                  <a:extLst>
                    <a:ext uri="{FF2B5EF4-FFF2-40B4-BE49-F238E27FC236}">
                      <a16:creationId xmlns:a16="http://schemas.microsoft.com/office/drawing/2014/main" id="{9F36A8A6-AFD7-491C-A858-F68C98FD00B2}"/>
                    </a:ext>
                  </a:extLst>
                </p:cNvPr>
                <p:cNvPicPr/>
                <p:nvPr/>
              </p:nvPicPr>
              <p:blipFill>
                <a:blip r:embed="rId174"/>
                <a:stretch>
                  <a:fillRect/>
                </a:stretch>
              </p:blipFill>
              <p:spPr>
                <a:xfrm>
                  <a:off x="4815107" y="644827"/>
                  <a:ext cx="4716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263" name="Freihand 262">
                  <a:extLst>
                    <a:ext uri="{FF2B5EF4-FFF2-40B4-BE49-F238E27FC236}">
                      <a16:creationId xmlns:a16="http://schemas.microsoft.com/office/drawing/2014/main" id="{04731364-E1BC-4947-B74C-CFCB688BC833}"/>
                    </a:ext>
                  </a:extLst>
                </p14:cNvPr>
                <p14:cNvContentPartPr/>
                <p14:nvPr/>
              </p14:nvContentPartPr>
              <p14:xfrm>
                <a:off x="4872347" y="558787"/>
                <a:ext cx="131040" cy="131400"/>
              </p14:xfrm>
            </p:contentPart>
          </mc:Choice>
          <mc:Fallback>
            <p:pic>
              <p:nvPicPr>
                <p:cNvPr id="263" name="Freihand 262">
                  <a:extLst>
                    <a:ext uri="{FF2B5EF4-FFF2-40B4-BE49-F238E27FC236}">
                      <a16:creationId xmlns:a16="http://schemas.microsoft.com/office/drawing/2014/main" id="{04731364-E1BC-4947-B74C-CFCB688BC833}"/>
                    </a:ext>
                  </a:extLst>
                </p:cNvPr>
                <p:cNvPicPr/>
                <p:nvPr/>
              </p:nvPicPr>
              <p:blipFill>
                <a:blip r:embed="rId176"/>
                <a:stretch>
                  <a:fillRect/>
                </a:stretch>
              </p:blipFill>
              <p:spPr>
                <a:xfrm>
                  <a:off x="4868027" y="554467"/>
                  <a:ext cx="1396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264" name="Freihand 263">
                  <a:extLst>
                    <a:ext uri="{FF2B5EF4-FFF2-40B4-BE49-F238E27FC236}">
                      <a16:creationId xmlns:a16="http://schemas.microsoft.com/office/drawing/2014/main" id="{D1E62DC7-D604-4167-8931-0FDC401F208C}"/>
                    </a:ext>
                  </a:extLst>
                </p14:cNvPr>
                <p14:cNvContentPartPr/>
                <p14:nvPr/>
              </p14:nvContentPartPr>
              <p14:xfrm>
                <a:off x="5018507" y="608827"/>
                <a:ext cx="83160" cy="77040"/>
              </p14:xfrm>
            </p:contentPart>
          </mc:Choice>
          <mc:Fallback>
            <p:pic>
              <p:nvPicPr>
                <p:cNvPr id="264" name="Freihand 263">
                  <a:extLst>
                    <a:ext uri="{FF2B5EF4-FFF2-40B4-BE49-F238E27FC236}">
                      <a16:creationId xmlns:a16="http://schemas.microsoft.com/office/drawing/2014/main" id="{D1E62DC7-D604-4167-8931-0FDC401F208C}"/>
                    </a:ext>
                  </a:extLst>
                </p:cNvPr>
                <p:cNvPicPr/>
                <p:nvPr/>
              </p:nvPicPr>
              <p:blipFill>
                <a:blip r:embed="rId178"/>
                <a:stretch>
                  <a:fillRect/>
                </a:stretch>
              </p:blipFill>
              <p:spPr>
                <a:xfrm>
                  <a:off x="5014187" y="604507"/>
                  <a:ext cx="9180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265" name="Freihand 264">
                  <a:extLst>
                    <a:ext uri="{FF2B5EF4-FFF2-40B4-BE49-F238E27FC236}">
                      <a16:creationId xmlns:a16="http://schemas.microsoft.com/office/drawing/2014/main" id="{C34596C8-B1A4-4F85-9723-43B75301AB48}"/>
                    </a:ext>
                  </a:extLst>
                </p14:cNvPr>
                <p14:cNvContentPartPr/>
                <p14:nvPr/>
              </p14:nvContentPartPr>
              <p14:xfrm>
                <a:off x="3877667" y="864787"/>
                <a:ext cx="108720" cy="90000"/>
              </p14:xfrm>
            </p:contentPart>
          </mc:Choice>
          <mc:Fallback>
            <p:pic>
              <p:nvPicPr>
                <p:cNvPr id="265" name="Freihand 264">
                  <a:extLst>
                    <a:ext uri="{FF2B5EF4-FFF2-40B4-BE49-F238E27FC236}">
                      <a16:creationId xmlns:a16="http://schemas.microsoft.com/office/drawing/2014/main" id="{C34596C8-B1A4-4F85-9723-43B75301AB48}"/>
                    </a:ext>
                  </a:extLst>
                </p:cNvPr>
                <p:cNvPicPr/>
                <p:nvPr/>
              </p:nvPicPr>
              <p:blipFill>
                <a:blip r:embed="rId180"/>
                <a:stretch>
                  <a:fillRect/>
                </a:stretch>
              </p:blipFill>
              <p:spPr>
                <a:xfrm>
                  <a:off x="3873347" y="860467"/>
                  <a:ext cx="1173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266" name="Freihand 265">
                  <a:extLst>
                    <a:ext uri="{FF2B5EF4-FFF2-40B4-BE49-F238E27FC236}">
                      <a16:creationId xmlns:a16="http://schemas.microsoft.com/office/drawing/2014/main" id="{42D456D3-2B1A-48E7-8C65-1ED22CAE9A2A}"/>
                    </a:ext>
                  </a:extLst>
                </p14:cNvPr>
                <p14:cNvContentPartPr/>
                <p14:nvPr/>
              </p14:nvContentPartPr>
              <p14:xfrm>
                <a:off x="3962987" y="867667"/>
                <a:ext cx="101160" cy="85320"/>
              </p14:xfrm>
            </p:contentPart>
          </mc:Choice>
          <mc:Fallback>
            <p:pic>
              <p:nvPicPr>
                <p:cNvPr id="266" name="Freihand 265">
                  <a:extLst>
                    <a:ext uri="{FF2B5EF4-FFF2-40B4-BE49-F238E27FC236}">
                      <a16:creationId xmlns:a16="http://schemas.microsoft.com/office/drawing/2014/main" id="{42D456D3-2B1A-48E7-8C65-1ED22CAE9A2A}"/>
                    </a:ext>
                  </a:extLst>
                </p:cNvPr>
                <p:cNvPicPr/>
                <p:nvPr/>
              </p:nvPicPr>
              <p:blipFill>
                <a:blip r:embed="rId182"/>
                <a:stretch>
                  <a:fillRect/>
                </a:stretch>
              </p:blipFill>
              <p:spPr>
                <a:xfrm>
                  <a:off x="3958667" y="863347"/>
                  <a:ext cx="109800" cy="939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267" name="Freihand 266">
                  <a:extLst>
                    <a:ext uri="{FF2B5EF4-FFF2-40B4-BE49-F238E27FC236}">
                      <a16:creationId xmlns:a16="http://schemas.microsoft.com/office/drawing/2014/main" id="{CB6151D4-10BC-4E3D-A00F-7203E31FA62C}"/>
                    </a:ext>
                  </a:extLst>
                </p14:cNvPr>
                <p14:cNvContentPartPr/>
                <p14:nvPr/>
              </p14:nvContentPartPr>
              <p14:xfrm>
                <a:off x="4055147" y="868387"/>
                <a:ext cx="60480" cy="120960"/>
              </p14:xfrm>
            </p:contentPart>
          </mc:Choice>
          <mc:Fallback>
            <p:pic>
              <p:nvPicPr>
                <p:cNvPr id="267" name="Freihand 266">
                  <a:extLst>
                    <a:ext uri="{FF2B5EF4-FFF2-40B4-BE49-F238E27FC236}">
                      <a16:creationId xmlns:a16="http://schemas.microsoft.com/office/drawing/2014/main" id="{CB6151D4-10BC-4E3D-A00F-7203E31FA62C}"/>
                    </a:ext>
                  </a:extLst>
                </p:cNvPr>
                <p:cNvPicPr/>
                <p:nvPr/>
              </p:nvPicPr>
              <p:blipFill>
                <a:blip r:embed="rId184"/>
                <a:stretch>
                  <a:fillRect/>
                </a:stretch>
              </p:blipFill>
              <p:spPr>
                <a:xfrm>
                  <a:off x="4050827" y="864067"/>
                  <a:ext cx="691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268" name="Freihand 267">
                  <a:extLst>
                    <a:ext uri="{FF2B5EF4-FFF2-40B4-BE49-F238E27FC236}">
                      <a16:creationId xmlns:a16="http://schemas.microsoft.com/office/drawing/2014/main" id="{C3CCF2E9-6175-475F-8390-EFB97C32D0A9}"/>
                    </a:ext>
                  </a:extLst>
                </p14:cNvPr>
                <p14:cNvContentPartPr/>
                <p14:nvPr/>
              </p14:nvContentPartPr>
              <p14:xfrm>
                <a:off x="4150187" y="853627"/>
                <a:ext cx="82800" cy="59040"/>
              </p14:xfrm>
            </p:contentPart>
          </mc:Choice>
          <mc:Fallback>
            <p:pic>
              <p:nvPicPr>
                <p:cNvPr id="268" name="Freihand 267">
                  <a:extLst>
                    <a:ext uri="{FF2B5EF4-FFF2-40B4-BE49-F238E27FC236}">
                      <a16:creationId xmlns:a16="http://schemas.microsoft.com/office/drawing/2014/main" id="{C3CCF2E9-6175-475F-8390-EFB97C32D0A9}"/>
                    </a:ext>
                  </a:extLst>
                </p:cNvPr>
                <p:cNvPicPr/>
                <p:nvPr/>
              </p:nvPicPr>
              <p:blipFill>
                <a:blip r:embed="rId186"/>
                <a:stretch>
                  <a:fillRect/>
                </a:stretch>
              </p:blipFill>
              <p:spPr>
                <a:xfrm>
                  <a:off x="4145867" y="849307"/>
                  <a:ext cx="914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269" name="Freihand 268">
                  <a:extLst>
                    <a:ext uri="{FF2B5EF4-FFF2-40B4-BE49-F238E27FC236}">
                      <a16:creationId xmlns:a16="http://schemas.microsoft.com/office/drawing/2014/main" id="{C2C1D723-2175-435F-A998-2F4F720D74B0}"/>
                    </a:ext>
                  </a:extLst>
                </p14:cNvPr>
                <p14:cNvContentPartPr/>
                <p14:nvPr/>
              </p14:nvContentPartPr>
              <p14:xfrm>
                <a:off x="4224707" y="862987"/>
                <a:ext cx="92160" cy="46440"/>
              </p14:xfrm>
            </p:contentPart>
          </mc:Choice>
          <mc:Fallback>
            <p:pic>
              <p:nvPicPr>
                <p:cNvPr id="269" name="Freihand 268">
                  <a:extLst>
                    <a:ext uri="{FF2B5EF4-FFF2-40B4-BE49-F238E27FC236}">
                      <a16:creationId xmlns:a16="http://schemas.microsoft.com/office/drawing/2014/main" id="{C2C1D723-2175-435F-A998-2F4F720D74B0}"/>
                    </a:ext>
                  </a:extLst>
                </p:cNvPr>
                <p:cNvPicPr/>
                <p:nvPr/>
              </p:nvPicPr>
              <p:blipFill>
                <a:blip r:embed="rId188"/>
                <a:stretch>
                  <a:fillRect/>
                </a:stretch>
              </p:blipFill>
              <p:spPr>
                <a:xfrm>
                  <a:off x="4220387" y="858667"/>
                  <a:ext cx="10080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270" name="Freihand 269">
                  <a:extLst>
                    <a:ext uri="{FF2B5EF4-FFF2-40B4-BE49-F238E27FC236}">
                      <a16:creationId xmlns:a16="http://schemas.microsoft.com/office/drawing/2014/main" id="{B649C40F-603D-4949-85D2-197180FFCF72}"/>
                    </a:ext>
                  </a:extLst>
                </p14:cNvPr>
                <p14:cNvContentPartPr/>
                <p14:nvPr/>
              </p14:nvContentPartPr>
              <p14:xfrm>
                <a:off x="4310387" y="801787"/>
                <a:ext cx="111600" cy="120240"/>
              </p14:xfrm>
            </p:contentPart>
          </mc:Choice>
          <mc:Fallback>
            <p:pic>
              <p:nvPicPr>
                <p:cNvPr id="270" name="Freihand 269">
                  <a:extLst>
                    <a:ext uri="{FF2B5EF4-FFF2-40B4-BE49-F238E27FC236}">
                      <a16:creationId xmlns:a16="http://schemas.microsoft.com/office/drawing/2014/main" id="{B649C40F-603D-4949-85D2-197180FFCF72}"/>
                    </a:ext>
                  </a:extLst>
                </p:cNvPr>
                <p:cNvPicPr/>
                <p:nvPr/>
              </p:nvPicPr>
              <p:blipFill>
                <a:blip r:embed="rId190"/>
                <a:stretch>
                  <a:fillRect/>
                </a:stretch>
              </p:blipFill>
              <p:spPr>
                <a:xfrm>
                  <a:off x="4306067" y="797467"/>
                  <a:ext cx="1202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271" name="Freihand 270">
                  <a:extLst>
                    <a:ext uri="{FF2B5EF4-FFF2-40B4-BE49-F238E27FC236}">
                      <a16:creationId xmlns:a16="http://schemas.microsoft.com/office/drawing/2014/main" id="{0E790A9D-0CD8-42B0-B18E-1EF4D2DB1F8C}"/>
                    </a:ext>
                  </a:extLst>
                </p14:cNvPr>
                <p14:cNvContentPartPr/>
                <p14:nvPr/>
              </p14:nvContentPartPr>
              <p14:xfrm>
                <a:off x="4449347" y="792067"/>
                <a:ext cx="80640" cy="107280"/>
              </p14:xfrm>
            </p:contentPart>
          </mc:Choice>
          <mc:Fallback>
            <p:pic>
              <p:nvPicPr>
                <p:cNvPr id="271" name="Freihand 270">
                  <a:extLst>
                    <a:ext uri="{FF2B5EF4-FFF2-40B4-BE49-F238E27FC236}">
                      <a16:creationId xmlns:a16="http://schemas.microsoft.com/office/drawing/2014/main" id="{0E790A9D-0CD8-42B0-B18E-1EF4D2DB1F8C}"/>
                    </a:ext>
                  </a:extLst>
                </p:cNvPr>
                <p:cNvPicPr/>
                <p:nvPr/>
              </p:nvPicPr>
              <p:blipFill>
                <a:blip r:embed="rId192"/>
                <a:stretch>
                  <a:fillRect/>
                </a:stretch>
              </p:blipFill>
              <p:spPr>
                <a:xfrm>
                  <a:off x="4445027" y="787747"/>
                  <a:ext cx="892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272" name="Freihand 271">
                  <a:extLst>
                    <a:ext uri="{FF2B5EF4-FFF2-40B4-BE49-F238E27FC236}">
                      <a16:creationId xmlns:a16="http://schemas.microsoft.com/office/drawing/2014/main" id="{9FF24D57-F956-4206-B217-9628E3FA97E2}"/>
                    </a:ext>
                  </a:extLst>
                </p14:cNvPr>
                <p14:cNvContentPartPr/>
                <p14:nvPr/>
              </p14:nvContentPartPr>
              <p14:xfrm>
                <a:off x="4567427" y="792067"/>
                <a:ext cx="115560" cy="115920"/>
              </p14:xfrm>
            </p:contentPart>
          </mc:Choice>
          <mc:Fallback>
            <p:pic>
              <p:nvPicPr>
                <p:cNvPr id="272" name="Freihand 271">
                  <a:extLst>
                    <a:ext uri="{FF2B5EF4-FFF2-40B4-BE49-F238E27FC236}">
                      <a16:creationId xmlns:a16="http://schemas.microsoft.com/office/drawing/2014/main" id="{9FF24D57-F956-4206-B217-9628E3FA97E2}"/>
                    </a:ext>
                  </a:extLst>
                </p:cNvPr>
                <p:cNvPicPr/>
                <p:nvPr/>
              </p:nvPicPr>
              <p:blipFill>
                <a:blip r:embed="rId194"/>
                <a:stretch>
                  <a:fillRect/>
                </a:stretch>
              </p:blipFill>
              <p:spPr>
                <a:xfrm>
                  <a:off x="4563107" y="787747"/>
                  <a:ext cx="1242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274" name="Freihand 273">
                  <a:extLst>
                    <a:ext uri="{FF2B5EF4-FFF2-40B4-BE49-F238E27FC236}">
                      <a16:creationId xmlns:a16="http://schemas.microsoft.com/office/drawing/2014/main" id="{5C716A9E-856A-4D17-A218-484676EF696E}"/>
                    </a:ext>
                  </a:extLst>
                </p14:cNvPr>
                <p14:cNvContentPartPr/>
                <p14:nvPr/>
              </p14:nvContentPartPr>
              <p14:xfrm>
                <a:off x="4577507" y="795307"/>
                <a:ext cx="125640" cy="108000"/>
              </p14:xfrm>
            </p:contentPart>
          </mc:Choice>
          <mc:Fallback>
            <p:pic>
              <p:nvPicPr>
                <p:cNvPr id="274" name="Freihand 273">
                  <a:extLst>
                    <a:ext uri="{FF2B5EF4-FFF2-40B4-BE49-F238E27FC236}">
                      <a16:creationId xmlns:a16="http://schemas.microsoft.com/office/drawing/2014/main" id="{5C716A9E-856A-4D17-A218-484676EF696E}"/>
                    </a:ext>
                  </a:extLst>
                </p:cNvPr>
                <p:cNvPicPr/>
                <p:nvPr/>
              </p:nvPicPr>
              <p:blipFill>
                <a:blip r:embed="rId196"/>
                <a:stretch>
                  <a:fillRect/>
                </a:stretch>
              </p:blipFill>
              <p:spPr>
                <a:xfrm>
                  <a:off x="4573187" y="790987"/>
                  <a:ext cx="1342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275" name="Freihand 274">
                  <a:extLst>
                    <a:ext uri="{FF2B5EF4-FFF2-40B4-BE49-F238E27FC236}">
                      <a16:creationId xmlns:a16="http://schemas.microsoft.com/office/drawing/2014/main" id="{72480A2D-61FF-45EE-AEDE-B2FEE2994B72}"/>
                    </a:ext>
                  </a:extLst>
                </p14:cNvPr>
                <p14:cNvContentPartPr/>
                <p14:nvPr/>
              </p14:nvContentPartPr>
              <p14:xfrm>
                <a:off x="3872267" y="1026067"/>
                <a:ext cx="123120" cy="172080"/>
              </p14:xfrm>
            </p:contentPart>
          </mc:Choice>
          <mc:Fallback>
            <p:pic>
              <p:nvPicPr>
                <p:cNvPr id="275" name="Freihand 274">
                  <a:extLst>
                    <a:ext uri="{FF2B5EF4-FFF2-40B4-BE49-F238E27FC236}">
                      <a16:creationId xmlns:a16="http://schemas.microsoft.com/office/drawing/2014/main" id="{72480A2D-61FF-45EE-AEDE-B2FEE2994B72}"/>
                    </a:ext>
                  </a:extLst>
                </p:cNvPr>
                <p:cNvPicPr/>
                <p:nvPr/>
              </p:nvPicPr>
              <p:blipFill>
                <a:blip r:embed="rId198"/>
                <a:stretch>
                  <a:fillRect/>
                </a:stretch>
              </p:blipFill>
              <p:spPr>
                <a:xfrm>
                  <a:off x="3867947" y="1021747"/>
                  <a:ext cx="13176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276" name="Freihand 275">
                  <a:extLst>
                    <a:ext uri="{FF2B5EF4-FFF2-40B4-BE49-F238E27FC236}">
                      <a16:creationId xmlns:a16="http://schemas.microsoft.com/office/drawing/2014/main" id="{AA7F35CA-F85F-4FE6-ADAA-B7891BF3E7C5}"/>
                    </a:ext>
                  </a:extLst>
                </p14:cNvPr>
                <p14:cNvContentPartPr/>
                <p14:nvPr/>
              </p14:nvContentPartPr>
              <p14:xfrm>
                <a:off x="3991067" y="990427"/>
                <a:ext cx="315360" cy="238320"/>
              </p14:xfrm>
            </p:contentPart>
          </mc:Choice>
          <mc:Fallback>
            <p:pic>
              <p:nvPicPr>
                <p:cNvPr id="276" name="Freihand 275">
                  <a:extLst>
                    <a:ext uri="{FF2B5EF4-FFF2-40B4-BE49-F238E27FC236}">
                      <a16:creationId xmlns:a16="http://schemas.microsoft.com/office/drawing/2014/main" id="{AA7F35CA-F85F-4FE6-ADAA-B7891BF3E7C5}"/>
                    </a:ext>
                  </a:extLst>
                </p:cNvPr>
                <p:cNvPicPr/>
                <p:nvPr/>
              </p:nvPicPr>
              <p:blipFill>
                <a:blip r:embed="rId200"/>
                <a:stretch>
                  <a:fillRect/>
                </a:stretch>
              </p:blipFill>
              <p:spPr>
                <a:xfrm>
                  <a:off x="3986747" y="986107"/>
                  <a:ext cx="32400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277" name="Freihand 276">
                  <a:extLst>
                    <a:ext uri="{FF2B5EF4-FFF2-40B4-BE49-F238E27FC236}">
                      <a16:creationId xmlns:a16="http://schemas.microsoft.com/office/drawing/2014/main" id="{C49BCB64-AA68-40AF-A2CE-80AEE7225940}"/>
                    </a:ext>
                  </a:extLst>
                </p14:cNvPr>
                <p14:cNvContentPartPr/>
                <p14:nvPr/>
              </p14:nvContentPartPr>
              <p14:xfrm>
                <a:off x="4338467" y="1084027"/>
                <a:ext cx="17280" cy="43560"/>
              </p14:xfrm>
            </p:contentPart>
          </mc:Choice>
          <mc:Fallback>
            <p:pic>
              <p:nvPicPr>
                <p:cNvPr id="277" name="Freihand 276">
                  <a:extLst>
                    <a:ext uri="{FF2B5EF4-FFF2-40B4-BE49-F238E27FC236}">
                      <a16:creationId xmlns:a16="http://schemas.microsoft.com/office/drawing/2014/main" id="{C49BCB64-AA68-40AF-A2CE-80AEE7225940}"/>
                    </a:ext>
                  </a:extLst>
                </p:cNvPr>
                <p:cNvPicPr/>
                <p:nvPr/>
              </p:nvPicPr>
              <p:blipFill>
                <a:blip r:embed="rId202"/>
                <a:stretch>
                  <a:fillRect/>
                </a:stretch>
              </p:blipFill>
              <p:spPr>
                <a:xfrm>
                  <a:off x="4334147" y="1079707"/>
                  <a:ext cx="2592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278" name="Freihand 277">
                  <a:extLst>
                    <a:ext uri="{FF2B5EF4-FFF2-40B4-BE49-F238E27FC236}">
                      <a16:creationId xmlns:a16="http://schemas.microsoft.com/office/drawing/2014/main" id="{E2808077-787B-40F7-A209-4BCFCC83A3D5}"/>
                    </a:ext>
                  </a:extLst>
                </p14:cNvPr>
                <p14:cNvContentPartPr/>
                <p14:nvPr/>
              </p14:nvContentPartPr>
              <p14:xfrm>
                <a:off x="4398947" y="974587"/>
                <a:ext cx="97560" cy="158400"/>
              </p14:xfrm>
            </p:contentPart>
          </mc:Choice>
          <mc:Fallback>
            <p:pic>
              <p:nvPicPr>
                <p:cNvPr id="278" name="Freihand 277">
                  <a:extLst>
                    <a:ext uri="{FF2B5EF4-FFF2-40B4-BE49-F238E27FC236}">
                      <a16:creationId xmlns:a16="http://schemas.microsoft.com/office/drawing/2014/main" id="{E2808077-787B-40F7-A209-4BCFCC83A3D5}"/>
                    </a:ext>
                  </a:extLst>
                </p:cNvPr>
                <p:cNvPicPr/>
                <p:nvPr/>
              </p:nvPicPr>
              <p:blipFill>
                <a:blip r:embed="rId204"/>
                <a:stretch>
                  <a:fillRect/>
                </a:stretch>
              </p:blipFill>
              <p:spPr>
                <a:xfrm>
                  <a:off x="4394627" y="970267"/>
                  <a:ext cx="10620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279" name="Freihand 278">
                  <a:extLst>
                    <a:ext uri="{FF2B5EF4-FFF2-40B4-BE49-F238E27FC236}">
                      <a16:creationId xmlns:a16="http://schemas.microsoft.com/office/drawing/2014/main" id="{2121D647-BACD-4522-9CCB-C6D8E7B3B46F}"/>
                    </a:ext>
                  </a:extLst>
                </p14:cNvPr>
                <p14:cNvContentPartPr/>
                <p14:nvPr/>
              </p14:nvContentPartPr>
              <p14:xfrm>
                <a:off x="4349627" y="986827"/>
                <a:ext cx="2880" cy="6120"/>
              </p14:xfrm>
            </p:contentPart>
          </mc:Choice>
          <mc:Fallback>
            <p:pic>
              <p:nvPicPr>
                <p:cNvPr id="279" name="Freihand 278">
                  <a:extLst>
                    <a:ext uri="{FF2B5EF4-FFF2-40B4-BE49-F238E27FC236}">
                      <a16:creationId xmlns:a16="http://schemas.microsoft.com/office/drawing/2014/main" id="{2121D647-BACD-4522-9CCB-C6D8E7B3B46F}"/>
                    </a:ext>
                  </a:extLst>
                </p:cNvPr>
                <p:cNvPicPr/>
                <p:nvPr/>
              </p:nvPicPr>
              <p:blipFill>
                <a:blip r:embed="rId206"/>
                <a:stretch>
                  <a:fillRect/>
                </a:stretch>
              </p:blipFill>
              <p:spPr>
                <a:xfrm>
                  <a:off x="4345307" y="982507"/>
                  <a:ext cx="1152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280" name="Freihand 279">
                  <a:extLst>
                    <a:ext uri="{FF2B5EF4-FFF2-40B4-BE49-F238E27FC236}">
                      <a16:creationId xmlns:a16="http://schemas.microsoft.com/office/drawing/2014/main" id="{C8A04C97-4200-4AE5-91D8-C0EF95458560}"/>
                    </a:ext>
                  </a:extLst>
                </p14:cNvPr>
                <p14:cNvContentPartPr/>
                <p14:nvPr/>
              </p14:nvContentPartPr>
              <p14:xfrm>
                <a:off x="4203827" y="975667"/>
                <a:ext cx="18720" cy="7560"/>
              </p14:xfrm>
            </p:contentPart>
          </mc:Choice>
          <mc:Fallback>
            <p:pic>
              <p:nvPicPr>
                <p:cNvPr id="280" name="Freihand 279">
                  <a:extLst>
                    <a:ext uri="{FF2B5EF4-FFF2-40B4-BE49-F238E27FC236}">
                      <a16:creationId xmlns:a16="http://schemas.microsoft.com/office/drawing/2014/main" id="{C8A04C97-4200-4AE5-91D8-C0EF95458560}"/>
                    </a:ext>
                  </a:extLst>
                </p:cNvPr>
                <p:cNvPicPr/>
                <p:nvPr/>
              </p:nvPicPr>
              <p:blipFill>
                <a:blip r:embed="rId208"/>
                <a:stretch>
                  <a:fillRect/>
                </a:stretch>
              </p:blipFill>
              <p:spPr>
                <a:xfrm>
                  <a:off x="4199507" y="971347"/>
                  <a:ext cx="273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282" name="Freihand 281">
                  <a:extLst>
                    <a:ext uri="{FF2B5EF4-FFF2-40B4-BE49-F238E27FC236}">
                      <a16:creationId xmlns:a16="http://schemas.microsoft.com/office/drawing/2014/main" id="{0776ECA7-4189-4814-97BA-66DCF32EDDEF}"/>
                    </a:ext>
                  </a:extLst>
                </p14:cNvPr>
                <p14:cNvContentPartPr/>
                <p14:nvPr/>
              </p14:nvContentPartPr>
              <p14:xfrm>
                <a:off x="4611707" y="842467"/>
                <a:ext cx="360" cy="360"/>
              </p14:xfrm>
            </p:contentPart>
          </mc:Choice>
          <mc:Fallback>
            <p:pic>
              <p:nvPicPr>
                <p:cNvPr id="282" name="Freihand 281">
                  <a:extLst>
                    <a:ext uri="{FF2B5EF4-FFF2-40B4-BE49-F238E27FC236}">
                      <a16:creationId xmlns:a16="http://schemas.microsoft.com/office/drawing/2014/main" id="{0776ECA7-4189-4814-97BA-66DCF32EDDEF}"/>
                    </a:ext>
                  </a:extLst>
                </p:cNvPr>
                <p:cNvPicPr/>
                <p:nvPr/>
              </p:nvPicPr>
              <p:blipFill>
                <a:blip r:embed="rId152"/>
                <a:stretch>
                  <a:fillRect/>
                </a:stretch>
              </p:blipFill>
              <p:spPr>
                <a:xfrm>
                  <a:off x="4607387" y="838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283" name="Freihand 282">
                  <a:extLst>
                    <a:ext uri="{FF2B5EF4-FFF2-40B4-BE49-F238E27FC236}">
                      <a16:creationId xmlns:a16="http://schemas.microsoft.com/office/drawing/2014/main" id="{CED83CED-3BC1-4D75-9C7F-721638567F8A}"/>
                    </a:ext>
                  </a:extLst>
                </p14:cNvPr>
                <p14:cNvContentPartPr/>
                <p14:nvPr/>
              </p14:nvContentPartPr>
              <p14:xfrm>
                <a:off x="4615307" y="737347"/>
                <a:ext cx="133560" cy="168840"/>
              </p14:xfrm>
            </p:contentPart>
          </mc:Choice>
          <mc:Fallback>
            <p:pic>
              <p:nvPicPr>
                <p:cNvPr id="283" name="Freihand 282">
                  <a:extLst>
                    <a:ext uri="{FF2B5EF4-FFF2-40B4-BE49-F238E27FC236}">
                      <a16:creationId xmlns:a16="http://schemas.microsoft.com/office/drawing/2014/main" id="{CED83CED-3BC1-4D75-9C7F-721638567F8A}"/>
                    </a:ext>
                  </a:extLst>
                </p:cNvPr>
                <p:cNvPicPr/>
                <p:nvPr/>
              </p:nvPicPr>
              <p:blipFill>
                <a:blip r:embed="rId211"/>
                <a:stretch>
                  <a:fillRect/>
                </a:stretch>
              </p:blipFill>
              <p:spPr>
                <a:xfrm>
                  <a:off x="4610987" y="733027"/>
                  <a:ext cx="14220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284" name="Freihand 283">
                  <a:extLst>
                    <a:ext uri="{FF2B5EF4-FFF2-40B4-BE49-F238E27FC236}">
                      <a16:creationId xmlns:a16="http://schemas.microsoft.com/office/drawing/2014/main" id="{DCCFDB59-A75D-452D-AE63-62101887D4BC}"/>
                    </a:ext>
                  </a:extLst>
                </p14:cNvPr>
                <p14:cNvContentPartPr/>
                <p14:nvPr/>
              </p14:nvContentPartPr>
              <p14:xfrm>
                <a:off x="4749947" y="730507"/>
                <a:ext cx="135360" cy="146160"/>
              </p14:xfrm>
            </p:contentPart>
          </mc:Choice>
          <mc:Fallback>
            <p:pic>
              <p:nvPicPr>
                <p:cNvPr id="284" name="Freihand 283">
                  <a:extLst>
                    <a:ext uri="{FF2B5EF4-FFF2-40B4-BE49-F238E27FC236}">
                      <a16:creationId xmlns:a16="http://schemas.microsoft.com/office/drawing/2014/main" id="{DCCFDB59-A75D-452D-AE63-62101887D4BC}"/>
                    </a:ext>
                  </a:extLst>
                </p:cNvPr>
                <p:cNvPicPr/>
                <p:nvPr/>
              </p:nvPicPr>
              <p:blipFill>
                <a:blip r:embed="rId213"/>
                <a:stretch>
                  <a:fillRect/>
                </a:stretch>
              </p:blipFill>
              <p:spPr>
                <a:xfrm>
                  <a:off x="4745627" y="726187"/>
                  <a:ext cx="14400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286" name="Freihand 285">
                  <a:extLst>
                    <a:ext uri="{FF2B5EF4-FFF2-40B4-BE49-F238E27FC236}">
                      <a16:creationId xmlns:a16="http://schemas.microsoft.com/office/drawing/2014/main" id="{F5BCB065-50EC-4968-AFF2-6313BE685927}"/>
                    </a:ext>
                  </a:extLst>
                </p14:cNvPr>
                <p14:cNvContentPartPr/>
                <p14:nvPr/>
              </p14:nvContentPartPr>
              <p14:xfrm>
                <a:off x="4916267" y="765427"/>
                <a:ext cx="88200" cy="105480"/>
              </p14:xfrm>
            </p:contentPart>
          </mc:Choice>
          <mc:Fallback>
            <p:pic>
              <p:nvPicPr>
                <p:cNvPr id="286" name="Freihand 285">
                  <a:extLst>
                    <a:ext uri="{FF2B5EF4-FFF2-40B4-BE49-F238E27FC236}">
                      <a16:creationId xmlns:a16="http://schemas.microsoft.com/office/drawing/2014/main" id="{F5BCB065-50EC-4968-AFF2-6313BE685927}"/>
                    </a:ext>
                  </a:extLst>
                </p:cNvPr>
                <p:cNvPicPr/>
                <p:nvPr/>
              </p:nvPicPr>
              <p:blipFill>
                <a:blip r:embed="rId215"/>
                <a:stretch>
                  <a:fillRect/>
                </a:stretch>
              </p:blipFill>
              <p:spPr>
                <a:xfrm>
                  <a:off x="4911947" y="761107"/>
                  <a:ext cx="9684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216">
              <p14:nvContentPartPr>
                <p14:cNvPr id="287" name="Freihand 286">
                  <a:extLst>
                    <a:ext uri="{FF2B5EF4-FFF2-40B4-BE49-F238E27FC236}">
                      <a16:creationId xmlns:a16="http://schemas.microsoft.com/office/drawing/2014/main" id="{9FEF5699-233B-4EFF-947D-66C96F0A9C58}"/>
                    </a:ext>
                  </a:extLst>
                </p14:cNvPr>
                <p14:cNvContentPartPr/>
                <p14:nvPr/>
              </p14:nvContentPartPr>
              <p14:xfrm>
                <a:off x="5003027" y="748507"/>
                <a:ext cx="56520" cy="102240"/>
              </p14:xfrm>
            </p:contentPart>
          </mc:Choice>
          <mc:Fallback>
            <p:pic>
              <p:nvPicPr>
                <p:cNvPr id="287" name="Freihand 286">
                  <a:extLst>
                    <a:ext uri="{FF2B5EF4-FFF2-40B4-BE49-F238E27FC236}">
                      <a16:creationId xmlns:a16="http://schemas.microsoft.com/office/drawing/2014/main" id="{9FEF5699-233B-4EFF-947D-66C96F0A9C58}"/>
                    </a:ext>
                  </a:extLst>
                </p:cNvPr>
                <p:cNvPicPr/>
                <p:nvPr/>
              </p:nvPicPr>
              <p:blipFill>
                <a:blip r:embed="rId217"/>
                <a:stretch>
                  <a:fillRect/>
                </a:stretch>
              </p:blipFill>
              <p:spPr>
                <a:xfrm>
                  <a:off x="4998707" y="744187"/>
                  <a:ext cx="6516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288" name="Freihand 287">
                  <a:extLst>
                    <a:ext uri="{FF2B5EF4-FFF2-40B4-BE49-F238E27FC236}">
                      <a16:creationId xmlns:a16="http://schemas.microsoft.com/office/drawing/2014/main" id="{7E4F978B-20AB-468C-B5FF-A68D258D2C19}"/>
                    </a:ext>
                  </a:extLst>
                </p14:cNvPr>
                <p14:cNvContentPartPr/>
                <p14:nvPr/>
              </p14:nvContentPartPr>
              <p14:xfrm>
                <a:off x="5030747" y="815827"/>
                <a:ext cx="33480" cy="35640"/>
              </p14:xfrm>
            </p:contentPart>
          </mc:Choice>
          <mc:Fallback>
            <p:pic>
              <p:nvPicPr>
                <p:cNvPr id="288" name="Freihand 287">
                  <a:extLst>
                    <a:ext uri="{FF2B5EF4-FFF2-40B4-BE49-F238E27FC236}">
                      <a16:creationId xmlns:a16="http://schemas.microsoft.com/office/drawing/2014/main" id="{7E4F978B-20AB-468C-B5FF-A68D258D2C19}"/>
                    </a:ext>
                  </a:extLst>
                </p:cNvPr>
                <p:cNvPicPr/>
                <p:nvPr/>
              </p:nvPicPr>
              <p:blipFill>
                <a:blip r:embed="rId219"/>
                <a:stretch>
                  <a:fillRect/>
                </a:stretch>
              </p:blipFill>
              <p:spPr>
                <a:xfrm>
                  <a:off x="5026427" y="811507"/>
                  <a:ext cx="4212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289" name="Freihand 288">
                  <a:extLst>
                    <a:ext uri="{FF2B5EF4-FFF2-40B4-BE49-F238E27FC236}">
                      <a16:creationId xmlns:a16="http://schemas.microsoft.com/office/drawing/2014/main" id="{CCDA4F97-4FA2-464E-94FE-7856C72304F6}"/>
                    </a:ext>
                  </a:extLst>
                </p14:cNvPr>
                <p14:cNvContentPartPr/>
                <p14:nvPr/>
              </p14:nvContentPartPr>
              <p14:xfrm>
                <a:off x="4456547" y="965587"/>
                <a:ext cx="170280" cy="280800"/>
              </p14:xfrm>
            </p:contentPart>
          </mc:Choice>
          <mc:Fallback>
            <p:pic>
              <p:nvPicPr>
                <p:cNvPr id="289" name="Freihand 288">
                  <a:extLst>
                    <a:ext uri="{FF2B5EF4-FFF2-40B4-BE49-F238E27FC236}">
                      <a16:creationId xmlns:a16="http://schemas.microsoft.com/office/drawing/2014/main" id="{CCDA4F97-4FA2-464E-94FE-7856C72304F6}"/>
                    </a:ext>
                  </a:extLst>
                </p:cNvPr>
                <p:cNvPicPr/>
                <p:nvPr/>
              </p:nvPicPr>
              <p:blipFill>
                <a:blip r:embed="rId221"/>
                <a:stretch>
                  <a:fillRect/>
                </a:stretch>
              </p:blipFill>
              <p:spPr>
                <a:xfrm>
                  <a:off x="4452227" y="961267"/>
                  <a:ext cx="17892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290" name="Freihand 289">
                  <a:extLst>
                    <a:ext uri="{FF2B5EF4-FFF2-40B4-BE49-F238E27FC236}">
                      <a16:creationId xmlns:a16="http://schemas.microsoft.com/office/drawing/2014/main" id="{9CF5123D-4A44-44C7-9A68-75154C1FDF2C}"/>
                    </a:ext>
                  </a:extLst>
                </p14:cNvPr>
                <p14:cNvContentPartPr/>
                <p14:nvPr/>
              </p14:nvContentPartPr>
              <p14:xfrm>
                <a:off x="3860747" y="1261507"/>
                <a:ext cx="199800" cy="159840"/>
              </p14:xfrm>
            </p:contentPart>
          </mc:Choice>
          <mc:Fallback>
            <p:pic>
              <p:nvPicPr>
                <p:cNvPr id="290" name="Freihand 289">
                  <a:extLst>
                    <a:ext uri="{FF2B5EF4-FFF2-40B4-BE49-F238E27FC236}">
                      <a16:creationId xmlns:a16="http://schemas.microsoft.com/office/drawing/2014/main" id="{9CF5123D-4A44-44C7-9A68-75154C1FDF2C}"/>
                    </a:ext>
                  </a:extLst>
                </p:cNvPr>
                <p:cNvPicPr/>
                <p:nvPr/>
              </p:nvPicPr>
              <p:blipFill>
                <a:blip r:embed="rId223"/>
                <a:stretch>
                  <a:fillRect/>
                </a:stretch>
              </p:blipFill>
              <p:spPr>
                <a:xfrm>
                  <a:off x="3856427" y="1257187"/>
                  <a:ext cx="20844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291" name="Freihand 290">
                  <a:extLst>
                    <a:ext uri="{FF2B5EF4-FFF2-40B4-BE49-F238E27FC236}">
                      <a16:creationId xmlns:a16="http://schemas.microsoft.com/office/drawing/2014/main" id="{4485013B-CC81-4109-BB9D-30406C8C5A32}"/>
                    </a:ext>
                  </a:extLst>
                </p14:cNvPr>
                <p14:cNvContentPartPr/>
                <p14:nvPr/>
              </p14:nvContentPartPr>
              <p14:xfrm>
                <a:off x="4053707" y="1296787"/>
                <a:ext cx="232920" cy="91080"/>
              </p14:xfrm>
            </p:contentPart>
          </mc:Choice>
          <mc:Fallback>
            <p:pic>
              <p:nvPicPr>
                <p:cNvPr id="291" name="Freihand 290">
                  <a:extLst>
                    <a:ext uri="{FF2B5EF4-FFF2-40B4-BE49-F238E27FC236}">
                      <a16:creationId xmlns:a16="http://schemas.microsoft.com/office/drawing/2014/main" id="{4485013B-CC81-4109-BB9D-30406C8C5A32}"/>
                    </a:ext>
                  </a:extLst>
                </p:cNvPr>
                <p:cNvPicPr/>
                <p:nvPr/>
              </p:nvPicPr>
              <p:blipFill>
                <a:blip r:embed="rId225"/>
                <a:stretch>
                  <a:fillRect/>
                </a:stretch>
              </p:blipFill>
              <p:spPr>
                <a:xfrm>
                  <a:off x="4049387" y="1292467"/>
                  <a:ext cx="2415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292" name="Freihand 291">
                  <a:extLst>
                    <a:ext uri="{FF2B5EF4-FFF2-40B4-BE49-F238E27FC236}">
                      <a16:creationId xmlns:a16="http://schemas.microsoft.com/office/drawing/2014/main" id="{24283835-0D6C-4DC0-8898-94AA9E96B6A3}"/>
                    </a:ext>
                  </a:extLst>
                </p14:cNvPr>
                <p14:cNvContentPartPr/>
                <p14:nvPr/>
              </p14:nvContentPartPr>
              <p14:xfrm>
                <a:off x="4339907" y="1221907"/>
                <a:ext cx="195480" cy="128160"/>
              </p14:xfrm>
            </p:contentPart>
          </mc:Choice>
          <mc:Fallback>
            <p:pic>
              <p:nvPicPr>
                <p:cNvPr id="292" name="Freihand 291">
                  <a:extLst>
                    <a:ext uri="{FF2B5EF4-FFF2-40B4-BE49-F238E27FC236}">
                      <a16:creationId xmlns:a16="http://schemas.microsoft.com/office/drawing/2014/main" id="{24283835-0D6C-4DC0-8898-94AA9E96B6A3}"/>
                    </a:ext>
                  </a:extLst>
                </p:cNvPr>
                <p:cNvPicPr/>
                <p:nvPr/>
              </p:nvPicPr>
              <p:blipFill>
                <a:blip r:embed="rId227"/>
                <a:stretch>
                  <a:fillRect/>
                </a:stretch>
              </p:blipFill>
              <p:spPr>
                <a:xfrm>
                  <a:off x="4335587" y="1217587"/>
                  <a:ext cx="20412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293" name="Freihand 292">
                  <a:extLst>
                    <a:ext uri="{FF2B5EF4-FFF2-40B4-BE49-F238E27FC236}">
                      <a16:creationId xmlns:a16="http://schemas.microsoft.com/office/drawing/2014/main" id="{6BCFF00F-85F4-4335-9BB0-3132E00EE7E6}"/>
                    </a:ext>
                  </a:extLst>
                </p14:cNvPr>
                <p14:cNvContentPartPr/>
                <p14:nvPr/>
              </p14:nvContentPartPr>
              <p14:xfrm>
                <a:off x="4573187" y="1221547"/>
                <a:ext cx="33480" cy="77760"/>
              </p14:xfrm>
            </p:contentPart>
          </mc:Choice>
          <mc:Fallback>
            <p:pic>
              <p:nvPicPr>
                <p:cNvPr id="293" name="Freihand 292">
                  <a:extLst>
                    <a:ext uri="{FF2B5EF4-FFF2-40B4-BE49-F238E27FC236}">
                      <a16:creationId xmlns:a16="http://schemas.microsoft.com/office/drawing/2014/main" id="{6BCFF00F-85F4-4335-9BB0-3132E00EE7E6}"/>
                    </a:ext>
                  </a:extLst>
                </p:cNvPr>
                <p:cNvPicPr/>
                <p:nvPr/>
              </p:nvPicPr>
              <p:blipFill>
                <a:blip r:embed="rId229"/>
                <a:stretch>
                  <a:fillRect/>
                </a:stretch>
              </p:blipFill>
              <p:spPr>
                <a:xfrm>
                  <a:off x="4568867" y="1217227"/>
                  <a:ext cx="421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294" name="Freihand 293">
                  <a:extLst>
                    <a:ext uri="{FF2B5EF4-FFF2-40B4-BE49-F238E27FC236}">
                      <a16:creationId xmlns:a16="http://schemas.microsoft.com/office/drawing/2014/main" id="{21F577F2-1D27-4342-945B-540F7FD8813F}"/>
                    </a:ext>
                  </a:extLst>
                </p14:cNvPr>
                <p14:cNvContentPartPr/>
                <p14:nvPr/>
              </p14:nvContentPartPr>
              <p14:xfrm>
                <a:off x="4574627" y="1174387"/>
                <a:ext cx="108360" cy="68760"/>
              </p14:xfrm>
            </p:contentPart>
          </mc:Choice>
          <mc:Fallback>
            <p:pic>
              <p:nvPicPr>
                <p:cNvPr id="294" name="Freihand 293">
                  <a:extLst>
                    <a:ext uri="{FF2B5EF4-FFF2-40B4-BE49-F238E27FC236}">
                      <a16:creationId xmlns:a16="http://schemas.microsoft.com/office/drawing/2014/main" id="{21F577F2-1D27-4342-945B-540F7FD8813F}"/>
                    </a:ext>
                  </a:extLst>
                </p:cNvPr>
                <p:cNvPicPr/>
                <p:nvPr/>
              </p:nvPicPr>
              <p:blipFill>
                <a:blip r:embed="rId231"/>
                <a:stretch>
                  <a:fillRect/>
                </a:stretch>
              </p:blipFill>
              <p:spPr>
                <a:xfrm>
                  <a:off x="4570307" y="1170067"/>
                  <a:ext cx="11700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295" name="Freihand 294">
                  <a:extLst>
                    <a:ext uri="{FF2B5EF4-FFF2-40B4-BE49-F238E27FC236}">
                      <a16:creationId xmlns:a16="http://schemas.microsoft.com/office/drawing/2014/main" id="{26F5B310-2815-403A-AC04-30D9C13DFAED}"/>
                    </a:ext>
                  </a:extLst>
                </p14:cNvPr>
                <p14:cNvContentPartPr/>
                <p14:nvPr/>
              </p14:nvContentPartPr>
              <p14:xfrm>
                <a:off x="4577507" y="1252867"/>
                <a:ext cx="138600" cy="65520"/>
              </p14:xfrm>
            </p:contentPart>
          </mc:Choice>
          <mc:Fallback>
            <p:pic>
              <p:nvPicPr>
                <p:cNvPr id="295" name="Freihand 294">
                  <a:extLst>
                    <a:ext uri="{FF2B5EF4-FFF2-40B4-BE49-F238E27FC236}">
                      <a16:creationId xmlns:a16="http://schemas.microsoft.com/office/drawing/2014/main" id="{26F5B310-2815-403A-AC04-30D9C13DFAED}"/>
                    </a:ext>
                  </a:extLst>
                </p:cNvPr>
                <p:cNvPicPr/>
                <p:nvPr/>
              </p:nvPicPr>
              <p:blipFill>
                <a:blip r:embed="rId233"/>
                <a:stretch>
                  <a:fillRect/>
                </a:stretch>
              </p:blipFill>
              <p:spPr>
                <a:xfrm>
                  <a:off x="4573187" y="1248547"/>
                  <a:ext cx="14724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296" name="Freihand 295">
                  <a:extLst>
                    <a:ext uri="{FF2B5EF4-FFF2-40B4-BE49-F238E27FC236}">
                      <a16:creationId xmlns:a16="http://schemas.microsoft.com/office/drawing/2014/main" id="{B5C2D076-D987-4F92-9AE7-A522B1211E81}"/>
                    </a:ext>
                  </a:extLst>
                </p14:cNvPr>
                <p14:cNvContentPartPr/>
                <p14:nvPr/>
              </p14:nvContentPartPr>
              <p14:xfrm>
                <a:off x="4753547" y="1134067"/>
                <a:ext cx="105840" cy="132120"/>
              </p14:xfrm>
            </p:contentPart>
          </mc:Choice>
          <mc:Fallback>
            <p:pic>
              <p:nvPicPr>
                <p:cNvPr id="296" name="Freihand 295">
                  <a:extLst>
                    <a:ext uri="{FF2B5EF4-FFF2-40B4-BE49-F238E27FC236}">
                      <a16:creationId xmlns:a16="http://schemas.microsoft.com/office/drawing/2014/main" id="{B5C2D076-D987-4F92-9AE7-A522B1211E81}"/>
                    </a:ext>
                  </a:extLst>
                </p:cNvPr>
                <p:cNvPicPr/>
                <p:nvPr/>
              </p:nvPicPr>
              <p:blipFill>
                <a:blip r:embed="rId235"/>
                <a:stretch>
                  <a:fillRect/>
                </a:stretch>
              </p:blipFill>
              <p:spPr>
                <a:xfrm>
                  <a:off x="4749227" y="1129747"/>
                  <a:ext cx="114480" cy="140760"/>
                </a:xfrm>
                <a:prstGeom prst="rect">
                  <a:avLst/>
                </a:prstGeom>
              </p:spPr>
            </p:pic>
          </mc:Fallback>
        </mc:AlternateContent>
      </p:grpSp>
      <p:grpSp>
        <p:nvGrpSpPr>
          <p:cNvPr id="305" name="Gruppieren 304">
            <a:extLst>
              <a:ext uri="{FF2B5EF4-FFF2-40B4-BE49-F238E27FC236}">
                <a16:creationId xmlns:a16="http://schemas.microsoft.com/office/drawing/2014/main" id="{83C79E7A-EE20-40DB-AFFB-60C05D37554C}"/>
              </a:ext>
            </a:extLst>
          </p:cNvPr>
          <p:cNvGrpSpPr/>
          <p:nvPr/>
        </p:nvGrpSpPr>
        <p:grpSpPr>
          <a:xfrm>
            <a:off x="2278187" y="6347947"/>
            <a:ext cx="698400" cy="341640"/>
            <a:chOff x="2278187" y="6347947"/>
            <a:chExt cx="698400" cy="341640"/>
          </a:xfrm>
        </p:grpSpPr>
        <mc:AlternateContent xmlns:mc="http://schemas.openxmlformats.org/markup-compatibility/2006">
          <mc:Choice xmlns:p14="http://schemas.microsoft.com/office/powerpoint/2010/main" Requires="p14">
            <p:contentPart p14:bwMode="auto" r:id="rId236">
              <p14:nvContentPartPr>
                <p14:cNvPr id="298" name="Freihand 297">
                  <a:extLst>
                    <a:ext uri="{FF2B5EF4-FFF2-40B4-BE49-F238E27FC236}">
                      <a16:creationId xmlns:a16="http://schemas.microsoft.com/office/drawing/2014/main" id="{90758CDA-C059-4335-89B7-CCAFE0454424}"/>
                    </a:ext>
                  </a:extLst>
                </p14:cNvPr>
                <p14:cNvContentPartPr/>
                <p14:nvPr/>
              </p14:nvContentPartPr>
              <p14:xfrm>
                <a:off x="2366027" y="6398707"/>
                <a:ext cx="32760" cy="132480"/>
              </p14:xfrm>
            </p:contentPart>
          </mc:Choice>
          <mc:Fallback>
            <p:pic>
              <p:nvPicPr>
                <p:cNvPr id="298" name="Freihand 297">
                  <a:extLst>
                    <a:ext uri="{FF2B5EF4-FFF2-40B4-BE49-F238E27FC236}">
                      <a16:creationId xmlns:a16="http://schemas.microsoft.com/office/drawing/2014/main" id="{90758CDA-C059-4335-89B7-CCAFE0454424}"/>
                    </a:ext>
                  </a:extLst>
                </p:cNvPr>
                <p:cNvPicPr/>
                <p:nvPr/>
              </p:nvPicPr>
              <p:blipFill>
                <a:blip r:embed="rId237"/>
                <a:stretch>
                  <a:fillRect/>
                </a:stretch>
              </p:blipFill>
              <p:spPr>
                <a:xfrm>
                  <a:off x="2361707" y="6394387"/>
                  <a:ext cx="4140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299" name="Freihand 298">
                  <a:extLst>
                    <a:ext uri="{FF2B5EF4-FFF2-40B4-BE49-F238E27FC236}">
                      <a16:creationId xmlns:a16="http://schemas.microsoft.com/office/drawing/2014/main" id="{BE53E425-7D0D-46A4-B495-69C8FCF64119}"/>
                    </a:ext>
                  </a:extLst>
                </p14:cNvPr>
                <p14:cNvContentPartPr/>
                <p14:nvPr/>
              </p14:nvContentPartPr>
              <p14:xfrm>
                <a:off x="2278187" y="6385027"/>
                <a:ext cx="182520" cy="25560"/>
              </p14:xfrm>
            </p:contentPart>
          </mc:Choice>
          <mc:Fallback>
            <p:pic>
              <p:nvPicPr>
                <p:cNvPr id="299" name="Freihand 298">
                  <a:extLst>
                    <a:ext uri="{FF2B5EF4-FFF2-40B4-BE49-F238E27FC236}">
                      <a16:creationId xmlns:a16="http://schemas.microsoft.com/office/drawing/2014/main" id="{BE53E425-7D0D-46A4-B495-69C8FCF64119}"/>
                    </a:ext>
                  </a:extLst>
                </p:cNvPr>
                <p:cNvPicPr/>
                <p:nvPr/>
              </p:nvPicPr>
              <p:blipFill>
                <a:blip r:embed="rId239"/>
                <a:stretch>
                  <a:fillRect/>
                </a:stretch>
              </p:blipFill>
              <p:spPr>
                <a:xfrm>
                  <a:off x="2273867" y="6380707"/>
                  <a:ext cx="19116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300" name="Freihand 299">
                  <a:extLst>
                    <a:ext uri="{FF2B5EF4-FFF2-40B4-BE49-F238E27FC236}">
                      <a16:creationId xmlns:a16="http://schemas.microsoft.com/office/drawing/2014/main" id="{C257EEA2-6129-4A6D-91DC-A4FA52C60A00}"/>
                    </a:ext>
                  </a:extLst>
                </p14:cNvPr>
                <p14:cNvContentPartPr/>
                <p14:nvPr/>
              </p14:nvContentPartPr>
              <p14:xfrm>
                <a:off x="2443427" y="6425347"/>
                <a:ext cx="177120" cy="101160"/>
              </p14:xfrm>
            </p:contentPart>
          </mc:Choice>
          <mc:Fallback>
            <p:pic>
              <p:nvPicPr>
                <p:cNvPr id="300" name="Freihand 299">
                  <a:extLst>
                    <a:ext uri="{FF2B5EF4-FFF2-40B4-BE49-F238E27FC236}">
                      <a16:creationId xmlns:a16="http://schemas.microsoft.com/office/drawing/2014/main" id="{C257EEA2-6129-4A6D-91DC-A4FA52C60A00}"/>
                    </a:ext>
                  </a:extLst>
                </p:cNvPr>
                <p:cNvPicPr/>
                <p:nvPr/>
              </p:nvPicPr>
              <p:blipFill>
                <a:blip r:embed="rId241"/>
                <a:stretch>
                  <a:fillRect/>
                </a:stretch>
              </p:blipFill>
              <p:spPr>
                <a:xfrm>
                  <a:off x="2439107" y="6421027"/>
                  <a:ext cx="1857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42">
              <p14:nvContentPartPr>
                <p14:cNvPr id="301" name="Freihand 300">
                  <a:extLst>
                    <a:ext uri="{FF2B5EF4-FFF2-40B4-BE49-F238E27FC236}">
                      <a16:creationId xmlns:a16="http://schemas.microsoft.com/office/drawing/2014/main" id="{F04E382E-44E6-4762-8D15-59C19B0484CD}"/>
                    </a:ext>
                  </a:extLst>
                </p14:cNvPr>
                <p14:cNvContentPartPr/>
                <p14:nvPr/>
              </p14:nvContentPartPr>
              <p14:xfrm>
                <a:off x="2638907" y="6347947"/>
                <a:ext cx="84240" cy="159480"/>
              </p14:xfrm>
            </p:contentPart>
          </mc:Choice>
          <mc:Fallback>
            <p:pic>
              <p:nvPicPr>
                <p:cNvPr id="301" name="Freihand 300">
                  <a:extLst>
                    <a:ext uri="{FF2B5EF4-FFF2-40B4-BE49-F238E27FC236}">
                      <a16:creationId xmlns:a16="http://schemas.microsoft.com/office/drawing/2014/main" id="{F04E382E-44E6-4762-8D15-59C19B0484CD}"/>
                    </a:ext>
                  </a:extLst>
                </p:cNvPr>
                <p:cNvPicPr/>
                <p:nvPr/>
              </p:nvPicPr>
              <p:blipFill>
                <a:blip r:embed="rId243"/>
                <a:stretch>
                  <a:fillRect/>
                </a:stretch>
              </p:blipFill>
              <p:spPr>
                <a:xfrm>
                  <a:off x="2634587" y="6343627"/>
                  <a:ext cx="9288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244">
              <p14:nvContentPartPr>
                <p14:cNvPr id="302" name="Freihand 301">
                  <a:extLst>
                    <a:ext uri="{FF2B5EF4-FFF2-40B4-BE49-F238E27FC236}">
                      <a16:creationId xmlns:a16="http://schemas.microsoft.com/office/drawing/2014/main" id="{0A5C479B-9B85-47C1-A0A6-3F72E31672F6}"/>
                    </a:ext>
                  </a:extLst>
                </p14:cNvPr>
                <p14:cNvContentPartPr/>
                <p14:nvPr/>
              </p14:nvContentPartPr>
              <p14:xfrm>
                <a:off x="2709827" y="6453067"/>
                <a:ext cx="42120" cy="65520"/>
              </p14:xfrm>
            </p:contentPart>
          </mc:Choice>
          <mc:Fallback>
            <p:pic>
              <p:nvPicPr>
                <p:cNvPr id="302" name="Freihand 301">
                  <a:extLst>
                    <a:ext uri="{FF2B5EF4-FFF2-40B4-BE49-F238E27FC236}">
                      <a16:creationId xmlns:a16="http://schemas.microsoft.com/office/drawing/2014/main" id="{0A5C479B-9B85-47C1-A0A6-3F72E31672F6}"/>
                    </a:ext>
                  </a:extLst>
                </p:cNvPr>
                <p:cNvPicPr/>
                <p:nvPr/>
              </p:nvPicPr>
              <p:blipFill>
                <a:blip r:embed="rId245"/>
                <a:stretch>
                  <a:fillRect/>
                </a:stretch>
              </p:blipFill>
              <p:spPr>
                <a:xfrm>
                  <a:off x="2705507" y="6448747"/>
                  <a:ext cx="5076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246">
              <p14:nvContentPartPr>
                <p14:cNvPr id="304" name="Freihand 303">
                  <a:extLst>
                    <a:ext uri="{FF2B5EF4-FFF2-40B4-BE49-F238E27FC236}">
                      <a16:creationId xmlns:a16="http://schemas.microsoft.com/office/drawing/2014/main" id="{5143E182-DC25-4EF5-9C44-B2BB566083F7}"/>
                    </a:ext>
                  </a:extLst>
                </p14:cNvPr>
                <p14:cNvContentPartPr/>
                <p14:nvPr/>
              </p14:nvContentPartPr>
              <p14:xfrm>
                <a:off x="2771747" y="6437227"/>
                <a:ext cx="204840" cy="252360"/>
              </p14:xfrm>
            </p:contentPart>
          </mc:Choice>
          <mc:Fallback>
            <p:pic>
              <p:nvPicPr>
                <p:cNvPr id="304" name="Freihand 303">
                  <a:extLst>
                    <a:ext uri="{FF2B5EF4-FFF2-40B4-BE49-F238E27FC236}">
                      <a16:creationId xmlns:a16="http://schemas.microsoft.com/office/drawing/2014/main" id="{5143E182-DC25-4EF5-9C44-B2BB566083F7}"/>
                    </a:ext>
                  </a:extLst>
                </p:cNvPr>
                <p:cNvPicPr/>
                <p:nvPr/>
              </p:nvPicPr>
              <p:blipFill>
                <a:blip r:embed="rId247"/>
                <a:stretch>
                  <a:fillRect/>
                </a:stretch>
              </p:blipFill>
              <p:spPr>
                <a:xfrm>
                  <a:off x="2767427" y="6432907"/>
                  <a:ext cx="213480" cy="261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48">
            <p14:nvContentPartPr>
              <p14:cNvPr id="306" name="Freihand 305">
                <a:extLst>
                  <a:ext uri="{FF2B5EF4-FFF2-40B4-BE49-F238E27FC236}">
                    <a16:creationId xmlns:a16="http://schemas.microsoft.com/office/drawing/2014/main" id="{59D08F09-6075-459F-8DE7-D7683375F355}"/>
                  </a:ext>
                </a:extLst>
              </p14:cNvPr>
              <p14:cNvContentPartPr/>
              <p14:nvPr/>
            </p14:nvContentPartPr>
            <p14:xfrm>
              <a:off x="1814507" y="4065187"/>
              <a:ext cx="1468800" cy="1494000"/>
            </p14:xfrm>
          </p:contentPart>
        </mc:Choice>
        <mc:Fallback>
          <p:pic>
            <p:nvPicPr>
              <p:cNvPr id="306" name="Freihand 305">
                <a:extLst>
                  <a:ext uri="{FF2B5EF4-FFF2-40B4-BE49-F238E27FC236}">
                    <a16:creationId xmlns:a16="http://schemas.microsoft.com/office/drawing/2014/main" id="{59D08F09-6075-459F-8DE7-D7683375F355}"/>
                  </a:ext>
                </a:extLst>
              </p:cNvPr>
              <p:cNvPicPr/>
              <p:nvPr/>
            </p:nvPicPr>
            <p:blipFill>
              <a:blip r:embed="rId249"/>
              <a:stretch>
                <a:fillRect/>
              </a:stretch>
            </p:blipFill>
            <p:spPr>
              <a:xfrm>
                <a:off x="1810187" y="4060867"/>
                <a:ext cx="1477440" cy="1502640"/>
              </a:xfrm>
              <a:prstGeom prst="rect">
                <a:avLst/>
              </a:prstGeom>
            </p:spPr>
          </p:pic>
        </mc:Fallback>
      </mc:AlternateContent>
      <p:grpSp>
        <p:nvGrpSpPr>
          <p:cNvPr id="309" name="Gruppieren 308">
            <a:extLst>
              <a:ext uri="{FF2B5EF4-FFF2-40B4-BE49-F238E27FC236}">
                <a16:creationId xmlns:a16="http://schemas.microsoft.com/office/drawing/2014/main" id="{218C2B39-D9F6-4627-B3E9-10EA813B0009}"/>
              </a:ext>
            </a:extLst>
          </p:cNvPr>
          <p:cNvGrpSpPr/>
          <p:nvPr/>
        </p:nvGrpSpPr>
        <p:grpSpPr>
          <a:xfrm>
            <a:off x="704627" y="5465227"/>
            <a:ext cx="316080" cy="151200"/>
            <a:chOff x="704627" y="5465227"/>
            <a:chExt cx="316080" cy="151200"/>
          </a:xfrm>
        </p:grpSpPr>
        <mc:AlternateContent xmlns:mc="http://schemas.openxmlformats.org/markup-compatibility/2006">
          <mc:Choice xmlns:p14="http://schemas.microsoft.com/office/powerpoint/2010/main" Requires="p14">
            <p:contentPart p14:bwMode="auto" r:id="rId250">
              <p14:nvContentPartPr>
                <p14:cNvPr id="307" name="Freihand 306">
                  <a:extLst>
                    <a:ext uri="{FF2B5EF4-FFF2-40B4-BE49-F238E27FC236}">
                      <a16:creationId xmlns:a16="http://schemas.microsoft.com/office/drawing/2014/main" id="{CFB46A78-B7D7-450E-89C1-FE1B58FC45B0}"/>
                    </a:ext>
                  </a:extLst>
                </p14:cNvPr>
                <p14:cNvContentPartPr/>
                <p14:nvPr/>
              </p14:nvContentPartPr>
              <p14:xfrm>
                <a:off x="935387" y="5528587"/>
                <a:ext cx="85320" cy="36000"/>
              </p14:xfrm>
            </p:contentPart>
          </mc:Choice>
          <mc:Fallback>
            <p:pic>
              <p:nvPicPr>
                <p:cNvPr id="307" name="Freihand 306">
                  <a:extLst>
                    <a:ext uri="{FF2B5EF4-FFF2-40B4-BE49-F238E27FC236}">
                      <a16:creationId xmlns:a16="http://schemas.microsoft.com/office/drawing/2014/main" id="{CFB46A78-B7D7-450E-89C1-FE1B58FC45B0}"/>
                    </a:ext>
                  </a:extLst>
                </p:cNvPr>
                <p:cNvPicPr/>
                <p:nvPr/>
              </p:nvPicPr>
              <p:blipFill>
                <a:blip r:embed="rId251"/>
                <a:stretch>
                  <a:fillRect/>
                </a:stretch>
              </p:blipFill>
              <p:spPr>
                <a:xfrm>
                  <a:off x="931067" y="5524267"/>
                  <a:ext cx="9396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252">
              <p14:nvContentPartPr>
                <p14:cNvPr id="308" name="Freihand 307">
                  <a:extLst>
                    <a:ext uri="{FF2B5EF4-FFF2-40B4-BE49-F238E27FC236}">
                      <a16:creationId xmlns:a16="http://schemas.microsoft.com/office/drawing/2014/main" id="{03F72EEC-E303-4AFC-AFD1-39C26B1B4349}"/>
                    </a:ext>
                  </a:extLst>
                </p14:cNvPr>
                <p14:cNvContentPartPr/>
                <p14:nvPr/>
              </p14:nvContentPartPr>
              <p14:xfrm>
                <a:off x="704627" y="5465227"/>
                <a:ext cx="142560" cy="151200"/>
              </p14:xfrm>
            </p:contentPart>
          </mc:Choice>
          <mc:Fallback>
            <p:pic>
              <p:nvPicPr>
                <p:cNvPr id="308" name="Freihand 307">
                  <a:extLst>
                    <a:ext uri="{FF2B5EF4-FFF2-40B4-BE49-F238E27FC236}">
                      <a16:creationId xmlns:a16="http://schemas.microsoft.com/office/drawing/2014/main" id="{03F72EEC-E303-4AFC-AFD1-39C26B1B4349}"/>
                    </a:ext>
                  </a:extLst>
                </p:cNvPr>
                <p:cNvPicPr/>
                <p:nvPr/>
              </p:nvPicPr>
              <p:blipFill>
                <a:blip r:embed="rId253"/>
                <a:stretch>
                  <a:fillRect/>
                </a:stretch>
              </p:blipFill>
              <p:spPr>
                <a:xfrm>
                  <a:off x="700307" y="5460907"/>
                  <a:ext cx="151200" cy="159840"/>
                </a:xfrm>
                <a:prstGeom prst="rect">
                  <a:avLst/>
                </a:prstGeom>
              </p:spPr>
            </p:pic>
          </mc:Fallback>
        </mc:AlternateContent>
      </p:grpSp>
      <p:grpSp>
        <p:nvGrpSpPr>
          <p:cNvPr id="314" name="Gruppieren 313">
            <a:extLst>
              <a:ext uri="{FF2B5EF4-FFF2-40B4-BE49-F238E27FC236}">
                <a16:creationId xmlns:a16="http://schemas.microsoft.com/office/drawing/2014/main" id="{2ABD7E95-09D9-42AB-9AFC-AD8580C5EA73}"/>
              </a:ext>
            </a:extLst>
          </p:cNvPr>
          <p:cNvGrpSpPr/>
          <p:nvPr/>
        </p:nvGrpSpPr>
        <p:grpSpPr>
          <a:xfrm>
            <a:off x="2866787" y="3955027"/>
            <a:ext cx="367560" cy="203400"/>
            <a:chOff x="2866787" y="3955027"/>
            <a:chExt cx="367560" cy="203400"/>
          </a:xfrm>
        </p:grpSpPr>
        <mc:AlternateContent xmlns:mc="http://schemas.openxmlformats.org/markup-compatibility/2006">
          <mc:Choice xmlns:p14="http://schemas.microsoft.com/office/powerpoint/2010/main" Requires="p14">
            <p:contentPart p14:bwMode="auto" r:id="rId254">
              <p14:nvContentPartPr>
                <p14:cNvPr id="310" name="Freihand 309">
                  <a:extLst>
                    <a:ext uri="{FF2B5EF4-FFF2-40B4-BE49-F238E27FC236}">
                      <a16:creationId xmlns:a16="http://schemas.microsoft.com/office/drawing/2014/main" id="{BAA5D7E5-94B4-4C6E-90A2-B6A4CEA914FC}"/>
                    </a:ext>
                  </a:extLst>
                </p14:cNvPr>
                <p14:cNvContentPartPr/>
                <p14:nvPr/>
              </p14:nvContentPartPr>
              <p14:xfrm>
                <a:off x="2866787" y="4034947"/>
                <a:ext cx="154440" cy="74520"/>
              </p14:xfrm>
            </p:contentPart>
          </mc:Choice>
          <mc:Fallback>
            <p:pic>
              <p:nvPicPr>
                <p:cNvPr id="310" name="Freihand 309">
                  <a:extLst>
                    <a:ext uri="{FF2B5EF4-FFF2-40B4-BE49-F238E27FC236}">
                      <a16:creationId xmlns:a16="http://schemas.microsoft.com/office/drawing/2014/main" id="{BAA5D7E5-94B4-4C6E-90A2-B6A4CEA914FC}"/>
                    </a:ext>
                  </a:extLst>
                </p:cNvPr>
                <p:cNvPicPr/>
                <p:nvPr/>
              </p:nvPicPr>
              <p:blipFill>
                <a:blip r:embed="rId255"/>
                <a:stretch>
                  <a:fillRect/>
                </a:stretch>
              </p:blipFill>
              <p:spPr>
                <a:xfrm>
                  <a:off x="2862467" y="4030627"/>
                  <a:ext cx="16308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311" name="Freihand 310">
                  <a:extLst>
                    <a:ext uri="{FF2B5EF4-FFF2-40B4-BE49-F238E27FC236}">
                      <a16:creationId xmlns:a16="http://schemas.microsoft.com/office/drawing/2014/main" id="{1279D996-4ACB-4007-9B0A-317BC6F2CFFF}"/>
                    </a:ext>
                  </a:extLst>
                </p14:cNvPr>
                <p14:cNvContentPartPr/>
                <p14:nvPr/>
              </p14:nvContentPartPr>
              <p14:xfrm>
                <a:off x="3048227" y="3971587"/>
                <a:ext cx="64440" cy="186840"/>
              </p14:xfrm>
            </p:contentPart>
          </mc:Choice>
          <mc:Fallback>
            <p:pic>
              <p:nvPicPr>
                <p:cNvPr id="311" name="Freihand 310">
                  <a:extLst>
                    <a:ext uri="{FF2B5EF4-FFF2-40B4-BE49-F238E27FC236}">
                      <a16:creationId xmlns:a16="http://schemas.microsoft.com/office/drawing/2014/main" id="{1279D996-4ACB-4007-9B0A-317BC6F2CFFF}"/>
                    </a:ext>
                  </a:extLst>
                </p:cNvPr>
                <p:cNvPicPr/>
                <p:nvPr/>
              </p:nvPicPr>
              <p:blipFill>
                <a:blip r:embed="rId257"/>
                <a:stretch>
                  <a:fillRect/>
                </a:stretch>
              </p:blipFill>
              <p:spPr>
                <a:xfrm>
                  <a:off x="3043907" y="3967267"/>
                  <a:ext cx="7308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312" name="Freihand 311">
                  <a:extLst>
                    <a:ext uri="{FF2B5EF4-FFF2-40B4-BE49-F238E27FC236}">
                      <a16:creationId xmlns:a16="http://schemas.microsoft.com/office/drawing/2014/main" id="{1ED21983-E6A4-40DA-B5CA-62149CE6953B}"/>
                    </a:ext>
                  </a:extLst>
                </p14:cNvPr>
                <p14:cNvContentPartPr/>
                <p14:nvPr/>
              </p14:nvContentPartPr>
              <p14:xfrm>
                <a:off x="3064787" y="3978067"/>
                <a:ext cx="92520" cy="16560"/>
              </p14:xfrm>
            </p:contentPart>
          </mc:Choice>
          <mc:Fallback>
            <p:pic>
              <p:nvPicPr>
                <p:cNvPr id="312" name="Freihand 311">
                  <a:extLst>
                    <a:ext uri="{FF2B5EF4-FFF2-40B4-BE49-F238E27FC236}">
                      <a16:creationId xmlns:a16="http://schemas.microsoft.com/office/drawing/2014/main" id="{1ED21983-E6A4-40DA-B5CA-62149CE6953B}"/>
                    </a:ext>
                  </a:extLst>
                </p:cNvPr>
                <p:cNvPicPr/>
                <p:nvPr/>
              </p:nvPicPr>
              <p:blipFill>
                <a:blip r:embed="rId259"/>
                <a:stretch>
                  <a:fillRect/>
                </a:stretch>
              </p:blipFill>
              <p:spPr>
                <a:xfrm>
                  <a:off x="3060467" y="3973747"/>
                  <a:ext cx="10116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313" name="Freihand 312">
                  <a:extLst>
                    <a:ext uri="{FF2B5EF4-FFF2-40B4-BE49-F238E27FC236}">
                      <a16:creationId xmlns:a16="http://schemas.microsoft.com/office/drawing/2014/main" id="{495FD708-6FC2-4331-83CF-05A8FE5B2275}"/>
                    </a:ext>
                  </a:extLst>
                </p14:cNvPr>
                <p14:cNvContentPartPr/>
                <p14:nvPr/>
              </p14:nvContentPartPr>
              <p14:xfrm>
                <a:off x="3131387" y="3955027"/>
                <a:ext cx="102960" cy="144360"/>
              </p14:xfrm>
            </p:contentPart>
          </mc:Choice>
          <mc:Fallback>
            <p:pic>
              <p:nvPicPr>
                <p:cNvPr id="313" name="Freihand 312">
                  <a:extLst>
                    <a:ext uri="{FF2B5EF4-FFF2-40B4-BE49-F238E27FC236}">
                      <a16:creationId xmlns:a16="http://schemas.microsoft.com/office/drawing/2014/main" id="{495FD708-6FC2-4331-83CF-05A8FE5B2275}"/>
                    </a:ext>
                  </a:extLst>
                </p:cNvPr>
                <p:cNvPicPr/>
                <p:nvPr/>
              </p:nvPicPr>
              <p:blipFill>
                <a:blip r:embed="rId261"/>
                <a:stretch>
                  <a:fillRect/>
                </a:stretch>
              </p:blipFill>
              <p:spPr>
                <a:xfrm>
                  <a:off x="3127067" y="3950707"/>
                  <a:ext cx="111600" cy="153000"/>
                </a:xfrm>
                <a:prstGeom prst="rect">
                  <a:avLst/>
                </a:prstGeom>
              </p:spPr>
            </p:pic>
          </mc:Fallback>
        </mc:AlternateContent>
      </p:grpSp>
      <p:grpSp>
        <p:nvGrpSpPr>
          <p:cNvPr id="345" name="Gruppieren 344">
            <a:extLst>
              <a:ext uri="{FF2B5EF4-FFF2-40B4-BE49-F238E27FC236}">
                <a16:creationId xmlns:a16="http://schemas.microsoft.com/office/drawing/2014/main" id="{A1115C11-A0E5-4272-B211-B71F144E9EEC}"/>
              </a:ext>
            </a:extLst>
          </p:cNvPr>
          <p:cNvGrpSpPr/>
          <p:nvPr/>
        </p:nvGrpSpPr>
        <p:grpSpPr>
          <a:xfrm>
            <a:off x="1046627" y="3987067"/>
            <a:ext cx="1690920" cy="753120"/>
            <a:chOff x="1046627" y="3987067"/>
            <a:chExt cx="1690920" cy="753120"/>
          </a:xfrm>
        </p:grpSpPr>
        <mc:AlternateContent xmlns:mc="http://schemas.openxmlformats.org/markup-compatibility/2006">
          <mc:Choice xmlns:p14="http://schemas.microsoft.com/office/powerpoint/2010/main" Requires="p14">
            <p:contentPart p14:bwMode="auto" r:id="rId262">
              <p14:nvContentPartPr>
                <p14:cNvPr id="315" name="Freihand 314">
                  <a:extLst>
                    <a:ext uri="{FF2B5EF4-FFF2-40B4-BE49-F238E27FC236}">
                      <a16:creationId xmlns:a16="http://schemas.microsoft.com/office/drawing/2014/main" id="{6C1E418B-3E02-4936-A8A3-95017C444E13}"/>
                    </a:ext>
                  </a:extLst>
                </p14:cNvPr>
                <p14:cNvContentPartPr/>
                <p14:nvPr/>
              </p14:nvContentPartPr>
              <p14:xfrm>
                <a:off x="1169387" y="4080667"/>
                <a:ext cx="407160" cy="269280"/>
              </p14:xfrm>
            </p:contentPart>
          </mc:Choice>
          <mc:Fallback>
            <p:pic>
              <p:nvPicPr>
                <p:cNvPr id="315" name="Freihand 314">
                  <a:extLst>
                    <a:ext uri="{FF2B5EF4-FFF2-40B4-BE49-F238E27FC236}">
                      <a16:creationId xmlns:a16="http://schemas.microsoft.com/office/drawing/2014/main" id="{6C1E418B-3E02-4936-A8A3-95017C444E13}"/>
                    </a:ext>
                  </a:extLst>
                </p:cNvPr>
                <p:cNvPicPr/>
                <p:nvPr/>
              </p:nvPicPr>
              <p:blipFill>
                <a:blip r:embed="rId263"/>
                <a:stretch>
                  <a:fillRect/>
                </a:stretch>
              </p:blipFill>
              <p:spPr>
                <a:xfrm>
                  <a:off x="1165067" y="4076347"/>
                  <a:ext cx="415800" cy="27792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316" name="Freihand 315">
                  <a:extLst>
                    <a:ext uri="{FF2B5EF4-FFF2-40B4-BE49-F238E27FC236}">
                      <a16:creationId xmlns:a16="http://schemas.microsoft.com/office/drawing/2014/main" id="{28B8CA0E-119D-440E-AB34-7131B0CAD8EB}"/>
                    </a:ext>
                  </a:extLst>
                </p14:cNvPr>
                <p14:cNvContentPartPr/>
                <p14:nvPr/>
              </p14:nvContentPartPr>
              <p14:xfrm>
                <a:off x="1675907" y="3987067"/>
                <a:ext cx="451800" cy="380520"/>
              </p14:xfrm>
            </p:contentPart>
          </mc:Choice>
          <mc:Fallback>
            <p:pic>
              <p:nvPicPr>
                <p:cNvPr id="316" name="Freihand 315">
                  <a:extLst>
                    <a:ext uri="{FF2B5EF4-FFF2-40B4-BE49-F238E27FC236}">
                      <a16:creationId xmlns:a16="http://schemas.microsoft.com/office/drawing/2014/main" id="{28B8CA0E-119D-440E-AB34-7131B0CAD8EB}"/>
                    </a:ext>
                  </a:extLst>
                </p:cNvPr>
                <p:cNvPicPr/>
                <p:nvPr/>
              </p:nvPicPr>
              <p:blipFill>
                <a:blip r:embed="rId265"/>
                <a:stretch>
                  <a:fillRect/>
                </a:stretch>
              </p:blipFill>
              <p:spPr>
                <a:xfrm>
                  <a:off x="1671587" y="3982747"/>
                  <a:ext cx="460440" cy="38916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317" name="Freihand 316">
                  <a:extLst>
                    <a:ext uri="{FF2B5EF4-FFF2-40B4-BE49-F238E27FC236}">
                      <a16:creationId xmlns:a16="http://schemas.microsoft.com/office/drawing/2014/main" id="{2225C165-4BF4-4B16-BD53-67AFC27847CA}"/>
                    </a:ext>
                  </a:extLst>
                </p14:cNvPr>
                <p14:cNvContentPartPr/>
                <p14:nvPr/>
              </p14:nvContentPartPr>
              <p14:xfrm>
                <a:off x="1200707" y="4356787"/>
                <a:ext cx="129240" cy="145800"/>
              </p14:xfrm>
            </p:contentPart>
          </mc:Choice>
          <mc:Fallback>
            <p:pic>
              <p:nvPicPr>
                <p:cNvPr id="317" name="Freihand 316">
                  <a:extLst>
                    <a:ext uri="{FF2B5EF4-FFF2-40B4-BE49-F238E27FC236}">
                      <a16:creationId xmlns:a16="http://schemas.microsoft.com/office/drawing/2014/main" id="{2225C165-4BF4-4B16-BD53-67AFC27847CA}"/>
                    </a:ext>
                  </a:extLst>
                </p:cNvPr>
                <p:cNvPicPr/>
                <p:nvPr/>
              </p:nvPicPr>
              <p:blipFill>
                <a:blip r:embed="rId267"/>
                <a:stretch>
                  <a:fillRect/>
                </a:stretch>
              </p:blipFill>
              <p:spPr>
                <a:xfrm>
                  <a:off x="1196387" y="4352467"/>
                  <a:ext cx="1378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318" name="Freihand 317">
                  <a:extLst>
                    <a:ext uri="{FF2B5EF4-FFF2-40B4-BE49-F238E27FC236}">
                      <a16:creationId xmlns:a16="http://schemas.microsoft.com/office/drawing/2014/main" id="{4FE045D5-298D-4278-A8EB-778CEB6B981A}"/>
                    </a:ext>
                  </a:extLst>
                </p14:cNvPr>
                <p14:cNvContentPartPr/>
                <p14:nvPr/>
              </p14:nvContentPartPr>
              <p14:xfrm>
                <a:off x="1351187" y="4398547"/>
                <a:ext cx="88920" cy="93240"/>
              </p14:xfrm>
            </p:contentPart>
          </mc:Choice>
          <mc:Fallback>
            <p:pic>
              <p:nvPicPr>
                <p:cNvPr id="318" name="Freihand 317">
                  <a:extLst>
                    <a:ext uri="{FF2B5EF4-FFF2-40B4-BE49-F238E27FC236}">
                      <a16:creationId xmlns:a16="http://schemas.microsoft.com/office/drawing/2014/main" id="{4FE045D5-298D-4278-A8EB-778CEB6B981A}"/>
                    </a:ext>
                  </a:extLst>
                </p:cNvPr>
                <p:cNvPicPr/>
                <p:nvPr/>
              </p:nvPicPr>
              <p:blipFill>
                <a:blip r:embed="rId269"/>
                <a:stretch>
                  <a:fillRect/>
                </a:stretch>
              </p:blipFill>
              <p:spPr>
                <a:xfrm>
                  <a:off x="1346867" y="4394227"/>
                  <a:ext cx="9756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319" name="Freihand 318">
                  <a:extLst>
                    <a:ext uri="{FF2B5EF4-FFF2-40B4-BE49-F238E27FC236}">
                      <a16:creationId xmlns:a16="http://schemas.microsoft.com/office/drawing/2014/main" id="{BF8795CF-40CD-4D61-8DB8-C396299BEC45}"/>
                    </a:ext>
                  </a:extLst>
                </p14:cNvPr>
                <p14:cNvContentPartPr/>
                <p14:nvPr/>
              </p14:nvContentPartPr>
              <p14:xfrm>
                <a:off x="1445867" y="4409347"/>
                <a:ext cx="98640" cy="227160"/>
              </p14:xfrm>
            </p:contentPart>
          </mc:Choice>
          <mc:Fallback>
            <p:pic>
              <p:nvPicPr>
                <p:cNvPr id="319" name="Freihand 318">
                  <a:extLst>
                    <a:ext uri="{FF2B5EF4-FFF2-40B4-BE49-F238E27FC236}">
                      <a16:creationId xmlns:a16="http://schemas.microsoft.com/office/drawing/2014/main" id="{BF8795CF-40CD-4D61-8DB8-C396299BEC45}"/>
                    </a:ext>
                  </a:extLst>
                </p:cNvPr>
                <p:cNvPicPr/>
                <p:nvPr/>
              </p:nvPicPr>
              <p:blipFill>
                <a:blip r:embed="rId271"/>
                <a:stretch>
                  <a:fillRect/>
                </a:stretch>
              </p:blipFill>
              <p:spPr>
                <a:xfrm>
                  <a:off x="1441547" y="4405027"/>
                  <a:ext cx="10728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321" name="Freihand 320">
                  <a:extLst>
                    <a:ext uri="{FF2B5EF4-FFF2-40B4-BE49-F238E27FC236}">
                      <a16:creationId xmlns:a16="http://schemas.microsoft.com/office/drawing/2014/main" id="{7EBF6F4E-C3AC-4EA8-A3B4-CFD386FF8278}"/>
                    </a:ext>
                  </a:extLst>
                </p14:cNvPr>
                <p14:cNvContentPartPr/>
                <p14:nvPr/>
              </p14:nvContentPartPr>
              <p14:xfrm>
                <a:off x="1615427" y="4397107"/>
                <a:ext cx="40320" cy="124920"/>
              </p14:xfrm>
            </p:contentPart>
          </mc:Choice>
          <mc:Fallback>
            <p:pic>
              <p:nvPicPr>
                <p:cNvPr id="321" name="Freihand 320">
                  <a:extLst>
                    <a:ext uri="{FF2B5EF4-FFF2-40B4-BE49-F238E27FC236}">
                      <a16:creationId xmlns:a16="http://schemas.microsoft.com/office/drawing/2014/main" id="{7EBF6F4E-C3AC-4EA8-A3B4-CFD386FF8278}"/>
                    </a:ext>
                  </a:extLst>
                </p:cNvPr>
                <p:cNvPicPr/>
                <p:nvPr/>
              </p:nvPicPr>
              <p:blipFill>
                <a:blip r:embed="rId273"/>
                <a:stretch>
                  <a:fillRect/>
                </a:stretch>
              </p:blipFill>
              <p:spPr>
                <a:xfrm>
                  <a:off x="1611107" y="4392787"/>
                  <a:ext cx="489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322" name="Freihand 321">
                  <a:extLst>
                    <a:ext uri="{FF2B5EF4-FFF2-40B4-BE49-F238E27FC236}">
                      <a16:creationId xmlns:a16="http://schemas.microsoft.com/office/drawing/2014/main" id="{B7092F5C-9493-48C1-A384-F781981E64B5}"/>
                    </a:ext>
                  </a:extLst>
                </p14:cNvPr>
                <p14:cNvContentPartPr/>
                <p14:nvPr/>
              </p14:nvContentPartPr>
              <p14:xfrm>
                <a:off x="1664747" y="4397827"/>
                <a:ext cx="115560" cy="99000"/>
              </p14:xfrm>
            </p:contentPart>
          </mc:Choice>
          <mc:Fallback>
            <p:pic>
              <p:nvPicPr>
                <p:cNvPr id="322" name="Freihand 321">
                  <a:extLst>
                    <a:ext uri="{FF2B5EF4-FFF2-40B4-BE49-F238E27FC236}">
                      <a16:creationId xmlns:a16="http://schemas.microsoft.com/office/drawing/2014/main" id="{B7092F5C-9493-48C1-A384-F781981E64B5}"/>
                    </a:ext>
                  </a:extLst>
                </p:cNvPr>
                <p:cNvPicPr/>
                <p:nvPr/>
              </p:nvPicPr>
              <p:blipFill>
                <a:blip r:embed="rId275"/>
                <a:stretch>
                  <a:fillRect/>
                </a:stretch>
              </p:blipFill>
              <p:spPr>
                <a:xfrm>
                  <a:off x="1660427" y="4393507"/>
                  <a:ext cx="1242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323" name="Freihand 322">
                  <a:extLst>
                    <a:ext uri="{FF2B5EF4-FFF2-40B4-BE49-F238E27FC236}">
                      <a16:creationId xmlns:a16="http://schemas.microsoft.com/office/drawing/2014/main" id="{A0AEB43F-F443-444C-8559-3460A2DE96A8}"/>
                    </a:ext>
                  </a:extLst>
                </p14:cNvPr>
                <p14:cNvContentPartPr/>
                <p14:nvPr/>
              </p14:nvContentPartPr>
              <p14:xfrm>
                <a:off x="1793987" y="4403947"/>
                <a:ext cx="84960" cy="75600"/>
              </p14:xfrm>
            </p:contentPart>
          </mc:Choice>
          <mc:Fallback>
            <p:pic>
              <p:nvPicPr>
                <p:cNvPr id="323" name="Freihand 322">
                  <a:extLst>
                    <a:ext uri="{FF2B5EF4-FFF2-40B4-BE49-F238E27FC236}">
                      <a16:creationId xmlns:a16="http://schemas.microsoft.com/office/drawing/2014/main" id="{A0AEB43F-F443-444C-8559-3460A2DE96A8}"/>
                    </a:ext>
                  </a:extLst>
                </p:cNvPr>
                <p:cNvPicPr/>
                <p:nvPr/>
              </p:nvPicPr>
              <p:blipFill>
                <a:blip r:embed="rId277"/>
                <a:stretch>
                  <a:fillRect/>
                </a:stretch>
              </p:blipFill>
              <p:spPr>
                <a:xfrm>
                  <a:off x="1789667" y="4399627"/>
                  <a:ext cx="9360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324" name="Freihand 323">
                  <a:extLst>
                    <a:ext uri="{FF2B5EF4-FFF2-40B4-BE49-F238E27FC236}">
                      <a16:creationId xmlns:a16="http://schemas.microsoft.com/office/drawing/2014/main" id="{CA5DA3F4-ABE9-4994-9FCE-0D3807CA7A2E}"/>
                    </a:ext>
                  </a:extLst>
                </p14:cNvPr>
                <p14:cNvContentPartPr/>
                <p14:nvPr/>
              </p14:nvContentPartPr>
              <p14:xfrm>
                <a:off x="1891907" y="4335187"/>
                <a:ext cx="44280" cy="132480"/>
              </p14:xfrm>
            </p:contentPart>
          </mc:Choice>
          <mc:Fallback>
            <p:pic>
              <p:nvPicPr>
                <p:cNvPr id="324" name="Freihand 323">
                  <a:extLst>
                    <a:ext uri="{FF2B5EF4-FFF2-40B4-BE49-F238E27FC236}">
                      <a16:creationId xmlns:a16="http://schemas.microsoft.com/office/drawing/2014/main" id="{CA5DA3F4-ABE9-4994-9FCE-0D3807CA7A2E}"/>
                    </a:ext>
                  </a:extLst>
                </p:cNvPr>
                <p:cNvPicPr/>
                <p:nvPr/>
              </p:nvPicPr>
              <p:blipFill>
                <a:blip r:embed="rId279"/>
                <a:stretch>
                  <a:fillRect/>
                </a:stretch>
              </p:blipFill>
              <p:spPr>
                <a:xfrm>
                  <a:off x="1887587" y="4330867"/>
                  <a:ext cx="529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325" name="Freihand 324">
                  <a:extLst>
                    <a:ext uri="{FF2B5EF4-FFF2-40B4-BE49-F238E27FC236}">
                      <a16:creationId xmlns:a16="http://schemas.microsoft.com/office/drawing/2014/main" id="{E550DE01-569A-4DDA-83B0-C9C5887D3E19}"/>
                    </a:ext>
                  </a:extLst>
                </p14:cNvPr>
                <p14:cNvContentPartPr/>
                <p14:nvPr/>
              </p14:nvContentPartPr>
              <p14:xfrm>
                <a:off x="1937987" y="4313587"/>
                <a:ext cx="294480" cy="160560"/>
              </p14:xfrm>
            </p:contentPart>
          </mc:Choice>
          <mc:Fallback>
            <p:pic>
              <p:nvPicPr>
                <p:cNvPr id="325" name="Freihand 324">
                  <a:extLst>
                    <a:ext uri="{FF2B5EF4-FFF2-40B4-BE49-F238E27FC236}">
                      <a16:creationId xmlns:a16="http://schemas.microsoft.com/office/drawing/2014/main" id="{E550DE01-569A-4DDA-83B0-C9C5887D3E19}"/>
                    </a:ext>
                  </a:extLst>
                </p:cNvPr>
                <p:cNvPicPr/>
                <p:nvPr/>
              </p:nvPicPr>
              <p:blipFill>
                <a:blip r:embed="rId281"/>
                <a:stretch>
                  <a:fillRect/>
                </a:stretch>
              </p:blipFill>
              <p:spPr>
                <a:xfrm>
                  <a:off x="1933667" y="4309267"/>
                  <a:ext cx="30312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326" name="Freihand 325">
                  <a:extLst>
                    <a:ext uri="{FF2B5EF4-FFF2-40B4-BE49-F238E27FC236}">
                      <a16:creationId xmlns:a16="http://schemas.microsoft.com/office/drawing/2014/main" id="{1F082439-5E2D-4284-B0D0-4880DF11742A}"/>
                    </a:ext>
                  </a:extLst>
                </p14:cNvPr>
                <p14:cNvContentPartPr/>
                <p14:nvPr/>
              </p14:nvContentPartPr>
              <p14:xfrm>
                <a:off x="2211947" y="4322947"/>
                <a:ext cx="360" cy="360"/>
              </p14:xfrm>
            </p:contentPart>
          </mc:Choice>
          <mc:Fallback>
            <p:pic>
              <p:nvPicPr>
                <p:cNvPr id="326" name="Freihand 325">
                  <a:extLst>
                    <a:ext uri="{FF2B5EF4-FFF2-40B4-BE49-F238E27FC236}">
                      <a16:creationId xmlns:a16="http://schemas.microsoft.com/office/drawing/2014/main" id="{1F082439-5E2D-4284-B0D0-4880DF11742A}"/>
                    </a:ext>
                  </a:extLst>
                </p:cNvPr>
                <p:cNvPicPr/>
                <p:nvPr/>
              </p:nvPicPr>
              <p:blipFill>
                <a:blip r:embed="rId152"/>
                <a:stretch>
                  <a:fillRect/>
                </a:stretch>
              </p:blipFill>
              <p:spPr>
                <a:xfrm>
                  <a:off x="2207627" y="4318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327" name="Freihand 326">
                  <a:extLst>
                    <a:ext uri="{FF2B5EF4-FFF2-40B4-BE49-F238E27FC236}">
                      <a16:creationId xmlns:a16="http://schemas.microsoft.com/office/drawing/2014/main" id="{DD3A64E4-C29E-43D4-8687-B2443B00E17D}"/>
                    </a:ext>
                  </a:extLst>
                </p14:cNvPr>
                <p14:cNvContentPartPr/>
                <p14:nvPr/>
              </p14:nvContentPartPr>
              <p14:xfrm>
                <a:off x="2247227" y="4366507"/>
                <a:ext cx="120960" cy="61560"/>
              </p14:xfrm>
            </p:contentPart>
          </mc:Choice>
          <mc:Fallback>
            <p:pic>
              <p:nvPicPr>
                <p:cNvPr id="327" name="Freihand 326">
                  <a:extLst>
                    <a:ext uri="{FF2B5EF4-FFF2-40B4-BE49-F238E27FC236}">
                      <a16:creationId xmlns:a16="http://schemas.microsoft.com/office/drawing/2014/main" id="{DD3A64E4-C29E-43D4-8687-B2443B00E17D}"/>
                    </a:ext>
                  </a:extLst>
                </p:cNvPr>
                <p:cNvPicPr/>
                <p:nvPr/>
              </p:nvPicPr>
              <p:blipFill>
                <a:blip r:embed="rId284"/>
                <a:stretch>
                  <a:fillRect/>
                </a:stretch>
              </p:blipFill>
              <p:spPr>
                <a:xfrm>
                  <a:off x="2242907" y="4362187"/>
                  <a:ext cx="12960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328" name="Freihand 327">
                  <a:extLst>
                    <a:ext uri="{FF2B5EF4-FFF2-40B4-BE49-F238E27FC236}">
                      <a16:creationId xmlns:a16="http://schemas.microsoft.com/office/drawing/2014/main" id="{20871B56-085D-4B8A-A15F-77A718D588D4}"/>
                    </a:ext>
                  </a:extLst>
                </p14:cNvPr>
                <p14:cNvContentPartPr/>
                <p14:nvPr/>
              </p14:nvContentPartPr>
              <p14:xfrm>
                <a:off x="2521907" y="4296307"/>
                <a:ext cx="215640" cy="247680"/>
              </p14:xfrm>
            </p:contentPart>
          </mc:Choice>
          <mc:Fallback>
            <p:pic>
              <p:nvPicPr>
                <p:cNvPr id="328" name="Freihand 327">
                  <a:extLst>
                    <a:ext uri="{FF2B5EF4-FFF2-40B4-BE49-F238E27FC236}">
                      <a16:creationId xmlns:a16="http://schemas.microsoft.com/office/drawing/2014/main" id="{20871B56-085D-4B8A-A15F-77A718D588D4}"/>
                    </a:ext>
                  </a:extLst>
                </p:cNvPr>
                <p:cNvPicPr/>
                <p:nvPr/>
              </p:nvPicPr>
              <p:blipFill>
                <a:blip r:embed="rId286"/>
                <a:stretch>
                  <a:fillRect/>
                </a:stretch>
              </p:blipFill>
              <p:spPr>
                <a:xfrm>
                  <a:off x="2517587" y="4291987"/>
                  <a:ext cx="22428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329" name="Freihand 328">
                  <a:extLst>
                    <a:ext uri="{FF2B5EF4-FFF2-40B4-BE49-F238E27FC236}">
                      <a16:creationId xmlns:a16="http://schemas.microsoft.com/office/drawing/2014/main" id="{79D322B3-7D9C-41AB-8AD4-0A0F0DB6C41B}"/>
                    </a:ext>
                  </a:extLst>
                </p14:cNvPr>
                <p14:cNvContentPartPr/>
                <p14:nvPr/>
              </p14:nvContentPartPr>
              <p14:xfrm>
                <a:off x="1046627" y="4587907"/>
                <a:ext cx="226800" cy="150120"/>
              </p14:xfrm>
            </p:contentPart>
          </mc:Choice>
          <mc:Fallback>
            <p:pic>
              <p:nvPicPr>
                <p:cNvPr id="329" name="Freihand 328">
                  <a:extLst>
                    <a:ext uri="{FF2B5EF4-FFF2-40B4-BE49-F238E27FC236}">
                      <a16:creationId xmlns:a16="http://schemas.microsoft.com/office/drawing/2014/main" id="{79D322B3-7D9C-41AB-8AD4-0A0F0DB6C41B}"/>
                    </a:ext>
                  </a:extLst>
                </p:cNvPr>
                <p:cNvPicPr/>
                <p:nvPr/>
              </p:nvPicPr>
              <p:blipFill>
                <a:blip r:embed="rId288"/>
                <a:stretch>
                  <a:fillRect/>
                </a:stretch>
              </p:blipFill>
              <p:spPr>
                <a:xfrm>
                  <a:off x="1042307" y="4583587"/>
                  <a:ext cx="23544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330" name="Freihand 329">
                  <a:extLst>
                    <a:ext uri="{FF2B5EF4-FFF2-40B4-BE49-F238E27FC236}">
                      <a16:creationId xmlns:a16="http://schemas.microsoft.com/office/drawing/2014/main" id="{841D4922-EB12-4205-B4B1-019469EB20C9}"/>
                    </a:ext>
                  </a:extLst>
                </p14:cNvPr>
                <p14:cNvContentPartPr/>
                <p14:nvPr/>
              </p14:nvContentPartPr>
              <p14:xfrm>
                <a:off x="1463867" y="4592587"/>
                <a:ext cx="263520" cy="147600"/>
              </p14:xfrm>
            </p:contentPart>
          </mc:Choice>
          <mc:Fallback>
            <p:pic>
              <p:nvPicPr>
                <p:cNvPr id="330" name="Freihand 329">
                  <a:extLst>
                    <a:ext uri="{FF2B5EF4-FFF2-40B4-BE49-F238E27FC236}">
                      <a16:creationId xmlns:a16="http://schemas.microsoft.com/office/drawing/2014/main" id="{841D4922-EB12-4205-B4B1-019469EB20C9}"/>
                    </a:ext>
                  </a:extLst>
                </p:cNvPr>
                <p:cNvPicPr/>
                <p:nvPr/>
              </p:nvPicPr>
              <p:blipFill>
                <a:blip r:embed="rId290"/>
                <a:stretch>
                  <a:fillRect/>
                </a:stretch>
              </p:blipFill>
              <p:spPr>
                <a:xfrm>
                  <a:off x="1459547" y="4588267"/>
                  <a:ext cx="2721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331" name="Freihand 330">
                  <a:extLst>
                    <a:ext uri="{FF2B5EF4-FFF2-40B4-BE49-F238E27FC236}">
                      <a16:creationId xmlns:a16="http://schemas.microsoft.com/office/drawing/2014/main" id="{8F4D1531-C0BB-4C29-AD8C-4D61C2B3E63B}"/>
                    </a:ext>
                  </a:extLst>
                </p14:cNvPr>
                <p14:cNvContentPartPr/>
                <p14:nvPr/>
              </p14:nvContentPartPr>
              <p14:xfrm>
                <a:off x="1738907" y="4572427"/>
                <a:ext cx="126360" cy="131040"/>
              </p14:xfrm>
            </p:contentPart>
          </mc:Choice>
          <mc:Fallback>
            <p:pic>
              <p:nvPicPr>
                <p:cNvPr id="331" name="Freihand 330">
                  <a:extLst>
                    <a:ext uri="{FF2B5EF4-FFF2-40B4-BE49-F238E27FC236}">
                      <a16:creationId xmlns:a16="http://schemas.microsoft.com/office/drawing/2014/main" id="{8F4D1531-C0BB-4C29-AD8C-4D61C2B3E63B}"/>
                    </a:ext>
                  </a:extLst>
                </p:cNvPr>
                <p:cNvPicPr/>
                <p:nvPr/>
              </p:nvPicPr>
              <p:blipFill>
                <a:blip r:embed="rId292"/>
                <a:stretch>
                  <a:fillRect/>
                </a:stretch>
              </p:blipFill>
              <p:spPr>
                <a:xfrm>
                  <a:off x="1734587" y="4568107"/>
                  <a:ext cx="13500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332" name="Freihand 331">
                  <a:extLst>
                    <a:ext uri="{FF2B5EF4-FFF2-40B4-BE49-F238E27FC236}">
                      <a16:creationId xmlns:a16="http://schemas.microsoft.com/office/drawing/2014/main" id="{CF2496F6-4469-4811-B886-0EABF4E38AF0}"/>
                    </a:ext>
                  </a:extLst>
                </p14:cNvPr>
                <p14:cNvContentPartPr/>
                <p14:nvPr/>
              </p14:nvContentPartPr>
              <p14:xfrm>
                <a:off x="1821347" y="4658827"/>
                <a:ext cx="97200" cy="58320"/>
              </p14:xfrm>
            </p:contentPart>
          </mc:Choice>
          <mc:Fallback>
            <p:pic>
              <p:nvPicPr>
                <p:cNvPr id="332" name="Freihand 331">
                  <a:extLst>
                    <a:ext uri="{FF2B5EF4-FFF2-40B4-BE49-F238E27FC236}">
                      <a16:creationId xmlns:a16="http://schemas.microsoft.com/office/drawing/2014/main" id="{CF2496F6-4469-4811-B886-0EABF4E38AF0}"/>
                    </a:ext>
                  </a:extLst>
                </p:cNvPr>
                <p:cNvPicPr/>
                <p:nvPr/>
              </p:nvPicPr>
              <p:blipFill>
                <a:blip r:embed="rId294"/>
                <a:stretch>
                  <a:fillRect/>
                </a:stretch>
              </p:blipFill>
              <p:spPr>
                <a:xfrm>
                  <a:off x="1817027" y="4654507"/>
                  <a:ext cx="10584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333" name="Freihand 332">
                  <a:extLst>
                    <a:ext uri="{FF2B5EF4-FFF2-40B4-BE49-F238E27FC236}">
                      <a16:creationId xmlns:a16="http://schemas.microsoft.com/office/drawing/2014/main" id="{4D55431C-0CEF-468A-B02A-93ABFE0C2397}"/>
                    </a:ext>
                  </a:extLst>
                </p14:cNvPr>
                <p14:cNvContentPartPr/>
                <p14:nvPr/>
              </p14:nvContentPartPr>
              <p14:xfrm>
                <a:off x="1910267" y="4604107"/>
                <a:ext cx="55440" cy="14040"/>
              </p14:xfrm>
            </p:contentPart>
          </mc:Choice>
          <mc:Fallback>
            <p:pic>
              <p:nvPicPr>
                <p:cNvPr id="333" name="Freihand 332">
                  <a:extLst>
                    <a:ext uri="{FF2B5EF4-FFF2-40B4-BE49-F238E27FC236}">
                      <a16:creationId xmlns:a16="http://schemas.microsoft.com/office/drawing/2014/main" id="{4D55431C-0CEF-468A-B02A-93ABFE0C2397}"/>
                    </a:ext>
                  </a:extLst>
                </p:cNvPr>
                <p:cNvPicPr/>
                <p:nvPr/>
              </p:nvPicPr>
              <p:blipFill>
                <a:blip r:embed="rId296"/>
                <a:stretch>
                  <a:fillRect/>
                </a:stretch>
              </p:blipFill>
              <p:spPr>
                <a:xfrm>
                  <a:off x="1905947" y="4599787"/>
                  <a:ext cx="6408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334" name="Freihand 333">
                  <a:extLst>
                    <a:ext uri="{FF2B5EF4-FFF2-40B4-BE49-F238E27FC236}">
                      <a16:creationId xmlns:a16="http://schemas.microsoft.com/office/drawing/2014/main" id="{C21E071D-C708-4191-82A7-11B886992C5E}"/>
                    </a:ext>
                  </a:extLst>
                </p14:cNvPr>
                <p14:cNvContentPartPr/>
                <p14:nvPr/>
              </p14:nvContentPartPr>
              <p14:xfrm>
                <a:off x="1961027" y="4631107"/>
                <a:ext cx="83520" cy="106560"/>
              </p14:xfrm>
            </p:contentPart>
          </mc:Choice>
          <mc:Fallback>
            <p:pic>
              <p:nvPicPr>
                <p:cNvPr id="334" name="Freihand 333">
                  <a:extLst>
                    <a:ext uri="{FF2B5EF4-FFF2-40B4-BE49-F238E27FC236}">
                      <a16:creationId xmlns:a16="http://schemas.microsoft.com/office/drawing/2014/main" id="{C21E071D-C708-4191-82A7-11B886992C5E}"/>
                    </a:ext>
                  </a:extLst>
                </p:cNvPr>
                <p:cNvPicPr/>
                <p:nvPr/>
              </p:nvPicPr>
              <p:blipFill>
                <a:blip r:embed="rId298"/>
                <a:stretch>
                  <a:fillRect/>
                </a:stretch>
              </p:blipFill>
              <p:spPr>
                <a:xfrm>
                  <a:off x="1956707" y="4626787"/>
                  <a:ext cx="921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335" name="Freihand 334">
                  <a:extLst>
                    <a:ext uri="{FF2B5EF4-FFF2-40B4-BE49-F238E27FC236}">
                      <a16:creationId xmlns:a16="http://schemas.microsoft.com/office/drawing/2014/main" id="{3166E0CC-D78A-4244-9387-63CAAA312540}"/>
                    </a:ext>
                  </a:extLst>
                </p14:cNvPr>
                <p14:cNvContentPartPr/>
                <p14:nvPr/>
              </p14:nvContentPartPr>
              <p14:xfrm>
                <a:off x="2066507" y="4558747"/>
                <a:ext cx="89640" cy="167760"/>
              </p14:xfrm>
            </p:contentPart>
          </mc:Choice>
          <mc:Fallback>
            <p:pic>
              <p:nvPicPr>
                <p:cNvPr id="335" name="Freihand 334">
                  <a:extLst>
                    <a:ext uri="{FF2B5EF4-FFF2-40B4-BE49-F238E27FC236}">
                      <a16:creationId xmlns:a16="http://schemas.microsoft.com/office/drawing/2014/main" id="{3166E0CC-D78A-4244-9387-63CAAA312540}"/>
                    </a:ext>
                  </a:extLst>
                </p:cNvPr>
                <p:cNvPicPr/>
                <p:nvPr/>
              </p:nvPicPr>
              <p:blipFill>
                <a:blip r:embed="rId300"/>
                <a:stretch>
                  <a:fillRect/>
                </a:stretch>
              </p:blipFill>
              <p:spPr>
                <a:xfrm>
                  <a:off x="2062187" y="4554427"/>
                  <a:ext cx="982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336" name="Freihand 335">
                  <a:extLst>
                    <a:ext uri="{FF2B5EF4-FFF2-40B4-BE49-F238E27FC236}">
                      <a16:creationId xmlns:a16="http://schemas.microsoft.com/office/drawing/2014/main" id="{A2FF655D-5832-4841-A2F8-48F33B9B379B}"/>
                    </a:ext>
                  </a:extLst>
                </p14:cNvPr>
                <p14:cNvContentPartPr/>
                <p14:nvPr/>
              </p14:nvContentPartPr>
              <p14:xfrm>
                <a:off x="2291147" y="4554427"/>
                <a:ext cx="163440" cy="161280"/>
              </p14:xfrm>
            </p:contentPart>
          </mc:Choice>
          <mc:Fallback>
            <p:pic>
              <p:nvPicPr>
                <p:cNvPr id="336" name="Freihand 335">
                  <a:extLst>
                    <a:ext uri="{FF2B5EF4-FFF2-40B4-BE49-F238E27FC236}">
                      <a16:creationId xmlns:a16="http://schemas.microsoft.com/office/drawing/2014/main" id="{A2FF655D-5832-4841-A2F8-48F33B9B379B}"/>
                    </a:ext>
                  </a:extLst>
                </p:cNvPr>
                <p:cNvPicPr/>
                <p:nvPr/>
              </p:nvPicPr>
              <p:blipFill>
                <a:blip r:embed="rId302"/>
                <a:stretch>
                  <a:fillRect/>
                </a:stretch>
              </p:blipFill>
              <p:spPr>
                <a:xfrm>
                  <a:off x="2286827" y="4550107"/>
                  <a:ext cx="17208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337" name="Freihand 336">
                  <a:extLst>
                    <a:ext uri="{FF2B5EF4-FFF2-40B4-BE49-F238E27FC236}">
                      <a16:creationId xmlns:a16="http://schemas.microsoft.com/office/drawing/2014/main" id="{78CB143B-2F24-4507-89D4-1FF62582BD53}"/>
                    </a:ext>
                  </a:extLst>
                </p14:cNvPr>
                <p14:cNvContentPartPr/>
                <p14:nvPr/>
              </p14:nvContentPartPr>
              <p14:xfrm>
                <a:off x="2424347" y="4568467"/>
                <a:ext cx="48240" cy="32400"/>
              </p14:xfrm>
            </p:contentPart>
          </mc:Choice>
          <mc:Fallback>
            <p:pic>
              <p:nvPicPr>
                <p:cNvPr id="337" name="Freihand 336">
                  <a:extLst>
                    <a:ext uri="{FF2B5EF4-FFF2-40B4-BE49-F238E27FC236}">
                      <a16:creationId xmlns:a16="http://schemas.microsoft.com/office/drawing/2014/main" id="{78CB143B-2F24-4507-89D4-1FF62582BD53}"/>
                    </a:ext>
                  </a:extLst>
                </p:cNvPr>
                <p:cNvPicPr/>
                <p:nvPr/>
              </p:nvPicPr>
              <p:blipFill>
                <a:blip r:embed="rId304"/>
                <a:stretch>
                  <a:fillRect/>
                </a:stretch>
              </p:blipFill>
              <p:spPr>
                <a:xfrm>
                  <a:off x="2420027" y="4564147"/>
                  <a:ext cx="5688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338" name="Freihand 337">
                  <a:extLst>
                    <a:ext uri="{FF2B5EF4-FFF2-40B4-BE49-F238E27FC236}">
                      <a16:creationId xmlns:a16="http://schemas.microsoft.com/office/drawing/2014/main" id="{2B1F06E7-A6BF-4564-A3CF-46F10E3307AD}"/>
                    </a:ext>
                  </a:extLst>
                </p14:cNvPr>
                <p14:cNvContentPartPr/>
                <p14:nvPr/>
              </p14:nvContentPartPr>
              <p14:xfrm>
                <a:off x="2502467" y="4620667"/>
                <a:ext cx="105120" cy="79920"/>
              </p14:xfrm>
            </p:contentPart>
          </mc:Choice>
          <mc:Fallback>
            <p:pic>
              <p:nvPicPr>
                <p:cNvPr id="338" name="Freihand 337">
                  <a:extLst>
                    <a:ext uri="{FF2B5EF4-FFF2-40B4-BE49-F238E27FC236}">
                      <a16:creationId xmlns:a16="http://schemas.microsoft.com/office/drawing/2014/main" id="{2B1F06E7-A6BF-4564-A3CF-46F10E3307AD}"/>
                    </a:ext>
                  </a:extLst>
                </p:cNvPr>
                <p:cNvPicPr/>
                <p:nvPr/>
              </p:nvPicPr>
              <p:blipFill>
                <a:blip r:embed="rId306"/>
                <a:stretch>
                  <a:fillRect/>
                </a:stretch>
              </p:blipFill>
              <p:spPr>
                <a:xfrm>
                  <a:off x="2498147" y="4616347"/>
                  <a:ext cx="113760" cy="88560"/>
                </a:xfrm>
                <a:prstGeom prst="rect">
                  <a:avLst/>
                </a:prstGeom>
              </p:spPr>
            </p:pic>
          </mc:Fallback>
        </mc:AlternateContent>
      </p:grpSp>
      <p:grpSp>
        <p:nvGrpSpPr>
          <p:cNvPr id="344" name="Gruppieren 343">
            <a:extLst>
              <a:ext uri="{FF2B5EF4-FFF2-40B4-BE49-F238E27FC236}">
                <a16:creationId xmlns:a16="http://schemas.microsoft.com/office/drawing/2014/main" id="{16570DDF-446E-4B35-8970-4551DB944D38}"/>
              </a:ext>
            </a:extLst>
          </p:cNvPr>
          <p:cNvGrpSpPr/>
          <p:nvPr/>
        </p:nvGrpSpPr>
        <p:grpSpPr>
          <a:xfrm>
            <a:off x="1583747" y="4838467"/>
            <a:ext cx="541080" cy="133560"/>
            <a:chOff x="1583747" y="4838467"/>
            <a:chExt cx="541080" cy="133560"/>
          </a:xfrm>
        </p:grpSpPr>
        <mc:AlternateContent xmlns:mc="http://schemas.openxmlformats.org/markup-compatibility/2006">
          <mc:Choice xmlns:p14="http://schemas.microsoft.com/office/powerpoint/2010/main" Requires="p14">
            <p:contentPart p14:bwMode="auto" r:id="rId307">
              <p14:nvContentPartPr>
                <p14:cNvPr id="339" name="Freihand 338">
                  <a:extLst>
                    <a:ext uri="{FF2B5EF4-FFF2-40B4-BE49-F238E27FC236}">
                      <a16:creationId xmlns:a16="http://schemas.microsoft.com/office/drawing/2014/main" id="{ECA9BC27-3C99-40E4-BB83-32D145182DE7}"/>
                    </a:ext>
                  </a:extLst>
                </p14:cNvPr>
                <p14:cNvContentPartPr/>
                <p14:nvPr/>
              </p14:nvContentPartPr>
              <p14:xfrm>
                <a:off x="1583747" y="4838467"/>
                <a:ext cx="93600" cy="105840"/>
              </p14:xfrm>
            </p:contentPart>
          </mc:Choice>
          <mc:Fallback>
            <p:pic>
              <p:nvPicPr>
                <p:cNvPr id="339" name="Freihand 338">
                  <a:extLst>
                    <a:ext uri="{FF2B5EF4-FFF2-40B4-BE49-F238E27FC236}">
                      <a16:creationId xmlns:a16="http://schemas.microsoft.com/office/drawing/2014/main" id="{ECA9BC27-3C99-40E4-BB83-32D145182DE7}"/>
                    </a:ext>
                  </a:extLst>
                </p:cNvPr>
                <p:cNvPicPr/>
                <p:nvPr/>
              </p:nvPicPr>
              <p:blipFill>
                <a:blip r:embed="rId308"/>
                <a:stretch>
                  <a:fillRect/>
                </a:stretch>
              </p:blipFill>
              <p:spPr>
                <a:xfrm>
                  <a:off x="1579427" y="4834147"/>
                  <a:ext cx="10224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340" name="Freihand 339">
                  <a:extLst>
                    <a:ext uri="{FF2B5EF4-FFF2-40B4-BE49-F238E27FC236}">
                      <a16:creationId xmlns:a16="http://schemas.microsoft.com/office/drawing/2014/main" id="{AB474FE1-9325-4E1F-B242-C3F465DB5F3A}"/>
                    </a:ext>
                  </a:extLst>
                </p14:cNvPr>
                <p14:cNvContentPartPr/>
                <p14:nvPr/>
              </p14:nvContentPartPr>
              <p14:xfrm>
                <a:off x="1705787" y="4858987"/>
                <a:ext cx="79560" cy="98640"/>
              </p14:xfrm>
            </p:contentPart>
          </mc:Choice>
          <mc:Fallback>
            <p:pic>
              <p:nvPicPr>
                <p:cNvPr id="340" name="Freihand 339">
                  <a:extLst>
                    <a:ext uri="{FF2B5EF4-FFF2-40B4-BE49-F238E27FC236}">
                      <a16:creationId xmlns:a16="http://schemas.microsoft.com/office/drawing/2014/main" id="{AB474FE1-9325-4E1F-B242-C3F465DB5F3A}"/>
                    </a:ext>
                  </a:extLst>
                </p:cNvPr>
                <p:cNvPicPr/>
                <p:nvPr/>
              </p:nvPicPr>
              <p:blipFill>
                <a:blip r:embed="rId310"/>
                <a:stretch>
                  <a:fillRect/>
                </a:stretch>
              </p:blipFill>
              <p:spPr>
                <a:xfrm>
                  <a:off x="1701467" y="4854667"/>
                  <a:ext cx="882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341" name="Freihand 340">
                  <a:extLst>
                    <a:ext uri="{FF2B5EF4-FFF2-40B4-BE49-F238E27FC236}">
                      <a16:creationId xmlns:a16="http://schemas.microsoft.com/office/drawing/2014/main" id="{8D2E40F5-26C0-4FB4-A362-800DDC871EEB}"/>
                    </a:ext>
                  </a:extLst>
                </p14:cNvPr>
                <p14:cNvContentPartPr/>
                <p14:nvPr/>
              </p14:nvContentPartPr>
              <p14:xfrm>
                <a:off x="1943027" y="4857907"/>
                <a:ext cx="167760" cy="114120"/>
              </p14:xfrm>
            </p:contentPart>
          </mc:Choice>
          <mc:Fallback>
            <p:pic>
              <p:nvPicPr>
                <p:cNvPr id="341" name="Freihand 340">
                  <a:extLst>
                    <a:ext uri="{FF2B5EF4-FFF2-40B4-BE49-F238E27FC236}">
                      <a16:creationId xmlns:a16="http://schemas.microsoft.com/office/drawing/2014/main" id="{8D2E40F5-26C0-4FB4-A362-800DDC871EEB}"/>
                    </a:ext>
                  </a:extLst>
                </p:cNvPr>
                <p:cNvPicPr/>
                <p:nvPr/>
              </p:nvPicPr>
              <p:blipFill>
                <a:blip r:embed="rId312"/>
                <a:stretch>
                  <a:fillRect/>
                </a:stretch>
              </p:blipFill>
              <p:spPr>
                <a:xfrm>
                  <a:off x="1938707" y="4853587"/>
                  <a:ext cx="17640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342" name="Freihand 341">
                  <a:extLst>
                    <a:ext uri="{FF2B5EF4-FFF2-40B4-BE49-F238E27FC236}">
                      <a16:creationId xmlns:a16="http://schemas.microsoft.com/office/drawing/2014/main" id="{C12BF587-0594-4A61-A30A-0A47E5910A16}"/>
                    </a:ext>
                  </a:extLst>
                </p14:cNvPr>
                <p14:cNvContentPartPr/>
                <p14:nvPr/>
              </p14:nvContentPartPr>
              <p14:xfrm>
                <a:off x="1912067" y="4873387"/>
                <a:ext cx="198720" cy="21600"/>
              </p14:xfrm>
            </p:contentPart>
          </mc:Choice>
          <mc:Fallback>
            <p:pic>
              <p:nvPicPr>
                <p:cNvPr id="342" name="Freihand 341">
                  <a:extLst>
                    <a:ext uri="{FF2B5EF4-FFF2-40B4-BE49-F238E27FC236}">
                      <a16:creationId xmlns:a16="http://schemas.microsoft.com/office/drawing/2014/main" id="{C12BF587-0594-4A61-A30A-0A47E5910A16}"/>
                    </a:ext>
                  </a:extLst>
                </p:cNvPr>
                <p:cNvPicPr/>
                <p:nvPr/>
              </p:nvPicPr>
              <p:blipFill>
                <a:blip r:embed="rId314"/>
                <a:stretch>
                  <a:fillRect/>
                </a:stretch>
              </p:blipFill>
              <p:spPr>
                <a:xfrm>
                  <a:off x="1907747" y="4869067"/>
                  <a:ext cx="20736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343" name="Freihand 342">
                  <a:extLst>
                    <a:ext uri="{FF2B5EF4-FFF2-40B4-BE49-F238E27FC236}">
                      <a16:creationId xmlns:a16="http://schemas.microsoft.com/office/drawing/2014/main" id="{C0889E1F-96CF-4C78-9E5E-214FA3557FAF}"/>
                    </a:ext>
                  </a:extLst>
                </p14:cNvPr>
                <p14:cNvContentPartPr/>
                <p14:nvPr/>
              </p14:nvContentPartPr>
              <p14:xfrm>
                <a:off x="1905587" y="4894627"/>
                <a:ext cx="219240" cy="32400"/>
              </p14:xfrm>
            </p:contentPart>
          </mc:Choice>
          <mc:Fallback>
            <p:pic>
              <p:nvPicPr>
                <p:cNvPr id="343" name="Freihand 342">
                  <a:extLst>
                    <a:ext uri="{FF2B5EF4-FFF2-40B4-BE49-F238E27FC236}">
                      <a16:creationId xmlns:a16="http://schemas.microsoft.com/office/drawing/2014/main" id="{C0889E1F-96CF-4C78-9E5E-214FA3557FAF}"/>
                    </a:ext>
                  </a:extLst>
                </p:cNvPr>
                <p:cNvPicPr/>
                <p:nvPr/>
              </p:nvPicPr>
              <p:blipFill>
                <a:blip r:embed="rId316"/>
                <a:stretch>
                  <a:fillRect/>
                </a:stretch>
              </p:blipFill>
              <p:spPr>
                <a:xfrm>
                  <a:off x="1901267" y="4890307"/>
                  <a:ext cx="227880" cy="410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17">
            <p14:nvContentPartPr>
              <p14:cNvPr id="346" name="Freihand 345">
                <a:extLst>
                  <a:ext uri="{FF2B5EF4-FFF2-40B4-BE49-F238E27FC236}">
                    <a16:creationId xmlns:a16="http://schemas.microsoft.com/office/drawing/2014/main" id="{3E3E66C1-2E74-496E-8F1C-42B885984B8D}"/>
                  </a:ext>
                </a:extLst>
              </p14:cNvPr>
              <p14:cNvContentPartPr/>
              <p14:nvPr/>
            </p14:nvContentPartPr>
            <p14:xfrm>
              <a:off x="1727747" y="5457667"/>
              <a:ext cx="38880" cy="191880"/>
            </p14:xfrm>
          </p:contentPart>
        </mc:Choice>
        <mc:Fallback>
          <p:pic>
            <p:nvPicPr>
              <p:cNvPr id="346" name="Freihand 345">
                <a:extLst>
                  <a:ext uri="{FF2B5EF4-FFF2-40B4-BE49-F238E27FC236}">
                    <a16:creationId xmlns:a16="http://schemas.microsoft.com/office/drawing/2014/main" id="{3E3E66C1-2E74-496E-8F1C-42B885984B8D}"/>
                  </a:ext>
                </a:extLst>
              </p:cNvPr>
              <p:cNvPicPr/>
              <p:nvPr/>
            </p:nvPicPr>
            <p:blipFill>
              <a:blip r:embed="rId318"/>
              <a:stretch>
                <a:fillRect/>
              </a:stretch>
            </p:blipFill>
            <p:spPr>
              <a:xfrm>
                <a:off x="1723427" y="5453347"/>
                <a:ext cx="4752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347" name="Freihand 346">
                <a:extLst>
                  <a:ext uri="{FF2B5EF4-FFF2-40B4-BE49-F238E27FC236}">
                    <a16:creationId xmlns:a16="http://schemas.microsoft.com/office/drawing/2014/main" id="{144D1E82-1C53-46DB-85E3-040509D7CE0A}"/>
                  </a:ext>
                </a:extLst>
              </p14:cNvPr>
              <p14:cNvContentPartPr/>
              <p14:nvPr/>
            </p14:nvContentPartPr>
            <p14:xfrm>
              <a:off x="4980347" y="4507627"/>
              <a:ext cx="1200600" cy="650880"/>
            </p14:xfrm>
          </p:contentPart>
        </mc:Choice>
        <mc:Fallback>
          <p:pic>
            <p:nvPicPr>
              <p:cNvPr id="347" name="Freihand 346">
                <a:extLst>
                  <a:ext uri="{FF2B5EF4-FFF2-40B4-BE49-F238E27FC236}">
                    <a16:creationId xmlns:a16="http://schemas.microsoft.com/office/drawing/2014/main" id="{144D1E82-1C53-46DB-85E3-040509D7CE0A}"/>
                  </a:ext>
                </a:extLst>
              </p:cNvPr>
              <p:cNvPicPr/>
              <p:nvPr/>
            </p:nvPicPr>
            <p:blipFill>
              <a:blip r:embed="rId320"/>
              <a:stretch>
                <a:fillRect/>
              </a:stretch>
            </p:blipFill>
            <p:spPr>
              <a:xfrm>
                <a:off x="4976027" y="4503307"/>
                <a:ext cx="1209240" cy="659520"/>
              </a:xfrm>
              <a:prstGeom prst="rect">
                <a:avLst/>
              </a:prstGeom>
            </p:spPr>
          </p:pic>
        </mc:Fallback>
      </mc:AlternateContent>
      <p:grpSp>
        <p:nvGrpSpPr>
          <p:cNvPr id="349" name="Gruppieren 348">
            <a:extLst>
              <a:ext uri="{FF2B5EF4-FFF2-40B4-BE49-F238E27FC236}">
                <a16:creationId xmlns:a16="http://schemas.microsoft.com/office/drawing/2014/main" id="{AA62CB5E-2E8B-43B7-9A1C-AD61605D26E6}"/>
              </a:ext>
            </a:extLst>
          </p:cNvPr>
          <p:cNvGrpSpPr/>
          <p:nvPr/>
        </p:nvGrpSpPr>
        <p:grpSpPr>
          <a:xfrm>
            <a:off x="279827" y="145147"/>
            <a:ext cx="3365280" cy="2825640"/>
            <a:chOff x="279827" y="145147"/>
            <a:chExt cx="3365280" cy="2825640"/>
          </a:xfrm>
        </p:grpSpPr>
        <mc:AlternateContent xmlns:mc="http://schemas.openxmlformats.org/markup-compatibility/2006">
          <mc:Choice xmlns:p14="http://schemas.microsoft.com/office/powerpoint/2010/main" Requires="p14">
            <p:contentPart p14:bwMode="auto" r:id="rId321">
              <p14:nvContentPartPr>
                <p14:cNvPr id="8" name="Freihand 7">
                  <a:extLst>
                    <a:ext uri="{FF2B5EF4-FFF2-40B4-BE49-F238E27FC236}">
                      <a16:creationId xmlns:a16="http://schemas.microsoft.com/office/drawing/2014/main" id="{D2028268-4222-4E48-9EEF-61C5F038A745}"/>
                    </a:ext>
                  </a:extLst>
                </p14:cNvPr>
                <p14:cNvContentPartPr/>
                <p14:nvPr/>
              </p14:nvContentPartPr>
              <p14:xfrm>
                <a:off x="1482227" y="1080427"/>
                <a:ext cx="177840" cy="1509120"/>
              </p14:xfrm>
            </p:contentPart>
          </mc:Choice>
          <mc:Fallback>
            <p:pic>
              <p:nvPicPr>
                <p:cNvPr id="8" name="Freihand 7">
                  <a:extLst>
                    <a:ext uri="{FF2B5EF4-FFF2-40B4-BE49-F238E27FC236}">
                      <a16:creationId xmlns:a16="http://schemas.microsoft.com/office/drawing/2014/main" id="{D2028268-4222-4E48-9EEF-61C5F038A745}"/>
                    </a:ext>
                  </a:extLst>
                </p:cNvPr>
                <p:cNvPicPr/>
                <p:nvPr/>
              </p:nvPicPr>
              <p:blipFill>
                <a:blip r:embed="rId322"/>
                <a:stretch>
                  <a:fillRect/>
                </a:stretch>
              </p:blipFill>
              <p:spPr>
                <a:xfrm>
                  <a:off x="1477907" y="1076107"/>
                  <a:ext cx="186480" cy="151776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10" name="Freihand 9">
                  <a:extLst>
                    <a:ext uri="{FF2B5EF4-FFF2-40B4-BE49-F238E27FC236}">
                      <a16:creationId xmlns:a16="http://schemas.microsoft.com/office/drawing/2014/main" id="{CEE831A7-5797-47F9-9531-8B61B0285E0A}"/>
                    </a:ext>
                  </a:extLst>
                </p14:cNvPr>
                <p14:cNvContentPartPr/>
                <p14:nvPr/>
              </p14:nvContentPartPr>
              <p14:xfrm>
                <a:off x="1560347" y="1000147"/>
                <a:ext cx="130680" cy="191520"/>
              </p14:xfrm>
            </p:contentPart>
          </mc:Choice>
          <mc:Fallback>
            <p:pic>
              <p:nvPicPr>
                <p:cNvPr id="10" name="Freihand 9">
                  <a:extLst>
                    <a:ext uri="{FF2B5EF4-FFF2-40B4-BE49-F238E27FC236}">
                      <a16:creationId xmlns:a16="http://schemas.microsoft.com/office/drawing/2014/main" id="{CEE831A7-5797-47F9-9531-8B61B0285E0A}"/>
                    </a:ext>
                  </a:extLst>
                </p:cNvPr>
                <p:cNvPicPr/>
                <p:nvPr/>
              </p:nvPicPr>
              <p:blipFill>
                <a:blip r:embed="rId324"/>
                <a:stretch>
                  <a:fillRect/>
                </a:stretch>
              </p:blipFill>
              <p:spPr>
                <a:xfrm>
                  <a:off x="1556027" y="995827"/>
                  <a:ext cx="13932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12" name="Freihand 11">
                  <a:extLst>
                    <a:ext uri="{FF2B5EF4-FFF2-40B4-BE49-F238E27FC236}">
                      <a16:creationId xmlns:a16="http://schemas.microsoft.com/office/drawing/2014/main" id="{067545C2-72CB-4AAC-BDA8-9AEC22D93C27}"/>
                    </a:ext>
                  </a:extLst>
                </p14:cNvPr>
                <p14:cNvContentPartPr/>
                <p14:nvPr/>
              </p14:nvContentPartPr>
              <p14:xfrm>
                <a:off x="1116827" y="2603227"/>
                <a:ext cx="87840" cy="130320"/>
              </p14:xfrm>
            </p:contentPart>
          </mc:Choice>
          <mc:Fallback>
            <p:pic>
              <p:nvPicPr>
                <p:cNvPr id="12" name="Freihand 11">
                  <a:extLst>
                    <a:ext uri="{FF2B5EF4-FFF2-40B4-BE49-F238E27FC236}">
                      <a16:creationId xmlns:a16="http://schemas.microsoft.com/office/drawing/2014/main" id="{067545C2-72CB-4AAC-BDA8-9AEC22D93C27}"/>
                    </a:ext>
                  </a:extLst>
                </p:cNvPr>
                <p:cNvPicPr/>
                <p:nvPr/>
              </p:nvPicPr>
              <p:blipFill>
                <a:blip r:embed="rId326"/>
                <a:stretch>
                  <a:fillRect/>
                </a:stretch>
              </p:blipFill>
              <p:spPr>
                <a:xfrm>
                  <a:off x="1112507" y="2598907"/>
                  <a:ext cx="9648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13" name="Freihand 12">
                  <a:extLst>
                    <a:ext uri="{FF2B5EF4-FFF2-40B4-BE49-F238E27FC236}">
                      <a16:creationId xmlns:a16="http://schemas.microsoft.com/office/drawing/2014/main" id="{BA0BAAFA-8D9C-4C91-BB1F-C5C3FE994CB0}"/>
                    </a:ext>
                  </a:extLst>
                </p14:cNvPr>
                <p14:cNvContentPartPr/>
                <p14:nvPr/>
              </p14:nvContentPartPr>
              <p14:xfrm>
                <a:off x="1230947" y="2612587"/>
                <a:ext cx="76680" cy="92520"/>
              </p14:xfrm>
            </p:contentPart>
          </mc:Choice>
          <mc:Fallback>
            <p:pic>
              <p:nvPicPr>
                <p:cNvPr id="13" name="Freihand 12">
                  <a:extLst>
                    <a:ext uri="{FF2B5EF4-FFF2-40B4-BE49-F238E27FC236}">
                      <a16:creationId xmlns:a16="http://schemas.microsoft.com/office/drawing/2014/main" id="{BA0BAAFA-8D9C-4C91-BB1F-C5C3FE994CB0}"/>
                    </a:ext>
                  </a:extLst>
                </p:cNvPr>
                <p:cNvPicPr/>
                <p:nvPr/>
              </p:nvPicPr>
              <p:blipFill>
                <a:blip r:embed="rId328"/>
                <a:stretch>
                  <a:fillRect/>
                </a:stretch>
              </p:blipFill>
              <p:spPr>
                <a:xfrm>
                  <a:off x="1226627" y="2608267"/>
                  <a:ext cx="853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14" name="Freihand 13">
                  <a:extLst>
                    <a:ext uri="{FF2B5EF4-FFF2-40B4-BE49-F238E27FC236}">
                      <a16:creationId xmlns:a16="http://schemas.microsoft.com/office/drawing/2014/main" id="{552DE2AE-B9CA-469C-B80B-9018734D2613}"/>
                    </a:ext>
                  </a:extLst>
                </p14:cNvPr>
                <p14:cNvContentPartPr/>
                <p14:nvPr/>
              </p14:nvContentPartPr>
              <p14:xfrm>
                <a:off x="1335347" y="2590267"/>
                <a:ext cx="67680" cy="90000"/>
              </p14:xfrm>
            </p:contentPart>
          </mc:Choice>
          <mc:Fallback>
            <p:pic>
              <p:nvPicPr>
                <p:cNvPr id="14" name="Freihand 13">
                  <a:extLst>
                    <a:ext uri="{FF2B5EF4-FFF2-40B4-BE49-F238E27FC236}">
                      <a16:creationId xmlns:a16="http://schemas.microsoft.com/office/drawing/2014/main" id="{552DE2AE-B9CA-469C-B80B-9018734D2613}"/>
                    </a:ext>
                  </a:extLst>
                </p:cNvPr>
                <p:cNvPicPr/>
                <p:nvPr/>
              </p:nvPicPr>
              <p:blipFill>
                <a:blip r:embed="rId330"/>
                <a:stretch>
                  <a:fillRect/>
                </a:stretch>
              </p:blipFill>
              <p:spPr>
                <a:xfrm>
                  <a:off x="1331027" y="2585947"/>
                  <a:ext cx="763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15" name="Freihand 14">
                  <a:extLst>
                    <a:ext uri="{FF2B5EF4-FFF2-40B4-BE49-F238E27FC236}">
                      <a16:creationId xmlns:a16="http://schemas.microsoft.com/office/drawing/2014/main" id="{E16D8512-8159-4011-A882-2C8545C507A5}"/>
                    </a:ext>
                  </a:extLst>
                </p14:cNvPr>
                <p14:cNvContentPartPr/>
                <p14:nvPr/>
              </p14:nvContentPartPr>
              <p14:xfrm>
                <a:off x="1441907" y="2575867"/>
                <a:ext cx="76680" cy="134280"/>
              </p14:xfrm>
            </p:contentPart>
          </mc:Choice>
          <mc:Fallback>
            <p:pic>
              <p:nvPicPr>
                <p:cNvPr id="15" name="Freihand 14">
                  <a:extLst>
                    <a:ext uri="{FF2B5EF4-FFF2-40B4-BE49-F238E27FC236}">
                      <a16:creationId xmlns:a16="http://schemas.microsoft.com/office/drawing/2014/main" id="{E16D8512-8159-4011-A882-2C8545C507A5}"/>
                    </a:ext>
                  </a:extLst>
                </p:cNvPr>
                <p:cNvPicPr/>
                <p:nvPr/>
              </p:nvPicPr>
              <p:blipFill>
                <a:blip r:embed="rId332"/>
                <a:stretch>
                  <a:fillRect/>
                </a:stretch>
              </p:blipFill>
              <p:spPr>
                <a:xfrm>
                  <a:off x="1437587" y="2571547"/>
                  <a:ext cx="8532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17" name="Freihand 16">
                  <a:extLst>
                    <a:ext uri="{FF2B5EF4-FFF2-40B4-BE49-F238E27FC236}">
                      <a16:creationId xmlns:a16="http://schemas.microsoft.com/office/drawing/2014/main" id="{E0395499-0281-44A7-A524-E270ACDA62B5}"/>
                    </a:ext>
                  </a:extLst>
                </p14:cNvPr>
                <p14:cNvContentPartPr/>
                <p14:nvPr/>
              </p14:nvContentPartPr>
              <p14:xfrm>
                <a:off x="1644587" y="983587"/>
                <a:ext cx="387360" cy="517680"/>
              </p14:xfrm>
            </p:contentPart>
          </mc:Choice>
          <mc:Fallback>
            <p:pic>
              <p:nvPicPr>
                <p:cNvPr id="17" name="Freihand 16">
                  <a:extLst>
                    <a:ext uri="{FF2B5EF4-FFF2-40B4-BE49-F238E27FC236}">
                      <a16:creationId xmlns:a16="http://schemas.microsoft.com/office/drawing/2014/main" id="{E0395499-0281-44A7-A524-E270ACDA62B5}"/>
                    </a:ext>
                  </a:extLst>
                </p:cNvPr>
                <p:cNvPicPr/>
                <p:nvPr/>
              </p:nvPicPr>
              <p:blipFill>
                <a:blip r:embed="rId334"/>
                <a:stretch>
                  <a:fillRect/>
                </a:stretch>
              </p:blipFill>
              <p:spPr>
                <a:xfrm>
                  <a:off x="1640267" y="979267"/>
                  <a:ext cx="396000" cy="52632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18" name="Freihand 17">
                  <a:extLst>
                    <a:ext uri="{FF2B5EF4-FFF2-40B4-BE49-F238E27FC236}">
                      <a16:creationId xmlns:a16="http://schemas.microsoft.com/office/drawing/2014/main" id="{603C2DBF-EEF4-449B-9CEF-0931EFD29B66}"/>
                    </a:ext>
                  </a:extLst>
                </p14:cNvPr>
                <p14:cNvContentPartPr/>
                <p14:nvPr/>
              </p14:nvContentPartPr>
              <p14:xfrm>
                <a:off x="1953827" y="1406947"/>
                <a:ext cx="99360" cy="154440"/>
              </p14:xfrm>
            </p:contentPart>
          </mc:Choice>
          <mc:Fallback>
            <p:pic>
              <p:nvPicPr>
                <p:cNvPr id="18" name="Freihand 17">
                  <a:extLst>
                    <a:ext uri="{FF2B5EF4-FFF2-40B4-BE49-F238E27FC236}">
                      <a16:creationId xmlns:a16="http://schemas.microsoft.com/office/drawing/2014/main" id="{603C2DBF-EEF4-449B-9CEF-0931EFD29B66}"/>
                    </a:ext>
                  </a:extLst>
                </p:cNvPr>
                <p:cNvPicPr/>
                <p:nvPr/>
              </p:nvPicPr>
              <p:blipFill>
                <a:blip r:embed="rId336"/>
                <a:stretch>
                  <a:fillRect/>
                </a:stretch>
              </p:blipFill>
              <p:spPr>
                <a:xfrm>
                  <a:off x="1949507" y="1402627"/>
                  <a:ext cx="1080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0" name="Freihand 19">
                  <a:extLst>
                    <a:ext uri="{FF2B5EF4-FFF2-40B4-BE49-F238E27FC236}">
                      <a16:creationId xmlns:a16="http://schemas.microsoft.com/office/drawing/2014/main" id="{10BA487E-8869-4F08-8C81-B80296E5E1B5}"/>
                    </a:ext>
                  </a:extLst>
                </p14:cNvPr>
                <p14:cNvContentPartPr/>
                <p14:nvPr/>
              </p14:nvContentPartPr>
              <p14:xfrm>
                <a:off x="1683467" y="1062787"/>
                <a:ext cx="335160" cy="428400"/>
              </p14:xfrm>
            </p:contentPart>
          </mc:Choice>
          <mc:Fallback>
            <p:pic>
              <p:nvPicPr>
                <p:cNvPr id="20" name="Freihand 19">
                  <a:extLst>
                    <a:ext uri="{FF2B5EF4-FFF2-40B4-BE49-F238E27FC236}">
                      <a16:creationId xmlns:a16="http://schemas.microsoft.com/office/drawing/2014/main" id="{10BA487E-8869-4F08-8C81-B80296E5E1B5}"/>
                    </a:ext>
                  </a:extLst>
                </p:cNvPr>
                <p:cNvPicPr/>
                <p:nvPr/>
              </p:nvPicPr>
              <p:blipFill>
                <a:blip r:embed="rId338"/>
                <a:stretch>
                  <a:fillRect/>
                </a:stretch>
              </p:blipFill>
              <p:spPr>
                <a:xfrm>
                  <a:off x="1679147" y="1058467"/>
                  <a:ext cx="343800" cy="43704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1" name="Freihand 20">
                  <a:extLst>
                    <a:ext uri="{FF2B5EF4-FFF2-40B4-BE49-F238E27FC236}">
                      <a16:creationId xmlns:a16="http://schemas.microsoft.com/office/drawing/2014/main" id="{471F0F54-5719-4CE0-9535-C92896F32875}"/>
                    </a:ext>
                  </a:extLst>
                </p14:cNvPr>
                <p14:cNvContentPartPr/>
                <p14:nvPr/>
              </p14:nvContentPartPr>
              <p14:xfrm>
                <a:off x="1935107" y="1363747"/>
                <a:ext cx="97560" cy="180360"/>
              </p14:xfrm>
            </p:contentPart>
          </mc:Choice>
          <mc:Fallback>
            <p:pic>
              <p:nvPicPr>
                <p:cNvPr id="21" name="Freihand 20">
                  <a:extLst>
                    <a:ext uri="{FF2B5EF4-FFF2-40B4-BE49-F238E27FC236}">
                      <a16:creationId xmlns:a16="http://schemas.microsoft.com/office/drawing/2014/main" id="{471F0F54-5719-4CE0-9535-C92896F32875}"/>
                    </a:ext>
                  </a:extLst>
                </p:cNvPr>
                <p:cNvPicPr/>
                <p:nvPr/>
              </p:nvPicPr>
              <p:blipFill>
                <a:blip r:embed="rId340"/>
                <a:stretch>
                  <a:fillRect/>
                </a:stretch>
              </p:blipFill>
              <p:spPr>
                <a:xfrm>
                  <a:off x="1930787" y="1359427"/>
                  <a:ext cx="10620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7" name="Freihand 26">
                  <a:extLst>
                    <a:ext uri="{FF2B5EF4-FFF2-40B4-BE49-F238E27FC236}">
                      <a16:creationId xmlns:a16="http://schemas.microsoft.com/office/drawing/2014/main" id="{94A3DE8B-E9F0-4199-88F2-D8B43F2B05E8}"/>
                    </a:ext>
                  </a:extLst>
                </p14:cNvPr>
                <p14:cNvContentPartPr/>
                <p14:nvPr/>
              </p14:nvContentPartPr>
              <p14:xfrm>
                <a:off x="1828547" y="1576147"/>
                <a:ext cx="96840" cy="100800"/>
              </p14:xfrm>
            </p:contentPart>
          </mc:Choice>
          <mc:Fallback>
            <p:pic>
              <p:nvPicPr>
                <p:cNvPr id="27" name="Freihand 26">
                  <a:extLst>
                    <a:ext uri="{FF2B5EF4-FFF2-40B4-BE49-F238E27FC236}">
                      <a16:creationId xmlns:a16="http://schemas.microsoft.com/office/drawing/2014/main" id="{94A3DE8B-E9F0-4199-88F2-D8B43F2B05E8}"/>
                    </a:ext>
                  </a:extLst>
                </p:cNvPr>
                <p:cNvPicPr/>
                <p:nvPr/>
              </p:nvPicPr>
              <p:blipFill>
                <a:blip r:embed="rId342"/>
                <a:stretch>
                  <a:fillRect/>
                </a:stretch>
              </p:blipFill>
              <p:spPr>
                <a:xfrm>
                  <a:off x="1824227" y="1571827"/>
                  <a:ext cx="1054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8" name="Freihand 27">
                  <a:extLst>
                    <a:ext uri="{FF2B5EF4-FFF2-40B4-BE49-F238E27FC236}">
                      <a16:creationId xmlns:a16="http://schemas.microsoft.com/office/drawing/2014/main" id="{7D97346B-D178-4E25-80EB-6BDBDEF72049}"/>
                    </a:ext>
                  </a:extLst>
                </p14:cNvPr>
                <p14:cNvContentPartPr/>
                <p14:nvPr/>
              </p14:nvContentPartPr>
              <p14:xfrm>
                <a:off x="1692827" y="1591627"/>
                <a:ext cx="110880" cy="49320"/>
              </p14:xfrm>
            </p:contentPart>
          </mc:Choice>
          <mc:Fallback>
            <p:pic>
              <p:nvPicPr>
                <p:cNvPr id="28" name="Freihand 27">
                  <a:extLst>
                    <a:ext uri="{FF2B5EF4-FFF2-40B4-BE49-F238E27FC236}">
                      <a16:creationId xmlns:a16="http://schemas.microsoft.com/office/drawing/2014/main" id="{7D97346B-D178-4E25-80EB-6BDBDEF72049}"/>
                    </a:ext>
                  </a:extLst>
                </p:cNvPr>
                <p:cNvPicPr/>
                <p:nvPr/>
              </p:nvPicPr>
              <p:blipFill>
                <a:blip r:embed="rId344"/>
                <a:stretch>
                  <a:fillRect/>
                </a:stretch>
              </p:blipFill>
              <p:spPr>
                <a:xfrm>
                  <a:off x="1688507" y="1587307"/>
                  <a:ext cx="1195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3" name="Freihand 22">
                  <a:extLst>
                    <a:ext uri="{FF2B5EF4-FFF2-40B4-BE49-F238E27FC236}">
                      <a16:creationId xmlns:a16="http://schemas.microsoft.com/office/drawing/2014/main" id="{EB4C2427-BC21-4A85-8B6E-E785FC70EB73}"/>
                    </a:ext>
                  </a:extLst>
                </p14:cNvPr>
                <p14:cNvContentPartPr/>
                <p14:nvPr/>
              </p14:nvContentPartPr>
              <p14:xfrm>
                <a:off x="1409507" y="766507"/>
                <a:ext cx="152280" cy="118080"/>
              </p14:xfrm>
            </p:contentPart>
          </mc:Choice>
          <mc:Fallback>
            <p:pic>
              <p:nvPicPr>
                <p:cNvPr id="23" name="Freihand 22">
                  <a:extLst>
                    <a:ext uri="{FF2B5EF4-FFF2-40B4-BE49-F238E27FC236}">
                      <a16:creationId xmlns:a16="http://schemas.microsoft.com/office/drawing/2014/main" id="{EB4C2427-BC21-4A85-8B6E-E785FC70EB73}"/>
                    </a:ext>
                  </a:extLst>
                </p:cNvPr>
                <p:cNvPicPr/>
                <p:nvPr/>
              </p:nvPicPr>
              <p:blipFill>
                <a:blip r:embed="rId346"/>
                <a:stretch>
                  <a:fillRect/>
                </a:stretch>
              </p:blipFill>
              <p:spPr>
                <a:xfrm>
                  <a:off x="1405187" y="762187"/>
                  <a:ext cx="1609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4" name="Freihand 23">
                  <a:extLst>
                    <a:ext uri="{FF2B5EF4-FFF2-40B4-BE49-F238E27FC236}">
                      <a16:creationId xmlns:a16="http://schemas.microsoft.com/office/drawing/2014/main" id="{5B928553-EE56-475F-B7BF-5AEFEE407BC6}"/>
                    </a:ext>
                  </a:extLst>
                </p14:cNvPr>
                <p14:cNvContentPartPr/>
                <p14:nvPr/>
              </p14:nvContentPartPr>
              <p14:xfrm>
                <a:off x="1545947" y="829507"/>
                <a:ext cx="32760" cy="90000"/>
              </p14:xfrm>
            </p:contentPart>
          </mc:Choice>
          <mc:Fallback>
            <p:pic>
              <p:nvPicPr>
                <p:cNvPr id="24" name="Freihand 23">
                  <a:extLst>
                    <a:ext uri="{FF2B5EF4-FFF2-40B4-BE49-F238E27FC236}">
                      <a16:creationId xmlns:a16="http://schemas.microsoft.com/office/drawing/2014/main" id="{5B928553-EE56-475F-B7BF-5AEFEE407BC6}"/>
                    </a:ext>
                  </a:extLst>
                </p:cNvPr>
                <p:cNvPicPr/>
                <p:nvPr/>
              </p:nvPicPr>
              <p:blipFill>
                <a:blip r:embed="rId348"/>
                <a:stretch>
                  <a:fillRect/>
                </a:stretch>
              </p:blipFill>
              <p:spPr>
                <a:xfrm>
                  <a:off x="1541627" y="825187"/>
                  <a:ext cx="4140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5" name="Freihand 24">
                  <a:extLst>
                    <a:ext uri="{FF2B5EF4-FFF2-40B4-BE49-F238E27FC236}">
                      <a16:creationId xmlns:a16="http://schemas.microsoft.com/office/drawing/2014/main" id="{8EC81EB3-737D-49BE-B41E-F3F4947FB880}"/>
                    </a:ext>
                  </a:extLst>
                </p14:cNvPr>
                <p14:cNvContentPartPr/>
                <p14:nvPr/>
              </p14:nvContentPartPr>
              <p14:xfrm>
                <a:off x="1649267" y="740227"/>
                <a:ext cx="92520" cy="133560"/>
              </p14:xfrm>
            </p:contentPart>
          </mc:Choice>
          <mc:Fallback>
            <p:pic>
              <p:nvPicPr>
                <p:cNvPr id="25" name="Freihand 24">
                  <a:extLst>
                    <a:ext uri="{FF2B5EF4-FFF2-40B4-BE49-F238E27FC236}">
                      <a16:creationId xmlns:a16="http://schemas.microsoft.com/office/drawing/2014/main" id="{8EC81EB3-737D-49BE-B41E-F3F4947FB880}"/>
                    </a:ext>
                  </a:extLst>
                </p:cNvPr>
                <p:cNvPicPr/>
                <p:nvPr/>
              </p:nvPicPr>
              <p:blipFill>
                <a:blip r:embed="rId350"/>
                <a:stretch>
                  <a:fillRect/>
                </a:stretch>
              </p:blipFill>
              <p:spPr>
                <a:xfrm>
                  <a:off x="1644947" y="735907"/>
                  <a:ext cx="10116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30" name="Freihand 29">
                  <a:extLst>
                    <a:ext uri="{FF2B5EF4-FFF2-40B4-BE49-F238E27FC236}">
                      <a16:creationId xmlns:a16="http://schemas.microsoft.com/office/drawing/2014/main" id="{124718D8-9B1C-401D-BE71-197ACB91DA26}"/>
                    </a:ext>
                  </a:extLst>
                </p14:cNvPr>
                <p14:cNvContentPartPr/>
                <p14:nvPr/>
              </p14:nvContentPartPr>
              <p14:xfrm>
                <a:off x="1239227" y="819427"/>
                <a:ext cx="147960" cy="71280"/>
              </p14:xfrm>
            </p:contentPart>
          </mc:Choice>
          <mc:Fallback>
            <p:pic>
              <p:nvPicPr>
                <p:cNvPr id="30" name="Freihand 29">
                  <a:extLst>
                    <a:ext uri="{FF2B5EF4-FFF2-40B4-BE49-F238E27FC236}">
                      <a16:creationId xmlns:a16="http://schemas.microsoft.com/office/drawing/2014/main" id="{124718D8-9B1C-401D-BE71-197ACB91DA26}"/>
                    </a:ext>
                  </a:extLst>
                </p:cNvPr>
                <p:cNvPicPr/>
                <p:nvPr/>
              </p:nvPicPr>
              <p:blipFill>
                <a:blip r:embed="rId352"/>
                <a:stretch>
                  <a:fillRect/>
                </a:stretch>
              </p:blipFill>
              <p:spPr>
                <a:xfrm>
                  <a:off x="1234907" y="815107"/>
                  <a:ext cx="15660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32" name="Freihand 31">
                  <a:extLst>
                    <a:ext uri="{FF2B5EF4-FFF2-40B4-BE49-F238E27FC236}">
                      <a16:creationId xmlns:a16="http://schemas.microsoft.com/office/drawing/2014/main" id="{2C447A8C-C9AF-4405-83B6-4083DB5EA79B}"/>
                    </a:ext>
                  </a:extLst>
                </p14:cNvPr>
                <p14:cNvContentPartPr/>
                <p14:nvPr/>
              </p14:nvContentPartPr>
              <p14:xfrm>
                <a:off x="1177307" y="1423867"/>
                <a:ext cx="491400" cy="203760"/>
              </p14:xfrm>
            </p:contentPart>
          </mc:Choice>
          <mc:Fallback>
            <p:pic>
              <p:nvPicPr>
                <p:cNvPr id="32" name="Freihand 31">
                  <a:extLst>
                    <a:ext uri="{FF2B5EF4-FFF2-40B4-BE49-F238E27FC236}">
                      <a16:creationId xmlns:a16="http://schemas.microsoft.com/office/drawing/2014/main" id="{2C447A8C-C9AF-4405-83B6-4083DB5EA79B}"/>
                    </a:ext>
                  </a:extLst>
                </p:cNvPr>
                <p:cNvPicPr/>
                <p:nvPr/>
              </p:nvPicPr>
              <p:blipFill>
                <a:blip r:embed="rId354"/>
                <a:stretch>
                  <a:fillRect/>
                </a:stretch>
              </p:blipFill>
              <p:spPr>
                <a:xfrm>
                  <a:off x="1172987" y="1419547"/>
                  <a:ext cx="50004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33" name="Freihand 32">
                  <a:extLst>
                    <a:ext uri="{FF2B5EF4-FFF2-40B4-BE49-F238E27FC236}">
                      <a16:creationId xmlns:a16="http://schemas.microsoft.com/office/drawing/2014/main" id="{76181695-6EA7-4127-9A27-843607CC3439}"/>
                    </a:ext>
                  </a:extLst>
                </p14:cNvPr>
                <p14:cNvContentPartPr/>
                <p14:nvPr/>
              </p14:nvContentPartPr>
              <p14:xfrm>
                <a:off x="1620827" y="1364827"/>
                <a:ext cx="146520" cy="108360"/>
              </p14:xfrm>
            </p:contentPart>
          </mc:Choice>
          <mc:Fallback>
            <p:pic>
              <p:nvPicPr>
                <p:cNvPr id="33" name="Freihand 32">
                  <a:extLst>
                    <a:ext uri="{FF2B5EF4-FFF2-40B4-BE49-F238E27FC236}">
                      <a16:creationId xmlns:a16="http://schemas.microsoft.com/office/drawing/2014/main" id="{76181695-6EA7-4127-9A27-843607CC3439}"/>
                    </a:ext>
                  </a:extLst>
                </p:cNvPr>
                <p:cNvPicPr/>
                <p:nvPr/>
              </p:nvPicPr>
              <p:blipFill>
                <a:blip r:embed="rId356"/>
                <a:stretch>
                  <a:fillRect/>
                </a:stretch>
              </p:blipFill>
              <p:spPr>
                <a:xfrm>
                  <a:off x="1616507" y="1360507"/>
                  <a:ext cx="1551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35" name="Freihand 34">
                  <a:extLst>
                    <a:ext uri="{FF2B5EF4-FFF2-40B4-BE49-F238E27FC236}">
                      <a16:creationId xmlns:a16="http://schemas.microsoft.com/office/drawing/2014/main" id="{9E8E1F6A-793C-4F7C-B4D7-86E3C23196DA}"/>
                    </a:ext>
                  </a:extLst>
                </p14:cNvPr>
                <p14:cNvContentPartPr/>
                <p14:nvPr/>
              </p14:nvContentPartPr>
              <p14:xfrm>
                <a:off x="294587" y="1513867"/>
                <a:ext cx="88920" cy="180720"/>
              </p14:xfrm>
            </p:contentPart>
          </mc:Choice>
          <mc:Fallback>
            <p:pic>
              <p:nvPicPr>
                <p:cNvPr id="35" name="Freihand 34">
                  <a:extLst>
                    <a:ext uri="{FF2B5EF4-FFF2-40B4-BE49-F238E27FC236}">
                      <a16:creationId xmlns:a16="http://schemas.microsoft.com/office/drawing/2014/main" id="{9E8E1F6A-793C-4F7C-B4D7-86E3C23196DA}"/>
                    </a:ext>
                  </a:extLst>
                </p:cNvPr>
                <p:cNvPicPr/>
                <p:nvPr/>
              </p:nvPicPr>
              <p:blipFill>
                <a:blip r:embed="rId358"/>
                <a:stretch>
                  <a:fillRect/>
                </a:stretch>
              </p:blipFill>
              <p:spPr>
                <a:xfrm>
                  <a:off x="290267" y="1509547"/>
                  <a:ext cx="9756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36" name="Freihand 35">
                  <a:extLst>
                    <a:ext uri="{FF2B5EF4-FFF2-40B4-BE49-F238E27FC236}">
                      <a16:creationId xmlns:a16="http://schemas.microsoft.com/office/drawing/2014/main" id="{F6AF18E5-6D26-4562-9529-D5A267E4F59C}"/>
                    </a:ext>
                  </a:extLst>
                </p14:cNvPr>
                <p14:cNvContentPartPr/>
                <p14:nvPr/>
              </p14:nvContentPartPr>
              <p14:xfrm>
                <a:off x="363347" y="1610347"/>
                <a:ext cx="108720" cy="69840"/>
              </p14:xfrm>
            </p:contentPart>
          </mc:Choice>
          <mc:Fallback>
            <p:pic>
              <p:nvPicPr>
                <p:cNvPr id="36" name="Freihand 35">
                  <a:extLst>
                    <a:ext uri="{FF2B5EF4-FFF2-40B4-BE49-F238E27FC236}">
                      <a16:creationId xmlns:a16="http://schemas.microsoft.com/office/drawing/2014/main" id="{F6AF18E5-6D26-4562-9529-D5A267E4F59C}"/>
                    </a:ext>
                  </a:extLst>
                </p:cNvPr>
                <p:cNvPicPr/>
                <p:nvPr/>
              </p:nvPicPr>
              <p:blipFill>
                <a:blip r:embed="rId360"/>
                <a:stretch>
                  <a:fillRect/>
                </a:stretch>
              </p:blipFill>
              <p:spPr>
                <a:xfrm>
                  <a:off x="359027" y="1606027"/>
                  <a:ext cx="11736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37" name="Freihand 36">
                  <a:extLst>
                    <a:ext uri="{FF2B5EF4-FFF2-40B4-BE49-F238E27FC236}">
                      <a16:creationId xmlns:a16="http://schemas.microsoft.com/office/drawing/2014/main" id="{14658B1B-3729-4FE4-9020-C1A2F90C83E4}"/>
                    </a:ext>
                  </a:extLst>
                </p14:cNvPr>
                <p14:cNvContentPartPr/>
                <p14:nvPr/>
              </p14:nvContentPartPr>
              <p14:xfrm>
                <a:off x="487547" y="1569667"/>
                <a:ext cx="267840" cy="204840"/>
              </p14:xfrm>
            </p:contentPart>
          </mc:Choice>
          <mc:Fallback>
            <p:pic>
              <p:nvPicPr>
                <p:cNvPr id="37" name="Freihand 36">
                  <a:extLst>
                    <a:ext uri="{FF2B5EF4-FFF2-40B4-BE49-F238E27FC236}">
                      <a16:creationId xmlns:a16="http://schemas.microsoft.com/office/drawing/2014/main" id="{14658B1B-3729-4FE4-9020-C1A2F90C83E4}"/>
                    </a:ext>
                  </a:extLst>
                </p:cNvPr>
                <p:cNvPicPr/>
                <p:nvPr/>
              </p:nvPicPr>
              <p:blipFill>
                <a:blip r:embed="rId362"/>
                <a:stretch>
                  <a:fillRect/>
                </a:stretch>
              </p:blipFill>
              <p:spPr>
                <a:xfrm>
                  <a:off x="483227" y="1565347"/>
                  <a:ext cx="27648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39" name="Freihand 38">
                  <a:extLst>
                    <a:ext uri="{FF2B5EF4-FFF2-40B4-BE49-F238E27FC236}">
                      <a16:creationId xmlns:a16="http://schemas.microsoft.com/office/drawing/2014/main" id="{FED418A5-3636-4F31-8B48-E3C57F32C337}"/>
                    </a:ext>
                  </a:extLst>
                </p14:cNvPr>
                <p14:cNvContentPartPr/>
                <p14:nvPr/>
              </p14:nvContentPartPr>
              <p14:xfrm>
                <a:off x="279827" y="1806547"/>
                <a:ext cx="80640" cy="82080"/>
              </p14:xfrm>
            </p:contentPart>
          </mc:Choice>
          <mc:Fallback>
            <p:pic>
              <p:nvPicPr>
                <p:cNvPr id="39" name="Freihand 38">
                  <a:extLst>
                    <a:ext uri="{FF2B5EF4-FFF2-40B4-BE49-F238E27FC236}">
                      <a16:creationId xmlns:a16="http://schemas.microsoft.com/office/drawing/2014/main" id="{FED418A5-3636-4F31-8B48-E3C57F32C337}"/>
                    </a:ext>
                  </a:extLst>
                </p:cNvPr>
                <p:cNvPicPr/>
                <p:nvPr/>
              </p:nvPicPr>
              <p:blipFill>
                <a:blip r:embed="rId364"/>
                <a:stretch>
                  <a:fillRect/>
                </a:stretch>
              </p:blipFill>
              <p:spPr>
                <a:xfrm>
                  <a:off x="275507" y="1802227"/>
                  <a:ext cx="892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40" name="Freihand 39">
                  <a:extLst>
                    <a:ext uri="{FF2B5EF4-FFF2-40B4-BE49-F238E27FC236}">
                      <a16:creationId xmlns:a16="http://schemas.microsoft.com/office/drawing/2014/main" id="{ED8A3F07-4D87-450F-8BB1-F532E9BFB02B}"/>
                    </a:ext>
                  </a:extLst>
                </p14:cNvPr>
                <p14:cNvContentPartPr/>
                <p14:nvPr/>
              </p14:nvContentPartPr>
              <p14:xfrm>
                <a:off x="360467" y="1805467"/>
                <a:ext cx="136440" cy="203040"/>
              </p14:xfrm>
            </p:contentPart>
          </mc:Choice>
          <mc:Fallback>
            <p:pic>
              <p:nvPicPr>
                <p:cNvPr id="40" name="Freihand 39">
                  <a:extLst>
                    <a:ext uri="{FF2B5EF4-FFF2-40B4-BE49-F238E27FC236}">
                      <a16:creationId xmlns:a16="http://schemas.microsoft.com/office/drawing/2014/main" id="{ED8A3F07-4D87-450F-8BB1-F532E9BFB02B}"/>
                    </a:ext>
                  </a:extLst>
                </p:cNvPr>
                <p:cNvPicPr/>
                <p:nvPr/>
              </p:nvPicPr>
              <p:blipFill>
                <a:blip r:embed="rId366"/>
                <a:stretch>
                  <a:fillRect/>
                </a:stretch>
              </p:blipFill>
              <p:spPr>
                <a:xfrm>
                  <a:off x="356147" y="1801147"/>
                  <a:ext cx="145080" cy="21168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41" name="Freihand 40">
                  <a:extLst>
                    <a:ext uri="{FF2B5EF4-FFF2-40B4-BE49-F238E27FC236}">
                      <a16:creationId xmlns:a16="http://schemas.microsoft.com/office/drawing/2014/main" id="{D51EDD76-1CC1-4930-B9F3-FC960F61FD76}"/>
                    </a:ext>
                  </a:extLst>
                </p14:cNvPr>
                <p14:cNvContentPartPr/>
                <p14:nvPr/>
              </p14:nvContentPartPr>
              <p14:xfrm>
                <a:off x="532907" y="1798987"/>
                <a:ext cx="48240" cy="46800"/>
              </p14:xfrm>
            </p:contentPart>
          </mc:Choice>
          <mc:Fallback>
            <p:pic>
              <p:nvPicPr>
                <p:cNvPr id="41" name="Freihand 40">
                  <a:extLst>
                    <a:ext uri="{FF2B5EF4-FFF2-40B4-BE49-F238E27FC236}">
                      <a16:creationId xmlns:a16="http://schemas.microsoft.com/office/drawing/2014/main" id="{D51EDD76-1CC1-4930-B9F3-FC960F61FD76}"/>
                    </a:ext>
                  </a:extLst>
                </p:cNvPr>
                <p:cNvPicPr/>
                <p:nvPr/>
              </p:nvPicPr>
              <p:blipFill>
                <a:blip r:embed="rId368"/>
                <a:stretch>
                  <a:fillRect/>
                </a:stretch>
              </p:blipFill>
              <p:spPr>
                <a:xfrm>
                  <a:off x="528587" y="1794667"/>
                  <a:ext cx="5688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42" name="Freihand 41">
                  <a:extLst>
                    <a:ext uri="{FF2B5EF4-FFF2-40B4-BE49-F238E27FC236}">
                      <a16:creationId xmlns:a16="http://schemas.microsoft.com/office/drawing/2014/main" id="{D412CA02-914B-4EB2-A5C4-AC978E1AF414}"/>
                    </a:ext>
                  </a:extLst>
                </p14:cNvPr>
                <p14:cNvContentPartPr/>
                <p14:nvPr/>
              </p14:nvContentPartPr>
              <p14:xfrm>
                <a:off x="531827" y="1800787"/>
                <a:ext cx="18360" cy="81720"/>
              </p14:xfrm>
            </p:contentPart>
          </mc:Choice>
          <mc:Fallback>
            <p:pic>
              <p:nvPicPr>
                <p:cNvPr id="42" name="Freihand 41">
                  <a:extLst>
                    <a:ext uri="{FF2B5EF4-FFF2-40B4-BE49-F238E27FC236}">
                      <a16:creationId xmlns:a16="http://schemas.microsoft.com/office/drawing/2014/main" id="{D412CA02-914B-4EB2-A5C4-AC978E1AF414}"/>
                    </a:ext>
                  </a:extLst>
                </p:cNvPr>
                <p:cNvPicPr/>
                <p:nvPr/>
              </p:nvPicPr>
              <p:blipFill>
                <a:blip r:embed="rId370"/>
                <a:stretch>
                  <a:fillRect/>
                </a:stretch>
              </p:blipFill>
              <p:spPr>
                <a:xfrm>
                  <a:off x="527507" y="1796467"/>
                  <a:ext cx="2700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43" name="Freihand 42">
                  <a:extLst>
                    <a:ext uri="{FF2B5EF4-FFF2-40B4-BE49-F238E27FC236}">
                      <a16:creationId xmlns:a16="http://schemas.microsoft.com/office/drawing/2014/main" id="{3DD2D6BE-4C0B-4FC9-A700-FFC03FFA1C44}"/>
                    </a:ext>
                  </a:extLst>
                </p14:cNvPr>
                <p14:cNvContentPartPr/>
                <p14:nvPr/>
              </p14:nvContentPartPr>
              <p14:xfrm>
                <a:off x="606707" y="1683787"/>
                <a:ext cx="264960" cy="191880"/>
              </p14:xfrm>
            </p:contentPart>
          </mc:Choice>
          <mc:Fallback>
            <p:pic>
              <p:nvPicPr>
                <p:cNvPr id="43" name="Freihand 42">
                  <a:extLst>
                    <a:ext uri="{FF2B5EF4-FFF2-40B4-BE49-F238E27FC236}">
                      <a16:creationId xmlns:a16="http://schemas.microsoft.com/office/drawing/2014/main" id="{3DD2D6BE-4C0B-4FC9-A700-FFC03FFA1C44}"/>
                    </a:ext>
                  </a:extLst>
                </p:cNvPr>
                <p:cNvPicPr/>
                <p:nvPr/>
              </p:nvPicPr>
              <p:blipFill>
                <a:blip r:embed="rId372"/>
                <a:stretch>
                  <a:fillRect/>
                </a:stretch>
              </p:blipFill>
              <p:spPr>
                <a:xfrm>
                  <a:off x="602387" y="1679467"/>
                  <a:ext cx="27360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44" name="Freihand 43">
                  <a:extLst>
                    <a:ext uri="{FF2B5EF4-FFF2-40B4-BE49-F238E27FC236}">
                      <a16:creationId xmlns:a16="http://schemas.microsoft.com/office/drawing/2014/main" id="{D678A433-BEBB-428B-88D7-DD259866955D}"/>
                    </a:ext>
                  </a:extLst>
                </p14:cNvPr>
                <p14:cNvContentPartPr/>
                <p14:nvPr/>
              </p14:nvContentPartPr>
              <p14:xfrm>
                <a:off x="298547" y="2017867"/>
                <a:ext cx="147240" cy="90360"/>
              </p14:xfrm>
            </p:contentPart>
          </mc:Choice>
          <mc:Fallback>
            <p:pic>
              <p:nvPicPr>
                <p:cNvPr id="44" name="Freihand 43">
                  <a:extLst>
                    <a:ext uri="{FF2B5EF4-FFF2-40B4-BE49-F238E27FC236}">
                      <a16:creationId xmlns:a16="http://schemas.microsoft.com/office/drawing/2014/main" id="{D678A433-BEBB-428B-88D7-DD259866955D}"/>
                    </a:ext>
                  </a:extLst>
                </p:cNvPr>
                <p:cNvPicPr/>
                <p:nvPr/>
              </p:nvPicPr>
              <p:blipFill>
                <a:blip r:embed="rId374"/>
                <a:stretch>
                  <a:fillRect/>
                </a:stretch>
              </p:blipFill>
              <p:spPr>
                <a:xfrm>
                  <a:off x="294227" y="2013547"/>
                  <a:ext cx="15588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45" name="Freihand 44">
                  <a:extLst>
                    <a:ext uri="{FF2B5EF4-FFF2-40B4-BE49-F238E27FC236}">
                      <a16:creationId xmlns:a16="http://schemas.microsoft.com/office/drawing/2014/main" id="{11D395E3-B328-46F1-B90A-9E3BA9E28886}"/>
                    </a:ext>
                  </a:extLst>
                </p14:cNvPr>
                <p14:cNvContentPartPr/>
                <p14:nvPr/>
              </p14:nvContentPartPr>
              <p14:xfrm>
                <a:off x="406187" y="1950187"/>
                <a:ext cx="36720" cy="9720"/>
              </p14:xfrm>
            </p:contentPart>
          </mc:Choice>
          <mc:Fallback>
            <p:pic>
              <p:nvPicPr>
                <p:cNvPr id="45" name="Freihand 44">
                  <a:extLst>
                    <a:ext uri="{FF2B5EF4-FFF2-40B4-BE49-F238E27FC236}">
                      <a16:creationId xmlns:a16="http://schemas.microsoft.com/office/drawing/2014/main" id="{11D395E3-B328-46F1-B90A-9E3BA9E28886}"/>
                    </a:ext>
                  </a:extLst>
                </p:cNvPr>
                <p:cNvPicPr/>
                <p:nvPr/>
              </p:nvPicPr>
              <p:blipFill>
                <a:blip r:embed="rId376"/>
                <a:stretch>
                  <a:fillRect/>
                </a:stretch>
              </p:blipFill>
              <p:spPr>
                <a:xfrm>
                  <a:off x="401867" y="1945867"/>
                  <a:ext cx="4536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46" name="Freihand 45">
                  <a:extLst>
                    <a:ext uri="{FF2B5EF4-FFF2-40B4-BE49-F238E27FC236}">
                      <a16:creationId xmlns:a16="http://schemas.microsoft.com/office/drawing/2014/main" id="{1AA853F6-6D71-4026-B9BD-DA3E3529D9CE}"/>
                    </a:ext>
                  </a:extLst>
                </p14:cNvPr>
                <p14:cNvContentPartPr/>
                <p14:nvPr/>
              </p14:nvContentPartPr>
              <p14:xfrm>
                <a:off x="518867" y="1888987"/>
                <a:ext cx="114840" cy="259560"/>
              </p14:xfrm>
            </p:contentPart>
          </mc:Choice>
          <mc:Fallback>
            <p:pic>
              <p:nvPicPr>
                <p:cNvPr id="46" name="Freihand 45">
                  <a:extLst>
                    <a:ext uri="{FF2B5EF4-FFF2-40B4-BE49-F238E27FC236}">
                      <a16:creationId xmlns:a16="http://schemas.microsoft.com/office/drawing/2014/main" id="{1AA853F6-6D71-4026-B9BD-DA3E3529D9CE}"/>
                    </a:ext>
                  </a:extLst>
                </p:cNvPr>
                <p:cNvPicPr/>
                <p:nvPr/>
              </p:nvPicPr>
              <p:blipFill>
                <a:blip r:embed="rId378"/>
                <a:stretch>
                  <a:fillRect/>
                </a:stretch>
              </p:blipFill>
              <p:spPr>
                <a:xfrm>
                  <a:off x="514547" y="1884667"/>
                  <a:ext cx="12348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47" name="Freihand 46">
                  <a:extLst>
                    <a:ext uri="{FF2B5EF4-FFF2-40B4-BE49-F238E27FC236}">
                      <a16:creationId xmlns:a16="http://schemas.microsoft.com/office/drawing/2014/main" id="{307700A9-7BB5-4165-9E86-E0C23B1831BE}"/>
                    </a:ext>
                  </a:extLst>
                </p14:cNvPr>
                <p14:cNvContentPartPr/>
                <p14:nvPr/>
              </p14:nvContentPartPr>
              <p14:xfrm>
                <a:off x="656387" y="1941907"/>
                <a:ext cx="263160" cy="116640"/>
              </p14:xfrm>
            </p:contentPart>
          </mc:Choice>
          <mc:Fallback>
            <p:pic>
              <p:nvPicPr>
                <p:cNvPr id="47" name="Freihand 46">
                  <a:extLst>
                    <a:ext uri="{FF2B5EF4-FFF2-40B4-BE49-F238E27FC236}">
                      <a16:creationId xmlns:a16="http://schemas.microsoft.com/office/drawing/2014/main" id="{307700A9-7BB5-4165-9E86-E0C23B1831BE}"/>
                    </a:ext>
                  </a:extLst>
                </p:cNvPr>
                <p:cNvPicPr/>
                <p:nvPr/>
              </p:nvPicPr>
              <p:blipFill>
                <a:blip r:embed="rId380"/>
                <a:stretch>
                  <a:fillRect/>
                </a:stretch>
              </p:blipFill>
              <p:spPr>
                <a:xfrm>
                  <a:off x="652067" y="1937587"/>
                  <a:ext cx="27180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49" name="Freihand 48">
                  <a:extLst>
                    <a:ext uri="{FF2B5EF4-FFF2-40B4-BE49-F238E27FC236}">
                      <a16:creationId xmlns:a16="http://schemas.microsoft.com/office/drawing/2014/main" id="{CA033B3C-9BD0-4FAA-82D8-B0075C8F700D}"/>
                    </a:ext>
                  </a:extLst>
                </p14:cNvPr>
                <p14:cNvContentPartPr/>
                <p14:nvPr/>
              </p14:nvContentPartPr>
              <p14:xfrm>
                <a:off x="289187" y="2148547"/>
                <a:ext cx="212400" cy="116280"/>
              </p14:xfrm>
            </p:contentPart>
          </mc:Choice>
          <mc:Fallback>
            <p:pic>
              <p:nvPicPr>
                <p:cNvPr id="49" name="Freihand 48">
                  <a:extLst>
                    <a:ext uri="{FF2B5EF4-FFF2-40B4-BE49-F238E27FC236}">
                      <a16:creationId xmlns:a16="http://schemas.microsoft.com/office/drawing/2014/main" id="{CA033B3C-9BD0-4FAA-82D8-B0075C8F700D}"/>
                    </a:ext>
                  </a:extLst>
                </p:cNvPr>
                <p:cNvPicPr/>
                <p:nvPr/>
              </p:nvPicPr>
              <p:blipFill>
                <a:blip r:embed="rId382"/>
                <a:stretch>
                  <a:fillRect/>
                </a:stretch>
              </p:blipFill>
              <p:spPr>
                <a:xfrm>
                  <a:off x="284867" y="2144227"/>
                  <a:ext cx="2210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51" name="Freihand 50">
                  <a:extLst>
                    <a:ext uri="{FF2B5EF4-FFF2-40B4-BE49-F238E27FC236}">
                      <a16:creationId xmlns:a16="http://schemas.microsoft.com/office/drawing/2014/main" id="{F367CDEC-ECDE-47E4-A897-8F0DBDAD5E7C}"/>
                    </a:ext>
                  </a:extLst>
                </p14:cNvPr>
                <p14:cNvContentPartPr/>
                <p14:nvPr/>
              </p14:nvContentPartPr>
              <p14:xfrm>
                <a:off x="548747" y="2158267"/>
                <a:ext cx="93960" cy="71640"/>
              </p14:xfrm>
            </p:contentPart>
          </mc:Choice>
          <mc:Fallback>
            <p:pic>
              <p:nvPicPr>
                <p:cNvPr id="51" name="Freihand 50">
                  <a:extLst>
                    <a:ext uri="{FF2B5EF4-FFF2-40B4-BE49-F238E27FC236}">
                      <a16:creationId xmlns:a16="http://schemas.microsoft.com/office/drawing/2014/main" id="{F367CDEC-ECDE-47E4-A897-8F0DBDAD5E7C}"/>
                    </a:ext>
                  </a:extLst>
                </p:cNvPr>
                <p:cNvPicPr/>
                <p:nvPr/>
              </p:nvPicPr>
              <p:blipFill>
                <a:blip r:embed="rId384"/>
                <a:stretch>
                  <a:fillRect/>
                </a:stretch>
              </p:blipFill>
              <p:spPr>
                <a:xfrm>
                  <a:off x="544427" y="2153947"/>
                  <a:ext cx="1026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53" name="Freihand 52">
                  <a:extLst>
                    <a:ext uri="{FF2B5EF4-FFF2-40B4-BE49-F238E27FC236}">
                      <a16:creationId xmlns:a16="http://schemas.microsoft.com/office/drawing/2014/main" id="{151F8E7E-FC33-4470-B402-827E222E71B1}"/>
                    </a:ext>
                  </a:extLst>
                </p14:cNvPr>
                <p14:cNvContentPartPr/>
                <p14:nvPr/>
              </p14:nvContentPartPr>
              <p14:xfrm>
                <a:off x="725867" y="2103187"/>
                <a:ext cx="10080" cy="19440"/>
              </p14:xfrm>
            </p:contentPart>
          </mc:Choice>
          <mc:Fallback>
            <p:pic>
              <p:nvPicPr>
                <p:cNvPr id="53" name="Freihand 52">
                  <a:extLst>
                    <a:ext uri="{FF2B5EF4-FFF2-40B4-BE49-F238E27FC236}">
                      <a16:creationId xmlns:a16="http://schemas.microsoft.com/office/drawing/2014/main" id="{151F8E7E-FC33-4470-B402-827E222E71B1}"/>
                    </a:ext>
                  </a:extLst>
                </p:cNvPr>
                <p:cNvPicPr/>
                <p:nvPr/>
              </p:nvPicPr>
              <p:blipFill>
                <a:blip r:embed="rId386"/>
                <a:stretch>
                  <a:fillRect/>
                </a:stretch>
              </p:blipFill>
              <p:spPr>
                <a:xfrm>
                  <a:off x="721547" y="2098867"/>
                  <a:ext cx="187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54" name="Freihand 53">
                  <a:extLst>
                    <a:ext uri="{FF2B5EF4-FFF2-40B4-BE49-F238E27FC236}">
                      <a16:creationId xmlns:a16="http://schemas.microsoft.com/office/drawing/2014/main" id="{6DB1679B-B65D-4EC6-BB80-8BE1ACC4555B}"/>
                    </a:ext>
                  </a:extLst>
                </p14:cNvPr>
                <p14:cNvContentPartPr/>
                <p14:nvPr/>
              </p14:nvContentPartPr>
              <p14:xfrm>
                <a:off x="722627" y="2081947"/>
                <a:ext cx="33480" cy="122040"/>
              </p14:xfrm>
            </p:contentPart>
          </mc:Choice>
          <mc:Fallback>
            <p:pic>
              <p:nvPicPr>
                <p:cNvPr id="54" name="Freihand 53">
                  <a:extLst>
                    <a:ext uri="{FF2B5EF4-FFF2-40B4-BE49-F238E27FC236}">
                      <a16:creationId xmlns:a16="http://schemas.microsoft.com/office/drawing/2014/main" id="{6DB1679B-B65D-4EC6-BB80-8BE1ACC4555B}"/>
                    </a:ext>
                  </a:extLst>
                </p:cNvPr>
                <p:cNvPicPr/>
                <p:nvPr/>
              </p:nvPicPr>
              <p:blipFill>
                <a:blip r:embed="rId388"/>
                <a:stretch>
                  <a:fillRect/>
                </a:stretch>
              </p:blipFill>
              <p:spPr>
                <a:xfrm>
                  <a:off x="718307" y="2077627"/>
                  <a:ext cx="421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55" name="Freihand 54">
                  <a:extLst>
                    <a:ext uri="{FF2B5EF4-FFF2-40B4-BE49-F238E27FC236}">
                      <a16:creationId xmlns:a16="http://schemas.microsoft.com/office/drawing/2014/main" id="{13034A99-905F-432C-9617-F146BFA7F676}"/>
                    </a:ext>
                  </a:extLst>
                </p14:cNvPr>
                <p14:cNvContentPartPr/>
                <p14:nvPr/>
              </p14:nvContentPartPr>
              <p14:xfrm>
                <a:off x="695627" y="2120827"/>
                <a:ext cx="109800" cy="42480"/>
              </p14:xfrm>
            </p:contentPart>
          </mc:Choice>
          <mc:Fallback>
            <p:pic>
              <p:nvPicPr>
                <p:cNvPr id="55" name="Freihand 54">
                  <a:extLst>
                    <a:ext uri="{FF2B5EF4-FFF2-40B4-BE49-F238E27FC236}">
                      <a16:creationId xmlns:a16="http://schemas.microsoft.com/office/drawing/2014/main" id="{13034A99-905F-432C-9617-F146BFA7F676}"/>
                    </a:ext>
                  </a:extLst>
                </p:cNvPr>
                <p:cNvPicPr/>
                <p:nvPr/>
              </p:nvPicPr>
              <p:blipFill>
                <a:blip r:embed="rId390"/>
                <a:stretch>
                  <a:fillRect/>
                </a:stretch>
              </p:blipFill>
              <p:spPr>
                <a:xfrm>
                  <a:off x="691307" y="2116507"/>
                  <a:ext cx="11844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56" name="Freihand 55">
                  <a:extLst>
                    <a:ext uri="{FF2B5EF4-FFF2-40B4-BE49-F238E27FC236}">
                      <a16:creationId xmlns:a16="http://schemas.microsoft.com/office/drawing/2014/main" id="{27F49227-CAEF-48C5-A809-152E2B20FA1C}"/>
                    </a:ext>
                  </a:extLst>
                </p14:cNvPr>
                <p14:cNvContentPartPr/>
                <p14:nvPr/>
              </p14:nvContentPartPr>
              <p14:xfrm>
                <a:off x="800747" y="2106067"/>
                <a:ext cx="60840" cy="71280"/>
              </p14:xfrm>
            </p:contentPart>
          </mc:Choice>
          <mc:Fallback>
            <p:pic>
              <p:nvPicPr>
                <p:cNvPr id="56" name="Freihand 55">
                  <a:extLst>
                    <a:ext uri="{FF2B5EF4-FFF2-40B4-BE49-F238E27FC236}">
                      <a16:creationId xmlns:a16="http://schemas.microsoft.com/office/drawing/2014/main" id="{27F49227-CAEF-48C5-A809-152E2B20FA1C}"/>
                    </a:ext>
                  </a:extLst>
                </p:cNvPr>
                <p:cNvPicPr/>
                <p:nvPr/>
              </p:nvPicPr>
              <p:blipFill>
                <a:blip r:embed="rId392"/>
                <a:stretch>
                  <a:fillRect/>
                </a:stretch>
              </p:blipFill>
              <p:spPr>
                <a:xfrm>
                  <a:off x="796427" y="2101747"/>
                  <a:ext cx="6948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57" name="Freihand 56">
                  <a:extLst>
                    <a:ext uri="{FF2B5EF4-FFF2-40B4-BE49-F238E27FC236}">
                      <a16:creationId xmlns:a16="http://schemas.microsoft.com/office/drawing/2014/main" id="{28887E2D-85B0-4DA4-BCC2-D2A7C0CAC854}"/>
                    </a:ext>
                  </a:extLst>
                </p14:cNvPr>
                <p14:cNvContentPartPr/>
                <p14:nvPr/>
              </p14:nvContentPartPr>
              <p14:xfrm>
                <a:off x="975707" y="2008867"/>
                <a:ext cx="208800" cy="154440"/>
              </p14:xfrm>
            </p:contentPart>
          </mc:Choice>
          <mc:Fallback>
            <p:pic>
              <p:nvPicPr>
                <p:cNvPr id="57" name="Freihand 56">
                  <a:extLst>
                    <a:ext uri="{FF2B5EF4-FFF2-40B4-BE49-F238E27FC236}">
                      <a16:creationId xmlns:a16="http://schemas.microsoft.com/office/drawing/2014/main" id="{28887E2D-85B0-4DA4-BCC2-D2A7C0CAC854}"/>
                    </a:ext>
                  </a:extLst>
                </p:cNvPr>
                <p:cNvPicPr/>
                <p:nvPr/>
              </p:nvPicPr>
              <p:blipFill>
                <a:blip r:embed="rId394"/>
                <a:stretch>
                  <a:fillRect/>
                </a:stretch>
              </p:blipFill>
              <p:spPr>
                <a:xfrm>
                  <a:off x="971387" y="2004547"/>
                  <a:ext cx="2174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58" name="Freihand 57">
                  <a:extLst>
                    <a:ext uri="{FF2B5EF4-FFF2-40B4-BE49-F238E27FC236}">
                      <a16:creationId xmlns:a16="http://schemas.microsoft.com/office/drawing/2014/main" id="{2691EF32-1733-49BD-AFA5-65F393E30F20}"/>
                    </a:ext>
                  </a:extLst>
                </p14:cNvPr>
                <p14:cNvContentPartPr/>
                <p14:nvPr/>
              </p14:nvContentPartPr>
              <p14:xfrm>
                <a:off x="319067" y="2351947"/>
                <a:ext cx="118080" cy="88920"/>
              </p14:xfrm>
            </p:contentPart>
          </mc:Choice>
          <mc:Fallback>
            <p:pic>
              <p:nvPicPr>
                <p:cNvPr id="58" name="Freihand 57">
                  <a:extLst>
                    <a:ext uri="{FF2B5EF4-FFF2-40B4-BE49-F238E27FC236}">
                      <a16:creationId xmlns:a16="http://schemas.microsoft.com/office/drawing/2014/main" id="{2691EF32-1733-49BD-AFA5-65F393E30F20}"/>
                    </a:ext>
                  </a:extLst>
                </p:cNvPr>
                <p:cNvPicPr/>
                <p:nvPr/>
              </p:nvPicPr>
              <p:blipFill>
                <a:blip r:embed="rId396"/>
                <a:stretch>
                  <a:fillRect/>
                </a:stretch>
              </p:blipFill>
              <p:spPr>
                <a:xfrm>
                  <a:off x="314747" y="2347627"/>
                  <a:ext cx="1267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59" name="Freihand 58">
                  <a:extLst>
                    <a:ext uri="{FF2B5EF4-FFF2-40B4-BE49-F238E27FC236}">
                      <a16:creationId xmlns:a16="http://schemas.microsoft.com/office/drawing/2014/main" id="{DD206FC6-4162-4FBC-A498-2C529CF0DE8B}"/>
                    </a:ext>
                  </a:extLst>
                </p14:cNvPr>
                <p14:cNvContentPartPr/>
                <p14:nvPr/>
              </p14:nvContentPartPr>
              <p14:xfrm>
                <a:off x="430667" y="2339707"/>
                <a:ext cx="64800" cy="92880"/>
              </p14:xfrm>
            </p:contentPart>
          </mc:Choice>
          <mc:Fallback>
            <p:pic>
              <p:nvPicPr>
                <p:cNvPr id="59" name="Freihand 58">
                  <a:extLst>
                    <a:ext uri="{FF2B5EF4-FFF2-40B4-BE49-F238E27FC236}">
                      <a16:creationId xmlns:a16="http://schemas.microsoft.com/office/drawing/2014/main" id="{DD206FC6-4162-4FBC-A498-2C529CF0DE8B}"/>
                    </a:ext>
                  </a:extLst>
                </p:cNvPr>
                <p:cNvPicPr/>
                <p:nvPr/>
              </p:nvPicPr>
              <p:blipFill>
                <a:blip r:embed="rId398"/>
                <a:stretch>
                  <a:fillRect/>
                </a:stretch>
              </p:blipFill>
              <p:spPr>
                <a:xfrm>
                  <a:off x="426347" y="2335387"/>
                  <a:ext cx="734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60" name="Freihand 59">
                  <a:extLst>
                    <a:ext uri="{FF2B5EF4-FFF2-40B4-BE49-F238E27FC236}">
                      <a16:creationId xmlns:a16="http://schemas.microsoft.com/office/drawing/2014/main" id="{04AF64F9-1AEA-404D-BFA1-37D5CC36946F}"/>
                    </a:ext>
                  </a:extLst>
                </p14:cNvPr>
                <p14:cNvContentPartPr/>
                <p14:nvPr/>
              </p14:nvContentPartPr>
              <p14:xfrm>
                <a:off x="508427" y="2325667"/>
                <a:ext cx="40320" cy="189000"/>
              </p14:xfrm>
            </p:contentPart>
          </mc:Choice>
          <mc:Fallback>
            <p:pic>
              <p:nvPicPr>
                <p:cNvPr id="60" name="Freihand 59">
                  <a:extLst>
                    <a:ext uri="{FF2B5EF4-FFF2-40B4-BE49-F238E27FC236}">
                      <a16:creationId xmlns:a16="http://schemas.microsoft.com/office/drawing/2014/main" id="{04AF64F9-1AEA-404D-BFA1-37D5CC36946F}"/>
                    </a:ext>
                  </a:extLst>
                </p:cNvPr>
                <p:cNvPicPr/>
                <p:nvPr/>
              </p:nvPicPr>
              <p:blipFill>
                <a:blip r:embed="rId400"/>
                <a:stretch>
                  <a:fillRect/>
                </a:stretch>
              </p:blipFill>
              <p:spPr>
                <a:xfrm>
                  <a:off x="504107" y="2321347"/>
                  <a:ext cx="4896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61" name="Freihand 60">
                  <a:extLst>
                    <a:ext uri="{FF2B5EF4-FFF2-40B4-BE49-F238E27FC236}">
                      <a16:creationId xmlns:a16="http://schemas.microsoft.com/office/drawing/2014/main" id="{EFCEFF96-D7D9-4974-87A0-F714320A9121}"/>
                    </a:ext>
                  </a:extLst>
                </p14:cNvPr>
                <p14:cNvContentPartPr/>
                <p14:nvPr/>
              </p14:nvContentPartPr>
              <p14:xfrm>
                <a:off x="599147" y="2308747"/>
                <a:ext cx="50400" cy="86760"/>
              </p14:xfrm>
            </p:contentPart>
          </mc:Choice>
          <mc:Fallback>
            <p:pic>
              <p:nvPicPr>
                <p:cNvPr id="61" name="Freihand 60">
                  <a:extLst>
                    <a:ext uri="{FF2B5EF4-FFF2-40B4-BE49-F238E27FC236}">
                      <a16:creationId xmlns:a16="http://schemas.microsoft.com/office/drawing/2014/main" id="{EFCEFF96-D7D9-4974-87A0-F714320A9121}"/>
                    </a:ext>
                  </a:extLst>
                </p:cNvPr>
                <p:cNvPicPr/>
                <p:nvPr/>
              </p:nvPicPr>
              <p:blipFill>
                <a:blip r:embed="rId402"/>
                <a:stretch>
                  <a:fillRect/>
                </a:stretch>
              </p:blipFill>
              <p:spPr>
                <a:xfrm>
                  <a:off x="594827" y="2304427"/>
                  <a:ext cx="5904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62" name="Freihand 61">
                  <a:extLst>
                    <a:ext uri="{FF2B5EF4-FFF2-40B4-BE49-F238E27FC236}">
                      <a16:creationId xmlns:a16="http://schemas.microsoft.com/office/drawing/2014/main" id="{F38E6987-E863-450D-9D62-98D2ACC5F3D0}"/>
                    </a:ext>
                  </a:extLst>
                </p14:cNvPr>
                <p14:cNvContentPartPr/>
                <p14:nvPr/>
              </p14:nvContentPartPr>
              <p14:xfrm>
                <a:off x="690227" y="2317027"/>
                <a:ext cx="45360" cy="61920"/>
              </p14:xfrm>
            </p:contentPart>
          </mc:Choice>
          <mc:Fallback>
            <p:pic>
              <p:nvPicPr>
                <p:cNvPr id="62" name="Freihand 61">
                  <a:extLst>
                    <a:ext uri="{FF2B5EF4-FFF2-40B4-BE49-F238E27FC236}">
                      <a16:creationId xmlns:a16="http://schemas.microsoft.com/office/drawing/2014/main" id="{F38E6987-E863-450D-9D62-98D2ACC5F3D0}"/>
                    </a:ext>
                  </a:extLst>
                </p:cNvPr>
                <p:cNvPicPr/>
                <p:nvPr/>
              </p:nvPicPr>
              <p:blipFill>
                <a:blip r:embed="rId404"/>
                <a:stretch>
                  <a:fillRect/>
                </a:stretch>
              </p:blipFill>
              <p:spPr>
                <a:xfrm>
                  <a:off x="685907" y="2312707"/>
                  <a:ext cx="5400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63" name="Freihand 62">
                  <a:extLst>
                    <a:ext uri="{FF2B5EF4-FFF2-40B4-BE49-F238E27FC236}">
                      <a16:creationId xmlns:a16="http://schemas.microsoft.com/office/drawing/2014/main" id="{9C99D61B-3B20-4772-87C4-D2C22D77363D}"/>
                    </a:ext>
                  </a:extLst>
                </p14:cNvPr>
                <p14:cNvContentPartPr/>
                <p14:nvPr/>
              </p14:nvContentPartPr>
              <p14:xfrm>
                <a:off x="735587" y="2239987"/>
                <a:ext cx="83520" cy="156240"/>
              </p14:xfrm>
            </p:contentPart>
          </mc:Choice>
          <mc:Fallback>
            <p:pic>
              <p:nvPicPr>
                <p:cNvPr id="63" name="Freihand 62">
                  <a:extLst>
                    <a:ext uri="{FF2B5EF4-FFF2-40B4-BE49-F238E27FC236}">
                      <a16:creationId xmlns:a16="http://schemas.microsoft.com/office/drawing/2014/main" id="{9C99D61B-3B20-4772-87C4-D2C22D77363D}"/>
                    </a:ext>
                  </a:extLst>
                </p:cNvPr>
                <p:cNvPicPr/>
                <p:nvPr/>
              </p:nvPicPr>
              <p:blipFill>
                <a:blip r:embed="rId406"/>
                <a:stretch>
                  <a:fillRect/>
                </a:stretch>
              </p:blipFill>
              <p:spPr>
                <a:xfrm>
                  <a:off x="731267" y="2235667"/>
                  <a:ext cx="9216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64" name="Freihand 63">
                  <a:extLst>
                    <a:ext uri="{FF2B5EF4-FFF2-40B4-BE49-F238E27FC236}">
                      <a16:creationId xmlns:a16="http://schemas.microsoft.com/office/drawing/2014/main" id="{7B3B2879-4DBC-42B3-A51A-6DCC65046B15}"/>
                    </a:ext>
                  </a:extLst>
                </p14:cNvPr>
                <p14:cNvContentPartPr/>
                <p14:nvPr/>
              </p14:nvContentPartPr>
              <p14:xfrm>
                <a:off x="873107" y="2210107"/>
                <a:ext cx="139680" cy="280440"/>
              </p14:xfrm>
            </p:contentPart>
          </mc:Choice>
          <mc:Fallback>
            <p:pic>
              <p:nvPicPr>
                <p:cNvPr id="64" name="Freihand 63">
                  <a:extLst>
                    <a:ext uri="{FF2B5EF4-FFF2-40B4-BE49-F238E27FC236}">
                      <a16:creationId xmlns:a16="http://schemas.microsoft.com/office/drawing/2014/main" id="{7B3B2879-4DBC-42B3-A51A-6DCC65046B15}"/>
                    </a:ext>
                  </a:extLst>
                </p:cNvPr>
                <p:cNvPicPr/>
                <p:nvPr/>
              </p:nvPicPr>
              <p:blipFill>
                <a:blip r:embed="rId408"/>
                <a:stretch>
                  <a:fillRect/>
                </a:stretch>
              </p:blipFill>
              <p:spPr>
                <a:xfrm>
                  <a:off x="868787" y="2205787"/>
                  <a:ext cx="148320" cy="28908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65" name="Freihand 64">
                  <a:extLst>
                    <a:ext uri="{FF2B5EF4-FFF2-40B4-BE49-F238E27FC236}">
                      <a16:creationId xmlns:a16="http://schemas.microsoft.com/office/drawing/2014/main" id="{9594D53D-3305-4E2C-AE65-7C50F3676653}"/>
                    </a:ext>
                  </a:extLst>
                </p14:cNvPr>
                <p14:cNvContentPartPr/>
                <p14:nvPr/>
              </p14:nvContentPartPr>
              <p14:xfrm>
                <a:off x="298907" y="2582347"/>
                <a:ext cx="115200" cy="109800"/>
              </p14:xfrm>
            </p:contentPart>
          </mc:Choice>
          <mc:Fallback>
            <p:pic>
              <p:nvPicPr>
                <p:cNvPr id="65" name="Freihand 64">
                  <a:extLst>
                    <a:ext uri="{FF2B5EF4-FFF2-40B4-BE49-F238E27FC236}">
                      <a16:creationId xmlns:a16="http://schemas.microsoft.com/office/drawing/2014/main" id="{9594D53D-3305-4E2C-AE65-7C50F3676653}"/>
                    </a:ext>
                  </a:extLst>
                </p:cNvPr>
                <p:cNvPicPr/>
                <p:nvPr/>
              </p:nvPicPr>
              <p:blipFill>
                <a:blip r:embed="rId410"/>
                <a:stretch>
                  <a:fillRect/>
                </a:stretch>
              </p:blipFill>
              <p:spPr>
                <a:xfrm>
                  <a:off x="294587" y="2578027"/>
                  <a:ext cx="12384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66" name="Freihand 65">
                  <a:extLst>
                    <a:ext uri="{FF2B5EF4-FFF2-40B4-BE49-F238E27FC236}">
                      <a16:creationId xmlns:a16="http://schemas.microsoft.com/office/drawing/2014/main" id="{71459D0F-FA8C-4A31-91C6-0BA99AAF0DFB}"/>
                    </a:ext>
                  </a:extLst>
                </p14:cNvPr>
                <p14:cNvContentPartPr/>
                <p14:nvPr/>
              </p14:nvContentPartPr>
              <p14:xfrm>
                <a:off x="441107" y="2514667"/>
                <a:ext cx="93600" cy="164520"/>
              </p14:xfrm>
            </p:contentPart>
          </mc:Choice>
          <mc:Fallback>
            <p:pic>
              <p:nvPicPr>
                <p:cNvPr id="66" name="Freihand 65">
                  <a:extLst>
                    <a:ext uri="{FF2B5EF4-FFF2-40B4-BE49-F238E27FC236}">
                      <a16:creationId xmlns:a16="http://schemas.microsoft.com/office/drawing/2014/main" id="{71459D0F-FA8C-4A31-91C6-0BA99AAF0DFB}"/>
                    </a:ext>
                  </a:extLst>
                </p:cNvPr>
                <p:cNvPicPr/>
                <p:nvPr/>
              </p:nvPicPr>
              <p:blipFill>
                <a:blip r:embed="rId412"/>
                <a:stretch>
                  <a:fillRect/>
                </a:stretch>
              </p:blipFill>
              <p:spPr>
                <a:xfrm>
                  <a:off x="436787" y="2510347"/>
                  <a:ext cx="10224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67" name="Freihand 66">
                  <a:extLst>
                    <a:ext uri="{FF2B5EF4-FFF2-40B4-BE49-F238E27FC236}">
                      <a16:creationId xmlns:a16="http://schemas.microsoft.com/office/drawing/2014/main" id="{4F91FCBA-7332-454A-9BE5-5456E1520705}"/>
                    </a:ext>
                  </a:extLst>
                </p14:cNvPr>
                <p14:cNvContentPartPr/>
                <p14:nvPr/>
              </p14:nvContentPartPr>
              <p14:xfrm>
                <a:off x="563147" y="2491267"/>
                <a:ext cx="250920" cy="134640"/>
              </p14:xfrm>
            </p:contentPart>
          </mc:Choice>
          <mc:Fallback>
            <p:pic>
              <p:nvPicPr>
                <p:cNvPr id="67" name="Freihand 66">
                  <a:extLst>
                    <a:ext uri="{FF2B5EF4-FFF2-40B4-BE49-F238E27FC236}">
                      <a16:creationId xmlns:a16="http://schemas.microsoft.com/office/drawing/2014/main" id="{4F91FCBA-7332-454A-9BE5-5456E1520705}"/>
                    </a:ext>
                  </a:extLst>
                </p:cNvPr>
                <p:cNvPicPr/>
                <p:nvPr/>
              </p:nvPicPr>
              <p:blipFill>
                <a:blip r:embed="rId414"/>
                <a:stretch>
                  <a:fillRect/>
                </a:stretch>
              </p:blipFill>
              <p:spPr>
                <a:xfrm>
                  <a:off x="558827" y="2486947"/>
                  <a:ext cx="25956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68" name="Freihand 67">
                  <a:extLst>
                    <a:ext uri="{FF2B5EF4-FFF2-40B4-BE49-F238E27FC236}">
                      <a16:creationId xmlns:a16="http://schemas.microsoft.com/office/drawing/2014/main" id="{FFCE4701-AE15-46C5-B81A-17589F3D11AC}"/>
                    </a:ext>
                  </a:extLst>
                </p14:cNvPr>
                <p14:cNvContentPartPr/>
                <p14:nvPr/>
              </p14:nvContentPartPr>
              <p14:xfrm>
                <a:off x="870587" y="2452027"/>
                <a:ext cx="86040" cy="100440"/>
              </p14:xfrm>
            </p:contentPart>
          </mc:Choice>
          <mc:Fallback>
            <p:pic>
              <p:nvPicPr>
                <p:cNvPr id="68" name="Freihand 67">
                  <a:extLst>
                    <a:ext uri="{FF2B5EF4-FFF2-40B4-BE49-F238E27FC236}">
                      <a16:creationId xmlns:a16="http://schemas.microsoft.com/office/drawing/2014/main" id="{FFCE4701-AE15-46C5-B81A-17589F3D11AC}"/>
                    </a:ext>
                  </a:extLst>
                </p:cNvPr>
                <p:cNvPicPr/>
                <p:nvPr/>
              </p:nvPicPr>
              <p:blipFill>
                <a:blip r:embed="rId416"/>
                <a:stretch>
                  <a:fillRect/>
                </a:stretch>
              </p:blipFill>
              <p:spPr>
                <a:xfrm>
                  <a:off x="866267" y="2447707"/>
                  <a:ext cx="9468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69" name="Freihand 68">
                  <a:extLst>
                    <a:ext uri="{FF2B5EF4-FFF2-40B4-BE49-F238E27FC236}">
                      <a16:creationId xmlns:a16="http://schemas.microsoft.com/office/drawing/2014/main" id="{B49CED05-931C-4FAD-B5D8-B30A12388BE3}"/>
                    </a:ext>
                  </a:extLst>
                </p14:cNvPr>
                <p14:cNvContentPartPr/>
                <p14:nvPr/>
              </p14:nvContentPartPr>
              <p14:xfrm>
                <a:off x="976427" y="2429347"/>
                <a:ext cx="51840" cy="94320"/>
              </p14:xfrm>
            </p:contentPart>
          </mc:Choice>
          <mc:Fallback>
            <p:pic>
              <p:nvPicPr>
                <p:cNvPr id="69" name="Freihand 68">
                  <a:extLst>
                    <a:ext uri="{FF2B5EF4-FFF2-40B4-BE49-F238E27FC236}">
                      <a16:creationId xmlns:a16="http://schemas.microsoft.com/office/drawing/2014/main" id="{B49CED05-931C-4FAD-B5D8-B30A12388BE3}"/>
                    </a:ext>
                  </a:extLst>
                </p:cNvPr>
                <p:cNvPicPr/>
                <p:nvPr/>
              </p:nvPicPr>
              <p:blipFill>
                <a:blip r:embed="rId418"/>
                <a:stretch>
                  <a:fillRect/>
                </a:stretch>
              </p:blipFill>
              <p:spPr>
                <a:xfrm>
                  <a:off x="972107" y="2425027"/>
                  <a:ext cx="604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70" name="Freihand 69">
                  <a:extLst>
                    <a:ext uri="{FF2B5EF4-FFF2-40B4-BE49-F238E27FC236}">
                      <a16:creationId xmlns:a16="http://schemas.microsoft.com/office/drawing/2014/main" id="{07CA3826-EB18-4DCA-AE30-37C6C14B5F23}"/>
                    </a:ext>
                  </a:extLst>
                </p14:cNvPr>
                <p14:cNvContentPartPr/>
                <p14:nvPr/>
              </p14:nvContentPartPr>
              <p14:xfrm>
                <a:off x="1046267" y="2400907"/>
                <a:ext cx="86760" cy="98640"/>
              </p14:xfrm>
            </p:contentPart>
          </mc:Choice>
          <mc:Fallback>
            <p:pic>
              <p:nvPicPr>
                <p:cNvPr id="70" name="Freihand 69">
                  <a:extLst>
                    <a:ext uri="{FF2B5EF4-FFF2-40B4-BE49-F238E27FC236}">
                      <a16:creationId xmlns:a16="http://schemas.microsoft.com/office/drawing/2014/main" id="{07CA3826-EB18-4DCA-AE30-37C6C14B5F23}"/>
                    </a:ext>
                  </a:extLst>
                </p:cNvPr>
                <p:cNvPicPr/>
                <p:nvPr/>
              </p:nvPicPr>
              <p:blipFill>
                <a:blip r:embed="rId420"/>
                <a:stretch>
                  <a:fillRect/>
                </a:stretch>
              </p:blipFill>
              <p:spPr>
                <a:xfrm>
                  <a:off x="1041947" y="2396587"/>
                  <a:ext cx="9540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71" name="Freihand 70">
                  <a:extLst>
                    <a:ext uri="{FF2B5EF4-FFF2-40B4-BE49-F238E27FC236}">
                      <a16:creationId xmlns:a16="http://schemas.microsoft.com/office/drawing/2014/main" id="{28EE0A95-DF49-4D66-AF5B-16EBF2AA7524}"/>
                    </a:ext>
                  </a:extLst>
                </p14:cNvPr>
                <p14:cNvContentPartPr/>
                <p14:nvPr/>
              </p14:nvContentPartPr>
              <p14:xfrm>
                <a:off x="1138427" y="2361667"/>
                <a:ext cx="145080" cy="84240"/>
              </p14:xfrm>
            </p:contentPart>
          </mc:Choice>
          <mc:Fallback>
            <p:pic>
              <p:nvPicPr>
                <p:cNvPr id="71" name="Freihand 70">
                  <a:extLst>
                    <a:ext uri="{FF2B5EF4-FFF2-40B4-BE49-F238E27FC236}">
                      <a16:creationId xmlns:a16="http://schemas.microsoft.com/office/drawing/2014/main" id="{28EE0A95-DF49-4D66-AF5B-16EBF2AA7524}"/>
                    </a:ext>
                  </a:extLst>
                </p:cNvPr>
                <p:cNvPicPr/>
                <p:nvPr/>
              </p:nvPicPr>
              <p:blipFill>
                <a:blip r:embed="rId422"/>
                <a:stretch>
                  <a:fillRect/>
                </a:stretch>
              </p:blipFill>
              <p:spPr>
                <a:xfrm>
                  <a:off x="1134107" y="2357347"/>
                  <a:ext cx="15372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72" name="Freihand 71">
                  <a:extLst>
                    <a:ext uri="{FF2B5EF4-FFF2-40B4-BE49-F238E27FC236}">
                      <a16:creationId xmlns:a16="http://schemas.microsoft.com/office/drawing/2014/main" id="{62B579D3-5004-41AC-81A1-FD15FCE2BF5B}"/>
                    </a:ext>
                  </a:extLst>
                </p14:cNvPr>
                <p14:cNvContentPartPr/>
                <p14:nvPr/>
              </p14:nvContentPartPr>
              <p14:xfrm>
                <a:off x="965987" y="2394427"/>
                <a:ext cx="153000" cy="111600"/>
              </p14:xfrm>
            </p:contentPart>
          </mc:Choice>
          <mc:Fallback>
            <p:pic>
              <p:nvPicPr>
                <p:cNvPr id="72" name="Freihand 71">
                  <a:extLst>
                    <a:ext uri="{FF2B5EF4-FFF2-40B4-BE49-F238E27FC236}">
                      <a16:creationId xmlns:a16="http://schemas.microsoft.com/office/drawing/2014/main" id="{62B579D3-5004-41AC-81A1-FD15FCE2BF5B}"/>
                    </a:ext>
                  </a:extLst>
                </p:cNvPr>
                <p:cNvPicPr/>
                <p:nvPr/>
              </p:nvPicPr>
              <p:blipFill>
                <a:blip r:embed="rId424"/>
                <a:stretch>
                  <a:fillRect/>
                </a:stretch>
              </p:blipFill>
              <p:spPr>
                <a:xfrm>
                  <a:off x="961667" y="2390107"/>
                  <a:ext cx="1616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73" name="Freihand 72">
                  <a:extLst>
                    <a:ext uri="{FF2B5EF4-FFF2-40B4-BE49-F238E27FC236}">
                      <a16:creationId xmlns:a16="http://schemas.microsoft.com/office/drawing/2014/main" id="{D55C7C35-75D4-45D6-B835-3182F78CA37E}"/>
                    </a:ext>
                  </a:extLst>
                </p14:cNvPr>
                <p14:cNvContentPartPr/>
                <p14:nvPr/>
              </p14:nvContentPartPr>
              <p14:xfrm>
                <a:off x="1170107" y="2305867"/>
                <a:ext cx="216000" cy="128880"/>
              </p14:xfrm>
            </p:contentPart>
          </mc:Choice>
          <mc:Fallback>
            <p:pic>
              <p:nvPicPr>
                <p:cNvPr id="73" name="Freihand 72">
                  <a:extLst>
                    <a:ext uri="{FF2B5EF4-FFF2-40B4-BE49-F238E27FC236}">
                      <a16:creationId xmlns:a16="http://schemas.microsoft.com/office/drawing/2014/main" id="{D55C7C35-75D4-45D6-B835-3182F78CA37E}"/>
                    </a:ext>
                  </a:extLst>
                </p:cNvPr>
                <p:cNvPicPr/>
                <p:nvPr/>
              </p:nvPicPr>
              <p:blipFill>
                <a:blip r:embed="rId426"/>
                <a:stretch>
                  <a:fillRect/>
                </a:stretch>
              </p:blipFill>
              <p:spPr>
                <a:xfrm>
                  <a:off x="1165787" y="2301547"/>
                  <a:ext cx="22464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75" name="Freihand 74">
                  <a:extLst>
                    <a:ext uri="{FF2B5EF4-FFF2-40B4-BE49-F238E27FC236}">
                      <a16:creationId xmlns:a16="http://schemas.microsoft.com/office/drawing/2014/main" id="{BF23912D-E952-4477-9DF5-EAEB95064FD6}"/>
                    </a:ext>
                  </a:extLst>
                </p14:cNvPr>
                <p14:cNvContentPartPr/>
                <p14:nvPr/>
              </p14:nvContentPartPr>
              <p14:xfrm>
                <a:off x="310067" y="2792227"/>
                <a:ext cx="123480" cy="178560"/>
              </p14:xfrm>
            </p:contentPart>
          </mc:Choice>
          <mc:Fallback>
            <p:pic>
              <p:nvPicPr>
                <p:cNvPr id="75" name="Freihand 74">
                  <a:extLst>
                    <a:ext uri="{FF2B5EF4-FFF2-40B4-BE49-F238E27FC236}">
                      <a16:creationId xmlns:a16="http://schemas.microsoft.com/office/drawing/2014/main" id="{BF23912D-E952-4477-9DF5-EAEB95064FD6}"/>
                    </a:ext>
                  </a:extLst>
                </p:cNvPr>
                <p:cNvPicPr/>
                <p:nvPr/>
              </p:nvPicPr>
              <p:blipFill>
                <a:blip r:embed="rId428"/>
                <a:stretch>
                  <a:fillRect/>
                </a:stretch>
              </p:blipFill>
              <p:spPr>
                <a:xfrm>
                  <a:off x="305747" y="2787907"/>
                  <a:ext cx="13212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76" name="Freihand 75">
                  <a:extLst>
                    <a:ext uri="{FF2B5EF4-FFF2-40B4-BE49-F238E27FC236}">
                      <a16:creationId xmlns:a16="http://schemas.microsoft.com/office/drawing/2014/main" id="{3F868A31-C9EE-4465-999C-0519C3E2C454}"/>
                    </a:ext>
                  </a:extLst>
                </p14:cNvPr>
                <p14:cNvContentPartPr/>
                <p14:nvPr/>
              </p14:nvContentPartPr>
              <p14:xfrm>
                <a:off x="436067" y="2805907"/>
                <a:ext cx="128520" cy="74160"/>
              </p14:xfrm>
            </p:contentPart>
          </mc:Choice>
          <mc:Fallback>
            <p:pic>
              <p:nvPicPr>
                <p:cNvPr id="76" name="Freihand 75">
                  <a:extLst>
                    <a:ext uri="{FF2B5EF4-FFF2-40B4-BE49-F238E27FC236}">
                      <a16:creationId xmlns:a16="http://schemas.microsoft.com/office/drawing/2014/main" id="{3F868A31-C9EE-4465-999C-0519C3E2C454}"/>
                    </a:ext>
                  </a:extLst>
                </p:cNvPr>
                <p:cNvPicPr/>
                <p:nvPr/>
              </p:nvPicPr>
              <p:blipFill>
                <a:blip r:embed="rId430"/>
                <a:stretch>
                  <a:fillRect/>
                </a:stretch>
              </p:blipFill>
              <p:spPr>
                <a:xfrm>
                  <a:off x="431747" y="2801587"/>
                  <a:ext cx="13716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77" name="Freihand 76">
                  <a:extLst>
                    <a:ext uri="{FF2B5EF4-FFF2-40B4-BE49-F238E27FC236}">
                      <a16:creationId xmlns:a16="http://schemas.microsoft.com/office/drawing/2014/main" id="{0C438ABE-C20B-4967-A85F-EAA51BB776F6}"/>
                    </a:ext>
                  </a:extLst>
                </p14:cNvPr>
                <p14:cNvContentPartPr/>
                <p14:nvPr/>
              </p14:nvContentPartPr>
              <p14:xfrm>
                <a:off x="593747" y="2723107"/>
                <a:ext cx="179280" cy="69120"/>
              </p14:xfrm>
            </p:contentPart>
          </mc:Choice>
          <mc:Fallback>
            <p:pic>
              <p:nvPicPr>
                <p:cNvPr id="77" name="Freihand 76">
                  <a:extLst>
                    <a:ext uri="{FF2B5EF4-FFF2-40B4-BE49-F238E27FC236}">
                      <a16:creationId xmlns:a16="http://schemas.microsoft.com/office/drawing/2014/main" id="{0C438ABE-C20B-4967-A85F-EAA51BB776F6}"/>
                    </a:ext>
                  </a:extLst>
                </p:cNvPr>
                <p:cNvPicPr/>
                <p:nvPr/>
              </p:nvPicPr>
              <p:blipFill>
                <a:blip r:embed="rId432"/>
                <a:stretch>
                  <a:fillRect/>
                </a:stretch>
              </p:blipFill>
              <p:spPr>
                <a:xfrm>
                  <a:off x="589427" y="2718787"/>
                  <a:ext cx="18792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78" name="Freihand 77">
                  <a:extLst>
                    <a:ext uri="{FF2B5EF4-FFF2-40B4-BE49-F238E27FC236}">
                      <a16:creationId xmlns:a16="http://schemas.microsoft.com/office/drawing/2014/main" id="{E2458454-B0FD-4F4E-A356-B8088744C381}"/>
                    </a:ext>
                  </a:extLst>
                </p14:cNvPr>
                <p14:cNvContentPartPr/>
                <p14:nvPr/>
              </p14:nvContentPartPr>
              <p14:xfrm>
                <a:off x="786347" y="2587747"/>
                <a:ext cx="246960" cy="208080"/>
              </p14:xfrm>
            </p:contentPart>
          </mc:Choice>
          <mc:Fallback>
            <p:pic>
              <p:nvPicPr>
                <p:cNvPr id="78" name="Freihand 77">
                  <a:extLst>
                    <a:ext uri="{FF2B5EF4-FFF2-40B4-BE49-F238E27FC236}">
                      <a16:creationId xmlns:a16="http://schemas.microsoft.com/office/drawing/2014/main" id="{E2458454-B0FD-4F4E-A356-B8088744C381}"/>
                    </a:ext>
                  </a:extLst>
                </p:cNvPr>
                <p:cNvPicPr/>
                <p:nvPr/>
              </p:nvPicPr>
              <p:blipFill>
                <a:blip r:embed="rId434"/>
                <a:stretch>
                  <a:fillRect/>
                </a:stretch>
              </p:blipFill>
              <p:spPr>
                <a:xfrm>
                  <a:off x="782027" y="2583427"/>
                  <a:ext cx="25560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79" name="Freihand 78">
                  <a:extLst>
                    <a:ext uri="{FF2B5EF4-FFF2-40B4-BE49-F238E27FC236}">
                      <a16:creationId xmlns:a16="http://schemas.microsoft.com/office/drawing/2014/main" id="{DC6B09BE-B741-4A28-8FCC-1A64D03052D5}"/>
                    </a:ext>
                  </a:extLst>
                </p14:cNvPr>
                <p14:cNvContentPartPr/>
                <p14:nvPr/>
              </p14:nvContentPartPr>
              <p14:xfrm>
                <a:off x="1065707" y="2530867"/>
                <a:ext cx="39960" cy="195480"/>
              </p14:xfrm>
            </p:contentPart>
          </mc:Choice>
          <mc:Fallback>
            <p:pic>
              <p:nvPicPr>
                <p:cNvPr id="79" name="Freihand 78">
                  <a:extLst>
                    <a:ext uri="{FF2B5EF4-FFF2-40B4-BE49-F238E27FC236}">
                      <a16:creationId xmlns:a16="http://schemas.microsoft.com/office/drawing/2014/main" id="{DC6B09BE-B741-4A28-8FCC-1A64D03052D5}"/>
                    </a:ext>
                  </a:extLst>
                </p:cNvPr>
                <p:cNvPicPr/>
                <p:nvPr/>
              </p:nvPicPr>
              <p:blipFill>
                <a:blip r:embed="rId436"/>
                <a:stretch>
                  <a:fillRect/>
                </a:stretch>
              </p:blipFill>
              <p:spPr>
                <a:xfrm>
                  <a:off x="1061387" y="2526547"/>
                  <a:ext cx="4860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81" name="Freihand 80">
                  <a:extLst>
                    <a:ext uri="{FF2B5EF4-FFF2-40B4-BE49-F238E27FC236}">
                      <a16:creationId xmlns:a16="http://schemas.microsoft.com/office/drawing/2014/main" id="{7B6E3BDE-076B-459B-8E28-FDA8CE384A1A}"/>
                    </a:ext>
                  </a:extLst>
                </p14:cNvPr>
                <p14:cNvContentPartPr/>
                <p14:nvPr/>
              </p14:nvContentPartPr>
              <p14:xfrm>
                <a:off x="2125547" y="1388587"/>
                <a:ext cx="29880" cy="8640"/>
              </p14:xfrm>
            </p:contentPart>
          </mc:Choice>
          <mc:Fallback>
            <p:pic>
              <p:nvPicPr>
                <p:cNvPr id="81" name="Freihand 80">
                  <a:extLst>
                    <a:ext uri="{FF2B5EF4-FFF2-40B4-BE49-F238E27FC236}">
                      <a16:creationId xmlns:a16="http://schemas.microsoft.com/office/drawing/2014/main" id="{7B6E3BDE-076B-459B-8E28-FDA8CE384A1A}"/>
                    </a:ext>
                  </a:extLst>
                </p:cNvPr>
                <p:cNvPicPr/>
                <p:nvPr/>
              </p:nvPicPr>
              <p:blipFill>
                <a:blip r:embed="rId438"/>
                <a:stretch>
                  <a:fillRect/>
                </a:stretch>
              </p:blipFill>
              <p:spPr>
                <a:xfrm>
                  <a:off x="2121227" y="1384267"/>
                  <a:ext cx="385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82" name="Freihand 81">
                  <a:extLst>
                    <a:ext uri="{FF2B5EF4-FFF2-40B4-BE49-F238E27FC236}">
                      <a16:creationId xmlns:a16="http://schemas.microsoft.com/office/drawing/2014/main" id="{25594473-09D4-46EF-BCA2-0E544263A082}"/>
                    </a:ext>
                  </a:extLst>
                </p14:cNvPr>
                <p14:cNvContentPartPr/>
                <p14:nvPr/>
              </p14:nvContentPartPr>
              <p14:xfrm>
                <a:off x="2051747" y="1372027"/>
                <a:ext cx="376200" cy="54360"/>
              </p14:xfrm>
            </p:contentPart>
          </mc:Choice>
          <mc:Fallback>
            <p:pic>
              <p:nvPicPr>
                <p:cNvPr id="82" name="Freihand 81">
                  <a:extLst>
                    <a:ext uri="{FF2B5EF4-FFF2-40B4-BE49-F238E27FC236}">
                      <a16:creationId xmlns:a16="http://schemas.microsoft.com/office/drawing/2014/main" id="{25594473-09D4-46EF-BCA2-0E544263A082}"/>
                    </a:ext>
                  </a:extLst>
                </p:cNvPr>
                <p:cNvPicPr/>
                <p:nvPr/>
              </p:nvPicPr>
              <p:blipFill>
                <a:blip r:embed="rId440"/>
                <a:stretch>
                  <a:fillRect/>
                </a:stretch>
              </p:blipFill>
              <p:spPr>
                <a:xfrm>
                  <a:off x="2047427" y="1367707"/>
                  <a:ext cx="38484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86" name="Freihand 85">
                  <a:extLst>
                    <a:ext uri="{FF2B5EF4-FFF2-40B4-BE49-F238E27FC236}">
                      <a16:creationId xmlns:a16="http://schemas.microsoft.com/office/drawing/2014/main" id="{F6BD52BB-4D85-44B3-A773-31F476053AB7}"/>
                    </a:ext>
                  </a:extLst>
                </p14:cNvPr>
                <p14:cNvContentPartPr/>
                <p14:nvPr/>
              </p14:nvContentPartPr>
              <p14:xfrm>
                <a:off x="1682387" y="1046227"/>
                <a:ext cx="344520" cy="450000"/>
              </p14:xfrm>
            </p:contentPart>
          </mc:Choice>
          <mc:Fallback>
            <p:pic>
              <p:nvPicPr>
                <p:cNvPr id="86" name="Freihand 85">
                  <a:extLst>
                    <a:ext uri="{FF2B5EF4-FFF2-40B4-BE49-F238E27FC236}">
                      <a16:creationId xmlns:a16="http://schemas.microsoft.com/office/drawing/2014/main" id="{F6BD52BB-4D85-44B3-A773-31F476053AB7}"/>
                    </a:ext>
                  </a:extLst>
                </p:cNvPr>
                <p:cNvPicPr/>
                <p:nvPr/>
              </p:nvPicPr>
              <p:blipFill>
                <a:blip r:embed="rId442"/>
                <a:stretch>
                  <a:fillRect/>
                </a:stretch>
              </p:blipFill>
              <p:spPr>
                <a:xfrm>
                  <a:off x="1678067" y="1041907"/>
                  <a:ext cx="353160" cy="45864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87" name="Freihand 86">
                  <a:extLst>
                    <a:ext uri="{FF2B5EF4-FFF2-40B4-BE49-F238E27FC236}">
                      <a16:creationId xmlns:a16="http://schemas.microsoft.com/office/drawing/2014/main" id="{43CA93C8-1091-4465-844D-01C39BA8A641}"/>
                    </a:ext>
                  </a:extLst>
                </p14:cNvPr>
                <p14:cNvContentPartPr/>
                <p14:nvPr/>
              </p14:nvContentPartPr>
              <p14:xfrm>
                <a:off x="1919987" y="1405147"/>
                <a:ext cx="109440" cy="147600"/>
              </p14:xfrm>
            </p:contentPart>
          </mc:Choice>
          <mc:Fallback>
            <p:pic>
              <p:nvPicPr>
                <p:cNvPr id="87" name="Freihand 86">
                  <a:extLst>
                    <a:ext uri="{FF2B5EF4-FFF2-40B4-BE49-F238E27FC236}">
                      <a16:creationId xmlns:a16="http://schemas.microsoft.com/office/drawing/2014/main" id="{43CA93C8-1091-4465-844D-01C39BA8A641}"/>
                    </a:ext>
                  </a:extLst>
                </p:cNvPr>
                <p:cNvPicPr/>
                <p:nvPr/>
              </p:nvPicPr>
              <p:blipFill>
                <a:blip r:embed="rId444"/>
                <a:stretch>
                  <a:fillRect/>
                </a:stretch>
              </p:blipFill>
              <p:spPr>
                <a:xfrm>
                  <a:off x="1915667" y="1400827"/>
                  <a:ext cx="1180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91" name="Freihand 90">
                  <a:extLst>
                    <a:ext uri="{FF2B5EF4-FFF2-40B4-BE49-F238E27FC236}">
                      <a16:creationId xmlns:a16="http://schemas.microsoft.com/office/drawing/2014/main" id="{CB116038-26D1-4165-9279-1145842F46AA}"/>
                    </a:ext>
                  </a:extLst>
                </p14:cNvPr>
                <p14:cNvContentPartPr/>
                <p14:nvPr/>
              </p14:nvContentPartPr>
              <p14:xfrm>
                <a:off x="2148227" y="1030747"/>
                <a:ext cx="132480" cy="212040"/>
              </p14:xfrm>
            </p:contentPart>
          </mc:Choice>
          <mc:Fallback>
            <p:pic>
              <p:nvPicPr>
                <p:cNvPr id="91" name="Freihand 90">
                  <a:extLst>
                    <a:ext uri="{FF2B5EF4-FFF2-40B4-BE49-F238E27FC236}">
                      <a16:creationId xmlns:a16="http://schemas.microsoft.com/office/drawing/2014/main" id="{CB116038-26D1-4165-9279-1145842F46AA}"/>
                    </a:ext>
                  </a:extLst>
                </p:cNvPr>
                <p:cNvPicPr/>
                <p:nvPr/>
              </p:nvPicPr>
              <p:blipFill>
                <a:blip r:embed="rId446"/>
                <a:stretch>
                  <a:fillRect/>
                </a:stretch>
              </p:blipFill>
              <p:spPr>
                <a:xfrm>
                  <a:off x="2143907" y="1026427"/>
                  <a:ext cx="14112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92" name="Freihand 91">
                  <a:extLst>
                    <a:ext uri="{FF2B5EF4-FFF2-40B4-BE49-F238E27FC236}">
                      <a16:creationId xmlns:a16="http://schemas.microsoft.com/office/drawing/2014/main" id="{B44D0329-BC97-4F13-A66E-8545FD06178B}"/>
                    </a:ext>
                  </a:extLst>
                </p14:cNvPr>
                <p14:cNvContentPartPr/>
                <p14:nvPr/>
              </p14:nvContentPartPr>
              <p14:xfrm>
                <a:off x="2130947" y="1077907"/>
                <a:ext cx="125280" cy="209520"/>
              </p14:xfrm>
            </p:contentPart>
          </mc:Choice>
          <mc:Fallback>
            <p:pic>
              <p:nvPicPr>
                <p:cNvPr id="92" name="Freihand 91">
                  <a:extLst>
                    <a:ext uri="{FF2B5EF4-FFF2-40B4-BE49-F238E27FC236}">
                      <a16:creationId xmlns:a16="http://schemas.microsoft.com/office/drawing/2014/main" id="{B44D0329-BC97-4F13-A66E-8545FD06178B}"/>
                    </a:ext>
                  </a:extLst>
                </p:cNvPr>
                <p:cNvPicPr/>
                <p:nvPr/>
              </p:nvPicPr>
              <p:blipFill>
                <a:blip r:embed="rId448"/>
                <a:stretch>
                  <a:fillRect/>
                </a:stretch>
              </p:blipFill>
              <p:spPr>
                <a:xfrm>
                  <a:off x="2126627" y="1073587"/>
                  <a:ext cx="13392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93" name="Freihand 92">
                  <a:extLst>
                    <a:ext uri="{FF2B5EF4-FFF2-40B4-BE49-F238E27FC236}">
                      <a16:creationId xmlns:a16="http://schemas.microsoft.com/office/drawing/2014/main" id="{3B206369-61C7-4DBE-A09C-2AF986B5027D}"/>
                    </a:ext>
                  </a:extLst>
                </p14:cNvPr>
                <p14:cNvContentPartPr/>
                <p14:nvPr/>
              </p14:nvContentPartPr>
              <p14:xfrm>
                <a:off x="2330747" y="775867"/>
                <a:ext cx="71280" cy="109080"/>
              </p14:xfrm>
            </p:contentPart>
          </mc:Choice>
          <mc:Fallback>
            <p:pic>
              <p:nvPicPr>
                <p:cNvPr id="93" name="Freihand 92">
                  <a:extLst>
                    <a:ext uri="{FF2B5EF4-FFF2-40B4-BE49-F238E27FC236}">
                      <a16:creationId xmlns:a16="http://schemas.microsoft.com/office/drawing/2014/main" id="{3B206369-61C7-4DBE-A09C-2AF986B5027D}"/>
                    </a:ext>
                  </a:extLst>
                </p:cNvPr>
                <p:cNvPicPr/>
                <p:nvPr/>
              </p:nvPicPr>
              <p:blipFill>
                <a:blip r:embed="rId450"/>
                <a:stretch>
                  <a:fillRect/>
                </a:stretch>
              </p:blipFill>
              <p:spPr>
                <a:xfrm>
                  <a:off x="2326427" y="771547"/>
                  <a:ext cx="7992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94" name="Freihand 93">
                  <a:extLst>
                    <a:ext uri="{FF2B5EF4-FFF2-40B4-BE49-F238E27FC236}">
                      <a16:creationId xmlns:a16="http://schemas.microsoft.com/office/drawing/2014/main" id="{FA4543F6-29AC-4B98-B281-DEBBACA5078E}"/>
                    </a:ext>
                  </a:extLst>
                </p14:cNvPr>
                <p14:cNvContentPartPr/>
                <p14:nvPr/>
              </p14:nvContentPartPr>
              <p14:xfrm>
                <a:off x="2435507" y="819787"/>
                <a:ext cx="27000" cy="77040"/>
              </p14:xfrm>
            </p:contentPart>
          </mc:Choice>
          <mc:Fallback>
            <p:pic>
              <p:nvPicPr>
                <p:cNvPr id="94" name="Freihand 93">
                  <a:extLst>
                    <a:ext uri="{FF2B5EF4-FFF2-40B4-BE49-F238E27FC236}">
                      <a16:creationId xmlns:a16="http://schemas.microsoft.com/office/drawing/2014/main" id="{FA4543F6-29AC-4B98-B281-DEBBACA5078E}"/>
                    </a:ext>
                  </a:extLst>
                </p:cNvPr>
                <p:cNvPicPr/>
                <p:nvPr/>
              </p:nvPicPr>
              <p:blipFill>
                <a:blip r:embed="rId452"/>
                <a:stretch>
                  <a:fillRect/>
                </a:stretch>
              </p:blipFill>
              <p:spPr>
                <a:xfrm>
                  <a:off x="2431187" y="815467"/>
                  <a:ext cx="356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95" name="Freihand 94">
                  <a:extLst>
                    <a:ext uri="{FF2B5EF4-FFF2-40B4-BE49-F238E27FC236}">
                      <a16:creationId xmlns:a16="http://schemas.microsoft.com/office/drawing/2014/main" id="{2BE72854-9625-42F0-9A4C-208219303013}"/>
                    </a:ext>
                  </a:extLst>
                </p14:cNvPr>
                <p14:cNvContentPartPr/>
                <p14:nvPr/>
              </p14:nvContentPartPr>
              <p14:xfrm>
                <a:off x="2466827" y="673267"/>
                <a:ext cx="155160" cy="138960"/>
              </p14:xfrm>
            </p:contentPart>
          </mc:Choice>
          <mc:Fallback>
            <p:pic>
              <p:nvPicPr>
                <p:cNvPr id="95" name="Freihand 94">
                  <a:extLst>
                    <a:ext uri="{FF2B5EF4-FFF2-40B4-BE49-F238E27FC236}">
                      <a16:creationId xmlns:a16="http://schemas.microsoft.com/office/drawing/2014/main" id="{2BE72854-9625-42F0-9A4C-208219303013}"/>
                    </a:ext>
                  </a:extLst>
                </p:cNvPr>
                <p:cNvPicPr/>
                <p:nvPr/>
              </p:nvPicPr>
              <p:blipFill>
                <a:blip r:embed="rId454"/>
                <a:stretch>
                  <a:fillRect/>
                </a:stretch>
              </p:blipFill>
              <p:spPr>
                <a:xfrm>
                  <a:off x="2462507" y="668947"/>
                  <a:ext cx="16380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96" name="Freihand 95">
                  <a:extLst>
                    <a:ext uri="{FF2B5EF4-FFF2-40B4-BE49-F238E27FC236}">
                      <a16:creationId xmlns:a16="http://schemas.microsoft.com/office/drawing/2014/main" id="{3DAFF94E-64D7-469E-9D89-52A9FBA3D64D}"/>
                    </a:ext>
                  </a:extLst>
                </p14:cNvPr>
                <p14:cNvContentPartPr/>
                <p14:nvPr/>
              </p14:nvContentPartPr>
              <p14:xfrm>
                <a:off x="2716667" y="520987"/>
                <a:ext cx="127800" cy="77400"/>
              </p14:xfrm>
            </p:contentPart>
          </mc:Choice>
          <mc:Fallback>
            <p:pic>
              <p:nvPicPr>
                <p:cNvPr id="96" name="Freihand 95">
                  <a:extLst>
                    <a:ext uri="{FF2B5EF4-FFF2-40B4-BE49-F238E27FC236}">
                      <a16:creationId xmlns:a16="http://schemas.microsoft.com/office/drawing/2014/main" id="{3DAFF94E-64D7-469E-9D89-52A9FBA3D64D}"/>
                    </a:ext>
                  </a:extLst>
                </p:cNvPr>
                <p:cNvPicPr/>
                <p:nvPr/>
              </p:nvPicPr>
              <p:blipFill>
                <a:blip r:embed="rId456"/>
                <a:stretch>
                  <a:fillRect/>
                </a:stretch>
              </p:blipFill>
              <p:spPr>
                <a:xfrm>
                  <a:off x="2712347" y="516667"/>
                  <a:ext cx="1364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97" name="Freihand 96">
                  <a:extLst>
                    <a:ext uri="{FF2B5EF4-FFF2-40B4-BE49-F238E27FC236}">
                      <a16:creationId xmlns:a16="http://schemas.microsoft.com/office/drawing/2014/main" id="{2A67F525-F7D0-48C6-B4CE-8704B989B88E}"/>
                    </a:ext>
                  </a:extLst>
                </p14:cNvPr>
                <p14:cNvContentPartPr/>
                <p14:nvPr/>
              </p14:nvContentPartPr>
              <p14:xfrm>
                <a:off x="2836907" y="340987"/>
                <a:ext cx="182880" cy="158040"/>
              </p14:xfrm>
            </p:contentPart>
          </mc:Choice>
          <mc:Fallback>
            <p:pic>
              <p:nvPicPr>
                <p:cNvPr id="97" name="Freihand 96">
                  <a:extLst>
                    <a:ext uri="{FF2B5EF4-FFF2-40B4-BE49-F238E27FC236}">
                      <a16:creationId xmlns:a16="http://schemas.microsoft.com/office/drawing/2014/main" id="{2A67F525-F7D0-48C6-B4CE-8704B989B88E}"/>
                    </a:ext>
                  </a:extLst>
                </p:cNvPr>
                <p:cNvPicPr/>
                <p:nvPr/>
              </p:nvPicPr>
              <p:blipFill>
                <a:blip r:embed="rId458"/>
                <a:stretch>
                  <a:fillRect/>
                </a:stretch>
              </p:blipFill>
              <p:spPr>
                <a:xfrm>
                  <a:off x="2832587" y="336667"/>
                  <a:ext cx="19152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98" name="Freihand 97">
                  <a:extLst>
                    <a:ext uri="{FF2B5EF4-FFF2-40B4-BE49-F238E27FC236}">
                      <a16:creationId xmlns:a16="http://schemas.microsoft.com/office/drawing/2014/main" id="{13DDEEF2-E796-4C4A-86DE-8069BEF5FD86}"/>
                    </a:ext>
                  </a:extLst>
                </p14:cNvPr>
                <p14:cNvContentPartPr/>
                <p14:nvPr/>
              </p14:nvContentPartPr>
              <p14:xfrm>
                <a:off x="3043187" y="242347"/>
                <a:ext cx="173520" cy="142560"/>
              </p14:xfrm>
            </p:contentPart>
          </mc:Choice>
          <mc:Fallback>
            <p:pic>
              <p:nvPicPr>
                <p:cNvPr id="98" name="Freihand 97">
                  <a:extLst>
                    <a:ext uri="{FF2B5EF4-FFF2-40B4-BE49-F238E27FC236}">
                      <a16:creationId xmlns:a16="http://schemas.microsoft.com/office/drawing/2014/main" id="{13DDEEF2-E796-4C4A-86DE-8069BEF5FD86}"/>
                    </a:ext>
                  </a:extLst>
                </p:cNvPr>
                <p:cNvPicPr/>
                <p:nvPr/>
              </p:nvPicPr>
              <p:blipFill>
                <a:blip r:embed="rId460"/>
                <a:stretch>
                  <a:fillRect/>
                </a:stretch>
              </p:blipFill>
              <p:spPr>
                <a:xfrm>
                  <a:off x="3038867" y="238027"/>
                  <a:ext cx="18216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99" name="Freihand 98">
                  <a:extLst>
                    <a:ext uri="{FF2B5EF4-FFF2-40B4-BE49-F238E27FC236}">
                      <a16:creationId xmlns:a16="http://schemas.microsoft.com/office/drawing/2014/main" id="{FDB83711-512D-48DC-A2CB-398B6865E446}"/>
                    </a:ext>
                  </a:extLst>
                </p14:cNvPr>
                <p14:cNvContentPartPr/>
                <p14:nvPr/>
              </p14:nvContentPartPr>
              <p14:xfrm>
                <a:off x="3199067" y="151267"/>
                <a:ext cx="115200" cy="115560"/>
              </p14:xfrm>
            </p:contentPart>
          </mc:Choice>
          <mc:Fallback>
            <p:pic>
              <p:nvPicPr>
                <p:cNvPr id="99" name="Freihand 98">
                  <a:extLst>
                    <a:ext uri="{FF2B5EF4-FFF2-40B4-BE49-F238E27FC236}">
                      <a16:creationId xmlns:a16="http://schemas.microsoft.com/office/drawing/2014/main" id="{FDB83711-512D-48DC-A2CB-398B6865E446}"/>
                    </a:ext>
                  </a:extLst>
                </p:cNvPr>
                <p:cNvPicPr/>
                <p:nvPr/>
              </p:nvPicPr>
              <p:blipFill>
                <a:blip r:embed="rId462"/>
                <a:stretch>
                  <a:fillRect/>
                </a:stretch>
              </p:blipFill>
              <p:spPr>
                <a:xfrm>
                  <a:off x="3194747" y="146947"/>
                  <a:ext cx="1238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100" name="Freihand 99">
                  <a:extLst>
                    <a:ext uri="{FF2B5EF4-FFF2-40B4-BE49-F238E27FC236}">
                      <a16:creationId xmlns:a16="http://schemas.microsoft.com/office/drawing/2014/main" id="{12E0B3D0-390E-43AD-AEF4-CABD3ABC0E63}"/>
                    </a:ext>
                  </a:extLst>
                </p14:cNvPr>
                <p14:cNvContentPartPr/>
                <p14:nvPr/>
              </p14:nvContentPartPr>
              <p14:xfrm>
                <a:off x="3288707" y="145147"/>
                <a:ext cx="51840" cy="29520"/>
              </p14:xfrm>
            </p:contentPart>
          </mc:Choice>
          <mc:Fallback>
            <p:pic>
              <p:nvPicPr>
                <p:cNvPr id="100" name="Freihand 99">
                  <a:extLst>
                    <a:ext uri="{FF2B5EF4-FFF2-40B4-BE49-F238E27FC236}">
                      <a16:creationId xmlns:a16="http://schemas.microsoft.com/office/drawing/2014/main" id="{12E0B3D0-390E-43AD-AEF4-CABD3ABC0E63}"/>
                    </a:ext>
                  </a:extLst>
                </p:cNvPr>
                <p:cNvPicPr/>
                <p:nvPr/>
              </p:nvPicPr>
              <p:blipFill>
                <a:blip r:embed="rId464"/>
                <a:stretch>
                  <a:fillRect/>
                </a:stretch>
              </p:blipFill>
              <p:spPr>
                <a:xfrm>
                  <a:off x="3284387" y="140827"/>
                  <a:ext cx="6048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101" name="Freihand 100">
                  <a:extLst>
                    <a:ext uri="{FF2B5EF4-FFF2-40B4-BE49-F238E27FC236}">
                      <a16:creationId xmlns:a16="http://schemas.microsoft.com/office/drawing/2014/main" id="{0597CD6D-D466-4A5D-8332-01F94CBBADF5}"/>
                    </a:ext>
                  </a:extLst>
                </p14:cNvPr>
                <p14:cNvContentPartPr/>
                <p14:nvPr/>
              </p14:nvContentPartPr>
              <p14:xfrm>
                <a:off x="3350267" y="160987"/>
                <a:ext cx="83520" cy="43200"/>
              </p14:xfrm>
            </p:contentPart>
          </mc:Choice>
          <mc:Fallback>
            <p:pic>
              <p:nvPicPr>
                <p:cNvPr id="101" name="Freihand 100">
                  <a:extLst>
                    <a:ext uri="{FF2B5EF4-FFF2-40B4-BE49-F238E27FC236}">
                      <a16:creationId xmlns:a16="http://schemas.microsoft.com/office/drawing/2014/main" id="{0597CD6D-D466-4A5D-8332-01F94CBBADF5}"/>
                    </a:ext>
                  </a:extLst>
                </p:cNvPr>
                <p:cNvPicPr/>
                <p:nvPr/>
              </p:nvPicPr>
              <p:blipFill>
                <a:blip r:embed="rId466"/>
                <a:stretch>
                  <a:fillRect/>
                </a:stretch>
              </p:blipFill>
              <p:spPr>
                <a:xfrm>
                  <a:off x="3345947" y="156667"/>
                  <a:ext cx="9216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102" name="Freihand 101">
                  <a:extLst>
                    <a:ext uri="{FF2B5EF4-FFF2-40B4-BE49-F238E27FC236}">
                      <a16:creationId xmlns:a16="http://schemas.microsoft.com/office/drawing/2014/main" id="{1F7B9EAD-B84D-43A6-8A81-202394BF536A}"/>
                    </a:ext>
                  </a:extLst>
                </p14:cNvPr>
                <p14:cNvContentPartPr/>
                <p14:nvPr/>
              </p14:nvContentPartPr>
              <p14:xfrm>
                <a:off x="2906747" y="531427"/>
                <a:ext cx="166680" cy="264960"/>
              </p14:xfrm>
            </p:contentPart>
          </mc:Choice>
          <mc:Fallback>
            <p:pic>
              <p:nvPicPr>
                <p:cNvPr id="102" name="Freihand 101">
                  <a:extLst>
                    <a:ext uri="{FF2B5EF4-FFF2-40B4-BE49-F238E27FC236}">
                      <a16:creationId xmlns:a16="http://schemas.microsoft.com/office/drawing/2014/main" id="{1F7B9EAD-B84D-43A6-8A81-202394BF536A}"/>
                    </a:ext>
                  </a:extLst>
                </p:cNvPr>
                <p:cNvPicPr/>
                <p:nvPr/>
              </p:nvPicPr>
              <p:blipFill>
                <a:blip r:embed="rId468"/>
                <a:stretch>
                  <a:fillRect/>
                </a:stretch>
              </p:blipFill>
              <p:spPr>
                <a:xfrm>
                  <a:off x="2902427" y="527107"/>
                  <a:ext cx="175320" cy="27360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105" name="Freihand 104">
                  <a:extLst>
                    <a:ext uri="{FF2B5EF4-FFF2-40B4-BE49-F238E27FC236}">
                      <a16:creationId xmlns:a16="http://schemas.microsoft.com/office/drawing/2014/main" id="{6BEC1DF8-9AA3-4AE1-9254-863AB50E905E}"/>
                    </a:ext>
                  </a:extLst>
                </p14:cNvPr>
                <p14:cNvContentPartPr/>
                <p14:nvPr/>
              </p14:nvContentPartPr>
              <p14:xfrm>
                <a:off x="3106907" y="447547"/>
                <a:ext cx="73080" cy="133560"/>
              </p14:xfrm>
            </p:contentPart>
          </mc:Choice>
          <mc:Fallback>
            <p:pic>
              <p:nvPicPr>
                <p:cNvPr id="105" name="Freihand 104">
                  <a:extLst>
                    <a:ext uri="{FF2B5EF4-FFF2-40B4-BE49-F238E27FC236}">
                      <a16:creationId xmlns:a16="http://schemas.microsoft.com/office/drawing/2014/main" id="{6BEC1DF8-9AA3-4AE1-9254-863AB50E905E}"/>
                    </a:ext>
                  </a:extLst>
                </p:cNvPr>
                <p:cNvPicPr/>
                <p:nvPr/>
              </p:nvPicPr>
              <p:blipFill>
                <a:blip r:embed="rId470"/>
                <a:stretch>
                  <a:fillRect/>
                </a:stretch>
              </p:blipFill>
              <p:spPr>
                <a:xfrm>
                  <a:off x="3102587" y="443227"/>
                  <a:ext cx="8172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106" name="Freihand 105">
                  <a:extLst>
                    <a:ext uri="{FF2B5EF4-FFF2-40B4-BE49-F238E27FC236}">
                      <a16:creationId xmlns:a16="http://schemas.microsoft.com/office/drawing/2014/main" id="{1DD6E26B-BCD8-42EB-A9E0-5629C44332C0}"/>
                    </a:ext>
                  </a:extLst>
                </p14:cNvPr>
                <p14:cNvContentPartPr/>
                <p14:nvPr/>
              </p14:nvContentPartPr>
              <p14:xfrm>
                <a:off x="3190067" y="383107"/>
                <a:ext cx="157680" cy="151920"/>
              </p14:xfrm>
            </p:contentPart>
          </mc:Choice>
          <mc:Fallback>
            <p:pic>
              <p:nvPicPr>
                <p:cNvPr id="106" name="Freihand 105">
                  <a:extLst>
                    <a:ext uri="{FF2B5EF4-FFF2-40B4-BE49-F238E27FC236}">
                      <a16:creationId xmlns:a16="http://schemas.microsoft.com/office/drawing/2014/main" id="{1DD6E26B-BCD8-42EB-A9E0-5629C44332C0}"/>
                    </a:ext>
                  </a:extLst>
                </p:cNvPr>
                <p:cNvPicPr/>
                <p:nvPr/>
              </p:nvPicPr>
              <p:blipFill>
                <a:blip r:embed="rId472"/>
                <a:stretch>
                  <a:fillRect/>
                </a:stretch>
              </p:blipFill>
              <p:spPr>
                <a:xfrm>
                  <a:off x="3185747" y="378787"/>
                  <a:ext cx="16632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107" name="Freihand 106">
                  <a:extLst>
                    <a:ext uri="{FF2B5EF4-FFF2-40B4-BE49-F238E27FC236}">
                      <a16:creationId xmlns:a16="http://schemas.microsoft.com/office/drawing/2014/main" id="{BC8950F8-FA5C-4E73-877D-2821307309AF}"/>
                    </a:ext>
                  </a:extLst>
                </p14:cNvPr>
                <p14:cNvContentPartPr/>
                <p14:nvPr/>
              </p14:nvContentPartPr>
              <p14:xfrm>
                <a:off x="3313187" y="345307"/>
                <a:ext cx="33480" cy="3240"/>
              </p14:xfrm>
            </p:contentPart>
          </mc:Choice>
          <mc:Fallback>
            <p:pic>
              <p:nvPicPr>
                <p:cNvPr id="107" name="Freihand 106">
                  <a:extLst>
                    <a:ext uri="{FF2B5EF4-FFF2-40B4-BE49-F238E27FC236}">
                      <a16:creationId xmlns:a16="http://schemas.microsoft.com/office/drawing/2014/main" id="{BC8950F8-FA5C-4E73-877D-2821307309AF}"/>
                    </a:ext>
                  </a:extLst>
                </p:cNvPr>
                <p:cNvPicPr/>
                <p:nvPr/>
              </p:nvPicPr>
              <p:blipFill>
                <a:blip r:embed="rId474"/>
                <a:stretch>
                  <a:fillRect/>
                </a:stretch>
              </p:blipFill>
              <p:spPr>
                <a:xfrm>
                  <a:off x="3308867" y="340987"/>
                  <a:ext cx="4212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108" name="Freihand 107">
                  <a:extLst>
                    <a:ext uri="{FF2B5EF4-FFF2-40B4-BE49-F238E27FC236}">
                      <a16:creationId xmlns:a16="http://schemas.microsoft.com/office/drawing/2014/main" id="{E03DAEA6-4008-471B-BD4C-24CF2E4E149B}"/>
                    </a:ext>
                  </a:extLst>
                </p14:cNvPr>
                <p14:cNvContentPartPr/>
                <p14:nvPr/>
              </p14:nvContentPartPr>
              <p14:xfrm>
                <a:off x="3367187" y="340987"/>
                <a:ext cx="72000" cy="69480"/>
              </p14:xfrm>
            </p:contentPart>
          </mc:Choice>
          <mc:Fallback>
            <p:pic>
              <p:nvPicPr>
                <p:cNvPr id="108" name="Freihand 107">
                  <a:extLst>
                    <a:ext uri="{FF2B5EF4-FFF2-40B4-BE49-F238E27FC236}">
                      <a16:creationId xmlns:a16="http://schemas.microsoft.com/office/drawing/2014/main" id="{E03DAEA6-4008-471B-BD4C-24CF2E4E149B}"/>
                    </a:ext>
                  </a:extLst>
                </p:cNvPr>
                <p:cNvPicPr/>
                <p:nvPr/>
              </p:nvPicPr>
              <p:blipFill>
                <a:blip r:embed="rId476"/>
                <a:stretch>
                  <a:fillRect/>
                </a:stretch>
              </p:blipFill>
              <p:spPr>
                <a:xfrm>
                  <a:off x="3362867" y="336667"/>
                  <a:ext cx="8064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109" name="Freihand 108">
                  <a:extLst>
                    <a:ext uri="{FF2B5EF4-FFF2-40B4-BE49-F238E27FC236}">
                      <a16:creationId xmlns:a16="http://schemas.microsoft.com/office/drawing/2014/main" id="{F16D2756-0C9A-47F0-BF19-9067DAB5B447}"/>
                    </a:ext>
                  </a:extLst>
                </p14:cNvPr>
                <p14:cNvContentPartPr/>
                <p14:nvPr/>
              </p14:nvContentPartPr>
              <p14:xfrm>
                <a:off x="3438827" y="253147"/>
                <a:ext cx="59040" cy="126720"/>
              </p14:xfrm>
            </p:contentPart>
          </mc:Choice>
          <mc:Fallback>
            <p:pic>
              <p:nvPicPr>
                <p:cNvPr id="109" name="Freihand 108">
                  <a:extLst>
                    <a:ext uri="{FF2B5EF4-FFF2-40B4-BE49-F238E27FC236}">
                      <a16:creationId xmlns:a16="http://schemas.microsoft.com/office/drawing/2014/main" id="{F16D2756-0C9A-47F0-BF19-9067DAB5B447}"/>
                    </a:ext>
                  </a:extLst>
                </p:cNvPr>
                <p:cNvPicPr/>
                <p:nvPr/>
              </p:nvPicPr>
              <p:blipFill>
                <a:blip r:embed="rId478"/>
                <a:stretch>
                  <a:fillRect/>
                </a:stretch>
              </p:blipFill>
              <p:spPr>
                <a:xfrm>
                  <a:off x="3434507" y="248827"/>
                  <a:ext cx="6768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110" name="Freihand 109">
                  <a:extLst>
                    <a:ext uri="{FF2B5EF4-FFF2-40B4-BE49-F238E27FC236}">
                      <a16:creationId xmlns:a16="http://schemas.microsoft.com/office/drawing/2014/main" id="{7763507B-64E4-4244-AD3A-8B6402E59416}"/>
                    </a:ext>
                  </a:extLst>
                </p14:cNvPr>
                <p14:cNvContentPartPr/>
                <p14:nvPr/>
              </p14:nvContentPartPr>
              <p14:xfrm>
                <a:off x="3179267" y="722947"/>
                <a:ext cx="74160" cy="80280"/>
              </p14:xfrm>
            </p:contentPart>
          </mc:Choice>
          <mc:Fallback>
            <p:pic>
              <p:nvPicPr>
                <p:cNvPr id="110" name="Freihand 109">
                  <a:extLst>
                    <a:ext uri="{FF2B5EF4-FFF2-40B4-BE49-F238E27FC236}">
                      <a16:creationId xmlns:a16="http://schemas.microsoft.com/office/drawing/2014/main" id="{7763507B-64E4-4244-AD3A-8B6402E59416}"/>
                    </a:ext>
                  </a:extLst>
                </p:cNvPr>
                <p:cNvPicPr/>
                <p:nvPr/>
              </p:nvPicPr>
              <p:blipFill>
                <a:blip r:embed="rId480"/>
                <a:stretch>
                  <a:fillRect/>
                </a:stretch>
              </p:blipFill>
              <p:spPr>
                <a:xfrm>
                  <a:off x="3174947" y="718627"/>
                  <a:ext cx="828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111" name="Freihand 110">
                  <a:extLst>
                    <a:ext uri="{FF2B5EF4-FFF2-40B4-BE49-F238E27FC236}">
                      <a16:creationId xmlns:a16="http://schemas.microsoft.com/office/drawing/2014/main" id="{9C8330CF-2455-4C0B-BCB5-070BE9A028B4}"/>
                    </a:ext>
                  </a:extLst>
                </p14:cNvPr>
                <p14:cNvContentPartPr/>
                <p14:nvPr/>
              </p14:nvContentPartPr>
              <p14:xfrm>
                <a:off x="3255947" y="545827"/>
                <a:ext cx="168480" cy="185040"/>
              </p14:xfrm>
            </p:contentPart>
          </mc:Choice>
          <mc:Fallback>
            <p:pic>
              <p:nvPicPr>
                <p:cNvPr id="111" name="Freihand 110">
                  <a:extLst>
                    <a:ext uri="{FF2B5EF4-FFF2-40B4-BE49-F238E27FC236}">
                      <a16:creationId xmlns:a16="http://schemas.microsoft.com/office/drawing/2014/main" id="{9C8330CF-2455-4C0B-BCB5-070BE9A028B4}"/>
                    </a:ext>
                  </a:extLst>
                </p:cNvPr>
                <p:cNvPicPr/>
                <p:nvPr/>
              </p:nvPicPr>
              <p:blipFill>
                <a:blip r:embed="rId482"/>
                <a:stretch>
                  <a:fillRect/>
                </a:stretch>
              </p:blipFill>
              <p:spPr>
                <a:xfrm>
                  <a:off x="3251627" y="541507"/>
                  <a:ext cx="17712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112" name="Freihand 111">
                  <a:extLst>
                    <a:ext uri="{FF2B5EF4-FFF2-40B4-BE49-F238E27FC236}">
                      <a16:creationId xmlns:a16="http://schemas.microsoft.com/office/drawing/2014/main" id="{7D3163DA-3206-4C4D-999B-F7E5B0D3F0D5}"/>
                    </a:ext>
                  </a:extLst>
                </p14:cNvPr>
                <p14:cNvContentPartPr/>
                <p14:nvPr/>
              </p14:nvContentPartPr>
              <p14:xfrm>
                <a:off x="3390587" y="521347"/>
                <a:ext cx="30600" cy="44280"/>
              </p14:xfrm>
            </p:contentPart>
          </mc:Choice>
          <mc:Fallback>
            <p:pic>
              <p:nvPicPr>
                <p:cNvPr id="112" name="Freihand 111">
                  <a:extLst>
                    <a:ext uri="{FF2B5EF4-FFF2-40B4-BE49-F238E27FC236}">
                      <a16:creationId xmlns:a16="http://schemas.microsoft.com/office/drawing/2014/main" id="{7D3163DA-3206-4C4D-999B-F7E5B0D3F0D5}"/>
                    </a:ext>
                  </a:extLst>
                </p:cNvPr>
                <p:cNvPicPr/>
                <p:nvPr/>
              </p:nvPicPr>
              <p:blipFill>
                <a:blip r:embed="rId484"/>
                <a:stretch>
                  <a:fillRect/>
                </a:stretch>
              </p:blipFill>
              <p:spPr>
                <a:xfrm>
                  <a:off x="3386267" y="517027"/>
                  <a:ext cx="392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113" name="Freihand 112">
                  <a:extLst>
                    <a:ext uri="{FF2B5EF4-FFF2-40B4-BE49-F238E27FC236}">
                      <a16:creationId xmlns:a16="http://schemas.microsoft.com/office/drawing/2014/main" id="{1966019B-D8F7-4F50-A972-EB07FF7B0352}"/>
                    </a:ext>
                  </a:extLst>
                </p14:cNvPr>
                <p14:cNvContentPartPr/>
                <p14:nvPr/>
              </p14:nvContentPartPr>
              <p14:xfrm>
                <a:off x="3451067" y="520987"/>
                <a:ext cx="68400" cy="59400"/>
              </p14:xfrm>
            </p:contentPart>
          </mc:Choice>
          <mc:Fallback>
            <p:pic>
              <p:nvPicPr>
                <p:cNvPr id="113" name="Freihand 112">
                  <a:extLst>
                    <a:ext uri="{FF2B5EF4-FFF2-40B4-BE49-F238E27FC236}">
                      <a16:creationId xmlns:a16="http://schemas.microsoft.com/office/drawing/2014/main" id="{1966019B-D8F7-4F50-A972-EB07FF7B0352}"/>
                    </a:ext>
                  </a:extLst>
                </p:cNvPr>
                <p:cNvPicPr/>
                <p:nvPr/>
              </p:nvPicPr>
              <p:blipFill>
                <a:blip r:embed="rId486"/>
                <a:stretch>
                  <a:fillRect/>
                </a:stretch>
              </p:blipFill>
              <p:spPr>
                <a:xfrm>
                  <a:off x="3446747" y="516667"/>
                  <a:ext cx="7704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114" name="Freihand 113">
                  <a:extLst>
                    <a:ext uri="{FF2B5EF4-FFF2-40B4-BE49-F238E27FC236}">
                      <a16:creationId xmlns:a16="http://schemas.microsoft.com/office/drawing/2014/main" id="{E9451F28-F1B9-4D22-BAB3-D86B614163E4}"/>
                    </a:ext>
                  </a:extLst>
                </p14:cNvPr>
                <p14:cNvContentPartPr/>
                <p14:nvPr/>
              </p14:nvContentPartPr>
              <p14:xfrm>
                <a:off x="3535307" y="342427"/>
                <a:ext cx="109800" cy="176040"/>
              </p14:xfrm>
            </p:contentPart>
          </mc:Choice>
          <mc:Fallback>
            <p:pic>
              <p:nvPicPr>
                <p:cNvPr id="114" name="Freihand 113">
                  <a:extLst>
                    <a:ext uri="{FF2B5EF4-FFF2-40B4-BE49-F238E27FC236}">
                      <a16:creationId xmlns:a16="http://schemas.microsoft.com/office/drawing/2014/main" id="{E9451F28-F1B9-4D22-BAB3-D86B614163E4}"/>
                    </a:ext>
                  </a:extLst>
                </p:cNvPr>
                <p:cNvPicPr/>
                <p:nvPr/>
              </p:nvPicPr>
              <p:blipFill>
                <a:blip r:embed="rId488"/>
                <a:stretch>
                  <a:fillRect/>
                </a:stretch>
              </p:blipFill>
              <p:spPr>
                <a:xfrm>
                  <a:off x="3530987" y="338107"/>
                  <a:ext cx="1184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116" name="Freihand 115">
                  <a:extLst>
                    <a:ext uri="{FF2B5EF4-FFF2-40B4-BE49-F238E27FC236}">
                      <a16:creationId xmlns:a16="http://schemas.microsoft.com/office/drawing/2014/main" id="{59F5CEEC-AF1C-4F60-A396-9BC0B211EAD6}"/>
                    </a:ext>
                  </a:extLst>
                </p14:cNvPr>
                <p14:cNvContentPartPr/>
                <p14:nvPr/>
              </p14:nvContentPartPr>
              <p14:xfrm>
                <a:off x="3257387" y="838147"/>
                <a:ext cx="91800" cy="119520"/>
              </p14:xfrm>
            </p:contentPart>
          </mc:Choice>
          <mc:Fallback>
            <p:pic>
              <p:nvPicPr>
                <p:cNvPr id="116" name="Freihand 115">
                  <a:extLst>
                    <a:ext uri="{FF2B5EF4-FFF2-40B4-BE49-F238E27FC236}">
                      <a16:creationId xmlns:a16="http://schemas.microsoft.com/office/drawing/2014/main" id="{59F5CEEC-AF1C-4F60-A396-9BC0B211EAD6}"/>
                    </a:ext>
                  </a:extLst>
                </p:cNvPr>
                <p:cNvPicPr/>
                <p:nvPr/>
              </p:nvPicPr>
              <p:blipFill>
                <a:blip r:embed="rId490"/>
                <a:stretch>
                  <a:fillRect/>
                </a:stretch>
              </p:blipFill>
              <p:spPr>
                <a:xfrm>
                  <a:off x="3253067" y="833827"/>
                  <a:ext cx="10044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117" name="Freihand 116">
                  <a:extLst>
                    <a:ext uri="{FF2B5EF4-FFF2-40B4-BE49-F238E27FC236}">
                      <a16:creationId xmlns:a16="http://schemas.microsoft.com/office/drawing/2014/main" id="{BBEC0675-7590-4E40-9364-D733B88893ED}"/>
                    </a:ext>
                  </a:extLst>
                </p14:cNvPr>
                <p14:cNvContentPartPr/>
                <p14:nvPr/>
              </p14:nvContentPartPr>
              <p14:xfrm>
                <a:off x="3381947" y="796747"/>
                <a:ext cx="95760" cy="106560"/>
              </p14:xfrm>
            </p:contentPart>
          </mc:Choice>
          <mc:Fallback>
            <p:pic>
              <p:nvPicPr>
                <p:cNvPr id="117" name="Freihand 116">
                  <a:extLst>
                    <a:ext uri="{FF2B5EF4-FFF2-40B4-BE49-F238E27FC236}">
                      <a16:creationId xmlns:a16="http://schemas.microsoft.com/office/drawing/2014/main" id="{BBEC0675-7590-4E40-9364-D733B88893ED}"/>
                    </a:ext>
                  </a:extLst>
                </p:cNvPr>
                <p:cNvPicPr/>
                <p:nvPr/>
              </p:nvPicPr>
              <p:blipFill>
                <a:blip r:embed="rId492"/>
                <a:stretch>
                  <a:fillRect/>
                </a:stretch>
              </p:blipFill>
              <p:spPr>
                <a:xfrm>
                  <a:off x="3377627" y="792427"/>
                  <a:ext cx="10440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118" name="Freihand 117">
                  <a:extLst>
                    <a:ext uri="{FF2B5EF4-FFF2-40B4-BE49-F238E27FC236}">
                      <a16:creationId xmlns:a16="http://schemas.microsoft.com/office/drawing/2014/main" id="{C37D99FB-0F90-4347-82E7-B6BC67D63426}"/>
                    </a:ext>
                  </a:extLst>
                </p14:cNvPr>
                <p14:cNvContentPartPr/>
                <p14:nvPr/>
              </p14:nvContentPartPr>
              <p14:xfrm>
                <a:off x="3463307" y="688387"/>
                <a:ext cx="70560" cy="120960"/>
              </p14:xfrm>
            </p:contentPart>
          </mc:Choice>
          <mc:Fallback>
            <p:pic>
              <p:nvPicPr>
                <p:cNvPr id="118" name="Freihand 117">
                  <a:extLst>
                    <a:ext uri="{FF2B5EF4-FFF2-40B4-BE49-F238E27FC236}">
                      <a16:creationId xmlns:a16="http://schemas.microsoft.com/office/drawing/2014/main" id="{C37D99FB-0F90-4347-82E7-B6BC67D63426}"/>
                    </a:ext>
                  </a:extLst>
                </p:cNvPr>
                <p:cNvPicPr/>
                <p:nvPr/>
              </p:nvPicPr>
              <p:blipFill>
                <a:blip r:embed="rId494"/>
                <a:stretch>
                  <a:fillRect/>
                </a:stretch>
              </p:blipFill>
              <p:spPr>
                <a:xfrm>
                  <a:off x="3458987" y="684067"/>
                  <a:ext cx="792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119" name="Freihand 118">
                  <a:extLst>
                    <a:ext uri="{FF2B5EF4-FFF2-40B4-BE49-F238E27FC236}">
                      <a16:creationId xmlns:a16="http://schemas.microsoft.com/office/drawing/2014/main" id="{F29226EA-997A-485F-BEB4-B5C17EFCA145}"/>
                    </a:ext>
                  </a:extLst>
                </p14:cNvPr>
                <p14:cNvContentPartPr/>
                <p14:nvPr/>
              </p14:nvContentPartPr>
              <p14:xfrm>
                <a:off x="3516227" y="626827"/>
                <a:ext cx="61920" cy="181800"/>
              </p14:xfrm>
            </p:contentPart>
          </mc:Choice>
          <mc:Fallback>
            <p:pic>
              <p:nvPicPr>
                <p:cNvPr id="119" name="Freihand 118">
                  <a:extLst>
                    <a:ext uri="{FF2B5EF4-FFF2-40B4-BE49-F238E27FC236}">
                      <a16:creationId xmlns:a16="http://schemas.microsoft.com/office/drawing/2014/main" id="{F29226EA-997A-485F-BEB4-B5C17EFCA145}"/>
                    </a:ext>
                  </a:extLst>
                </p:cNvPr>
                <p:cNvPicPr/>
                <p:nvPr/>
              </p:nvPicPr>
              <p:blipFill>
                <a:blip r:embed="rId496"/>
                <a:stretch>
                  <a:fillRect/>
                </a:stretch>
              </p:blipFill>
              <p:spPr>
                <a:xfrm>
                  <a:off x="3511907" y="622507"/>
                  <a:ext cx="7056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120" name="Freihand 119">
                  <a:extLst>
                    <a:ext uri="{FF2B5EF4-FFF2-40B4-BE49-F238E27FC236}">
                      <a16:creationId xmlns:a16="http://schemas.microsoft.com/office/drawing/2014/main" id="{CC795D4D-9C05-4FA2-A4F8-C540BFAF4D3D}"/>
                    </a:ext>
                  </a:extLst>
                </p14:cNvPr>
                <p14:cNvContentPartPr/>
                <p14:nvPr/>
              </p14:nvContentPartPr>
              <p14:xfrm>
                <a:off x="3619547" y="743827"/>
                <a:ext cx="13320" cy="11520"/>
              </p14:xfrm>
            </p:contentPart>
          </mc:Choice>
          <mc:Fallback>
            <p:pic>
              <p:nvPicPr>
                <p:cNvPr id="120" name="Freihand 119">
                  <a:extLst>
                    <a:ext uri="{FF2B5EF4-FFF2-40B4-BE49-F238E27FC236}">
                      <a16:creationId xmlns:a16="http://schemas.microsoft.com/office/drawing/2014/main" id="{CC795D4D-9C05-4FA2-A4F8-C540BFAF4D3D}"/>
                    </a:ext>
                  </a:extLst>
                </p:cNvPr>
                <p:cNvPicPr/>
                <p:nvPr/>
              </p:nvPicPr>
              <p:blipFill>
                <a:blip r:embed="rId498"/>
                <a:stretch>
                  <a:fillRect/>
                </a:stretch>
              </p:blipFill>
              <p:spPr>
                <a:xfrm>
                  <a:off x="3615227" y="739507"/>
                  <a:ext cx="2196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124" name="Freihand 123">
                  <a:extLst>
                    <a:ext uri="{FF2B5EF4-FFF2-40B4-BE49-F238E27FC236}">
                      <a16:creationId xmlns:a16="http://schemas.microsoft.com/office/drawing/2014/main" id="{8187C32A-EE48-4D0D-8789-5E5EC5E64FB3}"/>
                    </a:ext>
                  </a:extLst>
                </p14:cNvPr>
                <p14:cNvContentPartPr/>
                <p14:nvPr/>
              </p14:nvContentPartPr>
              <p14:xfrm>
                <a:off x="2424347" y="1706107"/>
                <a:ext cx="26280" cy="349200"/>
              </p14:xfrm>
            </p:contentPart>
          </mc:Choice>
          <mc:Fallback>
            <p:pic>
              <p:nvPicPr>
                <p:cNvPr id="124" name="Freihand 123">
                  <a:extLst>
                    <a:ext uri="{FF2B5EF4-FFF2-40B4-BE49-F238E27FC236}">
                      <a16:creationId xmlns:a16="http://schemas.microsoft.com/office/drawing/2014/main" id="{8187C32A-EE48-4D0D-8789-5E5EC5E64FB3}"/>
                    </a:ext>
                  </a:extLst>
                </p:cNvPr>
                <p:cNvPicPr/>
                <p:nvPr/>
              </p:nvPicPr>
              <p:blipFill>
                <a:blip r:embed="rId500"/>
                <a:stretch>
                  <a:fillRect/>
                </a:stretch>
              </p:blipFill>
              <p:spPr>
                <a:xfrm>
                  <a:off x="2420027" y="1701787"/>
                  <a:ext cx="34920" cy="35784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125" name="Freihand 124">
                  <a:extLst>
                    <a:ext uri="{FF2B5EF4-FFF2-40B4-BE49-F238E27FC236}">
                      <a16:creationId xmlns:a16="http://schemas.microsoft.com/office/drawing/2014/main" id="{46B88284-78EB-41EA-9512-8AA6A8666C66}"/>
                    </a:ext>
                  </a:extLst>
                </p14:cNvPr>
                <p14:cNvContentPartPr/>
                <p14:nvPr/>
              </p14:nvContentPartPr>
              <p14:xfrm>
                <a:off x="2373587" y="1684147"/>
                <a:ext cx="124200" cy="198360"/>
              </p14:xfrm>
            </p:contentPart>
          </mc:Choice>
          <mc:Fallback>
            <p:pic>
              <p:nvPicPr>
                <p:cNvPr id="125" name="Freihand 124">
                  <a:extLst>
                    <a:ext uri="{FF2B5EF4-FFF2-40B4-BE49-F238E27FC236}">
                      <a16:creationId xmlns:a16="http://schemas.microsoft.com/office/drawing/2014/main" id="{46B88284-78EB-41EA-9512-8AA6A8666C66}"/>
                    </a:ext>
                  </a:extLst>
                </p:cNvPr>
                <p:cNvPicPr/>
                <p:nvPr/>
              </p:nvPicPr>
              <p:blipFill>
                <a:blip r:embed="rId502"/>
                <a:stretch>
                  <a:fillRect/>
                </a:stretch>
              </p:blipFill>
              <p:spPr>
                <a:xfrm>
                  <a:off x="2369267" y="1679827"/>
                  <a:ext cx="13284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127" name="Freihand 126">
                  <a:extLst>
                    <a:ext uri="{FF2B5EF4-FFF2-40B4-BE49-F238E27FC236}">
                      <a16:creationId xmlns:a16="http://schemas.microsoft.com/office/drawing/2014/main" id="{34745ADD-2846-4AE4-BFA9-FE3476EE2675}"/>
                    </a:ext>
                  </a:extLst>
                </p14:cNvPr>
                <p14:cNvContentPartPr/>
                <p14:nvPr/>
              </p14:nvContentPartPr>
              <p14:xfrm>
                <a:off x="2343347" y="2152867"/>
                <a:ext cx="111960" cy="101880"/>
              </p14:xfrm>
            </p:contentPart>
          </mc:Choice>
          <mc:Fallback>
            <p:pic>
              <p:nvPicPr>
                <p:cNvPr id="127" name="Freihand 126">
                  <a:extLst>
                    <a:ext uri="{FF2B5EF4-FFF2-40B4-BE49-F238E27FC236}">
                      <a16:creationId xmlns:a16="http://schemas.microsoft.com/office/drawing/2014/main" id="{34745ADD-2846-4AE4-BFA9-FE3476EE2675}"/>
                    </a:ext>
                  </a:extLst>
                </p:cNvPr>
                <p:cNvPicPr/>
                <p:nvPr/>
              </p:nvPicPr>
              <p:blipFill>
                <a:blip r:embed="rId504"/>
                <a:stretch>
                  <a:fillRect/>
                </a:stretch>
              </p:blipFill>
              <p:spPr>
                <a:xfrm>
                  <a:off x="2339027" y="2148547"/>
                  <a:ext cx="1206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128" name="Freihand 127">
                  <a:extLst>
                    <a:ext uri="{FF2B5EF4-FFF2-40B4-BE49-F238E27FC236}">
                      <a16:creationId xmlns:a16="http://schemas.microsoft.com/office/drawing/2014/main" id="{943A67DB-59EB-4738-8289-1A9FF9A6D1C1}"/>
                    </a:ext>
                  </a:extLst>
                </p14:cNvPr>
                <p14:cNvContentPartPr/>
                <p14:nvPr/>
              </p14:nvContentPartPr>
              <p14:xfrm>
                <a:off x="2467907" y="2158627"/>
                <a:ext cx="70200" cy="236160"/>
              </p14:xfrm>
            </p:contentPart>
          </mc:Choice>
          <mc:Fallback>
            <p:pic>
              <p:nvPicPr>
                <p:cNvPr id="128" name="Freihand 127">
                  <a:extLst>
                    <a:ext uri="{FF2B5EF4-FFF2-40B4-BE49-F238E27FC236}">
                      <a16:creationId xmlns:a16="http://schemas.microsoft.com/office/drawing/2014/main" id="{943A67DB-59EB-4738-8289-1A9FF9A6D1C1}"/>
                    </a:ext>
                  </a:extLst>
                </p:cNvPr>
                <p:cNvPicPr/>
                <p:nvPr/>
              </p:nvPicPr>
              <p:blipFill>
                <a:blip r:embed="rId506"/>
                <a:stretch>
                  <a:fillRect/>
                </a:stretch>
              </p:blipFill>
              <p:spPr>
                <a:xfrm>
                  <a:off x="2463587" y="2154307"/>
                  <a:ext cx="7884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129" name="Freihand 128">
                  <a:extLst>
                    <a:ext uri="{FF2B5EF4-FFF2-40B4-BE49-F238E27FC236}">
                      <a16:creationId xmlns:a16="http://schemas.microsoft.com/office/drawing/2014/main" id="{1EF788D1-B1A1-44BB-A930-B58DF16340C2}"/>
                    </a:ext>
                  </a:extLst>
                </p14:cNvPr>
                <p14:cNvContentPartPr/>
                <p14:nvPr/>
              </p14:nvContentPartPr>
              <p14:xfrm>
                <a:off x="2577707" y="2135947"/>
                <a:ext cx="117360" cy="89640"/>
              </p14:xfrm>
            </p:contentPart>
          </mc:Choice>
          <mc:Fallback>
            <p:pic>
              <p:nvPicPr>
                <p:cNvPr id="129" name="Freihand 128">
                  <a:extLst>
                    <a:ext uri="{FF2B5EF4-FFF2-40B4-BE49-F238E27FC236}">
                      <a16:creationId xmlns:a16="http://schemas.microsoft.com/office/drawing/2014/main" id="{1EF788D1-B1A1-44BB-A930-B58DF16340C2}"/>
                    </a:ext>
                  </a:extLst>
                </p:cNvPr>
                <p:cNvPicPr/>
                <p:nvPr/>
              </p:nvPicPr>
              <p:blipFill>
                <a:blip r:embed="rId508"/>
                <a:stretch>
                  <a:fillRect/>
                </a:stretch>
              </p:blipFill>
              <p:spPr>
                <a:xfrm>
                  <a:off x="2573387" y="2131627"/>
                  <a:ext cx="12600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130" name="Freihand 129">
                  <a:extLst>
                    <a:ext uri="{FF2B5EF4-FFF2-40B4-BE49-F238E27FC236}">
                      <a16:creationId xmlns:a16="http://schemas.microsoft.com/office/drawing/2014/main" id="{63691D6D-544E-4F79-A4BC-0BD7F058DD8F}"/>
                    </a:ext>
                  </a:extLst>
                </p14:cNvPr>
                <p14:cNvContentPartPr/>
                <p14:nvPr/>
              </p14:nvContentPartPr>
              <p14:xfrm>
                <a:off x="2704427" y="2129107"/>
                <a:ext cx="106560" cy="81000"/>
              </p14:xfrm>
            </p:contentPart>
          </mc:Choice>
          <mc:Fallback>
            <p:pic>
              <p:nvPicPr>
                <p:cNvPr id="130" name="Freihand 129">
                  <a:extLst>
                    <a:ext uri="{FF2B5EF4-FFF2-40B4-BE49-F238E27FC236}">
                      <a16:creationId xmlns:a16="http://schemas.microsoft.com/office/drawing/2014/main" id="{63691D6D-544E-4F79-A4BC-0BD7F058DD8F}"/>
                    </a:ext>
                  </a:extLst>
                </p:cNvPr>
                <p:cNvPicPr/>
                <p:nvPr/>
              </p:nvPicPr>
              <p:blipFill>
                <a:blip r:embed="rId510"/>
                <a:stretch>
                  <a:fillRect/>
                </a:stretch>
              </p:blipFill>
              <p:spPr>
                <a:xfrm>
                  <a:off x="2700107" y="2124787"/>
                  <a:ext cx="11520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131" name="Freihand 130">
                  <a:extLst>
                    <a:ext uri="{FF2B5EF4-FFF2-40B4-BE49-F238E27FC236}">
                      <a16:creationId xmlns:a16="http://schemas.microsoft.com/office/drawing/2014/main" id="{C0B119C2-7F53-4EC0-A0BF-58447D05D481}"/>
                    </a:ext>
                  </a:extLst>
                </p14:cNvPr>
                <p14:cNvContentPartPr/>
                <p14:nvPr/>
              </p14:nvContentPartPr>
              <p14:xfrm>
                <a:off x="2721347" y="1998067"/>
                <a:ext cx="360" cy="360"/>
              </p14:xfrm>
            </p:contentPart>
          </mc:Choice>
          <mc:Fallback>
            <p:pic>
              <p:nvPicPr>
                <p:cNvPr id="131" name="Freihand 130">
                  <a:extLst>
                    <a:ext uri="{FF2B5EF4-FFF2-40B4-BE49-F238E27FC236}">
                      <a16:creationId xmlns:a16="http://schemas.microsoft.com/office/drawing/2014/main" id="{C0B119C2-7F53-4EC0-A0BF-58447D05D481}"/>
                    </a:ext>
                  </a:extLst>
                </p:cNvPr>
                <p:cNvPicPr/>
                <p:nvPr/>
              </p:nvPicPr>
              <p:blipFill>
                <a:blip r:embed="rId152"/>
                <a:stretch>
                  <a:fillRect/>
                </a:stretch>
              </p:blipFill>
              <p:spPr>
                <a:xfrm>
                  <a:off x="2717027" y="1993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132" name="Freihand 131">
                  <a:extLst>
                    <a:ext uri="{FF2B5EF4-FFF2-40B4-BE49-F238E27FC236}">
                      <a16:creationId xmlns:a16="http://schemas.microsoft.com/office/drawing/2014/main" id="{BB90DC1A-C5EC-4A6A-92AC-29FB583F2B7D}"/>
                    </a:ext>
                  </a:extLst>
                </p14:cNvPr>
                <p14:cNvContentPartPr/>
                <p14:nvPr/>
              </p14:nvContentPartPr>
              <p14:xfrm>
                <a:off x="2921507" y="1959187"/>
                <a:ext cx="157320" cy="258840"/>
              </p14:xfrm>
            </p:contentPart>
          </mc:Choice>
          <mc:Fallback>
            <p:pic>
              <p:nvPicPr>
                <p:cNvPr id="132" name="Freihand 131">
                  <a:extLst>
                    <a:ext uri="{FF2B5EF4-FFF2-40B4-BE49-F238E27FC236}">
                      <a16:creationId xmlns:a16="http://schemas.microsoft.com/office/drawing/2014/main" id="{BB90DC1A-C5EC-4A6A-92AC-29FB583F2B7D}"/>
                    </a:ext>
                  </a:extLst>
                </p:cNvPr>
                <p:cNvPicPr/>
                <p:nvPr/>
              </p:nvPicPr>
              <p:blipFill>
                <a:blip r:embed="rId513"/>
                <a:stretch>
                  <a:fillRect/>
                </a:stretch>
              </p:blipFill>
              <p:spPr>
                <a:xfrm>
                  <a:off x="2917187" y="1954867"/>
                  <a:ext cx="16596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133" name="Freihand 132">
                  <a:extLst>
                    <a:ext uri="{FF2B5EF4-FFF2-40B4-BE49-F238E27FC236}">
                      <a16:creationId xmlns:a16="http://schemas.microsoft.com/office/drawing/2014/main" id="{B0E9AB62-0FBE-47EC-A0C9-CBD6E2A4D296}"/>
                    </a:ext>
                  </a:extLst>
                </p14:cNvPr>
                <p14:cNvContentPartPr/>
                <p14:nvPr/>
              </p14:nvContentPartPr>
              <p14:xfrm>
                <a:off x="3089987" y="2017147"/>
                <a:ext cx="81360" cy="108000"/>
              </p14:xfrm>
            </p:contentPart>
          </mc:Choice>
          <mc:Fallback>
            <p:pic>
              <p:nvPicPr>
                <p:cNvPr id="133" name="Freihand 132">
                  <a:extLst>
                    <a:ext uri="{FF2B5EF4-FFF2-40B4-BE49-F238E27FC236}">
                      <a16:creationId xmlns:a16="http://schemas.microsoft.com/office/drawing/2014/main" id="{B0E9AB62-0FBE-47EC-A0C9-CBD6E2A4D296}"/>
                    </a:ext>
                  </a:extLst>
                </p:cNvPr>
                <p:cNvPicPr/>
                <p:nvPr/>
              </p:nvPicPr>
              <p:blipFill>
                <a:blip r:embed="rId515"/>
                <a:stretch>
                  <a:fillRect/>
                </a:stretch>
              </p:blipFill>
              <p:spPr>
                <a:xfrm>
                  <a:off x="3085667" y="2012827"/>
                  <a:ext cx="9000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134" name="Freihand 133">
                  <a:extLst>
                    <a:ext uri="{FF2B5EF4-FFF2-40B4-BE49-F238E27FC236}">
                      <a16:creationId xmlns:a16="http://schemas.microsoft.com/office/drawing/2014/main" id="{F68DE190-EBE6-4D4E-AC8A-996FF1E86811}"/>
                    </a:ext>
                  </a:extLst>
                </p14:cNvPr>
                <p14:cNvContentPartPr/>
                <p14:nvPr/>
              </p14:nvContentPartPr>
              <p14:xfrm>
                <a:off x="3163787" y="2016787"/>
                <a:ext cx="78120" cy="108360"/>
              </p14:xfrm>
            </p:contentPart>
          </mc:Choice>
          <mc:Fallback>
            <p:pic>
              <p:nvPicPr>
                <p:cNvPr id="134" name="Freihand 133">
                  <a:extLst>
                    <a:ext uri="{FF2B5EF4-FFF2-40B4-BE49-F238E27FC236}">
                      <a16:creationId xmlns:a16="http://schemas.microsoft.com/office/drawing/2014/main" id="{F68DE190-EBE6-4D4E-AC8A-996FF1E86811}"/>
                    </a:ext>
                  </a:extLst>
                </p:cNvPr>
                <p:cNvPicPr/>
                <p:nvPr/>
              </p:nvPicPr>
              <p:blipFill>
                <a:blip r:embed="rId517"/>
                <a:stretch>
                  <a:fillRect/>
                </a:stretch>
              </p:blipFill>
              <p:spPr>
                <a:xfrm>
                  <a:off x="3159467" y="2012467"/>
                  <a:ext cx="867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135" name="Freihand 134">
                  <a:extLst>
                    <a:ext uri="{FF2B5EF4-FFF2-40B4-BE49-F238E27FC236}">
                      <a16:creationId xmlns:a16="http://schemas.microsoft.com/office/drawing/2014/main" id="{15989CAE-4254-4203-9255-4EF10B3A87DC}"/>
                    </a:ext>
                  </a:extLst>
                </p14:cNvPr>
                <p14:cNvContentPartPr/>
                <p14:nvPr/>
              </p14:nvContentPartPr>
              <p14:xfrm>
                <a:off x="3264947" y="2029747"/>
                <a:ext cx="20160" cy="50400"/>
              </p14:xfrm>
            </p:contentPart>
          </mc:Choice>
          <mc:Fallback>
            <p:pic>
              <p:nvPicPr>
                <p:cNvPr id="135" name="Freihand 134">
                  <a:extLst>
                    <a:ext uri="{FF2B5EF4-FFF2-40B4-BE49-F238E27FC236}">
                      <a16:creationId xmlns:a16="http://schemas.microsoft.com/office/drawing/2014/main" id="{15989CAE-4254-4203-9255-4EF10B3A87DC}"/>
                    </a:ext>
                  </a:extLst>
                </p:cNvPr>
                <p:cNvPicPr/>
                <p:nvPr/>
              </p:nvPicPr>
              <p:blipFill>
                <a:blip r:embed="rId519"/>
                <a:stretch>
                  <a:fillRect/>
                </a:stretch>
              </p:blipFill>
              <p:spPr>
                <a:xfrm>
                  <a:off x="3260627" y="2025427"/>
                  <a:ext cx="2880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136" name="Freihand 135">
                  <a:extLst>
                    <a:ext uri="{FF2B5EF4-FFF2-40B4-BE49-F238E27FC236}">
                      <a16:creationId xmlns:a16="http://schemas.microsoft.com/office/drawing/2014/main" id="{4E9CD473-AF4C-4140-8012-124C4B4F5B14}"/>
                    </a:ext>
                  </a:extLst>
                </p14:cNvPr>
                <p14:cNvContentPartPr/>
                <p14:nvPr/>
              </p14:nvContentPartPr>
              <p14:xfrm>
                <a:off x="3273587" y="1919587"/>
                <a:ext cx="108000" cy="163440"/>
              </p14:xfrm>
            </p:contentPart>
          </mc:Choice>
          <mc:Fallback>
            <p:pic>
              <p:nvPicPr>
                <p:cNvPr id="136" name="Freihand 135">
                  <a:extLst>
                    <a:ext uri="{FF2B5EF4-FFF2-40B4-BE49-F238E27FC236}">
                      <a16:creationId xmlns:a16="http://schemas.microsoft.com/office/drawing/2014/main" id="{4E9CD473-AF4C-4140-8012-124C4B4F5B14}"/>
                    </a:ext>
                  </a:extLst>
                </p:cNvPr>
                <p:cNvPicPr/>
                <p:nvPr/>
              </p:nvPicPr>
              <p:blipFill>
                <a:blip r:embed="rId521"/>
                <a:stretch>
                  <a:fillRect/>
                </a:stretch>
              </p:blipFill>
              <p:spPr>
                <a:xfrm>
                  <a:off x="3269267" y="1915267"/>
                  <a:ext cx="11664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137" name="Freihand 136">
                  <a:extLst>
                    <a:ext uri="{FF2B5EF4-FFF2-40B4-BE49-F238E27FC236}">
                      <a16:creationId xmlns:a16="http://schemas.microsoft.com/office/drawing/2014/main" id="{8267A30F-D7EA-4FC4-B1CA-75B09C6B66AE}"/>
                    </a:ext>
                  </a:extLst>
                </p14:cNvPr>
                <p14:cNvContentPartPr/>
                <p14:nvPr/>
              </p14:nvContentPartPr>
              <p14:xfrm>
                <a:off x="3357467" y="1876027"/>
                <a:ext cx="130320" cy="142560"/>
              </p14:xfrm>
            </p:contentPart>
          </mc:Choice>
          <mc:Fallback>
            <p:pic>
              <p:nvPicPr>
                <p:cNvPr id="137" name="Freihand 136">
                  <a:extLst>
                    <a:ext uri="{FF2B5EF4-FFF2-40B4-BE49-F238E27FC236}">
                      <a16:creationId xmlns:a16="http://schemas.microsoft.com/office/drawing/2014/main" id="{8267A30F-D7EA-4FC4-B1CA-75B09C6B66AE}"/>
                    </a:ext>
                  </a:extLst>
                </p:cNvPr>
                <p:cNvPicPr/>
                <p:nvPr/>
              </p:nvPicPr>
              <p:blipFill>
                <a:blip r:embed="rId523"/>
                <a:stretch>
                  <a:fillRect/>
                </a:stretch>
              </p:blipFill>
              <p:spPr>
                <a:xfrm>
                  <a:off x="3353147" y="1871707"/>
                  <a:ext cx="13896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138" name="Freihand 137">
                  <a:extLst>
                    <a:ext uri="{FF2B5EF4-FFF2-40B4-BE49-F238E27FC236}">
                      <a16:creationId xmlns:a16="http://schemas.microsoft.com/office/drawing/2014/main" id="{99D47D7F-D6F0-467E-81B4-A87B71FF6F3B}"/>
                    </a:ext>
                  </a:extLst>
                </p14:cNvPr>
                <p14:cNvContentPartPr/>
                <p14:nvPr/>
              </p14:nvContentPartPr>
              <p14:xfrm>
                <a:off x="2915387" y="2332867"/>
                <a:ext cx="105840" cy="91440"/>
              </p14:xfrm>
            </p:contentPart>
          </mc:Choice>
          <mc:Fallback>
            <p:pic>
              <p:nvPicPr>
                <p:cNvPr id="138" name="Freihand 137">
                  <a:extLst>
                    <a:ext uri="{FF2B5EF4-FFF2-40B4-BE49-F238E27FC236}">
                      <a16:creationId xmlns:a16="http://schemas.microsoft.com/office/drawing/2014/main" id="{99D47D7F-D6F0-467E-81B4-A87B71FF6F3B}"/>
                    </a:ext>
                  </a:extLst>
                </p:cNvPr>
                <p:cNvPicPr/>
                <p:nvPr/>
              </p:nvPicPr>
              <p:blipFill>
                <a:blip r:embed="rId525"/>
                <a:stretch>
                  <a:fillRect/>
                </a:stretch>
              </p:blipFill>
              <p:spPr>
                <a:xfrm>
                  <a:off x="2911067" y="2328547"/>
                  <a:ext cx="11448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526">
              <p14:nvContentPartPr>
                <p14:cNvPr id="139" name="Freihand 138">
                  <a:extLst>
                    <a:ext uri="{FF2B5EF4-FFF2-40B4-BE49-F238E27FC236}">
                      <a16:creationId xmlns:a16="http://schemas.microsoft.com/office/drawing/2014/main" id="{D1E63C25-3D8E-4D8E-A2EA-A4F938047276}"/>
                    </a:ext>
                  </a:extLst>
                </p14:cNvPr>
                <p14:cNvContentPartPr/>
                <p14:nvPr/>
              </p14:nvContentPartPr>
              <p14:xfrm>
                <a:off x="3001067" y="2306227"/>
                <a:ext cx="82800" cy="106560"/>
              </p14:xfrm>
            </p:contentPart>
          </mc:Choice>
          <mc:Fallback>
            <p:pic>
              <p:nvPicPr>
                <p:cNvPr id="139" name="Freihand 138">
                  <a:extLst>
                    <a:ext uri="{FF2B5EF4-FFF2-40B4-BE49-F238E27FC236}">
                      <a16:creationId xmlns:a16="http://schemas.microsoft.com/office/drawing/2014/main" id="{D1E63C25-3D8E-4D8E-A2EA-A4F938047276}"/>
                    </a:ext>
                  </a:extLst>
                </p:cNvPr>
                <p:cNvPicPr/>
                <p:nvPr/>
              </p:nvPicPr>
              <p:blipFill>
                <a:blip r:embed="rId527"/>
                <a:stretch>
                  <a:fillRect/>
                </a:stretch>
              </p:blipFill>
              <p:spPr>
                <a:xfrm>
                  <a:off x="2996747" y="2301907"/>
                  <a:ext cx="9144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528">
              <p14:nvContentPartPr>
                <p14:cNvPr id="140" name="Freihand 139">
                  <a:extLst>
                    <a:ext uri="{FF2B5EF4-FFF2-40B4-BE49-F238E27FC236}">
                      <a16:creationId xmlns:a16="http://schemas.microsoft.com/office/drawing/2014/main" id="{7EEC5918-879F-46EF-B226-2BDBDE00C28A}"/>
                    </a:ext>
                  </a:extLst>
                </p14:cNvPr>
                <p14:cNvContentPartPr/>
                <p14:nvPr/>
              </p14:nvContentPartPr>
              <p14:xfrm>
                <a:off x="3100067" y="2269147"/>
                <a:ext cx="78480" cy="88920"/>
              </p14:xfrm>
            </p:contentPart>
          </mc:Choice>
          <mc:Fallback>
            <p:pic>
              <p:nvPicPr>
                <p:cNvPr id="140" name="Freihand 139">
                  <a:extLst>
                    <a:ext uri="{FF2B5EF4-FFF2-40B4-BE49-F238E27FC236}">
                      <a16:creationId xmlns:a16="http://schemas.microsoft.com/office/drawing/2014/main" id="{7EEC5918-879F-46EF-B226-2BDBDE00C28A}"/>
                    </a:ext>
                  </a:extLst>
                </p:cNvPr>
                <p:cNvPicPr/>
                <p:nvPr/>
              </p:nvPicPr>
              <p:blipFill>
                <a:blip r:embed="rId529"/>
                <a:stretch>
                  <a:fillRect/>
                </a:stretch>
              </p:blipFill>
              <p:spPr>
                <a:xfrm>
                  <a:off x="3095747" y="2264827"/>
                  <a:ext cx="871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530">
              <p14:nvContentPartPr>
                <p14:cNvPr id="141" name="Freihand 140">
                  <a:extLst>
                    <a:ext uri="{FF2B5EF4-FFF2-40B4-BE49-F238E27FC236}">
                      <a16:creationId xmlns:a16="http://schemas.microsoft.com/office/drawing/2014/main" id="{31DE7F75-4853-4C53-897C-57D4F1860181}"/>
                    </a:ext>
                  </a:extLst>
                </p14:cNvPr>
                <p14:cNvContentPartPr/>
                <p14:nvPr/>
              </p14:nvContentPartPr>
              <p14:xfrm>
                <a:off x="3155507" y="2197147"/>
                <a:ext cx="290160" cy="163800"/>
              </p14:xfrm>
            </p:contentPart>
          </mc:Choice>
          <mc:Fallback>
            <p:pic>
              <p:nvPicPr>
                <p:cNvPr id="141" name="Freihand 140">
                  <a:extLst>
                    <a:ext uri="{FF2B5EF4-FFF2-40B4-BE49-F238E27FC236}">
                      <a16:creationId xmlns:a16="http://schemas.microsoft.com/office/drawing/2014/main" id="{31DE7F75-4853-4C53-897C-57D4F1860181}"/>
                    </a:ext>
                  </a:extLst>
                </p:cNvPr>
                <p:cNvPicPr/>
                <p:nvPr/>
              </p:nvPicPr>
              <p:blipFill>
                <a:blip r:embed="rId531"/>
                <a:stretch>
                  <a:fillRect/>
                </a:stretch>
              </p:blipFill>
              <p:spPr>
                <a:xfrm>
                  <a:off x="3151187" y="2192827"/>
                  <a:ext cx="29880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532">
              <p14:nvContentPartPr>
                <p14:cNvPr id="142" name="Freihand 141">
                  <a:extLst>
                    <a:ext uri="{FF2B5EF4-FFF2-40B4-BE49-F238E27FC236}">
                      <a16:creationId xmlns:a16="http://schemas.microsoft.com/office/drawing/2014/main" id="{1082E818-3EC9-4D3D-8BDC-CD548A702259}"/>
                    </a:ext>
                  </a:extLst>
                </p14:cNvPr>
                <p14:cNvContentPartPr/>
                <p14:nvPr/>
              </p14:nvContentPartPr>
              <p14:xfrm>
                <a:off x="3475547" y="2138467"/>
                <a:ext cx="50400" cy="43560"/>
              </p14:xfrm>
            </p:contentPart>
          </mc:Choice>
          <mc:Fallback>
            <p:pic>
              <p:nvPicPr>
                <p:cNvPr id="142" name="Freihand 141">
                  <a:extLst>
                    <a:ext uri="{FF2B5EF4-FFF2-40B4-BE49-F238E27FC236}">
                      <a16:creationId xmlns:a16="http://schemas.microsoft.com/office/drawing/2014/main" id="{1082E818-3EC9-4D3D-8BDC-CD548A702259}"/>
                    </a:ext>
                  </a:extLst>
                </p:cNvPr>
                <p:cNvPicPr/>
                <p:nvPr/>
              </p:nvPicPr>
              <p:blipFill>
                <a:blip r:embed="rId533"/>
                <a:stretch>
                  <a:fillRect/>
                </a:stretch>
              </p:blipFill>
              <p:spPr>
                <a:xfrm>
                  <a:off x="3471227" y="2134147"/>
                  <a:ext cx="5904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534">
              <p14:nvContentPartPr>
                <p14:cNvPr id="143" name="Freihand 142">
                  <a:extLst>
                    <a:ext uri="{FF2B5EF4-FFF2-40B4-BE49-F238E27FC236}">
                      <a16:creationId xmlns:a16="http://schemas.microsoft.com/office/drawing/2014/main" id="{1B642960-748C-4A94-84BE-7505FAA66C21}"/>
                    </a:ext>
                  </a:extLst>
                </p14:cNvPr>
                <p14:cNvContentPartPr/>
                <p14:nvPr/>
              </p14:nvContentPartPr>
              <p14:xfrm>
                <a:off x="3137507" y="2473987"/>
                <a:ext cx="123480" cy="97920"/>
              </p14:xfrm>
            </p:contentPart>
          </mc:Choice>
          <mc:Fallback>
            <p:pic>
              <p:nvPicPr>
                <p:cNvPr id="143" name="Freihand 142">
                  <a:extLst>
                    <a:ext uri="{FF2B5EF4-FFF2-40B4-BE49-F238E27FC236}">
                      <a16:creationId xmlns:a16="http://schemas.microsoft.com/office/drawing/2014/main" id="{1B642960-748C-4A94-84BE-7505FAA66C21}"/>
                    </a:ext>
                  </a:extLst>
                </p:cNvPr>
                <p:cNvPicPr/>
                <p:nvPr/>
              </p:nvPicPr>
              <p:blipFill>
                <a:blip r:embed="rId535"/>
                <a:stretch>
                  <a:fillRect/>
                </a:stretch>
              </p:blipFill>
              <p:spPr>
                <a:xfrm>
                  <a:off x="3133187" y="2469667"/>
                  <a:ext cx="1321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536">
              <p14:nvContentPartPr>
                <p14:cNvPr id="144" name="Freihand 143">
                  <a:extLst>
                    <a:ext uri="{FF2B5EF4-FFF2-40B4-BE49-F238E27FC236}">
                      <a16:creationId xmlns:a16="http://schemas.microsoft.com/office/drawing/2014/main" id="{EDABE005-B13A-4F33-B048-D84BFE49190B}"/>
                    </a:ext>
                  </a:extLst>
                </p14:cNvPr>
                <p14:cNvContentPartPr/>
                <p14:nvPr/>
              </p14:nvContentPartPr>
              <p14:xfrm>
                <a:off x="3244787" y="2365267"/>
                <a:ext cx="114120" cy="153360"/>
              </p14:xfrm>
            </p:contentPart>
          </mc:Choice>
          <mc:Fallback>
            <p:pic>
              <p:nvPicPr>
                <p:cNvPr id="144" name="Freihand 143">
                  <a:extLst>
                    <a:ext uri="{FF2B5EF4-FFF2-40B4-BE49-F238E27FC236}">
                      <a16:creationId xmlns:a16="http://schemas.microsoft.com/office/drawing/2014/main" id="{EDABE005-B13A-4F33-B048-D84BFE49190B}"/>
                    </a:ext>
                  </a:extLst>
                </p:cNvPr>
                <p:cNvPicPr/>
                <p:nvPr/>
              </p:nvPicPr>
              <p:blipFill>
                <a:blip r:embed="rId537"/>
                <a:stretch>
                  <a:fillRect/>
                </a:stretch>
              </p:blipFill>
              <p:spPr>
                <a:xfrm>
                  <a:off x="3240467" y="2360947"/>
                  <a:ext cx="12276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538">
              <p14:nvContentPartPr>
                <p14:cNvPr id="145" name="Freihand 144">
                  <a:extLst>
                    <a:ext uri="{FF2B5EF4-FFF2-40B4-BE49-F238E27FC236}">
                      <a16:creationId xmlns:a16="http://schemas.microsoft.com/office/drawing/2014/main" id="{95B9CC26-AA32-4B33-8E9F-B67AABFB0521}"/>
                    </a:ext>
                  </a:extLst>
                </p14:cNvPr>
                <p14:cNvContentPartPr/>
                <p14:nvPr/>
              </p14:nvContentPartPr>
              <p14:xfrm>
                <a:off x="3307067" y="2315227"/>
                <a:ext cx="187560" cy="138240"/>
              </p14:xfrm>
            </p:contentPart>
          </mc:Choice>
          <mc:Fallback>
            <p:pic>
              <p:nvPicPr>
                <p:cNvPr id="145" name="Freihand 144">
                  <a:extLst>
                    <a:ext uri="{FF2B5EF4-FFF2-40B4-BE49-F238E27FC236}">
                      <a16:creationId xmlns:a16="http://schemas.microsoft.com/office/drawing/2014/main" id="{95B9CC26-AA32-4B33-8E9F-B67AABFB0521}"/>
                    </a:ext>
                  </a:extLst>
                </p:cNvPr>
                <p:cNvPicPr/>
                <p:nvPr/>
              </p:nvPicPr>
              <p:blipFill>
                <a:blip r:embed="rId539"/>
                <a:stretch>
                  <a:fillRect/>
                </a:stretch>
              </p:blipFill>
              <p:spPr>
                <a:xfrm>
                  <a:off x="3302747" y="2310907"/>
                  <a:ext cx="1962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146" name="Freihand 145">
                  <a:extLst>
                    <a:ext uri="{FF2B5EF4-FFF2-40B4-BE49-F238E27FC236}">
                      <a16:creationId xmlns:a16="http://schemas.microsoft.com/office/drawing/2014/main" id="{21A590DF-7597-4BEA-8F9F-0D91B8CEAB61}"/>
                    </a:ext>
                  </a:extLst>
                </p14:cNvPr>
                <p14:cNvContentPartPr/>
                <p14:nvPr/>
              </p14:nvContentPartPr>
              <p14:xfrm>
                <a:off x="3421187" y="2298307"/>
                <a:ext cx="91080" cy="115200"/>
              </p14:xfrm>
            </p:contentPart>
          </mc:Choice>
          <mc:Fallback>
            <p:pic>
              <p:nvPicPr>
                <p:cNvPr id="146" name="Freihand 145">
                  <a:extLst>
                    <a:ext uri="{FF2B5EF4-FFF2-40B4-BE49-F238E27FC236}">
                      <a16:creationId xmlns:a16="http://schemas.microsoft.com/office/drawing/2014/main" id="{21A590DF-7597-4BEA-8F9F-0D91B8CEAB61}"/>
                    </a:ext>
                  </a:extLst>
                </p:cNvPr>
                <p:cNvPicPr/>
                <p:nvPr/>
              </p:nvPicPr>
              <p:blipFill>
                <a:blip r:embed="rId541"/>
                <a:stretch>
                  <a:fillRect/>
                </a:stretch>
              </p:blipFill>
              <p:spPr>
                <a:xfrm>
                  <a:off x="3416867" y="2293987"/>
                  <a:ext cx="9972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147" name="Freihand 146">
                  <a:extLst>
                    <a:ext uri="{FF2B5EF4-FFF2-40B4-BE49-F238E27FC236}">
                      <a16:creationId xmlns:a16="http://schemas.microsoft.com/office/drawing/2014/main" id="{D44237B1-FF03-4351-B1B6-AD29D0976931}"/>
                    </a:ext>
                  </a:extLst>
                </p14:cNvPr>
                <p14:cNvContentPartPr/>
                <p14:nvPr/>
              </p14:nvContentPartPr>
              <p14:xfrm>
                <a:off x="3508307" y="2254387"/>
                <a:ext cx="80280" cy="138600"/>
              </p14:xfrm>
            </p:contentPart>
          </mc:Choice>
          <mc:Fallback>
            <p:pic>
              <p:nvPicPr>
                <p:cNvPr id="147" name="Freihand 146">
                  <a:extLst>
                    <a:ext uri="{FF2B5EF4-FFF2-40B4-BE49-F238E27FC236}">
                      <a16:creationId xmlns:a16="http://schemas.microsoft.com/office/drawing/2014/main" id="{D44237B1-FF03-4351-B1B6-AD29D0976931}"/>
                    </a:ext>
                  </a:extLst>
                </p:cNvPr>
                <p:cNvPicPr/>
                <p:nvPr/>
              </p:nvPicPr>
              <p:blipFill>
                <a:blip r:embed="rId543"/>
                <a:stretch>
                  <a:fillRect/>
                </a:stretch>
              </p:blipFill>
              <p:spPr>
                <a:xfrm>
                  <a:off x="3503987" y="2250067"/>
                  <a:ext cx="889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149" name="Freihand 148">
                  <a:extLst>
                    <a:ext uri="{FF2B5EF4-FFF2-40B4-BE49-F238E27FC236}">
                      <a16:creationId xmlns:a16="http://schemas.microsoft.com/office/drawing/2014/main" id="{5AD21AAA-3E21-4855-8B1F-8D1AC3A75E20}"/>
                    </a:ext>
                  </a:extLst>
                </p14:cNvPr>
                <p14:cNvContentPartPr/>
                <p14:nvPr/>
              </p14:nvContentPartPr>
              <p14:xfrm>
                <a:off x="2499587" y="1585507"/>
                <a:ext cx="68760" cy="25200"/>
              </p14:xfrm>
            </p:contentPart>
          </mc:Choice>
          <mc:Fallback>
            <p:pic>
              <p:nvPicPr>
                <p:cNvPr id="149" name="Freihand 148">
                  <a:extLst>
                    <a:ext uri="{FF2B5EF4-FFF2-40B4-BE49-F238E27FC236}">
                      <a16:creationId xmlns:a16="http://schemas.microsoft.com/office/drawing/2014/main" id="{5AD21AAA-3E21-4855-8B1F-8D1AC3A75E20}"/>
                    </a:ext>
                  </a:extLst>
                </p:cNvPr>
                <p:cNvPicPr/>
                <p:nvPr/>
              </p:nvPicPr>
              <p:blipFill>
                <a:blip r:embed="rId545"/>
                <a:stretch>
                  <a:fillRect/>
                </a:stretch>
              </p:blipFill>
              <p:spPr>
                <a:xfrm>
                  <a:off x="2495267" y="1581187"/>
                  <a:ext cx="7740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150" name="Freihand 149">
                  <a:extLst>
                    <a:ext uri="{FF2B5EF4-FFF2-40B4-BE49-F238E27FC236}">
                      <a16:creationId xmlns:a16="http://schemas.microsoft.com/office/drawing/2014/main" id="{5497644B-D249-4F46-8303-A0BA46A2BE24}"/>
                    </a:ext>
                  </a:extLst>
                </p14:cNvPr>
                <p14:cNvContentPartPr/>
                <p14:nvPr/>
              </p14:nvContentPartPr>
              <p14:xfrm>
                <a:off x="2477627" y="1578307"/>
                <a:ext cx="859680" cy="21240"/>
              </p14:xfrm>
            </p:contentPart>
          </mc:Choice>
          <mc:Fallback>
            <p:pic>
              <p:nvPicPr>
                <p:cNvPr id="150" name="Freihand 149">
                  <a:extLst>
                    <a:ext uri="{FF2B5EF4-FFF2-40B4-BE49-F238E27FC236}">
                      <a16:creationId xmlns:a16="http://schemas.microsoft.com/office/drawing/2014/main" id="{5497644B-D249-4F46-8303-A0BA46A2BE24}"/>
                    </a:ext>
                  </a:extLst>
                </p:cNvPr>
                <p:cNvPicPr/>
                <p:nvPr/>
              </p:nvPicPr>
              <p:blipFill>
                <a:blip r:embed="rId547"/>
                <a:stretch>
                  <a:fillRect/>
                </a:stretch>
              </p:blipFill>
              <p:spPr>
                <a:xfrm>
                  <a:off x="2473307" y="1573987"/>
                  <a:ext cx="86832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152" name="Freihand 151">
                  <a:extLst>
                    <a:ext uri="{FF2B5EF4-FFF2-40B4-BE49-F238E27FC236}">
                      <a16:creationId xmlns:a16="http://schemas.microsoft.com/office/drawing/2014/main" id="{C1D39205-3D7E-4351-934A-E9C8DBDCC021}"/>
                    </a:ext>
                  </a:extLst>
                </p14:cNvPr>
                <p14:cNvContentPartPr/>
                <p14:nvPr/>
              </p14:nvContentPartPr>
              <p14:xfrm>
                <a:off x="3222107" y="1554547"/>
                <a:ext cx="156960" cy="13320"/>
              </p14:xfrm>
            </p:contentPart>
          </mc:Choice>
          <mc:Fallback>
            <p:pic>
              <p:nvPicPr>
                <p:cNvPr id="152" name="Freihand 151">
                  <a:extLst>
                    <a:ext uri="{FF2B5EF4-FFF2-40B4-BE49-F238E27FC236}">
                      <a16:creationId xmlns:a16="http://schemas.microsoft.com/office/drawing/2014/main" id="{C1D39205-3D7E-4351-934A-E9C8DBDCC021}"/>
                    </a:ext>
                  </a:extLst>
                </p:cNvPr>
                <p:cNvPicPr/>
                <p:nvPr/>
              </p:nvPicPr>
              <p:blipFill>
                <a:blip r:embed="rId549"/>
                <a:stretch>
                  <a:fillRect/>
                </a:stretch>
              </p:blipFill>
              <p:spPr>
                <a:xfrm>
                  <a:off x="3217787" y="1550227"/>
                  <a:ext cx="16560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153" name="Freihand 152">
                  <a:extLst>
                    <a:ext uri="{FF2B5EF4-FFF2-40B4-BE49-F238E27FC236}">
                      <a16:creationId xmlns:a16="http://schemas.microsoft.com/office/drawing/2014/main" id="{1C085434-58CF-4BB0-9A54-C3FA0D9AA120}"/>
                    </a:ext>
                  </a:extLst>
                </p14:cNvPr>
                <p14:cNvContentPartPr/>
                <p14:nvPr/>
              </p14:nvContentPartPr>
              <p14:xfrm>
                <a:off x="3179267" y="1384627"/>
                <a:ext cx="207720" cy="76320"/>
              </p14:xfrm>
            </p:contentPart>
          </mc:Choice>
          <mc:Fallback>
            <p:pic>
              <p:nvPicPr>
                <p:cNvPr id="153" name="Freihand 152">
                  <a:extLst>
                    <a:ext uri="{FF2B5EF4-FFF2-40B4-BE49-F238E27FC236}">
                      <a16:creationId xmlns:a16="http://schemas.microsoft.com/office/drawing/2014/main" id="{1C085434-58CF-4BB0-9A54-C3FA0D9AA120}"/>
                    </a:ext>
                  </a:extLst>
                </p:cNvPr>
                <p:cNvPicPr/>
                <p:nvPr/>
              </p:nvPicPr>
              <p:blipFill>
                <a:blip r:embed="rId551"/>
                <a:stretch>
                  <a:fillRect/>
                </a:stretch>
              </p:blipFill>
              <p:spPr>
                <a:xfrm>
                  <a:off x="3174947" y="1380307"/>
                  <a:ext cx="21636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154" name="Freihand 153">
                  <a:extLst>
                    <a:ext uri="{FF2B5EF4-FFF2-40B4-BE49-F238E27FC236}">
                      <a16:creationId xmlns:a16="http://schemas.microsoft.com/office/drawing/2014/main" id="{E9EE74D3-9205-4B6F-B595-7212D02BB3E1}"/>
                    </a:ext>
                  </a:extLst>
                </p14:cNvPr>
                <p14:cNvContentPartPr/>
                <p14:nvPr/>
              </p14:nvContentPartPr>
              <p14:xfrm>
                <a:off x="3440267" y="1314067"/>
                <a:ext cx="117360" cy="130680"/>
              </p14:xfrm>
            </p:contentPart>
          </mc:Choice>
          <mc:Fallback>
            <p:pic>
              <p:nvPicPr>
                <p:cNvPr id="154" name="Freihand 153">
                  <a:extLst>
                    <a:ext uri="{FF2B5EF4-FFF2-40B4-BE49-F238E27FC236}">
                      <a16:creationId xmlns:a16="http://schemas.microsoft.com/office/drawing/2014/main" id="{E9EE74D3-9205-4B6F-B595-7212D02BB3E1}"/>
                    </a:ext>
                  </a:extLst>
                </p:cNvPr>
                <p:cNvPicPr/>
                <p:nvPr/>
              </p:nvPicPr>
              <p:blipFill>
                <a:blip r:embed="rId553"/>
                <a:stretch>
                  <a:fillRect/>
                </a:stretch>
              </p:blipFill>
              <p:spPr>
                <a:xfrm>
                  <a:off x="3435947" y="1309747"/>
                  <a:ext cx="12600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156" name="Freihand 155">
                  <a:extLst>
                    <a:ext uri="{FF2B5EF4-FFF2-40B4-BE49-F238E27FC236}">
                      <a16:creationId xmlns:a16="http://schemas.microsoft.com/office/drawing/2014/main" id="{A66D9601-602D-4B01-981B-467D361BC3AC}"/>
                    </a:ext>
                  </a:extLst>
                </p14:cNvPr>
                <p14:cNvContentPartPr/>
                <p14:nvPr/>
              </p14:nvContentPartPr>
              <p14:xfrm>
                <a:off x="3231827" y="1607467"/>
                <a:ext cx="12240" cy="5040"/>
              </p14:xfrm>
            </p:contentPart>
          </mc:Choice>
          <mc:Fallback>
            <p:pic>
              <p:nvPicPr>
                <p:cNvPr id="156" name="Freihand 155">
                  <a:extLst>
                    <a:ext uri="{FF2B5EF4-FFF2-40B4-BE49-F238E27FC236}">
                      <a16:creationId xmlns:a16="http://schemas.microsoft.com/office/drawing/2014/main" id="{A66D9601-602D-4B01-981B-467D361BC3AC}"/>
                    </a:ext>
                  </a:extLst>
                </p:cNvPr>
                <p:cNvPicPr/>
                <p:nvPr/>
              </p:nvPicPr>
              <p:blipFill>
                <a:blip r:embed="rId555"/>
                <a:stretch>
                  <a:fillRect/>
                </a:stretch>
              </p:blipFill>
              <p:spPr>
                <a:xfrm>
                  <a:off x="3227507" y="1603147"/>
                  <a:ext cx="2088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556">
              <p14:nvContentPartPr>
                <p14:cNvPr id="157" name="Freihand 156">
                  <a:extLst>
                    <a:ext uri="{FF2B5EF4-FFF2-40B4-BE49-F238E27FC236}">
                      <a16:creationId xmlns:a16="http://schemas.microsoft.com/office/drawing/2014/main" id="{0DE5A6DB-7B27-47AC-959F-AC08A066D196}"/>
                    </a:ext>
                  </a:extLst>
                </p14:cNvPr>
                <p14:cNvContentPartPr/>
                <p14:nvPr/>
              </p14:nvContentPartPr>
              <p14:xfrm>
                <a:off x="3168827" y="1592707"/>
                <a:ext cx="248400" cy="112680"/>
              </p14:xfrm>
            </p:contentPart>
          </mc:Choice>
          <mc:Fallback>
            <p:pic>
              <p:nvPicPr>
                <p:cNvPr id="157" name="Freihand 156">
                  <a:extLst>
                    <a:ext uri="{FF2B5EF4-FFF2-40B4-BE49-F238E27FC236}">
                      <a16:creationId xmlns:a16="http://schemas.microsoft.com/office/drawing/2014/main" id="{0DE5A6DB-7B27-47AC-959F-AC08A066D196}"/>
                    </a:ext>
                  </a:extLst>
                </p:cNvPr>
                <p:cNvPicPr/>
                <p:nvPr/>
              </p:nvPicPr>
              <p:blipFill>
                <a:blip r:embed="rId557"/>
                <a:stretch>
                  <a:fillRect/>
                </a:stretch>
              </p:blipFill>
              <p:spPr>
                <a:xfrm>
                  <a:off x="3164507" y="1588387"/>
                  <a:ext cx="2570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558">
              <p14:nvContentPartPr>
                <p14:cNvPr id="159" name="Freihand 158">
                  <a:extLst>
                    <a:ext uri="{FF2B5EF4-FFF2-40B4-BE49-F238E27FC236}">
                      <a16:creationId xmlns:a16="http://schemas.microsoft.com/office/drawing/2014/main" id="{140BEEF4-1406-42E8-A142-ADF5FCA1E5A5}"/>
                    </a:ext>
                  </a:extLst>
                </p14:cNvPr>
                <p14:cNvContentPartPr/>
                <p14:nvPr/>
              </p14:nvContentPartPr>
              <p14:xfrm>
                <a:off x="1688147" y="940387"/>
                <a:ext cx="396000" cy="486000"/>
              </p14:xfrm>
            </p:contentPart>
          </mc:Choice>
          <mc:Fallback>
            <p:pic>
              <p:nvPicPr>
                <p:cNvPr id="159" name="Freihand 158">
                  <a:extLst>
                    <a:ext uri="{FF2B5EF4-FFF2-40B4-BE49-F238E27FC236}">
                      <a16:creationId xmlns:a16="http://schemas.microsoft.com/office/drawing/2014/main" id="{140BEEF4-1406-42E8-A142-ADF5FCA1E5A5}"/>
                    </a:ext>
                  </a:extLst>
                </p:cNvPr>
                <p:cNvPicPr/>
                <p:nvPr/>
              </p:nvPicPr>
              <p:blipFill>
                <a:blip r:embed="rId559"/>
                <a:stretch>
                  <a:fillRect/>
                </a:stretch>
              </p:blipFill>
              <p:spPr>
                <a:xfrm>
                  <a:off x="1683827" y="936067"/>
                  <a:ext cx="404640" cy="494640"/>
                </a:xfrm>
                <a:prstGeom prst="rect">
                  <a:avLst/>
                </a:prstGeom>
              </p:spPr>
            </p:pic>
          </mc:Fallback>
        </mc:AlternateContent>
        <mc:AlternateContent xmlns:mc="http://schemas.openxmlformats.org/markup-compatibility/2006">
          <mc:Choice xmlns:p14="http://schemas.microsoft.com/office/powerpoint/2010/main" Requires="p14">
            <p:contentPart p14:bwMode="auto" r:id="rId560">
              <p14:nvContentPartPr>
                <p14:cNvPr id="348" name="Freihand 347">
                  <a:extLst>
                    <a:ext uri="{FF2B5EF4-FFF2-40B4-BE49-F238E27FC236}">
                      <a16:creationId xmlns:a16="http://schemas.microsoft.com/office/drawing/2014/main" id="{2361EEA9-E3D3-4E90-A659-4CBAAA9F4AC7}"/>
                    </a:ext>
                  </a:extLst>
                </p14:cNvPr>
                <p14:cNvContentPartPr/>
                <p14:nvPr/>
              </p14:nvContentPartPr>
              <p14:xfrm>
                <a:off x="1275227" y="657787"/>
                <a:ext cx="1118520" cy="85320"/>
              </p14:xfrm>
            </p:contentPart>
          </mc:Choice>
          <mc:Fallback>
            <p:pic>
              <p:nvPicPr>
                <p:cNvPr id="348" name="Freihand 347">
                  <a:extLst>
                    <a:ext uri="{FF2B5EF4-FFF2-40B4-BE49-F238E27FC236}">
                      <a16:creationId xmlns:a16="http://schemas.microsoft.com/office/drawing/2014/main" id="{2361EEA9-E3D3-4E90-A659-4CBAAA9F4AC7}"/>
                    </a:ext>
                  </a:extLst>
                </p:cNvPr>
                <p:cNvPicPr/>
                <p:nvPr/>
              </p:nvPicPr>
              <p:blipFill>
                <a:blip r:embed="rId561"/>
                <a:stretch>
                  <a:fillRect/>
                </a:stretch>
              </p:blipFill>
              <p:spPr>
                <a:xfrm>
                  <a:off x="1270907" y="653467"/>
                  <a:ext cx="1127160" cy="93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62">
            <p14:nvContentPartPr>
              <p14:cNvPr id="350" name="Freihand 349">
                <a:extLst>
                  <a:ext uri="{FF2B5EF4-FFF2-40B4-BE49-F238E27FC236}">
                    <a16:creationId xmlns:a16="http://schemas.microsoft.com/office/drawing/2014/main" id="{8B8E16AE-FD4E-4E88-97B7-325A8AA63E88}"/>
                  </a:ext>
                </a:extLst>
              </p14:cNvPr>
              <p14:cNvContentPartPr/>
              <p14:nvPr/>
            </p14:nvContentPartPr>
            <p14:xfrm>
              <a:off x="7801307" y="3805987"/>
              <a:ext cx="3950280" cy="73080"/>
            </p14:xfrm>
          </p:contentPart>
        </mc:Choice>
        <mc:Fallback>
          <p:pic>
            <p:nvPicPr>
              <p:cNvPr id="350" name="Freihand 349">
                <a:extLst>
                  <a:ext uri="{FF2B5EF4-FFF2-40B4-BE49-F238E27FC236}">
                    <a16:creationId xmlns:a16="http://schemas.microsoft.com/office/drawing/2014/main" id="{8B8E16AE-FD4E-4E88-97B7-325A8AA63E88}"/>
                  </a:ext>
                </a:extLst>
              </p:cNvPr>
              <p:cNvPicPr/>
              <p:nvPr/>
            </p:nvPicPr>
            <p:blipFill>
              <a:blip r:embed="rId563"/>
              <a:stretch>
                <a:fillRect/>
              </a:stretch>
            </p:blipFill>
            <p:spPr>
              <a:xfrm>
                <a:off x="7796987" y="3801667"/>
                <a:ext cx="3958920" cy="81720"/>
              </a:xfrm>
              <a:prstGeom prst="rect">
                <a:avLst/>
              </a:prstGeom>
            </p:spPr>
          </p:pic>
        </mc:Fallback>
      </mc:AlternateContent>
      <mc:AlternateContent xmlns:mc="http://schemas.openxmlformats.org/markup-compatibility/2006">
        <mc:Choice xmlns:p14="http://schemas.microsoft.com/office/powerpoint/2010/main" Requires="p14">
          <p:contentPart p14:bwMode="auto" r:id="rId564">
            <p14:nvContentPartPr>
              <p14:cNvPr id="351" name="Freihand 350">
                <a:extLst>
                  <a:ext uri="{FF2B5EF4-FFF2-40B4-BE49-F238E27FC236}">
                    <a16:creationId xmlns:a16="http://schemas.microsoft.com/office/drawing/2014/main" id="{E64152EC-10E8-4EDC-8E18-E476680FC721}"/>
                  </a:ext>
                </a:extLst>
              </p14:cNvPr>
              <p14:cNvContentPartPr/>
              <p14:nvPr/>
            </p14:nvContentPartPr>
            <p14:xfrm>
              <a:off x="8372267" y="478147"/>
              <a:ext cx="1452960" cy="57600"/>
            </p14:xfrm>
          </p:contentPart>
        </mc:Choice>
        <mc:Fallback>
          <p:pic>
            <p:nvPicPr>
              <p:cNvPr id="351" name="Freihand 350">
                <a:extLst>
                  <a:ext uri="{FF2B5EF4-FFF2-40B4-BE49-F238E27FC236}">
                    <a16:creationId xmlns:a16="http://schemas.microsoft.com/office/drawing/2014/main" id="{E64152EC-10E8-4EDC-8E18-E476680FC721}"/>
                  </a:ext>
                </a:extLst>
              </p:cNvPr>
              <p:cNvPicPr/>
              <p:nvPr/>
            </p:nvPicPr>
            <p:blipFill>
              <a:blip r:embed="rId565"/>
              <a:stretch>
                <a:fillRect/>
              </a:stretch>
            </p:blipFill>
            <p:spPr>
              <a:xfrm>
                <a:off x="8367947" y="473827"/>
                <a:ext cx="146160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566">
            <p14:nvContentPartPr>
              <p14:cNvPr id="352" name="Freihand 351">
                <a:extLst>
                  <a:ext uri="{FF2B5EF4-FFF2-40B4-BE49-F238E27FC236}">
                    <a16:creationId xmlns:a16="http://schemas.microsoft.com/office/drawing/2014/main" id="{96526AAA-04FF-4B9C-9129-05034DDD29B2}"/>
                  </a:ext>
                </a:extLst>
              </p14:cNvPr>
              <p14:cNvContentPartPr/>
              <p14:nvPr/>
            </p14:nvContentPartPr>
            <p14:xfrm>
              <a:off x="8999747" y="2241787"/>
              <a:ext cx="2342520" cy="1047600"/>
            </p14:xfrm>
          </p:contentPart>
        </mc:Choice>
        <mc:Fallback>
          <p:pic>
            <p:nvPicPr>
              <p:cNvPr id="352" name="Freihand 351">
                <a:extLst>
                  <a:ext uri="{FF2B5EF4-FFF2-40B4-BE49-F238E27FC236}">
                    <a16:creationId xmlns:a16="http://schemas.microsoft.com/office/drawing/2014/main" id="{96526AAA-04FF-4B9C-9129-05034DDD29B2}"/>
                  </a:ext>
                </a:extLst>
              </p:cNvPr>
              <p:cNvPicPr/>
              <p:nvPr/>
            </p:nvPicPr>
            <p:blipFill>
              <a:blip r:embed="rId567"/>
              <a:stretch>
                <a:fillRect/>
              </a:stretch>
            </p:blipFill>
            <p:spPr>
              <a:xfrm>
                <a:off x="8995427" y="2237467"/>
                <a:ext cx="2351160" cy="1056240"/>
              </a:xfrm>
              <a:prstGeom prst="rect">
                <a:avLst/>
              </a:prstGeom>
            </p:spPr>
          </p:pic>
        </mc:Fallback>
      </mc:AlternateContent>
      <p:grpSp>
        <p:nvGrpSpPr>
          <p:cNvPr id="379" name="Gruppieren 378">
            <a:extLst>
              <a:ext uri="{FF2B5EF4-FFF2-40B4-BE49-F238E27FC236}">
                <a16:creationId xmlns:a16="http://schemas.microsoft.com/office/drawing/2014/main" id="{196FE24E-7159-4B15-A8ED-89F2EC36006A}"/>
              </a:ext>
            </a:extLst>
          </p:cNvPr>
          <p:cNvGrpSpPr/>
          <p:nvPr/>
        </p:nvGrpSpPr>
        <p:grpSpPr>
          <a:xfrm>
            <a:off x="8724707" y="1654627"/>
            <a:ext cx="1711440" cy="982800"/>
            <a:chOff x="8724707" y="1654627"/>
            <a:chExt cx="1711440" cy="982800"/>
          </a:xfrm>
        </p:grpSpPr>
        <mc:AlternateContent xmlns:mc="http://schemas.openxmlformats.org/markup-compatibility/2006">
          <mc:Choice xmlns:p14="http://schemas.microsoft.com/office/powerpoint/2010/main" Requires="p14">
            <p:contentPart p14:bwMode="auto" r:id="rId568">
              <p14:nvContentPartPr>
                <p14:cNvPr id="353" name="Freihand 352">
                  <a:extLst>
                    <a:ext uri="{FF2B5EF4-FFF2-40B4-BE49-F238E27FC236}">
                      <a16:creationId xmlns:a16="http://schemas.microsoft.com/office/drawing/2014/main" id="{7D2A7D99-C86B-4804-A6E8-0BA9629616FE}"/>
                    </a:ext>
                  </a:extLst>
                </p14:cNvPr>
                <p14:cNvContentPartPr/>
                <p14:nvPr/>
              </p14:nvContentPartPr>
              <p14:xfrm>
                <a:off x="8724707" y="2002387"/>
                <a:ext cx="119520" cy="193320"/>
              </p14:xfrm>
            </p:contentPart>
          </mc:Choice>
          <mc:Fallback>
            <p:pic>
              <p:nvPicPr>
                <p:cNvPr id="353" name="Freihand 352">
                  <a:extLst>
                    <a:ext uri="{FF2B5EF4-FFF2-40B4-BE49-F238E27FC236}">
                      <a16:creationId xmlns:a16="http://schemas.microsoft.com/office/drawing/2014/main" id="{7D2A7D99-C86B-4804-A6E8-0BA9629616FE}"/>
                    </a:ext>
                  </a:extLst>
                </p:cNvPr>
                <p:cNvPicPr/>
                <p:nvPr/>
              </p:nvPicPr>
              <p:blipFill>
                <a:blip r:embed="rId569"/>
                <a:stretch>
                  <a:fillRect/>
                </a:stretch>
              </p:blipFill>
              <p:spPr>
                <a:xfrm>
                  <a:off x="8720387" y="1998067"/>
                  <a:ext cx="12816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570">
              <p14:nvContentPartPr>
                <p14:cNvPr id="354" name="Freihand 353">
                  <a:extLst>
                    <a:ext uri="{FF2B5EF4-FFF2-40B4-BE49-F238E27FC236}">
                      <a16:creationId xmlns:a16="http://schemas.microsoft.com/office/drawing/2014/main" id="{6AD71567-A6E1-4426-9CAA-0563F8068530}"/>
                    </a:ext>
                  </a:extLst>
                </p14:cNvPr>
                <p14:cNvContentPartPr/>
                <p14:nvPr/>
              </p14:nvContentPartPr>
              <p14:xfrm>
                <a:off x="8872307" y="1955227"/>
                <a:ext cx="237960" cy="212040"/>
              </p14:xfrm>
            </p:contentPart>
          </mc:Choice>
          <mc:Fallback>
            <p:pic>
              <p:nvPicPr>
                <p:cNvPr id="354" name="Freihand 353">
                  <a:extLst>
                    <a:ext uri="{FF2B5EF4-FFF2-40B4-BE49-F238E27FC236}">
                      <a16:creationId xmlns:a16="http://schemas.microsoft.com/office/drawing/2014/main" id="{6AD71567-A6E1-4426-9CAA-0563F8068530}"/>
                    </a:ext>
                  </a:extLst>
                </p:cNvPr>
                <p:cNvPicPr/>
                <p:nvPr/>
              </p:nvPicPr>
              <p:blipFill>
                <a:blip r:embed="rId571"/>
                <a:stretch>
                  <a:fillRect/>
                </a:stretch>
              </p:blipFill>
              <p:spPr>
                <a:xfrm>
                  <a:off x="8867987" y="1950907"/>
                  <a:ext cx="24660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572">
              <p14:nvContentPartPr>
                <p14:cNvPr id="355" name="Freihand 354">
                  <a:extLst>
                    <a:ext uri="{FF2B5EF4-FFF2-40B4-BE49-F238E27FC236}">
                      <a16:creationId xmlns:a16="http://schemas.microsoft.com/office/drawing/2014/main" id="{97C92A05-72EA-4AF9-8392-3ECDBC5D8DD1}"/>
                    </a:ext>
                  </a:extLst>
                </p14:cNvPr>
                <p14:cNvContentPartPr/>
                <p14:nvPr/>
              </p14:nvContentPartPr>
              <p14:xfrm>
                <a:off x="9171827" y="1744267"/>
                <a:ext cx="363240" cy="173880"/>
              </p14:xfrm>
            </p:contentPart>
          </mc:Choice>
          <mc:Fallback>
            <p:pic>
              <p:nvPicPr>
                <p:cNvPr id="355" name="Freihand 354">
                  <a:extLst>
                    <a:ext uri="{FF2B5EF4-FFF2-40B4-BE49-F238E27FC236}">
                      <a16:creationId xmlns:a16="http://schemas.microsoft.com/office/drawing/2014/main" id="{97C92A05-72EA-4AF9-8392-3ECDBC5D8DD1}"/>
                    </a:ext>
                  </a:extLst>
                </p:cNvPr>
                <p:cNvPicPr/>
                <p:nvPr/>
              </p:nvPicPr>
              <p:blipFill>
                <a:blip r:embed="rId573"/>
                <a:stretch>
                  <a:fillRect/>
                </a:stretch>
              </p:blipFill>
              <p:spPr>
                <a:xfrm>
                  <a:off x="9167507" y="1739947"/>
                  <a:ext cx="37188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574">
              <p14:nvContentPartPr>
                <p14:cNvPr id="357" name="Freihand 356">
                  <a:extLst>
                    <a:ext uri="{FF2B5EF4-FFF2-40B4-BE49-F238E27FC236}">
                      <a16:creationId xmlns:a16="http://schemas.microsoft.com/office/drawing/2014/main" id="{94DC85B3-FC2D-4AFA-B9B2-055E9784614F}"/>
                    </a:ext>
                  </a:extLst>
                </p14:cNvPr>
                <p14:cNvContentPartPr/>
                <p14:nvPr/>
              </p14:nvContentPartPr>
              <p14:xfrm>
                <a:off x="8941067" y="2216227"/>
                <a:ext cx="137880" cy="178200"/>
              </p14:xfrm>
            </p:contentPart>
          </mc:Choice>
          <mc:Fallback>
            <p:pic>
              <p:nvPicPr>
                <p:cNvPr id="357" name="Freihand 356">
                  <a:extLst>
                    <a:ext uri="{FF2B5EF4-FFF2-40B4-BE49-F238E27FC236}">
                      <a16:creationId xmlns:a16="http://schemas.microsoft.com/office/drawing/2014/main" id="{94DC85B3-FC2D-4AFA-B9B2-055E9784614F}"/>
                    </a:ext>
                  </a:extLst>
                </p:cNvPr>
                <p:cNvPicPr/>
                <p:nvPr/>
              </p:nvPicPr>
              <p:blipFill>
                <a:blip r:embed="rId575"/>
                <a:stretch>
                  <a:fillRect/>
                </a:stretch>
              </p:blipFill>
              <p:spPr>
                <a:xfrm>
                  <a:off x="8936747" y="2211907"/>
                  <a:ext cx="14652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576">
              <p14:nvContentPartPr>
                <p14:cNvPr id="358" name="Freihand 357">
                  <a:extLst>
                    <a:ext uri="{FF2B5EF4-FFF2-40B4-BE49-F238E27FC236}">
                      <a16:creationId xmlns:a16="http://schemas.microsoft.com/office/drawing/2014/main" id="{BE0FA5F9-44B0-4939-82F4-AFF7F2599BC9}"/>
                    </a:ext>
                  </a:extLst>
                </p14:cNvPr>
                <p14:cNvContentPartPr/>
                <p14:nvPr/>
              </p14:nvContentPartPr>
              <p14:xfrm>
                <a:off x="9078947" y="2205427"/>
                <a:ext cx="96840" cy="102960"/>
              </p14:xfrm>
            </p:contentPart>
          </mc:Choice>
          <mc:Fallback>
            <p:pic>
              <p:nvPicPr>
                <p:cNvPr id="358" name="Freihand 357">
                  <a:extLst>
                    <a:ext uri="{FF2B5EF4-FFF2-40B4-BE49-F238E27FC236}">
                      <a16:creationId xmlns:a16="http://schemas.microsoft.com/office/drawing/2014/main" id="{BE0FA5F9-44B0-4939-82F4-AFF7F2599BC9}"/>
                    </a:ext>
                  </a:extLst>
                </p:cNvPr>
                <p:cNvPicPr/>
                <p:nvPr/>
              </p:nvPicPr>
              <p:blipFill>
                <a:blip r:embed="rId577"/>
                <a:stretch>
                  <a:fillRect/>
                </a:stretch>
              </p:blipFill>
              <p:spPr>
                <a:xfrm>
                  <a:off x="9074627" y="2201107"/>
                  <a:ext cx="1054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578">
              <p14:nvContentPartPr>
                <p14:cNvPr id="359" name="Freihand 358">
                  <a:extLst>
                    <a:ext uri="{FF2B5EF4-FFF2-40B4-BE49-F238E27FC236}">
                      <a16:creationId xmlns:a16="http://schemas.microsoft.com/office/drawing/2014/main" id="{6D03AB77-E353-4D3A-BF16-DFFC61E5F4FC}"/>
                    </a:ext>
                  </a:extLst>
                </p14:cNvPr>
                <p14:cNvContentPartPr/>
                <p14:nvPr/>
              </p14:nvContentPartPr>
              <p14:xfrm>
                <a:off x="9215747" y="2172307"/>
                <a:ext cx="70920" cy="206640"/>
              </p14:xfrm>
            </p:contentPart>
          </mc:Choice>
          <mc:Fallback>
            <p:pic>
              <p:nvPicPr>
                <p:cNvPr id="359" name="Freihand 358">
                  <a:extLst>
                    <a:ext uri="{FF2B5EF4-FFF2-40B4-BE49-F238E27FC236}">
                      <a16:creationId xmlns:a16="http://schemas.microsoft.com/office/drawing/2014/main" id="{6D03AB77-E353-4D3A-BF16-DFFC61E5F4FC}"/>
                    </a:ext>
                  </a:extLst>
                </p:cNvPr>
                <p:cNvPicPr/>
                <p:nvPr/>
              </p:nvPicPr>
              <p:blipFill>
                <a:blip r:embed="rId579"/>
                <a:stretch>
                  <a:fillRect/>
                </a:stretch>
              </p:blipFill>
              <p:spPr>
                <a:xfrm>
                  <a:off x="9211427" y="2167987"/>
                  <a:ext cx="7956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580">
              <p14:nvContentPartPr>
                <p14:cNvPr id="360" name="Freihand 359">
                  <a:extLst>
                    <a:ext uri="{FF2B5EF4-FFF2-40B4-BE49-F238E27FC236}">
                      <a16:creationId xmlns:a16="http://schemas.microsoft.com/office/drawing/2014/main" id="{5937C36D-9EC6-485E-BB76-60A2726ECAF8}"/>
                    </a:ext>
                  </a:extLst>
                </p14:cNvPr>
                <p14:cNvContentPartPr/>
                <p14:nvPr/>
              </p14:nvContentPartPr>
              <p14:xfrm>
                <a:off x="9317267" y="2086627"/>
                <a:ext cx="133200" cy="132480"/>
              </p14:xfrm>
            </p:contentPart>
          </mc:Choice>
          <mc:Fallback>
            <p:pic>
              <p:nvPicPr>
                <p:cNvPr id="360" name="Freihand 359">
                  <a:extLst>
                    <a:ext uri="{FF2B5EF4-FFF2-40B4-BE49-F238E27FC236}">
                      <a16:creationId xmlns:a16="http://schemas.microsoft.com/office/drawing/2014/main" id="{5937C36D-9EC6-485E-BB76-60A2726ECAF8}"/>
                    </a:ext>
                  </a:extLst>
                </p:cNvPr>
                <p:cNvPicPr/>
                <p:nvPr/>
              </p:nvPicPr>
              <p:blipFill>
                <a:blip r:embed="rId581"/>
                <a:stretch>
                  <a:fillRect/>
                </a:stretch>
              </p:blipFill>
              <p:spPr>
                <a:xfrm>
                  <a:off x="9312947" y="2082307"/>
                  <a:ext cx="14184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582">
              <p14:nvContentPartPr>
                <p14:cNvPr id="361" name="Freihand 360">
                  <a:extLst>
                    <a:ext uri="{FF2B5EF4-FFF2-40B4-BE49-F238E27FC236}">
                      <a16:creationId xmlns:a16="http://schemas.microsoft.com/office/drawing/2014/main" id="{88365032-ED61-4653-B6B5-1624B780069A}"/>
                    </a:ext>
                  </a:extLst>
                </p14:cNvPr>
                <p14:cNvContentPartPr/>
                <p14:nvPr/>
              </p14:nvContentPartPr>
              <p14:xfrm>
                <a:off x="9466307" y="2073667"/>
                <a:ext cx="66600" cy="70920"/>
              </p14:xfrm>
            </p:contentPart>
          </mc:Choice>
          <mc:Fallback>
            <p:pic>
              <p:nvPicPr>
                <p:cNvPr id="361" name="Freihand 360">
                  <a:extLst>
                    <a:ext uri="{FF2B5EF4-FFF2-40B4-BE49-F238E27FC236}">
                      <a16:creationId xmlns:a16="http://schemas.microsoft.com/office/drawing/2014/main" id="{88365032-ED61-4653-B6B5-1624B780069A}"/>
                    </a:ext>
                  </a:extLst>
                </p:cNvPr>
                <p:cNvPicPr/>
                <p:nvPr/>
              </p:nvPicPr>
              <p:blipFill>
                <a:blip r:embed="rId583"/>
                <a:stretch>
                  <a:fillRect/>
                </a:stretch>
              </p:blipFill>
              <p:spPr>
                <a:xfrm>
                  <a:off x="9461987" y="2069347"/>
                  <a:ext cx="7524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584">
              <p14:nvContentPartPr>
                <p14:cNvPr id="362" name="Freihand 361">
                  <a:extLst>
                    <a:ext uri="{FF2B5EF4-FFF2-40B4-BE49-F238E27FC236}">
                      <a16:creationId xmlns:a16="http://schemas.microsoft.com/office/drawing/2014/main" id="{AB5AA11E-7EE5-4B83-866C-F13E3CA3CAA4}"/>
                    </a:ext>
                  </a:extLst>
                </p14:cNvPr>
                <p14:cNvContentPartPr/>
                <p14:nvPr/>
              </p14:nvContentPartPr>
              <p14:xfrm>
                <a:off x="9536867" y="1979347"/>
                <a:ext cx="41760" cy="137160"/>
              </p14:xfrm>
            </p:contentPart>
          </mc:Choice>
          <mc:Fallback>
            <p:pic>
              <p:nvPicPr>
                <p:cNvPr id="362" name="Freihand 361">
                  <a:extLst>
                    <a:ext uri="{FF2B5EF4-FFF2-40B4-BE49-F238E27FC236}">
                      <a16:creationId xmlns:a16="http://schemas.microsoft.com/office/drawing/2014/main" id="{AB5AA11E-7EE5-4B83-866C-F13E3CA3CAA4}"/>
                    </a:ext>
                  </a:extLst>
                </p:cNvPr>
                <p:cNvPicPr/>
                <p:nvPr/>
              </p:nvPicPr>
              <p:blipFill>
                <a:blip r:embed="rId585"/>
                <a:stretch>
                  <a:fillRect/>
                </a:stretch>
              </p:blipFill>
              <p:spPr>
                <a:xfrm>
                  <a:off x="9532547" y="1975027"/>
                  <a:ext cx="504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586">
              <p14:nvContentPartPr>
                <p14:cNvPr id="363" name="Freihand 362">
                  <a:extLst>
                    <a:ext uri="{FF2B5EF4-FFF2-40B4-BE49-F238E27FC236}">
                      <a16:creationId xmlns:a16="http://schemas.microsoft.com/office/drawing/2014/main" id="{07C3BC00-2128-4F3F-BB26-62E2017E7C1B}"/>
                    </a:ext>
                  </a:extLst>
                </p14:cNvPr>
                <p14:cNvContentPartPr/>
                <p14:nvPr/>
              </p14:nvContentPartPr>
              <p14:xfrm>
                <a:off x="9614987" y="1867027"/>
                <a:ext cx="251640" cy="223920"/>
              </p14:xfrm>
            </p:contentPart>
          </mc:Choice>
          <mc:Fallback>
            <p:pic>
              <p:nvPicPr>
                <p:cNvPr id="363" name="Freihand 362">
                  <a:extLst>
                    <a:ext uri="{FF2B5EF4-FFF2-40B4-BE49-F238E27FC236}">
                      <a16:creationId xmlns:a16="http://schemas.microsoft.com/office/drawing/2014/main" id="{07C3BC00-2128-4F3F-BB26-62E2017E7C1B}"/>
                    </a:ext>
                  </a:extLst>
                </p:cNvPr>
                <p:cNvPicPr/>
                <p:nvPr/>
              </p:nvPicPr>
              <p:blipFill>
                <a:blip r:embed="rId587"/>
                <a:stretch>
                  <a:fillRect/>
                </a:stretch>
              </p:blipFill>
              <p:spPr>
                <a:xfrm>
                  <a:off x="9610667" y="1862707"/>
                  <a:ext cx="26028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588">
              <p14:nvContentPartPr>
                <p14:cNvPr id="364" name="Freihand 363">
                  <a:extLst>
                    <a:ext uri="{FF2B5EF4-FFF2-40B4-BE49-F238E27FC236}">
                      <a16:creationId xmlns:a16="http://schemas.microsoft.com/office/drawing/2014/main" id="{26B75840-EDE9-4178-A391-619CB4DD2278}"/>
                    </a:ext>
                  </a:extLst>
                </p14:cNvPr>
                <p14:cNvContentPartPr/>
                <p14:nvPr/>
              </p14:nvContentPartPr>
              <p14:xfrm>
                <a:off x="9844667" y="1859467"/>
                <a:ext cx="48600" cy="37440"/>
              </p14:xfrm>
            </p:contentPart>
          </mc:Choice>
          <mc:Fallback>
            <p:pic>
              <p:nvPicPr>
                <p:cNvPr id="364" name="Freihand 363">
                  <a:extLst>
                    <a:ext uri="{FF2B5EF4-FFF2-40B4-BE49-F238E27FC236}">
                      <a16:creationId xmlns:a16="http://schemas.microsoft.com/office/drawing/2014/main" id="{26B75840-EDE9-4178-A391-619CB4DD2278}"/>
                    </a:ext>
                  </a:extLst>
                </p:cNvPr>
                <p:cNvPicPr/>
                <p:nvPr/>
              </p:nvPicPr>
              <p:blipFill>
                <a:blip r:embed="rId589"/>
                <a:stretch>
                  <a:fillRect/>
                </a:stretch>
              </p:blipFill>
              <p:spPr>
                <a:xfrm>
                  <a:off x="9840347" y="1855147"/>
                  <a:ext cx="5724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590">
              <p14:nvContentPartPr>
                <p14:cNvPr id="365" name="Freihand 364">
                  <a:extLst>
                    <a:ext uri="{FF2B5EF4-FFF2-40B4-BE49-F238E27FC236}">
                      <a16:creationId xmlns:a16="http://schemas.microsoft.com/office/drawing/2014/main" id="{00AA0218-5765-4866-BEF5-CBC53C4D6FE5}"/>
                    </a:ext>
                  </a:extLst>
                </p14:cNvPr>
                <p14:cNvContentPartPr/>
                <p14:nvPr/>
              </p14:nvContentPartPr>
              <p14:xfrm>
                <a:off x="9899747" y="1867387"/>
                <a:ext cx="126000" cy="39600"/>
              </p14:xfrm>
            </p:contentPart>
          </mc:Choice>
          <mc:Fallback>
            <p:pic>
              <p:nvPicPr>
                <p:cNvPr id="365" name="Freihand 364">
                  <a:extLst>
                    <a:ext uri="{FF2B5EF4-FFF2-40B4-BE49-F238E27FC236}">
                      <a16:creationId xmlns:a16="http://schemas.microsoft.com/office/drawing/2014/main" id="{00AA0218-5765-4866-BEF5-CBC53C4D6FE5}"/>
                    </a:ext>
                  </a:extLst>
                </p:cNvPr>
                <p:cNvPicPr/>
                <p:nvPr/>
              </p:nvPicPr>
              <p:blipFill>
                <a:blip r:embed="rId591"/>
                <a:stretch>
                  <a:fillRect/>
                </a:stretch>
              </p:blipFill>
              <p:spPr>
                <a:xfrm>
                  <a:off x="9895427" y="1863067"/>
                  <a:ext cx="134640" cy="48240"/>
                </a:xfrm>
                <a:prstGeom prst="rect">
                  <a:avLst/>
                </a:prstGeom>
              </p:spPr>
            </p:pic>
          </mc:Fallback>
        </mc:AlternateContent>
        <mc:AlternateContent xmlns:mc="http://schemas.openxmlformats.org/markup-compatibility/2006">
          <mc:Choice xmlns:p14="http://schemas.microsoft.com/office/powerpoint/2010/main" Requires="p14">
            <p:contentPart p14:bwMode="auto" r:id="rId592">
              <p14:nvContentPartPr>
                <p14:cNvPr id="366" name="Freihand 365">
                  <a:extLst>
                    <a:ext uri="{FF2B5EF4-FFF2-40B4-BE49-F238E27FC236}">
                      <a16:creationId xmlns:a16="http://schemas.microsoft.com/office/drawing/2014/main" id="{8E0C2D84-DDAC-49A6-B287-DBE14D9D7532}"/>
                    </a:ext>
                  </a:extLst>
                </p14:cNvPr>
                <p14:cNvContentPartPr/>
                <p14:nvPr/>
              </p14:nvContentPartPr>
              <p14:xfrm>
                <a:off x="10136267" y="1654627"/>
                <a:ext cx="201240" cy="261000"/>
              </p14:xfrm>
            </p:contentPart>
          </mc:Choice>
          <mc:Fallback>
            <p:pic>
              <p:nvPicPr>
                <p:cNvPr id="366" name="Freihand 365">
                  <a:extLst>
                    <a:ext uri="{FF2B5EF4-FFF2-40B4-BE49-F238E27FC236}">
                      <a16:creationId xmlns:a16="http://schemas.microsoft.com/office/drawing/2014/main" id="{8E0C2D84-DDAC-49A6-B287-DBE14D9D7532}"/>
                    </a:ext>
                  </a:extLst>
                </p:cNvPr>
                <p:cNvPicPr/>
                <p:nvPr/>
              </p:nvPicPr>
              <p:blipFill>
                <a:blip r:embed="rId593"/>
                <a:stretch>
                  <a:fillRect/>
                </a:stretch>
              </p:blipFill>
              <p:spPr>
                <a:xfrm>
                  <a:off x="10131947" y="1650307"/>
                  <a:ext cx="20988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594">
              <p14:nvContentPartPr>
                <p14:cNvPr id="368" name="Freihand 367">
                  <a:extLst>
                    <a:ext uri="{FF2B5EF4-FFF2-40B4-BE49-F238E27FC236}">
                      <a16:creationId xmlns:a16="http://schemas.microsoft.com/office/drawing/2014/main" id="{4E872C7C-4C2D-497D-9B67-B5CED0E0473E}"/>
                    </a:ext>
                  </a:extLst>
                </p14:cNvPr>
                <p14:cNvContentPartPr/>
                <p14:nvPr/>
              </p14:nvContentPartPr>
              <p14:xfrm>
                <a:off x="8943947" y="2439427"/>
                <a:ext cx="290520" cy="198000"/>
              </p14:xfrm>
            </p:contentPart>
          </mc:Choice>
          <mc:Fallback>
            <p:pic>
              <p:nvPicPr>
                <p:cNvPr id="368" name="Freihand 367">
                  <a:extLst>
                    <a:ext uri="{FF2B5EF4-FFF2-40B4-BE49-F238E27FC236}">
                      <a16:creationId xmlns:a16="http://schemas.microsoft.com/office/drawing/2014/main" id="{4E872C7C-4C2D-497D-9B67-B5CED0E0473E}"/>
                    </a:ext>
                  </a:extLst>
                </p:cNvPr>
                <p:cNvPicPr/>
                <p:nvPr/>
              </p:nvPicPr>
              <p:blipFill>
                <a:blip r:embed="rId595"/>
                <a:stretch>
                  <a:fillRect/>
                </a:stretch>
              </p:blipFill>
              <p:spPr>
                <a:xfrm>
                  <a:off x="8939627" y="2435107"/>
                  <a:ext cx="29916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596">
              <p14:nvContentPartPr>
                <p14:cNvPr id="369" name="Freihand 368">
                  <a:extLst>
                    <a:ext uri="{FF2B5EF4-FFF2-40B4-BE49-F238E27FC236}">
                      <a16:creationId xmlns:a16="http://schemas.microsoft.com/office/drawing/2014/main" id="{5CEB01CE-DF41-49C4-9071-51A1EACA7035}"/>
                    </a:ext>
                  </a:extLst>
                </p14:cNvPr>
                <p14:cNvContentPartPr/>
                <p14:nvPr/>
              </p14:nvContentPartPr>
              <p14:xfrm>
                <a:off x="9368027" y="2353747"/>
                <a:ext cx="28440" cy="111960"/>
              </p14:xfrm>
            </p:contentPart>
          </mc:Choice>
          <mc:Fallback>
            <p:pic>
              <p:nvPicPr>
                <p:cNvPr id="369" name="Freihand 368">
                  <a:extLst>
                    <a:ext uri="{FF2B5EF4-FFF2-40B4-BE49-F238E27FC236}">
                      <a16:creationId xmlns:a16="http://schemas.microsoft.com/office/drawing/2014/main" id="{5CEB01CE-DF41-49C4-9071-51A1EACA7035}"/>
                    </a:ext>
                  </a:extLst>
                </p:cNvPr>
                <p:cNvPicPr/>
                <p:nvPr/>
              </p:nvPicPr>
              <p:blipFill>
                <a:blip r:embed="rId597"/>
                <a:stretch>
                  <a:fillRect/>
                </a:stretch>
              </p:blipFill>
              <p:spPr>
                <a:xfrm>
                  <a:off x="9363707" y="2349427"/>
                  <a:ext cx="370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598">
              <p14:nvContentPartPr>
                <p14:cNvPr id="370" name="Freihand 369">
                  <a:extLst>
                    <a:ext uri="{FF2B5EF4-FFF2-40B4-BE49-F238E27FC236}">
                      <a16:creationId xmlns:a16="http://schemas.microsoft.com/office/drawing/2014/main" id="{1DBAE621-5BE8-477E-AF93-89F921A50CB0}"/>
                    </a:ext>
                  </a:extLst>
                </p14:cNvPr>
                <p14:cNvContentPartPr/>
                <p14:nvPr/>
              </p14:nvContentPartPr>
              <p14:xfrm>
                <a:off x="9321227" y="2314147"/>
                <a:ext cx="172440" cy="130320"/>
              </p14:xfrm>
            </p:contentPart>
          </mc:Choice>
          <mc:Fallback>
            <p:pic>
              <p:nvPicPr>
                <p:cNvPr id="370" name="Freihand 369">
                  <a:extLst>
                    <a:ext uri="{FF2B5EF4-FFF2-40B4-BE49-F238E27FC236}">
                      <a16:creationId xmlns:a16="http://schemas.microsoft.com/office/drawing/2014/main" id="{1DBAE621-5BE8-477E-AF93-89F921A50CB0}"/>
                    </a:ext>
                  </a:extLst>
                </p:cNvPr>
                <p:cNvPicPr/>
                <p:nvPr/>
              </p:nvPicPr>
              <p:blipFill>
                <a:blip r:embed="rId599"/>
                <a:stretch>
                  <a:fillRect/>
                </a:stretch>
              </p:blipFill>
              <p:spPr>
                <a:xfrm>
                  <a:off x="9316907" y="2309827"/>
                  <a:ext cx="18108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600">
              <p14:nvContentPartPr>
                <p14:cNvPr id="371" name="Freihand 370">
                  <a:extLst>
                    <a:ext uri="{FF2B5EF4-FFF2-40B4-BE49-F238E27FC236}">
                      <a16:creationId xmlns:a16="http://schemas.microsoft.com/office/drawing/2014/main" id="{B5CF3073-117F-49A3-A252-5233C044518B}"/>
                    </a:ext>
                  </a:extLst>
                </p14:cNvPr>
                <p14:cNvContentPartPr/>
                <p14:nvPr/>
              </p14:nvContentPartPr>
              <p14:xfrm>
                <a:off x="9486827" y="2337907"/>
                <a:ext cx="96840" cy="64080"/>
              </p14:xfrm>
            </p:contentPart>
          </mc:Choice>
          <mc:Fallback>
            <p:pic>
              <p:nvPicPr>
                <p:cNvPr id="371" name="Freihand 370">
                  <a:extLst>
                    <a:ext uri="{FF2B5EF4-FFF2-40B4-BE49-F238E27FC236}">
                      <a16:creationId xmlns:a16="http://schemas.microsoft.com/office/drawing/2014/main" id="{B5CF3073-117F-49A3-A252-5233C044518B}"/>
                    </a:ext>
                  </a:extLst>
                </p:cNvPr>
                <p:cNvPicPr/>
                <p:nvPr/>
              </p:nvPicPr>
              <p:blipFill>
                <a:blip r:embed="rId601"/>
                <a:stretch>
                  <a:fillRect/>
                </a:stretch>
              </p:blipFill>
              <p:spPr>
                <a:xfrm>
                  <a:off x="9482507" y="2333587"/>
                  <a:ext cx="10548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602">
              <p14:nvContentPartPr>
                <p14:cNvPr id="372" name="Freihand 371">
                  <a:extLst>
                    <a:ext uri="{FF2B5EF4-FFF2-40B4-BE49-F238E27FC236}">
                      <a16:creationId xmlns:a16="http://schemas.microsoft.com/office/drawing/2014/main" id="{19584206-3A79-48DE-89CA-3A96D5ED2869}"/>
                    </a:ext>
                  </a:extLst>
                </p14:cNvPr>
                <p14:cNvContentPartPr/>
                <p14:nvPr/>
              </p14:nvContentPartPr>
              <p14:xfrm>
                <a:off x="9596627" y="2233867"/>
                <a:ext cx="69840" cy="122400"/>
              </p14:xfrm>
            </p:contentPart>
          </mc:Choice>
          <mc:Fallback>
            <p:pic>
              <p:nvPicPr>
                <p:cNvPr id="372" name="Freihand 371">
                  <a:extLst>
                    <a:ext uri="{FF2B5EF4-FFF2-40B4-BE49-F238E27FC236}">
                      <a16:creationId xmlns:a16="http://schemas.microsoft.com/office/drawing/2014/main" id="{19584206-3A79-48DE-89CA-3A96D5ED2869}"/>
                    </a:ext>
                  </a:extLst>
                </p:cNvPr>
                <p:cNvPicPr/>
                <p:nvPr/>
              </p:nvPicPr>
              <p:blipFill>
                <a:blip r:embed="rId603"/>
                <a:stretch>
                  <a:fillRect/>
                </a:stretch>
              </p:blipFill>
              <p:spPr>
                <a:xfrm>
                  <a:off x="9592307" y="2229547"/>
                  <a:ext cx="784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604">
              <p14:nvContentPartPr>
                <p14:cNvPr id="373" name="Freihand 372">
                  <a:extLst>
                    <a:ext uri="{FF2B5EF4-FFF2-40B4-BE49-F238E27FC236}">
                      <a16:creationId xmlns:a16="http://schemas.microsoft.com/office/drawing/2014/main" id="{15584C96-E8B6-4003-ACD9-DB6B8AFC34A9}"/>
                    </a:ext>
                  </a:extLst>
                </p14:cNvPr>
                <p14:cNvContentPartPr/>
                <p14:nvPr/>
              </p14:nvContentPartPr>
              <p14:xfrm>
                <a:off x="9710747" y="2100667"/>
                <a:ext cx="203760" cy="189720"/>
              </p14:xfrm>
            </p:contentPart>
          </mc:Choice>
          <mc:Fallback>
            <p:pic>
              <p:nvPicPr>
                <p:cNvPr id="373" name="Freihand 372">
                  <a:extLst>
                    <a:ext uri="{FF2B5EF4-FFF2-40B4-BE49-F238E27FC236}">
                      <a16:creationId xmlns:a16="http://schemas.microsoft.com/office/drawing/2014/main" id="{15584C96-E8B6-4003-ACD9-DB6B8AFC34A9}"/>
                    </a:ext>
                  </a:extLst>
                </p:cNvPr>
                <p:cNvPicPr/>
                <p:nvPr/>
              </p:nvPicPr>
              <p:blipFill>
                <a:blip r:embed="rId605"/>
                <a:stretch>
                  <a:fillRect/>
                </a:stretch>
              </p:blipFill>
              <p:spPr>
                <a:xfrm>
                  <a:off x="9706427" y="2096347"/>
                  <a:ext cx="212400" cy="198360"/>
                </a:xfrm>
                <a:prstGeom prst="rect">
                  <a:avLst/>
                </a:prstGeom>
              </p:spPr>
            </p:pic>
          </mc:Fallback>
        </mc:AlternateContent>
        <mc:AlternateContent xmlns:mc="http://schemas.openxmlformats.org/markup-compatibility/2006">
          <mc:Choice xmlns:p14="http://schemas.microsoft.com/office/powerpoint/2010/main" Requires="p14">
            <p:contentPart p14:bwMode="auto" r:id="rId606">
              <p14:nvContentPartPr>
                <p14:cNvPr id="375" name="Freihand 374">
                  <a:extLst>
                    <a:ext uri="{FF2B5EF4-FFF2-40B4-BE49-F238E27FC236}">
                      <a16:creationId xmlns:a16="http://schemas.microsoft.com/office/drawing/2014/main" id="{A6CD26BD-BD3C-4811-8EF6-AB4CC809924B}"/>
                    </a:ext>
                  </a:extLst>
                </p14:cNvPr>
                <p14:cNvContentPartPr/>
                <p14:nvPr/>
              </p14:nvContentPartPr>
              <p14:xfrm>
                <a:off x="9971387" y="2057827"/>
                <a:ext cx="108360" cy="88200"/>
              </p14:xfrm>
            </p:contentPart>
          </mc:Choice>
          <mc:Fallback>
            <p:pic>
              <p:nvPicPr>
                <p:cNvPr id="375" name="Freihand 374">
                  <a:extLst>
                    <a:ext uri="{FF2B5EF4-FFF2-40B4-BE49-F238E27FC236}">
                      <a16:creationId xmlns:a16="http://schemas.microsoft.com/office/drawing/2014/main" id="{A6CD26BD-BD3C-4811-8EF6-AB4CC809924B}"/>
                    </a:ext>
                  </a:extLst>
                </p:cNvPr>
                <p:cNvPicPr/>
                <p:nvPr/>
              </p:nvPicPr>
              <p:blipFill>
                <a:blip r:embed="rId607"/>
                <a:stretch>
                  <a:fillRect/>
                </a:stretch>
              </p:blipFill>
              <p:spPr>
                <a:xfrm>
                  <a:off x="9967067" y="2053507"/>
                  <a:ext cx="1170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608">
              <p14:nvContentPartPr>
                <p14:cNvPr id="376" name="Freihand 375">
                  <a:extLst>
                    <a:ext uri="{FF2B5EF4-FFF2-40B4-BE49-F238E27FC236}">
                      <a16:creationId xmlns:a16="http://schemas.microsoft.com/office/drawing/2014/main" id="{A297471F-F5F1-44FD-BABF-0081CD895B53}"/>
                    </a:ext>
                  </a:extLst>
                </p14:cNvPr>
                <p14:cNvContentPartPr/>
                <p14:nvPr/>
              </p14:nvContentPartPr>
              <p14:xfrm>
                <a:off x="10080827" y="2024707"/>
                <a:ext cx="107640" cy="107640"/>
              </p14:xfrm>
            </p:contentPart>
          </mc:Choice>
          <mc:Fallback>
            <p:pic>
              <p:nvPicPr>
                <p:cNvPr id="376" name="Freihand 375">
                  <a:extLst>
                    <a:ext uri="{FF2B5EF4-FFF2-40B4-BE49-F238E27FC236}">
                      <a16:creationId xmlns:a16="http://schemas.microsoft.com/office/drawing/2014/main" id="{A297471F-F5F1-44FD-BABF-0081CD895B53}"/>
                    </a:ext>
                  </a:extLst>
                </p:cNvPr>
                <p:cNvPicPr/>
                <p:nvPr/>
              </p:nvPicPr>
              <p:blipFill>
                <a:blip r:embed="rId609"/>
                <a:stretch>
                  <a:fillRect/>
                </a:stretch>
              </p:blipFill>
              <p:spPr>
                <a:xfrm>
                  <a:off x="10076507" y="2020387"/>
                  <a:ext cx="11628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610">
              <p14:nvContentPartPr>
                <p14:cNvPr id="377" name="Freihand 376">
                  <a:extLst>
                    <a:ext uri="{FF2B5EF4-FFF2-40B4-BE49-F238E27FC236}">
                      <a16:creationId xmlns:a16="http://schemas.microsoft.com/office/drawing/2014/main" id="{7EB4D60A-8102-4E2D-88C1-296973DD06AE}"/>
                    </a:ext>
                  </a:extLst>
                </p14:cNvPr>
                <p14:cNvContentPartPr/>
                <p14:nvPr/>
              </p14:nvContentPartPr>
              <p14:xfrm>
                <a:off x="10284227" y="1884667"/>
                <a:ext cx="99720" cy="137520"/>
              </p14:xfrm>
            </p:contentPart>
          </mc:Choice>
          <mc:Fallback>
            <p:pic>
              <p:nvPicPr>
                <p:cNvPr id="377" name="Freihand 376">
                  <a:extLst>
                    <a:ext uri="{FF2B5EF4-FFF2-40B4-BE49-F238E27FC236}">
                      <a16:creationId xmlns:a16="http://schemas.microsoft.com/office/drawing/2014/main" id="{7EB4D60A-8102-4E2D-88C1-296973DD06AE}"/>
                    </a:ext>
                  </a:extLst>
                </p:cNvPr>
                <p:cNvPicPr/>
                <p:nvPr/>
              </p:nvPicPr>
              <p:blipFill>
                <a:blip r:embed="rId611"/>
                <a:stretch>
                  <a:fillRect/>
                </a:stretch>
              </p:blipFill>
              <p:spPr>
                <a:xfrm>
                  <a:off x="10279907" y="1880347"/>
                  <a:ext cx="10836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612">
              <p14:nvContentPartPr>
                <p14:cNvPr id="378" name="Freihand 377">
                  <a:extLst>
                    <a:ext uri="{FF2B5EF4-FFF2-40B4-BE49-F238E27FC236}">
                      <a16:creationId xmlns:a16="http://schemas.microsoft.com/office/drawing/2014/main" id="{D7E5FF43-7EAA-4FC8-8EDE-10855F17657F}"/>
                    </a:ext>
                  </a:extLst>
                </p14:cNvPr>
                <p14:cNvContentPartPr/>
                <p14:nvPr/>
              </p14:nvContentPartPr>
              <p14:xfrm>
                <a:off x="10231667" y="1915627"/>
                <a:ext cx="204480" cy="130680"/>
              </p14:xfrm>
            </p:contentPart>
          </mc:Choice>
          <mc:Fallback>
            <p:pic>
              <p:nvPicPr>
                <p:cNvPr id="378" name="Freihand 377">
                  <a:extLst>
                    <a:ext uri="{FF2B5EF4-FFF2-40B4-BE49-F238E27FC236}">
                      <a16:creationId xmlns:a16="http://schemas.microsoft.com/office/drawing/2014/main" id="{D7E5FF43-7EAA-4FC8-8EDE-10855F17657F}"/>
                    </a:ext>
                  </a:extLst>
                </p:cNvPr>
                <p:cNvPicPr/>
                <p:nvPr/>
              </p:nvPicPr>
              <p:blipFill>
                <a:blip r:embed="rId613"/>
                <a:stretch>
                  <a:fillRect/>
                </a:stretch>
              </p:blipFill>
              <p:spPr>
                <a:xfrm>
                  <a:off x="10227347" y="1911307"/>
                  <a:ext cx="213120" cy="139320"/>
                </a:xfrm>
                <a:prstGeom prst="rect">
                  <a:avLst/>
                </a:prstGeom>
              </p:spPr>
            </p:pic>
          </mc:Fallback>
        </mc:AlternateContent>
      </p:grpSp>
    </p:spTree>
    <p:extLst>
      <p:ext uri="{BB962C8B-B14F-4D97-AF65-F5344CB8AC3E}">
        <p14:creationId xmlns:p14="http://schemas.microsoft.com/office/powerpoint/2010/main" val="2237622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4E21E-5E4F-C396-FA21-6DF8238722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144E87F-FCD0-8CDF-C9F6-F8D876C54224}"/>
              </a:ext>
            </a:extLst>
          </p:cNvPr>
          <p:cNvSpPr txBox="1">
            <a:spLocks/>
          </p:cNvSpPr>
          <p:nvPr/>
        </p:nvSpPr>
        <p:spPr>
          <a:xfrm>
            <a:off x="1938720" y="10724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a:t>
            </a:r>
          </a:p>
        </p:txBody>
      </p:sp>
      <p:sp>
        <p:nvSpPr>
          <p:cNvPr id="5" name="Rechteck 4">
            <a:extLst>
              <a:ext uri="{FF2B5EF4-FFF2-40B4-BE49-F238E27FC236}">
                <a16:creationId xmlns:a16="http://schemas.microsoft.com/office/drawing/2014/main" id="{2FA79CAE-0AD3-5040-077F-59BEBC66852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E20E8EDA-6CDA-985D-9EEE-9EF1F31EE63B}"/>
              </a:ext>
            </a:extLst>
          </p:cNvPr>
          <p:cNvSpPr txBox="1"/>
          <p:nvPr/>
        </p:nvSpPr>
        <p:spPr>
          <a:xfrm>
            <a:off x="447040" y="345440"/>
            <a:ext cx="2093650" cy="369332"/>
          </a:xfrm>
          <a:prstGeom prst="rect">
            <a:avLst/>
          </a:prstGeom>
          <a:noFill/>
        </p:spPr>
        <p:txBody>
          <a:bodyPr wrap="none" rtlCol="0">
            <a:spAutoFit/>
          </a:bodyPr>
          <a:lstStyle/>
          <a:p>
            <a:r>
              <a:rPr lang="de-DE" dirty="0"/>
              <a:t>Source: Bundesbank</a:t>
            </a:r>
          </a:p>
        </p:txBody>
      </p:sp>
      <p:pic>
        <p:nvPicPr>
          <p:cNvPr id="3" name="Grafik 2">
            <a:extLst>
              <a:ext uri="{FF2B5EF4-FFF2-40B4-BE49-F238E27FC236}">
                <a16:creationId xmlns:a16="http://schemas.microsoft.com/office/drawing/2014/main" id="{A7DC019B-70C2-EF23-787C-405EDBB0A91D}"/>
              </a:ext>
            </a:extLst>
          </p:cNvPr>
          <p:cNvPicPr>
            <a:picLocks noChangeAspect="1"/>
          </p:cNvPicPr>
          <p:nvPr/>
        </p:nvPicPr>
        <p:blipFill>
          <a:blip r:embed="rId3"/>
          <a:stretch>
            <a:fillRect/>
          </a:stretch>
        </p:blipFill>
        <p:spPr>
          <a:xfrm>
            <a:off x="319774" y="1077850"/>
            <a:ext cx="7788209" cy="3595750"/>
          </a:xfrm>
          <a:prstGeom prst="rect">
            <a:avLst/>
          </a:prstGeom>
        </p:spPr>
      </p:pic>
      <p:grpSp>
        <p:nvGrpSpPr>
          <p:cNvPr id="14" name="Gruppieren 13">
            <a:extLst>
              <a:ext uri="{FF2B5EF4-FFF2-40B4-BE49-F238E27FC236}">
                <a16:creationId xmlns:a16="http://schemas.microsoft.com/office/drawing/2014/main" id="{F4EF875A-1AAB-476D-8463-77DEE2FD5F73}"/>
              </a:ext>
            </a:extLst>
          </p:cNvPr>
          <p:cNvGrpSpPr/>
          <p:nvPr/>
        </p:nvGrpSpPr>
        <p:grpSpPr>
          <a:xfrm>
            <a:off x="6407747" y="866947"/>
            <a:ext cx="896040" cy="162360"/>
            <a:chOff x="6407747" y="866947"/>
            <a:chExt cx="896040" cy="162360"/>
          </a:xfrm>
        </p:grpSpPr>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954E1310-80FE-48EB-BEA8-B8672E31881C}"/>
                    </a:ext>
                  </a:extLst>
                </p14:cNvPr>
                <p14:cNvContentPartPr/>
                <p14:nvPr/>
              </p14:nvContentPartPr>
              <p14:xfrm>
                <a:off x="6407747" y="881707"/>
                <a:ext cx="171000" cy="144720"/>
              </p14:xfrm>
            </p:contentPart>
          </mc:Choice>
          <mc:Fallback>
            <p:pic>
              <p:nvPicPr>
                <p:cNvPr id="2" name="Freihand 1">
                  <a:extLst>
                    <a:ext uri="{FF2B5EF4-FFF2-40B4-BE49-F238E27FC236}">
                      <a16:creationId xmlns:a16="http://schemas.microsoft.com/office/drawing/2014/main" id="{954E1310-80FE-48EB-BEA8-B8672E31881C}"/>
                    </a:ext>
                  </a:extLst>
                </p:cNvPr>
                <p:cNvPicPr/>
                <p:nvPr/>
              </p:nvPicPr>
              <p:blipFill>
                <a:blip r:embed="rId5"/>
                <a:stretch>
                  <a:fillRect/>
                </a:stretch>
              </p:blipFill>
              <p:spPr>
                <a:xfrm>
                  <a:off x="6403427" y="877387"/>
                  <a:ext cx="1796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 name="Freihand 5">
                  <a:extLst>
                    <a:ext uri="{FF2B5EF4-FFF2-40B4-BE49-F238E27FC236}">
                      <a16:creationId xmlns:a16="http://schemas.microsoft.com/office/drawing/2014/main" id="{71279C1A-5DDE-4AD7-BF03-2DE7EEE242DA}"/>
                    </a:ext>
                  </a:extLst>
                </p14:cNvPr>
                <p14:cNvContentPartPr/>
                <p14:nvPr/>
              </p14:nvContentPartPr>
              <p14:xfrm>
                <a:off x="6583427" y="866947"/>
                <a:ext cx="109080" cy="147960"/>
              </p14:xfrm>
            </p:contentPart>
          </mc:Choice>
          <mc:Fallback>
            <p:pic>
              <p:nvPicPr>
                <p:cNvPr id="6" name="Freihand 5">
                  <a:extLst>
                    <a:ext uri="{FF2B5EF4-FFF2-40B4-BE49-F238E27FC236}">
                      <a16:creationId xmlns:a16="http://schemas.microsoft.com/office/drawing/2014/main" id="{71279C1A-5DDE-4AD7-BF03-2DE7EEE242DA}"/>
                    </a:ext>
                  </a:extLst>
                </p:cNvPr>
                <p:cNvPicPr/>
                <p:nvPr/>
              </p:nvPicPr>
              <p:blipFill>
                <a:blip r:embed="rId7"/>
                <a:stretch>
                  <a:fillRect/>
                </a:stretch>
              </p:blipFill>
              <p:spPr>
                <a:xfrm>
                  <a:off x="6579107" y="862627"/>
                  <a:ext cx="1177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9" name="Freihand 8">
                  <a:extLst>
                    <a:ext uri="{FF2B5EF4-FFF2-40B4-BE49-F238E27FC236}">
                      <a16:creationId xmlns:a16="http://schemas.microsoft.com/office/drawing/2014/main" id="{BDB0D34D-40AE-4C8A-A02D-34FB0171BB63}"/>
                    </a:ext>
                  </a:extLst>
                </p14:cNvPr>
                <p14:cNvContentPartPr/>
                <p14:nvPr/>
              </p14:nvContentPartPr>
              <p14:xfrm>
                <a:off x="6786107" y="867667"/>
                <a:ext cx="18720" cy="142920"/>
              </p14:xfrm>
            </p:contentPart>
          </mc:Choice>
          <mc:Fallback>
            <p:pic>
              <p:nvPicPr>
                <p:cNvPr id="9" name="Freihand 8">
                  <a:extLst>
                    <a:ext uri="{FF2B5EF4-FFF2-40B4-BE49-F238E27FC236}">
                      <a16:creationId xmlns:a16="http://schemas.microsoft.com/office/drawing/2014/main" id="{BDB0D34D-40AE-4C8A-A02D-34FB0171BB63}"/>
                    </a:ext>
                  </a:extLst>
                </p:cNvPr>
                <p:cNvPicPr/>
                <p:nvPr/>
              </p:nvPicPr>
              <p:blipFill>
                <a:blip r:embed="rId9"/>
                <a:stretch>
                  <a:fillRect/>
                </a:stretch>
              </p:blipFill>
              <p:spPr>
                <a:xfrm>
                  <a:off x="6781787" y="863347"/>
                  <a:ext cx="273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Freihand 9">
                  <a:extLst>
                    <a:ext uri="{FF2B5EF4-FFF2-40B4-BE49-F238E27FC236}">
                      <a16:creationId xmlns:a16="http://schemas.microsoft.com/office/drawing/2014/main" id="{960EB15C-4730-4CB3-B5B2-108168632A71}"/>
                    </a:ext>
                  </a:extLst>
                </p14:cNvPr>
                <p14:cNvContentPartPr/>
                <p14:nvPr/>
              </p14:nvContentPartPr>
              <p14:xfrm>
                <a:off x="6737867" y="869827"/>
                <a:ext cx="155520" cy="159480"/>
              </p14:xfrm>
            </p:contentPart>
          </mc:Choice>
          <mc:Fallback>
            <p:pic>
              <p:nvPicPr>
                <p:cNvPr id="10" name="Freihand 9">
                  <a:extLst>
                    <a:ext uri="{FF2B5EF4-FFF2-40B4-BE49-F238E27FC236}">
                      <a16:creationId xmlns:a16="http://schemas.microsoft.com/office/drawing/2014/main" id="{960EB15C-4730-4CB3-B5B2-108168632A71}"/>
                    </a:ext>
                  </a:extLst>
                </p:cNvPr>
                <p:cNvPicPr/>
                <p:nvPr/>
              </p:nvPicPr>
              <p:blipFill>
                <a:blip r:embed="rId11"/>
                <a:stretch>
                  <a:fillRect/>
                </a:stretch>
              </p:blipFill>
              <p:spPr>
                <a:xfrm>
                  <a:off x="6733547" y="865507"/>
                  <a:ext cx="1641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1" name="Freihand 10">
                  <a:extLst>
                    <a:ext uri="{FF2B5EF4-FFF2-40B4-BE49-F238E27FC236}">
                      <a16:creationId xmlns:a16="http://schemas.microsoft.com/office/drawing/2014/main" id="{B9C7B97C-D8EA-47A9-B63F-1A135283B87B}"/>
                    </a:ext>
                  </a:extLst>
                </p14:cNvPr>
                <p14:cNvContentPartPr/>
                <p14:nvPr/>
              </p14:nvContentPartPr>
              <p14:xfrm>
                <a:off x="6940907" y="940747"/>
                <a:ext cx="114840" cy="12960"/>
              </p14:xfrm>
            </p:contentPart>
          </mc:Choice>
          <mc:Fallback>
            <p:pic>
              <p:nvPicPr>
                <p:cNvPr id="11" name="Freihand 10">
                  <a:extLst>
                    <a:ext uri="{FF2B5EF4-FFF2-40B4-BE49-F238E27FC236}">
                      <a16:creationId xmlns:a16="http://schemas.microsoft.com/office/drawing/2014/main" id="{B9C7B97C-D8EA-47A9-B63F-1A135283B87B}"/>
                    </a:ext>
                  </a:extLst>
                </p:cNvPr>
                <p:cNvPicPr/>
                <p:nvPr/>
              </p:nvPicPr>
              <p:blipFill>
                <a:blip r:embed="rId13"/>
                <a:stretch>
                  <a:fillRect/>
                </a:stretch>
              </p:blipFill>
              <p:spPr>
                <a:xfrm>
                  <a:off x="6936587" y="936427"/>
                  <a:ext cx="1234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2" name="Freihand 11">
                  <a:extLst>
                    <a:ext uri="{FF2B5EF4-FFF2-40B4-BE49-F238E27FC236}">
                      <a16:creationId xmlns:a16="http://schemas.microsoft.com/office/drawing/2014/main" id="{6E9B0020-232F-4C47-B29D-D0B8CD905477}"/>
                    </a:ext>
                  </a:extLst>
                </p14:cNvPr>
                <p14:cNvContentPartPr/>
                <p14:nvPr/>
              </p14:nvContentPartPr>
              <p14:xfrm>
                <a:off x="7093187" y="866947"/>
                <a:ext cx="210600" cy="110520"/>
              </p14:xfrm>
            </p:contentPart>
          </mc:Choice>
          <mc:Fallback>
            <p:pic>
              <p:nvPicPr>
                <p:cNvPr id="12" name="Freihand 11">
                  <a:extLst>
                    <a:ext uri="{FF2B5EF4-FFF2-40B4-BE49-F238E27FC236}">
                      <a16:creationId xmlns:a16="http://schemas.microsoft.com/office/drawing/2014/main" id="{6E9B0020-232F-4C47-B29D-D0B8CD905477}"/>
                    </a:ext>
                  </a:extLst>
                </p:cNvPr>
                <p:cNvPicPr/>
                <p:nvPr/>
              </p:nvPicPr>
              <p:blipFill>
                <a:blip r:embed="rId15"/>
                <a:stretch>
                  <a:fillRect/>
                </a:stretch>
              </p:blipFill>
              <p:spPr>
                <a:xfrm>
                  <a:off x="7088867" y="862627"/>
                  <a:ext cx="2192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3" name="Freihand 12">
                  <a:extLst>
                    <a:ext uri="{FF2B5EF4-FFF2-40B4-BE49-F238E27FC236}">
                      <a16:creationId xmlns:a16="http://schemas.microsoft.com/office/drawing/2014/main" id="{84AA695B-8D55-416F-8341-6FF4DD370AAB}"/>
                    </a:ext>
                  </a:extLst>
                </p14:cNvPr>
                <p14:cNvContentPartPr/>
                <p14:nvPr/>
              </p14:nvContentPartPr>
              <p14:xfrm>
                <a:off x="7079147" y="933547"/>
                <a:ext cx="219960" cy="45360"/>
              </p14:xfrm>
            </p:contentPart>
          </mc:Choice>
          <mc:Fallback>
            <p:pic>
              <p:nvPicPr>
                <p:cNvPr id="13" name="Freihand 12">
                  <a:extLst>
                    <a:ext uri="{FF2B5EF4-FFF2-40B4-BE49-F238E27FC236}">
                      <a16:creationId xmlns:a16="http://schemas.microsoft.com/office/drawing/2014/main" id="{84AA695B-8D55-416F-8341-6FF4DD370AAB}"/>
                    </a:ext>
                  </a:extLst>
                </p:cNvPr>
                <p:cNvPicPr/>
                <p:nvPr/>
              </p:nvPicPr>
              <p:blipFill>
                <a:blip r:embed="rId17"/>
                <a:stretch>
                  <a:fillRect/>
                </a:stretch>
              </p:blipFill>
              <p:spPr>
                <a:xfrm>
                  <a:off x="7074827" y="929227"/>
                  <a:ext cx="228600" cy="54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8">
            <p14:nvContentPartPr>
              <p14:cNvPr id="15" name="Freihand 14">
                <a:extLst>
                  <a:ext uri="{FF2B5EF4-FFF2-40B4-BE49-F238E27FC236}">
                    <a16:creationId xmlns:a16="http://schemas.microsoft.com/office/drawing/2014/main" id="{2C4E4460-ACBC-42C6-A25E-1FD5DCDC8FE4}"/>
                  </a:ext>
                </a:extLst>
              </p14:cNvPr>
              <p14:cNvContentPartPr/>
              <p14:nvPr/>
            </p14:nvContentPartPr>
            <p14:xfrm>
              <a:off x="4595507" y="2012107"/>
              <a:ext cx="3456720" cy="64440"/>
            </p14:xfrm>
          </p:contentPart>
        </mc:Choice>
        <mc:Fallback>
          <p:pic>
            <p:nvPicPr>
              <p:cNvPr id="15" name="Freihand 14">
                <a:extLst>
                  <a:ext uri="{FF2B5EF4-FFF2-40B4-BE49-F238E27FC236}">
                    <a16:creationId xmlns:a16="http://schemas.microsoft.com/office/drawing/2014/main" id="{2C4E4460-ACBC-42C6-A25E-1FD5DCDC8FE4}"/>
                  </a:ext>
                </a:extLst>
              </p:cNvPr>
              <p:cNvPicPr/>
              <p:nvPr/>
            </p:nvPicPr>
            <p:blipFill>
              <a:blip r:embed="rId19"/>
              <a:stretch>
                <a:fillRect/>
              </a:stretch>
            </p:blipFill>
            <p:spPr>
              <a:xfrm>
                <a:off x="4591187" y="2007787"/>
                <a:ext cx="346536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6" name="Freihand 15">
                <a:extLst>
                  <a:ext uri="{FF2B5EF4-FFF2-40B4-BE49-F238E27FC236}">
                    <a16:creationId xmlns:a16="http://schemas.microsoft.com/office/drawing/2014/main" id="{07623E58-FB4E-449A-92CB-95B79665BA68}"/>
                  </a:ext>
                </a:extLst>
              </p14:cNvPr>
              <p14:cNvContentPartPr/>
              <p14:nvPr/>
            </p14:nvContentPartPr>
            <p14:xfrm>
              <a:off x="4702067" y="2369947"/>
              <a:ext cx="473040" cy="61200"/>
            </p14:xfrm>
          </p:contentPart>
        </mc:Choice>
        <mc:Fallback>
          <p:pic>
            <p:nvPicPr>
              <p:cNvPr id="16" name="Freihand 15">
                <a:extLst>
                  <a:ext uri="{FF2B5EF4-FFF2-40B4-BE49-F238E27FC236}">
                    <a16:creationId xmlns:a16="http://schemas.microsoft.com/office/drawing/2014/main" id="{07623E58-FB4E-449A-92CB-95B79665BA68}"/>
                  </a:ext>
                </a:extLst>
              </p:cNvPr>
              <p:cNvPicPr/>
              <p:nvPr/>
            </p:nvPicPr>
            <p:blipFill>
              <a:blip r:embed="rId21"/>
              <a:stretch>
                <a:fillRect/>
              </a:stretch>
            </p:blipFill>
            <p:spPr>
              <a:xfrm>
                <a:off x="4697747" y="2365627"/>
                <a:ext cx="48168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7" name="Freihand 16">
                <a:extLst>
                  <a:ext uri="{FF2B5EF4-FFF2-40B4-BE49-F238E27FC236}">
                    <a16:creationId xmlns:a16="http://schemas.microsoft.com/office/drawing/2014/main" id="{4A3C1CD6-92A2-441D-BA67-62C6C70953B7}"/>
                  </a:ext>
                </a:extLst>
              </p14:cNvPr>
              <p14:cNvContentPartPr/>
              <p14:nvPr/>
            </p14:nvContentPartPr>
            <p14:xfrm>
              <a:off x="5650667" y="1437907"/>
              <a:ext cx="681840" cy="63720"/>
            </p14:xfrm>
          </p:contentPart>
        </mc:Choice>
        <mc:Fallback>
          <p:pic>
            <p:nvPicPr>
              <p:cNvPr id="17" name="Freihand 16">
                <a:extLst>
                  <a:ext uri="{FF2B5EF4-FFF2-40B4-BE49-F238E27FC236}">
                    <a16:creationId xmlns:a16="http://schemas.microsoft.com/office/drawing/2014/main" id="{4A3C1CD6-92A2-441D-BA67-62C6C70953B7}"/>
                  </a:ext>
                </a:extLst>
              </p:cNvPr>
              <p:cNvPicPr/>
              <p:nvPr/>
            </p:nvPicPr>
            <p:blipFill>
              <a:blip r:embed="rId23"/>
              <a:stretch>
                <a:fillRect/>
              </a:stretch>
            </p:blipFill>
            <p:spPr>
              <a:xfrm>
                <a:off x="5646347" y="1433587"/>
                <a:ext cx="69048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8" name="Freihand 17">
                <a:extLst>
                  <a:ext uri="{FF2B5EF4-FFF2-40B4-BE49-F238E27FC236}">
                    <a16:creationId xmlns:a16="http://schemas.microsoft.com/office/drawing/2014/main" id="{9058C547-2D9D-4FD7-BE03-262903C4FCE8}"/>
                  </a:ext>
                </a:extLst>
              </p14:cNvPr>
              <p14:cNvContentPartPr/>
              <p14:nvPr/>
            </p14:nvContentPartPr>
            <p14:xfrm>
              <a:off x="7033067" y="2230987"/>
              <a:ext cx="607680" cy="56520"/>
            </p14:xfrm>
          </p:contentPart>
        </mc:Choice>
        <mc:Fallback>
          <p:pic>
            <p:nvPicPr>
              <p:cNvPr id="18" name="Freihand 17">
                <a:extLst>
                  <a:ext uri="{FF2B5EF4-FFF2-40B4-BE49-F238E27FC236}">
                    <a16:creationId xmlns:a16="http://schemas.microsoft.com/office/drawing/2014/main" id="{9058C547-2D9D-4FD7-BE03-262903C4FCE8}"/>
                  </a:ext>
                </a:extLst>
              </p:cNvPr>
              <p:cNvPicPr/>
              <p:nvPr/>
            </p:nvPicPr>
            <p:blipFill>
              <a:blip r:embed="rId25"/>
              <a:stretch>
                <a:fillRect/>
              </a:stretch>
            </p:blipFill>
            <p:spPr>
              <a:xfrm>
                <a:off x="7028747" y="2226667"/>
                <a:ext cx="61632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9" name="Freihand 18">
                <a:extLst>
                  <a:ext uri="{FF2B5EF4-FFF2-40B4-BE49-F238E27FC236}">
                    <a16:creationId xmlns:a16="http://schemas.microsoft.com/office/drawing/2014/main" id="{F4569D2C-6C5F-4897-8C41-64CD94F11589}"/>
                  </a:ext>
                </a:extLst>
              </p14:cNvPr>
              <p14:cNvContentPartPr/>
              <p14:nvPr/>
            </p14:nvContentPartPr>
            <p14:xfrm>
              <a:off x="7368947" y="1503067"/>
              <a:ext cx="100080" cy="205920"/>
            </p14:xfrm>
          </p:contentPart>
        </mc:Choice>
        <mc:Fallback>
          <p:pic>
            <p:nvPicPr>
              <p:cNvPr id="19" name="Freihand 18">
                <a:extLst>
                  <a:ext uri="{FF2B5EF4-FFF2-40B4-BE49-F238E27FC236}">
                    <a16:creationId xmlns:a16="http://schemas.microsoft.com/office/drawing/2014/main" id="{F4569D2C-6C5F-4897-8C41-64CD94F11589}"/>
                  </a:ext>
                </a:extLst>
              </p:cNvPr>
              <p:cNvPicPr/>
              <p:nvPr/>
            </p:nvPicPr>
            <p:blipFill>
              <a:blip r:embed="rId27"/>
              <a:stretch>
                <a:fillRect/>
              </a:stretch>
            </p:blipFill>
            <p:spPr>
              <a:xfrm>
                <a:off x="7364627" y="1498747"/>
                <a:ext cx="10872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0" name="Freihand 19">
                <a:extLst>
                  <a:ext uri="{FF2B5EF4-FFF2-40B4-BE49-F238E27FC236}">
                    <a16:creationId xmlns:a16="http://schemas.microsoft.com/office/drawing/2014/main" id="{0D9E7F6A-3059-4EE0-BE55-E1DA2FF01C7B}"/>
                  </a:ext>
                </a:extLst>
              </p14:cNvPr>
              <p14:cNvContentPartPr/>
              <p14:nvPr/>
            </p14:nvContentPartPr>
            <p14:xfrm>
              <a:off x="7508987" y="1508827"/>
              <a:ext cx="156240" cy="153000"/>
            </p14:xfrm>
          </p:contentPart>
        </mc:Choice>
        <mc:Fallback>
          <p:pic>
            <p:nvPicPr>
              <p:cNvPr id="20" name="Freihand 19">
                <a:extLst>
                  <a:ext uri="{FF2B5EF4-FFF2-40B4-BE49-F238E27FC236}">
                    <a16:creationId xmlns:a16="http://schemas.microsoft.com/office/drawing/2014/main" id="{0D9E7F6A-3059-4EE0-BE55-E1DA2FF01C7B}"/>
                  </a:ext>
                </a:extLst>
              </p:cNvPr>
              <p:cNvPicPr/>
              <p:nvPr/>
            </p:nvPicPr>
            <p:blipFill>
              <a:blip r:embed="rId29"/>
              <a:stretch>
                <a:fillRect/>
              </a:stretch>
            </p:blipFill>
            <p:spPr>
              <a:xfrm>
                <a:off x="7504667" y="1504507"/>
                <a:ext cx="16488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1" name="Freihand 20">
                <a:extLst>
                  <a:ext uri="{FF2B5EF4-FFF2-40B4-BE49-F238E27FC236}">
                    <a16:creationId xmlns:a16="http://schemas.microsoft.com/office/drawing/2014/main" id="{AA1C59CE-9C86-4788-AB15-7693CC50F83F}"/>
                  </a:ext>
                </a:extLst>
              </p14:cNvPr>
              <p14:cNvContentPartPr/>
              <p14:nvPr/>
            </p14:nvContentPartPr>
            <p14:xfrm>
              <a:off x="7697627" y="1578307"/>
              <a:ext cx="128520" cy="90000"/>
            </p14:xfrm>
          </p:contentPart>
        </mc:Choice>
        <mc:Fallback>
          <p:pic>
            <p:nvPicPr>
              <p:cNvPr id="21" name="Freihand 20">
                <a:extLst>
                  <a:ext uri="{FF2B5EF4-FFF2-40B4-BE49-F238E27FC236}">
                    <a16:creationId xmlns:a16="http://schemas.microsoft.com/office/drawing/2014/main" id="{AA1C59CE-9C86-4788-AB15-7693CC50F83F}"/>
                  </a:ext>
                </a:extLst>
              </p:cNvPr>
              <p:cNvPicPr/>
              <p:nvPr/>
            </p:nvPicPr>
            <p:blipFill>
              <a:blip r:embed="rId31"/>
              <a:stretch>
                <a:fillRect/>
              </a:stretch>
            </p:blipFill>
            <p:spPr>
              <a:xfrm>
                <a:off x="7693307" y="1573987"/>
                <a:ext cx="13716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2" name="Freihand 21">
                <a:extLst>
                  <a:ext uri="{FF2B5EF4-FFF2-40B4-BE49-F238E27FC236}">
                    <a16:creationId xmlns:a16="http://schemas.microsoft.com/office/drawing/2014/main" id="{237044E6-94DC-4C0F-BFDE-A3A38396F4A1}"/>
                  </a:ext>
                </a:extLst>
              </p14:cNvPr>
              <p14:cNvContentPartPr/>
              <p14:nvPr/>
            </p14:nvContentPartPr>
            <p14:xfrm>
              <a:off x="7841267" y="1509187"/>
              <a:ext cx="133560" cy="148680"/>
            </p14:xfrm>
          </p:contentPart>
        </mc:Choice>
        <mc:Fallback>
          <p:pic>
            <p:nvPicPr>
              <p:cNvPr id="22" name="Freihand 21">
                <a:extLst>
                  <a:ext uri="{FF2B5EF4-FFF2-40B4-BE49-F238E27FC236}">
                    <a16:creationId xmlns:a16="http://schemas.microsoft.com/office/drawing/2014/main" id="{237044E6-94DC-4C0F-BFDE-A3A38396F4A1}"/>
                  </a:ext>
                </a:extLst>
              </p:cNvPr>
              <p:cNvPicPr/>
              <p:nvPr/>
            </p:nvPicPr>
            <p:blipFill>
              <a:blip r:embed="rId33"/>
              <a:stretch>
                <a:fillRect/>
              </a:stretch>
            </p:blipFill>
            <p:spPr>
              <a:xfrm>
                <a:off x="7836947" y="1504867"/>
                <a:ext cx="1422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3" name="Freihand 22">
                <a:extLst>
                  <a:ext uri="{FF2B5EF4-FFF2-40B4-BE49-F238E27FC236}">
                    <a16:creationId xmlns:a16="http://schemas.microsoft.com/office/drawing/2014/main" id="{B434BBD6-6932-42D9-AA88-AF547AA6B30F}"/>
                  </a:ext>
                </a:extLst>
              </p14:cNvPr>
              <p14:cNvContentPartPr/>
              <p14:nvPr/>
            </p14:nvContentPartPr>
            <p14:xfrm>
              <a:off x="7969067" y="1527187"/>
              <a:ext cx="20880" cy="30960"/>
            </p14:xfrm>
          </p:contentPart>
        </mc:Choice>
        <mc:Fallback>
          <p:pic>
            <p:nvPicPr>
              <p:cNvPr id="23" name="Freihand 22">
                <a:extLst>
                  <a:ext uri="{FF2B5EF4-FFF2-40B4-BE49-F238E27FC236}">
                    <a16:creationId xmlns:a16="http://schemas.microsoft.com/office/drawing/2014/main" id="{B434BBD6-6932-42D9-AA88-AF547AA6B30F}"/>
                  </a:ext>
                </a:extLst>
              </p:cNvPr>
              <p:cNvPicPr/>
              <p:nvPr/>
            </p:nvPicPr>
            <p:blipFill>
              <a:blip r:embed="rId35"/>
              <a:stretch>
                <a:fillRect/>
              </a:stretch>
            </p:blipFill>
            <p:spPr>
              <a:xfrm>
                <a:off x="7964747" y="1522867"/>
                <a:ext cx="2952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5" name="Freihand 24">
                <a:extLst>
                  <a:ext uri="{FF2B5EF4-FFF2-40B4-BE49-F238E27FC236}">
                    <a16:creationId xmlns:a16="http://schemas.microsoft.com/office/drawing/2014/main" id="{35FCA18F-4124-4562-AC65-9F8E425C2603}"/>
                  </a:ext>
                </a:extLst>
              </p14:cNvPr>
              <p14:cNvContentPartPr/>
              <p14:nvPr/>
            </p14:nvContentPartPr>
            <p14:xfrm>
              <a:off x="7932707" y="1559227"/>
              <a:ext cx="102240" cy="98280"/>
            </p14:xfrm>
          </p:contentPart>
        </mc:Choice>
        <mc:Fallback>
          <p:pic>
            <p:nvPicPr>
              <p:cNvPr id="25" name="Freihand 24">
                <a:extLst>
                  <a:ext uri="{FF2B5EF4-FFF2-40B4-BE49-F238E27FC236}">
                    <a16:creationId xmlns:a16="http://schemas.microsoft.com/office/drawing/2014/main" id="{35FCA18F-4124-4562-AC65-9F8E425C2603}"/>
                  </a:ext>
                </a:extLst>
              </p:cNvPr>
              <p:cNvPicPr/>
              <p:nvPr/>
            </p:nvPicPr>
            <p:blipFill>
              <a:blip r:embed="rId37"/>
              <a:stretch>
                <a:fillRect/>
              </a:stretch>
            </p:blipFill>
            <p:spPr>
              <a:xfrm>
                <a:off x="7928387" y="1554907"/>
                <a:ext cx="11088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6" name="Freihand 25">
                <a:extLst>
                  <a:ext uri="{FF2B5EF4-FFF2-40B4-BE49-F238E27FC236}">
                    <a16:creationId xmlns:a16="http://schemas.microsoft.com/office/drawing/2014/main" id="{3DBEA9D9-72CA-4E98-A000-8BB0B9D7A20B}"/>
                  </a:ext>
                </a:extLst>
              </p14:cNvPr>
              <p14:cNvContentPartPr/>
              <p14:nvPr/>
            </p14:nvContentPartPr>
            <p14:xfrm>
              <a:off x="8040347" y="1483627"/>
              <a:ext cx="290160" cy="175680"/>
            </p14:xfrm>
          </p:contentPart>
        </mc:Choice>
        <mc:Fallback>
          <p:pic>
            <p:nvPicPr>
              <p:cNvPr id="26" name="Freihand 25">
                <a:extLst>
                  <a:ext uri="{FF2B5EF4-FFF2-40B4-BE49-F238E27FC236}">
                    <a16:creationId xmlns:a16="http://schemas.microsoft.com/office/drawing/2014/main" id="{3DBEA9D9-72CA-4E98-A000-8BB0B9D7A20B}"/>
                  </a:ext>
                </a:extLst>
              </p:cNvPr>
              <p:cNvPicPr/>
              <p:nvPr/>
            </p:nvPicPr>
            <p:blipFill>
              <a:blip r:embed="rId39"/>
              <a:stretch>
                <a:fillRect/>
              </a:stretch>
            </p:blipFill>
            <p:spPr>
              <a:xfrm>
                <a:off x="8036027" y="1479307"/>
                <a:ext cx="29880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7" name="Freihand 26">
                <a:extLst>
                  <a:ext uri="{FF2B5EF4-FFF2-40B4-BE49-F238E27FC236}">
                    <a16:creationId xmlns:a16="http://schemas.microsoft.com/office/drawing/2014/main" id="{DEE77691-01E6-477B-86EE-85D851997351}"/>
                  </a:ext>
                </a:extLst>
              </p14:cNvPr>
              <p14:cNvContentPartPr/>
              <p14:nvPr/>
            </p14:nvContentPartPr>
            <p14:xfrm>
              <a:off x="8313947" y="1506667"/>
              <a:ext cx="20520" cy="47520"/>
            </p14:xfrm>
          </p:contentPart>
        </mc:Choice>
        <mc:Fallback>
          <p:pic>
            <p:nvPicPr>
              <p:cNvPr id="27" name="Freihand 26">
                <a:extLst>
                  <a:ext uri="{FF2B5EF4-FFF2-40B4-BE49-F238E27FC236}">
                    <a16:creationId xmlns:a16="http://schemas.microsoft.com/office/drawing/2014/main" id="{DEE77691-01E6-477B-86EE-85D851997351}"/>
                  </a:ext>
                </a:extLst>
              </p:cNvPr>
              <p:cNvPicPr/>
              <p:nvPr/>
            </p:nvPicPr>
            <p:blipFill>
              <a:blip r:embed="rId41"/>
              <a:stretch>
                <a:fillRect/>
              </a:stretch>
            </p:blipFill>
            <p:spPr>
              <a:xfrm>
                <a:off x="8309627" y="1502347"/>
                <a:ext cx="2916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8" name="Freihand 27">
                <a:extLst>
                  <a:ext uri="{FF2B5EF4-FFF2-40B4-BE49-F238E27FC236}">
                    <a16:creationId xmlns:a16="http://schemas.microsoft.com/office/drawing/2014/main" id="{84322891-4514-493D-B43B-5AAC9817FF6F}"/>
                  </a:ext>
                </a:extLst>
              </p14:cNvPr>
              <p14:cNvContentPartPr/>
              <p14:nvPr/>
            </p14:nvContentPartPr>
            <p14:xfrm>
              <a:off x="8369027" y="1585867"/>
              <a:ext cx="127080" cy="54000"/>
            </p14:xfrm>
          </p:contentPart>
        </mc:Choice>
        <mc:Fallback>
          <p:pic>
            <p:nvPicPr>
              <p:cNvPr id="28" name="Freihand 27">
                <a:extLst>
                  <a:ext uri="{FF2B5EF4-FFF2-40B4-BE49-F238E27FC236}">
                    <a16:creationId xmlns:a16="http://schemas.microsoft.com/office/drawing/2014/main" id="{84322891-4514-493D-B43B-5AAC9817FF6F}"/>
                  </a:ext>
                </a:extLst>
              </p:cNvPr>
              <p:cNvPicPr/>
              <p:nvPr/>
            </p:nvPicPr>
            <p:blipFill>
              <a:blip r:embed="rId43"/>
              <a:stretch>
                <a:fillRect/>
              </a:stretch>
            </p:blipFill>
            <p:spPr>
              <a:xfrm>
                <a:off x="8364707" y="1581547"/>
                <a:ext cx="13572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9" name="Freihand 28">
                <a:extLst>
                  <a:ext uri="{FF2B5EF4-FFF2-40B4-BE49-F238E27FC236}">
                    <a16:creationId xmlns:a16="http://schemas.microsoft.com/office/drawing/2014/main" id="{03DF50A5-52B0-4FF1-9CF9-C0755443BCA6}"/>
                  </a:ext>
                </a:extLst>
              </p14:cNvPr>
              <p14:cNvContentPartPr/>
              <p14:nvPr/>
            </p14:nvContentPartPr>
            <p14:xfrm>
              <a:off x="8491067" y="1561027"/>
              <a:ext cx="114840" cy="92880"/>
            </p14:xfrm>
          </p:contentPart>
        </mc:Choice>
        <mc:Fallback>
          <p:pic>
            <p:nvPicPr>
              <p:cNvPr id="29" name="Freihand 28">
                <a:extLst>
                  <a:ext uri="{FF2B5EF4-FFF2-40B4-BE49-F238E27FC236}">
                    <a16:creationId xmlns:a16="http://schemas.microsoft.com/office/drawing/2014/main" id="{03DF50A5-52B0-4FF1-9CF9-C0755443BCA6}"/>
                  </a:ext>
                </a:extLst>
              </p:cNvPr>
              <p:cNvPicPr/>
              <p:nvPr/>
            </p:nvPicPr>
            <p:blipFill>
              <a:blip r:embed="rId45"/>
              <a:stretch>
                <a:fillRect/>
              </a:stretch>
            </p:blipFill>
            <p:spPr>
              <a:xfrm>
                <a:off x="8486747" y="1556707"/>
                <a:ext cx="1234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0" name="Freihand 29">
                <a:extLst>
                  <a:ext uri="{FF2B5EF4-FFF2-40B4-BE49-F238E27FC236}">
                    <a16:creationId xmlns:a16="http://schemas.microsoft.com/office/drawing/2014/main" id="{B6792E13-F637-4023-B9A0-7F6FC65C098F}"/>
                  </a:ext>
                </a:extLst>
              </p14:cNvPr>
              <p14:cNvContentPartPr/>
              <p14:nvPr/>
            </p14:nvContentPartPr>
            <p14:xfrm>
              <a:off x="8783387" y="1512427"/>
              <a:ext cx="169920" cy="274320"/>
            </p14:xfrm>
          </p:contentPart>
        </mc:Choice>
        <mc:Fallback>
          <p:pic>
            <p:nvPicPr>
              <p:cNvPr id="30" name="Freihand 29">
                <a:extLst>
                  <a:ext uri="{FF2B5EF4-FFF2-40B4-BE49-F238E27FC236}">
                    <a16:creationId xmlns:a16="http://schemas.microsoft.com/office/drawing/2014/main" id="{B6792E13-F637-4023-B9A0-7F6FC65C098F}"/>
                  </a:ext>
                </a:extLst>
              </p:cNvPr>
              <p:cNvPicPr/>
              <p:nvPr/>
            </p:nvPicPr>
            <p:blipFill>
              <a:blip r:embed="rId47"/>
              <a:stretch>
                <a:fillRect/>
              </a:stretch>
            </p:blipFill>
            <p:spPr>
              <a:xfrm>
                <a:off x="8779067" y="1508107"/>
                <a:ext cx="178560" cy="2829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4" name="Freihand 33">
                <a:extLst>
                  <a:ext uri="{FF2B5EF4-FFF2-40B4-BE49-F238E27FC236}">
                    <a16:creationId xmlns:a16="http://schemas.microsoft.com/office/drawing/2014/main" id="{25236BEC-EB52-49D9-9C79-641E66A1FFE9}"/>
                  </a:ext>
                </a:extLst>
              </p14:cNvPr>
              <p14:cNvContentPartPr/>
              <p14:nvPr/>
            </p14:nvContentPartPr>
            <p14:xfrm>
              <a:off x="4598387" y="2035867"/>
              <a:ext cx="20160" cy="20880"/>
            </p14:xfrm>
          </p:contentPart>
        </mc:Choice>
        <mc:Fallback>
          <p:pic>
            <p:nvPicPr>
              <p:cNvPr id="34" name="Freihand 33">
                <a:extLst>
                  <a:ext uri="{FF2B5EF4-FFF2-40B4-BE49-F238E27FC236}">
                    <a16:creationId xmlns:a16="http://schemas.microsoft.com/office/drawing/2014/main" id="{25236BEC-EB52-49D9-9C79-641E66A1FFE9}"/>
                  </a:ext>
                </a:extLst>
              </p:cNvPr>
              <p:cNvPicPr/>
              <p:nvPr/>
            </p:nvPicPr>
            <p:blipFill>
              <a:blip r:embed="rId49"/>
              <a:stretch>
                <a:fillRect/>
              </a:stretch>
            </p:blipFill>
            <p:spPr>
              <a:xfrm>
                <a:off x="4594067" y="2031547"/>
                <a:ext cx="2880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5" name="Freihand 34">
                <a:extLst>
                  <a:ext uri="{FF2B5EF4-FFF2-40B4-BE49-F238E27FC236}">
                    <a16:creationId xmlns:a16="http://schemas.microsoft.com/office/drawing/2014/main" id="{80DA58B3-285C-46C0-9EBE-5DFF27E532A5}"/>
                  </a:ext>
                </a:extLst>
              </p14:cNvPr>
              <p14:cNvContentPartPr/>
              <p14:nvPr/>
            </p14:nvContentPartPr>
            <p14:xfrm>
              <a:off x="4730867" y="2372107"/>
              <a:ext cx="94320" cy="28440"/>
            </p14:xfrm>
          </p:contentPart>
        </mc:Choice>
        <mc:Fallback>
          <p:pic>
            <p:nvPicPr>
              <p:cNvPr id="35" name="Freihand 34">
                <a:extLst>
                  <a:ext uri="{FF2B5EF4-FFF2-40B4-BE49-F238E27FC236}">
                    <a16:creationId xmlns:a16="http://schemas.microsoft.com/office/drawing/2014/main" id="{80DA58B3-285C-46C0-9EBE-5DFF27E532A5}"/>
                  </a:ext>
                </a:extLst>
              </p:cNvPr>
              <p:cNvPicPr/>
              <p:nvPr/>
            </p:nvPicPr>
            <p:blipFill>
              <a:blip r:embed="rId51"/>
              <a:stretch>
                <a:fillRect/>
              </a:stretch>
            </p:blipFill>
            <p:spPr>
              <a:xfrm>
                <a:off x="4726547" y="2367787"/>
                <a:ext cx="10296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6" name="Freihand 35">
                <a:extLst>
                  <a:ext uri="{FF2B5EF4-FFF2-40B4-BE49-F238E27FC236}">
                    <a16:creationId xmlns:a16="http://schemas.microsoft.com/office/drawing/2014/main" id="{C6E9C2A9-DCDA-4A94-8A8C-20763FD98F0E}"/>
                  </a:ext>
                </a:extLst>
              </p14:cNvPr>
              <p14:cNvContentPartPr/>
              <p14:nvPr/>
            </p14:nvContentPartPr>
            <p14:xfrm>
              <a:off x="7419707" y="2302267"/>
              <a:ext cx="8280" cy="12240"/>
            </p14:xfrm>
          </p:contentPart>
        </mc:Choice>
        <mc:Fallback>
          <p:pic>
            <p:nvPicPr>
              <p:cNvPr id="36" name="Freihand 35">
                <a:extLst>
                  <a:ext uri="{FF2B5EF4-FFF2-40B4-BE49-F238E27FC236}">
                    <a16:creationId xmlns:a16="http://schemas.microsoft.com/office/drawing/2014/main" id="{C6E9C2A9-DCDA-4A94-8A8C-20763FD98F0E}"/>
                  </a:ext>
                </a:extLst>
              </p:cNvPr>
              <p:cNvPicPr/>
              <p:nvPr/>
            </p:nvPicPr>
            <p:blipFill>
              <a:blip r:embed="rId53"/>
              <a:stretch>
                <a:fillRect/>
              </a:stretch>
            </p:blipFill>
            <p:spPr>
              <a:xfrm>
                <a:off x="7415387" y="2297947"/>
                <a:ext cx="16920" cy="20880"/>
              </a:xfrm>
              <a:prstGeom prst="rect">
                <a:avLst/>
              </a:prstGeom>
            </p:spPr>
          </p:pic>
        </mc:Fallback>
      </mc:AlternateContent>
      <p:grpSp>
        <p:nvGrpSpPr>
          <p:cNvPr id="50" name="Gruppieren 49">
            <a:extLst>
              <a:ext uri="{FF2B5EF4-FFF2-40B4-BE49-F238E27FC236}">
                <a16:creationId xmlns:a16="http://schemas.microsoft.com/office/drawing/2014/main" id="{C471FFD4-5E21-495D-8645-536D6C3D4F2B}"/>
              </a:ext>
            </a:extLst>
          </p:cNvPr>
          <p:cNvGrpSpPr/>
          <p:nvPr/>
        </p:nvGrpSpPr>
        <p:grpSpPr>
          <a:xfrm>
            <a:off x="9109907" y="1380667"/>
            <a:ext cx="1667520" cy="323280"/>
            <a:chOff x="9109907" y="1380667"/>
            <a:chExt cx="1667520" cy="323280"/>
          </a:xfrm>
        </p:grpSpPr>
        <mc:AlternateContent xmlns:mc="http://schemas.openxmlformats.org/markup-compatibility/2006">
          <mc:Choice xmlns:p14="http://schemas.microsoft.com/office/powerpoint/2010/main" Requires="p14">
            <p:contentPart p14:bwMode="auto" r:id="rId54">
              <p14:nvContentPartPr>
                <p14:cNvPr id="31" name="Freihand 30">
                  <a:extLst>
                    <a:ext uri="{FF2B5EF4-FFF2-40B4-BE49-F238E27FC236}">
                      <a16:creationId xmlns:a16="http://schemas.microsoft.com/office/drawing/2014/main" id="{6DC758BF-EC6F-4D4C-BEB1-F3A9E75DBEAD}"/>
                    </a:ext>
                  </a:extLst>
                </p14:cNvPr>
                <p14:cNvContentPartPr/>
                <p14:nvPr/>
              </p14:nvContentPartPr>
              <p14:xfrm>
                <a:off x="9190547" y="1517107"/>
                <a:ext cx="16200" cy="131760"/>
              </p14:xfrm>
            </p:contentPart>
          </mc:Choice>
          <mc:Fallback>
            <p:pic>
              <p:nvPicPr>
                <p:cNvPr id="31" name="Freihand 30">
                  <a:extLst>
                    <a:ext uri="{FF2B5EF4-FFF2-40B4-BE49-F238E27FC236}">
                      <a16:creationId xmlns:a16="http://schemas.microsoft.com/office/drawing/2014/main" id="{6DC758BF-EC6F-4D4C-BEB1-F3A9E75DBEAD}"/>
                    </a:ext>
                  </a:extLst>
                </p:cNvPr>
                <p:cNvPicPr/>
                <p:nvPr/>
              </p:nvPicPr>
              <p:blipFill>
                <a:blip r:embed="rId55"/>
                <a:stretch>
                  <a:fillRect/>
                </a:stretch>
              </p:blipFill>
              <p:spPr>
                <a:xfrm>
                  <a:off x="9186227" y="1512787"/>
                  <a:ext cx="2484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2" name="Freihand 31">
                  <a:extLst>
                    <a:ext uri="{FF2B5EF4-FFF2-40B4-BE49-F238E27FC236}">
                      <a16:creationId xmlns:a16="http://schemas.microsoft.com/office/drawing/2014/main" id="{831DA758-B2C4-4A46-B3C1-68AB51E4D675}"/>
                    </a:ext>
                  </a:extLst>
                </p14:cNvPr>
                <p14:cNvContentPartPr/>
                <p14:nvPr/>
              </p14:nvContentPartPr>
              <p14:xfrm>
                <a:off x="9156707" y="1548787"/>
                <a:ext cx="146880" cy="6120"/>
              </p14:xfrm>
            </p:contentPart>
          </mc:Choice>
          <mc:Fallback>
            <p:pic>
              <p:nvPicPr>
                <p:cNvPr id="32" name="Freihand 31">
                  <a:extLst>
                    <a:ext uri="{FF2B5EF4-FFF2-40B4-BE49-F238E27FC236}">
                      <a16:creationId xmlns:a16="http://schemas.microsoft.com/office/drawing/2014/main" id="{831DA758-B2C4-4A46-B3C1-68AB51E4D675}"/>
                    </a:ext>
                  </a:extLst>
                </p:cNvPr>
                <p:cNvPicPr/>
                <p:nvPr/>
              </p:nvPicPr>
              <p:blipFill>
                <a:blip r:embed="rId57"/>
                <a:stretch>
                  <a:fillRect/>
                </a:stretch>
              </p:blipFill>
              <p:spPr>
                <a:xfrm>
                  <a:off x="9152387" y="1544467"/>
                  <a:ext cx="15552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7" name="Freihand 36">
                  <a:extLst>
                    <a:ext uri="{FF2B5EF4-FFF2-40B4-BE49-F238E27FC236}">
                      <a16:creationId xmlns:a16="http://schemas.microsoft.com/office/drawing/2014/main" id="{EC5A8B7D-44E6-4A6B-AA96-D9B92F72A917}"/>
                    </a:ext>
                  </a:extLst>
                </p14:cNvPr>
                <p14:cNvContentPartPr/>
                <p14:nvPr/>
              </p14:nvContentPartPr>
              <p14:xfrm>
                <a:off x="9109907" y="1684507"/>
                <a:ext cx="159840" cy="19440"/>
              </p14:xfrm>
            </p:contentPart>
          </mc:Choice>
          <mc:Fallback>
            <p:pic>
              <p:nvPicPr>
                <p:cNvPr id="37" name="Freihand 36">
                  <a:extLst>
                    <a:ext uri="{FF2B5EF4-FFF2-40B4-BE49-F238E27FC236}">
                      <a16:creationId xmlns:a16="http://schemas.microsoft.com/office/drawing/2014/main" id="{EC5A8B7D-44E6-4A6B-AA96-D9B92F72A917}"/>
                    </a:ext>
                  </a:extLst>
                </p:cNvPr>
                <p:cNvPicPr/>
                <p:nvPr/>
              </p:nvPicPr>
              <p:blipFill>
                <a:blip r:embed="rId59"/>
                <a:stretch>
                  <a:fillRect/>
                </a:stretch>
              </p:blipFill>
              <p:spPr>
                <a:xfrm>
                  <a:off x="9105587" y="1680187"/>
                  <a:ext cx="16848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8" name="Freihand 37">
                  <a:extLst>
                    <a:ext uri="{FF2B5EF4-FFF2-40B4-BE49-F238E27FC236}">
                      <a16:creationId xmlns:a16="http://schemas.microsoft.com/office/drawing/2014/main" id="{3A719E4B-9981-4DF9-A260-77C64566F86F}"/>
                    </a:ext>
                  </a:extLst>
                </p14:cNvPr>
                <p14:cNvContentPartPr/>
                <p14:nvPr/>
              </p14:nvContentPartPr>
              <p14:xfrm>
                <a:off x="9359747" y="1504147"/>
                <a:ext cx="140760" cy="149040"/>
              </p14:xfrm>
            </p:contentPart>
          </mc:Choice>
          <mc:Fallback>
            <p:pic>
              <p:nvPicPr>
                <p:cNvPr id="38" name="Freihand 37">
                  <a:extLst>
                    <a:ext uri="{FF2B5EF4-FFF2-40B4-BE49-F238E27FC236}">
                      <a16:creationId xmlns:a16="http://schemas.microsoft.com/office/drawing/2014/main" id="{3A719E4B-9981-4DF9-A260-77C64566F86F}"/>
                    </a:ext>
                  </a:extLst>
                </p:cNvPr>
                <p:cNvPicPr/>
                <p:nvPr/>
              </p:nvPicPr>
              <p:blipFill>
                <a:blip r:embed="rId61"/>
                <a:stretch>
                  <a:fillRect/>
                </a:stretch>
              </p:blipFill>
              <p:spPr>
                <a:xfrm>
                  <a:off x="9355427" y="1499827"/>
                  <a:ext cx="14940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9" name="Freihand 38">
                  <a:extLst>
                    <a:ext uri="{FF2B5EF4-FFF2-40B4-BE49-F238E27FC236}">
                      <a16:creationId xmlns:a16="http://schemas.microsoft.com/office/drawing/2014/main" id="{DCB7C7D2-D6D0-49F0-B948-44AEAB270EA7}"/>
                    </a:ext>
                  </a:extLst>
                </p14:cNvPr>
                <p14:cNvContentPartPr/>
                <p14:nvPr/>
              </p14:nvContentPartPr>
              <p14:xfrm>
                <a:off x="9504107" y="1517107"/>
                <a:ext cx="131400" cy="136080"/>
              </p14:xfrm>
            </p:contentPart>
          </mc:Choice>
          <mc:Fallback>
            <p:pic>
              <p:nvPicPr>
                <p:cNvPr id="39" name="Freihand 38">
                  <a:extLst>
                    <a:ext uri="{FF2B5EF4-FFF2-40B4-BE49-F238E27FC236}">
                      <a16:creationId xmlns:a16="http://schemas.microsoft.com/office/drawing/2014/main" id="{DCB7C7D2-D6D0-49F0-B948-44AEAB270EA7}"/>
                    </a:ext>
                  </a:extLst>
                </p:cNvPr>
                <p:cNvPicPr/>
                <p:nvPr/>
              </p:nvPicPr>
              <p:blipFill>
                <a:blip r:embed="rId63"/>
                <a:stretch>
                  <a:fillRect/>
                </a:stretch>
              </p:blipFill>
              <p:spPr>
                <a:xfrm>
                  <a:off x="9499787" y="1512787"/>
                  <a:ext cx="1400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0" name="Freihand 39">
                  <a:extLst>
                    <a:ext uri="{FF2B5EF4-FFF2-40B4-BE49-F238E27FC236}">
                      <a16:creationId xmlns:a16="http://schemas.microsoft.com/office/drawing/2014/main" id="{62E42A58-5A14-4EC5-8724-78B5C4375885}"/>
                    </a:ext>
                  </a:extLst>
                </p14:cNvPr>
                <p14:cNvContentPartPr/>
                <p14:nvPr/>
              </p14:nvContentPartPr>
              <p14:xfrm>
                <a:off x="9743147" y="1494427"/>
                <a:ext cx="124560" cy="160560"/>
              </p14:xfrm>
            </p:contentPart>
          </mc:Choice>
          <mc:Fallback>
            <p:pic>
              <p:nvPicPr>
                <p:cNvPr id="40" name="Freihand 39">
                  <a:extLst>
                    <a:ext uri="{FF2B5EF4-FFF2-40B4-BE49-F238E27FC236}">
                      <a16:creationId xmlns:a16="http://schemas.microsoft.com/office/drawing/2014/main" id="{62E42A58-5A14-4EC5-8724-78B5C4375885}"/>
                    </a:ext>
                  </a:extLst>
                </p:cNvPr>
                <p:cNvPicPr/>
                <p:nvPr/>
              </p:nvPicPr>
              <p:blipFill>
                <a:blip r:embed="rId65"/>
                <a:stretch>
                  <a:fillRect/>
                </a:stretch>
              </p:blipFill>
              <p:spPr>
                <a:xfrm>
                  <a:off x="9738827" y="1490107"/>
                  <a:ext cx="13320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1" name="Freihand 40">
                  <a:extLst>
                    <a:ext uri="{FF2B5EF4-FFF2-40B4-BE49-F238E27FC236}">
                      <a16:creationId xmlns:a16="http://schemas.microsoft.com/office/drawing/2014/main" id="{51583553-9FB2-42BE-A69F-504E9F1B10CA}"/>
                    </a:ext>
                  </a:extLst>
                </p14:cNvPr>
                <p14:cNvContentPartPr/>
                <p14:nvPr/>
              </p14:nvContentPartPr>
              <p14:xfrm>
                <a:off x="9668987" y="1445107"/>
                <a:ext cx="98280" cy="101520"/>
              </p14:xfrm>
            </p:contentPart>
          </mc:Choice>
          <mc:Fallback>
            <p:pic>
              <p:nvPicPr>
                <p:cNvPr id="41" name="Freihand 40">
                  <a:extLst>
                    <a:ext uri="{FF2B5EF4-FFF2-40B4-BE49-F238E27FC236}">
                      <a16:creationId xmlns:a16="http://schemas.microsoft.com/office/drawing/2014/main" id="{51583553-9FB2-42BE-A69F-504E9F1B10CA}"/>
                    </a:ext>
                  </a:extLst>
                </p:cNvPr>
                <p:cNvPicPr/>
                <p:nvPr/>
              </p:nvPicPr>
              <p:blipFill>
                <a:blip r:embed="rId67"/>
                <a:stretch>
                  <a:fillRect/>
                </a:stretch>
              </p:blipFill>
              <p:spPr>
                <a:xfrm>
                  <a:off x="9664667" y="1440787"/>
                  <a:ext cx="1069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2" name="Freihand 41">
                  <a:extLst>
                    <a:ext uri="{FF2B5EF4-FFF2-40B4-BE49-F238E27FC236}">
                      <a16:creationId xmlns:a16="http://schemas.microsoft.com/office/drawing/2014/main" id="{2BAE5BA6-F5FF-4AAB-8F73-6C588E3AE75A}"/>
                    </a:ext>
                  </a:extLst>
                </p14:cNvPr>
                <p14:cNvContentPartPr/>
                <p14:nvPr/>
              </p14:nvContentPartPr>
              <p14:xfrm>
                <a:off x="9800027" y="1596667"/>
                <a:ext cx="104400" cy="78480"/>
              </p14:xfrm>
            </p:contentPart>
          </mc:Choice>
          <mc:Fallback>
            <p:pic>
              <p:nvPicPr>
                <p:cNvPr id="42" name="Freihand 41">
                  <a:extLst>
                    <a:ext uri="{FF2B5EF4-FFF2-40B4-BE49-F238E27FC236}">
                      <a16:creationId xmlns:a16="http://schemas.microsoft.com/office/drawing/2014/main" id="{2BAE5BA6-F5FF-4AAB-8F73-6C588E3AE75A}"/>
                    </a:ext>
                  </a:extLst>
                </p:cNvPr>
                <p:cNvPicPr/>
                <p:nvPr/>
              </p:nvPicPr>
              <p:blipFill>
                <a:blip r:embed="rId69"/>
                <a:stretch>
                  <a:fillRect/>
                </a:stretch>
              </p:blipFill>
              <p:spPr>
                <a:xfrm>
                  <a:off x="9795707" y="1592347"/>
                  <a:ext cx="11304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3" name="Freihand 42">
                  <a:extLst>
                    <a:ext uri="{FF2B5EF4-FFF2-40B4-BE49-F238E27FC236}">
                      <a16:creationId xmlns:a16="http://schemas.microsoft.com/office/drawing/2014/main" id="{66F8316D-851D-456A-BA96-691C32707B3B}"/>
                    </a:ext>
                  </a:extLst>
                </p14:cNvPr>
                <p14:cNvContentPartPr/>
                <p14:nvPr/>
              </p14:nvContentPartPr>
              <p14:xfrm>
                <a:off x="9997307" y="1546627"/>
                <a:ext cx="144000" cy="21240"/>
              </p14:xfrm>
            </p:contentPart>
          </mc:Choice>
          <mc:Fallback>
            <p:pic>
              <p:nvPicPr>
                <p:cNvPr id="43" name="Freihand 42">
                  <a:extLst>
                    <a:ext uri="{FF2B5EF4-FFF2-40B4-BE49-F238E27FC236}">
                      <a16:creationId xmlns:a16="http://schemas.microsoft.com/office/drawing/2014/main" id="{66F8316D-851D-456A-BA96-691C32707B3B}"/>
                    </a:ext>
                  </a:extLst>
                </p:cNvPr>
                <p:cNvPicPr/>
                <p:nvPr/>
              </p:nvPicPr>
              <p:blipFill>
                <a:blip r:embed="rId71"/>
                <a:stretch>
                  <a:fillRect/>
                </a:stretch>
              </p:blipFill>
              <p:spPr>
                <a:xfrm>
                  <a:off x="9992987" y="1542307"/>
                  <a:ext cx="15264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4" name="Freihand 43">
                  <a:extLst>
                    <a:ext uri="{FF2B5EF4-FFF2-40B4-BE49-F238E27FC236}">
                      <a16:creationId xmlns:a16="http://schemas.microsoft.com/office/drawing/2014/main" id="{E983D0C6-5DD8-44F9-BA2F-E50DD097627D}"/>
                    </a:ext>
                  </a:extLst>
                </p14:cNvPr>
                <p14:cNvContentPartPr/>
                <p14:nvPr/>
              </p14:nvContentPartPr>
              <p14:xfrm>
                <a:off x="10227707" y="1465987"/>
                <a:ext cx="34920" cy="143280"/>
              </p14:xfrm>
            </p:contentPart>
          </mc:Choice>
          <mc:Fallback>
            <p:pic>
              <p:nvPicPr>
                <p:cNvPr id="44" name="Freihand 43">
                  <a:extLst>
                    <a:ext uri="{FF2B5EF4-FFF2-40B4-BE49-F238E27FC236}">
                      <a16:creationId xmlns:a16="http://schemas.microsoft.com/office/drawing/2014/main" id="{E983D0C6-5DD8-44F9-BA2F-E50DD097627D}"/>
                    </a:ext>
                  </a:extLst>
                </p:cNvPr>
                <p:cNvPicPr/>
                <p:nvPr/>
              </p:nvPicPr>
              <p:blipFill>
                <a:blip r:embed="rId73"/>
                <a:stretch>
                  <a:fillRect/>
                </a:stretch>
              </p:blipFill>
              <p:spPr>
                <a:xfrm>
                  <a:off x="10223387" y="1461667"/>
                  <a:ext cx="435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5" name="Freihand 44">
                  <a:extLst>
                    <a:ext uri="{FF2B5EF4-FFF2-40B4-BE49-F238E27FC236}">
                      <a16:creationId xmlns:a16="http://schemas.microsoft.com/office/drawing/2014/main" id="{A3121F3B-2549-401F-A1AA-5CA51A0C878B}"/>
                    </a:ext>
                  </a:extLst>
                </p14:cNvPr>
                <p14:cNvContentPartPr/>
                <p14:nvPr/>
              </p14:nvContentPartPr>
              <p14:xfrm>
                <a:off x="10154267" y="1417747"/>
                <a:ext cx="181080" cy="105120"/>
              </p14:xfrm>
            </p:contentPart>
          </mc:Choice>
          <mc:Fallback>
            <p:pic>
              <p:nvPicPr>
                <p:cNvPr id="45" name="Freihand 44">
                  <a:extLst>
                    <a:ext uri="{FF2B5EF4-FFF2-40B4-BE49-F238E27FC236}">
                      <a16:creationId xmlns:a16="http://schemas.microsoft.com/office/drawing/2014/main" id="{A3121F3B-2549-401F-A1AA-5CA51A0C878B}"/>
                    </a:ext>
                  </a:extLst>
                </p:cNvPr>
                <p:cNvPicPr/>
                <p:nvPr/>
              </p:nvPicPr>
              <p:blipFill>
                <a:blip r:embed="rId75"/>
                <a:stretch>
                  <a:fillRect/>
                </a:stretch>
              </p:blipFill>
              <p:spPr>
                <a:xfrm>
                  <a:off x="10149947" y="1413427"/>
                  <a:ext cx="1897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6" name="Freihand 45">
                  <a:extLst>
                    <a:ext uri="{FF2B5EF4-FFF2-40B4-BE49-F238E27FC236}">
                      <a16:creationId xmlns:a16="http://schemas.microsoft.com/office/drawing/2014/main" id="{C473220E-E330-42D5-BC73-DC7DBAEFE692}"/>
                    </a:ext>
                  </a:extLst>
                </p14:cNvPr>
                <p14:cNvContentPartPr/>
                <p14:nvPr/>
              </p14:nvContentPartPr>
              <p14:xfrm>
                <a:off x="10331387" y="1501627"/>
                <a:ext cx="236880" cy="91080"/>
              </p14:xfrm>
            </p:contentPart>
          </mc:Choice>
          <mc:Fallback>
            <p:pic>
              <p:nvPicPr>
                <p:cNvPr id="46" name="Freihand 45">
                  <a:extLst>
                    <a:ext uri="{FF2B5EF4-FFF2-40B4-BE49-F238E27FC236}">
                      <a16:creationId xmlns:a16="http://schemas.microsoft.com/office/drawing/2014/main" id="{C473220E-E330-42D5-BC73-DC7DBAEFE692}"/>
                    </a:ext>
                  </a:extLst>
                </p:cNvPr>
                <p:cNvPicPr/>
                <p:nvPr/>
              </p:nvPicPr>
              <p:blipFill>
                <a:blip r:embed="rId77"/>
                <a:stretch>
                  <a:fillRect/>
                </a:stretch>
              </p:blipFill>
              <p:spPr>
                <a:xfrm>
                  <a:off x="10327067" y="1497307"/>
                  <a:ext cx="24552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7" name="Freihand 46">
                  <a:extLst>
                    <a:ext uri="{FF2B5EF4-FFF2-40B4-BE49-F238E27FC236}">
                      <a16:creationId xmlns:a16="http://schemas.microsoft.com/office/drawing/2014/main" id="{FA21FCB5-4F79-42D7-B147-FF95A05043E5}"/>
                    </a:ext>
                  </a:extLst>
                </p14:cNvPr>
                <p14:cNvContentPartPr/>
                <p14:nvPr/>
              </p14:nvContentPartPr>
              <p14:xfrm>
                <a:off x="10574027" y="1447267"/>
                <a:ext cx="360" cy="360"/>
              </p14:xfrm>
            </p:contentPart>
          </mc:Choice>
          <mc:Fallback>
            <p:pic>
              <p:nvPicPr>
                <p:cNvPr id="47" name="Freihand 46">
                  <a:extLst>
                    <a:ext uri="{FF2B5EF4-FFF2-40B4-BE49-F238E27FC236}">
                      <a16:creationId xmlns:a16="http://schemas.microsoft.com/office/drawing/2014/main" id="{FA21FCB5-4F79-42D7-B147-FF95A05043E5}"/>
                    </a:ext>
                  </a:extLst>
                </p:cNvPr>
                <p:cNvPicPr/>
                <p:nvPr/>
              </p:nvPicPr>
              <p:blipFill>
                <a:blip r:embed="rId79"/>
                <a:stretch>
                  <a:fillRect/>
                </a:stretch>
              </p:blipFill>
              <p:spPr>
                <a:xfrm>
                  <a:off x="10569707" y="14429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8" name="Freihand 47">
                  <a:extLst>
                    <a:ext uri="{FF2B5EF4-FFF2-40B4-BE49-F238E27FC236}">
                      <a16:creationId xmlns:a16="http://schemas.microsoft.com/office/drawing/2014/main" id="{DBF1656D-3E77-4772-8DF5-E11AEA33E1E1}"/>
                    </a:ext>
                  </a:extLst>
                </p14:cNvPr>
                <p14:cNvContentPartPr/>
                <p14:nvPr/>
              </p14:nvContentPartPr>
              <p14:xfrm>
                <a:off x="10623347" y="1380667"/>
                <a:ext cx="75600" cy="206280"/>
              </p14:xfrm>
            </p:contentPart>
          </mc:Choice>
          <mc:Fallback>
            <p:pic>
              <p:nvPicPr>
                <p:cNvPr id="48" name="Freihand 47">
                  <a:extLst>
                    <a:ext uri="{FF2B5EF4-FFF2-40B4-BE49-F238E27FC236}">
                      <a16:creationId xmlns:a16="http://schemas.microsoft.com/office/drawing/2014/main" id="{DBF1656D-3E77-4772-8DF5-E11AEA33E1E1}"/>
                    </a:ext>
                  </a:extLst>
                </p:cNvPr>
                <p:cNvPicPr/>
                <p:nvPr/>
              </p:nvPicPr>
              <p:blipFill>
                <a:blip r:embed="rId81"/>
                <a:stretch>
                  <a:fillRect/>
                </a:stretch>
              </p:blipFill>
              <p:spPr>
                <a:xfrm>
                  <a:off x="10619027" y="1376347"/>
                  <a:ext cx="8424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9" name="Freihand 48">
                  <a:extLst>
                    <a:ext uri="{FF2B5EF4-FFF2-40B4-BE49-F238E27FC236}">
                      <a16:creationId xmlns:a16="http://schemas.microsoft.com/office/drawing/2014/main" id="{E5E3D683-7CA4-415D-866F-D91C2E1C848D}"/>
                    </a:ext>
                  </a:extLst>
                </p14:cNvPr>
                <p14:cNvContentPartPr/>
                <p14:nvPr/>
              </p14:nvContentPartPr>
              <p14:xfrm>
                <a:off x="10691027" y="1469587"/>
                <a:ext cx="86400" cy="91800"/>
              </p14:xfrm>
            </p:contentPart>
          </mc:Choice>
          <mc:Fallback>
            <p:pic>
              <p:nvPicPr>
                <p:cNvPr id="49" name="Freihand 48">
                  <a:extLst>
                    <a:ext uri="{FF2B5EF4-FFF2-40B4-BE49-F238E27FC236}">
                      <a16:creationId xmlns:a16="http://schemas.microsoft.com/office/drawing/2014/main" id="{E5E3D683-7CA4-415D-866F-D91C2E1C848D}"/>
                    </a:ext>
                  </a:extLst>
                </p:cNvPr>
                <p:cNvPicPr/>
                <p:nvPr/>
              </p:nvPicPr>
              <p:blipFill>
                <a:blip r:embed="rId83"/>
                <a:stretch>
                  <a:fillRect/>
                </a:stretch>
              </p:blipFill>
              <p:spPr>
                <a:xfrm>
                  <a:off x="10686707" y="1465267"/>
                  <a:ext cx="95040" cy="100440"/>
                </a:xfrm>
                <a:prstGeom prst="rect">
                  <a:avLst/>
                </a:prstGeom>
              </p:spPr>
            </p:pic>
          </mc:Fallback>
        </mc:AlternateContent>
      </p:grpSp>
      <p:grpSp>
        <p:nvGrpSpPr>
          <p:cNvPr id="57" name="Gruppieren 56">
            <a:extLst>
              <a:ext uri="{FF2B5EF4-FFF2-40B4-BE49-F238E27FC236}">
                <a16:creationId xmlns:a16="http://schemas.microsoft.com/office/drawing/2014/main" id="{D29D2DF2-8E88-4F0F-9520-CFA55A95CE1D}"/>
              </a:ext>
            </a:extLst>
          </p:cNvPr>
          <p:cNvGrpSpPr/>
          <p:nvPr/>
        </p:nvGrpSpPr>
        <p:grpSpPr>
          <a:xfrm>
            <a:off x="8522027" y="1776667"/>
            <a:ext cx="774000" cy="327600"/>
            <a:chOff x="8522027" y="1776667"/>
            <a:chExt cx="774000" cy="327600"/>
          </a:xfrm>
        </p:grpSpPr>
        <mc:AlternateContent xmlns:mc="http://schemas.openxmlformats.org/markup-compatibility/2006">
          <mc:Choice xmlns:p14="http://schemas.microsoft.com/office/powerpoint/2010/main" Requires="p14">
            <p:contentPart p14:bwMode="auto" r:id="rId84">
              <p14:nvContentPartPr>
                <p14:cNvPr id="51" name="Freihand 50">
                  <a:extLst>
                    <a:ext uri="{FF2B5EF4-FFF2-40B4-BE49-F238E27FC236}">
                      <a16:creationId xmlns:a16="http://schemas.microsoft.com/office/drawing/2014/main" id="{21BC3DE5-7168-4D0D-AC21-39FFE3B045B8}"/>
                    </a:ext>
                  </a:extLst>
                </p14:cNvPr>
                <p14:cNvContentPartPr/>
                <p14:nvPr/>
              </p14:nvContentPartPr>
              <p14:xfrm>
                <a:off x="8522027" y="1885027"/>
                <a:ext cx="171360" cy="100440"/>
              </p14:xfrm>
            </p:contentPart>
          </mc:Choice>
          <mc:Fallback>
            <p:pic>
              <p:nvPicPr>
                <p:cNvPr id="51" name="Freihand 50">
                  <a:extLst>
                    <a:ext uri="{FF2B5EF4-FFF2-40B4-BE49-F238E27FC236}">
                      <a16:creationId xmlns:a16="http://schemas.microsoft.com/office/drawing/2014/main" id="{21BC3DE5-7168-4D0D-AC21-39FFE3B045B8}"/>
                    </a:ext>
                  </a:extLst>
                </p:cNvPr>
                <p:cNvPicPr/>
                <p:nvPr/>
              </p:nvPicPr>
              <p:blipFill>
                <a:blip r:embed="rId85"/>
                <a:stretch>
                  <a:fillRect/>
                </a:stretch>
              </p:blipFill>
              <p:spPr>
                <a:xfrm>
                  <a:off x="8517707" y="1880707"/>
                  <a:ext cx="1800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2" name="Freihand 51">
                  <a:extLst>
                    <a:ext uri="{FF2B5EF4-FFF2-40B4-BE49-F238E27FC236}">
                      <a16:creationId xmlns:a16="http://schemas.microsoft.com/office/drawing/2014/main" id="{3F23C43C-4AA2-4CC5-B308-84E688C93071}"/>
                    </a:ext>
                  </a:extLst>
                </p14:cNvPr>
                <p14:cNvContentPartPr/>
                <p14:nvPr/>
              </p14:nvContentPartPr>
              <p14:xfrm>
                <a:off x="8612747" y="1794667"/>
                <a:ext cx="360" cy="360"/>
              </p14:xfrm>
            </p:contentPart>
          </mc:Choice>
          <mc:Fallback>
            <p:pic>
              <p:nvPicPr>
                <p:cNvPr id="52" name="Freihand 51">
                  <a:extLst>
                    <a:ext uri="{FF2B5EF4-FFF2-40B4-BE49-F238E27FC236}">
                      <a16:creationId xmlns:a16="http://schemas.microsoft.com/office/drawing/2014/main" id="{3F23C43C-4AA2-4CC5-B308-84E688C93071}"/>
                    </a:ext>
                  </a:extLst>
                </p:cNvPr>
                <p:cNvPicPr/>
                <p:nvPr/>
              </p:nvPicPr>
              <p:blipFill>
                <a:blip r:embed="rId79"/>
                <a:stretch>
                  <a:fillRect/>
                </a:stretch>
              </p:blipFill>
              <p:spPr>
                <a:xfrm>
                  <a:off x="8608427" y="1790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3" name="Freihand 52">
                  <a:extLst>
                    <a:ext uri="{FF2B5EF4-FFF2-40B4-BE49-F238E27FC236}">
                      <a16:creationId xmlns:a16="http://schemas.microsoft.com/office/drawing/2014/main" id="{0CBB97D3-D993-47F6-9876-0408BFF8C62B}"/>
                    </a:ext>
                  </a:extLst>
                </p14:cNvPr>
                <p14:cNvContentPartPr/>
                <p14:nvPr/>
              </p14:nvContentPartPr>
              <p14:xfrm>
                <a:off x="8849987" y="1881787"/>
                <a:ext cx="125280" cy="222480"/>
              </p14:xfrm>
            </p:contentPart>
          </mc:Choice>
          <mc:Fallback>
            <p:pic>
              <p:nvPicPr>
                <p:cNvPr id="53" name="Freihand 52">
                  <a:extLst>
                    <a:ext uri="{FF2B5EF4-FFF2-40B4-BE49-F238E27FC236}">
                      <a16:creationId xmlns:a16="http://schemas.microsoft.com/office/drawing/2014/main" id="{0CBB97D3-D993-47F6-9876-0408BFF8C62B}"/>
                    </a:ext>
                  </a:extLst>
                </p:cNvPr>
                <p:cNvPicPr/>
                <p:nvPr/>
              </p:nvPicPr>
              <p:blipFill>
                <a:blip r:embed="rId88"/>
                <a:stretch>
                  <a:fillRect/>
                </a:stretch>
              </p:blipFill>
              <p:spPr>
                <a:xfrm>
                  <a:off x="8845667" y="1877467"/>
                  <a:ext cx="13392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4" name="Freihand 53">
                  <a:extLst>
                    <a:ext uri="{FF2B5EF4-FFF2-40B4-BE49-F238E27FC236}">
                      <a16:creationId xmlns:a16="http://schemas.microsoft.com/office/drawing/2014/main" id="{21F76ADB-0617-4E40-A68F-81F4EFA82D56}"/>
                    </a:ext>
                  </a:extLst>
                </p14:cNvPr>
                <p14:cNvContentPartPr/>
                <p14:nvPr/>
              </p14:nvContentPartPr>
              <p14:xfrm>
                <a:off x="9003707" y="1883947"/>
                <a:ext cx="138240" cy="88200"/>
              </p14:xfrm>
            </p:contentPart>
          </mc:Choice>
          <mc:Fallback>
            <p:pic>
              <p:nvPicPr>
                <p:cNvPr id="54" name="Freihand 53">
                  <a:extLst>
                    <a:ext uri="{FF2B5EF4-FFF2-40B4-BE49-F238E27FC236}">
                      <a16:creationId xmlns:a16="http://schemas.microsoft.com/office/drawing/2014/main" id="{21F76ADB-0617-4E40-A68F-81F4EFA82D56}"/>
                    </a:ext>
                  </a:extLst>
                </p:cNvPr>
                <p:cNvPicPr/>
                <p:nvPr/>
              </p:nvPicPr>
              <p:blipFill>
                <a:blip r:embed="rId90"/>
                <a:stretch>
                  <a:fillRect/>
                </a:stretch>
              </p:blipFill>
              <p:spPr>
                <a:xfrm>
                  <a:off x="8999387" y="1879627"/>
                  <a:ext cx="1468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5" name="Freihand 54">
                  <a:extLst>
                    <a:ext uri="{FF2B5EF4-FFF2-40B4-BE49-F238E27FC236}">
                      <a16:creationId xmlns:a16="http://schemas.microsoft.com/office/drawing/2014/main" id="{3F887896-991F-48C1-A7D1-955C4BDD0371}"/>
                    </a:ext>
                  </a:extLst>
                </p14:cNvPr>
                <p14:cNvContentPartPr/>
                <p14:nvPr/>
              </p14:nvContentPartPr>
              <p14:xfrm>
                <a:off x="9188747" y="1776667"/>
                <a:ext cx="107280" cy="171360"/>
              </p14:xfrm>
            </p:contentPart>
          </mc:Choice>
          <mc:Fallback>
            <p:pic>
              <p:nvPicPr>
                <p:cNvPr id="55" name="Freihand 54">
                  <a:extLst>
                    <a:ext uri="{FF2B5EF4-FFF2-40B4-BE49-F238E27FC236}">
                      <a16:creationId xmlns:a16="http://schemas.microsoft.com/office/drawing/2014/main" id="{3F887896-991F-48C1-A7D1-955C4BDD0371}"/>
                    </a:ext>
                  </a:extLst>
                </p:cNvPr>
                <p:cNvPicPr/>
                <p:nvPr/>
              </p:nvPicPr>
              <p:blipFill>
                <a:blip r:embed="rId92"/>
                <a:stretch>
                  <a:fillRect/>
                </a:stretch>
              </p:blipFill>
              <p:spPr>
                <a:xfrm>
                  <a:off x="9184427" y="1772347"/>
                  <a:ext cx="11592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6" name="Freihand 55">
                  <a:extLst>
                    <a:ext uri="{FF2B5EF4-FFF2-40B4-BE49-F238E27FC236}">
                      <a16:creationId xmlns:a16="http://schemas.microsoft.com/office/drawing/2014/main" id="{9EE79EDC-4DE0-46E6-938D-306A225E223C}"/>
                    </a:ext>
                  </a:extLst>
                </p14:cNvPr>
                <p14:cNvContentPartPr/>
                <p14:nvPr/>
              </p14:nvContentPartPr>
              <p14:xfrm>
                <a:off x="9135467" y="1805467"/>
                <a:ext cx="360" cy="360"/>
              </p14:xfrm>
            </p:contentPart>
          </mc:Choice>
          <mc:Fallback>
            <p:pic>
              <p:nvPicPr>
                <p:cNvPr id="56" name="Freihand 55">
                  <a:extLst>
                    <a:ext uri="{FF2B5EF4-FFF2-40B4-BE49-F238E27FC236}">
                      <a16:creationId xmlns:a16="http://schemas.microsoft.com/office/drawing/2014/main" id="{9EE79EDC-4DE0-46E6-938D-306A225E223C}"/>
                    </a:ext>
                  </a:extLst>
                </p:cNvPr>
                <p:cNvPicPr/>
                <p:nvPr/>
              </p:nvPicPr>
              <p:blipFill>
                <a:blip r:embed="rId79"/>
                <a:stretch>
                  <a:fillRect/>
                </a:stretch>
              </p:blipFill>
              <p:spPr>
                <a:xfrm>
                  <a:off x="9131147" y="1801147"/>
                  <a:ext cx="9000" cy="9000"/>
                </a:xfrm>
                <a:prstGeom prst="rect">
                  <a:avLst/>
                </a:prstGeom>
              </p:spPr>
            </p:pic>
          </mc:Fallback>
        </mc:AlternateContent>
      </p:grpSp>
      <p:grpSp>
        <p:nvGrpSpPr>
          <p:cNvPr id="61" name="Gruppieren 60">
            <a:extLst>
              <a:ext uri="{FF2B5EF4-FFF2-40B4-BE49-F238E27FC236}">
                <a16:creationId xmlns:a16="http://schemas.microsoft.com/office/drawing/2014/main" id="{E09ACB9E-8F14-4207-AE74-DCE5B356E534}"/>
              </a:ext>
            </a:extLst>
          </p:cNvPr>
          <p:cNvGrpSpPr/>
          <p:nvPr/>
        </p:nvGrpSpPr>
        <p:grpSpPr>
          <a:xfrm>
            <a:off x="9509867" y="1746067"/>
            <a:ext cx="739800" cy="193320"/>
            <a:chOff x="9509867" y="1746067"/>
            <a:chExt cx="739800" cy="193320"/>
          </a:xfrm>
        </p:grpSpPr>
        <mc:AlternateContent xmlns:mc="http://schemas.openxmlformats.org/markup-compatibility/2006">
          <mc:Choice xmlns:p14="http://schemas.microsoft.com/office/powerpoint/2010/main" Requires="p14">
            <p:contentPart p14:bwMode="auto" r:id="rId94">
              <p14:nvContentPartPr>
                <p14:cNvPr id="58" name="Freihand 57">
                  <a:extLst>
                    <a:ext uri="{FF2B5EF4-FFF2-40B4-BE49-F238E27FC236}">
                      <a16:creationId xmlns:a16="http://schemas.microsoft.com/office/drawing/2014/main" id="{92475971-98DC-4F55-84BB-63C9A1D483A5}"/>
                    </a:ext>
                  </a:extLst>
                </p14:cNvPr>
                <p14:cNvContentPartPr/>
                <p14:nvPr/>
              </p14:nvContentPartPr>
              <p14:xfrm>
                <a:off x="9509867" y="1847227"/>
                <a:ext cx="138960" cy="92160"/>
              </p14:xfrm>
            </p:contentPart>
          </mc:Choice>
          <mc:Fallback>
            <p:pic>
              <p:nvPicPr>
                <p:cNvPr id="58" name="Freihand 57">
                  <a:extLst>
                    <a:ext uri="{FF2B5EF4-FFF2-40B4-BE49-F238E27FC236}">
                      <a16:creationId xmlns:a16="http://schemas.microsoft.com/office/drawing/2014/main" id="{92475971-98DC-4F55-84BB-63C9A1D483A5}"/>
                    </a:ext>
                  </a:extLst>
                </p:cNvPr>
                <p:cNvPicPr/>
                <p:nvPr/>
              </p:nvPicPr>
              <p:blipFill>
                <a:blip r:embed="rId95"/>
                <a:stretch>
                  <a:fillRect/>
                </a:stretch>
              </p:blipFill>
              <p:spPr>
                <a:xfrm>
                  <a:off x="9505547" y="1842907"/>
                  <a:ext cx="14760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9" name="Freihand 58">
                  <a:extLst>
                    <a:ext uri="{FF2B5EF4-FFF2-40B4-BE49-F238E27FC236}">
                      <a16:creationId xmlns:a16="http://schemas.microsoft.com/office/drawing/2014/main" id="{9934A80C-016A-4F53-9224-E36B18404124}"/>
                    </a:ext>
                  </a:extLst>
                </p14:cNvPr>
                <p14:cNvContentPartPr/>
                <p14:nvPr/>
              </p14:nvContentPartPr>
              <p14:xfrm>
                <a:off x="9633347" y="1867387"/>
                <a:ext cx="298800" cy="56880"/>
              </p14:xfrm>
            </p:contentPart>
          </mc:Choice>
          <mc:Fallback>
            <p:pic>
              <p:nvPicPr>
                <p:cNvPr id="59" name="Freihand 58">
                  <a:extLst>
                    <a:ext uri="{FF2B5EF4-FFF2-40B4-BE49-F238E27FC236}">
                      <a16:creationId xmlns:a16="http://schemas.microsoft.com/office/drawing/2014/main" id="{9934A80C-016A-4F53-9224-E36B18404124}"/>
                    </a:ext>
                  </a:extLst>
                </p:cNvPr>
                <p:cNvPicPr/>
                <p:nvPr/>
              </p:nvPicPr>
              <p:blipFill>
                <a:blip r:embed="rId97"/>
                <a:stretch>
                  <a:fillRect/>
                </a:stretch>
              </p:blipFill>
              <p:spPr>
                <a:xfrm>
                  <a:off x="9629027" y="1863067"/>
                  <a:ext cx="30744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0" name="Freihand 59">
                  <a:extLst>
                    <a:ext uri="{FF2B5EF4-FFF2-40B4-BE49-F238E27FC236}">
                      <a16:creationId xmlns:a16="http://schemas.microsoft.com/office/drawing/2014/main" id="{B81CF762-237D-4745-8109-7C1386BA90A8}"/>
                    </a:ext>
                  </a:extLst>
                </p14:cNvPr>
                <p14:cNvContentPartPr/>
                <p14:nvPr/>
              </p14:nvContentPartPr>
              <p14:xfrm>
                <a:off x="9939347" y="1746067"/>
                <a:ext cx="310320" cy="138240"/>
              </p14:xfrm>
            </p:contentPart>
          </mc:Choice>
          <mc:Fallback>
            <p:pic>
              <p:nvPicPr>
                <p:cNvPr id="60" name="Freihand 59">
                  <a:extLst>
                    <a:ext uri="{FF2B5EF4-FFF2-40B4-BE49-F238E27FC236}">
                      <a16:creationId xmlns:a16="http://schemas.microsoft.com/office/drawing/2014/main" id="{B81CF762-237D-4745-8109-7C1386BA90A8}"/>
                    </a:ext>
                  </a:extLst>
                </p:cNvPr>
                <p:cNvPicPr/>
                <p:nvPr/>
              </p:nvPicPr>
              <p:blipFill>
                <a:blip r:embed="rId99"/>
                <a:stretch>
                  <a:fillRect/>
                </a:stretch>
              </p:blipFill>
              <p:spPr>
                <a:xfrm>
                  <a:off x="9935027" y="1741747"/>
                  <a:ext cx="318960" cy="146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0">
            <p14:nvContentPartPr>
              <p14:cNvPr id="62" name="Freihand 61">
                <a:extLst>
                  <a:ext uri="{FF2B5EF4-FFF2-40B4-BE49-F238E27FC236}">
                    <a16:creationId xmlns:a16="http://schemas.microsoft.com/office/drawing/2014/main" id="{74F3056D-F125-41BE-8628-BDEDD668A615}"/>
                  </a:ext>
                </a:extLst>
              </p14:cNvPr>
              <p14:cNvContentPartPr/>
              <p14:nvPr/>
            </p14:nvContentPartPr>
            <p14:xfrm>
              <a:off x="2038067" y="4454707"/>
              <a:ext cx="617400" cy="114120"/>
            </p14:xfrm>
          </p:contentPart>
        </mc:Choice>
        <mc:Fallback>
          <p:pic>
            <p:nvPicPr>
              <p:cNvPr id="62" name="Freihand 61">
                <a:extLst>
                  <a:ext uri="{FF2B5EF4-FFF2-40B4-BE49-F238E27FC236}">
                    <a16:creationId xmlns:a16="http://schemas.microsoft.com/office/drawing/2014/main" id="{74F3056D-F125-41BE-8628-BDEDD668A615}"/>
                  </a:ext>
                </a:extLst>
              </p:cNvPr>
              <p:cNvPicPr/>
              <p:nvPr/>
            </p:nvPicPr>
            <p:blipFill>
              <a:blip r:embed="rId101"/>
              <a:stretch>
                <a:fillRect/>
              </a:stretch>
            </p:blipFill>
            <p:spPr>
              <a:xfrm>
                <a:off x="2033747" y="4450387"/>
                <a:ext cx="626040" cy="122760"/>
              </a:xfrm>
              <a:prstGeom prst="rect">
                <a:avLst/>
              </a:prstGeom>
            </p:spPr>
          </p:pic>
        </mc:Fallback>
      </mc:AlternateContent>
      <p:grpSp>
        <p:nvGrpSpPr>
          <p:cNvPr id="69" name="Gruppieren 68">
            <a:extLst>
              <a:ext uri="{FF2B5EF4-FFF2-40B4-BE49-F238E27FC236}">
                <a16:creationId xmlns:a16="http://schemas.microsoft.com/office/drawing/2014/main" id="{0D247E0D-92BE-424A-A812-2E4AC2084EBA}"/>
              </a:ext>
            </a:extLst>
          </p:cNvPr>
          <p:cNvGrpSpPr/>
          <p:nvPr/>
        </p:nvGrpSpPr>
        <p:grpSpPr>
          <a:xfrm>
            <a:off x="2712347" y="587587"/>
            <a:ext cx="611640" cy="254880"/>
            <a:chOff x="2712347" y="587587"/>
            <a:chExt cx="611640" cy="254880"/>
          </a:xfrm>
        </p:grpSpPr>
        <mc:AlternateContent xmlns:mc="http://schemas.openxmlformats.org/markup-compatibility/2006">
          <mc:Choice xmlns:p14="http://schemas.microsoft.com/office/powerpoint/2010/main" Requires="p14">
            <p:contentPart p14:bwMode="auto" r:id="rId102">
              <p14:nvContentPartPr>
                <p14:cNvPr id="63" name="Freihand 62">
                  <a:extLst>
                    <a:ext uri="{FF2B5EF4-FFF2-40B4-BE49-F238E27FC236}">
                      <a16:creationId xmlns:a16="http://schemas.microsoft.com/office/drawing/2014/main" id="{9A56C547-1409-4312-B5E9-5092DC5F54E3}"/>
                    </a:ext>
                  </a:extLst>
                </p14:cNvPr>
                <p14:cNvContentPartPr/>
                <p14:nvPr/>
              </p14:nvContentPartPr>
              <p14:xfrm>
                <a:off x="2712347" y="619627"/>
                <a:ext cx="113400" cy="222840"/>
              </p14:xfrm>
            </p:contentPart>
          </mc:Choice>
          <mc:Fallback>
            <p:pic>
              <p:nvPicPr>
                <p:cNvPr id="63" name="Freihand 62">
                  <a:extLst>
                    <a:ext uri="{FF2B5EF4-FFF2-40B4-BE49-F238E27FC236}">
                      <a16:creationId xmlns:a16="http://schemas.microsoft.com/office/drawing/2014/main" id="{9A56C547-1409-4312-B5E9-5092DC5F54E3}"/>
                    </a:ext>
                  </a:extLst>
                </p:cNvPr>
                <p:cNvPicPr/>
                <p:nvPr/>
              </p:nvPicPr>
              <p:blipFill>
                <a:blip r:embed="rId103"/>
                <a:stretch>
                  <a:fillRect/>
                </a:stretch>
              </p:blipFill>
              <p:spPr>
                <a:xfrm>
                  <a:off x="2708027" y="615307"/>
                  <a:ext cx="12204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4" name="Freihand 63">
                  <a:extLst>
                    <a:ext uri="{FF2B5EF4-FFF2-40B4-BE49-F238E27FC236}">
                      <a16:creationId xmlns:a16="http://schemas.microsoft.com/office/drawing/2014/main" id="{6E1742AD-E214-4C92-8A0B-FD3A82E8CD6D}"/>
                    </a:ext>
                  </a:extLst>
                </p14:cNvPr>
                <p14:cNvContentPartPr/>
                <p14:nvPr/>
              </p14:nvContentPartPr>
              <p14:xfrm>
                <a:off x="2812067" y="761827"/>
                <a:ext cx="114840" cy="56880"/>
              </p14:xfrm>
            </p:contentPart>
          </mc:Choice>
          <mc:Fallback>
            <p:pic>
              <p:nvPicPr>
                <p:cNvPr id="64" name="Freihand 63">
                  <a:extLst>
                    <a:ext uri="{FF2B5EF4-FFF2-40B4-BE49-F238E27FC236}">
                      <a16:creationId xmlns:a16="http://schemas.microsoft.com/office/drawing/2014/main" id="{6E1742AD-E214-4C92-8A0B-FD3A82E8CD6D}"/>
                    </a:ext>
                  </a:extLst>
                </p:cNvPr>
                <p:cNvPicPr/>
                <p:nvPr/>
              </p:nvPicPr>
              <p:blipFill>
                <a:blip r:embed="rId105"/>
                <a:stretch>
                  <a:fillRect/>
                </a:stretch>
              </p:blipFill>
              <p:spPr>
                <a:xfrm>
                  <a:off x="2807747" y="757507"/>
                  <a:ext cx="12348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6" name="Freihand 65">
                  <a:extLst>
                    <a:ext uri="{FF2B5EF4-FFF2-40B4-BE49-F238E27FC236}">
                      <a16:creationId xmlns:a16="http://schemas.microsoft.com/office/drawing/2014/main" id="{421280C3-E245-405D-8F5F-D314F8BD0DAC}"/>
                    </a:ext>
                  </a:extLst>
                </p14:cNvPr>
                <p14:cNvContentPartPr/>
                <p14:nvPr/>
              </p14:nvContentPartPr>
              <p14:xfrm>
                <a:off x="2855267" y="587587"/>
                <a:ext cx="254880" cy="218880"/>
              </p14:xfrm>
            </p:contentPart>
          </mc:Choice>
          <mc:Fallback>
            <p:pic>
              <p:nvPicPr>
                <p:cNvPr id="66" name="Freihand 65">
                  <a:extLst>
                    <a:ext uri="{FF2B5EF4-FFF2-40B4-BE49-F238E27FC236}">
                      <a16:creationId xmlns:a16="http://schemas.microsoft.com/office/drawing/2014/main" id="{421280C3-E245-405D-8F5F-D314F8BD0DAC}"/>
                    </a:ext>
                  </a:extLst>
                </p:cNvPr>
                <p:cNvPicPr/>
                <p:nvPr/>
              </p:nvPicPr>
              <p:blipFill>
                <a:blip r:embed="rId107"/>
                <a:stretch>
                  <a:fillRect/>
                </a:stretch>
              </p:blipFill>
              <p:spPr>
                <a:xfrm>
                  <a:off x="2850947" y="583267"/>
                  <a:ext cx="26352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7" name="Freihand 66">
                  <a:extLst>
                    <a:ext uri="{FF2B5EF4-FFF2-40B4-BE49-F238E27FC236}">
                      <a16:creationId xmlns:a16="http://schemas.microsoft.com/office/drawing/2014/main" id="{060218FB-937D-4B71-979E-ED18A9C00DE3}"/>
                    </a:ext>
                  </a:extLst>
                </p14:cNvPr>
                <p14:cNvContentPartPr/>
                <p14:nvPr/>
              </p14:nvContentPartPr>
              <p14:xfrm>
                <a:off x="3102227" y="639067"/>
                <a:ext cx="20880" cy="8640"/>
              </p14:xfrm>
            </p:contentPart>
          </mc:Choice>
          <mc:Fallback>
            <p:pic>
              <p:nvPicPr>
                <p:cNvPr id="67" name="Freihand 66">
                  <a:extLst>
                    <a:ext uri="{FF2B5EF4-FFF2-40B4-BE49-F238E27FC236}">
                      <a16:creationId xmlns:a16="http://schemas.microsoft.com/office/drawing/2014/main" id="{060218FB-937D-4B71-979E-ED18A9C00DE3}"/>
                    </a:ext>
                  </a:extLst>
                </p:cNvPr>
                <p:cNvPicPr/>
                <p:nvPr/>
              </p:nvPicPr>
              <p:blipFill>
                <a:blip r:embed="rId109"/>
                <a:stretch>
                  <a:fillRect/>
                </a:stretch>
              </p:blipFill>
              <p:spPr>
                <a:xfrm>
                  <a:off x="3097907" y="634747"/>
                  <a:ext cx="2952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8" name="Freihand 67">
                  <a:extLst>
                    <a:ext uri="{FF2B5EF4-FFF2-40B4-BE49-F238E27FC236}">
                      <a16:creationId xmlns:a16="http://schemas.microsoft.com/office/drawing/2014/main" id="{863B2E25-3D8A-4478-8D9D-2C509CD86769}"/>
                    </a:ext>
                  </a:extLst>
                </p14:cNvPr>
                <p14:cNvContentPartPr/>
                <p14:nvPr/>
              </p14:nvContentPartPr>
              <p14:xfrm>
                <a:off x="3152987" y="690547"/>
                <a:ext cx="171000" cy="110520"/>
              </p14:xfrm>
            </p:contentPart>
          </mc:Choice>
          <mc:Fallback>
            <p:pic>
              <p:nvPicPr>
                <p:cNvPr id="68" name="Freihand 67">
                  <a:extLst>
                    <a:ext uri="{FF2B5EF4-FFF2-40B4-BE49-F238E27FC236}">
                      <a16:creationId xmlns:a16="http://schemas.microsoft.com/office/drawing/2014/main" id="{863B2E25-3D8A-4478-8D9D-2C509CD86769}"/>
                    </a:ext>
                  </a:extLst>
                </p:cNvPr>
                <p:cNvPicPr/>
                <p:nvPr/>
              </p:nvPicPr>
              <p:blipFill>
                <a:blip r:embed="rId111"/>
                <a:stretch>
                  <a:fillRect/>
                </a:stretch>
              </p:blipFill>
              <p:spPr>
                <a:xfrm>
                  <a:off x="3148667" y="686227"/>
                  <a:ext cx="179640" cy="119160"/>
                </a:xfrm>
                <a:prstGeom prst="rect">
                  <a:avLst/>
                </a:prstGeom>
              </p:spPr>
            </p:pic>
          </mc:Fallback>
        </mc:AlternateContent>
      </p:grpSp>
      <p:grpSp>
        <p:nvGrpSpPr>
          <p:cNvPr id="83" name="Gruppieren 82">
            <a:extLst>
              <a:ext uri="{FF2B5EF4-FFF2-40B4-BE49-F238E27FC236}">
                <a16:creationId xmlns:a16="http://schemas.microsoft.com/office/drawing/2014/main" id="{D587EE74-2B01-4C0D-B2B4-2164DC2F6FED}"/>
              </a:ext>
            </a:extLst>
          </p:cNvPr>
          <p:cNvGrpSpPr/>
          <p:nvPr/>
        </p:nvGrpSpPr>
        <p:grpSpPr>
          <a:xfrm>
            <a:off x="2394827" y="2467867"/>
            <a:ext cx="2227320" cy="416520"/>
            <a:chOff x="2394827" y="2467867"/>
            <a:chExt cx="2227320" cy="416520"/>
          </a:xfrm>
        </p:grpSpPr>
        <mc:AlternateContent xmlns:mc="http://schemas.openxmlformats.org/markup-compatibility/2006">
          <mc:Choice xmlns:p14="http://schemas.microsoft.com/office/powerpoint/2010/main" Requires="p14">
            <p:contentPart p14:bwMode="auto" r:id="rId112">
              <p14:nvContentPartPr>
                <p14:cNvPr id="70" name="Freihand 69">
                  <a:extLst>
                    <a:ext uri="{FF2B5EF4-FFF2-40B4-BE49-F238E27FC236}">
                      <a16:creationId xmlns:a16="http://schemas.microsoft.com/office/drawing/2014/main" id="{DBAF4FCC-E70C-4DE0-AAAD-E726C46808B3}"/>
                    </a:ext>
                  </a:extLst>
                </p14:cNvPr>
                <p14:cNvContentPartPr/>
                <p14:nvPr/>
              </p14:nvContentPartPr>
              <p14:xfrm>
                <a:off x="3958667" y="2635267"/>
                <a:ext cx="663480" cy="48600"/>
              </p14:xfrm>
            </p:contentPart>
          </mc:Choice>
          <mc:Fallback>
            <p:pic>
              <p:nvPicPr>
                <p:cNvPr id="70" name="Freihand 69">
                  <a:extLst>
                    <a:ext uri="{FF2B5EF4-FFF2-40B4-BE49-F238E27FC236}">
                      <a16:creationId xmlns:a16="http://schemas.microsoft.com/office/drawing/2014/main" id="{DBAF4FCC-E70C-4DE0-AAAD-E726C46808B3}"/>
                    </a:ext>
                  </a:extLst>
                </p:cNvPr>
                <p:cNvPicPr/>
                <p:nvPr/>
              </p:nvPicPr>
              <p:blipFill>
                <a:blip r:embed="rId113"/>
                <a:stretch>
                  <a:fillRect/>
                </a:stretch>
              </p:blipFill>
              <p:spPr>
                <a:xfrm>
                  <a:off x="3954347" y="2630947"/>
                  <a:ext cx="67212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1" name="Freihand 70">
                  <a:extLst>
                    <a:ext uri="{FF2B5EF4-FFF2-40B4-BE49-F238E27FC236}">
                      <a16:creationId xmlns:a16="http://schemas.microsoft.com/office/drawing/2014/main" id="{9AAF7012-5D22-4CD9-B7C2-003DED454EF0}"/>
                    </a:ext>
                  </a:extLst>
                </p14:cNvPr>
                <p14:cNvContentPartPr/>
                <p14:nvPr/>
              </p14:nvContentPartPr>
              <p14:xfrm>
                <a:off x="3593267" y="2531947"/>
                <a:ext cx="565560" cy="255240"/>
              </p14:xfrm>
            </p:contentPart>
          </mc:Choice>
          <mc:Fallback>
            <p:pic>
              <p:nvPicPr>
                <p:cNvPr id="71" name="Freihand 70">
                  <a:extLst>
                    <a:ext uri="{FF2B5EF4-FFF2-40B4-BE49-F238E27FC236}">
                      <a16:creationId xmlns:a16="http://schemas.microsoft.com/office/drawing/2014/main" id="{9AAF7012-5D22-4CD9-B7C2-003DED454EF0}"/>
                    </a:ext>
                  </a:extLst>
                </p:cNvPr>
                <p:cNvPicPr/>
                <p:nvPr/>
              </p:nvPicPr>
              <p:blipFill>
                <a:blip r:embed="rId115"/>
                <a:stretch>
                  <a:fillRect/>
                </a:stretch>
              </p:blipFill>
              <p:spPr>
                <a:xfrm>
                  <a:off x="3588947" y="2527627"/>
                  <a:ext cx="57420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3" name="Freihand 72">
                  <a:extLst>
                    <a:ext uri="{FF2B5EF4-FFF2-40B4-BE49-F238E27FC236}">
                      <a16:creationId xmlns:a16="http://schemas.microsoft.com/office/drawing/2014/main" id="{481018ED-8196-4846-A7EB-369489124F9D}"/>
                    </a:ext>
                  </a:extLst>
                </p14:cNvPr>
                <p14:cNvContentPartPr/>
                <p14:nvPr/>
              </p14:nvContentPartPr>
              <p14:xfrm>
                <a:off x="2394827" y="2634187"/>
                <a:ext cx="102240" cy="127080"/>
              </p14:xfrm>
            </p:contentPart>
          </mc:Choice>
          <mc:Fallback>
            <p:pic>
              <p:nvPicPr>
                <p:cNvPr id="73" name="Freihand 72">
                  <a:extLst>
                    <a:ext uri="{FF2B5EF4-FFF2-40B4-BE49-F238E27FC236}">
                      <a16:creationId xmlns:a16="http://schemas.microsoft.com/office/drawing/2014/main" id="{481018ED-8196-4846-A7EB-369489124F9D}"/>
                    </a:ext>
                  </a:extLst>
                </p:cNvPr>
                <p:cNvPicPr/>
                <p:nvPr/>
              </p:nvPicPr>
              <p:blipFill>
                <a:blip r:embed="rId117"/>
                <a:stretch>
                  <a:fillRect/>
                </a:stretch>
              </p:blipFill>
              <p:spPr>
                <a:xfrm>
                  <a:off x="2390507" y="2629867"/>
                  <a:ext cx="1108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4" name="Freihand 73">
                  <a:extLst>
                    <a:ext uri="{FF2B5EF4-FFF2-40B4-BE49-F238E27FC236}">
                      <a16:creationId xmlns:a16="http://schemas.microsoft.com/office/drawing/2014/main" id="{BB5C45E5-7AA9-48F2-A882-5D68349AAA11}"/>
                    </a:ext>
                  </a:extLst>
                </p14:cNvPr>
                <p14:cNvContentPartPr/>
                <p14:nvPr/>
              </p14:nvContentPartPr>
              <p14:xfrm>
                <a:off x="2575187" y="2660467"/>
                <a:ext cx="254880" cy="223920"/>
              </p14:xfrm>
            </p:contentPart>
          </mc:Choice>
          <mc:Fallback>
            <p:pic>
              <p:nvPicPr>
                <p:cNvPr id="74" name="Freihand 73">
                  <a:extLst>
                    <a:ext uri="{FF2B5EF4-FFF2-40B4-BE49-F238E27FC236}">
                      <a16:creationId xmlns:a16="http://schemas.microsoft.com/office/drawing/2014/main" id="{BB5C45E5-7AA9-48F2-A882-5D68349AAA11}"/>
                    </a:ext>
                  </a:extLst>
                </p:cNvPr>
                <p:cNvPicPr/>
                <p:nvPr/>
              </p:nvPicPr>
              <p:blipFill>
                <a:blip r:embed="rId119"/>
                <a:stretch>
                  <a:fillRect/>
                </a:stretch>
              </p:blipFill>
              <p:spPr>
                <a:xfrm>
                  <a:off x="2570867" y="2656147"/>
                  <a:ext cx="26352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5" name="Freihand 74">
                  <a:extLst>
                    <a:ext uri="{FF2B5EF4-FFF2-40B4-BE49-F238E27FC236}">
                      <a16:creationId xmlns:a16="http://schemas.microsoft.com/office/drawing/2014/main" id="{01DD71EC-6372-4941-8338-C400652D3754}"/>
                    </a:ext>
                  </a:extLst>
                </p14:cNvPr>
                <p14:cNvContentPartPr/>
                <p14:nvPr/>
              </p14:nvContentPartPr>
              <p14:xfrm>
                <a:off x="2969747" y="2623387"/>
                <a:ext cx="79920" cy="120600"/>
              </p14:xfrm>
            </p:contentPart>
          </mc:Choice>
          <mc:Fallback>
            <p:pic>
              <p:nvPicPr>
                <p:cNvPr id="75" name="Freihand 74">
                  <a:extLst>
                    <a:ext uri="{FF2B5EF4-FFF2-40B4-BE49-F238E27FC236}">
                      <a16:creationId xmlns:a16="http://schemas.microsoft.com/office/drawing/2014/main" id="{01DD71EC-6372-4941-8338-C400652D3754}"/>
                    </a:ext>
                  </a:extLst>
                </p:cNvPr>
                <p:cNvPicPr/>
                <p:nvPr/>
              </p:nvPicPr>
              <p:blipFill>
                <a:blip r:embed="rId121"/>
                <a:stretch>
                  <a:fillRect/>
                </a:stretch>
              </p:blipFill>
              <p:spPr>
                <a:xfrm>
                  <a:off x="2965427" y="2619067"/>
                  <a:ext cx="8856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6" name="Freihand 75">
                  <a:extLst>
                    <a:ext uri="{FF2B5EF4-FFF2-40B4-BE49-F238E27FC236}">
                      <a16:creationId xmlns:a16="http://schemas.microsoft.com/office/drawing/2014/main" id="{34C9981C-C0BC-44D4-8497-CFBF03E90E22}"/>
                    </a:ext>
                  </a:extLst>
                </p14:cNvPr>
                <p14:cNvContentPartPr/>
                <p14:nvPr/>
              </p14:nvContentPartPr>
              <p14:xfrm>
                <a:off x="3100067" y="2646067"/>
                <a:ext cx="259560" cy="65520"/>
              </p14:xfrm>
            </p:contentPart>
          </mc:Choice>
          <mc:Fallback>
            <p:pic>
              <p:nvPicPr>
                <p:cNvPr id="76" name="Freihand 75">
                  <a:extLst>
                    <a:ext uri="{FF2B5EF4-FFF2-40B4-BE49-F238E27FC236}">
                      <a16:creationId xmlns:a16="http://schemas.microsoft.com/office/drawing/2014/main" id="{34C9981C-C0BC-44D4-8497-CFBF03E90E22}"/>
                    </a:ext>
                  </a:extLst>
                </p:cNvPr>
                <p:cNvPicPr/>
                <p:nvPr/>
              </p:nvPicPr>
              <p:blipFill>
                <a:blip r:embed="rId123"/>
                <a:stretch>
                  <a:fillRect/>
                </a:stretch>
              </p:blipFill>
              <p:spPr>
                <a:xfrm>
                  <a:off x="3095747" y="2641747"/>
                  <a:ext cx="26820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7" name="Freihand 76">
                  <a:extLst>
                    <a:ext uri="{FF2B5EF4-FFF2-40B4-BE49-F238E27FC236}">
                      <a16:creationId xmlns:a16="http://schemas.microsoft.com/office/drawing/2014/main" id="{1C11BFB4-70C4-43A5-A932-9E276CD8B9E1}"/>
                    </a:ext>
                  </a:extLst>
                </p14:cNvPr>
                <p14:cNvContentPartPr/>
                <p14:nvPr/>
              </p14:nvContentPartPr>
              <p14:xfrm>
                <a:off x="3306707" y="2582707"/>
                <a:ext cx="14400" cy="20160"/>
              </p14:xfrm>
            </p:contentPart>
          </mc:Choice>
          <mc:Fallback>
            <p:pic>
              <p:nvPicPr>
                <p:cNvPr id="77" name="Freihand 76">
                  <a:extLst>
                    <a:ext uri="{FF2B5EF4-FFF2-40B4-BE49-F238E27FC236}">
                      <a16:creationId xmlns:a16="http://schemas.microsoft.com/office/drawing/2014/main" id="{1C11BFB4-70C4-43A5-A932-9E276CD8B9E1}"/>
                    </a:ext>
                  </a:extLst>
                </p:cNvPr>
                <p:cNvPicPr/>
                <p:nvPr/>
              </p:nvPicPr>
              <p:blipFill>
                <a:blip r:embed="rId125"/>
                <a:stretch>
                  <a:fillRect/>
                </a:stretch>
              </p:blipFill>
              <p:spPr>
                <a:xfrm>
                  <a:off x="3302387" y="2578387"/>
                  <a:ext cx="2304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78" name="Freihand 77">
                  <a:extLst>
                    <a:ext uri="{FF2B5EF4-FFF2-40B4-BE49-F238E27FC236}">
                      <a16:creationId xmlns:a16="http://schemas.microsoft.com/office/drawing/2014/main" id="{9E53282C-5C6C-4BB5-B771-63BBC28210BC}"/>
                    </a:ext>
                  </a:extLst>
                </p14:cNvPr>
                <p14:cNvContentPartPr/>
                <p14:nvPr/>
              </p14:nvContentPartPr>
              <p14:xfrm>
                <a:off x="3428027" y="2566147"/>
                <a:ext cx="14760" cy="162720"/>
              </p14:xfrm>
            </p:contentPart>
          </mc:Choice>
          <mc:Fallback>
            <p:pic>
              <p:nvPicPr>
                <p:cNvPr id="78" name="Freihand 77">
                  <a:extLst>
                    <a:ext uri="{FF2B5EF4-FFF2-40B4-BE49-F238E27FC236}">
                      <a16:creationId xmlns:a16="http://schemas.microsoft.com/office/drawing/2014/main" id="{9E53282C-5C6C-4BB5-B771-63BBC28210BC}"/>
                    </a:ext>
                  </a:extLst>
                </p:cNvPr>
                <p:cNvPicPr/>
                <p:nvPr/>
              </p:nvPicPr>
              <p:blipFill>
                <a:blip r:embed="rId127"/>
                <a:stretch>
                  <a:fillRect/>
                </a:stretch>
              </p:blipFill>
              <p:spPr>
                <a:xfrm>
                  <a:off x="3423707" y="2561827"/>
                  <a:ext cx="234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79" name="Freihand 78">
                  <a:extLst>
                    <a:ext uri="{FF2B5EF4-FFF2-40B4-BE49-F238E27FC236}">
                      <a16:creationId xmlns:a16="http://schemas.microsoft.com/office/drawing/2014/main" id="{E8E30C16-CE38-49CB-9E9C-F0620B60BBB8}"/>
                    </a:ext>
                  </a:extLst>
                </p14:cNvPr>
                <p14:cNvContentPartPr/>
                <p14:nvPr/>
              </p14:nvContentPartPr>
              <p14:xfrm>
                <a:off x="3467267" y="2529427"/>
                <a:ext cx="15840" cy="206280"/>
              </p14:xfrm>
            </p:contentPart>
          </mc:Choice>
          <mc:Fallback>
            <p:pic>
              <p:nvPicPr>
                <p:cNvPr id="79" name="Freihand 78">
                  <a:extLst>
                    <a:ext uri="{FF2B5EF4-FFF2-40B4-BE49-F238E27FC236}">
                      <a16:creationId xmlns:a16="http://schemas.microsoft.com/office/drawing/2014/main" id="{E8E30C16-CE38-49CB-9E9C-F0620B60BBB8}"/>
                    </a:ext>
                  </a:extLst>
                </p:cNvPr>
                <p:cNvPicPr/>
                <p:nvPr/>
              </p:nvPicPr>
              <p:blipFill>
                <a:blip r:embed="rId129"/>
                <a:stretch>
                  <a:fillRect/>
                </a:stretch>
              </p:blipFill>
              <p:spPr>
                <a:xfrm>
                  <a:off x="3462947" y="2525107"/>
                  <a:ext cx="2448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0" name="Freihand 79">
                  <a:extLst>
                    <a:ext uri="{FF2B5EF4-FFF2-40B4-BE49-F238E27FC236}">
                      <a16:creationId xmlns:a16="http://schemas.microsoft.com/office/drawing/2014/main" id="{799E785E-AA77-421E-A441-E13D12FD2F35}"/>
                    </a:ext>
                  </a:extLst>
                </p14:cNvPr>
                <p14:cNvContentPartPr/>
                <p14:nvPr/>
              </p14:nvContentPartPr>
              <p14:xfrm>
                <a:off x="3527387" y="2639587"/>
                <a:ext cx="150840" cy="94320"/>
              </p14:xfrm>
            </p:contentPart>
          </mc:Choice>
          <mc:Fallback>
            <p:pic>
              <p:nvPicPr>
                <p:cNvPr id="80" name="Freihand 79">
                  <a:extLst>
                    <a:ext uri="{FF2B5EF4-FFF2-40B4-BE49-F238E27FC236}">
                      <a16:creationId xmlns:a16="http://schemas.microsoft.com/office/drawing/2014/main" id="{799E785E-AA77-421E-A441-E13D12FD2F35}"/>
                    </a:ext>
                  </a:extLst>
                </p:cNvPr>
                <p:cNvPicPr/>
                <p:nvPr/>
              </p:nvPicPr>
              <p:blipFill>
                <a:blip r:embed="rId131"/>
                <a:stretch>
                  <a:fillRect/>
                </a:stretch>
              </p:blipFill>
              <p:spPr>
                <a:xfrm>
                  <a:off x="3523067" y="2635267"/>
                  <a:ext cx="1594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1" name="Freihand 80">
                  <a:extLst>
                    <a:ext uri="{FF2B5EF4-FFF2-40B4-BE49-F238E27FC236}">
                      <a16:creationId xmlns:a16="http://schemas.microsoft.com/office/drawing/2014/main" id="{1C2BAE03-E22B-4D7E-9361-750EBE2B90CE}"/>
                    </a:ext>
                  </a:extLst>
                </p14:cNvPr>
                <p14:cNvContentPartPr/>
                <p14:nvPr/>
              </p14:nvContentPartPr>
              <p14:xfrm>
                <a:off x="3734747" y="2467867"/>
                <a:ext cx="27000" cy="188640"/>
              </p14:xfrm>
            </p:contentPart>
          </mc:Choice>
          <mc:Fallback>
            <p:pic>
              <p:nvPicPr>
                <p:cNvPr id="81" name="Freihand 80">
                  <a:extLst>
                    <a:ext uri="{FF2B5EF4-FFF2-40B4-BE49-F238E27FC236}">
                      <a16:creationId xmlns:a16="http://schemas.microsoft.com/office/drawing/2014/main" id="{1C2BAE03-E22B-4D7E-9361-750EBE2B90CE}"/>
                    </a:ext>
                  </a:extLst>
                </p:cNvPr>
                <p:cNvPicPr/>
                <p:nvPr/>
              </p:nvPicPr>
              <p:blipFill>
                <a:blip r:embed="rId133"/>
                <a:stretch>
                  <a:fillRect/>
                </a:stretch>
              </p:blipFill>
              <p:spPr>
                <a:xfrm>
                  <a:off x="3730427" y="2463547"/>
                  <a:ext cx="3564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2" name="Freihand 81">
                  <a:extLst>
                    <a:ext uri="{FF2B5EF4-FFF2-40B4-BE49-F238E27FC236}">
                      <a16:creationId xmlns:a16="http://schemas.microsoft.com/office/drawing/2014/main" id="{DA9E1D08-0783-4C72-AF63-1A363BC72ACE}"/>
                    </a:ext>
                  </a:extLst>
                </p14:cNvPr>
                <p14:cNvContentPartPr/>
                <p14:nvPr/>
              </p14:nvContentPartPr>
              <p14:xfrm>
                <a:off x="3751307" y="2754787"/>
                <a:ext cx="360" cy="360"/>
              </p14:xfrm>
            </p:contentPart>
          </mc:Choice>
          <mc:Fallback>
            <p:pic>
              <p:nvPicPr>
                <p:cNvPr id="82" name="Freihand 81">
                  <a:extLst>
                    <a:ext uri="{FF2B5EF4-FFF2-40B4-BE49-F238E27FC236}">
                      <a16:creationId xmlns:a16="http://schemas.microsoft.com/office/drawing/2014/main" id="{DA9E1D08-0783-4C72-AF63-1A363BC72ACE}"/>
                    </a:ext>
                  </a:extLst>
                </p:cNvPr>
                <p:cNvPicPr/>
                <p:nvPr/>
              </p:nvPicPr>
              <p:blipFill>
                <a:blip r:embed="rId79"/>
                <a:stretch>
                  <a:fillRect/>
                </a:stretch>
              </p:blipFill>
              <p:spPr>
                <a:xfrm>
                  <a:off x="3746987" y="2750467"/>
                  <a:ext cx="9000" cy="9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5">
            <p14:nvContentPartPr>
              <p14:cNvPr id="84" name="Freihand 83">
                <a:extLst>
                  <a:ext uri="{FF2B5EF4-FFF2-40B4-BE49-F238E27FC236}">
                    <a16:creationId xmlns:a16="http://schemas.microsoft.com/office/drawing/2014/main" id="{C00BB4DC-D747-4CF1-85DA-25499E0891E8}"/>
                  </a:ext>
                </a:extLst>
              </p14:cNvPr>
              <p14:cNvContentPartPr/>
              <p14:nvPr/>
            </p14:nvContentPartPr>
            <p14:xfrm>
              <a:off x="960227" y="2913547"/>
              <a:ext cx="128520" cy="167040"/>
            </p14:xfrm>
          </p:contentPart>
        </mc:Choice>
        <mc:Fallback>
          <p:pic>
            <p:nvPicPr>
              <p:cNvPr id="84" name="Freihand 83">
                <a:extLst>
                  <a:ext uri="{FF2B5EF4-FFF2-40B4-BE49-F238E27FC236}">
                    <a16:creationId xmlns:a16="http://schemas.microsoft.com/office/drawing/2014/main" id="{C00BB4DC-D747-4CF1-85DA-25499E0891E8}"/>
                  </a:ext>
                </a:extLst>
              </p:cNvPr>
              <p:cNvPicPr/>
              <p:nvPr/>
            </p:nvPicPr>
            <p:blipFill>
              <a:blip r:embed="rId136"/>
              <a:stretch>
                <a:fillRect/>
              </a:stretch>
            </p:blipFill>
            <p:spPr>
              <a:xfrm>
                <a:off x="955907" y="2909227"/>
                <a:ext cx="13716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5" name="Freihand 84">
                <a:extLst>
                  <a:ext uri="{FF2B5EF4-FFF2-40B4-BE49-F238E27FC236}">
                    <a16:creationId xmlns:a16="http://schemas.microsoft.com/office/drawing/2014/main" id="{F451D9F3-6896-48F0-B227-A2DD2AD85559}"/>
                  </a:ext>
                </a:extLst>
              </p14:cNvPr>
              <p14:cNvContentPartPr/>
              <p14:nvPr/>
            </p14:nvContentPartPr>
            <p14:xfrm>
              <a:off x="1118627" y="2969707"/>
              <a:ext cx="84240" cy="89280"/>
            </p14:xfrm>
          </p:contentPart>
        </mc:Choice>
        <mc:Fallback>
          <p:pic>
            <p:nvPicPr>
              <p:cNvPr id="85" name="Freihand 84">
                <a:extLst>
                  <a:ext uri="{FF2B5EF4-FFF2-40B4-BE49-F238E27FC236}">
                    <a16:creationId xmlns:a16="http://schemas.microsoft.com/office/drawing/2014/main" id="{F451D9F3-6896-48F0-B227-A2DD2AD85559}"/>
                  </a:ext>
                </a:extLst>
              </p:cNvPr>
              <p:cNvPicPr/>
              <p:nvPr/>
            </p:nvPicPr>
            <p:blipFill>
              <a:blip r:embed="rId138"/>
              <a:stretch>
                <a:fillRect/>
              </a:stretch>
            </p:blipFill>
            <p:spPr>
              <a:xfrm>
                <a:off x="1114307" y="2965387"/>
                <a:ext cx="928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6" name="Freihand 85">
                <a:extLst>
                  <a:ext uri="{FF2B5EF4-FFF2-40B4-BE49-F238E27FC236}">
                    <a16:creationId xmlns:a16="http://schemas.microsoft.com/office/drawing/2014/main" id="{1D9E1D55-039D-4981-A763-9156CF6C3B34}"/>
                  </a:ext>
                </a:extLst>
              </p14:cNvPr>
              <p14:cNvContentPartPr/>
              <p14:nvPr/>
            </p14:nvContentPartPr>
            <p14:xfrm>
              <a:off x="1251467" y="2950627"/>
              <a:ext cx="84240" cy="99720"/>
            </p14:xfrm>
          </p:contentPart>
        </mc:Choice>
        <mc:Fallback>
          <p:pic>
            <p:nvPicPr>
              <p:cNvPr id="86" name="Freihand 85">
                <a:extLst>
                  <a:ext uri="{FF2B5EF4-FFF2-40B4-BE49-F238E27FC236}">
                    <a16:creationId xmlns:a16="http://schemas.microsoft.com/office/drawing/2014/main" id="{1D9E1D55-039D-4981-A763-9156CF6C3B34}"/>
                  </a:ext>
                </a:extLst>
              </p:cNvPr>
              <p:cNvPicPr/>
              <p:nvPr/>
            </p:nvPicPr>
            <p:blipFill>
              <a:blip r:embed="rId140"/>
              <a:stretch>
                <a:fillRect/>
              </a:stretch>
            </p:blipFill>
            <p:spPr>
              <a:xfrm>
                <a:off x="1247147" y="2946307"/>
                <a:ext cx="9288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87" name="Freihand 86">
                <a:extLst>
                  <a:ext uri="{FF2B5EF4-FFF2-40B4-BE49-F238E27FC236}">
                    <a16:creationId xmlns:a16="http://schemas.microsoft.com/office/drawing/2014/main" id="{414D7613-6772-4C3C-A661-C8E932A66AFB}"/>
                  </a:ext>
                </a:extLst>
              </p14:cNvPr>
              <p14:cNvContentPartPr/>
              <p14:nvPr/>
            </p14:nvContentPartPr>
            <p14:xfrm>
              <a:off x="1385747" y="2956027"/>
              <a:ext cx="191520" cy="81000"/>
            </p14:xfrm>
          </p:contentPart>
        </mc:Choice>
        <mc:Fallback>
          <p:pic>
            <p:nvPicPr>
              <p:cNvPr id="87" name="Freihand 86">
                <a:extLst>
                  <a:ext uri="{FF2B5EF4-FFF2-40B4-BE49-F238E27FC236}">
                    <a16:creationId xmlns:a16="http://schemas.microsoft.com/office/drawing/2014/main" id="{414D7613-6772-4C3C-A661-C8E932A66AFB}"/>
                  </a:ext>
                </a:extLst>
              </p:cNvPr>
              <p:cNvPicPr/>
              <p:nvPr/>
            </p:nvPicPr>
            <p:blipFill>
              <a:blip r:embed="rId142"/>
              <a:stretch>
                <a:fillRect/>
              </a:stretch>
            </p:blipFill>
            <p:spPr>
              <a:xfrm>
                <a:off x="1381427" y="2951707"/>
                <a:ext cx="2001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8" name="Freihand 87">
                <a:extLst>
                  <a:ext uri="{FF2B5EF4-FFF2-40B4-BE49-F238E27FC236}">
                    <a16:creationId xmlns:a16="http://schemas.microsoft.com/office/drawing/2014/main" id="{13EB720A-621B-4521-8EDB-33C11973D04E}"/>
                  </a:ext>
                </a:extLst>
              </p14:cNvPr>
              <p14:cNvContentPartPr/>
              <p14:nvPr/>
            </p14:nvContentPartPr>
            <p14:xfrm>
              <a:off x="1675187" y="2948467"/>
              <a:ext cx="32760" cy="32040"/>
            </p14:xfrm>
          </p:contentPart>
        </mc:Choice>
        <mc:Fallback>
          <p:pic>
            <p:nvPicPr>
              <p:cNvPr id="88" name="Freihand 87">
                <a:extLst>
                  <a:ext uri="{FF2B5EF4-FFF2-40B4-BE49-F238E27FC236}">
                    <a16:creationId xmlns:a16="http://schemas.microsoft.com/office/drawing/2014/main" id="{13EB720A-621B-4521-8EDB-33C11973D04E}"/>
                  </a:ext>
                </a:extLst>
              </p:cNvPr>
              <p:cNvPicPr/>
              <p:nvPr/>
            </p:nvPicPr>
            <p:blipFill>
              <a:blip r:embed="rId144"/>
              <a:stretch>
                <a:fillRect/>
              </a:stretch>
            </p:blipFill>
            <p:spPr>
              <a:xfrm>
                <a:off x="1670867" y="2944147"/>
                <a:ext cx="4140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9" name="Freihand 88">
                <a:extLst>
                  <a:ext uri="{FF2B5EF4-FFF2-40B4-BE49-F238E27FC236}">
                    <a16:creationId xmlns:a16="http://schemas.microsoft.com/office/drawing/2014/main" id="{0B821A7C-FD44-4CF7-B30C-503D4D9688C5}"/>
                  </a:ext>
                </a:extLst>
              </p14:cNvPr>
              <p14:cNvContentPartPr/>
              <p14:nvPr/>
            </p14:nvContentPartPr>
            <p14:xfrm>
              <a:off x="1682387" y="3012187"/>
              <a:ext cx="23400" cy="33120"/>
            </p14:xfrm>
          </p:contentPart>
        </mc:Choice>
        <mc:Fallback>
          <p:pic>
            <p:nvPicPr>
              <p:cNvPr id="89" name="Freihand 88">
                <a:extLst>
                  <a:ext uri="{FF2B5EF4-FFF2-40B4-BE49-F238E27FC236}">
                    <a16:creationId xmlns:a16="http://schemas.microsoft.com/office/drawing/2014/main" id="{0B821A7C-FD44-4CF7-B30C-503D4D9688C5}"/>
                  </a:ext>
                </a:extLst>
              </p:cNvPr>
              <p:cNvPicPr/>
              <p:nvPr/>
            </p:nvPicPr>
            <p:blipFill>
              <a:blip r:embed="rId146"/>
              <a:stretch>
                <a:fillRect/>
              </a:stretch>
            </p:blipFill>
            <p:spPr>
              <a:xfrm>
                <a:off x="1678067" y="3007867"/>
                <a:ext cx="3204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0" name="Freihand 89">
                <a:extLst>
                  <a:ext uri="{FF2B5EF4-FFF2-40B4-BE49-F238E27FC236}">
                    <a16:creationId xmlns:a16="http://schemas.microsoft.com/office/drawing/2014/main" id="{4E7B4818-0EFD-4A75-9507-B64DB055746A}"/>
                  </a:ext>
                </a:extLst>
              </p14:cNvPr>
              <p14:cNvContentPartPr/>
              <p14:nvPr/>
            </p14:nvContentPartPr>
            <p14:xfrm>
              <a:off x="1869587" y="2862067"/>
              <a:ext cx="148680" cy="166320"/>
            </p14:xfrm>
          </p:contentPart>
        </mc:Choice>
        <mc:Fallback>
          <p:pic>
            <p:nvPicPr>
              <p:cNvPr id="90" name="Freihand 89">
                <a:extLst>
                  <a:ext uri="{FF2B5EF4-FFF2-40B4-BE49-F238E27FC236}">
                    <a16:creationId xmlns:a16="http://schemas.microsoft.com/office/drawing/2014/main" id="{4E7B4818-0EFD-4A75-9507-B64DB055746A}"/>
                  </a:ext>
                </a:extLst>
              </p:cNvPr>
              <p:cNvPicPr/>
              <p:nvPr/>
            </p:nvPicPr>
            <p:blipFill>
              <a:blip r:embed="rId148"/>
              <a:stretch>
                <a:fillRect/>
              </a:stretch>
            </p:blipFill>
            <p:spPr>
              <a:xfrm>
                <a:off x="1865267" y="2857747"/>
                <a:ext cx="15732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1" name="Freihand 90">
                <a:extLst>
                  <a:ext uri="{FF2B5EF4-FFF2-40B4-BE49-F238E27FC236}">
                    <a16:creationId xmlns:a16="http://schemas.microsoft.com/office/drawing/2014/main" id="{DB8C3136-9109-45DF-8B2C-E5B814881592}"/>
                  </a:ext>
                </a:extLst>
              </p14:cNvPr>
              <p14:cNvContentPartPr/>
              <p14:nvPr/>
            </p14:nvContentPartPr>
            <p14:xfrm>
              <a:off x="2009267" y="2842627"/>
              <a:ext cx="434160" cy="182160"/>
            </p14:xfrm>
          </p:contentPart>
        </mc:Choice>
        <mc:Fallback>
          <p:pic>
            <p:nvPicPr>
              <p:cNvPr id="91" name="Freihand 90">
                <a:extLst>
                  <a:ext uri="{FF2B5EF4-FFF2-40B4-BE49-F238E27FC236}">
                    <a16:creationId xmlns:a16="http://schemas.microsoft.com/office/drawing/2014/main" id="{DB8C3136-9109-45DF-8B2C-E5B814881592}"/>
                  </a:ext>
                </a:extLst>
              </p:cNvPr>
              <p:cNvPicPr/>
              <p:nvPr/>
            </p:nvPicPr>
            <p:blipFill>
              <a:blip r:embed="rId150"/>
              <a:stretch>
                <a:fillRect/>
              </a:stretch>
            </p:blipFill>
            <p:spPr>
              <a:xfrm>
                <a:off x="2004947" y="2838307"/>
                <a:ext cx="44280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2" name="Freihand 91">
                <a:extLst>
                  <a:ext uri="{FF2B5EF4-FFF2-40B4-BE49-F238E27FC236}">
                    <a16:creationId xmlns:a16="http://schemas.microsoft.com/office/drawing/2014/main" id="{6E6CC6FF-FB3C-4C15-B0B5-40C8B6963A48}"/>
                  </a:ext>
                </a:extLst>
              </p14:cNvPr>
              <p14:cNvContentPartPr/>
              <p14:nvPr/>
            </p14:nvContentPartPr>
            <p14:xfrm>
              <a:off x="2440907" y="2969347"/>
              <a:ext cx="91440" cy="76320"/>
            </p14:xfrm>
          </p:contentPart>
        </mc:Choice>
        <mc:Fallback>
          <p:pic>
            <p:nvPicPr>
              <p:cNvPr id="92" name="Freihand 91">
                <a:extLst>
                  <a:ext uri="{FF2B5EF4-FFF2-40B4-BE49-F238E27FC236}">
                    <a16:creationId xmlns:a16="http://schemas.microsoft.com/office/drawing/2014/main" id="{6E6CC6FF-FB3C-4C15-B0B5-40C8B6963A48}"/>
                  </a:ext>
                </a:extLst>
              </p:cNvPr>
              <p:cNvPicPr/>
              <p:nvPr/>
            </p:nvPicPr>
            <p:blipFill>
              <a:blip r:embed="rId152"/>
              <a:stretch>
                <a:fillRect/>
              </a:stretch>
            </p:blipFill>
            <p:spPr>
              <a:xfrm>
                <a:off x="2436587" y="2965027"/>
                <a:ext cx="1000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3" name="Freihand 92">
                <a:extLst>
                  <a:ext uri="{FF2B5EF4-FFF2-40B4-BE49-F238E27FC236}">
                    <a16:creationId xmlns:a16="http://schemas.microsoft.com/office/drawing/2014/main" id="{5C392817-B4D6-4253-99B6-33549B09390B}"/>
                  </a:ext>
                </a:extLst>
              </p14:cNvPr>
              <p14:cNvContentPartPr/>
              <p14:nvPr/>
            </p14:nvContentPartPr>
            <p14:xfrm>
              <a:off x="2559347" y="2963227"/>
              <a:ext cx="91440" cy="69840"/>
            </p14:xfrm>
          </p:contentPart>
        </mc:Choice>
        <mc:Fallback>
          <p:pic>
            <p:nvPicPr>
              <p:cNvPr id="93" name="Freihand 92">
                <a:extLst>
                  <a:ext uri="{FF2B5EF4-FFF2-40B4-BE49-F238E27FC236}">
                    <a16:creationId xmlns:a16="http://schemas.microsoft.com/office/drawing/2014/main" id="{5C392817-B4D6-4253-99B6-33549B09390B}"/>
                  </a:ext>
                </a:extLst>
              </p:cNvPr>
              <p:cNvPicPr/>
              <p:nvPr/>
            </p:nvPicPr>
            <p:blipFill>
              <a:blip r:embed="rId154"/>
              <a:stretch>
                <a:fillRect/>
              </a:stretch>
            </p:blipFill>
            <p:spPr>
              <a:xfrm>
                <a:off x="2555027" y="2958907"/>
                <a:ext cx="1000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4" name="Freihand 93">
                <a:extLst>
                  <a:ext uri="{FF2B5EF4-FFF2-40B4-BE49-F238E27FC236}">
                    <a16:creationId xmlns:a16="http://schemas.microsoft.com/office/drawing/2014/main" id="{595466F5-533B-47F7-ADE7-4755B746C111}"/>
                  </a:ext>
                </a:extLst>
              </p14:cNvPr>
              <p14:cNvContentPartPr/>
              <p14:nvPr/>
            </p14:nvContentPartPr>
            <p14:xfrm>
              <a:off x="2810627" y="2978707"/>
              <a:ext cx="112320" cy="215640"/>
            </p14:xfrm>
          </p:contentPart>
        </mc:Choice>
        <mc:Fallback>
          <p:pic>
            <p:nvPicPr>
              <p:cNvPr id="94" name="Freihand 93">
                <a:extLst>
                  <a:ext uri="{FF2B5EF4-FFF2-40B4-BE49-F238E27FC236}">
                    <a16:creationId xmlns:a16="http://schemas.microsoft.com/office/drawing/2014/main" id="{595466F5-533B-47F7-ADE7-4755B746C111}"/>
                  </a:ext>
                </a:extLst>
              </p:cNvPr>
              <p:cNvPicPr/>
              <p:nvPr/>
            </p:nvPicPr>
            <p:blipFill>
              <a:blip r:embed="rId156"/>
              <a:stretch>
                <a:fillRect/>
              </a:stretch>
            </p:blipFill>
            <p:spPr>
              <a:xfrm>
                <a:off x="2806307" y="2974387"/>
                <a:ext cx="12096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5" name="Freihand 94">
                <a:extLst>
                  <a:ext uri="{FF2B5EF4-FFF2-40B4-BE49-F238E27FC236}">
                    <a16:creationId xmlns:a16="http://schemas.microsoft.com/office/drawing/2014/main" id="{C0CF6DC1-9414-4723-A7C1-A523F33DD65E}"/>
                  </a:ext>
                </a:extLst>
              </p14:cNvPr>
              <p14:cNvContentPartPr/>
              <p14:nvPr/>
            </p14:nvContentPartPr>
            <p14:xfrm>
              <a:off x="2956067" y="2963947"/>
              <a:ext cx="442800" cy="77400"/>
            </p14:xfrm>
          </p:contentPart>
        </mc:Choice>
        <mc:Fallback>
          <p:pic>
            <p:nvPicPr>
              <p:cNvPr id="95" name="Freihand 94">
                <a:extLst>
                  <a:ext uri="{FF2B5EF4-FFF2-40B4-BE49-F238E27FC236}">
                    <a16:creationId xmlns:a16="http://schemas.microsoft.com/office/drawing/2014/main" id="{C0CF6DC1-9414-4723-A7C1-A523F33DD65E}"/>
                  </a:ext>
                </a:extLst>
              </p:cNvPr>
              <p:cNvPicPr/>
              <p:nvPr/>
            </p:nvPicPr>
            <p:blipFill>
              <a:blip r:embed="rId158"/>
              <a:stretch>
                <a:fillRect/>
              </a:stretch>
            </p:blipFill>
            <p:spPr>
              <a:xfrm>
                <a:off x="2951747" y="2959627"/>
                <a:ext cx="45144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6" name="Freihand 95">
                <a:extLst>
                  <a:ext uri="{FF2B5EF4-FFF2-40B4-BE49-F238E27FC236}">
                    <a16:creationId xmlns:a16="http://schemas.microsoft.com/office/drawing/2014/main" id="{47A3C10B-5963-47CD-A2B6-7B143EAF4291}"/>
                  </a:ext>
                </a:extLst>
              </p14:cNvPr>
              <p14:cNvContentPartPr/>
              <p14:nvPr/>
            </p14:nvContentPartPr>
            <p14:xfrm>
              <a:off x="3367547" y="2988427"/>
              <a:ext cx="146880" cy="56160"/>
            </p14:xfrm>
          </p:contentPart>
        </mc:Choice>
        <mc:Fallback>
          <p:pic>
            <p:nvPicPr>
              <p:cNvPr id="96" name="Freihand 95">
                <a:extLst>
                  <a:ext uri="{FF2B5EF4-FFF2-40B4-BE49-F238E27FC236}">
                    <a16:creationId xmlns:a16="http://schemas.microsoft.com/office/drawing/2014/main" id="{47A3C10B-5963-47CD-A2B6-7B143EAF4291}"/>
                  </a:ext>
                </a:extLst>
              </p:cNvPr>
              <p:cNvPicPr/>
              <p:nvPr/>
            </p:nvPicPr>
            <p:blipFill>
              <a:blip r:embed="rId160"/>
              <a:stretch>
                <a:fillRect/>
              </a:stretch>
            </p:blipFill>
            <p:spPr>
              <a:xfrm>
                <a:off x="3363227" y="2984107"/>
                <a:ext cx="15552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7" name="Freihand 96">
                <a:extLst>
                  <a:ext uri="{FF2B5EF4-FFF2-40B4-BE49-F238E27FC236}">
                    <a16:creationId xmlns:a16="http://schemas.microsoft.com/office/drawing/2014/main" id="{5C01A78E-266C-48B7-B374-4D4C00A3ED72}"/>
                  </a:ext>
                </a:extLst>
              </p14:cNvPr>
              <p14:cNvContentPartPr/>
              <p14:nvPr/>
            </p14:nvContentPartPr>
            <p14:xfrm>
              <a:off x="3574187" y="2918947"/>
              <a:ext cx="295200" cy="113040"/>
            </p14:xfrm>
          </p:contentPart>
        </mc:Choice>
        <mc:Fallback>
          <p:pic>
            <p:nvPicPr>
              <p:cNvPr id="97" name="Freihand 96">
                <a:extLst>
                  <a:ext uri="{FF2B5EF4-FFF2-40B4-BE49-F238E27FC236}">
                    <a16:creationId xmlns:a16="http://schemas.microsoft.com/office/drawing/2014/main" id="{5C01A78E-266C-48B7-B374-4D4C00A3ED72}"/>
                  </a:ext>
                </a:extLst>
              </p:cNvPr>
              <p:cNvPicPr/>
              <p:nvPr/>
            </p:nvPicPr>
            <p:blipFill>
              <a:blip r:embed="rId162"/>
              <a:stretch>
                <a:fillRect/>
              </a:stretch>
            </p:blipFill>
            <p:spPr>
              <a:xfrm>
                <a:off x="3569867" y="2914627"/>
                <a:ext cx="30384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98" name="Freihand 97">
                <a:extLst>
                  <a:ext uri="{FF2B5EF4-FFF2-40B4-BE49-F238E27FC236}">
                    <a16:creationId xmlns:a16="http://schemas.microsoft.com/office/drawing/2014/main" id="{55E8DA3B-AD3C-440F-890B-7C1E8439173B}"/>
                  </a:ext>
                </a:extLst>
              </p14:cNvPr>
              <p14:cNvContentPartPr/>
              <p14:nvPr/>
            </p14:nvContentPartPr>
            <p14:xfrm>
              <a:off x="3959027" y="2941627"/>
              <a:ext cx="9000" cy="82800"/>
            </p14:xfrm>
          </p:contentPart>
        </mc:Choice>
        <mc:Fallback>
          <p:pic>
            <p:nvPicPr>
              <p:cNvPr id="98" name="Freihand 97">
                <a:extLst>
                  <a:ext uri="{FF2B5EF4-FFF2-40B4-BE49-F238E27FC236}">
                    <a16:creationId xmlns:a16="http://schemas.microsoft.com/office/drawing/2014/main" id="{55E8DA3B-AD3C-440F-890B-7C1E8439173B}"/>
                  </a:ext>
                </a:extLst>
              </p:cNvPr>
              <p:cNvPicPr/>
              <p:nvPr/>
            </p:nvPicPr>
            <p:blipFill>
              <a:blip r:embed="rId164"/>
              <a:stretch>
                <a:fillRect/>
              </a:stretch>
            </p:blipFill>
            <p:spPr>
              <a:xfrm>
                <a:off x="3954707" y="2937307"/>
                <a:ext cx="1764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99" name="Freihand 98">
                <a:extLst>
                  <a:ext uri="{FF2B5EF4-FFF2-40B4-BE49-F238E27FC236}">
                    <a16:creationId xmlns:a16="http://schemas.microsoft.com/office/drawing/2014/main" id="{B0D4E1D8-5FA2-44E7-9009-3463107FA861}"/>
                  </a:ext>
                </a:extLst>
              </p14:cNvPr>
              <p14:cNvContentPartPr/>
              <p14:nvPr/>
            </p14:nvContentPartPr>
            <p14:xfrm>
              <a:off x="3971987" y="2868187"/>
              <a:ext cx="38520" cy="8640"/>
            </p14:xfrm>
          </p:contentPart>
        </mc:Choice>
        <mc:Fallback>
          <p:pic>
            <p:nvPicPr>
              <p:cNvPr id="99" name="Freihand 98">
                <a:extLst>
                  <a:ext uri="{FF2B5EF4-FFF2-40B4-BE49-F238E27FC236}">
                    <a16:creationId xmlns:a16="http://schemas.microsoft.com/office/drawing/2014/main" id="{B0D4E1D8-5FA2-44E7-9009-3463107FA861}"/>
                  </a:ext>
                </a:extLst>
              </p:cNvPr>
              <p:cNvPicPr/>
              <p:nvPr/>
            </p:nvPicPr>
            <p:blipFill>
              <a:blip r:embed="rId166"/>
              <a:stretch>
                <a:fillRect/>
              </a:stretch>
            </p:blipFill>
            <p:spPr>
              <a:xfrm>
                <a:off x="3967667" y="2863867"/>
                <a:ext cx="471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0" name="Freihand 99">
                <a:extLst>
                  <a:ext uri="{FF2B5EF4-FFF2-40B4-BE49-F238E27FC236}">
                    <a16:creationId xmlns:a16="http://schemas.microsoft.com/office/drawing/2014/main" id="{A01B5E5C-D6B8-4594-A1E7-A2282500394A}"/>
                  </a:ext>
                </a:extLst>
              </p14:cNvPr>
              <p14:cNvContentPartPr/>
              <p14:nvPr/>
            </p14:nvContentPartPr>
            <p14:xfrm>
              <a:off x="4009067" y="2907427"/>
              <a:ext cx="93600" cy="120240"/>
            </p14:xfrm>
          </p:contentPart>
        </mc:Choice>
        <mc:Fallback>
          <p:pic>
            <p:nvPicPr>
              <p:cNvPr id="100" name="Freihand 99">
                <a:extLst>
                  <a:ext uri="{FF2B5EF4-FFF2-40B4-BE49-F238E27FC236}">
                    <a16:creationId xmlns:a16="http://schemas.microsoft.com/office/drawing/2014/main" id="{A01B5E5C-D6B8-4594-A1E7-A2282500394A}"/>
                  </a:ext>
                </a:extLst>
              </p:cNvPr>
              <p:cNvPicPr/>
              <p:nvPr/>
            </p:nvPicPr>
            <p:blipFill>
              <a:blip r:embed="rId168"/>
              <a:stretch>
                <a:fillRect/>
              </a:stretch>
            </p:blipFill>
            <p:spPr>
              <a:xfrm>
                <a:off x="4004747" y="2903107"/>
                <a:ext cx="10224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2" name="Freihand 101">
                <a:extLst>
                  <a:ext uri="{FF2B5EF4-FFF2-40B4-BE49-F238E27FC236}">
                    <a16:creationId xmlns:a16="http://schemas.microsoft.com/office/drawing/2014/main" id="{6493C4CA-E524-4B57-A903-7B60D5ECD9C5}"/>
                  </a:ext>
                </a:extLst>
              </p14:cNvPr>
              <p14:cNvContentPartPr/>
              <p14:nvPr/>
            </p14:nvContentPartPr>
            <p14:xfrm>
              <a:off x="955187" y="3199387"/>
              <a:ext cx="169920" cy="230400"/>
            </p14:xfrm>
          </p:contentPart>
        </mc:Choice>
        <mc:Fallback>
          <p:pic>
            <p:nvPicPr>
              <p:cNvPr id="102" name="Freihand 101">
                <a:extLst>
                  <a:ext uri="{FF2B5EF4-FFF2-40B4-BE49-F238E27FC236}">
                    <a16:creationId xmlns:a16="http://schemas.microsoft.com/office/drawing/2014/main" id="{6493C4CA-E524-4B57-A903-7B60D5ECD9C5}"/>
                  </a:ext>
                </a:extLst>
              </p:cNvPr>
              <p:cNvPicPr/>
              <p:nvPr/>
            </p:nvPicPr>
            <p:blipFill>
              <a:blip r:embed="rId170"/>
              <a:stretch>
                <a:fillRect/>
              </a:stretch>
            </p:blipFill>
            <p:spPr>
              <a:xfrm>
                <a:off x="950867" y="3195067"/>
                <a:ext cx="17856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3" name="Freihand 102">
                <a:extLst>
                  <a:ext uri="{FF2B5EF4-FFF2-40B4-BE49-F238E27FC236}">
                    <a16:creationId xmlns:a16="http://schemas.microsoft.com/office/drawing/2014/main" id="{AA85DEDC-BFD4-42A5-9DCD-C73B6493ECDE}"/>
                  </a:ext>
                </a:extLst>
              </p14:cNvPr>
              <p14:cNvContentPartPr/>
              <p14:nvPr/>
            </p14:nvContentPartPr>
            <p14:xfrm>
              <a:off x="1110347" y="3211627"/>
              <a:ext cx="20880" cy="26280"/>
            </p14:xfrm>
          </p:contentPart>
        </mc:Choice>
        <mc:Fallback>
          <p:pic>
            <p:nvPicPr>
              <p:cNvPr id="103" name="Freihand 102">
                <a:extLst>
                  <a:ext uri="{FF2B5EF4-FFF2-40B4-BE49-F238E27FC236}">
                    <a16:creationId xmlns:a16="http://schemas.microsoft.com/office/drawing/2014/main" id="{AA85DEDC-BFD4-42A5-9DCD-C73B6493ECDE}"/>
                  </a:ext>
                </a:extLst>
              </p:cNvPr>
              <p:cNvPicPr/>
              <p:nvPr/>
            </p:nvPicPr>
            <p:blipFill>
              <a:blip r:embed="rId172"/>
              <a:stretch>
                <a:fillRect/>
              </a:stretch>
            </p:blipFill>
            <p:spPr>
              <a:xfrm>
                <a:off x="1106027" y="3207307"/>
                <a:ext cx="2952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4" name="Freihand 103">
                <a:extLst>
                  <a:ext uri="{FF2B5EF4-FFF2-40B4-BE49-F238E27FC236}">
                    <a16:creationId xmlns:a16="http://schemas.microsoft.com/office/drawing/2014/main" id="{0802737C-FE1D-4615-BC62-024B927A9D3B}"/>
                  </a:ext>
                </a:extLst>
              </p14:cNvPr>
              <p14:cNvContentPartPr/>
              <p14:nvPr/>
            </p14:nvContentPartPr>
            <p14:xfrm>
              <a:off x="1131947" y="3252667"/>
              <a:ext cx="106920" cy="110160"/>
            </p14:xfrm>
          </p:contentPart>
        </mc:Choice>
        <mc:Fallback>
          <p:pic>
            <p:nvPicPr>
              <p:cNvPr id="104" name="Freihand 103">
                <a:extLst>
                  <a:ext uri="{FF2B5EF4-FFF2-40B4-BE49-F238E27FC236}">
                    <a16:creationId xmlns:a16="http://schemas.microsoft.com/office/drawing/2014/main" id="{0802737C-FE1D-4615-BC62-024B927A9D3B}"/>
                  </a:ext>
                </a:extLst>
              </p:cNvPr>
              <p:cNvPicPr/>
              <p:nvPr/>
            </p:nvPicPr>
            <p:blipFill>
              <a:blip r:embed="rId174"/>
              <a:stretch>
                <a:fillRect/>
              </a:stretch>
            </p:blipFill>
            <p:spPr>
              <a:xfrm>
                <a:off x="1127627" y="3248347"/>
                <a:ext cx="1155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5" name="Freihand 104">
                <a:extLst>
                  <a:ext uri="{FF2B5EF4-FFF2-40B4-BE49-F238E27FC236}">
                    <a16:creationId xmlns:a16="http://schemas.microsoft.com/office/drawing/2014/main" id="{CFEDBCA2-740D-4CCA-955E-496D073CFB65}"/>
                  </a:ext>
                </a:extLst>
              </p14:cNvPr>
              <p14:cNvContentPartPr/>
              <p14:nvPr/>
            </p14:nvContentPartPr>
            <p14:xfrm>
              <a:off x="1271627" y="3267427"/>
              <a:ext cx="163800" cy="86760"/>
            </p14:xfrm>
          </p:contentPart>
        </mc:Choice>
        <mc:Fallback>
          <p:pic>
            <p:nvPicPr>
              <p:cNvPr id="105" name="Freihand 104">
                <a:extLst>
                  <a:ext uri="{FF2B5EF4-FFF2-40B4-BE49-F238E27FC236}">
                    <a16:creationId xmlns:a16="http://schemas.microsoft.com/office/drawing/2014/main" id="{CFEDBCA2-740D-4CCA-955E-496D073CFB65}"/>
                  </a:ext>
                </a:extLst>
              </p:cNvPr>
              <p:cNvPicPr/>
              <p:nvPr/>
            </p:nvPicPr>
            <p:blipFill>
              <a:blip r:embed="rId176"/>
              <a:stretch>
                <a:fillRect/>
              </a:stretch>
            </p:blipFill>
            <p:spPr>
              <a:xfrm>
                <a:off x="1267307" y="3263107"/>
                <a:ext cx="17244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6" name="Freihand 105">
                <a:extLst>
                  <a:ext uri="{FF2B5EF4-FFF2-40B4-BE49-F238E27FC236}">
                    <a16:creationId xmlns:a16="http://schemas.microsoft.com/office/drawing/2014/main" id="{18471BCC-7DAB-424D-90C2-DA701493D126}"/>
                  </a:ext>
                </a:extLst>
              </p14:cNvPr>
              <p14:cNvContentPartPr/>
              <p14:nvPr/>
            </p14:nvContentPartPr>
            <p14:xfrm>
              <a:off x="1399427" y="3239707"/>
              <a:ext cx="36000" cy="7200"/>
            </p14:xfrm>
          </p:contentPart>
        </mc:Choice>
        <mc:Fallback>
          <p:pic>
            <p:nvPicPr>
              <p:cNvPr id="106" name="Freihand 105">
                <a:extLst>
                  <a:ext uri="{FF2B5EF4-FFF2-40B4-BE49-F238E27FC236}">
                    <a16:creationId xmlns:a16="http://schemas.microsoft.com/office/drawing/2014/main" id="{18471BCC-7DAB-424D-90C2-DA701493D126}"/>
                  </a:ext>
                </a:extLst>
              </p:cNvPr>
              <p:cNvPicPr/>
              <p:nvPr/>
            </p:nvPicPr>
            <p:blipFill>
              <a:blip r:embed="rId178"/>
              <a:stretch>
                <a:fillRect/>
              </a:stretch>
            </p:blipFill>
            <p:spPr>
              <a:xfrm>
                <a:off x="1395107" y="3235387"/>
                <a:ext cx="4464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07" name="Freihand 106">
                <a:extLst>
                  <a:ext uri="{FF2B5EF4-FFF2-40B4-BE49-F238E27FC236}">
                    <a16:creationId xmlns:a16="http://schemas.microsoft.com/office/drawing/2014/main" id="{288F060B-8560-4B4C-9C2F-098A105945AA}"/>
                  </a:ext>
                </a:extLst>
              </p14:cNvPr>
              <p14:cNvContentPartPr/>
              <p14:nvPr/>
            </p14:nvContentPartPr>
            <p14:xfrm>
              <a:off x="1426427" y="3290107"/>
              <a:ext cx="77400" cy="218160"/>
            </p14:xfrm>
          </p:contentPart>
        </mc:Choice>
        <mc:Fallback>
          <p:pic>
            <p:nvPicPr>
              <p:cNvPr id="107" name="Freihand 106">
                <a:extLst>
                  <a:ext uri="{FF2B5EF4-FFF2-40B4-BE49-F238E27FC236}">
                    <a16:creationId xmlns:a16="http://schemas.microsoft.com/office/drawing/2014/main" id="{288F060B-8560-4B4C-9C2F-098A105945AA}"/>
                  </a:ext>
                </a:extLst>
              </p:cNvPr>
              <p:cNvPicPr/>
              <p:nvPr/>
            </p:nvPicPr>
            <p:blipFill>
              <a:blip r:embed="rId180"/>
              <a:stretch>
                <a:fillRect/>
              </a:stretch>
            </p:blipFill>
            <p:spPr>
              <a:xfrm>
                <a:off x="1422107" y="3285787"/>
                <a:ext cx="8604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8" name="Freihand 107">
                <a:extLst>
                  <a:ext uri="{FF2B5EF4-FFF2-40B4-BE49-F238E27FC236}">
                    <a16:creationId xmlns:a16="http://schemas.microsoft.com/office/drawing/2014/main" id="{707E23FA-7939-49CE-8E71-D75D55E2E438}"/>
                  </a:ext>
                </a:extLst>
              </p14:cNvPr>
              <p14:cNvContentPartPr/>
              <p14:nvPr/>
            </p14:nvContentPartPr>
            <p14:xfrm>
              <a:off x="1664027" y="3273547"/>
              <a:ext cx="15120" cy="124200"/>
            </p14:xfrm>
          </p:contentPart>
        </mc:Choice>
        <mc:Fallback>
          <p:pic>
            <p:nvPicPr>
              <p:cNvPr id="108" name="Freihand 107">
                <a:extLst>
                  <a:ext uri="{FF2B5EF4-FFF2-40B4-BE49-F238E27FC236}">
                    <a16:creationId xmlns:a16="http://schemas.microsoft.com/office/drawing/2014/main" id="{707E23FA-7939-49CE-8E71-D75D55E2E438}"/>
                  </a:ext>
                </a:extLst>
              </p:cNvPr>
              <p:cNvPicPr/>
              <p:nvPr/>
            </p:nvPicPr>
            <p:blipFill>
              <a:blip r:embed="rId182"/>
              <a:stretch>
                <a:fillRect/>
              </a:stretch>
            </p:blipFill>
            <p:spPr>
              <a:xfrm>
                <a:off x="1659707" y="3269227"/>
                <a:ext cx="2376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09" name="Freihand 108">
                <a:extLst>
                  <a:ext uri="{FF2B5EF4-FFF2-40B4-BE49-F238E27FC236}">
                    <a16:creationId xmlns:a16="http://schemas.microsoft.com/office/drawing/2014/main" id="{6A1F7891-B3BE-4642-A738-89FB8AF90747}"/>
                  </a:ext>
                </a:extLst>
              </p14:cNvPr>
              <p14:cNvContentPartPr/>
              <p14:nvPr/>
            </p14:nvContentPartPr>
            <p14:xfrm>
              <a:off x="1704347" y="3191467"/>
              <a:ext cx="69840" cy="174600"/>
            </p14:xfrm>
          </p:contentPart>
        </mc:Choice>
        <mc:Fallback>
          <p:pic>
            <p:nvPicPr>
              <p:cNvPr id="109" name="Freihand 108">
                <a:extLst>
                  <a:ext uri="{FF2B5EF4-FFF2-40B4-BE49-F238E27FC236}">
                    <a16:creationId xmlns:a16="http://schemas.microsoft.com/office/drawing/2014/main" id="{6A1F7891-B3BE-4642-A738-89FB8AF90747}"/>
                  </a:ext>
                </a:extLst>
              </p:cNvPr>
              <p:cNvPicPr/>
              <p:nvPr/>
            </p:nvPicPr>
            <p:blipFill>
              <a:blip r:embed="rId184"/>
              <a:stretch>
                <a:fillRect/>
              </a:stretch>
            </p:blipFill>
            <p:spPr>
              <a:xfrm>
                <a:off x="1700027" y="3187147"/>
                <a:ext cx="7848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0" name="Freihand 109">
                <a:extLst>
                  <a:ext uri="{FF2B5EF4-FFF2-40B4-BE49-F238E27FC236}">
                    <a16:creationId xmlns:a16="http://schemas.microsoft.com/office/drawing/2014/main" id="{636C7FDA-DCCF-4B03-907A-E2F623DA283C}"/>
                  </a:ext>
                </a:extLst>
              </p14:cNvPr>
              <p14:cNvContentPartPr/>
              <p14:nvPr/>
            </p14:nvContentPartPr>
            <p14:xfrm>
              <a:off x="1691747" y="3198667"/>
              <a:ext cx="37440" cy="23760"/>
            </p14:xfrm>
          </p:contentPart>
        </mc:Choice>
        <mc:Fallback>
          <p:pic>
            <p:nvPicPr>
              <p:cNvPr id="110" name="Freihand 109">
                <a:extLst>
                  <a:ext uri="{FF2B5EF4-FFF2-40B4-BE49-F238E27FC236}">
                    <a16:creationId xmlns:a16="http://schemas.microsoft.com/office/drawing/2014/main" id="{636C7FDA-DCCF-4B03-907A-E2F623DA283C}"/>
                  </a:ext>
                </a:extLst>
              </p:cNvPr>
              <p:cNvPicPr/>
              <p:nvPr/>
            </p:nvPicPr>
            <p:blipFill>
              <a:blip r:embed="rId186"/>
              <a:stretch>
                <a:fillRect/>
              </a:stretch>
            </p:blipFill>
            <p:spPr>
              <a:xfrm>
                <a:off x="1687427" y="3194347"/>
                <a:ext cx="4608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1" name="Freihand 110">
                <a:extLst>
                  <a:ext uri="{FF2B5EF4-FFF2-40B4-BE49-F238E27FC236}">
                    <a16:creationId xmlns:a16="http://schemas.microsoft.com/office/drawing/2014/main" id="{ECE258F8-14E9-43E8-B3EB-63C7E172D986}"/>
                  </a:ext>
                </a:extLst>
              </p14:cNvPr>
              <p14:cNvContentPartPr/>
              <p14:nvPr/>
            </p14:nvContentPartPr>
            <p14:xfrm>
              <a:off x="1831427" y="3254827"/>
              <a:ext cx="90360" cy="126720"/>
            </p14:xfrm>
          </p:contentPart>
        </mc:Choice>
        <mc:Fallback>
          <p:pic>
            <p:nvPicPr>
              <p:cNvPr id="111" name="Freihand 110">
                <a:extLst>
                  <a:ext uri="{FF2B5EF4-FFF2-40B4-BE49-F238E27FC236}">
                    <a16:creationId xmlns:a16="http://schemas.microsoft.com/office/drawing/2014/main" id="{ECE258F8-14E9-43E8-B3EB-63C7E172D986}"/>
                  </a:ext>
                </a:extLst>
              </p:cNvPr>
              <p:cNvPicPr/>
              <p:nvPr/>
            </p:nvPicPr>
            <p:blipFill>
              <a:blip r:embed="rId188"/>
              <a:stretch>
                <a:fillRect/>
              </a:stretch>
            </p:blipFill>
            <p:spPr>
              <a:xfrm>
                <a:off x="1827107" y="3250507"/>
                <a:ext cx="9900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2" name="Freihand 111">
                <a:extLst>
                  <a:ext uri="{FF2B5EF4-FFF2-40B4-BE49-F238E27FC236}">
                    <a16:creationId xmlns:a16="http://schemas.microsoft.com/office/drawing/2014/main" id="{D01F3D0A-7E26-4AD2-AF22-0CFF2B5757B1}"/>
                  </a:ext>
                </a:extLst>
              </p14:cNvPr>
              <p14:cNvContentPartPr/>
              <p14:nvPr/>
            </p14:nvContentPartPr>
            <p14:xfrm>
              <a:off x="2100347" y="3284707"/>
              <a:ext cx="106920" cy="86760"/>
            </p14:xfrm>
          </p:contentPart>
        </mc:Choice>
        <mc:Fallback>
          <p:pic>
            <p:nvPicPr>
              <p:cNvPr id="112" name="Freihand 111">
                <a:extLst>
                  <a:ext uri="{FF2B5EF4-FFF2-40B4-BE49-F238E27FC236}">
                    <a16:creationId xmlns:a16="http://schemas.microsoft.com/office/drawing/2014/main" id="{D01F3D0A-7E26-4AD2-AF22-0CFF2B5757B1}"/>
                  </a:ext>
                </a:extLst>
              </p:cNvPr>
              <p:cNvPicPr/>
              <p:nvPr/>
            </p:nvPicPr>
            <p:blipFill>
              <a:blip r:embed="rId190"/>
              <a:stretch>
                <a:fillRect/>
              </a:stretch>
            </p:blipFill>
            <p:spPr>
              <a:xfrm>
                <a:off x="2096027" y="3280387"/>
                <a:ext cx="11556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3" name="Freihand 112">
                <a:extLst>
                  <a:ext uri="{FF2B5EF4-FFF2-40B4-BE49-F238E27FC236}">
                    <a16:creationId xmlns:a16="http://schemas.microsoft.com/office/drawing/2014/main" id="{FC0F61E9-CF14-4555-A17B-676502E9A5A5}"/>
                  </a:ext>
                </a:extLst>
              </p14:cNvPr>
              <p14:cNvContentPartPr/>
              <p14:nvPr/>
            </p14:nvContentPartPr>
            <p14:xfrm>
              <a:off x="2222027" y="3288307"/>
              <a:ext cx="646560" cy="232920"/>
            </p14:xfrm>
          </p:contentPart>
        </mc:Choice>
        <mc:Fallback>
          <p:pic>
            <p:nvPicPr>
              <p:cNvPr id="113" name="Freihand 112">
                <a:extLst>
                  <a:ext uri="{FF2B5EF4-FFF2-40B4-BE49-F238E27FC236}">
                    <a16:creationId xmlns:a16="http://schemas.microsoft.com/office/drawing/2014/main" id="{FC0F61E9-CF14-4555-A17B-676502E9A5A5}"/>
                  </a:ext>
                </a:extLst>
              </p:cNvPr>
              <p:cNvPicPr/>
              <p:nvPr/>
            </p:nvPicPr>
            <p:blipFill>
              <a:blip r:embed="rId192"/>
              <a:stretch>
                <a:fillRect/>
              </a:stretch>
            </p:blipFill>
            <p:spPr>
              <a:xfrm>
                <a:off x="2217707" y="3283987"/>
                <a:ext cx="65520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4" name="Freihand 113">
                <a:extLst>
                  <a:ext uri="{FF2B5EF4-FFF2-40B4-BE49-F238E27FC236}">
                    <a16:creationId xmlns:a16="http://schemas.microsoft.com/office/drawing/2014/main" id="{2B2EA3AC-CCE9-4F11-996F-7B72FA07724E}"/>
                  </a:ext>
                </a:extLst>
              </p14:cNvPr>
              <p14:cNvContentPartPr/>
              <p14:nvPr/>
            </p14:nvContentPartPr>
            <p14:xfrm>
              <a:off x="2982707" y="3217387"/>
              <a:ext cx="209160" cy="163440"/>
            </p14:xfrm>
          </p:contentPart>
        </mc:Choice>
        <mc:Fallback>
          <p:pic>
            <p:nvPicPr>
              <p:cNvPr id="114" name="Freihand 113">
                <a:extLst>
                  <a:ext uri="{FF2B5EF4-FFF2-40B4-BE49-F238E27FC236}">
                    <a16:creationId xmlns:a16="http://schemas.microsoft.com/office/drawing/2014/main" id="{2B2EA3AC-CCE9-4F11-996F-7B72FA07724E}"/>
                  </a:ext>
                </a:extLst>
              </p:cNvPr>
              <p:cNvPicPr/>
              <p:nvPr/>
            </p:nvPicPr>
            <p:blipFill>
              <a:blip r:embed="rId194"/>
              <a:stretch>
                <a:fillRect/>
              </a:stretch>
            </p:blipFill>
            <p:spPr>
              <a:xfrm>
                <a:off x="2978387" y="3213067"/>
                <a:ext cx="21780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15" name="Freihand 114">
                <a:extLst>
                  <a:ext uri="{FF2B5EF4-FFF2-40B4-BE49-F238E27FC236}">
                    <a16:creationId xmlns:a16="http://schemas.microsoft.com/office/drawing/2014/main" id="{5A464F57-23ED-4EA1-9BB5-11E2AB4FCD87}"/>
                  </a:ext>
                </a:extLst>
              </p14:cNvPr>
              <p14:cNvContentPartPr/>
              <p14:nvPr/>
            </p14:nvContentPartPr>
            <p14:xfrm>
              <a:off x="3193667" y="3222427"/>
              <a:ext cx="439920" cy="169920"/>
            </p14:xfrm>
          </p:contentPart>
        </mc:Choice>
        <mc:Fallback>
          <p:pic>
            <p:nvPicPr>
              <p:cNvPr id="115" name="Freihand 114">
                <a:extLst>
                  <a:ext uri="{FF2B5EF4-FFF2-40B4-BE49-F238E27FC236}">
                    <a16:creationId xmlns:a16="http://schemas.microsoft.com/office/drawing/2014/main" id="{5A464F57-23ED-4EA1-9BB5-11E2AB4FCD87}"/>
                  </a:ext>
                </a:extLst>
              </p:cNvPr>
              <p:cNvPicPr/>
              <p:nvPr/>
            </p:nvPicPr>
            <p:blipFill>
              <a:blip r:embed="rId196"/>
              <a:stretch>
                <a:fillRect/>
              </a:stretch>
            </p:blipFill>
            <p:spPr>
              <a:xfrm>
                <a:off x="3189347" y="3218107"/>
                <a:ext cx="44856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16" name="Freihand 115">
                <a:extLst>
                  <a:ext uri="{FF2B5EF4-FFF2-40B4-BE49-F238E27FC236}">
                    <a16:creationId xmlns:a16="http://schemas.microsoft.com/office/drawing/2014/main" id="{19DB3CCD-4603-448B-91DB-D47B2ABB1CAE}"/>
                  </a:ext>
                </a:extLst>
              </p14:cNvPr>
              <p14:cNvContentPartPr/>
              <p14:nvPr/>
            </p14:nvContentPartPr>
            <p14:xfrm>
              <a:off x="3560147" y="3187867"/>
              <a:ext cx="21960" cy="8280"/>
            </p14:xfrm>
          </p:contentPart>
        </mc:Choice>
        <mc:Fallback>
          <p:pic>
            <p:nvPicPr>
              <p:cNvPr id="116" name="Freihand 115">
                <a:extLst>
                  <a:ext uri="{FF2B5EF4-FFF2-40B4-BE49-F238E27FC236}">
                    <a16:creationId xmlns:a16="http://schemas.microsoft.com/office/drawing/2014/main" id="{19DB3CCD-4603-448B-91DB-D47B2ABB1CAE}"/>
                  </a:ext>
                </a:extLst>
              </p:cNvPr>
              <p:cNvPicPr/>
              <p:nvPr/>
            </p:nvPicPr>
            <p:blipFill>
              <a:blip r:embed="rId198"/>
              <a:stretch>
                <a:fillRect/>
              </a:stretch>
            </p:blipFill>
            <p:spPr>
              <a:xfrm>
                <a:off x="3555827" y="3183547"/>
                <a:ext cx="306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17" name="Freihand 116">
                <a:extLst>
                  <a:ext uri="{FF2B5EF4-FFF2-40B4-BE49-F238E27FC236}">
                    <a16:creationId xmlns:a16="http://schemas.microsoft.com/office/drawing/2014/main" id="{379FF527-1484-4D9E-BD60-1B54D0A2E946}"/>
                  </a:ext>
                </a:extLst>
              </p14:cNvPr>
              <p14:cNvContentPartPr/>
              <p14:nvPr/>
            </p14:nvContentPartPr>
            <p14:xfrm>
              <a:off x="3772547" y="3162307"/>
              <a:ext cx="126000" cy="172080"/>
            </p14:xfrm>
          </p:contentPart>
        </mc:Choice>
        <mc:Fallback>
          <p:pic>
            <p:nvPicPr>
              <p:cNvPr id="117" name="Freihand 116">
                <a:extLst>
                  <a:ext uri="{FF2B5EF4-FFF2-40B4-BE49-F238E27FC236}">
                    <a16:creationId xmlns:a16="http://schemas.microsoft.com/office/drawing/2014/main" id="{379FF527-1484-4D9E-BD60-1B54D0A2E946}"/>
                  </a:ext>
                </a:extLst>
              </p:cNvPr>
              <p:cNvPicPr/>
              <p:nvPr/>
            </p:nvPicPr>
            <p:blipFill>
              <a:blip r:embed="rId200"/>
              <a:stretch>
                <a:fillRect/>
              </a:stretch>
            </p:blipFill>
            <p:spPr>
              <a:xfrm>
                <a:off x="3768227" y="3157987"/>
                <a:ext cx="13464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18" name="Freihand 117">
                <a:extLst>
                  <a:ext uri="{FF2B5EF4-FFF2-40B4-BE49-F238E27FC236}">
                    <a16:creationId xmlns:a16="http://schemas.microsoft.com/office/drawing/2014/main" id="{62FE602F-151B-4015-9810-FA549D025258}"/>
                  </a:ext>
                </a:extLst>
              </p14:cNvPr>
              <p14:cNvContentPartPr/>
              <p14:nvPr/>
            </p14:nvContentPartPr>
            <p14:xfrm>
              <a:off x="3861467" y="3239707"/>
              <a:ext cx="83520" cy="93600"/>
            </p14:xfrm>
          </p:contentPart>
        </mc:Choice>
        <mc:Fallback>
          <p:pic>
            <p:nvPicPr>
              <p:cNvPr id="118" name="Freihand 117">
                <a:extLst>
                  <a:ext uri="{FF2B5EF4-FFF2-40B4-BE49-F238E27FC236}">
                    <a16:creationId xmlns:a16="http://schemas.microsoft.com/office/drawing/2014/main" id="{62FE602F-151B-4015-9810-FA549D025258}"/>
                  </a:ext>
                </a:extLst>
              </p:cNvPr>
              <p:cNvPicPr/>
              <p:nvPr/>
            </p:nvPicPr>
            <p:blipFill>
              <a:blip r:embed="rId202"/>
              <a:stretch>
                <a:fillRect/>
              </a:stretch>
            </p:blipFill>
            <p:spPr>
              <a:xfrm>
                <a:off x="3857147" y="3235387"/>
                <a:ext cx="9216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19" name="Freihand 118">
                <a:extLst>
                  <a:ext uri="{FF2B5EF4-FFF2-40B4-BE49-F238E27FC236}">
                    <a16:creationId xmlns:a16="http://schemas.microsoft.com/office/drawing/2014/main" id="{2FE2D97D-3A0B-40C2-BFE4-91A26FB3DA65}"/>
                  </a:ext>
                </a:extLst>
              </p14:cNvPr>
              <p14:cNvContentPartPr/>
              <p14:nvPr/>
            </p14:nvContentPartPr>
            <p14:xfrm>
              <a:off x="4070267" y="3162307"/>
              <a:ext cx="220320" cy="180720"/>
            </p14:xfrm>
          </p:contentPart>
        </mc:Choice>
        <mc:Fallback>
          <p:pic>
            <p:nvPicPr>
              <p:cNvPr id="119" name="Freihand 118">
                <a:extLst>
                  <a:ext uri="{FF2B5EF4-FFF2-40B4-BE49-F238E27FC236}">
                    <a16:creationId xmlns:a16="http://schemas.microsoft.com/office/drawing/2014/main" id="{2FE2D97D-3A0B-40C2-BFE4-91A26FB3DA65}"/>
                  </a:ext>
                </a:extLst>
              </p:cNvPr>
              <p:cNvPicPr/>
              <p:nvPr/>
            </p:nvPicPr>
            <p:blipFill>
              <a:blip r:embed="rId204"/>
              <a:stretch>
                <a:fillRect/>
              </a:stretch>
            </p:blipFill>
            <p:spPr>
              <a:xfrm>
                <a:off x="4065947" y="3157987"/>
                <a:ext cx="228960" cy="189360"/>
              </a:xfrm>
              <a:prstGeom prst="rect">
                <a:avLst/>
              </a:prstGeom>
            </p:spPr>
          </p:pic>
        </mc:Fallback>
      </mc:AlternateContent>
      <p:grpSp>
        <p:nvGrpSpPr>
          <p:cNvPr id="199" name="Gruppieren 198">
            <a:extLst>
              <a:ext uri="{FF2B5EF4-FFF2-40B4-BE49-F238E27FC236}">
                <a16:creationId xmlns:a16="http://schemas.microsoft.com/office/drawing/2014/main" id="{6FB39A20-F18F-4058-9896-23EAA11BDD72}"/>
              </a:ext>
            </a:extLst>
          </p:cNvPr>
          <p:cNvGrpSpPr/>
          <p:nvPr/>
        </p:nvGrpSpPr>
        <p:grpSpPr>
          <a:xfrm>
            <a:off x="4497947" y="3069787"/>
            <a:ext cx="6744240" cy="1166400"/>
            <a:chOff x="4497947" y="3069787"/>
            <a:chExt cx="6744240" cy="1166400"/>
          </a:xfrm>
        </p:grpSpPr>
        <mc:AlternateContent xmlns:mc="http://schemas.openxmlformats.org/markup-compatibility/2006">
          <mc:Choice xmlns:p14="http://schemas.microsoft.com/office/powerpoint/2010/main" Requires="p14">
            <p:contentPart p14:bwMode="auto" r:id="rId205">
              <p14:nvContentPartPr>
                <p14:cNvPr id="120" name="Freihand 119">
                  <a:extLst>
                    <a:ext uri="{FF2B5EF4-FFF2-40B4-BE49-F238E27FC236}">
                      <a16:creationId xmlns:a16="http://schemas.microsoft.com/office/drawing/2014/main" id="{5362D0E7-510B-4C0C-859F-0F939F88CD7C}"/>
                    </a:ext>
                  </a:extLst>
                </p14:cNvPr>
                <p14:cNvContentPartPr/>
                <p14:nvPr/>
              </p14:nvContentPartPr>
              <p14:xfrm>
                <a:off x="4497947" y="3228547"/>
                <a:ext cx="150480" cy="122400"/>
              </p14:xfrm>
            </p:contentPart>
          </mc:Choice>
          <mc:Fallback>
            <p:pic>
              <p:nvPicPr>
                <p:cNvPr id="120" name="Freihand 119">
                  <a:extLst>
                    <a:ext uri="{FF2B5EF4-FFF2-40B4-BE49-F238E27FC236}">
                      <a16:creationId xmlns:a16="http://schemas.microsoft.com/office/drawing/2014/main" id="{5362D0E7-510B-4C0C-859F-0F939F88CD7C}"/>
                    </a:ext>
                  </a:extLst>
                </p:cNvPr>
                <p:cNvPicPr/>
                <p:nvPr/>
              </p:nvPicPr>
              <p:blipFill>
                <a:blip r:embed="rId206"/>
                <a:stretch>
                  <a:fillRect/>
                </a:stretch>
              </p:blipFill>
              <p:spPr>
                <a:xfrm>
                  <a:off x="4493627" y="3224227"/>
                  <a:ext cx="1591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1" name="Freihand 120">
                  <a:extLst>
                    <a:ext uri="{FF2B5EF4-FFF2-40B4-BE49-F238E27FC236}">
                      <a16:creationId xmlns:a16="http://schemas.microsoft.com/office/drawing/2014/main" id="{E41608A5-17B5-4035-9012-F51524FBC694}"/>
                    </a:ext>
                  </a:extLst>
                </p14:cNvPr>
                <p14:cNvContentPartPr/>
                <p14:nvPr/>
              </p14:nvContentPartPr>
              <p14:xfrm>
                <a:off x="4631507" y="3221347"/>
                <a:ext cx="101160" cy="119160"/>
              </p14:xfrm>
            </p:contentPart>
          </mc:Choice>
          <mc:Fallback>
            <p:pic>
              <p:nvPicPr>
                <p:cNvPr id="121" name="Freihand 120">
                  <a:extLst>
                    <a:ext uri="{FF2B5EF4-FFF2-40B4-BE49-F238E27FC236}">
                      <a16:creationId xmlns:a16="http://schemas.microsoft.com/office/drawing/2014/main" id="{E41608A5-17B5-4035-9012-F51524FBC694}"/>
                    </a:ext>
                  </a:extLst>
                </p:cNvPr>
                <p:cNvPicPr/>
                <p:nvPr/>
              </p:nvPicPr>
              <p:blipFill>
                <a:blip r:embed="rId208"/>
                <a:stretch>
                  <a:fillRect/>
                </a:stretch>
              </p:blipFill>
              <p:spPr>
                <a:xfrm>
                  <a:off x="4627187" y="3217027"/>
                  <a:ext cx="10980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22" name="Freihand 121">
                  <a:extLst>
                    <a:ext uri="{FF2B5EF4-FFF2-40B4-BE49-F238E27FC236}">
                      <a16:creationId xmlns:a16="http://schemas.microsoft.com/office/drawing/2014/main" id="{E0A9874D-341D-436A-AE47-74E705870A2E}"/>
                    </a:ext>
                  </a:extLst>
                </p14:cNvPr>
                <p14:cNvContentPartPr/>
                <p14:nvPr/>
              </p14:nvContentPartPr>
              <p14:xfrm>
                <a:off x="4860827" y="3219547"/>
                <a:ext cx="11520" cy="15480"/>
              </p14:xfrm>
            </p:contentPart>
          </mc:Choice>
          <mc:Fallback>
            <p:pic>
              <p:nvPicPr>
                <p:cNvPr id="122" name="Freihand 121">
                  <a:extLst>
                    <a:ext uri="{FF2B5EF4-FFF2-40B4-BE49-F238E27FC236}">
                      <a16:creationId xmlns:a16="http://schemas.microsoft.com/office/drawing/2014/main" id="{E0A9874D-341D-436A-AE47-74E705870A2E}"/>
                    </a:ext>
                  </a:extLst>
                </p:cNvPr>
                <p:cNvPicPr/>
                <p:nvPr/>
              </p:nvPicPr>
              <p:blipFill>
                <a:blip r:embed="rId210"/>
                <a:stretch>
                  <a:fillRect/>
                </a:stretch>
              </p:blipFill>
              <p:spPr>
                <a:xfrm>
                  <a:off x="4856507" y="3215227"/>
                  <a:ext cx="2016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23" name="Freihand 122">
                  <a:extLst>
                    <a:ext uri="{FF2B5EF4-FFF2-40B4-BE49-F238E27FC236}">
                      <a16:creationId xmlns:a16="http://schemas.microsoft.com/office/drawing/2014/main" id="{D9C6C0E6-8EC0-43A9-BBBD-2BD27CC0C8FE}"/>
                    </a:ext>
                  </a:extLst>
                </p14:cNvPr>
                <p14:cNvContentPartPr/>
                <p14:nvPr/>
              </p14:nvContentPartPr>
              <p14:xfrm>
                <a:off x="4817267" y="3228547"/>
                <a:ext cx="15840" cy="102240"/>
              </p14:xfrm>
            </p:contentPart>
          </mc:Choice>
          <mc:Fallback>
            <p:pic>
              <p:nvPicPr>
                <p:cNvPr id="123" name="Freihand 122">
                  <a:extLst>
                    <a:ext uri="{FF2B5EF4-FFF2-40B4-BE49-F238E27FC236}">
                      <a16:creationId xmlns:a16="http://schemas.microsoft.com/office/drawing/2014/main" id="{D9C6C0E6-8EC0-43A9-BBBD-2BD27CC0C8FE}"/>
                    </a:ext>
                  </a:extLst>
                </p:cNvPr>
                <p:cNvPicPr/>
                <p:nvPr/>
              </p:nvPicPr>
              <p:blipFill>
                <a:blip r:embed="rId212"/>
                <a:stretch>
                  <a:fillRect/>
                </a:stretch>
              </p:blipFill>
              <p:spPr>
                <a:xfrm>
                  <a:off x="4812947" y="3224227"/>
                  <a:ext cx="244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24" name="Freihand 123">
                  <a:extLst>
                    <a:ext uri="{FF2B5EF4-FFF2-40B4-BE49-F238E27FC236}">
                      <a16:creationId xmlns:a16="http://schemas.microsoft.com/office/drawing/2014/main" id="{AE6277B6-FCF8-4F2E-A381-B1B394AF8CFD}"/>
                    </a:ext>
                  </a:extLst>
                </p14:cNvPr>
                <p14:cNvContentPartPr/>
                <p14:nvPr/>
              </p14:nvContentPartPr>
              <p14:xfrm>
                <a:off x="4725827" y="3189667"/>
                <a:ext cx="183240" cy="186120"/>
              </p14:xfrm>
            </p:contentPart>
          </mc:Choice>
          <mc:Fallback>
            <p:pic>
              <p:nvPicPr>
                <p:cNvPr id="124" name="Freihand 123">
                  <a:extLst>
                    <a:ext uri="{FF2B5EF4-FFF2-40B4-BE49-F238E27FC236}">
                      <a16:creationId xmlns:a16="http://schemas.microsoft.com/office/drawing/2014/main" id="{AE6277B6-FCF8-4F2E-A381-B1B394AF8CFD}"/>
                    </a:ext>
                  </a:extLst>
                </p:cNvPr>
                <p:cNvPicPr/>
                <p:nvPr/>
              </p:nvPicPr>
              <p:blipFill>
                <a:blip r:embed="rId214"/>
                <a:stretch>
                  <a:fillRect/>
                </a:stretch>
              </p:blipFill>
              <p:spPr>
                <a:xfrm>
                  <a:off x="4721507" y="3185347"/>
                  <a:ext cx="19188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26" name="Freihand 125">
                  <a:extLst>
                    <a:ext uri="{FF2B5EF4-FFF2-40B4-BE49-F238E27FC236}">
                      <a16:creationId xmlns:a16="http://schemas.microsoft.com/office/drawing/2014/main" id="{D7B5A5AF-F8CF-42BD-9EDD-B6DF7EAAAFB2}"/>
                    </a:ext>
                  </a:extLst>
                </p14:cNvPr>
                <p14:cNvContentPartPr/>
                <p14:nvPr/>
              </p14:nvContentPartPr>
              <p14:xfrm>
                <a:off x="5044067" y="3281827"/>
                <a:ext cx="131040" cy="24480"/>
              </p14:xfrm>
            </p:contentPart>
          </mc:Choice>
          <mc:Fallback>
            <p:pic>
              <p:nvPicPr>
                <p:cNvPr id="126" name="Freihand 125">
                  <a:extLst>
                    <a:ext uri="{FF2B5EF4-FFF2-40B4-BE49-F238E27FC236}">
                      <a16:creationId xmlns:a16="http://schemas.microsoft.com/office/drawing/2014/main" id="{D7B5A5AF-F8CF-42BD-9EDD-B6DF7EAAAFB2}"/>
                    </a:ext>
                  </a:extLst>
                </p:cNvPr>
                <p:cNvPicPr/>
                <p:nvPr/>
              </p:nvPicPr>
              <p:blipFill>
                <a:blip r:embed="rId216"/>
                <a:stretch>
                  <a:fillRect/>
                </a:stretch>
              </p:blipFill>
              <p:spPr>
                <a:xfrm>
                  <a:off x="5039747" y="3277507"/>
                  <a:ext cx="1396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27" name="Freihand 126">
                  <a:extLst>
                    <a:ext uri="{FF2B5EF4-FFF2-40B4-BE49-F238E27FC236}">
                      <a16:creationId xmlns:a16="http://schemas.microsoft.com/office/drawing/2014/main" id="{C0E335A4-EB51-48B5-8D50-CBB3100D21DC}"/>
                    </a:ext>
                  </a:extLst>
                </p14:cNvPr>
                <p14:cNvContentPartPr/>
                <p14:nvPr/>
              </p14:nvContentPartPr>
              <p14:xfrm>
                <a:off x="5170787" y="3235387"/>
                <a:ext cx="104040" cy="109080"/>
              </p14:xfrm>
            </p:contentPart>
          </mc:Choice>
          <mc:Fallback>
            <p:pic>
              <p:nvPicPr>
                <p:cNvPr id="127" name="Freihand 126">
                  <a:extLst>
                    <a:ext uri="{FF2B5EF4-FFF2-40B4-BE49-F238E27FC236}">
                      <a16:creationId xmlns:a16="http://schemas.microsoft.com/office/drawing/2014/main" id="{C0E335A4-EB51-48B5-8D50-CBB3100D21DC}"/>
                    </a:ext>
                  </a:extLst>
                </p:cNvPr>
                <p:cNvPicPr/>
                <p:nvPr/>
              </p:nvPicPr>
              <p:blipFill>
                <a:blip r:embed="rId218"/>
                <a:stretch>
                  <a:fillRect/>
                </a:stretch>
              </p:blipFill>
              <p:spPr>
                <a:xfrm>
                  <a:off x="5166467" y="3231067"/>
                  <a:ext cx="1126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28" name="Freihand 127">
                  <a:extLst>
                    <a:ext uri="{FF2B5EF4-FFF2-40B4-BE49-F238E27FC236}">
                      <a16:creationId xmlns:a16="http://schemas.microsoft.com/office/drawing/2014/main" id="{5B61D232-F45D-4736-8979-1B02996CAA0A}"/>
                    </a:ext>
                  </a:extLst>
                </p14:cNvPr>
                <p14:cNvContentPartPr/>
                <p14:nvPr/>
              </p14:nvContentPartPr>
              <p14:xfrm>
                <a:off x="5405147" y="3229627"/>
                <a:ext cx="181080" cy="75600"/>
              </p14:xfrm>
            </p:contentPart>
          </mc:Choice>
          <mc:Fallback>
            <p:pic>
              <p:nvPicPr>
                <p:cNvPr id="128" name="Freihand 127">
                  <a:extLst>
                    <a:ext uri="{FF2B5EF4-FFF2-40B4-BE49-F238E27FC236}">
                      <a16:creationId xmlns:a16="http://schemas.microsoft.com/office/drawing/2014/main" id="{5B61D232-F45D-4736-8979-1B02996CAA0A}"/>
                    </a:ext>
                  </a:extLst>
                </p:cNvPr>
                <p:cNvPicPr/>
                <p:nvPr/>
              </p:nvPicPr>
              <p:blipFill>
                <a:blip r:embed="rId220"/>
                <a:stretch>
                  <a:fillRect/>
                </a:stretch>
              </p:blipFill>
              <p:spPr>
                <a:xfrm>
                  <a:off x="5400827" y="3225307"/>
                  <a:ext cx="1897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29" name="Freihand 128">
                  <a:extLst>
                    <a:ext uri="{FF2B5EF4-FFF2-40B4-BE49-F238E27FC236}">
                      <a16:creationId xmlns:a16="http://schemas.microsoft.com/office/drawing/2014/main" id="{3F85F4FB-9A86-4523-AAA0-11335E79C5C5}"/>
                    </a:ext>
                  </a:extLst>
                </p14:cNvPr>
                <p14:cNvContentPartPr/>
                <p14:nvPr/>
              </p14:nvContentPartPr>
              <p14:xfrm>
                <a:off x="5561387" y="3149707"/>
                <a:ext cx="360" cy="360"/>
              </p14:xfrm>
            </p:contentPart>
          </mc:Choice>
          <mc:Fallback>
            <p:pic>
              <p:nvPicPr>
                <p:cNvPr id="129" name="Freihand 128">
                  <a:extLst>
                    <a:ext uri="{FF2B5EF4-FFF2-40B4-BE49-F238E27FC236}">
                      <a16:creationId xmlns:a16="http://schemas.microsoft.com/office/drawing/2014/main" id="{3F85F4FB-9A86-4523-AAA0-11335E79C5C5}"/>
                    </a:ext>
                  </a:extLst>
                </p:cNvPr>
                <p:cNvPicPr/>
                <p:nvPr/>
              </p:nvPicPr>
              <p:blipFill>
                <a:blip r:embed="rId79"/>
                <a:stretch>
                  <a:fillRect/>
                </a:stretch>
              </p:blipFill>
              <p:spPr>
                <a:xfrm>
                  <a:off x="5557067" y="31453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31" name="Freihand 130">
                  <a:extLst>
                    <a:ext uri="{FF2B5EF4-FFF2-40B4-BE49-F238E27FC236}">
                      <a16:creationId xmlns:a16="http://schemas.microsoft.com/office/drawing/2014/main" id="{E5157A82-5251-46D9-B5F5-D130910C0304}"/>
                    </a:ext>
                  </a:extLst>
                </p14:cNvPr>
                <p14:cNvContentPartPr/>
                <p14:nvPr/>
              </p14:nvContentPartPr>
              <p14:xfrm>
                <a:off x="5753987" y="3134227"/>
                <a:ext cx="24120" cy="152640"/>
              </p14:xfrm>
            </p:contentPart>
          </mc:Choice>
          <mc:Fallback>
            <p:pic>
              <p:nvPicPr>
                <p:cNvPr id="131" name="Freihand 130">
                  <a:extLst>
                    <a:ext uri="{FF2B5EF4-FFF2-40B4-BE49-F238E27FC236}">
                      <a16:creationId xmlns:a16="http://schemas.microsoft.com/office/drawing/2014/main" id="{E5157A82-5251-46D9-B5F5-D130910C0304}"/>
                    </a:ext>
                  </a:extLst>
                </p:cNvPr>
                <p:cNvPicPr/>
                <p:nvPr/>
              </p:nvPicPr>
              <p:blipFill>
                <a:blip r:embed="rId223"/>
                <a:stretch>
                  <a:fillRect/>
                </a:stretch>
              </p:blipFill>
              <p:spPr>
                <a:xfrm>
                  <a:off x="5749667" y="3129907"/>
                  <a:ext cx="327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32" name="Freihand 131">
                  <a:extLst>
                    <a:ext uri="{FF2B5EF4-FFF2-40B4-BE49-F238E27FC236}">
                      <a16:creationId xmlns:a16="http://schemas.microsoft.com/office/drawing/2014/main" id="{3C224C83-270D-4C66-B0A4-5D743EC526ED}"/>
                    </a:ext>
                  </a:extLst>
                </p14:cNvPr>
                <p14:cNvContentPartPr/>
                <p14:nvPr/>
              </p14:nvContentPartPr>
              <p14:xfrm>
                <a:off x="5739227" y="3182827"/>
                <a:ext cx="356760" cy="297360"/>
              </p14:xfrm>
            </p:contentPart>
          </mc:Choice>
          <mc:Fallback>
            <p:pic>
              <p:nvPicPr>
                <p:cNvPr id="132" name="Freihand 131">
                  <a:extLst>
                    <a:ext uri="{FF2B5EF4-FFF2-40B4-BE49-F238E27FC236}">
                      <a16:creationId xmlns:a16="http://schemas.microsoft.com/office/drawing/2014/main" id="{3C224C83-270D-4C66-B0A4-5D743EC526ED}"/>
                    </a:ext>
                  </a:extLst>
                </p:cNvPr>
                <p:cNvPicPr/>
                <p:nvPr/>
              </p:nvPicPr>
              <p:blipFill>
                <a:blip r:embed="rId225"/>
                <a:stretch>
                  <a:fillRect/>
                </a:stretch>
              </p:blipFill>
              <p:spPr>
                <a:xfrm>
                  <a:off x="5734907" y="3178507"/>
                  <a:ext cx="365400" cy="306000"/>
                </a:xfrm>
                <a:prstGeom prst="rect">
                  <a:avLst/>
                </a:prstGeom>
              </p:spPr>
            </p:pic>
          </mc:Fallback>
        </mc:AlternateContent>
        <mc:AlternateContent xmlns:mc="http://schemas.openxmlformats.org/markup-compatibility/2006">
          <mc:Choice xmlns:p14="http://schemas.microsoft.com/office/powerpoint/2010/main" Requires="p14">
            <p:contentPart p14:bwMode="auto" r:id="rId226">
              <p14:nvContentPartPr>
                <p14:cNvPr id="133" name="Freihand 132">
                  <a:extLst>
                    <a:ext uri="{FF2B5EF4-FFF2-40B4-BE49-F238E27FC236}">
                      <a16:creationId xmlns:a16="http://schemas.microsoft.com/office/drawing/2014/main" id="{35363F96-B701-4134-AEE9-7FF2E996464B}"/>
                    </a:ext>
                  </a:extLst>
                </p14:cNvPr>
                <p14:cNvContentPartPr/>
                <p14:nvPr/>
              </p14:nvContentPartPr>
              <p14:xfrm>
                <a:off x="6130907" y="3209107"/>
                <a:ext cx="144360" cy="64080"/>
              </p14:xfrm>
            </p:contentPart>
          </mc:Choice>
          <mc:Fallback>
            <p:pic>
              <p:nvPicPr>
                <p:cNvPr id="133" name="Freihand 132">
                  <a:extLst>
                    <a:ext uri="{FF2B5EF4-FFF2-40B4-BE49-F238E27FC236}">
                      <a16:creationId xmlns:a16="http://schemas.microsoft.com/office/drawing/2014/main" id="{35363F96-B701-4134-AEE9-7FF2E996464B}"/>
                    </a:ext>
                  </a:extLst>
                </p:cNvPr>
                <p:cNvPicPr/>
                <p:nvPr/>
              </p:nvPicPr>
              <p:blipFill>
                <a:blip r:embed="rId227"/>
                <a:stretch>
                  <a:fillRect/>
                </a:stretch>
              </p:blipFill>
              <p:spPr>
                <a:xfrm>
                  <a:off x="6126587" y="3204787"/>
                  <a:ext cx="15300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228">
              <p14:nvContentPartPr>
                <p14:cNvPr id="134" name="Freihand 133">
                  <a:extLst>
                    <a:ext uri="{FF2B5EF4-FFF2-40B4-BE49-F238E27FC236}">
                      <a16:creationId xmlns:a16="http://schemas.microsoft.com/office/drawing/2014/main" id="{3BA22CD3-064C-4129-B104-6A865690D453}"/>
                    </a:ext>
                  </a:extLst>
                </p14:cNvPr>
                <p14:cNvContentPartPr/>
                <p14:nvPr/>
              </p14:nvContentPartPr>
              <p14:xfrm>
                <a:off x="6272387" y="3138907"/>
                <a:ext cx="262080" cy="134640"/>
              </p14:xfrm>
            </p:contentPart>
          </mc:Choice>
          <mc:Fallback>
            <p:pic>
              <p:nvPicPr>
                <p:cNvPr id="134" name="Freihand 133">
                  <a:extLst>
                    <a:ext uri="{FF2B5EF4-FFF2-40B4-BE49-F238E27FC236}">
                      <a16:creationId xmlns:a16="http://schemas.microsoft.com/office/drawing/2014/main" id="{3BA22CD3-064C-4129-B104-6A865690D453}"/>
                    </a:ext>
                  </a:extLst>
                </p:cNvPr>
                <p:cNvPicPr/>
                <p:nvPr/>
              </p:nvPicPr>
              <p:blipFill>
                <a:blip r:embed="rId229"/>
                <a:stretch>
                  <a:fillRect/>
                </a:stretch>
              </p:blipFill>
              <p:spPr>
                <a:xfrm>
                  <a:off x="6268067" y="3134587"/>
                  <a:ext cx="27072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230">
              <p14:nvContentPartPr>
                <p14:cNvPr id="136" name="Freihand 135">
                  <a:extLst>
                    <a:ext uri="{FF2B5EF4-FFF2-40B4-BE49-F238E27FC236}">
                      <a16:creationId xmlns:a16="http://schemas.microsoft.com/office/drawing/2014/main" id="{3B47B4E3-4FA7-4E24-9A5F-369584CB40E6}"/>
                    </a:ext>
                  </a:extLst>
                </p14:cNvPr>
                <p14:cNvContentPartPr/>
                <p14:nvPr/>
              </p14:nvContentPartPr>
              <p14:xfrm>
                <a:off x="6688187" y="3143227"/>
                <a:ext cx="151560" cy="122400"/>
              </p14:xfrm>
            </p:contentPart>
          </mc:Choice>
          <mc:Fallback>
            <p:pic>
              <p:nvPicPr>
                <p:cNvPr id="136" name="Freihand 135">
                  <a:extLst>
                    <a:ext uri="{FF2B5EF4-FFF2-40B4-BE49-F238E27FC236}">
                      <a16:creationId xmlns:a16="http://schemas.microsoft.com/office/drawing/2014/main" id="{3B47B4E3-4FA7-4E24-9A5F-369584CB40E6}"/>
                    </a:ext>
                  </a:extLst>
                </p:cNvPr>
                <p:cNvPicPr/>
                <p:nvPr/>
              </p:nvPicPr>
              <p:blipFill>
                <a:blip r:embed="rId231"/>
                <a:stretch>
                  <a:fillRect/>
                </a:stretch>
              </p:blipFill>
              <p:spPr>
                <a:xfrm>
                  <a:off x="6683867" y="3138907"/>
                  <a:ext cx="16020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232">
              <p14:nvContentPartPr>
                <p14:cNvPr id="137" name="Freihand 136">
                  <a:extLst>
                    <a:ext uri="{FF2B5EF4-FFF2-40B4-BE49-F238E27FC236}">
                      <a16:creationId xmlns:a16="http://schemas.microsoft.com/office/drawing/2014/main" id="{4D1BDFDE-2DE9-4801-B873-59086FDC8905}"/>
                    </a:ext>
                  </a:extLst>
                </p14:cNvPr>
                <p14:cNvContentPartPr/>
                <p14:nvPr/>
              </p14:nvContentPartPr>
              <p14:xfrm>
                <a:off x="6839387" y="3113347"/>
                <a:ext cx="260640" cy="157320"/>
              </p14:xfrm>
            </p:contentPart>
          </mc:Choice>
          <mc:Fallback>
            <p:pic>
              <p:nvPicPr>
                <p:cNvPr id="137" name="Freihand 136">
                  <a:extLst>
                    <a:ext uri="{FF2B5EF4-FFF2-40B4-BE49-F238E27FC236}">
                      <a16:creationId xmlns:a16="http://schemas.microsoft.com/office/drawing/2014/main" id="{4D1BDFDE-2DE9-4801-B873-59086FDC8905}"/>
                    </a:ext>
                  </a:extLst>
                </p:cNvPr>
                <p:cNvPicPr/>
                <p:nvPr/>
              </p:nvPicPr>
              <p:blipFill>
                <a:blip r:embed="rId233"/>
                <a:stretch>
                  <a:fillRect/>
                </a:stretch>
              </p:blipFill>
              <p:spPr>
                <a:xfrm>
                  <a:off x="6835067" y="3109027"/>
                  <a:ext cx="26928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234">
              <p14:nvContentPartPr>
                <p14:cNvPr id="138" name="Freihand 137">
                  <a:extLst>
                    <a:ext uri="{FF2B5EF4-FFF2-40B4-BE49-F238E27FC236}">
                      <a16:creationId xmlns:a16="http://schemas.microsoft.com/office/drawing/2014/main" id="{5E587C17-F2F8-48AF-90E1-5F58D1477EBB}"/>
                    </a:ext>
                  </a:extLst>
                </p14:cNvPr>
                <p14:cNvContentPartPr/>
                <p14:nvPr/>
              </p14:nvContentPartPr>
              <p14:xfrm>
                <a:off x="7080227" y="3216667"/>
                <a:ext cx="113040" cy="60120"/>
              </p14:xfrm>
            </p:contentPart>
          </mc:Choice>
          <mc:Fallback>
            <p:pic>
              <p:nvPicPr>
                <p:cNvPr id="138" name="Freihand 137">
                  <a:extLst>
                    <a:ext uri="{FF2B5EF4-FFF2-40B4-BE49-F238E27FC236}">
                      <a16:creationId xmlns:a16="http://schemas.microsoft.com/office/drawing/2014/main" id="{5E587C17-F2F8-48AF-90E1-5F58D1477EBB}"/>
                    </a:ext>
                  </a:extLst>
                </p:cNvPr>
                <p:cNvPicPr/>
                <p:nvPr/>
              </p:nvPicPr>
              <p:blipFill>
                <a:blip r:embed="rId235"/>
                <a:stretch>
                  <a:fillRect/>
                </a:stretch>
              </p:blipFill>
              <p:spPr>
                <a:xfrm>
                  <a:off x="7075907" y="3212347"/>
                  <a:ext cx="121680" cy="68760"/>
                </a:xfrm>
                <a:prstGeom prst="rect">
                  <a:avLst/>
                </a:prstGeom>
              </p:spPr>
            </p:pic>
          </mc:Fallback>
        </mc:AlternateContent>
        <mc:AlternateContent xmlns:mc="http://schemas.openxmlformats.org/markup-compatibility/2006">
          <mc:Choice xmlns:p14="http://schemas.microsoft.com/office/powerpoint/2010/main" Requires="p14">
            <p:contentPart p14:bwMode="auto" r:id="rId236">
              <p14:nvContentPartPr>
                <p14:cNvPr id="139" name="Freihand 138">
                  <a:extLst>
                    <a:ext uri="{FF2B5EF4-FFF2-40B4-BE49-F238E27FC236}">
                      <a16:creationId xmlns:a16="http://schemas.microsoft.com/office/drawing/2014/main" id="{6B69D143-CC51-4D0B-BD4E-5E2DB85A7FD2}"/>
                    </a:ext>
                  </a:extLst>
                </p14:cNvPr>
                <p14:cNvContentPartPr/>
                <p14:nvPr/>
              </p14:nvContentPartPr>
              <p14:xfrm>
                <a:off x="7218467" y="3189667"/>
                <a:ext cx="135360" cy="80280"/>
              </p14:xfrm>
            </p:contentPart>
          </mc:Choice>
          <mc:Fallback>
            <p:pic>
              <p:nvPicPr>
                <p:cNvPr id="139" name="Freihand 138">
                  <a:extLst>
                    <a:ext uri="{FF2B5EF4-FFF2-40B4-BE49-F238E27FC236}">
                      <a16:creationId xmlns:a16="http://schemas.microsoft.com/office/drawing/2014/main" id="{6B69D143-CC51-4D0B-BD4E-5E2DB85A7FD2}"/>
                    </a:ext>
                  </a:extLst>
                </p:cNvPr>
                <p:cNvPicPr/>
                <p:nvPr/>
              </p:nvPicPr>
              <p:blipFill>
                <a:blip r:embed="rId237"/>
                <a:stretch>
                  <a:fillRect/>
                </a:stretch>
              </p:blipFill>
              <p:spPr>
                <a:xfrm>
                  <a:off x="7214147" y="3185347"/>
                  <a:ext cx="1440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238">
              <p14:nvContentPartPr>
                <p14:cNvPr id="140" name="Freihand 139">
                  <a:extLst>
                    <a:ext uri="{FF2B5EF4-FFF2-40B4-BE49-F238E27FC236}">
                      <a16:creationId xmlns:a16="http://schemas.microsoft.com/office/drawing/2014/main" id="{EC601299-8FAA-4E62-A34F-524B759714C5}"/>
                    </a:ext>
                  </a:extLst>
                </p14:cNvPr>
                <p14:cNvContentPartPr/>
                <p14:nvPr/>
              </p14:nvContentPartPr>
              <p14:xfrm>
                <a:off x="7314587" y="3176707"/>
                <a:ext cx="103320" cy="81360"/>
              </p14:xfrm>
            </p:contentPart>
          </mc:Choice>
          <mc:Fallback>
            <p:pic>
              <p:nvPicPr>
                <p:cNvPr id="140" name="Freihand 139">
                  <a:extLst>
                    <a:ext uri="{FF2B5EF4-FFF2-40B4-BE49-F238E27FC236}">
                      <a16:creationId xmlns:a16="http://schemas.microsoft.com/office/drawing/2014/main" id="{EC601299-8FAA-4E62-A34F-524B759714C5}"/>
                    </a:ext>
                  </a:extLst>
                </p:cNvPr>
                <p:cNvPicPr/>
                <p:nvPr/>
              </p:nvPicPr>
              <p:blipFill>
                <a:blip r:embed="rId239"/>
                <a:stretch>
                  <a:fillRect/>
                </a:stretch>
              </p:blipFill>
              <p:spPr>
                <a:xfrm>
                  <a:off x="7310267" y="3172387"/>
                  <a:ext cx="11196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240">
              <p14:nvContentPartPr>
                <p14:cNvPr id="141" name="Freihand 140">
                  <a:extLst>
                    <a:ext uri="{FF2B5EF4-FFF2-40B4-BE49-F238E27FC236}">
                      <a16:creationId xmlns:a16="http://schemas.microsoft.com/office/drawing/2014/main" id="{123C0FA9-163B-4AD1-91EB-A357BC68B49F}"/>
                    </a:ext>
                  </a:extLst>
                </p14:cNvPr>
                <p14:cNvContentPartPr/>
                <p14:nvPr/>
              </p14:nvContentPartPr>
              <p14:xfrm>
                <a:off x="7250867" y="3069787"/>
                <a:ext cx="360" cy="360"/>
              </p14:xfrm>
            </p:contentPart>
          </mc:Choice>
          <mc:Fallback>
            <p:pic>
              <p:nvPicPr>
                <p:cNvPr id="141" name="Freihand 140">
                  <a:extLst>
                    <a:ext uri="{FF2B5EF4-FFF2-40B4-BE49-F238E27FC236}">
                      <a16:creationId xmlns:a16="http://schemas.microsoft.com/office/drawing/2014/main" id="{123C0FA9-163B-4AD1-91EB-A357BC68B49F}"/>
                    </a:ext>
                  </a:extLst>
                </p:cNvPr>
                <p:cNvPicPr/>
                <p:nvPr/>
              </p:nvPicPr>
              <p:blipFill>
                <a:blip r:embed="rId79"/>
                <a:stretch>
                  <a:fillRect/>
                </a:stretch>
              </p:blipFill>
              <p:spPr>
                <a:xfrm>
                  <a:off x="7246547" y="3065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2" name="Freihand 141">
                  <a:extLst>
                    <a:ext uri="{FF2B5EF4-FFF2-40B4-BE49-F238E27FC236}">
                      <a16:creationId xmlns:a16="http://schemas.microsoft.com/office/drawing/2014/main" id="{9BC3EDAA-6314-418A-866B-1C27744BC35A}"/>
                    </a:ext>
                  </a:extLst>
                </p14:cNvPr>
                <p14:cNvContentPartPr/>
                <p14:nvPr/>
              </p14:nvContentPartPr>
              <p14:xfrm>
                <a:off x="7442747" y="3167707"/>
                <a:ext cx="111240" cy="117000"/>
              </p14:xfrm>
            </p:contentPart>
          </mc:Choice>
          <mc:Fallback>
            <p:pic>
              <p:nvPicPr>
                <p:cNvPr id="142" name="Freihand 141">
                  <a:extLst>
                    <a:ext uri="{FF2B5EF4-FFF2-40B4-BE49-F238E27FC236}">
                      <a16:creationId xmlns:a16="http://schemas.microsoft.com/office/drawing/2014/main" id="{9BC3EDAA-6314-418A-866B-1C27744BC35A}"/>
                    </a:ext>
                  </a:extLst>
                </p:cNvPr>
                <p:cNvPicPr/>
                <p:nvPr/>
              </p:nvPicPr>
              <p:blipFill>
                <a:blip r:embed="rId242"/>
                <a:stretch>
                  <a:fillRect/>
                </a:stretch>
              </p:blipFill>
              <p:spPr>
                <a:xfrm>
                  <a:off x="7438427" y="3163387"/>
                  <a:ext cx="11988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3" name="Freihand 142">
                  <a:extLst>
                    <a:ext uri="{FF2B5EF4-FFF2-40B4-BE49-F238E27FC236}">
                      <a16:creationId xmlns:a16="http://schemas.microsoft.com/office/drawing/2014/main" id="{AA25B5E8-C6BC-42D0-A98F-9D4837EFA609}"/>
                    </a:ext>
                  </a:extLst>
                </p14:cNvPr>
                <p14:cNvContentPartPr/>
                <p14:nvPr/>
              </p14:nvContentPartPr>
              <p14:xfrm>
                <a:off x="7695827" y="3182107"/>
                <a:ext cx="101160" cy="106920"/>
              </p14:xfrm>
            </p:contentPart>
          </mc:Choice>
          <mc:Fallback>
            <p:pic>
              <p:nvPicPr>
                <p:cNvPr id="143" name="Freihand 142">
                  <a:extLst>
                    <a:ext uri="{FF2B5EF4-FFF2-40B4-BE49-F238E27FC236}">
                      <a16:creationId xmlns:a16="http://schemas.microsoft.com/office/drawing/2014/main" id="{AA25B5E8-C6BC-42D0-A98F-9D4837EFA609}"/>
                    </a:ext>
                  </a:extLst>
                </p:cNvPr>
                <p:cNvPicPr/>
                <p:nvPr/>
              </p:nvPicPr>
              <p:blipFill>
                <a:blip r:embed="rId244"/>
                <a:stretch>
                  <a:fillRect/>
                </a:stretch>
              </p:blipFill>
              <p:spPr>
                <a:xfrm>
                  <a:off x="7691507" y="3177787"/>
                  <a:ext cx="1098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44" name="Freihand 143">
                  <a:extLst>
                    <a:ext uri="{FF2B5EF4-FFF2-40B4-BE49-F238E27FC236}">
                      <a16:creationId xmlns:a16="http://schemas.microsoft.com/office/drawing/2014/main" id="{C6AF1FFD-5C22-4A73-903B-F40826C8AED3}"/>
                    </a:ext>
                  </a:extLst>
                </p14:cNvPr>
                <p14:cNvContentPartPr/>
                <p14:nvPr/>
              </p14:nvContentPartPr>
              <p14:xfrm>
                <a:off x="7786907" y="3206947"/>
                <a:ext cx="472320" cy="177840"/>
              </p14:xfrm>
            </p:contentPart>
          </mc:Choice>
          <mc:Fallback>
            <p:pic>
              <p:nvPicPr>
                <p:cNvPr id="144" name="Freihand 143">
                  <a:extLst>
                    <a:ext uri="{FF2B5EF4-FFF2-40B4-BE49-F238E27FC236}">
                      <a16:creationId xmlns:a16="http://schemas.microsoft.com/office/drawing/2014/main" id="{C6AF1FFD-5C22-4A73-903B-F40826C8AED3}"/>
                    </a:ext>
                  </a:extLst>
                </p:cNvPr>
                <p:cNvPicPr/>
                <p:nvPr/>
              </p:nvPicPr>
              <p:blipFill>
                <a:blip r:embed="rId246"/>
                <a:stretch>
                  <a:fillRect/>
                </a:stretch>
              </p:blipFill>
              <p:spPr>
                <a:xfrm>
                  <a:off x="7782587" y="3202627"/>
                  <a:ext cx="48096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45" name="Freihand 144">
                  <a:extLst>
                    <a:ext uri="{FF2B5EF4-FFF2-40B4-BE49-F238E27FC236}">
                      <a16:creationId xmlns:a16="http://schemas.microsoft.com/office/drawing/2014/main" id="{F180966D-047F-4214-9CBC-CF64EDA29B1C}"/>
                    </a:ext>
                  </a:extLst>
                </p14:cNvPr>
                <p14:cNvContentPartPr/>
                <p14:nvPr/>
              </p14:nvContentPartPr>
              <p14:xfrm>
                <a:off x="8462987" y="3200107"/>
                <a:ext cx="6480" cy="72000"/>
              </p14:xfrm>
            </p:contentPart>
          </mc:Choice>
          <mc:Fallback>
            <p:pic>
              <p:nvPicPr>
                <p:cNvPr id="145" name="Freihand 144">
                  <a:extLst>
                    <a:ext uri="{FF2B5EF4-FFF2-40B4-BE49-F238E27FC236}">
                      <a16:creationId xmlns:a16="http://schemas.microsoft.com/office/drawing/2014/main" id="{F180966D-047F-4214-9CBC-CF64EDA29B1C}"/>
                    </a:ext>
                  </a:extLst>
                </p:cNvPr>
                <p:cNvPicPr/>
                <p:nvPr/>
              </p:nvPicPr>
              <p:blipFill>
                <a:blip r:embed="rId248"/>
                <a:stretch>
                  <a:fillRect/>
                </a:stretch>
              </p:blipFill>
              <p:spPr>
                <a:xfrm>
                  <a:off x="8458667" y="3195787"/>
                  <a:ext cx="151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46" name="Freihand 145">
                  <a:extLst>
                    <a:ext uri="{FF2B5EF4-FFF2-40B4-BE49-F238E27FC236}">
                      <a16:creationId xmlns:a16="http://schemas.microsoft.com/office/drawing/2014/main" id="{365DC8AF-AFEA-4C83-A5FC-53059B97A1DE}"/>
                    </a:ext>
                  </a:extLst>
                </p14:cNvPr>
                <p14:cNvContentPartPr/>
                <p14:nvPr/>
              </p14:nvContentPartPr>
              <p14:xfrm>
                <a:off x="8458667" y="3163027"/>
                <a:ext cx="32400" cy="18720"/>
              </p14:xfrm>
            </p:contentPart>
          </mc:Choice>
          <mc:Fallback>
            <p:pic>
              <p:nvPicPr>
                <p:cNvPr id="146" name="Freihand 145">
                  <a:extLst>
                    <a:ext uri="{FF2B5EF4-FFF2-40B4-BE49-F238E27FC236}">
                      <a16:creationId xmlns:a16="http://schemas.microsoft.com/office/drawing/2014/main" id="{365DC8AF-AFEA-4C83-A5FC-53059B97A1DE}"/>
                    </a:ext>
                  </a:extLst>
                </p:cNvPr>
                <p:cNvPicPr/>
                <p:nvPr/>
              </p:nvPicPr>
              <p:blipFill>
                <a:blip r:embed="rId250"/>
                <a:stretch>
                  <a:fillRect/>
                </a:stretch>
              </p:blipFill>
              <p:spPr>
                <a:xfrm>
                  <a:off x="8454347" y="3158707"/>
                  <a:ext cx="410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47" name="Freihand 146">
                  <a:extLst>
                    <a:ext uri="{FF2B5EF4-FFF2-40B4-BE49-F238E27FC236}">
                      <a16:creationId xmlns:a16="http://schemas.microsoft.com/office/drawing/2014/main" id="{A333E656-40C9-4001-900E-0D9E8F5F0303}"/>
                    </a:ext>
                  </a:extLst>
                </p14:cNvPr>
                <p14:cNvContentPartPr/>
                <p14:nvPr/>
              </p14:nvContentPartPr>
              <p14:xfrm>
                <a:off x="8511947" y="3201187"/>
                <a:ext cx="72360" cy="90720"/>
              </p14:xfrm>
            </p:contentPart>
          </mc:Choice>
          <mc:Fallback>
            <p:pic>
              <p:nvPicPr>
                <p:cNvPr id="147" name="Freihand 146">
                  <a:extLst>
                    <a:ext uri="{FF2B5EF4-FFF2-40B4-BE49-F238E27FC236}">
                      <a16:creationId xmlns:a16="http://schemas.microsoft.com/office/drawing/2014/main" id="{A333E656-40C9-4001-900E-0D9E8F5F0303}"/>
                    </a:ext>
                  </a:extLst>
                </p:cNvPr>
                <p:cNvPicPr/>
                <p:nvPr/>
              </p:nvPicPr>
              <p:blipFill>
                <a:blip r:embed="rId252"/>
                <a:stretch>
                  <a:fillRect/>
                </a:stretch>
              </p:blipFill>
              <p:spPr>
                <a:xfrm>
                  <a:off x="8507627" y="3196867"/>
                  <a:ext cx="8100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48" name="Freihand 147">
                  <a:extLst>
                    <a:ext uri="{FF2B5EF4-FFF2-40B4-BE49-F238E27FC236}">
                      <a16:creationId xmlns:a16="http://schemas.microsoft.com/office/drawing/2014/main" id="{C99FC275-6C05-4352-AB89-564D8EBACC83}"/>
                    </a:ext>
                  </a:extLst>
                </p14:cNvPr>
                <p14:cNvContentPartPr/>
                <p14:nvPr/>
              </p14:nvContentPartPr>
              <p14:xfrm>
                <a:off x="8789147" y="3251227"/>
                <a:ext cx="360" cy="360"/>
              </p14:xfrm>
            </p:contentPart>
          </mc:Choice>
          <mc:Fallback>
            <p:pic>
              <p:nvPicPr>
                <p:cNvPr id="148" name="Freihand 147">
                  <a:extLst>
                    <a:ext uri="{FF2B5EF4-FFF2-40B4-BE49-F238E27FC236}">
                      <a16:creationId xmlns:a16="http://schemas.microsoft.com/office/drawing/2014/main" id="{C99FC275-6C05-4352-AB89-564D8EBACC83}"/>
                    </a:ext>
                  </a:extLst>
                </p:cNvPr>
                <p:cNvPicPr/>
                <p:nvPr/>
              </p:nvPicPr>
              <p:blipFill>
                <a:blip r:embed="rId79"/>
                <a:stretch>
                  <a:fillRect/>
                </a:stretch>
              </p:blipFill>
              <p:spPr>
                <a:xfrm>
                  <a:off x="8784827" y="3246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54">
              <p14:nvContentPartPr>
                <p14:cNvPr id="149" name="Freihand 148">
                  <a:extLst>
                    <a:ext uri="{FF2B5EF4-FFF2-40B4-BE49-F238E27FC236}">
                      <a16:creationId xmlns:a16="http://schemas.microsoft.com/office/drawing/2014/main" id="{09FCB996-3571-4282-AB73-694E94498395}"/>
                    </a:ext>
                  </a:extLst>
                </p14:cNvPr>
                <p14:cNvContentPartPr/>
                <p14:nvPr/>
              </p14:nvContentPartPr>
              <p14:xfrm>
                <a:off x="8794907" y="3179227"/>
                <a:ext cx="206280" cy="101160"/>
              </p14:xfrm>
            </p:contentPart>
          </mc:Choice>
          <mc:Fallback>
            <p:pic>
              <p:nvPicPr>
                <p:cNvPr id="149" name="Freihand 148">
                  <a:extLst>
                    <a:ext uri="{FF2B5EF4-FFF2-40B4-BE49-F238E27FC236}">
                      <a16:creationId xmlns:a16="http://schemas.microsoft.com/office/drawing/2014/main" id="{09FCB996-3571-4282-AB73-694E94498395}"/>
                    </a:ext>
                  </a:extLst>
                </p:cNvPr>
                <p:cNvPicPr/>
                <p:nvPr/>
              </p:nvPicPr>
              <p:blipFill>
                <a:blip r:embed="rId255"/>
                <a:stretch>
                  <a:fillRect/>
                </a:stretch>
              </p:blipFill>
              <p:spPr>
                <a:xfrm>
                  <a:off x="8790587" y="3174907"/>
                  <a:ext cx="21492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56">
              <p14:nvContentPartPr>
                <p14:cNvPr id="150" name="Freihand 149">
                  <a:extLst>
                    <a:ext uri="{FF2B5EF4-FFF2-40B4-BE49-F238E27FC236}">
                      <a16:creationId xmlns:a16="http://schemas.microsoft.com/office/drawing/2014/main" id="{4D026A88-AF83-4572-B889-B7967AAA5263}"/>
                    </a:ext>
                  </a:extLst>
                </p14:cNvPr>
                <p14:cNvContentPartPr/>
                <p14:nvPr/>
              </p14:nvContentPartPr>
              <p14:xfrm>
                <a:off x="9064907" y="3150787"/>
                <a:ext cx="258840" cy="119520"/>
              </p14:xfrm>
            </p:contentPart>
          </mc:Choice>
          <mc:Fallback>
            <p:pic>
              <p:nvPicPr>
                <p:cNvPr id="150" name="Freihand 149">
                  <a:extLst>
                    <a:ext uri="{FF2B5EF4-FFF2-40B4-BE49-F238E27FC236}">
                      <a16:creationId xmlns:a16="http://schemas.microsoft.com/office/drawing/2014/main" id="{4D026A88-AF83-4572-B889-B7967AAA5263}"/>
                    </a:ext>
                  </a:extLst>
                </p:cNvPr>
                <p:cNvPicPr/>
                <p:nvPr/>
              </p:nvPicPr>
              <p:blipFill>
                <a:blip r:embed="rId257"/>
                <a:stretch>
                  <a:fillRect/>
                </a:stretch>
              </p:blipFill>
              <p:spPr>
                <a:xfrm>
                  <a:off x="9060587" y="3146467"/>
                  <a:ext cx="26748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258">
              <p14:nvContentPartPr>
                <p14:cNvPr id="151" name="Freihand 150">
                  <a:extLst>
                    <a:ext uri="{FF2B5EF4-FFF2-40B4-BE49-F238E27FC236}">
                      <a16:creationId xmlns:a16="http://schemas.microsoft.com/office/drawing/2014/main" id="{6BAB2330-C526-401F-B6C6-12BEEE73C1F9}"/>
                    </a:ext>
                  </a:extLst>
                </p14:cNvPr>
                <p14:cNvContentPartPr/>
                <p14:nvPr/>
              </p14:nvContentPartPr>
              <p14:xfrm>
                <a:off x="9323747" y="3189667"/>
                <a:ext cx="149040" cy="94320"/>
              </p14:xfrm>
            </p:contentPart>
          </mc:Choice>
          <mc:Fallback>
            <p:pic>
              <p:nvPicPr>
                <p:cNvPr id="151" name="Freihand 150">
                  <a:extLst>
                    <a:ext uri="{FF2B5EF4-FFF2-40B4-BE49-F238E27FC236}">
                      <a16:creationId xmlns:a16="http://schemas.microsoft.com/office/drawing/2014/main" id="{6BAB2330-C526-401F-B6C6-12BEEE73C1F9}"/>
                    </a:ext>
                  </a:extLst>
                </p:cNvPr>
                <p:cNvPicPr/>
                <p:nvPr/>
              </p:nvPicPr>
              <p:blipFill>
                <a:blip r:embed="rId259"/>
                <a:stretch>
                  <a:fillRect/>
                </a:stretch>
              </p:blipFill>
              <p:spPr>
                <a:xfrm>
                  <a:off x="9319427" y="3185347"/>
                  <a:ext cx="1576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60">
              <p14:nvContentPartPr>
                <p14:cNvPr id="152" name="Freihand 151">
                  <a:extLst>
                    <a:ext uri="{FF2B5EF4-FFF2-40B4-BE49-F238E27FC236}">
                      <a16:creationId xmlns:a16="http://schemas.microsoft.com/office/drawing/2014/main" id="{5C8F9157-276E-46BD-9468-A094490BB7A5}"/>
                    </a:ext>
                  </a:extLst>
                </p14:cNvPr>
                <p14:cNvContentPartPr/>
                <p14:nvPr/>
              </p14:nvContentPartPr>
              <p14:xfrm>
                <a:off x="9468107" y="3101467"/>
                <a:ext cx="373680" cy="154440"/>
              </p14:xfrm>
            </p:contentPart>
          </mc:Choice>
          <mc:Fallback>
            <p:pic>
              <p:nvPicPr>
                <p:cNvPr id="152" name="Freihand 151">
                  <a:extLst>
                    <a:ext uri="{FF2B5EF4-FFF2-40B4-BE49-F238E27FC236}">
                      <a16:creationId xmlns:a16="http://schemas.microsoft.com/office/drawing/2014/main" id="{5C8F9157-276E-46BD-9468-A094490BB7A5}"/>
                    </a:ext>
                  </a:extLst>
                </p:cNvPr>
                <p:cNvPicPr/>
                <p:nvPr/>
              </p:nvPicPr>
              <p:blipFill>
                <a:blip r:embed="rId261"/>
                <a:stretch>
                  <a:fillRect/>
                </a:stretch>
              </p:blipFill>
              <p:spPr>
                <a:xfrm>
                  <a:off x="9463787" y="3097147"/>
                  <a:ext cx="38232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62">
              <p14:nvContentPartPr>
                <p14:cNvPr id="153" name="Freihand 152">
                  <a:extLst>
                    <a:ext uri="{FF2B5EF4-FFF2-40B4-BE49-F238E27FC236}">
                      <a16:creationId xmlns:a16="http://schemas.microsoft.com/office/drawing/2014/main" id="{C14415FD-C772-45F8-BC0A-308C435F724E}"/>
                    </a:ext>
                  </a:extLst>
                </p14:cNvPr>
                <p14:cNvContentPartPr/>
                <p14:nvPr/>
              </p14:nvContentPartPr>
              <p14:xfrm>
                <a:off x="9862667" y="3142147"/>
                <a:ext cx="70560" cy="100080"/>
              </p14:xfrm>
            </p:contentPart>
          </mc:Choice>
          <mc:Fallback>
            <p:pic>
              <p:nvPicPr>
                <p:cNvPr id="153" name="Freihand 152">
                  <a:extLst>
                    <a:ext uri="{FF2B5EF4-FFF2-40B4-BE49-F238E27FC236}">
                      <a16:creationId xmlns:a16="http://schemas.microsoft.com/office/drawing/2014/main" id="{C14415FD-C772-45F8-BC0A-308C435F724E}"/>
                    </a:ext>
                  </a:extLst>
                </p:cNvPr>
                <p:cNvPicPr/>
                <p:nvPr/>
              </p:nvPicPr>
              <p:blipFill>
                <a:blip r:embed="rId263"/>
                <a:stretch>
                  <a:fillRect/>
                </a:stretch>
              </p:blipFill>
              <p:spPr>
                <a:xfrm>
                  <a:off x="9858347" y="3137827"/>
                  <a:ext cx="792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54" name="Freihand 153">
                  <a:extLst>
                    <a:ext uri="{FF2B5EF4-FFF2-40B4-BE49-F238E27FC236}">
                      <a16:creationId xmlns:a16="http://schemas.microsoft.com/office/drawing/2014/main" id="{AECAC6C4-6E2C-4178-94F9-FEF78A872333}"/>
                    </a:ext>
                  </a:extLst>
                </p14:cNvPr>
                <p14:cNvContentPartPr/>
                <p14:nvPr/>
              </p14:nvContentPartPr>
              <p14:xfrm>
                <a:off x="9953387" y="3094627"/>
                <a:ext cx="172440" cy="124560"/>
              </p14:xfrm>
            </p:contentPart>
          </mc:Choice>
          <mc:Fallback>
            <p:pic>
              <p:nvPicPr>
                <p:cNvPr id="154" name="Freihand 153">
                  <a:extLst>
                    <a:ext uri="{FF2B5EF4-FFF2-40B4-BE49-F238E27FC236}">
                      <a16:creationId xmlns:a16="http://schemas.microsoft.com/office/drawing/2014/main" id="{AECAC6C4-6E2C-4178-94F9-FEF78A872333}"/>
                    </a:ext>
                  </a:extLst>
                </p:cNvPr>
                <p:cNvPicPr/>
                <p:nvPr/>
              </p:nvPicPr>
              <p:blipFill>
                <a:blip r:embed="rId265"/>
                <a:stretch>
                  <a:fillRect/>
                </a:stretch>
              </p:blipFill>
              <p:spPr>
                <a:xfrm>
                  <a:off x="9949067" y="3090307"/>
                  <a:ext cx="1810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58" name="Freihand 157">
                  <a:extLst>
                    <a:ext uri="{FF2B5EF4-FFF2-40B4-BE49-F238E27FC236}">
                      <a16:creationId xmlns:a16="http://schemas.microsoft.com/office/drawing/2014/main" id="{DB1DDE25-BE2B-4726-A47A-0A7BAFDCEE57}"/>
                    </a:ext>
                  </a:extLst>
                </p14:cNvPr>
                <p14:cNvContentPartPr/>
                <p14:nvPr/>
              </p14:nvContentPartPr>
              <p14:xfrm>
                <a:off x="8095067" y="3520147"/>
                <a:ext cx="177120" cy="24120"/>
              </p14:xfrm>
            </p:contentPart>
          </mc:Choice>
          <mc:Fallback>
            <p:pic>
              <p:nvPicPr>
                <p:cNvPr id="158" name="Freihand 157">
                  <a:extLst>
                    <a:ext uri="{FF2B5EF4-FFF2-40B4-BE49-F238E27FC236}">
                      <a16:creationId xmlns:a16="http://schemas.microsoft.com/office/drawing/2014/main" id="{DB1DDE25-BE2B-4726-A47A-0A7BAFDCEE57}"/>
                    </a:ext>
                  </a:extLst>
                </p:cNvPr>
                <p:cNvPicPr/>
                <p:nvPr/>
              </p:nvPicPr>
              <p:blipFill>
                <a:blip r:embed="rId267"/>
                <a:stretch>
                  <a:fillRect/>
                </a:stretch>
              </p:blipFill>
              <p:spPr>
                <a:xfrm>
                  <a:off x="8090747" y="3515827"/>
                  <a:ext cx="1857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59" name="Freihand 158">
                  <a:extLst>
                    <a:ext uri="{FF2B5EF4-FFF2-40B4-BE49-F238E27FC236}">
                      <a16:creationId xmlns:a16="http://schemas.microsoft.com/office/drawing/2014/main" id="{0A455C92-FF10-4A58-BDF3-073A88E018CF}"/>
                    </a:ext>
                  </a:extLst>
                </p14:cNvPr>
                <p14:cNvContentPartPr/>
                <p14:nvPr/>
              </p14:nvContentPartPr>
              <p14:xfrm>
                <a:off x="8261387" y="3460027"/>
                <a:ext cx="84240" cy="147960"/>
              </p14:xfrm>
            </p:contentPart>
          </mc:Choice>
          <mc:Fallback>
            <p:pic>
              <p:nvPicPr>
                <p:cNvPr id="159" name="Freihand 158">
                  <a:extLst>
                    <a:ext uri="{FF2B5EF4-FFF2-40B4-BE49-F238E27FC236}">
                      <a16:creationId xmlns:a16="http://schemas.microsoft.com/office/drawing/2014/main" id="{0A455C92-FF10-4A58-BDF3-073A88E018CF}"/>
                    </a:ext>
                  </a:extLst>
                </p:cNvPr>
                <p:cNvPicPr/>
                <p:nvPr/>
              </p:nvPicPr>
              <p:blipFill>
                <a:blip r:embed="rId269"/>
                <a:stretch>
                  <a:fillRect/>
                </a:stretch>
              </p:blipFill>
              <p:spPr>
                <a:xfrm>
                  <a:off x="8257067" y="3455707"/>
                  <a:ext cx="9288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61" name="Freihand 160">
                  <a:extLst>
                    <a:ext uri="{FF2B5EF4-FFF2-40B4-BE49-F238E27FC236}">
                      <a16:creationId xmlns:a16="http://schemas.microsoft.com/office/drawing/2014/main" id="{47EE4ED9-DB2B-486A-ABCF-13B2FA088221}"/>
                    </a:ext>
                  </a:extLst>
                </p14:cNvPr>
                <p14:cNvContentPartPr/>
                <p14:nvPr/>
              </p14:nvContentPartPr>
              <p14:xfrm>
                <a:off x="8470907" y="3454267"/>
                <a:ext cx="184680" cy="106920"/>
              </p14:xfrm>
            </p:contentPart>
          </mc:Choice>
          <mc:Fallback>
            <p:pic>
              <p:nvPicPr>
                <p:cNvPr id="161" name="Freihand 160">
                  <a:extLst>
                    <a:ext uri="{FF2B5EF4-FFF2-40B4-BE49-F238E27FC236}">
                      <a16:creationId xmlns:a16="http://schemas.microsoft.com/office/drawing/2014/main" id="{47EE4ED9-DB2B-486A-ABCF-13B2FA088221}"/>
                    </a:ext>
                  </a:extLst>
                </p:cNvPr>
                <p:cNvPicPr/>
                <p:nvPr/>
              </p:nvPicPr>
              <p:blipFill>
                <a:blip r:embed="rId271"/>
                <a:stretch>
                  <a:fillRect/>
                </a:stretch>
              </p:blipFill>
              <p:spPr>
                <a:xfrm>
                  <a:off x="8466587" y="3449947"/>
                  <a:ext cx="1933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62" name="Freihand 161">
                  <a:extLst>
                    <a:ext uri="{FF2B5EF4-FFF2-40B4-BE49-F238E27FC236}">
                      <a16:creationId xmlns:a16="http://schemas.microsoft.com/office/drawing/2014/main" id="{A2B0CC0E-840D-4A76-AD8E-F7CE2C857B10}"/>
                    </a:ext>
                  </a:extLst>
                </p14:cNvPr>
                <p14:cNvContentPartPr/>
                <p14:nvPr/>
              </p14:nvContentPartPr>
              <p14:xfrm>
                <a:off x="8654507" y="3457867"/>
                <a:ext cx="101160" cy="96120"/>
              </p14:xfrm>
            </p:contentPart>
          </mc:Choice>
          <mc:Fallback>
            <p:pic>
              <p:nvPicPr>
                <p:cNvPr id="162" name="Freihand 161">
                  <a:extLst>
                    <a:ext uri="{FF2B5EF4-FFF2-40B4-BE49-F238E27FC236}">
                      <a16:creationId xmlns:a16="http://schemas.microsoft.com/office/drawing/2014/main" id="{A2B0CC0E-840D-4A76-AD8E-F7CE2C857B10}"/>
                    </a:ext>
                  </a:extLst>
                </p:cNvPr>
                <p:cNvPicPr/>
                <p:nvPr/>
              </p:nvPicPr>
              <p:blipFill>
                <a:blip r:embed="rId273"/>
                <a:stretch>
                  <a:fillRect/>
                </a:stretch>
              </p:blipFill>
              <p:spPr>
                <a:xfrm>
                  <a:off x="8650187" y="3453547"/>
                  <a:ext cx="1098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63" name="Freihand 162">
                  <a:extLst>
                    <a:ext uri="{FF2B5EF4-FFF2-40B4-BE49-F238E27FC236}">
                      <a16:creationId xmlns:a16="http://schemas.microsoft.com/office/drawing/2014/main" id="{6176433D-5469-4AF7-B22D-72A25F93208A}"/>
                    </a:ext>
                  </a:extLst>
                </p14:cNvPr>
                <p14:cNvContentPartPr/>
                <p14:nvPr/>
              </p14:nvContentPartPr>
              <p14:xfrm>
                <a:off x="8756027" y="3476947"/>
                <a:ext cx="93600" cy="65520"/>
              </p14:xfrm>
            </p:contentPart>
          </mc:Choice>
          <mc:Fallback>
            <p:pic>
              <p:nvPicPr>
                <p:cNvPr id="163" name="Freihand 162">
                  <a:extLst>
                    <a:ext uri="{FF2B5EF4-FFF2-40B4-BE49-F238E27FC236}">
                      <a16:creationId xmlns:a16="http://schemas.microsoft.com/office/drawing/2014/main" id="{6176433D-5469-4AF7-B22D-72A25F93208A}"/>
                    </a:ext>
                  </a:extLst>
                </p:cNvPr>
                <p:cNvPicPr/>
                <p:nvPr/>
              </p:nvPicPr>
              <p:blipFill>
                <a:blip r:embed="rId275"/>
                <a:stretch>
                  <a:fillRect/>
                </a:stretch>
              </p:blipFill>
              <p:spPr>
                <a:xfrm>
                  <a:off x="8751707" y="3472627"/>
                  <a:ext cx="10224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64" name="Freihand 163">
                  <a:extLst>
                    <a:ext uri="{FF2B5EF4-FFF2-40B4-BE49-F238E27FC236}">
                      <a16:creationId xmlns:a16="http://schemas.microsoft.com/office/drawing/2014/main" id="{B10921E5-B101-4DA7-B6A3-C535D8397ABC}"/>
                    </a:ext>
                  </a:extLst>
                </p14:cNvPr>
                <p14:cNvContentPartPr/>
                <p14:nvPr/>
              </p14:nvContentPartPr>
              <p14:xfrm>
                <a:off x="8872307" y="3473707"/>
                <a:ext cx="120600" cy="74880"/>
              </p14:xfrm>
            </p:contentPart>
          </mc:Choice>
          <mc:Fallback>
            <p:pic>
              <p:nvPicPr>
                <p:cNvPr id="164" name="Freihand 163">
                  <a:extLst>
                    <a:ext uri="{FF2B5EF4-FFF2-40B4-BE49-F238E27FC236}">
                      <a16:creationId xmlns:a16="http://schemas.microsoft.com/office/drawing/2014/main" id="{B10921E5-B101-4DA7-B6A3-C535D8397ABC}"/>
                    </a:ext>
                  </a:extLst>
                </p:cNvPr>
                <p:cNvPicPr/>
                <p:nvPr/>
              </p:nvPicPr>
              <p:blipFill>
                <a:blip r:embed="rId277"/>
                <a:stretch>
                  <a:fillRect/>
                </a:stretch>
              </p:blipFill>
              <p:spPr>
                <a:xfrm>
                  <a:off x="8867987" y="3469387"/>
                  <a:ext cx="12924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65" name="Freihand 164">
                  <a:extLst>
                    <a:ext uri="{FF2B5EF4-FFF2-40B4-BE49-F238E27FC236}">
                      <a16:creationId xmlns:a16="http://schemas.microsoft.com/office/drawing/2014/main" id="{9B2AE9D0-15F5-4E33-98C2-3F606C5D7873}"/>
                    </a:ext>
                  </a:extLst>
                </p14:cNvPr>
                <p14:cNvContentPartPr/>
                <p14:nvPr/>
              </p14:nvContentPartPr>
              <p14:xfrm>
                <a:off x="8982827" y="3483067"/>
                <a:ext cx="82080" cy="76680"/>
              </p14:xfrm>
            </p:contentPart>
          </mc:Choice>
          <mc:Fallback>
            <p:pic>
              <p:nvPicPr>
                <p:cNvPr id="165" name="Freihand 164">
                  <a:extLst>
                    <a:ext uri="{FF2B5EF4-FFF2-40B4-BE49-F238E27FC236}">
                      <a16:creationId xmlns:a16="http://schemas.microsoft.com/office/drawing/2014/main" id="{9B2AE9D0-15F5-4E33-98C2-3F606C5D7873}"/>
                    </a:ext>
                  </a:extLst>
                </p:cNvPr>
                <p:cNvPicPr/>
                <p:nvPr/>
              </p:nvPicPr>
              <p:blipFill>
                <a:blip r:embed="rId279"/>
                <a:stretch>
                  <a:fillRect/>
                </a:stretch>
              </p:blipFill>
              <p:spPr>
                <a:xfrm>
                  <a:off x="8978507" y="3478747"/>
                  <a:ext cx="9072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67" name="Freihand 166">
                  <a:extLst>
                    <a:ext uri="{FF2B5EF4-FFF2-40B4-BE49-F238E27FC236}">
                      <a16:creationId xmlns:a16="http://schemas.microsoft.com/office/drawing/2014/main" id="{4D49FDA5-F269-4B53-AD14-0EE705FFA763}"/>
                    </a:ext>
                  </a:extLst>
                </p14:cNvPr>
                <p14:cNvContentPartPr/>
                <p14:nvPr/>
              </p14:nvContentPartPr>
              <p14:xfrm>
                <a:off x="9237707" y="3469027"/>
                <a:ext cx="235440" cy="93240"/>
              </p14:xfrm>
            </p:contentPart>
          </mc:Choice>
          <mc:Fallback>
            <p:pic>
              <p:nvPicPr>
                <p:cNvPr id="167" name="Freihand 166">
                  <a:extLst>
                    <a:ext uri="{FF2B5EF4-FFF2-40B4-BE49-F238E27FC236}">
                      <a16:creationId xmlns:a16="http://schemas.microsoft.com/office/drawing/2014/main" id="{4D49FDA5-F269-4B53-AD14-0EE705FFA763}"/>
                    </a:ext>
                  </a:extLst>
                </p:cNvPr>
                <p:cNvPicPr/>
                <p:nvPr/>
              </p:nvPicPr>
              <p:blipFill>
                <a:blip r:embed="rId281"/>
                <a:stretch>
                  <a:fillRect/>
                </a:stretch>
              </p:blipFill>
              <p:spPr>
                <a:xfrm>
                  <a:off x="9233387" y="3464707"/>
                  <a:ext cx="2440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69" name="Freihand 168">
                  <a:extLst>
                    <a:ext uri="{FF2B5EF4-FFF2-40B4-BE49-F238E27FC236}">
                      <a16:creationId xmlns:a16="http://schemas.microsoft.com/office/drawing/2014/main" id="{71B57EFB-932D-4D17-AED4-1C3EE58C9EAC}"/>
                    </a:ext>
                  </a:extLst>
                </p14:cNvPr>
                <p14:cNvContentPartPr/>
                <p14:nvPr/>
              </p14:nvContentPartPr>
              <p14:xfrm>
                <a:off x="9685187" y="3457867"/>
                <a:ext cx="130680" cy="93960"/>
              </p14:xfrm>
            </p:contentPart>
          </mc:Choice>
          <mc:Fallback>
            <p:pic>
              <p:nvPicPr>
                <p:cNvPr id="169" name="Freihand 168">
                  <a:extLst>
                    <a:ext uri="{FF2B5EF4-FFF2-40B4-BE49-F238E27FC236}">
                      <a16:creationId xmlns:a16="http://schemas.microsoft.com/office/drawing/2014/main" id="{71B57EFB-932D-4D17-AED4-1C3EE58C9EAC}"/>
                    </a:ext>
                  </a:extLst>
                </p:cNvPr>
                <p:cNvPicPr/>
                <p:nvPr/>
              </p:nvPicPr>
              <p:blipFill>
                <a:blip r:embed="rId283"/>
                <a:stretch>
                  <a:fillRect/>
                </a:stretch>
              </p:blipFill>
              <p:spPr>
                <a:xfrm>
                  <a:off x="9680867" y="3453547"/>
                  <a:ext cx="1393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70" name="Freihand 169">
                  <a:extLst>
                    <a:ext uri="{FF2B5EF4-FFF2-40B4-BE49-F238E27FC236}">
                      <a16:creationId xmlns:a16="http://schemas.microsoft.com/office/drawing/2014/main" id="{7D18293E-14B6-4AC6-94EA-7D886CD03E2C}"/>
                    </a:ext>
                  </a:extLst>
                </p14:cNvPr>
                <p14:cNvContentPartPr/>
                <p14:nvPr/>
              </p14:nvContentPartPr>
              <p14:xfrm>
                <a:off x="9799667" y="3456427"/>
                <a:ext cx="232200" cy="63720"/>
              </p14:xfrm>
            </p:contentPart>
          </mc:Choice>
          <mc:Fallback>
            <p:pic>
              <p:nvPicPr>
                <p:cNvPr id="170" name="Freihand 169">
                  <a:extLst>
                    <a:ext uri="{FF2B5EF4-FFF2-40B4-BE49-F238E27FC236}">
                      <a16:creationId xmlns:a16="http://schemas.microsoft.com/office/drawing/2014/main" id="{7D18293E-14B6-4AC6-94EA-7D886CD03E2C}"/>
                    </a:ext>
                  </a:extLst>
                </p:cNvPr>
                <p:cNvPicPr/>
                <p:nvPr/>
              </p:nvPicPr>
              <p:blipFill>
                <a:blip r:embed="rId285"/>
                <a:stretch>
                  <a:fillRect/>
                </a:stretch>
              </p:blipFill>
              <p:spPr>
                <a:xfrm>
                  <a:off x="9795347" y="3452107"/>
                  <a:ext cx="240840" cy="7236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71" name="Freihand 170">
                  <a:extLst>
                    <a:ext uri="{FF2B5EF4-FFF2-40B4-BE49-F238E27FC236}">
                      <a16:creationId xmlns:a16="http://schemas.microsoft.com/office/drawing/2014/main" id="{BA931AC4-A4C5-4D3E-829B-7C49219E0680}"/>
                    </a:ext>
                  </a:extLst>
                </p14:cNvPr>
                <p14:cNvContentPartPr/>
                <p14:nvPr/>
              </p14:nvContentPartPr>
              <p14:xfrm>
                <a:off x="10081187" y="3437347"/>
                <a:ext cx="118800" cy="176040"/>
              </p14:xfrm>
            </p:contentPart>
          </mc:Choice>
          <mc:Fallback>
            <p:pic>
              <p:nvPicPr>
                <p:cNvPr id="171" name="Freihand 170">
                  <a:extLst>
                    <a:ext uri="{FF2B5EF4-FFF2-40B4-BE49-F238E27FC236}">
                      <a16:creationId xmlns:a16="http://schemas.microsoft.com/office/drawing/2014/main" id="{BA931AC4-A4C5-4D3E-829B-7C49219E0680}"/>
                    </a:ext>
                  </a:extLst>
                </p:cNvPr>
                <p:cNvPicPr/>
                <p:nvPr/>
              </p:nvPicPr>
              <p:blipFill>
                <a:blip r:embed="rId287"/>
                <a:stretch>
                  <a:fillRect/>
                </a:stretch>
              </p:blipFill>
              <p:spPr>
                <a:xfrm>
                  <a:off x="10076867" y="3433027"/>
                  <a:ext cx="1274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72" name="Freihand 171">
                  <a:extLst>
                    <a:ext uri="{FF2B5EF4-FFF2-40B4-BE49-F238E27FC236}">
                      <a16:creationId xmlns:a16="http://schemas.microsoft.com/office/drawing/2014/main" id="{3BE64F28-4160-4A9D-A173-CCC89DF4142B}"/>
                    </a:ext>
                  </a:extLst>
                </p14:cNvPr>
                <p14:cNvContentPartPr/>
                <p14:nvPr/>
              </p14:nvContentPartPr>
              <p14:xfrm>
                <a:off x="10220867" y="3368947"/>
                <a:ext cx="165960" cy="107280"/>
              </p14:xfrm>
            </p:contentPart>
          </mc:Choice>
          <mc:Fallback>
            <p:pic>
              <p:nvPicPr>
                <p:cNvPr id="172" name="Freihand 171">
                  <a:extLst>
                    <a:ext uri="{FF2B5EF4-FFF2-40B4-BE49-F238E27FC236}">
                      <a16:creationId xmlns:a16="http://schemas.microsoft.com/office/drawing/2014/main" id="{3BE64F28-4160-4A9D-A173-CCC89DF4142B}"/>
                    </a:ext>
                  </a:extLst>
                </p:cNvPr>
                <p:cNvPicPr/>
                <p:nvPr/>
              </p:nvPicPr>
              <p:blipFill>
                <a:blip r:embed="rId289"/>
                <a:stretch>
                  <a:fillRect/>
                </a:stretch>
              </p:blipFill>
              <p:spPr>
                <a:xfrm>
                  <a:off x="10216547" y="3364627"/>
                  <a:ext cx="17460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73" name="Freihand 172">
                  <a:extLst>
                    <a:ext uri="{FF2B5EF4-FFF2-40B4-BE49-F238E27FC236}">
                      <a16:creationId xmlns:a16="http://schemas.microsoft.com/office/drawing/2014/main" id="{4D135F7B-4B04-4F10-B80A-F23958CD2C0C}"/>
                    </a:ext>
                  </a:extLst>
                </p14:cNvPr>
                <p14:cNvContentPartPr/>
                <p14:nvPr/>
              </p14:nvContentPartPr>
              <p14:xfrm>
                <a:off x="10340747" y="3337987"/>
                <a:ext cx="111240" cy="147600"/>
              </p14:xfrm>
            </p:contentPart>
          </mc:Choice>
          <mc:Fallback>
            <p:pic>
              <p:nvPicPr>
                <p:cNvPr id="173" name="Freihand 172">
                  <a:extLst>
                    <a:ext uri="{FF2B5EF4-FFF2-40B4-BE49-F238E27FC236}">
                      <a16:creationId xmlns:a16="http://schemas.microsoft.com/office/drawing/2014/main" id="{4D135F7B-4B04-4F10-B80A-F23958CD2C0C}"/>
                    </a:ext>
                  </a:extLst>
                </p:cNvPr>
                <p:cNvPicPr/>
                <p:nvPr/>
              </p:nvPicPr>
              <p:blipFill>
                <a:blip r:embed="rId291"/>
                <a:stretch>
                  <a:fillRect/>
                </a:stretch>
              </p:blipFill>
              <p:spPr>
                <a:xfrm>
                  <a:off x="10336427" y="3333667"/>
                  <a:ext cx="11988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74" name="Freihand 173">
                  <a:extLst>
                    <a:ext uri="{FF2B5EF4-FFF2-40B4-BE49-F238E27FC236}">
                      <a16:creationId xmlns:a16="http://schemas.microsoft.com/office/drawing/2014/main" id="{FE4A466E-7A74-401C-8D5F-DCFC2A1C20F0}"/>
                    </a:ext>
                  </a:extLst>
                </p14:cNvPr>
                <p14:cNvContentPartPr/>
                <p14:nvPr/>
              </p14:nvContentPartPr>
              <p14:xfrm>
                <a:off x="10459187" y="3361027"/>
                <a:ext cx="7200" cy="7200"/>
              </p14:xfrm>
            </p:contentPart>
          </mc:Choice>
          <mc:Fallback>
            <p:pic>
              <p:nvPicPr>
                <p:cNvPr id="174" name="Freihand 173">
                  <a:extLst>
                    <a:ext uri="{FF2B5EF4-FFF2-40B4-BE49-F238E27FC236}">
                      <a16:creationId xmlns:a16="http://schemas.microsoft.com/office/drawing/2014/main" id="{FE4A466E-7A74-401C-8D5F-DCFC2A1C20F0}"/>
                    </a:ext>
                  </a:extLst>
                </p:cNvPr>
                <p:cNvPicPr/>
                <p:nvPr/>
              </p:nvPicPr>
              <p:blipFill>
                <a:blip r:embed="rId293"/>
                <a:stretch>
                  <a:fillRect/>
                </a:stretch>
              </p:blipFill>
              <p:spPr>
                <a:xfrm>
                  <a:off x="10454867" y="3356707"/>
                  <a:ext cx="1584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75" name="Freihand 174">
                  <a:extLst>
                    <a:ext uri="{FF2B5EF4-FFF2-40B4-BE49-F238E27FC236}">
                      <a16:creationId xmlns:a16="http://schemas.microsoft.com/office/drawing/2014/main" id="{48164139-D8C2-4306-AEB8-EB2F659955A1}"/>
                    </a:ext>
                  </a:extLst>
                </p14:cNvPr>
                <p14:cNvContentPartPr/>
                <p14:nvPr/>
              </p14:nvContentPartPr>
              <p14:xfrm>
                <a:off x="10486907" y="3293347"/>
                <a:ext cx="257040" cy="182160"/>
              </p14:xfrm>
            </p:contentPart>
          </mc:Choice>
          <mc:Fallback>
            <p:pic>
              <p:nvPicPr>
                <p:cNvPr id="175" name="Freihand 174">
                  <a:extLst>
                    <a:ext uri="{FF2B5EF4-FFF2-40B4-BE49-F238E27FC236}">
                      <a16:creationId xmlns:a16="http://schemas.microsoft.com/office/drawing/2014/main" id="{48164139-D8C2-4306-AEB8-EB2F659955A1}"/>
                    </a:ext>
                  </a:extLst>
                </p:cNvPr>
                <p:cNvPicPr/>
                <p:nvPr/>
              </p:nvPicPr>
              <p:blipFill>
                <a:blip r:embed="rId295"/>
                <a:stretch>
                  <a:fillRect/>
                </a:stretch>
              </p:blipFill>
              <p:spPr>
                <a:xfrm>
                  <a:off x="10482587" y="3289027"/>
                  <a:ext cx="26568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76" name="Freihand 175">
                  <a:extLst>
                    <a:ext uri="{FF2B5EF4-FFF2-40B4-BE49-F238E27FC236}">
                      <a16:creationId xmlns:a16="http://schemas.microsoft.com/office/drawing/2014/main" id="{4364B8C1-181A-44B1-A7D3-CC01A0FE1D9B}"/>
                    </a:ext>
                  </a:extLst>
                </p14:cNvPr>
                <p14:cNvContentPartPr/>
                <p14:nvPr/>
              </p14:nvContentPartPr>
              <p14:xfrm>
                <a:off x="8642627" y="3729667"/>
                <a:ext cx="147960" cy="106920"/>
              </p14:xfrm>
            </p:contentPart>
          </mc:Choice>
          <mc:Fallback>
            <p:pic>
              <p:nvPicPr>
                <p:cNvPr id="176" name="Freihand 175">
                  <a:extLst>
                    <a:ext uri="{FF2B5EF4-FFF2-40B4-BE49-F238E27FC236}">
                      <a16:creationId xmlns:a16="http://schemas.microsoft.com/office/drawing/2014/main" id="{4364B8C1-181A-44B1-A7D3-CC01A0FE1D9B}"/>
                    </a:ext>
                  </a:extLst>
                </p:cNvPr>
                <p:cNvPicPr/>
                <p:nvPr/>
              </p:nvPicPr>
              <p:blipFill>
                <a:blip r:embed="rId297"/>
                <a:stretch>
                  <a:fillRect/>
                </a:stretch>
              </p:blipFill>
              <p:spPr>
                <a:xfrm>
                  <a:off x="8638307" y="3725347"/>
                  <a:ext cx="1566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77" name="Freihand 176">
                  <a:extLst>
                    <a:ext uri="{FF2B5EF4-FFF2-40B4-BE49-F238E27FC236}">
                      <a16:creationId xmlns:a16="http://schemas.microsoft.com/office/drawing/2014/main" id="{88648923-5BD5-43B2-9E4C-382A218315F5}"/>
                    </a:ext>
                  </a:extLst>
                </p14:cNvPr>
                <p14:cNvContentPartPr/>
                <p14:nvPr/>
              </p14:nvContentPartPr>
              <p14:xfrm>
                <a:off x="8786627" y="3687187"/>
                <a:ext cx="118800" cy="122400"/>
              </p14:xfrm>
            </p:contentPart>
          </mc:Choice>
          <mc:Fallback>
            <p:pic>
              <p:nvPicPr>
                <p:cNvPr id="177" name="Freihand 176">
                  <a:extLst>
                    <a:ext uri="{FF2B5EF4-FFF2-40B4-BE49-F238E27FC236}">
                      <a16:creationId xmlns:a16="http://schemas.microsoft.com/office/drawing/2014/main" id="{88648923-5BD5-43B2-9E4C-382A218315F5}"/>
                    </a:ext>
                  </a:extLst>
                </p:cNvPr>
                <p:cNvPicPr/>
                <p:nvPr/>
              </p:nvPicPr>
              <p:blipFill>
                <a:blip r:embed="rId299"/>
                <a:stretch>
                  <a:fillRect/>
                </a:stretch>
              </p:blipFill>
              <p:spPr>
                <a:xfrm>
                  <a:off x="8782307" y="3682867"/>
                  <a:ext cx="12744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78" name="Freihand 177">
                  <a:extLst>
                    <a:ext uri="{FF2B5EF4-FFF2-40B4-BE49-F238E27FC236}">
                      <a16:creationId xmlns:a16="http://schemas.microsoft.com/office/drawing/2014/main" id="{B190AB42-FB74-415D-A46A-FB57A7B036DC}"/>
                    </a:ext>
                  </a:extLst>
                </p14:cNvPr>
                <p14:cNvContentPartPr/>
                <p14:nvPr/>
              </p14:nvContentPartPr>
              <p14:xfrm>
                <a:off x="8936027" y="3744067"/>
                <a:ext cx="185400" cy="95400"/>
              </p14:xfrm>
            </p:contentPart>
          </mc:Choice>
          <mc:Fallback>
            <p:pic>
              <p:nvPicPr>
                <p:cNvPr id="178" name="Freihand 177">
                  <a:extLst>
                    <a:ext uri="{FF2B5EF4-FFF2-40B4-BE49-F238E27FC236}">
                      <a16:creationId xmlns:a16="http://schemas.microsoft.com/office/drawing/2014/main" id="{B190AB42-FB74-415D-A46A-FB57A7B036DC}"/>
                    </a:ext>
                  </a:extLst>
                </p:cNvPr>
                <p:cNvPicPr/>
                <p:nvPr/>
              </p:nvPicPr>
              <p:blipFill>
                <a:blip r:embed="rId301"/>
                <a:stretch>
                  <a:fillRect/>
                </a:stretch>
              </p:blipFill>
              <p:spPr>
                <a:xfrm>
                  <a:off x="8931707" y="3739747"/>
                  <a:ext cx="19404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79" name="Freihand 178">
                  <a:extLst>
                    <a:ext uri="{FF2B5EF4-FFF2-40B4-BE49-F238E27FC236}">
                      <a16:creationId xmlns:a16="http://schemas.microsoft.com/office/drawing/2014/main" id="{C983313A-83F7-4F74-9582-88A3FE7E56DE}"/>
                    </a:ext>
                  </a:extLst>
                </p14:cNvPr>
                <p14:cNvContentPartPr/>
                <p14:nvPr/>
              </p14:nvContentPartPr>
              <p14:xfrm>
                <a:off x="9124667" y="3760627"/>
                <a:ext cx="230760" cy="51120"/>
              </p14:xfrm>
            </p:contentPart>
          </mc:Choice>
          <mc:Fallback>
            <p:pic>
              <p:nvPicPr>
                <p:cNvPr id="179" name="Freihand 178">
                  <a:extLst>
                    <a:ext uri="{FF2B5EF4-FFF2-40B4-BE49-F238E27FC236}">
                      <a16:creationId xmlns:a16="http://schemas.microsoft.com/office/drawing/2014/main" id="{C983313A-83F7-4F74-9582-88A3FE7E56DE}"/>
                    </a:ext>
                  </a:extLst>
                </p:cNvPr>
                <p:cNvPicPr/>
                <p:nvPr/>
              </p:nvPicPr>
              <p:blipFill>
                <a:blip r:embed="rId303"/>
                <a:stretch>
                  <a:fillRect/>
                </a:stretch>
              </p:blipFill>
              <p:spPr>
                <a:xfrm>
                  <a:off x="9120347" y="3756307"/>
                  <a:ext cx="23940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80" name="Freihand 179">
                  <a:extLst>
                    <a:ext uri="{FF2B5EF4-FFF2-40B4-BE49-F238E27FC236}">
                      <a16:creationId xmlns:a16="http://schemas.microsoft.com/office/drawing/2014/main" id="{97D9127B-752A-4E87-ACC5-D278F9AEDBF0}"/>
                    </a:ext>
                  </a:extLst>
                </p14:cNvPr>
                <p14:cNvContentPartPr/>
                <p14:nvPr/>
              </p14:nvContentPartPr>
              <p14:xfrm>
                <a:off x="9385667" y="3654427"/>
                <a:ext cx="392040" cy="284760"/>
              </p14:xfrm>
            </p:contentPart>
          </mc:Choice>
          <mc:Fallback>
            <p:pic>
              <p:nvPicPr>
                <p:cNvPr id="180" name="Freihand 179">
                  <a:extLst>
                    <a:ext uri="{FF2B5EF4-FFF2-40B4-BE49-F238E27FC236}">
                      <a16:creationId xmlns:a16="http://schemas.microsoft.com/office/drawing/2014/main" id="{97D9127B-752A-4E87-ACC5-D278F9AEDBF0}"/>
                    </a:ext>
                  </a:extLst>
                </p:cNvPr>
                <p:cNvPicPr/>
                <p:nvPr/>
              </p:nvPicPr>
              <p:blipFill>
                <a:blip r:embed="rId305"/>
                <a:stretch>
                  <a:fillRect/>
                </a:stretch>
              </p:blipFill>
              <p:spPr>
                <a:xfrm>
                  <a:off x="9381347" y="3650107"/>
                  <a:ext cx="400680" cy="29340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83" name="Freihand 182">
                  <a:extLst>
                    <a:ext uri="{FF2B5EF4-FFF2-40B4-BE49-F238E27FC236}">
                      <a16:creationId xmlns:a16="http://schemas.microsoft.com/office/drawing/2014/main" id="{EB17757E-7219-4045-A53E-9EF4E3FB577D}"/>
                    </a:ext>
                  </a:extLst>
                </p14:cNvPr>
                <p14:cNvContentPartPr/>
                <p14:nvPr/>
              </p14:nvContentPartPr>
              <p14:xfrm>
                <a:off x="9893987" y="3631027"/>
                <a:ext cx="144360" cy="293040"/>
              </p14:xfrm>
            </p:contentPart>
          </mc:Choice>
          <mc:Fallback>
            <p:pic>
              <p:nvPicPr>
                <p:cNvPr id="183" name="Freihand 182">
                  <a:extLst>
                    <a:ext uri="{FF2B5EF4-FFF2-40B4-BE49-F238E27FC236}">
                      <a16:creationId xmlns:a16="http://schemas.microsoft.com/office/drawing/2014/main" id="{EB17757E-7219-4045-A53E-9EF4E3FB577D}"/>
                    </a:ext>
                  </a:extLst>
                </p:cNvPr>
                <p:cNvPicPr/>
                <p:nvPr/>
              </p:nvPicPr>
              <p:blipFill>
                <a:blip r:embed="rId307"/>
                <a:stretch>
                  <a:fillRect/>
                </a:stretch>
              </p:blipFill>
              <p:spPr>
                <a:xfrm>
                  <a:off x="9889667" y="3626707"/>
                  <a:ext cx="153000" cy="30168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84" name="Freihand 183">
                  <a:extLst>
                    <a:ext uri="{FF2B5EF4-FFF2-40B4-BE49-F238E27FC236}">
                      <a16:creationId xmlns:a16="http://schemas.microsoft.com/office/drawing/2014/main" id="{59A756C1-3C1B-4B53-B4F5-D2C989608196}"/>
                    </a:ext>
                  </a:extLst>
                </p14:cNvPr>
                <p14:cNvContentPartPr/>
                <p14:nvPr/>
              </p14:nvContentPartPr>
              <p14:xfrm>
                <a:off x="10086227" y="3693307"/>
                <a:ext cx="231840" cy="84600"/>
              </p14:xfrm>
            </p:contentPart>
          </mc:Choice>
          <mc:Fallback>
            <p:pic>
              <p:nvPicPr>
                <p:cNvPr id="184" name="Freihand 183">
                  <a:extLst>
                    <a:ext uri="{FF2B5EF4-FFF2-40B4-BE49-F238E27FC236}">
                      <a16:creationId xmlns:a16="http://schemas.microsoft.com/office/drawing/2014/main" id="{59A756C1-3C1B-4B53-B4F5-D2C989608196}"/>
                    </a:ext>
                  </a:extLst>
                </p:cNvPr>
                <p:cNvPicPr/>
                <p:nvPr/>
              </p:nvPicPr>
              <p:blipFill>
                <a:blip r:embed="rId309"/>
                <a:stretch>
                  <a:fillRect/>
                </a:stretch>
              </p:blipFill>
              <p:spPr>
                <a:xfrm>
                  <a:off x="10081907" y="3688987"/>
                  <a:ext cx="2404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86" name="Freihand 185">
                  <a:extLst>
                    <a:ext uri="{FF2B5EF4-FFF2-40B4-BE49-F238E27FC236}">
                      <a16:creationId xmlns:a16="http://schemas.microsoft.com/office/drawing/2014/main" id="{D4BE0DC8-FF6D-45C6-AA20-E65D3BB4F7F3}"/>
                    </a:ext>
                  </a:extLst>
                </p14:cNvPr>
                <p14:cNvContentPartPr/>
                <p14:nvPr/>
              </p14:nvContentPartPr>
              <p14:xfrm>
                <a:off x="10469267" y="3622387"/>
                <a:ext cx="129600" cy="130320"/>
              </p14:xfrm>
            </p:contentPart>
          </mc:Choice>
          <mc:Fallback>
            <p:pic>
              <p:nvPicPr>
                <p:cNvPr id="186" name="Freihand 185">
                  <a:extLst>
                    <a:ext uri="{FF2B5EF4-FFF2-40B4-BE49-F238E27FC236}">
                      <a16:creationId xmlns:a16="http://schemas.microsoft.com/office/drawing/2014/main" id="{D4BE0DC8-FF6D-45C6-AA20-E65D3BB4F7F3}"/>
                    </a:ext>
                  </a:extLst>
                </p:cNvPr>
                <p:cNvPicPr/>
                <p:nvPr/>
              </p:nvPicPr>
              <p:blipFill>
                <a:blip r:embed="rId311"/>
                <a:stretch>
                  <a:fillRect/>
                </a:stretch>
              </p:blipFill>
              <p:spPr>
                <a:xfrm>
                  <a:off x="10464947" y="3618067"/>
                  <a:ext cx="13824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87" name="Freihand 186">
                  <a:extLst>
                    <a:ext uri="{FF2B5EF4-FFF2-40B4-BE49-F238E27FC236}">
                      <a16:creationId xmlns:a16="http://schemas.microsoft.com/office/drawing/2014/main" id="{F6F722B5-4C1C-44B5-B130-81B04D7ABBC0}"/>
                    </a:ext>
                  </a:extLst>
                </p14:cNvPr>
                <p14:cNvContentPartPr/>
                <p14:nvPr/>
              </p14:nvContentPartPr>
              <p14:xfrm>
                <a:off x="10590947" y="3606547"/>
                <a:ext cx="393480" cy="134640"/>
              </p14:xfrm>
            </p:contentPart>
          </mc:Choice>
          <mc:Fallback>
            <p:pic>
              <p:nvPicPr>
                <p:cNvPr id="187" name="Freihand 186">
                  <a:extLst>
                    <a:ext uri="{FF2B5EF4-FFF2-40B4-BE49-F238E27FC236}">
                      <a16:creationId xmlns:a16="http://schemas.microsoft.com/office/drawing/2014/main" id="{F6F722B5-4C1C-44B5-B130-81B04D7ABBC0}"/>
                    </a:ext>
                  </a:extLst>
                </p:cNvPr>
                <p:cNvPicPr/>
                <p:nvPr/>
              </p:nvPicPr>
              <p:blipFill>
                <a:blip r:embed="rId313"/>
                <a:stretch>
                  <a:fillRect/>
                </a:stretch>
              </p:blipFill>
              <p:spPr>
                <a:xfrm>
                  <a:off x="10586627" y="3602227"/>
                  <a:ext cx="40212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88" name="Freihand 187">
                  <a:extLst>
                    <a:ext uri="{FF2B5EF4-FFF2-40B4-BE49-F238E27FC236}">
                      <a16:creationId xmlns:a16="http://schemas.microsoft.com/office/drawing/2014/main" id="{517F1346-2519-425A-B472-70B1B11EAF1D}"/>
                    </a:ext>
                  </a:extLst>
                </p14:cNvPr>
                <p14:cNvContentPartPr/>
                <p14:nvPr/>
              </p14:nvContentPartPr>
              <p14:xfrm>
                <a:off x="10993787" y="3648307"/>
                <a:ext cx="91800" cy="88200"/>
              </p14:xfrm>
            </p:contentPart>
          </mc:Choice>
          <mc:Fallback>
            <p:pic>
              <p:nvPicPr>
                <p:cNvPr id="188" name="Freihand 187">
                  <a:extLst>
                    <a:ext uri="{FF2B5EF4-FFF2-40B4-BE49-F238E27FC236}">
                      <a16:creationId xmlns:a16="http://schemas.microsoft.com/office/drawing/2014/main" id="{517F1346-2519-425A-B472-70B1B11EAF1D}"/>
                    </a:ext>
                  </a:extLst>
                </p:cNvPr>
                <p:cNvPicPr/>
                <p:nvPr/>
              </p:nvPicPr>
              <p:blipFill>
                <a:blip r:embed="rId315"/>
                <a:stretch>
                  <a:fillRect/>
                </a:stretch>
              </p:blipFill>
              <p:spPr>
                <a:xfrm>
                  <a:off x="10989467" y="3643987"/>
                  <a:ext cx="10044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89" name="Freihand 188">
                  <a:extLst>
                    <a:ext uri="{FF2B5EF4-FFF2-40B4-BE49-F238E27FC236}">
                      <a16:creationId xmlns:a16="http://schemas.microsoft.com/office/drawing/2014/main" id="{B337D95E-66D5-4A80-9712-DAD4D548ED95}"/>
                    </a:ext>
                  </a:extLst>
                </p14:cNvPr>
                <p14:cNvContentPartPr/>
                <p14:nvPr/>
              </p14:nvContentPartPr>
              <p14:xfrm>
                <a:off x="11117987" y="3636427"/>
                <a:ext cx="124200" cy="62640"/>
              </p14:xfrm>
            </p:contentPart>
          </mc:Choice>
          <mc:Fallback>
            <p:pic>
              <p:nvPicPr>
                <p:cNvPr id="189" name="Freihand 188">
                  <a:extLst>
                    <a:ext uri="{FF2B5EF4-FFF2-40B4-BE49-F238E27FC236}">
                      <a16:creationId xmlns:a16="http://schemas.microsoft.com/office/drawing/2014/main" id="{B337D95E-66D5-4A80-9712-DAD4D548ED95}"/>
                    </a:ext>
                  </a:extLst>
                </p:cNvPr>
                <p:cNvPicPr/>
                <p:nvPr/>
              </p:nvPicPr>
              <p:blipFill>
                <a:blip r:embed="rId317"/>
                <a:stretch>
                  <a:fillRect/>
                </a:stretch>
              </p:blipFill>
              <p:spPr>
                <a:xfrm>
                  <a:off x="11113667" y="3632107"/>
                  <a:ext cx="13284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90" name="Freihand 189">
                  <a:extLst>
                    <a:ext uri="{FF2B5EF4-FFF2-40B4-BE49-F238E27FC236}">
                      <a16:creationId xmlns:a16="http://schemas.microsoft.com/office/drawing/2014/main" id="{7E5601A5-4A56-4782-BC01-5EAFE15EFC7F}"/>
                    </a:ext>
                  </a:extLst>
                </p14:cNvPr>
                <p14:cNvContentPartPr/>
                <p14:nvPr/>
              </p14:nvContentPartPr>
              <p14:xfrm>
                <a:off x="9521027" y="4015507"/>
                <a:ext cx="141840" cy="110160"/>
              </p14:xfrm>
            </p:contentPart>
          </mc:Choice>
          <mc:Fallback>
            <p:pic>
              <p:nvPicPr>
                <p:cNvPr id="190" name="Freihand 189">
                  <a:extLst>
                    <a:ext uri="{FF2B5EF4-FFF2-40B4-BE49-F238E27FC236}">
                      <a16:creationId xmlns:a16="http://schemas.microsoft.com/office/drawing/2014/main" id="{7E5601A5-4A56-4782-BC01-5EAFE15EFC7F}"/>
                    </a:ext>
                  </a:extLst>
                </p:cNvPr>
                <p:cNvPicPr/>
                <p:nvPr/>
              </p:nvPicPr>
              <p:blipFill>
                <a:blip r:embed="rId319"/>
                <a:stretch>
                  <a:fillRect/>
                </a:stretch>
              </p:blipFill>
              <p:spPr>
                <a:xfrm>
                  <a:off x="9516707" y="4011187"/>
                  <a:ext cx="15048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91" name="Freihand 190">
                  <a:extLst>
                    <a:ext uri="{FF2B5EF4-FFF2-40B4-BE49-F238E27FC236}">
                      <a16:creationId xmlns:a16="http://schemas.microsoft.com/office/drawing/2014/main" id="{ECA5A588-748B-48A1-9DEB-B680F87E1050}"/>
                    </a:ext>
                  </a:extLst>
                </p14:cNvPr>
                <p14:cNvContentPartPr/>
                <p14:nvPr/>
              </p14:nvContentPartPr>
              <p14:xfrm>
                <a:off x="9623627" y="4002187"/>
                <a:ext cx="152640" cy="124920"/>
              </p14:xfrm>
            </p:contentPart>
          </mc:Choice>
          <mc:Fallback>
            <p:pic>
              <p:nvPicPr>
                <p:cNvPr id="191" name="Freihand 190">
                  <a:extLst>
                    <a:ext uri="{FF2B5EF4-FFF2-40B4-BE49-F238E27FC236}">
                      <a16:creationId xmlns:a16="http://schemas.microsoft.com/office/drawing/2014/main" id="{ECA5A588-748B-48A1-9DEB-B680F87E1050}"/>
                    </a:ext>
                  </a:extLst>
                </p:cNvPr>
                <p:cNvPicPr/>
                <p:nvPr/>
              </p:nvPicPr>
              <p:blipFill>
                <a:blip r:embed="rId321"/>
                <a:stretch>
                  <a:fillRect/>
                </a:stretch>
              </p:blipFill>
              <p:spPr>
                <a:xfrm>
                  <a:off x="9619307" y="3997867"/>
                  <a:ext cx="1612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92" name="Freihand 191">
                  <a:extLst>
                    <a:ext uri="{FF2B5EF4-FFF2-40B4-BE49-F238E27FC236}">
                      <a16:creationId xmlns:a16="http://schemas.microsoft.com/office/drawing/2014/main" id="{8ED59B3F-B7CA-4776-BC30-4CDAD7B8DD2A}"/>
                    </a:ext>
                  </a:extLst>
                </p14:cNvPr>
                <p14:cNvContentPartPr/>
                <p14:nvPr/>
              </p14:nvContentPartPr>
              <p14:xfrm>
                <a:off x="9771587" y="4019467"/>
                <a:ext cx="95040" cy="216720"/>
              </p14:xfrm>
            </p:contentPart>
          </mc:Choice>
          <mc:Fallback>
            <p:pic>
              <p:nvPicPr>
                <p:cNvPr id="192" name="Freihand 191">
                  <a:extLst>
                    <a:ext uri="{FF2B5EF4-FFF2-40B4-BE49-F238E27FC236}">
                      <a16:creationId xmlns:a16="http://schemas.microsoft.com/office/drawing/2014/main" id="{8ED59B3F-B7CA-4776-BC30-4CDAD7B8DD2A}"/>
                    </a:ext>
                  </a:extLst>
                </p:cNvPr>
                <p:cNvPicPr/>
                <p:nvPr/>
              </p:nvPicPr>
              <p:blipFill>
                <a:blip r:embed="rId323"/>
                <a:stretch>
                  <a:fillRect/>
                </a:stretch>
              </p:blipFill>
              <p:spPr>
                <a:xfrm>
                  <a:off x="9767267" y="4015147"/>
                  <a:ext cx="10368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93" name="Freihand 192">
                  <a:extLst>
                    <a:ext uri="{FF2B5EF4-FFF2-40B4-BE49-F238E27FC236}">
                      <a16:creationId xmlns:a16="http://schemas.microsoft.com/office/drawing/2014/main" id="{7B2D1918-0B3B-42B3-96BB-16B6937C6577}"/>
                    </a:ext>
                  </a:extLst>
                </p14:cNvPr>
                <p14:cNvContentPartPr/>
                <p14:nvPr/>
              </p14:nvContentPartPr>
              <p14:xfrm>
                <a:off x="9904787" y="3919747"/>
                <a:ext cx="264600" cy="144720"/>
              </p14:xfrm>
            </p:contentPart>
          </mc:Choice>
          <mc:Fallback>
            <p:pic>
              <p:nvPicPr>
                <p:cNvPr id="193" name="Freihand 192">
                  <a:extLst>
                    <a:ext uri="{FF2B5EF4-FFF2-40B4-BE49-F238E27FC236}">
                      <a16:creationId xmlns:a16="http://schemas.microsoft.com/office/drawing/2014/main" id="{7B2D1918-0B3B-42B3-96BB-16B6937C6577}"/>
                    </a:ext>
                  </a:extLst>
                </p:cNvPr>
                <p:cNvPicPr/>
                <p:nvPr/>
              </p:nvPicPr>
              <p:blipFill>
                <a:blip r:embed="rId325"/>
                <a:stretch>
                  <a:fillRect/>
                </a:stretch>
              </p:blipFill>
              <p:spPr>
                <a:xfrm>
                  <a:off x="9900467" y="3915427"/>
                  <a:ext cx="2732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94" name="Freihand 193">
                  <a:extLst>
                    <a:ext uri="{FF2B5EF4-FFF2-40B4-BE49-F238E27FC236}">
                      <a16:creationId xmlns:a16="http://schemas.microsoft.com/office/drawing/2014/main" id="{EECC6FD2-58F2-4DF9-8CAA-108D3DFFABD1}"/>
                    </a:ext>
                  </a:extLst>
                </p14:cNvPr>
                <p14:cNvContentPartPr/>
                <p14:nvPr/>
              </p14:nvContentPartPr>
              <p14:xfrm>
                <a:off x="10283147" y="4001467"/>
                <a:ext cx="96840" cy="207000"/>
              </p14:xfrm>
            </p:contentPart>
          </mc:Choice>
          <mc:Fallback>
            <p:pic>
              <p:nvPicPr>
                <p:cNvPr id="194" name="Freihand 193">
                  <a:extLst>
                    <a:ext uri="{FF2B5EF4-FFF2-40B4-BE49-F238E27FC236}">
                      <a16:creationId xmlns:a16="http://schemas.microsoft.com/office/drawing/2014/main" id="{EECC6FD2-58F2-4DF9-8CAA-108D3DFFABD1}"/>
                    </a:ext>
                  </a:extLst>
                </p:cNvPr>
                <p:cNvPicPr/>
                <p:nvPr/>
              </p:nvPicPr>
              <p:blipFill>
                <a:blip r:embed="rId327"/>
                <a:stretch>
                  <a:fillRect/>
                </a:stretch>
              </p:blipFill>
              <p:spPr>
                <a:xfrm>
                  <a:off x="10278827" y="3997147"/>
                  <a:ext cx="10548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195" name="Freihand 194">
                  <a:extLst>
                    <a:ext uri="{FF2B5EF4-FFF2-40B4-BE49-F238E27FC236}">
                      <a16:creationId xmlns:a16="http://schemas.microsoft.com/office/drawing/2014/main" id="{FD5B3741-2099-4CFE-AEEF-1773E0E27521}"/>
                    </a:ext>
                  </a:extLst>
                </p14:cNvPr>
                <p14:cNvContentPartPr/>
                <p14:nvPr/>
              </p14:nvContentPartPr>
              <p14:xfrm>
                <a:off x="10419947" y="4008667"/>
                <a:ext cx="194040" cy="64440"/>
              </p14:xfrm>
            </p:contentPart>
          </mc:Choice>
          <mc:Fallback>
            <p:pic>
              <p:nvPicPr>
                <p:cNvPr id="195" name="Freihand 194">
                  <a:extLst>
                    <a:ext uri="{FF2B5EF4-FFF2-40B4-BE49-F238E27FC236}">
                      <a16:creationId xmlns:a16="http://schemas.microsoft.com/office/drawing/2014/main" id="{FD5B3741-2099-4CFE-AEEF-1773E0E27521}"/>
                    </a:ext>
                  </a:extLst>
                </p:cNvPr>
                <p:cNvPicPr/>
                <p:nvPr/>
              </p:nvPicPr>
              <p:blipFill>
                <a:blip r:embed="rId329"/>
                <a:stretch>
                  <a:fillRect/>
                </a:stretch>
              </p:blipFill>
              <p:spPr>
                <a:xfrm>
                  <a:off x="10415627" y="4004347"/>
                  <a:ext cx="20268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196" name="Freihand 195">
                  <a:extLst>
                    <a:ext uri="{FF2B5EF4-FFF2-40B4-BE49-F238E27FC236}">
                      <a16:creationId xmlns:a16="http://schemas.microsoft.com/office/drawing/2014/main" id="{3E523E0F-7B98-428E-9900-6CB15DF78483}"/>
                    </a:ext>
                  </a:extLst>
                </p14:cNvPr>
                <p14:cNvContentPartPr/>
                <p14:nvPr/>
              </p14:nvContentPartPr>
              <p14:xfrm>
                <a:off x="10638827" y="3913627"/>
                <a:ext cx="171720" cy="122400"/>
              </p14:xfrm>
            </p:contentPart>
          </mc:Choice>
          <mc:Fallback>
            <p:pic>
              <p:nvPicPr>
                <p:cNvPr id="196" name="Freihand 195">
                  <a:extLst>
                    <a:ext uri="{FF2B5EF4-FFF2-40B4-BE49-F238E27FC236}">
                      <a16:creationId xmlns:a16="http://schemas.microsoft.com/office/drawing/2014/main" id="{3E523E0F-7B98-428E-9900-6CB15DF78483}"/>
                    </a:ext>
                  </a:extLst>
                </p:cNvPr>
                <p:cNvPicPr/>
                <p:nvPr/>
              </p:nvPicPr>
              <p:blipFill>
                <a:blip r:embed="rId331"/>
                <a:stretch>
                  <a:fillRect/>
                </a:stretch>
              </p:blipFill>
              <p:spPr>
                <a:xfrm>
                  <a:off x="10634507" y="3909307"/>
                  <a:ext cx="18036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197" name="Freihand 196">
                  <a:extLst>
                    <a:ext uri="{FF2B5EF4-FFF2-40B4-BE49-F238E27FC236}">
                      <a16:creationId xmlns:a16="http://schemas.microsoft.com/office/drawing/2014/main" id="{441BE7CB-BDA7-4838-8A11-7C4CC91F5D5F}"/>
                    </a:ext>
                  </a:extLst>
                </p14:cNvPr>
                <p14:cNvContentPartPr/>
                <p14:nvPr/>
              </p14:nvContentPartPr>
              <p14:xfrm>
                <a:off x="10787507" y="3970867"/>
                <a:ext cx="99000" cy="72360"/>
              </p14:xfrm>
            </p:contentPart>
          </mc:Choice>
          <mc:Fallback>
            <p:pic>
              <p:nvPicPr>
                <p:cNvPr id="197" name="Freihand 196">
                  <a:extLst>
                    <a:ext uri="{FF2B5EF4-FFF2-40B4-BE49-F238E27FC236}">
                      <a16:creationId xmlns:a16="http://schemas.microsoft.com/office/drawing/2014/main" id="{441BE7CB-BDA7-4838-8A11-7C4CC91F5D5F}"/>
                    </a:ext>
                  </a:extLst>
                </p:cNvPr>
                <p:cNvPicPr/>
                <p:nvPr/>
              </p:nvPicPr>
              <p:blipFill>
                <a:blip r:embed="rId333"/>
                <a:stretch>
                  <a:fillRect/>
                </a:stretch>
              </p:blipFill>
              <p:spPr>
                <a:xfrm>
                  <a:off x="10783187" y="3966547"/>
                  <a:ext cx="10764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198" name="Freihand 197">
                  <a:extLst>
                    <a:ext uri="{FF2B5EF4-FFF2-40B4-BE49-F238E27FC236}">
                      <a16:creationId xmlns:a16="http://schemas.microsoft.com/office/drawing/2014/main" id="{E9A04224-68AC-4211-91B1-0D3819200981}"/>
                    </a:ext>
                  </a:extLst>
                </p14:cNvPr>
                <p14:cNvContentPartPr/>
                <p14:nvPr/>
              </p14:nvContentPartPr>
              <p14:xfrm>
                <a:off x="10955987" y="3866107"/>
                <a:ext cx="23040" cy="205560"/>
              </p14:xfrm>
            </p:contentPart>
          </mc:Choice>
          <mc:Fallback>
            <p:pic>
              <p:nvPicPr>
                <p:cNvPr id="198" name="Freihand 197">
                  <a:extLst>
                    <a:ext uri="{FF2B5EF4-FFF2-40B4-BE49-F238E27FC236}">
                      <a16:creationId xmlns:a16="http://schemas.microsoft.com/office/drawing/2014/main" id="{E9A04224-68AC-4211-91B1-0D3819200981}"/>
                    </a:ext>
                  </a:extLst>
                </p:cNvPr>
                <p:cNvPicPr/>
                <p:nvPr/>
              </p:nvPicPr>
              <p:blipFill>
                <a:blip r:embed="rId335"/>
                <a:stretch>
                  <a:fillRect/>
                </a:stretch>
              </p:blipFill>
              <p:spPr>
                <a:xfrm>
                  <a:off x="10951667" y="3861787"/>
                  <a:ext cx="31680" cy="214200"/>
                </a:xfrm>
                <a:prstGeom prst="rect">
                  <a:avLst/>
                </a:prstGeom>
              </p:spPr>
            </p:pic>
          </mc:Fallback>
        </mc:AlternateContent>
      </p:grpSp>
    </p:spTree>
    <p:extLst>
      <p:ext uri="{BB962C8B-B14F-4D97-AF65-F5344CB8AC3E}">
        <p14:creationId xmlns:p14="http://schemas.microsoft.com/office/powerpoint/2010/main" val="523084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BB34A-40CA-8E12-3CD7-08068A31D89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07932CF-2048-0FC0-2EEE-FCDFCA3FB064}"/>
              </a:ext>
            </a:extLst>
          </p:cNvPr>
          <p:cNvSpPr txBox="1">
            <a:spLocks/>
          </p:cNvSpPr>
          <p:nvPr/>
        </p:nvSpPr>
        <p:spPr>
          <a:xfrm>
            <a:off x="1631504" y="249482"/>
            <a:ext cx="7772176"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Dollar-Euro Market </a:t>
            </a:r>
          </a:p>
        </p:txBody>
      </p:sp>
      <p:graphicFrame>
        <p:nvGraphicFramePr>
          <p:cNvPr id="6" name="Table 6">
            <a:extLst>
              <a:ext uri="{FF2B5EF4-FFF2-40B4-BE49-F238E27FC236}">
                <a16:creationId xmlns:a16="http://schemas.microsoft.com/office/drawing/2014/main" id="{1F80305A-793B-EFDD-F83B-25007F3E6038}"/>
              </a:ext>
            </a:extLst>
          </p:cNvPr>
          <p:cNvGraphicFramePr>
            <a:graphicFrameLocks noGrp="1"/>
          </p:cNvGraphicFramePr>
          <p:nvPr/>
        </p:nvGraphicFramePr>
        <p:xfrm>
          <a:off x="653426" y="1390031"/>
          <a:ext cx="8461686" cy="2892672"/>
        </p:xfrm>
        <a:graphic>
          <a:graphicData uri="http://schemas.openxmlformats.org/drawingml/2006/table">
            <a:tbl>
              <a:tblPr firstRow="1" bandRow="1">
                <a:tableStyleId>{5940675A-B579-460E-94D1-54222C63F5DA}</a:tableStyleId>
              </a:tblPr>
              <a:tblGrid>
                <a:gridCol w="4230843">
                  <a:extLst>
                    <a:ext uri="{9D8B030D-6E8A-4147-A177-3AD203B41FA5}">
                      <a16:colId xmlns:a16="http://schemas.microsoft.com/office/drawing/2014/main" val="20000"/>
                    </a:ext>
                  </a:extLst>
                </a:gridCol>
                <a:gridCol w="4230843">
                  <a:extLst>
                    <a:ext uri="{9D8B030D-6E8A-4147-A177-3AD203B41FA5}">
                      <a16:colId xmlns:a16="http://schemas.microsoft.com/office/drawing/2014/main" val="20001"/>
                    </a:ext>
                  </a:extLst>
                </a:gridCol>
              </a:tblGrid>
              <a:tr h="336384">
                <a:tc>
                  <a:txBody>
                    <a:bodyPr/>
                    <a:lstStyle/>
                    <a:p>
                      <a:r>
                        <a:rPr lang="en-US" sz="1600" dirty="0"/>
                        <a:t>Demand Euro</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Supply Euro</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580608">
                <a:tc>
                  <a:txBody>
                    <a:bodyPr/>
                    <a:lstStyle/>
                    <a:p>
                      <a:r>
                        <a:rPr lang="en-US" sz="1600" dirty="0"/>
                        <a:t>Exports of goods and services from the eurozone to the USA</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Imports of goods and services from the eurozone to the USA</a:t>
                      </a:r>
                    </a:p>
                    <a:p>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580608">
                <a:tc>
                  <a:txBody>
                    <a:bodyPr/>
                    <a:lstStyle/>
                    <a:p>
                      <a:r>
                        <a:rPr lang="en-US" sz="1600" dirty="0"/>
                        <a:t>US-Tourists Europe in 10 Days</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Germans down in the Grand Canyon</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r h="580608">
                <a:tc>
                  <a:txBody>
                    <a:bodyPr/>
                    <a:lstStyle/>
                    <a:p>
                      <a:r>
                        <a:rPr lang="en-US" sz="1600" dirty="0"/>
                        <a:t>US-Direct Investments in Germany</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EU-Direct Investments in the USA</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3"/>
                  </a:ext>
                </a:extLst>
              </a:tr>
              <a:tr h="580608">
                <a:tc>
                  <a:txBody>
                    <a:bodyPr/>
                    <a:lstStyle/>
                    <a:p>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4"/>
                  </a:ext>
                </a:extLst>
              </a:tr>
            </a:tbl>
          </a:graphicData>
        </a:graphic>
      </p:graphicFrame>
      <p:sp>
        <p:nvSpPr>
          <p:cNvPr id="7" name="Textfeld 6">
            <a:extLst>
              <a:ext uri="{FF2B5EF4-FFF2-40B4-BE49-F238E27FC236}">
                <a16:creationId xmlns:a16="http://schemas.microsoft.com/office/drawing/2014/main" id="{6203E7EB-4A15-A803-FDB5-13170CB2ED0E}"/>
              </a:ext>
            </a:extLst>
          </p:cNvPr>
          <p:cNvSpPr txBox="1"/>
          <p:nvPr/>
        </p:nvSpPr>
        <p:spPr>
          <a:xfrm>
            <a:off x="1757347" y="4514780"/>
            <a:ext cx="6253843" cy="1477328"/>
          </a:xfrm>
          <a:prstGeom prst="rect">
            <a:avLst/>
          </a:prstGeom>
          <a:noFill/>
        </p:spPr>
        <p:txBody>
          <a:bodyPr wrap="square" rtlCol="0">
            <a:spAutoFit/>
          </a:bodyPr>
          <a:lstStyle/>
          <a:p>
            <a:r>
              <a:rPr lang="en-US" dirty="0">
                <a:solidFill>
                  <a:srgbClr val="000000"/>
                </a:solidFill>
              </a:rPr>
              <a:t>For the international exchange of goods, services and capital, an offsetting entry in dollars or euros is always necessary in the background. Even if the money does not necessarily have to flow explicitly, the objects of exchange are valued mutually via the exchange rate</a:t>
            </a:r>
            <a:endParaRPr lang="de-DE" dirty="0">
              <a:solidFill>
                <a:srgbClr val="000000"/>
              </a:solidFill>
            </a:endParaRPr>
          </a:p>
        </p:txBody>
      </p:sp>
      <p:sp>
        <p:nvSpPr>
          <p:cNvPr id="5" name="Rechteck 4">
            <a:extLst>
              <a:ext uri="{FF2B5EF4-FFF2-40B4-BE49-F238E27FC236}">
                <a16:creationId xmlns:a16="http://schemas.microsoft.com/office/drawing/2014/main" id="{8291B10B-8A92-1A0A-EFAC-971AB21BE2D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EA07708-884E-4FFF-9E96-6964BF7F224E}"/>
                  </a:ext>
                </a:extLst>
              </p14:cNvPr>
              <p14:cNvContentPartPr/>
              <p14:nvPr/>
            </p14:nvContentPartPr>
            <p14:xfrm>
              <a:off x="685907" y="1650307"/>
              <a:ext cx="1140480" cy="21960"/>
            </p14:xfrm>
          </p:contentPart>
        </mc:Choice>
        <mc:Fallback>
          <p:pic>
            <p:nvPicPr>
              <p:cNvPr id="2" name="Freihand 1">
                <a:extLst>
                  <a:ext uri="{FF2B5EF4-FFF2-40B4-BE49-F238E27FC236}">
                    <a16:creationId xmlns:a16="http://schemas.microsoft.com/office/drawing/2014/main" id="{FEA07708-884E-4FFF-9E96-6964BF7F224E}"/>
                  </a:ext>
                </a:extLst>
              </p:cNvPr>
              <p:cNvPicPr/>
              <p:nvPr/>
            </p:nvPicPr>
            <p:blipFill>
              <a:blip r:embed="rId4"/>
              <a:stretch>
                <a:fillRect/>
              </a:stretch>
            </p:blipFill>
            <p:spPr>
              <a:xfrm>
                <a:off x="681587" y="1645987"/>
                <a:ext cx="114912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F0B3438C-7365-4D2E-9D11-9B4949A19E32}"/>
                  </a:ext>
                </a:extLst>
              </p14:cNvPr>
              <p14:cNvContentPartPr/>
              <p14:nvPr/>
            </p14:nvContentPartPr>
            <p14:xfrm>
              <a:off x="4956947" y="1654987"/>
              <a:ext cx="1119960" cy="38880"/>
            </p14:xfrm>
          </p:contentPart>
        </mc:Choice>
        <mc:Fallback>
          <p:pic>
            <p:nvPicPr>
              <p:cNvPr id="3" name="Freihand 2">
                <a:extLst>
                  <a:ext uri="{FF2B5EF4-FFF2-40B4-BE49-F238E27FC236}">
                    <a16:creationId xmlns:a16="http://schemas.microsoft.com/office/drawing/2014/main" id="{F0B3438C-7365-4D2E-9D11-9B4949A19E32}"/>
                  </a:ext>
                </a:extLst>
              </p:cNvPr>
              <p:cNvPicPr/>
              <p:nvPr/>
            </p:nvPicPr>
            <p:blipFill>
              <a:blip r:embed="rId6"/>
              <a:stretch>
                <a:fillRect/>
              </a:stretch>
            </p:blipFill>
            <p:spPr>
              <a:xfrm>
                <a:off x="4952627" y="1650667"/>
                <a:ext cx="112860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Freihand 7">
                <a:extLst>
                  <a:ext uri="{FF2B5EF4-FFF2-40B4-BE49-F238E27FC236}">
                    <a16:creationId xmlns:a16="http://schemas.microsoft.com/office/drawing/2014/main" id="{89B8A9AC-2ADF-440B-B3ED-22004D02A0E8}"/>
                  </a:ext>
                </a:extLst>
              </p14:cNvPr>
              <p14:cNvContentPartPr/>
              <p14:nvPr/>
            </p14:nvContentPartPr>
            <p14:xfrm>
              <a:off x="723707" y="2873227"/>
              <a:ext cx="800640" cy="11880"/>
            </p14:xfrm>
          </p:contentPart>
        </mc:Choice>
        <mc:Fallback>
          <p:pic>
            <p:nvPicPr>
              <p:cNvPr id="8" name="Freihand 7">
                <a:extLst>
                  <a:ext uri="{FF2B5EF4-FFF2-40B4-BE49-F238E27FC236}">
                    <a16:creationId xmlns:a16="http://schemas.microsoft.com/office/drawing/2014/main" id="{89B8A9AC-2ADF-440B-B3ED-22004D02A0E8}"/>
                  </a:ext>
                </a:extLst>
              </p:cNvPr>
              <p:cNvPicPr/>
              <p:nvPr/>
            </p:nvPicPr>
            <p:blipFill>
              <a:blip r:embed="rId8"/>
              <a:stretch>
                <a:fillRect/>
              </a:stretch>
            </p:blipFill>
            <p:spPr>
              <a:xfrm>
                <a:off x="719387" y="2868907"/>
                <a:ext cx="8092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Freihand 8">
                <a:extLst>
                  <a:ext uri="{FF2B5EF4-FFF2-40B4-BE49-F238E27FC236}">
                    <a16:creationId xmlns:a16="http://schemas.microsoft.com/office/drawing/2014/main" id="{23B3A61E-6D3E-441B-88FC-EE34A6837539}"/>
                  </a:ext>
                </a:extLst>
              </p14:cNvPr>
              <p14:cNvContentPartPr/>
              <p14:nvPr/>
            </p14:nvContentPartPr>
            <p14:xfrm>
              <a:off x="771587" y="3438067"/>
              <a:ext cx="1731600" cy="58320"/>
            </p14:xfrm>
          </p:contentPart>
        </mc:Choice>
        <mc:Fallback>
          <p:pic>
            <p:nvPicPr>
              <p:cNvPr id="9" name="Freihand 8">
                <a:extLst>
                  <a:ext uri="{FF2B5EF4-FFF2-40B4-BE49-F238E27FC236}">
                    <a16:creationId xmlns:a16="http://schemas.microsoft.com/office/drawing/2014/main" id="{23B3A61E-6D3E-441B-88FC-EE34A6837539}"/>
                  </a:ext>
                </a:extLst>
              </p:cNvPr>
              <p:cNvPicPr/>
              <p:nvPr/>
            </p:nvPicPr>
            <p:blipFill>
              <a:blip r:embed="rId10"/>
              <a:stretch>
                <a:fillRect/>
              </a:stretch>
            </p:blipFill>
            <p:spPr>
              <a:xfrm>
                <a:off x="767267" y="3433747"/>
                <a:ext cx="174024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DBF36C5C-5549-4345-89E9-09525C413ED3}"/>
                  </a:ext>
                </a:extLst>
              </p14:cNvPr>
              <p14:cNvContentPartPr/>
              <p14:nvPr/>
            </p14:nvContentPartPr>
            <p14:xfrm>
              <a:off x="586907" y="1222987"/>
              <a:ext cx="1556640" cy="621000"/>
            </p14:xfrm>
          </p:contentPart>
        </mc:Choice>
        <mc:Fallback>
          <p:pic>
            <p:nvPicPr>
              <p:cNvPr id="10" name="Freihand 9">
                <a:extLst>
                  <a:ext uri="{FF2B5EF4-FFF2-40B4-BE49-F238E27FC236}">
                    <a16:creationId xmlns:a16="http://schemas.microsoft.com/office/drawing/2014/main" id="{DBF36C5C-5549-4345-89E9-09525C413ED3}"/>
                  </a:ext>
                </a:extLst>
              </p:cNvPr>
              <p:cNvPicPr/>
              <p:nvPr/>
            </p:nvPicPr>
            <p:blipFill>
              <a:blip r:embed="rId12"/>
              <a:stretch>
                <a:fillRect/>
              </a:stretch>
            </p:blipFill>
            <p:spPr>
              <a:xfrm>
                <a:off x="582587" y="1218667"/>
                <a:ext cx="1565280" cy="6296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B30CC37F-350A-4159-A483-A57BD9DC7EE7}"/>
                  </a:ext>
                </a:extLst>
              </p14:cNvPr>
              <p14:cNvContentPartPr/>
              <p14:nvPr/>
            </p14:nvContentPartPr>
            <p14:xfrm>
              <a:off x="4811507" y="1229827"/>
              <a:ext cx="1308960" cy="602280"/>
            </p14:xfrm>
          </p:contentPart>
        </mc:Choice>
        <mc:Fallback>
          <p:pic>
            <p:nvPicPr>
              <p:cNvPr id="11" name="Freihand 10">
                <a:extLst>
                  <a:ext uri="{FF2B5EF4-FFF2-40B4-BE49-F238E27FC236}">
                    <a16:creationId xmlns:a16="http://schemas.microsoft.com/office/drawing/2014/main" id="{B30CC37F-350A-4159-A483-A57BD9DC7EE7}"/>
                  </a:ext>
                </a:extLst>
              </p:cNvPr>
              <p:cNvPicPr/>
              <p:nvPr/>
            </p:nvPicPr>
            <p:blipFill>
              <a:blip r:embed="rId14"/>
              <a:stretch>
                <a:fillRect/>
              </a:stretch>
            </p:blipFill>
            <p:spPr>
              <a:xfrm>
                <a:off x="4807187" y="1225507"/>
                <a:ext cx="1317600" cy="6109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6364C721-E657-491E-A8EA-5B9E537D7347}"/>
                  </a:ext>
                </a:extLst>
              </p14:cNvPr>
              <p14:cNvContentPartPr/>
              <p14:nvPr/>
            </p14:nvContentPartPr>
            <p14:xfrm>
              <a:off x="4841387" y="3425827"/>
              <a:ext cx="3188160" cy="69120"/>
            </p14:xfrm>
          </p:contentPart>
        </mc:Choice>
        <mc:Fallback>
          <p:pic>
            <p:nvPicPr>
              <p:cNvPr id="12" name="Freihand 11">
                <a:extLst>
                  <a:ext uri="{FF2B5EF4-FFF2-40B4-BE49-F238E27FC236}">
                    <a16:creationId xmlns:a16="http://schemas.microsoft.com/office/drawing/2014/main" id="{6364C721-E657-491E-A8EA-5B9E537D7347}"/>
                  </a:ext>
                </a:extLst>
              </p:cNvPr>
              <p:cNvPicPr/>
              <p:nvPr/>
            </p:nvPicPr>
            <p:blipFill>
              <a:blip r:embed="rId16"/>
              <a:stretch>
                <a:fillRect/>
              </a:stretch>
            </p:blipFill>
            <p:spPr>
              <a:xfrm>
                <a:off x="4837067" y="3421507"/>
                <a:ext cx="31968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4D0CD0E1-EFC3-47C2-B2AF-AA63BD0585F6}"/>
                  </a:ext>
                </a:extLst>
              </p14:cNvPr>
              <p14:cNvContentPartPr/>
              <p14:nvPr/>
            </p14:nvContentPartPr>
            <p14:xfrm>
              <a:off x="7961507" y="4625347"/>
              <a:ext cx="54720" cy="1209960"/>
            </p14:xfrm>
          </p:contentPart>
        </mc:Choice>
        <mc:Fallback>
          <p:pic>
            <p:nvPicPr>
              <p:cNvPr id="13" name="Freihand 12">
                <a:extLst>
                  <a:ext uri="{FF2B5EF4-FFF2-40B4-BE49-F238E27FC236}">
                    <a16:creationId xmlns:a16="http://schemas.microsoft.com/office/drawing/2014/main" id="{4D0CD0E1-EFC3-47C2-B2AF-AA63BD0585F6}"/>
                  </a:ext>
                </a:extLst>
              </p:cNvPr>
              <p:cNvPicPr/>
              <p:nvPr/>
            </p:nvPicPr>
            <p:blipFill>
              <a:blip r:embed="rId18"/>
              <a:stretch>
                <a:fillRect/>
              </a:stretch>
            </p:blipFill>
            <p:spPr>
              <a:xfrm>
                <a:off x="7957187" y="4621027"/>
                <a:ext cx="63360" cy="1218600"/>
              </a:xfrm>
              <a:prstGeom prst="rect">
                <a:avLst/>
              </a:prstGeom>
            </p:spPr>
          </p:pic>
        </mc:Fallback>
      </mc:AlternateContent>
    </p:spTree>
    <p:extLst>
      <p:ext uri="{BB962C8B-B14F-4D97-AF65-F5344CB8AC3E}">
        <p14:creationId xmlns:p14="http://schemas.microsoft.com/office/powerpoint/2010/main" val="127935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56DFE-B1DE-3E1B-2C5F-D718DB30788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1896A19-5250-0500-9589-32BFCDC99C7E}"/>
              </a:ext>
            </a:extLst>
          </p:cNvPr>
          <p:cNvSpPr txBox="1">
            <a:spLocks/>
          </p:cNvSpPr>
          <p:nvPr/>
        </p:nvSpPr>
        <p:spPr>
          <a:xfrm>
            <a:off x="1938720" y="249482"/>
            <a:ext cx="7464960" cy="640485"/>
          </a:xfrm>
          <a:prstGeom prst="rect">
            <a:avLst/>
          </a:prstGeom>
        </p:spPr>
        <p:txBody>
          <a:bodyPr>
            <a:normAutofit fontScale="90000"/>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rPr>
              <a:t>Balance of Payments and Currency markets</a:t>
            </a:r>
          </a:p>
        </p:txBody>
      </p:sp>
      <p:graphicFrame>
        <p:nvGraphicFramePr>
          <p:cNvPr id="6" name="Content Placeholder 6">
            <a:extLst>
              <a:ext uri="{FF2B5EF4-FFF2-40B4-BE49-F238E27FC236}">
                <a16:creationId xmlns:a16="http://schemas.microsoft.com/office/drawing/2014/main" id="{3A58EB45-CA42-5FA7-79ED-42EB22BD9DAA}"/>
              </a:ext>
            </a:extLst>
          </p:cNvPr>
          <p:cNvGraphicFramePr>
            <a:graphicFrameLocks/>
          </p:cNvGraphicFramePr>
          <p:nvPr/>
        </p:nvGraphicFramePr>
        <p:xfrm>
          <a:off x="150560" y="970190"/>
          <a:ext cx="8405752" cy="1599438"/>
        </p:xfrm>
        <a:graphic>
          <a:graphicData uri="http://schemas.openxmlformats.org/drawingml/2006/table">
            <a:tbl>
              <a:tblPr firstRow="1" bandRow="1">
                <a:tableStyleId>{5940675A-B579-460E-94D1-54222C63F5DA}</a:tableStyleId>
              </a:tblPr>
              <a:tblGrid>
                <a:gridCol w="4202876">
                  <a:extLst>
                    <a:ext uri="{9D8B030D-6E8A-4147-A177-3AD203B41FA5}">
                      <a16:colId xmlns:a16="http://schemas.microsoft.com/office/drawing/2014/main" val="20000"/>
                    </a:ext>
                  </a:extLst>
                </a:gridCol>
                <a:gridCol w="4202876">
                  <a:extLst>
                    <a:ext uri="{9D8B030D-6E8A-4147-A177-3AD203B41FA5}">
                      <a16:colId xmlns:a16="http://schemas.microsoft.com/office/drawing/2014/main" val="20001"/>
                    </a:ext>
                  </a:extLst>
                </a:gridCol>
              </a:tblGrid>
              <a:tr h="580608">
                <a:tc>
                  <a:txBody>
                    <a:bodyPr/>
                    <a:lstStyle/>
                    <a:p>
                      <a:r>
                        <a:rPr lang="en-US" sz="1600" dirty="0" err="1"/>
                        <a:t>Suppy</a:t>
                      </a:r>
                      <a:r>
                        <a:rPr lang="en-US" sz="1600" dirty="0"/>
                        <a:t> Dollar – Demand Euro</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Demand Dollar – Supply Euro</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509415">
                <a:tc>
                  <a:txBody>
                    <a:bodyPr/>
                    <a:lstStyle/>
                    <a:p>
                      <a:r>
                        <a:rPr lang="en-US" sz="1600" dirty="0"/>
                        <a:t>Export of goods to USA</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Import of goods from USA</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509415">
                <a:tc>
                  <a:txBody>
                    <a:bodyPr/>
                    <a:lstStyle/>
                    <a:p>
                      <a:r>
                        <a:rPr lang="en-US" sz="1600" dirty="0"/>
                        <a:t>Capital import</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Capital export</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bl>
          </a:graphicData>
        </a:graphic>
      </p:graphicFrame>
      <p:sp>
        <p:nvSpPr>
          <p:cNvPr id="7" name="TextBox 7">
            <a:extLst>
              <a:ext uri="{FF2B5EF4-FFF2-40B4-BE49-F238E27FC236}">
                <a16:creationId xmlns:a16="http://schemas.microsoft.com/office/drawing/2014/main" id="{55A004D5-A110-5257-B439-6334F10F4617}"/>
              </a:ext>
            </a:extLst>
          </p:cNvPr>
          <p:cNvSpPr txBox="1"/>
          <p:nvPr/>
        </p:nvSpPr>
        <p:spPr>
          <a:xfrm>
            <a:off x="355896" y="2923819"/>
            <a:ext cx="7984392" cy="796693"/>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Exports + </a:t>
            </a:r>
            <a:r>
              <a:rPr lang="en-US" sz="2400" dirty="0" err="1">
                <a:latin typeface="Arial" panose="020B0604020202020204" pitchFamily="34" charset="0"/>
                <a:cs typeface="Arial" panose="020B0604020202020204" pitchFamily="34" charset="0"/>
              </a:rPr>
              <a:t>Capitalimport</a:t>
            </a:r>
            <a:r>
              <a:rPr lang="en-US" sz="2400" dirty="0">
                <a:latin typeface="Arial" panose="020B0604020202020204" pitchFamily="34" charset="0"/>
                <a:cs typeface="Arial" panose="020B0604020202020204" pitchFamily="34" charset="0"/>
              </a:rPr>
              <a:t> = Imports + </a:t>
            </a:r>
            <a:r>
              <a:rPr lang="en-US" sz="2400" dirty="0" err="1">
                <a:latin typeface="Arial" panose="020B0604020202020204" pitchFamily="34" charset="0"/>
                <a:cs typeface="Arial" panose="020B0604020202020204" pitchFamily="34" charset="0"/>
              </a:rPr>
              <a:t>Capitalexport</a:t>
            </a:r>
            <a:endParaRPr lang="en-US" sz="2400" dirty="0">
              <a:latin typeface="Arial" panose="020B0604020202020204" pitchFamily="34" charset="0"/>
              <a:cs typeface="Arial" panose="020B0604020202020204" pitchFamily="34" charset="0"/>
            </a:endParaRPr>
          </a:p>
          <a:p>
            <a:endParaRPr lang="en-US" sz="2177" dirty="0">
              <a:latin typeface="Arial" panose="020B0604020202020204" pitchFamily="34" charset="0"/>
              <a:cs typeface="Arial" panose="020B0604020202020204" pitchFamily="34" charset="0"/>
            </a:endParaRPr>
          </a:p>
        </p:txBody>
      </p:sp>
      <p:graphicFrame>
        <p:nvGraphicFramePr>
          <p:cNvPr id="8" name="Content Placeholder 6">
            <a:extLst>
              <a:ext uri="{FF2B5EF4-FFF2-40B4-BE49-F238E27FC236}">
                <a16:creationId xmlns:a16="http://schemas.microsoft.com/office/drawing/2014/main" id="{4A23170F-2E21-5256-C344-95BBF037440F}"/>
              </a:ext>
            </a:extLst>
          </p:cNvPr>
          <p:cNvGraphicFramePr>
            <a:graphicFrameLocks/>
          </p:cNvGraphicFramePr>
          <p:nvPr/>
        </p:nvGraphicFramePr>
        <p:xfrm>
          <a:off x="263664" y="3992137"/>
          <a:ext cx="8175946" cy="1469184"/>
        </p:xfrm>
        <a:graphic>
          <a:graphicData uri="http://schemas.openxmlformats.org/drawingml/2006/table">
            <a:tbl>
              <a:tblPr firstRow="1" bandRow="1">
                <a:tableStyleId>{5940675A-B579-460E-94D1-54222C63F5DA}</a:tableStyleId>
              </a:tblPr>
              <a:tblGrid>
                <a:gridCol w="4087973">
                  <a:extLst>
                    <a:ext uri="{9D8B030D-6E8A-4147-A177-3AD203B41FA5}">
                      <a16:colId xmlns:a16="http://schemas.microsoft.com/office/drawing/2014/main" val="20000"/>
                    </a:ext>
                  </a:extLst>
                </a:gridCol>
                <a:gridCol w="4087973">
                  <a:extLst>
                    <a:ext uri="{9D8B030D-6E8A-4147-A177-3AD203B41FA5}">
                      <a16:colId xmlns:a16="http://schemas.microsoft.com/office/drawing/2014/main" val="20001"/>
                    </a:ext>
                  </a:extLst>
                </a:gridCol>
              </a:tblGrid>
              <a:tr h="489728">
                <a:tc>
                  <a:txBody>
                    <a:bodyPr/>
                    <a:lstStyle/>
                    <a:p>
                      <a:r>
                        <a:rPr lang="en-US" sz="1600" baseline="0" dirty="0"/>
                        <a:t>Demand for home currency </a:t>
                      </a:r>
                      <a:r>
                        <a:rPr lang="en-US" sz="2500" u="none" baseline="0" dirty="0"/>
                        <a:t>↑↓</a:t>
                      </a:r>
                      <a:endParaRPr lang="en-US" sz="2500" b="1" i="0" u="none" dirty="0">
                        <a:latin typeface="Arial" panose="020B0604020202020204" pitchFamily="34" charset="0"/>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u="none" kern="1200" baseline="0" dirty="0"/>
                        <a:t>Supply home currency</a:t>
                      </a:r>
                      <a:r>
                        <a:rPr lang="en-US" sz="2500" u="none" kern="1200" baseline="0" dirty="0"/>
                        <a:t>↑↓</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489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Exports of goods  </a:t>
                      </a:r>
                      <a:r>
                        <a:rPr lang="en-US" sz="2200" u="none" baseline="0" dirty="0"/>
                        <a:t>↑↓</a:t>
                      </a:r>
                      <a:endParaRPr lang="en-US" sz="2200" b="1" i="0" u="none" dirty="0">
                        <a:latin typeface="Arial" panose="020B0604020202020204" pitchFamily="34" charset="0"/>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Imports of goods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489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Capital imports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Capital exports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bl>
          </a:graphicData>
        </a:graphic>
      </p:graphicFrame>
      <p:sp>
        <p:nvSpPr>
          <p:cNvPr id="9" name="Textfeld 8">
            <a:extLst>
              <a:ext uri="{FF2B5EF4-FFF2-40B4-BE49-F238E27FC236}">
                <a16:creationId xmlns:a16="http://schemas.microsoft.com/office/drawing/2014/main" id="{9FF735EF-C93B-F4AC-0D19-33FAECA5DCBA}"/>
              </a:ext>
            </a:extLst>
          </p:cNvPr>
          <p:cNvSpPr txBox="1"/>
          <p:nvPr/>
        </p:nvSpPr>
        <p:spPr>
          <a:xfrm>
            <a:off x="150560" y="5585670"/>
            <a:ext cx="8405752" cy="923330"/>
          </a:xfrm>
          <a:prstGeom prst="rect">
            <a:avLst/>
          </a:prstGeom>
          <a:noFill/>
        </p:spPr>
        <p:txBody>
          <a:bodyPr wrap="square" rtlCol="0">
            <a:spAutoFit/>
          </a:bodyPr>
          <a:lstStyle/>
          <a:p>
            <a:r>
              <a:rPr lang="en-US" dirty="0">
                <a:solidFill>
                  <a:srgbClr val="000000"/>
                </a:solidFill>
              </a:rPr>
              <a:t>Note that exports of goods and imports of capital, or imports of goods and exports of capital, are on the same side of the balance sheet, as they represent the respective offsetting entry</a:t>
            </a:r>
            <a:endParaRPr lang="de-DE" dirty="0">
              <a:solidFill>
                <a:srgbClr val="000000"/>
              </a:solidFill>
            </a:endParaRPr>
          </a:p>
        </p:txBody>
      </p:sp>
      <p:sp>
        <p:nvSpPr>
          <p:cNvPr id="10" name="Rechteck 9">
            <a:extLst>
              <a:ext uri="{FF2B5EF4-FFF2-40B4-BE49-F238E27FC236}">
                <a16:creationId xmlns:a16="http://schemas.microsoft.com/office/drawing/2014/main" id="{D94A9492-56A4-F151-B404-749C0BAF015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05B8E84B-5F4B-47DF-B81A-C6F3CBEAB1B6}"/>
                  </a:ext>
                </a:extLst>
              </p14:cNvPr>
              <p14:cNvContentPartPr/>
              <p14:nvPr/>
            </p14:nvContentPartPr>
            <p14:xfrm>
              <a:off x="799307" y="1180507"/>
              <a:ext cx="407520" cy="71280"/>
            </p14:xfrm>
          </p:contentPart>
        </mc:Choice>
        <mc:Fallback>
          <p:pic>
            <p:nvPicPr>
              <p:cNvPr id="2" name="Freihand 1">
                <a:extLst>
                  <a:ext uri="{FF2B5EF4-FFF2-40B4-BE49-F238E27FC236}">
                    <a16:creationId xmlns:a16="http://schemas.microsoft.com/office/drawing/2014/main" id="{05B8E84B-5F4B-47DF-B81A-C6F3CBEAB1B6}"/>
                  </a:ext>
                </a:extLst>
              </p:cNvPr>
              <p:cNvPicPr/>
              <p:nvPr/>
            </p:nvPicPr>
            <p:blipFill>
              <a:blip r:embed="rId4"/>
              <a:stretch>
                <a:fillRect/>
              </a:stretch>
            </p:blipFill>
            <p:spPr>
              <a:xfrm>
                <a:off x="794987" y="1176187"/>
                <a:ext cx="41616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4E2265F8-CC9E-4606-ABEE-61216EEA15DE}"/>
                  </a:ext>
                </a:extLst>
              </p14:cNvPr>
              <p14:cNvContentPartPr/>
              <p14:nvPr/>
            </p14:nvContentPartPr>
            <p14:xfrm>
              <a:off x="2229947" y="1264387"/>
              <a:ext cx="384120" cy="52920"/>
            </p14:xfrm>
          </p:contentPart>
        </mc:Choice>
        <mc:Fallback>
          <p:pic>
            <p:nvPicPr>
              <p:cNvPr id="3" name="Freihand 2">
                <a:extLst>
                  <a:ext uri="{FF2B5EF4-FFF2-40B4-BE49-F238E27FC236}">
                    <a16:creationId xmlns:a16="http://schemas.microsoft.com/office/drawing/2014/main" id="{4E2265F8-CC9E-4606-ABEE-61216EEA15DE}"/>
                  </a:ext>
                </a:extLst>
              </p:cNvPr>
              <p:cNvPicPr/>
              <p:nvPr/>
            </p:nvPicPr>
            <p:blipFill>
              <a:blip r:embed="rId6"/>
              <a:stretch>
                <a:fillRect/>
              </a:stretch>
            </p:blipFill>
            <p:spPr>
              <a:xfrm>
                <a:off x="2225627" y="1260067"/>
                <a:ext cx="39276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3FE26FC7-AEED-4579-B944-35BEA7CE2E28}"/>
                  </a:ext>
                </a:extLst>
              </p14:cNvPr>
              <p14:cNvContentPartPr/>
              <p14:nvPr/>
            </p14:nvContentPartPr>
            <p14:xfrm>
              <a:off x="2251187" y="1596667"/>
              <a:ext cx="1080" cy="219240"/>
            </p14:xfrm>
          </p:contentPart>
        </mc:Choice>
        <mc:Fallback>
          <p:pic>
            <p:nvPicPr>
              <p:cNvPr id="5" name="Freihand 4">
                <a:extLst>
                  <a:ext uri="{FF2B5EF4-FFF2-40B4-BE49-F238E27FC236}">
                    <a16:creationId xmlns:a16="http://schemas.microsoft.com/office/drawing/2014/main" id="{3FE26FC7-AEED-4579-B944-35BEA7CE2E28}"/>
                  </a:ext>
                </a:extLst>
              </p:cNvPr>
              <p:cNvPicPr/>
              <p:nvPr/>
            </p:nvPicPr>
            <p:blipFill>
              <a:blip r:embed="rId8"/>
              <a:stretch>
                <a:fillRect/>
              </a:stretch>
            </p:blipFill>
            <p:spPr>
              <a:xfrm>
                <a:off x="2246867" y="1592347"/>
                <a:ext cx="972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1" name="Freihand 10">
                <a:extLst>
                  <a:ext uri="{FF2B5EF4-FFF2-40B4-BE49-F238E27FC236}">
                    <a16:creationId xmlns:a16="http://schemas.microsoft.com/office/drawing/2014/main" id="{11C8B52C-9594-4F08-97AA-5AFFF1A72A42}"/>
                  </a:ext>
                </a:extLst>
              </p14:cNvPr>
              <p14:cNvContentPartPr/>
              <p14:nvPr/>
            </p14:nvContentPartPr>
            <p14:xfrm>
              <a:off x="1660067" y="2162587"/>
              <a:ext cx="26280" cy="129600"/>
            </p14:xfrm>
          </p:contentPart>
        </mc:Choice>
        <mc:Fallback>
          <p:pic>
            <p:nvPicPr>
              <p:cNvPr id="11" name="Freihand 10">
                <a:extLst>
                  <a:ext uri="{FF2B5EF4-FFF2-40B4-BE49-F238E27FC236}">
                    <a16:creationId xmlns:a16="http://schemas.microsoft.com/office/drawing/2014/main" id="{11C8B52C-9594-4F08-97AA-5AFFF1A72A42}"/>
                  </a:ext>
                </a:extLst>
              </p:cNvPr>
              <p:cNvPicPr/>
              <p:nvPr/>
            </p:nvPicPr>
            <p:blipFill>
              <a:blip r:embed="rId10"/>
              <a:stretch>
                <a:fillRect/>
              </a:stretch>
            </p:blipFill>
            <p:spPr>
              <a:xfrm>
                <a:off x="1655747" y="2158267"/>
                <a:ext cx="34920" cy="138240"/>
              </a:xfrm>
              <a:prstGeom prst="rect">
                <a:avLst/>
              </a:prstGeom>
            </p:spPr>
          </p:pic>
        </mc:Fallback>
      </mc:AlternateContent>
      <p:grpSp>
        <p:nvGrpSpPr>
          <p:cNvPr id="14" name="Gruppieren 13">
            <a:extLst>
              <a:ext uri="{FF2B5EF4-FFF2-40B4-BE49-F238E27FC236}">
                <a16:creationId xmlns:a16="http://schemas.microsoft.com/office/drawing/2014/main" id="{F550FF90-C8A4-4F29-B5B0-E8697C66D20D}"/>
              </a:ext>
            </a:extLst>
          </p:cNvPr>
          <p:cNvGrpSpPr/>
          <p:nvPr/>
        </p:nvGrpSpPr>
        <p:grpSpPr>
          <a:xfrm>
            <a:off x="4424147" y="1252507"/>
            <a:ext cx="2467080" cy="115560"/>
            <a:chOff x="4424147" y="1252507"/>
            <a:chExt cx="2467080" cy="115560"/>
          </a:xfrm>
        </p:grpSpPr>
        <mc:AlternateContent xmlns:mc="http://schemas.openxmlformats.org/markup-compatibility/2006">
          <mc:Choice xmlns:p14="http://schemas.microsoft.com/office/powerpoint/2010/main" Requires="p14">
            <p:contentPart p14:bwMode="auto" r:id="rId11">
              <p14:nvContentPartPr>
                <p14:cNvPr id="12" name="Freihand 11">
                  <a:extLst>
                    <a:ext uri="{FF2B5EF4-FFF2-40B4-BE49-F238E27FC236}">
                      <a16:creationId xmlns:a16="http://schemas.microsoft.com/office/drawing/2014/main" id="{2D706E76-F841-4542-A831-2D615A1C9B32}"/>
                    </a:ext>
                  </a:extLst>
                </p14:cNvPr>
                <p14:cNvContentPartPr/>
                <p14:nvPr/>
              </p14:nvContentPartPr>
              <p14:xfrm>
                <a:off x="4424147" y="1292827"/>
                <a:ext cx="822600" cy="75240"/>
              </p14:xfrm>
            </p:contentPart>
          </mc:Choice>
          <mc:Fallback>
            <p:pic>
              <p:nvPicPr>
                <p:cNvPr id="12" name="Freihand 11">
                  <a:extLst>
                    <a:ext uri="{FF2B5EF4-FFF2-40B4-BE49-F238E27FC236}">
                      <a16:creationId xmlns:a16="http://schemas.microsoft.com/office/drawing/2014/main" id="{2D706E76-F841-4542-A831-2D615A1C9B32}"/>
                    </a:ext>
                  </a:extLst>
                </p:cNvPr>
                <p:cNvPicPr/>
                <p:nvPr/>
              </p:nvPicPr>
              <p:blipFill>
                <a:blip r:embed="rId12"/>
                <a:stretch>
                  <a:fillRect/>
                </a:stretch>
              </p:blipFill>
              <p:spPr>
                <a:xfrm>
                  <a:off x="4419827" y="1288507"/>
                  <a:ext cx="83124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3" name="Freihand 12">
                  <a:extLst>
                    <a:ext uri="{FF2B5EF4-FFF2-40B4-BE49-F238E27FC236}">
                      <a16:creationId xmlns:a16="http://schemas.microsoft.com/office/drawing/2014/main" id="{0AB5DF64-03AB-46B4-ADC0-03716FF5EA96}"/>
                    </a:ext>
                  </a:extLst>
                </p14:cNvPr>
                <p14:cNvContentPartPr/>
                <p14:nvPr/>
              </p14:nvContentPartPr>
              <p14:xfrm>
                <a:off x="5980067" y="1252507"/>
                <a:ext cx="911160" cy="103680"/>
              </p14:xfrm>
            </p:contentPart>
          </mc:Choice>
          <mc:Fallback>
            <p:pic>
              <p:nvPicPr>
                <p:cNvPr id="13" name="Freihand 12">
                  <a:extLst>
                    <a:ext uri="{FF2B5EF4-FFF2-40B4-BE49-F238E27FC236}">
                      <a16:creationId xmlns:a16="http://schemas.microsoft.com/office/drawing/2014/main" id="{0AB5DF64-03AB-46B4-ADC0-03716FF5EA96}"/>
                    </a:ext>
                  </a:extLst>
                </p:cNvPr>
                <p:cNvPicPr/>
                <p:nvPr/>
              </p:nvPicPr>
              <p:blipFill>
                <a:blip r:embed="rId14"/>
                <a:stretch>
                  <a:fillRect/>
                </a:stretch>
              </p:blipFill>
              <p:spPr>
                <a:xfrm>
                  <a:off x="5975747" y="1248187"/>
                  <a:ext cx="919800" cy="112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
            <p14:nvContentPartPr>
              <p14:cNvPr id="15" name="Freihand 14">
                <a:extLst>
                  <a:ext uri="{FF2B5EF4-FFF2-40B4-BE49-F238E27FC236}">
                    <a16:creationId xmlns:a16="http://schemas.microsoft.com/office/drawing/2014/main" id="{30FEA7B0-671C-43CC-9321-F4C3A3CF4117}"/>
                  </a:ext>
                </a:extLst>
              </p14:cNvPr>
              <p14:cNvContentPartPr/>
              <p14:nvPr/>
            </p14:nvContentPartPr>
            <p14:xfrm>
              <a:off x="4613867" y="1877467"/>
              <a:ext cx="819360" cy="53280"/>
            </p14:xfrm>
          </p:contentPart>
        </mc:Choice>
        <mc:Fallback>
          <p:pic>
            <p:nvPicPr>
              <p:cNvPr id="15" name="Freihand 14">
                <a:extLst>
                  <a:ext uri="{FF2B5EF4-FFF2-40B4-BE49-F238E27FC236}">
                    <a16:creationId xmlns:a16="http://schemas.microsoft.com/office/drawing/2014/main" id="{30FEA7B0-671C-43CC-9321-F4C3A3CF4117}"/>
                  </a:ext>
                </a:extLst>
              </p:cNvPr>
              <p:cNvPicPr/>
              <p:nvPr/>
            </p:nvPicPr>
            <p:blipFill>
              <a:blip r:embed="rId16"/>
              <a:stretch>
                <a:fillRect/>
              </a:stretch>
            </p:blipFill>
            <p:spPr>
              <a:xfrm>
                <a:off x="4609547" y="1873147"/>
                <a:ext cx="82800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6" name="Freihand 15">
                <a:extLst>
                  <a:ext uri="{FF2B5EF4-FFF2-40B4-BE49-F238E27FC236}">
                    <a16:creationId xmlns:a16="http://schemas.microsoft.com/office/drawing/2014/main" id="{3151FBD0-3FD7-446D-B462-EB0B2414B24D}"/>
                  </a:ext>
                </a:extLst>
              </p14:cNvPr>
              <p14:cNvContentPartPr/>
              <p14:nvPr/>
            </p14:nvContentPartPr>
            <p14:xfrm>
              <a:off x="4430627" y="2370667"/>
              <a:ext cx="1068480" cy="71280"/>
            </p14:xfrm>
          </p:contentPart>
        </mc:Choice>
        <mc:Fallback>
          <p:pic>
            <p:nvPicPr>
              <p:cNvPr id="16" name="Freihand 15">
                <a:extLst>
                  <a:ext uri="{FF2B5EF4-FFF2-40B4-BE49-F238E27FC236}">
                    <a16:creationId xmlns:a16="http://schemas.microsoft.com/office/drawing/2014/main" id="{3151FBD0-3FD7-446D-B462-EB0B2414B24D}"/>
                  </a:ext>
                </a:extLst>
              </p:cNvPr>
              <p:cNvPicPr/>
              <p:nvPr/>
            </p:nvPicPr>
            <p:blipFill>
              <a:blip r:embed="rId18"/>
              <a:stretch>
                <a:fillRect/>
              </a:stretch>
            </p:blipFill>
            <p:spPr>
              <a:xfrm>
                <a:off x="4426307" y="2366347"/>
                <a:ext cx="10771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7" name="Freihand 16">
                <a:extLst>
                  <a:ext uri="{FF2B5EF4-FFF2-40B4-BE49-F238E27FC236}">
                    <a16:creationId xmlns:a16="http://schemas.microsoft.com/office/drawing/2014/main" id="{B984A4D0-9367-4451-B196-DE9750D21D99}"/>
                  </a:ext>
                </a:extLst>
              </p14:cNvPr>
              <p14:cNvContentPartPr/>
              <p14:nvPr/>
            </p14:nvContentPartPr>
            <p14:xfrm>
              <a:off x="1679507" y="3982387"/>
              <a:ext cx="1254240" cy="1429920"/>
            </p14:xfrm>
          </p:contentPart>
        </mc:Choice>
        <mc:Fallback>
          <p:pic>
            <p:nvPicPr>
              <p:cNvPr id="17" name="Freihand 16">
                <a:extLst>
                  <a:ext uri="{FF2B5EF4-FFF2-40B4-BE49-F238E27FC236}">
                    <a16:creationId xmlns:a16="http://schemas.microsoft.com/office/drawing/2014/main" id="{B984A4D0-9367-4451-B196-DE9750D21D99}"/>
                  </a:ext>
                </a:extLst>
              </p:cNvPr>
              <p:cNvPicPr/>
              <p:nvPr/>
            </p:nvPicPr>
            <p:blipFill>
              <a:blip r:embed="rId20"/>
              <a:stretch>
                <a:fillRect/>
              </a:stretch>
            </p:blipFill>
            <p:spPr>
              <a:xfrm>
                <a:off x="1675187" y="3978067"/>
                <a:ext cx="1262880" cy="14385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8" name="Freihand 17">
                <a:extLst>
                  <a:ext uri="{FF2B5EF4-FFF2-40B4-BE49-F238E27FC236}">
                    <a16:creationId xmlns:a16="http://schemas.microsoft.com/office/drawing/2014/main" id="{95ED91BF-A84B-4C3C-86DD-9AD8E8853601}"/>
                  </a:ext>
                </a:extLst>
              </p14:cNvPr>
              <p14:cNvContentPartPr/>
              <p14:nvPr/>
            </p14:nvContentPartPr>
            <p14:xfrm>
              <a:off x="2945627" y="3987427"/>
              <a:ext cx="244800" cy="563760"/>
            </p14:xfrm>
          </p:contentPart>
        </mc:Choice>
        <mc:Fallback>
          <p:pic>
            <p:nvPicPr>
              <p:cNvPr id="18" name="Freihand 17">
                <a:extLst>
                  <a:ext uri="{FF2B5EF4-FFF2-40B4-BE49-F238E27FC236}">
                    <a16:creationId xmlns:a16="http://schemas.microsoft.com/office/drawing/2014/main" id="{95ED91BF-A84B-4C3C-86DD-9AD8E8853601}"/>
                  </a:ext>
                </a:extLst>
              </p:cNvPr>
              <p:cNvPicPr/>
              <p:nvPr/>
            </p:nvPicPr>
            <p:blipFill>
              <a:blip r:embed="rId22"/>
              <a:stretch>
                <a:fillRect/>
              </a:stretch>
            </p:blipFill>
            <p:spPr>
              <a:xfrm>
                <a:off x="2941307" y="3983107"/>
                <a:ext cx="253440" cy="57240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9" name="Freihand 18">
                <a:extLst>
                  <a:ext uri="{FF2B5EF4-FFF2-40B4-BE49-F238E27FC236}">
                    <a16:creationId xmlns:a16="http://schemas.microsoft.com/office/drawing/2014/main" id="{827FB937-B2CF-441C-8BD0-B8B3A555917B}"/>
                  </a:ext>
                </a:extLst>
              </p14:cNvPr>
              <p14:cNvContentPartPr/>
              <p14:nvPr/>
            </p14:nvContentPartPr>
            <p14:xfrm>
              <a:off x="5651387" y="3783307"/>
              <a:ext cx="1293120" cy="1683720"/>
            </p14:xfrm>
          </p:contentPart>
        </mc:Choice>
        <mc:Fallback>
          <p:pic>
            <p:nvPicPr>
              <p:cNvPr id="19" name="Freihand 18">
                <a:extLst>
                  <a:ext uri="{FF2B5EF4-FFF2-40B4-BE49-F238E27FC236}">
                    <a16:creationId xmlns:a16="http://schemas.microsoft.com/office/drawing/2014/main" id="{827FB937-B2CF-441C-8BD0-B8B3A555917B}"/>
                  </a:ext>
                </a:extLst>
              </p:cNvPr>
              <p:cNvPicPr/>
              <p:nvPr/>
            </p:nvPicPr>
            <p:blipFill>
              <a:blip r:embed="rId24"/>
              <a:stretch>
                <a:fillRect/>
              </a:stretch>
            </p:blipFill>
            <p:spPr>
              <a:xfrm>
                <a:off x="5647067" y="3778987"/>
                <a:ext cx="1301760" cy="1692360"/>
              </a:xfrm>
              <a:prstGeom prst="rect">
                <a:avLst/>
              </a:prstGeom>
            </p:spPr>
          </p:pic>
        </mc:Fallback>
      </mc:AlternateContent>
    </p:spTree>
    <p:extLst>
      <p:ext uri="{BB962C8B-B14F-4D97-AF65-F5344CB8AC3E}">
        <p14:creationId xmlns:p14="http://schemas.microsoft.com/office/powerpoint/2010/main" val="347870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B0FF2-D5F6-BDA3-2130-6ABA13FACC6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BA4FE37-3391-EAE9-D6B1-F56BBBFFA0D7}"/>
              </a:ext>
            </a:extLst>
          </p:cNvPr>
          <p:cNvSpPr txBox="1">
            <a:spLocks/>
          </p:cNvSpPr>
          <p:nvPr/>
        </p:nvSpPr>
        <p:spPr>
          <a:xfrm>
            <a:off x="526314" y="24695"/>
            <a:ext cx="7464960" cy="640552"/>
          </a:xfrm>
          <a:prstGeom prst="rect">
            <a:avLst/>
          </a:prstGeom>
        </p:spPr>
        <p:txBody>
          <a:bodyPr lIns="82945" tIns="41473" rIns="82945" bIns="41473">
            <a:noAutofit/>
          </a:bodyPr>
          <a:lstStyle>
            <a:lvl1pPr algn="ctr" rtl="0" hangingPunct="0">
              <a:tabLst/>
              <a:defRPr lang="de-DE" sz="4400" b="0" i="0" u="none" strike="noStrike" kern="1200">
                <a:ln>
                  <a:noFill/>
                </a:ln>
                <a:latin typeface="Arial" pitchFamily="18"/>
              </a:defRPr>
            </a:lvl1pPr>
          </a:lstStyle>
          <a:p>
            <a:r>
              <a:rPr lang="de-DE" sz="2400" dirty="0" err="1"/>
              <a:t>Uncovered</a:t>
            </a:r>
            <a:r>
              <a:rPr lang="de-DE" sz="2400" dirty="0"/>
              <a:t> </a:t>
            </a:r>
            <a:r>
              <a:rPr lang="de-DE" sz="2400" dirty="0" err="1"/>
              <a:t>interest</a:t>
            </a:r>
            <a:r>
              <a:rPr lang="de-DE" sz="2400" dirty="0"/>
              <a:t> rate </a:t>
            </a:r>
            <a:r>
              <a:rPr lang="de-DE" sz="2400" dirty="0" err="1"/>
              <a:t>parity</a:t>
            </a:r>
            <a:r>
              <a:rPr lang="de-DE" sz="2400" dirty="0"/>
              <a:t> </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1011F87C-6510-931A-36B2-8FFECF22986D}"/>
                  </a:ext>
                </a:extLst>
              </p:cNvPr>
              <p:cNvSpPr txBox="1">
                <a:spLocks/>
              </p:cNvSpPr>
              <p:nvPr/>
            </p:nvSpPr>
            <p:spPr>
              <a:xfrm>
                <a:off x="260686" y="409992"/>
                <a:ext cx="7464960" cy="4105872"/>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nSpc>
                    <a:spcPct val="110000"/>
                  </a:lnSpc>
                  <a:spcAft>
                    <a:spcPts val="544"/>
                  </a:spcAft>
                </a:pPr>
                <a:endParaRPr lang="en-US" sz="180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𝑖</m:t>
                        </m:r>
                      </m:e>
                      <m:sub>
                        <m:r>
                          <a:rPr lang="de-DE" i="1" kern="0">
                            <a:solidFill>
                              <a:sysClr val="windowText" lastClr="000000"/>
                            </a:solidFill>
                            <a:latin typeface="Cambria Math"/>
                            <a:cs typeface="Arial" panose="020B0604020202020204" pitchFamily="34" charset="0"/>
                          </a:rPr>
                          <m:t>€</m:t>
                        </m:r>
                      </m:sub>
                    </m:sSub>
                    <m:r>
                      <a:rPr lang="de-DE" i="1" kern="0">
                        <a:solidFill>
                          <a:sysClr val="windowText" lastClr="000000"/>
                        </a:solidFill>
                        <a:latin typeface="Cambria Math"/>
                        <a:cs typeface="Arial" panose="020B0604020202020204" pitchFamily="34" charset="0"/>
                      </a:rPr>
                      <m:t>, </m:t>
                    </m:r>
                    <m:sSub>
                      <m:sSubPr>
                        <m:ctrlPr>
                          <a:rPr lang="de-DE"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𝑖</m:t>
                        </m:r>
                      </m:e>
                      <m:sub>
                        <m:r>
                          <a:rPr lang="de-DE" i="1" kern="0">
                            <a:solidFill>
                              <a:sysClr val="windowText" lastClr="000000"/>
                            </a:solidFill>
                            <a:latin typeface="Cambria Math"/>
                            <a:cs typeface="Arial" panose="020B0604020202020204" pitchFamily="34" charset="0"/>
                          </a:rPr>
                          <m:t>$</m:t>
                        </m:r>
                      </m:sub>
                    </m:sSub>
                  </m:oMath>
                </a14:m>
                <a:r>
                  <a:rPr lang="en-US" kern="0" dirty="0">
                    <a:solidFill>
                      <a:sysClr val="windowText" lastClr="000000"/>
                    </a:solidFill>
                    <a:latin typeface="Arial" panose="020B0604020202020204" pitchFamily="34" charset="0"/>
                    <a:cs typeface="Arial" panose="020B0604020202020204" pitchFamily="34" charset="0"/>
                  </a:rPr>
                  <a:t> : interest rates €- and $-investments</a:t>
                </a:r>
              </a:p>
              <a:p>
                <a:pPr marL="362885" lvl="1"/>
                <a:endParaRPr lang="en-US" kern="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𝑒</m:t>
                        </m:r>
                      </m:e>
                      <m:sub>
                        <m:r>
                          <a:rPr lang="de-DE" i="1" kern="0">
                            <a:solidFill>
                              <a:sysClr val="windowText" lastClr="000000"/>
                            </a:solidFill>
                            <a:latin typeface="Cambria Math" panose="02040503050406030204" pitchFamily="18" charset="0"/>
                            <a:cs typeface="Arial" panose="020B0604020202020204" pitchFamily="34" charset="0"/>
                          </a:rPr>
                          <m:t>0</m:t>
                        </m:r>
                      </m:sub>
                    </m:sSub>
                  </m:oMath>
                </a14:m>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nominalr</a:t>
                </a:r>
                <a:r>
                  <a:rPr lang="en-US" kern="0" dirty="0">
                    <a:solidFill>
                      <a:sysClr val="windowText" lastClr="000000"/>
                    </a:solidFill>
                    <a:latin typeface="Arial" panose="020B0604020202020204" pitchFamily="34" charset="0"/>
                    <a:cs typeface="Arial" panose="020B0604020202020204" pitchFamily="34" charset="0"/>
                  </a:rPr>
                  <a:t> $/€ exchange rate </a:t>
                </a:r>
                <a:r>
                  <a:rPr lang="en-US" i="1" kern="0" dirty="0">
                    <a:solidFill>
                      <a:sysClr val="windowText" lastClr="000000"/>
                    </a:solidFill>
                    <a:latin typeface="Arial" panose="020B0604020202020204" pitchFamily="34" charset="0"/>
                    <a:cs typeface="Arial" panose="020B0604020202020204" pitchFamily="34" charset="0"/>
                  </a:rPr>
                  <a:t>t=0</a:t>
                </a: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r>
                      <a:rPr lang="de-DE" i="1" kern="0">
                        <a:solidFill>
                          <a:sysClr val="windowText" lastClr="000000"/>
                        </a:solidFill>
                        <a:latin typeface="Cambria Math"/>
                        <a:cs typeface="Arial" panose="020B0604020202020204" pitchFamily="34" charset="0"/>
                      </a:rPr>
                      <m:t>𝐸</m:t>
                    </m:r>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m:t>
                        </m:r>
                        <m:r>
                          <a:rPr lang="de-DE" i="1" kern="0">
                            <a:solidFill>
                              <a:sysClr val="windowText" lastClr="000000"/>
                            </a:solidFill>
                            <a:latin typeface="Cambria Math"/>
                            <a:cs typeface="Arial" panose="020B0604020202020204" pitchFamily="34" charset="0"/>
                          </a:rPr>
                          <m:t>𝑒</m:t>
                        </m:r>
                      </m:e>
                      <m:sub>
                        <m:r>
                          <a:rPr lang="de-DE" i="1" kern="0">
                            <a:solidFill>
                              <a:sysClr val="windowText" lastClr="000000"/>
                            </a:solidFill>
                            <a:latin typeface="Cambria Math" panose="02040503050406030204" pitchFamily="18" charset="0"/>
                            <a:cs typeface="Arial" panose="020B0604020202020204" pitchFamily="34" charset="0"/>
                          </a:rPr>
                          <m:t>1</m:t>
                        </m:r>
                      </m:sub>
                    </m:sSub>
                    <m:r>
                      <a:rPr lang="de-DE" i="1" kern="0">
                        <a:solidFill>
                          <a:sysClr val="windowText" lastClr="000000"/>
                        </a:solidFill>
                        <a:latin typeface="Cambria Math"/>
                        <a:cs typeface="Arial" panose="020B0604020202020204" pitchFamily="34" charset="0"/>
                      </a:rPr>
                      <m:t>)</m:t>
                    </m:r>
                  </m:oMath>
                </a14:m>
                <a:r>
                  <a:rPr lang="en-US" kern="0" dirty="0">
                    <a:solidFill>
                      <a:sysClr val="windowText" lastClr="000000"/>
                    </a:solidFill>
                    <a:latin typeface="Arial" panose="020B0604020202020204" pitchFamily="34" charset="0"/>
                    <a:cs typeface="Arial" panose="020B0604020202020204" pitchFamily="34" charset="0"/>
                  </a:rPr>
                  <a:t>: expected $/€ exchange rate in </a:t>
                </a:r>
                <a:r>
                  <a:rPr lang="en-US" i="1" kern="0" dirty="0">
                    <a:solidFill>
                      <a:sysClr val="windowText" lastClr="000000"/>
                    </a:solidFill>
                    <a:latin typeface="Arial" panose="020B0604020202020204" pitchFamily="34" charset="0"/>
                    <a:cs typeface="Arial" panose="020B0604020202020204" pitchFamily="34" charset="0"/>
                  </a:rPr>
                  <a:t>t=1</a:t>
                </a: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3007D38B-F199-7C71-F9D9-DE80A2E12408}"/>
                  </a:ext>
                </a:extLst>
              </p:cNvPr>
              <p:cNvSpPr txBox="1">
                <a:spLocks noRot="1" noChangeAspect="1" noMove="1" noResize="1" noEditPoints="1" noAdjustHandles="1" noChangeArrowheads="1" noChangeShapeType="1" noTextEdit="1"/>
              </p:cNvSpPr>
              <p:nvPr/>
            </p:nvSpPr>
            <p:spPr>
              <a:xfrm>
                <a:off x="260686" y="409992"/>
                <a:ext cx="7464960" cy="4105872"/>
              </a:xfrm>
              <a:prstGeom prst="rect">
                <a:avLst/>
              </a:prstGeom>
              <a:blipFill>
                <a:blip r:embed="rId3"/>
                <a:stretch>
                  <a:fillRect/>
                </a:stretch>
              </a:blipFill>
            </p:spPr>
            <p:txBody>
              <a:bodyPr/>
              <a:lstStyle/>
              <a:p>
                <a:r>
                  <a:rPr lang="de-DE">
                    <a:noFill/>
                  </a:rPr>
                  <a:t> </a:t>
                </a:r>
              </a:p>
            </p:txBody>
          </p:sp>
        </mc:Fallback>
      </mc:AlternateContent>
      <p:sp>
        <p:nvSpPr>
          <p:cNvPr id="8" name="TextBox 7">
            <a:extLst>
              <a:ext uri="{FF2B5EF4-FFF2-40B4-BE49-F238E27FC236}">
                <a16:creationId xmlns:a16="http://schemas.microsoft.com/office/drawing/2014/main" id="{DCF483F2-0706-A73E-9F4E-B757788AE6DE}"/>
              </a:ext>
            </a:extLst>
          </p:cNvPr>
          <p:cNvSpPr txBox="1"/>
          <p:nvPr/>
        </p:nvSpPr>
        <p:spPr>
          <a:xfrm>
            <a:off x="3505055" y="2853606"/>
            <a:ext cx="488111"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1 €</a:t>
            </a:r>
          </a:p>
        </p:txBody>
      </p:sp>
      <p:sp>
        <p:nvSpPr>
          <p:cNvPr id="10" name="TextBox 11">
            <a:extLst>
              <a:ext uri="{FF2B5EF4-FFF2-40B4-BE49-F238E27FC236}">
                <a16:creationId xmlns:a16="http://schemas.microsoft.com/office/drawing/2014/main" id="{C7154BAF-18D1-389E-2802-6DDC7CA8CF53}"/>
              </a:ext>
            </a:extLst>
          </p:cNvPr>
          <p:cNvSpPr txBox="1"/>
          <p:nvPr/>
        </p:nvSpPr>
        <p:spPr>
          <a:xfrm>
            <a:off x="874832" y="3377759"/>
            <a:ext cx="1847457"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Investment Euro</a:t>
            </a:r>
          </a:p>
        </p:txBody>
      </p:sp>
      <p:sp>
        <p:nvSpPr>
          <p:cNvPr id="11" name="TextBox 15">
            <a:extLst>
              <a:ext uri="{FF2B5EF4-FFF2-40B4-BE49-F238E27FC236}">
                <a16:creationId xmlns:a16="http://schemas.microsoft.com/office/drawing/2014/main" id="{03F07049-6637-74CF-8C33-7ABF67B5D9D3}"/>
              </a:ext>
            </a:extLst>
          </p:cNvPr>
          <p:cNvSpPr txBox="1"/>
          <p:nvPr/>
        </p:nvSpPr>
        <p:spPr>
          <a:xfrm>
            <a:off x="4776976" y="3540102"/>
            <a:ext cx="2360418"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Investment US-Dollar</a:t>
            </a:r>
          </a:p>
        </p:txBody>
      </p:sp>
      <p:cxnSp>
        <p:nvCxnSpPr>
          <p:cNvPr id="12" name="Straight Arrow Connector 18">
            <a:extLst>
              <a:ext uri="{FF2B5EF4-FFF2-40B4-BE49-F238E27FC236}">
                <a16:creationId xmlns:a16="http://schemas.microsoft.com/office/drawing/2014/main" id="{E76688EE-507D-5E6A-69F6-18857D1B01B1}"/>
              </a:ext>
            </a:extLst>
          </p:cNvPr>
          <p:cNvCxnSpPr/>
          <p:nvPr/>
        </p:nvCxnSpPr>
        <p:spPr>
          <a:xfrm flipH="1">
            <a:off x="2229595" y="3260126"/>
            <a:ext cx="1518601" cy="94164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9">
            <a:extLst>
              <a:ext uri="{FF2B5EF4-FFF2-40B4-BE49-F238E27FC236}">
                <a16:creationId xmlns:a16="http://schemas.microsoft.com/office/drawing/2014/main" id="{F8383869-C2E0-18D0-12EC-3E28A3F91BB5}"/>
              </a:ext>
            </a:extLst>
          </p:cNvPr>
          <p:cNvCxnSpPr/>
          <p:nvPr/>
        </p:nvCxnSpPr>
        <p:spPr>
          <a:xfrm>
            <a:off x="3753216" y="3260127"/>
            <a:ext cx="1306350" cy="84921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06EA4DF5-1F06-D955-ACB8-1D28AA8394B1}"/>
              </a:ext>
            </a:extLst>
          </p:cNvPr>
          <p:cNvSpPr txBox="1"/>
          <p:nvPr/>
        </p:nvSpPr>
        <p:spPr>
          <a:xfrm>
            <a:off x="6505421" y="344971"/>
            <a:ext cx="5686579" cy="738664"/>
          </a:xfrm>
          <a:prstGeom prst="rect">
            <a:avLst/>
          </a:prstGeom>
          <a:noFill/>
        </p:spPr>
        <p:txBody>
          <a:bodyPr wrap="square" rtlCol="0">
            <a:spAutoFit/>
          </a:bodyPr>
          <a:lstStyle/>
          <a:p>
            <a:pPr algn="ctr"/>
            <a:r>
              <a:rPr lang="de-DE" sz="1400" dirty="0">
                <a:solidFill>
                  <a:srgbClr val="000000"/>
                </a:solidFill>
                <a:hlinkClick r:id="rId4"/>
              </a:rPr>
              <a:t>http://www.bernhardkoester.de/video/inhalt.html</a:t>
            </a:r>
            <a:endParaRPr lang="de-DE" sz="1400" dirty="0">
              <a:solidFill>
                <a:srgbClr val="000000"/>
              </a:solidFill>
            </a:endParaRPr>
          </a:p>
          <a:p>
            <a:pPr algn="ctr"/>
            <a:r>
              <a:rPr lang="de-DE" sz="1400" dirty="0">
                <a:solidFill>
                  <a:srgbClr val="000000"/>
                </a:solidFill>
              </a:rPr>
              <a:t>oder direkt unter</a:t>
            </a:r>
          </a:p>
          <a:p>
            <a:pPr algn="ctr"/>
            <a:r>
              <a:rPr lang="de-DE" sz="1400" dirty="0">
                <a:solidFill>
                  <a:srgbClr val="000000"/>
                </a:solidFill>
                <a:hlinkClick r:id="rId5"/>
              </a:rPr>
              <a:t>https://www.youtube.com/watch?v=S5PVHRQZe1E&amp;feature=youtu.be</a:t>
            </a:r>
            <a:endParaRPr lang="en-US" sz="1400" dirty="0"/>
          </a:p>
        </p:txBody>
      </p:sp>
      <p:sp>
        <p:nvSpPr>
          <p:cNvPr id="23" name="Rechteck 22">
            <a:extLst>
              <a:ext uri="{FF2B5EF4-FFF2-40B4-BE49-F238E27FC236}">
                <a16:creationId xmlns:a16="http://schemas.microsoft.com/office/drawing/2014/main" id="{C5C9F6C3-70E8-909F-3062-F25ED6DFF6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6">
            <p14:nvContentPartPr>
              <p14:cNvPr id="2" name="Freihand 1">
                <a:extLst>
                  <a:ext uri="{FF2B5EF4-FFF2-40B4-BE49-F238E27FC236}">
                    <a16:creationId xmlns:a16="http://schemas.microsoft.com/office/drawing/2014/main" id="{65DEA997-6C50-40FB-A024-71A4C5C3524F}"/>
                  </a:ext>
                </a:extLst>
              </p14:cNvPr>
              <p14:cNvContentPartPr/>
              <p14:nvPr/>
            </p14:nvContentPartPr>
            <p14:xfrm>
              <a:off x="2327507" y="537907"/>
              <a:ext cx="3946680" cy="77760"/>
            </p14:xfrm>
          </p:contentPart>
        </mc:Choice>
        <mc:Fallback>
          <p:pic>
            <p:nvPicPr>
              <p:cNvPr id="2" name="Freihand 1">
                <a:extLst>
                  <a:ext uri="{FF2B5EF4-FFF2-40B4-BE49-F238E27FC236}">
                    <a16:creationId xmlns:a16="http://schemas.microsoft.com/office/drawing/2014/main" id="{65DEA997-6C50-40FB-A024-71A4C5C3524F}"/>
                  </a:ext>
                </a:extLst>
              </p:cNvPr>
              <p:cNvPicPr/>
              <p:nvPr/>
            </p:nvPicPr>
            <p:blipFill>
              <a:blip r:embed="rId7"/>
              <a:stretch>
                <a:fillRect/>
              </a:stretch>
            </p:blipFill>
            <p:spPr>
              <a:xfrm>
                <a:off x="2323187" y="533587"/>
                <a:ext cx="39553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3" name="Freihand 2">
                <a:extLst>
                  <a:ext uri="{FF2B5EF4-FFF2-40B4-BE49-F238E27FC236}">
                    <a16:creationId xmlns:a16="http://schemas.microsoft.com/office/drawing/2014/main" id="{BE43C3F5-9665-4C2F-A94A-CA2247D401F5}"/>
                  </a:ext>
                </a:extLst>
              </p14:cNvPr>
              <p14:cNvContentPartPr/>
              <p14:nvPr/>
            </p14:nvContentPartPr>
            <p14:xfrm>
              <a:off x="3452147" y="2740747"/>
              <a:ext cx="734760" cy="527400"/>
            </p14:xfrm>
          </p:contentPart>
        </mc:Choice>
        <mc:Fallback>
          <p:pic>
            <p:nvPicPr>
              <p:cNvPr id="3" name="Freihand 2">
                <a:extLst>
                  <a:ext uri="{FF2B5EF4-FFF2-40B4-BE49-F238E27FC236}">
                    <a16:creationId xmlns:a16="http://schemas.microsoft.com/office/drawing/2014/main" id="{BE43C3F5-9665-4C2F-A94A-CA2247D401F5}"/>
                  </a:ext>
                </a:extLst>
              </p:cNvPr>
              <p:cNvPicPr/>
              <p:nvPr/>
            </p:nvPicPr>
            <p:blipFill>
              <a:blip r:embed="rId9"/>
              <a:stretch>
                <a:fillRect/>
              </a:stretch>
            </p:blipFill>
            <p:spPr>
              <a:xfrm>
                <a:off x="3447827" y="2736427"/>
                <a:ext cx="743400" cy="5360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5" name="Freihand 4">
                <a:extLst>
                  <a:ext uri="{FF2B5EF4-FFF2-40B4-BE49-F238E27FC236}">
                    <a16:creationId xmlns:a16="http://schemas.microsoft.com/office/drawing/2014/main" id="{380381AA-C978-438F-8D97-08FEA3B66C49}"/>
                  </a:ext>
                </a:extLst>
              </p14:cNvPr>
              <p14:cNvContentPartPr/>
              <p14:nvPr/>
            </p14:nvContentPartPr>
            <p14:xfrm>
              <a:off x="599507" y="1107787"/>
              <a:ext cx="308160" cy="98280"/>
            </p14:xfrm>
          </p:contentPart>
        </mc:Choice>
        <mc:Fallback>
          <p:pic>
            <p:nvPicPr>
              <p:cNvPr id="5" name="Freihand 4">
                <a:extLst>
                  <a:ext uri="{FF2B5EF4-FFF2-40B4-BE49-F238E27FC236}">
                    <a16:creationId xmlns:a16="http://schemas.microsoft.com/office/drawing/2014/main" id="{380381AA-C978-438F-8D97-08FEA3B66C49}"/>
                  </a:ext>
                </a:extLst>
              </p:cNvPr>
              <p:cNvPicPr/>
              <p:nvPr/>
            </p:nvPicPr>
            <p:blipFill>
              <a:blip r:embed="rId11"/>
              <a:stretch>
                <a:fillRect/>
              </a:stretch>
            </p:blipFill>
            <p:spPr>
              <a:xfrm>
                <a:off x="595187" y="1103467"/>
                <a:ext cx="31680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7" name="Freihand 16">
                <a:extLst>
                  <a:ext uri="{FF2B5EF4-FFF2-40B4-BE49-F238E27FC236}">
                    <a16:creationId xmlns:a16="http://schemas.microsoft.com/office/drawing/2014/main" id="{5D60B921-BA77-4419-8B12-DB7385C1DE40}"/>
                  </a:ext>
                </a:extLst>
              </p14:cNvPr>
              <p14:cNvContentPartPr/>
              <p14:nvPr/>
            </p14:nvContentPartPr>
            <p14:xfrm>
              <a:off x="623987" y="1098067"/>
              <a:ext cx="261360" cy="86760"/>
            </p14:xfrm>
          </p:contentPart>
        </mc:Choice>
        <mc:Fallback>
          <p:pic>
            <p:nvPicPr>
              <p:cNvPr id="17" name="Freihand 16">
                <a:extLst>
                  <a:ext uri="{FF2B5EF4-FFF2-40B4-BE49-F238E27FC236}">
                    <a16:creationId xmlns:a16="http://schemas.microsoft.com/office/drawing/2014/main" id="{5D60B921-BA77-4419-8B12-DB7385C1DE40}"/>
                  </a:ext>
                </a:extLst>
              </p:cNvPr>
              <p:cNvPicPr/>
              <p:nvPr/>
            </p:nvPicPr>
            <p:blipFill>
              <a:blip r:embed="rId13"/>
              <a:stretch>
                <a:fillRect/>
              </a:stretch>
            </p:blipFill>
            <p:spPr>
              <a:xfrm>
                <a:off x="619667" y="1093747"/>
                <a:ext cx="27000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40" name="Freihand 39">
                <a:extLst>
                  <a:ext uri="{FF2B5EF4-FFF2-40B4-BE49-F238E27FC236}">
                    <a16:creationId xmlns:a16="http://schemas.microsoft.com/office/drawing/2014/main" id="{FAB5863A-6C9B-4B05-A24D-B6870C50D9DE}"/>
                  </a:ext>
                </a:extLst>
              </p14:cNvPr>
              <p14:cNvContentPartPr/>
              <p14:nvPr/>
            </p14:nvContentPartPr>
            <p14:xfrm>
              <a:off x="601667" y="1660027"/>
              <a:ext cx="344160" cy="42120"/>
            </p14:xfrm>
          </p:contentPart>
        </mc:Choice>
        <mc:Fallback>
          <p:pic>
            <p:nvPicPr>
              <p:cNvPr id="40" name="Freihand 39">
                <a:extLst>
                  <a:ext uri="{FF2B5EF4-FFF2-40B4-BE49-F238E27FC236}">
                    <a16:creationId xmlns:a16="http://schemas.microsoft.com/office/drawing/2014/main" id="{FAB5863A-6C9B-4B05-A24D-B6870C50D9DE}"/>
                  </a:ext>
                </a:extLst>
              </p:cNvPr>
              <p:cNvPicPr/>
              <p:nvPr/>
            </p:nvPicPr>
            <p:blipFill>
              <a:blip r:embed="rId15"/>
              <a:stretch>
                <a:fillRect/>
              </a:stretch>
            </p:blipFill>
            <p:spPr>
              <a:xfrm>
                <a:off x="597347" y="1655707"/>
                <a:ext cx="35280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45" name="Freihand 44">
                <a:extLst>
                  <a:ext uri="{FF2B5EF4-FFF2-40B4-BE49-F238E27FC236}">
                    <a16:creationId xmlns:a16="http://schemas.microsoft.com/office/drawing/2014/main" id="{930E83B6-C7B3-4FFF-9E61-D83CF4E7F580}"/>
                  </a:ext>
                </a:extLst>
              </p14:cNvPr>
              <p14:cNvContentPartPr/>
              <p14:nvPr/>
            </p14:nvContentPartPr>
            <p14:xfrm>
              <a:off x="5115707" y="4324387"/>
              <a:ext cx="107280" cy="354240"/>
            </p14:xfrm>
          </p:contentPart>
        </mc:Choice>
        <mc:Fallback>
          <p:pic>
            <p:nvPicPr>
              <p:cNvPr id="45" name="Freihand 44">
                <a:extLst>
                  <a:ext uri="{FF2B5EF4-FFF2-40B4-BE49-F238E27FC236}">
                    <a16:creationId xmlns:a16="http://schemas.microsoft.com/office/drawing/2014/main" id="{930E83B6-C7B3-4FFF-9E61-D83CF4E7F580}"/>
                  </a:ext>
                </a:extLst>
              </p:cNvPr>
              <p:cNvPicPr/>
              <p:nvPr/>
            </p:nvPicPr>
            <p:blipFill>
              <a:blip r:embed="rId17"/>
              <a:stretch>
                <a:fillRect/>
              </a:stretch>
            </p:blipFill>
            <p:spPr>
              <a:xfrm>
                <a:off x="5111387" y="4320067"/>
                <a:ext cx="115920" cy="3628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28" name="Freihand 127">
                <a:extLst>
                  <a:ext uri="{FF2B5EF4-FFF2-40B4-BE49-F238E27FC236}">
                    <a16:creationId xmlns:a16="http://schemas.microsoft.com/office/drawing/2014/main" id="{8708BA6B-4AC2-419D-A1F3-B1773DF26970}"/>
                  </a:ext>
                </a:extLst>
              </p14:cNvPr>
              <p14:cNvContentPartPr/>
              <p14:nvPr/>
            </p14:nvContentPartPr>
            <p14:xfrm>
              <a:off x="3278627" y="2707627"/>
              <a:ext cx="861120" cy="638280"/>
            </p14:xfrm>
          </p:contentPart>
        </mc:Choice>
        <mc:Fallback>
          <p:pic>
            <p:nvPicPr>
              <p:cNvPr id="128" name="Freihand 127">
                <a:extLst>
                  <a:ext uri="{FF2B5EF4-FFF2-40B4-BE49-F238E27FC236}">
                    <a16:creationId xmlns:a16="http://schemas.microsoft.com/office/drawing/2014/main" id="{8708BA6B-4AC2-419D-A1F3-B1773DF26970}"/>
                  </a:ext>
                </a:extLst>
              </p:cNvPr>
              <p:cNvPicPr/>
              <p:nvPr/>
            </p:nvPicPr>
            <p:blipFill>
              <a:blip r:embed="rId19"/>
              <a:stretch>
                <a:fillRect/>
              </a:stretch>
            </p:blipFill>
            <p:spPr>
              <a:xfrm>
                <a:off x="3274307" y="2703307"/>
                <a:ext cx="869760" cy="6469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35" name="Freihand 134">
                <a:extLst>
                  <a:ext uri="{FF2B5EF4-FFF2-40B4-BE49-F238E27FC236}">
                    <a16:creationId xmlns:a16="http://schemas.microsoft.com/office/drawing/2014/main" id="{2D4246FA-A3D0-458E-8554-B67C842CC292}"/>
                  </a:ext>
                </a:extLst>
              </p14:cNvPr>
              <p14:cNvContentPartPr/>
              <p14:nvPr/>
            </p14:nvContentPartPr>
            <p14:xfrm>
              <a:off x="3088187" y="2683867"/>
              <a:ext cx="1226880" cy="636840"/>
            </p14:xfrm>
          </p:contentPart>
        </mc:Choice>
        <mc:Fallback>
          <p:pic>
            <p:nvPicPr>
              <p:cNvPr id="135" name="Freihand 134">
                <a:extLst>
                  <a:ext uri="{FF2B5EF4-FFF2-40B4-BE49-F238E27FC236}">
                    <a16:creationId xmlns:a16="http://schemas.microsoft.com/office/drawing/2014/main" id="{2D4246FA-A3D0-458E-8554-B67C842CC292}"/>
                  </a:ext>
                </a:extLst>
              </p:cNvPr>
              <p:cNvPicPr/>
              <p:nvPr/>
            </p:nvPicPr>
            <p:blipFill>
              <a:blip r:embed="rId21"/>
              <a:stretch>
                <a:fillRect/>
              </a:stretch>
            </p:blipFill>
            <p:spPr>
              <a:xfrm>
                <a:off x="3083867" y="2679547"/>
                <a:ext cx="1235520" cy="6454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36" name="Freihand 135">
                <a:extLst>
                  <a:ext uri="{FF2B5EF4-FFF2-40B4-BE49-F238E27FC236}">
                    <a16:creationId xmlns:a16="http://schemas.microsoft.com/office/drawing/2014/main" id="{4BEA7D74-A462-45A0-8E61-463301FA2587}"/>
                  </a:ext>
                </a:extLst>
              </p14:cNvPr>
              <p14:cNvContentPartPr/>
              <p14:nvPr/>
            </p14:nvContentPartPr>
            <p14:xfrm>
              <a:off x="4086467" y="4184347"/>
              <a:ext cx="2019960" cy="909360"/>
            </p14:xfrm>
          </p:contentPart>
        </mc:Choice>
        <mc:Fallback>
          <p:pic>
            <p:nvPicPr>
              <p:cNvPr id="136" name="Freihand 135">
                <a:extLst>
                  <a:ext uri="{FF2B5EF4-FFF2-40B4-BE49-F238E27FC236}">
                    <a16:creationId xmlns:a16="http://schemas.microsoft.com/office/drawing/2014/main" id="{4BEA7D74-A462-45A0-8E61-463301FA2587}"/>
                  </a:ext>
                </a:extLst>
              </p:cNvPr>
              <p:cNvPicPr/>
              <p:nvPr/>
            </p:nvPicPr>
            <p:blipFill>
              <a:blip r:embed="rId23"/>
              <a:stretch>
                <a:fillRect/>
              </a:stretch>
            </p:blipFill>
            <p:spPr>
              <a:xfrm>
                <a:off x="4082147" y="4180027"/>
                <a:ext cx="2028600" cy="9180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38" name="Freihand 137">
                <a:extLst>
                  <a:ext uri="{FF2B5EF4-FFF2-40B4-BE49-F238E27FC236}">
                    <a16:creationId xmlns:a16="http://schemas.microsoft.com/office/drawing/2014/main" id="{81C267A5-CFB0-4402-921D-96E02DF1364B}"/>
                  </a:ext>
                </a:extLst>
              </p14:cNvPr>
              <p14:cNvContentPartPr/>
              <p14:nvPr/>
            </p14:nvContentPartPr>
            <p14:xfrm>
              <a:off x="6912467" y="2129827"/>
              <a:ext cx="3483000" cy="133200"/>
            </p14:xfrm>
          </p:contentPart>
        </mc:Choice>
        <mc:Fallback>
          <p:pic>
            <p:nvPicPr>
              <p:cNvPr id="138" name="Freihand 137">
                <a:extLst>
                  <a:ext uri="{FF2B5EF4-FFF2-40B4-BE49-F238E27FC236}">
                    <a16:creationId xmlns:a16="http://schemas.microsoft.com/office/drawing/2014/main" id="{81C267A5-CFB0-4402-921D-96E02DF1364B}"/>
                  </a:ext>
                </a:extLst>
              </p:cNvPr>
              <p:cNvPicPr/>
              <p:nvPr/>
            </p:nvPicPr>
            <p:blipFill>
              <a:blip r:embed="rId25"/>
              <a:stretch>
                <a:fillRect/>
              </a:stretch>
            </p:blipFill>
            <p:spPr>
              <a:xfrm>
                <a:off x="6908147" y="2125507"/>
                <a:ext cx="349164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43" name="Freihand 142">
                <a:extLst>
                  <a:ext uri="{FF2B5EF4-FFF2-40B4-BE49-F238E27FC236}">
                    <a16:creationId xmlns:a16="http://schemas.microsoft.com/office/drawing/2014/main" id="{F132DF80-9802-4DAA-904D-096B24530A0D}"/>
                  </a:ext>
                </a:extLst>
              </p14:cNvPr>
              <p14:cNvContentPartPr/>
              <p14:nvPr/>
            </p14:nvContentPartPr>
            <p14:xfrm>
              <a:off x="5345747" y="1472827"/>
              <a:ext cx="5194440" cy="1468800"/>
            </p14:xfrm>
          </p:contentPart>
        </mc:Choice>
        <mc:Fallback>
          <p:pic>
            <p:nvPicPr>
              <p:cNvPr id="143" name="Freihand 142">
                <a:extLst>
                  <a:ext uri="{FF2B5EF4-FFF2-40B4-BE49-F238E27FC236}">
                    <a16:creationId xmlns:a16="http://schemas.microsoft.com/office/drawing/2014/main" id="{F132DF80-9802-4DAA-904D-096B24530A0D}"/>
                  </a:ext>
                </a:extLst>
              </p:cNvPr>
              <p:cNvPicPr/>
              <p:nvPr/>
            </p:nvPicPr>
            <p:blipFill>
              <a:blip r:embed="rId27"/>
              <a:stretch>
                <a:fillRect/>
              </a:stretch>
            </p:blipFill>
            <p:spPr>
              <a:xfrm>
                <a:off x="5341427" y="1468507"/>
                <a:ext cx="5203080" cy="14774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24" name="Freihand 223">
                <a:extLst>
                  <a:ext uri="{FF2B5EF4-FFF2-40B4-BE49-F238E27FC236}">
                    <a16:creationId xmlns:a16="http://schemas.microsoft.com/office/drawing/2014/main" id="{CDE0FCB1-E7CB-4DA0-BE63-0D99ECF7808E}"/>
                  </a:ext>
                </a:extLst>
              </p14:cNvPr>
              <p14:cNvContentPartPr/>
              <p14:nvPr/>
            </p14:nvContentPartPr>
            <p14:xfrm>
              <a:off x="658547" y="1841467"/>
              <a:ext cx="683280" cy="565200"/>
            </p14:xfrm>
          </p:contentPart>
        </mc:Choice>
        <mc:Fallback>
          <p:pic>
            <p:nvPicPr>
              <p:cNvPr id="224" name="Freihand 223">
                <a:extLst>
                  <a:ext uri="{FF2B5EF4-FFF2-40B4-BE49-F238E27FC236}">
                    <a16:creationId xmlns:a16="http://schemas.microsoft.com/office/drawing/2014/main" id="{CDE0FCB1-E7CB-4DA0-BE63-0D99ECF7808E}"/>
                  </a:ext>
                </a:extLst>
              </p:cNvPr>
              <p:cNvPicPr/>
              <p:nvPr/>
            </p:nvPicPr>
            <p:blipFill>
              <a:blip r:embed="rId29"/>
              <a:stretch>
                <a:fillRect/>
              </a:stretch>
            </p:blipFill>
            <p:spPr>
              <a:xfrm>
                <a:off x="654227" y="1837147"/>
                <a:ext cx="691920" cy="5738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32" name="Freihand 31">
                <a:extLst>
                  <a:ext uri="{FF2B5EF4-FFF2-40B4-BE49-F238E27FC236}">
                    <a16:creationId xmlns:a16="http://schemas.microsoft.com/office/drawing/2014/main" id="{E0515D37-060A-4930-AFE6-B6C738D468A5}"/>
                  </a:ext>
                </a:extLst>
              </p14:cNvPr>
              <p14:cNvContentPartPr/>
              <p14:nvPr/>
            </p14:nvContentPartPr>
            <p14:xfrm>
              <a:off x="1050227" y="1089067"/>
              <a:ext cx="24840" cy="33840"/>
            </p14:xfrm>
          </p:contentPart>
        </mc:Choice>
        <mc:Fallback>
          <p:pic>
            <p:nvPicPr>
              <p:cNvPr id="32" name="Freihand 31">
                <a:extLst>
                  <a:ext uri="{FF2B5EF4-FFF2-40B4-BE49-F238E27FC236}">
                    <a16:creationId xmlns:a16="http://schemas.microsoft.com/office/drawing/2014/main" id="{E0515D37-060A-4930-AFE6-B6C738D468A5}"/>
                  </a:ext>
                </a:extLst>
              </p:cNvPr>
              <p:cNvPicPr/>
              <p:nvPr/>
            </p:nvPicPr>
            <p:blipFill>
              <a:blip r:embed="rId31"/>
              <a:stretch>
                <a:fillRect/>
              </a:stretch>
            </p:blipFill>
            <p:spPr>
              <a:xfrm>
                <a:off x="1045907" y="1084747"/>
                <a:ext cx="3348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3" name="Freihand 32">
                <a:extLst>
                  <a:ext uri="{FF2B5EF4-FFF2-40B4-BE49-F238E27FC236}">
                    <a16:creationId xmlns:a16="http://schemas.microsoft.com/office/drawing/2014/main" id="{B6EB0EB0-B822-4AE2-965E-481CE04E5C9D}"/>
                  </a:ext>
                </a:extLst>
              </p14:cNvPr>
              <p14:cNvContentPartPr/>
              <p14:nvPr/>
            </p14:nvContentPartPr>
            <p14:xfrm>
              <a:off x="915227" y="1078627"/>
              <a:ext cx="285120" cy="54720"/>
            </p14:xfrm>
          </p:contentPart>
        </mc:Choice>
        <mc:Fallback>
          <p:pic>
            <p:nvPicPr>
              <p:cNvPr id="33" name="Freihand 32">
                <a:extLst>
                  <a:ext uri="{FF2B5EF4-FFF2-40B4-BE49-F238E27FC236}">
                    <a16:creationId xmlns:a16="http://schemas.microsoft.com/office/drawing/2014/main" id="{B6EB0EB0-B822-4AE2-965E-481CE04E5C9D}"/>
                  </a:ext>
                </a:extLst>
              </p:cNvPr>
              <p:cNvPicPr/>
              <p:nvPr/>
            </p:nvPicPr>
            <p:blipFill>
              <a:blip r:embed="rId33"/>
              <a:stretch>
                <a:fillRect/>
              </a:stretch>
            </p:blipFill>
            <p:spPr>
              <a:xfrm>
                <a:off x="910907" y="1074307"/>
                <a:ext cx="29376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47" name="Freihand 46">
                <a:extLst>
                  <a:ext uri="{FF2B5EF4-FFF2-40B4-BE49-F238E27FC236}">
                    <a16:creationId xmlns:a16="http://schemas.microsoft.com/office/drawing/2014/main" id="{C5354CCC-53F0-4BA5-9BA7-BB6A485755E4}"/>
                  </a:ext>
                </a:extLst>
              </p14:cNvPr>
              <p14:cNvContentPartPr/>
              <p14:nvPr/>
            </p14:nvContentPartPr>
            <p14:xfrm>
              <a:off x="955187" y="1113547"/>
              <a:ext cx="222480" cy="63360"/>
            </p14:xfrm>
          </p:contentPart>
        </mc:Choice>
        <mc:Fallback>
          <p:pic>
            <p:nvPicPr>
              <p:cNvPr id="47" name="Freihand 46">
                <a:extLst>
                  <a:ext uri="{FF2B5EF4-FFF2-40B4-BE49-F238E27FC236}">
                    <a16:creationId xmlns:a16="http://schemas.microsoft.com/office/drawing/2014/main" id="{C5354CCC-53F0-4BA5-9BA7-BB6A485755E4}"/>
                  </a:ext>
                </a:extLst>
              </p:cNvPr>
              <p:cNvPicPr/>
              <p:nvPr/>
            </p:nvPicPr>
            <p:blipFill>
              <a:blip r:embed="rId35"/>
              <a:stretch>
                <a:fillRect/>
              </a:stretch>
            </p:blipFill>
            <p:spPr>
              <a:xfrm>
                <a:off x="950867" y="1109227"/>
                <a:ext cx="23112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78" name="Freihand 177">
                <a:extLst>
                  <a:ext uri="{FF2B5EF4-FFF2-40B4-BE49-F238E27FC236}">
                    <a16:creationId xmlns:a16="http://schemas.microsoft.com/office/drawing/2014/main" id="{C4C92993-606A-4ADB-8BE3-9DD8B63B1C92}"/>
                  </a:ext>
                </a:extLst>
              </p14:cNvPr>
              <p14:cNvContentPartPr/>
              <p14:nvPr/>
            </p14:nvContentPartPr>
            <p14:xfrm>
              <a:off x="1906667" y="5675107"/>
              <a:ext cx="183600" cy="187200"/>
            </p14:xfrm>
          </p:contentPart>
        </mc:Choice>
        <mc:Fallback>
          <p:pic>
            <p:nvPicPr>
              <p:cNvPr id="178" name="Freihand 177">
                <a:extLst>
                  <a:ext uri="{FF2B5EF4-FFF2-40B4-BE49-F238E27FC236}">
                    <a16:creationId xmlns:a16="http://schemas.microsoft.com/office/drawing/2014/main" id="{C4C92993-606A-4ADB-8BE3-9DD8B63B1C92}"/>
                  </a:ext>
                </a:extLst>
              </p:cNvPr>
              <p:cNvPicPr/>
              <p:nvPr/>
            </p:nvPicPr>
            <p:blipFill>
              <a:blip r:embed="rId37"/>
              <a:stretch>
                <a:fillRect/>
              </a:stretch>
            </p:blipFill>
            <p:spPr>
              <a:xfrm>
                <a:off x="1902347" y="5670787"/>
                <a:ext cx="19224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79" name="Freihand 178">
                <a:extLst>
                  <a:ext uri="{FF2B5EF4-FFF2-40B4-BE49-F238E27FC236}">
                    <a16:creationId xmlns:a16="http://schemas.microsoft.com/office/drawing/2014/main" id="{9DB578A6-FC31-4EDA-87C5-BE052FDF4343}"/>
                  </a:ext>
                </a:extLst>
              </p14:cNvPr>
              <p14:cNvContentPartPr/>
              <p14:nvPr/>
            </p14:nvContentPartPr>
            <p14:xfrm>
              <a:off x="2176307" y="5721187"/>
              <a:ext cx="46080" cy="112680"/>
            </p14:xfrm>
          </p:contentPart>
        </mc:Choice>
        <mc:Fallback>
          <p:pic>
            <p:nvPicPr>
              <p:cNvPr id="179" name="Freihand 178">
                <a:extLst>
                  <a:ext uri="{FF2B5EF4-FFF2-40B4-BE49-F238E27FC236}">
                    <a16:creationId xmlns:a16="http://schemas.microsoft.com/office/drawing/2014/main" id="{9DB578A6-FC31-4EDA-87C5-BE052FDF4343}"/>
                  </a:ext>
                </a:extLst>
              </p:cNvPr>
              <p:cNvPicPr/>
              <p:nvPr/>
            </p:nvPicPr>
            <p:blipFill>
              <a:blip r:embed="rId39"/>
              <a:stretch>
                <a:fillRect/>
              </a:stretch>
            </p:blipFill>
            <p:spPr>
              <a:xfrm>
                <a:off x="2171987" y="5716867"/>
                <a:ext cx="5472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80" name="Freihand 179">
                <a:extLst>
                  <a:ext uri="{FF2B5EF4-FFF2-40B4-BE49-F238E27FC236}">
                    <a16:creationId xmlns:a16="http://schemas.microsoft.com/office/drawing/2014/main" id="{A8C416D0-7406-4100-A255-87DA55BD6CFE}"/>
                  </a:ext>
                </a:extLst>
              </p14:cNvPr>
              <p14:cNvContentPartPr/>
              <p14:nvPr/>
            </p14:nvContentPartPr>
            <p14:xfrm>
              <a:off x="2162627" y="5739547"/>
              <a:ext cx="132120" cy="27360"/>
            </p14:xfrm>
          </p:contentPart>
        </mc:Choice>
        <mc:Fallback>
          <p:pic>
            <p:nvPicPr>
              <p:cNvPr id="180" name="Freihand 179">
                <a:extLst>
                  <a:ext uri="{FF2B5EF4-FFF2-40B4-BE49-F238E27FC236}">
                    <a16:creationId xmlns:a16="http://schemas.microsoft.com/office/drawing/2014/main" id="{A8C416D0-7406-4100-A255-87DA55BD6CFE}"/>
                  </a:ext>
                </a:extLst>
              </p:cNvPr>
              <p:cNvPicPr/>
              <p:nvPr/>
            </p:nvPicPr>
            <p:blipFill>
              <a:blip r:embed="rId41"/>
              <a:stretch>
                <a:fillRect/>
              </a:stretch>
            </p:blipFill>
            <p:spPr>
              <a:xfrm>
                <a:off x="2158307" y="5735227"/>
                <a:ext cx="14076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181" name="Freihand 180">
                <a:extLst>
                  <a:ext uri="{FF2B5EF4-FFF2-40B4-BE49-F238E27FC236}">
                    <a16:creationId xmlns:a16="http://schemas.microsoft.com/office/drawing/2014/main" id="{1EB01E68-3251-4626-8323-CA005452D209}"/>
                  </a:ext>
                </a:extLst>
              </p14:cNvPr>
              <p14:cNvContentPartPr/>
              <p14:nvPr/>
            </p14:nvContentPartPr>
            <p14:xfrm>
              <a:off x="2516507" y="5715067"/>
              <a:ext cx="41040" cy="76320"/>
            </p14:xfrm>
          </p:contentPart>
        </mc:Choice>
        <mc:Fallback>
          <p:pic>
            <p:nvPicPr>
              <p:cNvPr id="181" name="Freihand 180">
                <a:extLst>
                  <a:ext uri="{FF2B5EF4-FFF2-40B4-BE49-F238E27FC236}">
                    <a16:creationId xmlns:a16="http://schemas.microsoft.com/office/drawing/2014/main" id="{1EB01E68-3251-4626-8323-CA005452D209}"/>
                  </a:ext>
                </a:extLst>
              </p:cNvPr>
              <p:cNvPicPr/>
              <p:nvPr/>
            </p:nvPicPr>
            <p:blipFill>
              <a:blip r:embed="rId43"/>
              <a:stretch>
                <a:fillRect/>
              </a:stretch>
            </p:blipFill>
            <p:spPr>
              <a:xfrm>
                <a:off x="2512187" y="5710747"/>
                <a:ext cx="496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182" name="Freihand 181">
                <a:extLst>
                  <a:ext uri="{FF2B5EF4-FFF2-40B4-BE49-F238E27FC236}">
                    <a16:creationId xmlns:a16="http://schemas.microsoft.com/office/drawing/2014/main" id="{4D5BB1AC-E5D6-47A0-886B-46705653043B}"/>
                  </a:ext>
                </a:extLst>
              </p14:cNvPr>
              <p14:cNvContentPartPr/>
              <p14:nvPr/>
            </p14:nvContentPartPr>
            <p14:xfrm>
              <a:off x="2547467" y="5584747"/>
              <a:ext cx="10080" cy="5400"/>
            </p14:xfrm>
          </p:contentPart>
        </mc:Choice>
        <mc:Fallback>
          <p:pic>
            <p:nvPicPr>
              <p:cNvPr id="182" name="Freihand 181">
                <a:extLst>
                  <a:ext uri="{FF2B5EF4-FFF2-40B4-BE49-F238E27FC236}">
                    <a16:creationId xmlns:a16="http://schemas.microsoft.com/office/drawing/2014/main" id="{4D5BB1AC-E5D6-47A0-886B-46705653043B}"/>
                  </a:ext>
                </a:extLst>
              </p:cNvPr>
              <p:cNvPicPr/>
              <p:nvPr/>
            </p:nvPicPr>
            <p:blipFill>
              <a:blip r:embed="rId45"/>
              <a:stretch>
                <a:fillRect/>
              </a:stretch>
            </p:blipFill>
            <p:spPr>
              <a:xfrm>
                <a:off x="2543147" y="5580427"/>
                <a:ext cx="1872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184" name="Freihand 183">
                <a:extLst>
                  <a:ext uri="{FF2B5EF4-FFF2-40B4-BE49-F238E27FC236}">
                    <a16:creationId xmlns:a16="http://schemas.microsoft.com/office/drawing/2014/main" id="{7C134261-9A18-468C-B68A-248E9EF0FF17}"/>
                  </a:ext>
                </a:extLst>
              </p14:cNvPr>
              <p14:cNvContentPartPr/>
              <p14:nvPr/>
            </p14:nvContentPartPr>
            <p14:xfrm>
              <a:off x="2624507" y="5764387"/>
              <a:ext cx="45720" cy="117720"/>
            </p14:xfrm>
          </p:contentPart>
        </mc:Choice>
        <mc:Fallback>
          <p:pic>
            <p:nvPicPr>
              <p:cNvPr id="184" name="Freihand 183">
                <a:extLst>
                  <a:ext uri="{FF2B5EF4-FFF2-40B4-BE49-F238E27FC236}">
                    <a16:creationId xmlns:a16="http://schemas.microsoft.com/office/drawing/2014/main" id="{7C134261-9A18-468C-B68A-248E9EF0FF17}"/>
                  </a:ext>
                </a:extLst>
              </p:cNvPr>
              <p:cNvPicPr/>
              <p:nvPr/>
            </p:nvPicPr>
            <p:blipFill>
              <a:blip r:embed="rId47"/>
              <a:stretch>
                <a:fillRect/>
              </a:stretch>
            </p:blipFill>
            <p:spPr>
              <a:xfrm>
                <a:off x="2620187" y="5760067"/>
                <a:ext cx="543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185" name="Freihand 184">
                <a:extLst>
                  <a:ext uri="{FF2B5EF4-FFF2-40B4-BE49-F238E27FC236}">
                    <a16:creationId xmlns:a16="http://schemas.microsoft.com/office/drawing/2014/main" id="{6674C902-95E7-4E75-A699-F51808F1397E}"/>
                  </a:ext>
                </a:extLst>
              </p14:cNvPr>
              <p14:cNvContentPartPr/>
              <p14:nvPr/>
            </p14:nvContentPartPr>
            <p14:xfrm>
              <a:off x="2602187" y="5784907"/>
              <a:ext cx="60840" cy="10440"/>
            </p14:xfrm>
          </p:contentPart>
        </mc:Choice>
        <mc:Fallback>
          <p:pic>
            <p:nvPicPr>
              <p:cNvPr id="185" name="Freihand 184">
                <a:extLst>
                  <a:ext uri="{FF2B5EF4-FFF2-40B4-BE49-F238E27FC236}">
                    <a16:creationId xmlns:a16="http://schemas.microsoft.com/office/drawing/2014/main" id="{6674C902-95E7-4E75-A699-F51808F1397E}"/>
                  </a:ext>
                </a:extLst>
              </p:cNvPr>
              <p:cNvPicPr/>
              <p:nvPr/>
            </p:nvPicPr>
            <p:blipFill>
              <a:blip r:embed="rId49"/>
              <a:stretch>
                <a:fillRect/>
              </a:stretch>
            </p:blipFill>
            <p:spPr>
              <a:xfrm>
                <a:off x="2597867" y="5780587"/>
                <a:ext cx="6948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186" name="Freihand 185">
                <a:extLst>
                  <a:ext uri="{FF2B5EF4-FFF2-40B4-BE49-F238E27FC236}">
                    <a16:creationId xmlns:a16="http://schemas.microsoft.com/office/drawing/2014/main" id="{CF8C8640-0EF1-44E6-BA52-4497187169E2}"/>
                  </a:ext>
                </a:extLst>
              </p14:cNvPr>
              <p14:cNvContentPartPr/>
              <p14:nvPr/>
            </p14:nvContentPartPr>
            <p14:xfrm>
              <a:off x="2592827" y="5767987"/>
              <a:ext cx="119880" cy="117360"/>
            </p14:xfrm>
          </p:contentPart>
        </mc:Choice>
        <mc:Fallback>
          <p:pic>
            <p:nvPicPr>
              <p:cNvPr id="186" name="Freihand 185">
                <a:extLst>
                  <a:ext uri="{FF2B5EF4-FFF2-40B4-BE49-F238E27FC236}">
                    <a16:creationId xmlns:a16="http://schemas.microsoft.com/office/drawing/2014/main" id="{CF8C8640-0EF1-44E6-BA52-4497187169E2}"/>
                  </a:ext>
                </a:extLst>
              </p:cNvPr>
              <p:cNvPicPr/>
              <p:nvPr/>
            </p:nvPicPr>
            <p:blipFill>
              <a:blip r:embed="rId51"/>
              <a:stretch>
                <a:fillRect/>
              </a:stretch>
            </p:blipFill>
            <p:spPr>
              <a:xfrm>
                <a:off x="2588507" y="5763667"/>
                <a:ext cx="1285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187" name="Freihand 186">
                <a:extLst>
                  <a:ext uri="{FF2B5EF4-FFF2-40B4-BE49-F238E27FC236}">
                    <a16:creationId xmlns:a16="http://schemas.microsoft.com/office/drawing/2014/main" id="{631452E5-A0D0-4D41-90C3-836991E12AF3}"/>
                  </a:ext>
                </a:extLst>
              </p14:cNvPr>
              <p14:cNvContentPartPr/>
              <p14:nvPr/>
            </p14:nvContentPartPr>
            <p14:xfrm>
              <a:off x="2575187" y="5809027"/>
              <a:ext cx="119880" cy="11160"/>
            </p14:xfrm>
          </p:contentPart>
        </mc:Choice>
        <mc:Fallback>
          <p:pic>
            <p:nvPicPr>
              <p:cNvPr id="187" name="Freihand 186">
                <a:extLst>
                  <a:ext uri="{FF2B5EF4-FFF2-40B4-BE49-F238E27FC236}">
                    <a16:creationId xmlns:a16="http://schemas.microsoft.com/office/drawing/2014/main" id="{631452E5-A0D0-4D41-90C3-836991E12AF3}"/>
                  </a:ext>
                </a:extLst>
              </p:cNvPr>
              <p:cNvPicPr/>
              <p:nvPr/>
            </p:nvPicPr>
            <p:blipFill>
              <a:blip r:embed="rId53"/>
              <a:stretch>
                <a:fillRect/>
              </a:stretch>
            </p:blipFill>
            <p:spPr>
              <a:xfrm>
                <a:off x="2570867" y="5804707"/>
                <a:ext cx="12852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188" name="Freihand 187">
                <a:extLst>
                  <a:ext uri="{FF2B5EF4-FFF2-40B4-BE49-F238E27FC236}">
                    <a16:creationId xmlns:a16="http://schemas.microsoft.com/office/drawing/2014/main" id="{B1F77244-DD0F-4646-ACA9-CA44BBE72A4F}"/>
                  </a:ext>
                </a:extLst>
              </p14:cNvPr>
              <p14:cNvContentPartPr/>
              <p14:nvPr/>
            </p14:nvContentPartPr>
            <p14:xfrm>
              <a:off x="2571947" y="5828107"/>
              <a:ext cx="185760" cy="16920"/>
            </p14:xfrm>
          </p:contentPart>
        </mc:Choice>
        <mc:Fallback>
          <p:pic>
            <p:nvPicPr>
              <p:cNvPr id="188" name="Freihand 187">
                <a:extLst>
                  <a:ext uri="{FF2B5EF4-FFF2-40B4-BE49-F238E27FC236}">
                    <a16:creationId xmlns:a16="http://schemas.microsoft.com/office/drawing/2014/main" id="{B1F77244-DD0F-4646-ACA9-CA44BBE72A4F}"/>
                  </a:ext>
                </a:extLst>
              </p:cNvPr>
              <p:cNvPicPr/>
              <p:nvPr/>
            </p:nvPicPr>
            <p:blipFill>
              <a:blip r:embed="rId55"/>
              <a:stretch>
                <a:fillRect/>
              </a:stretch>
            </p:blipFill>
            <p:spPr>
              <a:xfrm>
                <a:off x="2567627" y="5823787"/>
                <a:ext cx="19440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189" name="Freihand 188">
                <a:extLst>
                  <a:ext uri="{FF2B5EF4-FFF2-40B4-BE49-F238E27FC236}">
                    <a16:creationId xmlns:a16="http://schemas.microsoft.com/office/drawing/2014/main" id="{894C54A4-C548-4E08-92F1-E5F6C2BA9399}"/>
                  </a:ext>
                </a:extLst>
              </p14:cNvPr>
              <p14:cNvContentPartPr/>
              <p14:nvPr/>
            </p14:nvContentPartPr>
            <p14:xfrm>
              <a:off x="3200867" y="5664667"/>
              <a:ext cx="241560" cy="66960"/>
            </p14:xfrm>
          </p:contentPart>
        </mc:Choice>
        <mc:Fallback>
          <p:pic>
            <p:nvPicPr>
              <p:cNvPr id="189" name="Freihand 188">
                <a:extLst>
                  <a:ext uri="{FF2B5EF4-FFF2-40B4-BE49-F238E27FC236}">
                    <a16:creationId xmlns:a16="http://schemas.microsoft.com/office/drawing/2014/main" id="{894C54A4-C548-4E08-92F1-E5F6C2BA9399}"/>
                  </a:ext>
                </a:extLst>
              </p:cNvPr>
              <p:cNvPicPr/>
              <p:nvPr/>
            </p:nvPicPr>
            <p:blipFill>
              <a:blip r:embed="rId57"/>
              <a:stretch>
                <a:fillRect/>
              </a:stretch>
            </p:blipFill>
            <p:spPr>
              <a:xfrm>
                <a:off x="3196547" y="5660347"/>
                <a:ext cx="25020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190" name="Freihand 189">
                <a:extLst>
                  <a:ext uri="{FF2B5EF4-FFF2-40B4-BE49-F238E27FC236}">
                    <a16:creationId xmlns:a16="http://schemas.microsoft.com/office/drawing/2014/main" id="{D9B70EF3-FA97-4AB4-BD96-9AA70F5A2BA3}"/>
                  </a:ext>
                </a:extLst>
              </p14:cNvPr>
              <p14:cNvContentPartPr/>
              <p14:nvPr/>
            </p14:nvContentPartPr>
            <p14:xfrm>
              <a:off x="3698027" y="5629747"/>
              <a:ext cx="179280" cy="133920"/>
            </p14:xfrm>
          </p:contentPart>
        </mc:Choice>
        <mc:Fallback>
          <p:pic>
            <p:nvPicPr>
              <p:cNvPr id="190" name="Freihand 189">
                <a:extLst>
                  <a:ext uri="{FF2B5EF4-FFF2-40B4-BE49-F238E27FC236}">
                    <a16:creationId xmlns:a16="http://schemas.microsoft.com/office/drawing/2014/main" id="{D9B70EF3-FA97-4AB4-BD96-9AA70F5A2BA3}"/>
                  </a:ext>
                </a:extLst>
              </p:cNvPr>
              <p:cNvPicPr/>
              <p:nvPr/>
            </p:nvPicPr>
            <p:blipFill>
              <a:blip r:embed="rId59"/>
              <a:stretch>
                <a:fillRect/>
              </a:stretch>
            </p:blipFill>
            <p:spPr>
              <a:xfrm>
                <a:off x="3693707" y="5625427"/>
                <a:ext cx="18792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191" name="Freihand 190">
                <a:extLst>
                  <a:ext uri="{FF2B5EF4-FFF2-40B4-BE49-F238E27FC236}">
                    <a16:creationId xmlns:a16="http://schemas.microsoft.com/office/drawing/2014/main" id="{153ACEC2-0485-4777-896A-A20C8E22B053}"/>
                  </a:ext>
                </a:extLst>
              </p14:cNvPr>
              <p14:cNvContentPartPr/>
              <p14:nvPr/>
            </p14:nvContentPartPr>
            <p14:xfrm>
              <a:off x="3861467" y="5790667"/>
              <a:ext cx="97560" cy="72720"/>
            </p14:xfrm>
          </p:contentPart>
        </mc:Choice>
        <mc:Fallback>
          <p:pic>
            <p:nvPicPr>
              <p:cNvPr id="191" name="Freihand 190">
                <a:extLst>
                  <a:ext uri="{FF2B5EF4-FFF2-40B4-BE49-F238E27FC236}">
                    <a16:creationId xmlns:a16="http://schemas.microsoft.com/office/drawing/2014/main" id="{153ACEC2-0485-4777-896A-A20C8E22B053}"/>
                  </a:ext>
                </a:extLst>
              </p:cNvPr>
              <p:cNvPicPr/>
              <p:nvPr/>
            </p:nvPicPr>
            <p:blipFill>
              <a:blip r:embed="rId61"/>
              <a:stretch>
                <a:fillRect/>
              </a:stretch>
            </p:blipFill>
            <p:spPr>
              <a:xfrm>
                <a:off x="3857147" y="5786347"/>
                <a:ext cx="10620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192" name="Freihand 191">
                <a:extLst>
                  <a:ext uri="{FF2B5EF4-FFF2-40B4-BE49-F238E27FC236}">
                    <a16:creationId xmlns:a16="http://schemas.microsoft.com/office/drawing/2014/main" id="{CA14764A-92B1-4E53-B1F7-7E22A2F47E3F}"/>
                  </a:ext>
                </a:extLst>
              </p14:cNvPr>
              <p14:cNvContentPartPr/>
              <p14:nvPr/>
            </p14:nvContentPartPr>
            <p14:xfrm>
              <a:off x="4447547" y="5472787"/>
              <a:ext cx="166680" cy="147960"/>
            </p14:xfrm>
          </p:contentPart>
        </mc:Choice>
        <mc:Fallback>
          <p:pic>
            <p:nvPicPr>
              <p:cNvPr id="192" name="Freihand 191">
                <a:extLst>
                  <a:ext uri="{FF2B5EF4-FFF2-40B4-BE49-F238E27FC236}">
                    <a16:creationId xmlns:a16="http://schemas.microsoft.com/office/drawing/2014/main" id="{CA14764A-92B1-4E53-B1F7-7E22A2F47E3F}"/>
                  </a:ext>
                </a:extLst>
              </p:cNvPr>
              <p:cNvPicPr/>
              <p:nvPr/>
            </p:nvPicPr>
            <p:blipFill>
              <a:blip r:embed="rId63"/>
              <a:stretch>
                <a:fillRect/>
              </a:stretch>
            </p:blipFill>
            <p:spPr>
              <a:xfrm>
                <a:off x="4443227" y="5468467"/>
                <a:ext cx="1753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193" name="Freihand 192">
                <a:extLst>
                  <a:ext uri="{FF2B5EF4-FFF2-40B4-BE49-F238E27FC236}">
                    <a16:creationId xmlns:a16="http://schemas.microsoft.com/office/drawing/2014/main" id="{F69DB9E9-20B6-46D5-A422-8166B1635067}"/>
                  </a:ext>
                </a:extLst>
              </p14:cNvPr>
              <p14:cNvContentPartPr/>
              <p14:nvPr/>
            </p14:nvContentPartPr>
            <p14:xfrm>
              <a:off x="4622147" y="5484667"/>
              <a:ext cx="167040" cy="114840"/>
            </p14:xfrm>
          </p:contentPart>
        </mc:Choice>
        <mc:Fallback>
          <p:pic>
            <p:nvPicPr>
              <p:cNvPr id="193" name="Freihand 192">
                <a:extLst>
                  <a:ext uri="{FF2B5EF4-FFF2-40B4-BE49-F238E27FC236}">
                    <a16:creationId xmlns:a16="http://schemas.microsoft.com/office/drawing/2014/main" id="{F69DB9E9-20B6-46D5-A422-8166B1635067}"/>
                  </a:ext>
                </a:extLst>
              </p:cNvPr>
              <p:cNvPicPr/>
              <p:nvPr/>
            </p:nvPicPr>
            <p:blipFill>
              <a:blip r:embed="rId65"/>
              <a:stretch>
                <a:fillRect/>
              </a:stretch>
            </p:blipFill>
            <p:spPr>
              <a:xfrm>
                <a:off x="4617827" y="5480347"/>
                <a:ext cx="17568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194" name="Freihand 193">
                <a:extLst>
                  <a:ext uri="{FF2B5EF4-FFF2-40B4-BE49-F238E27FC236}">
                    <a16:creationId xmlns:a16="http://schemas.microsoft.com/office/drawing/2014/main" id="{8517C2C3-30DF-43FD-BB38-1CDA283376C5}"/>
                  </a:ext>
                </a:extLst>
              </p14:cNvPr>
              <p14:cNvContentPartPr/>
              <p14:nvPr/>
            </p14:nvContentPartPr>
            <p14:xfrm>
              <a:off x="4843547" y="5416627"/>
              <a:ext cx="53640" cy="150840"/>
            </p14:xfrm>
          </p:contentPart>
        </mc:Choice>
        <mc:Fallback>
          <p:pic>
            <p:nvPicPr>
              <p:cNvPr id="194" name="Freihand 193">
                <a:extLst>
                  <a:ext uri="{FF2B5EF4-FFF2-40B4-BE49-F238E27FC236}">
                    <a16:creationId xmlns:a16="http://schemas.microsoft.com/office/drawing/2014/main" id="{8517C2C3-30DF-43FD-BB38-1CDA283376C5}"/>
                  </a:ext>
                </a:extLst>
              </p:cNvPr>
              <p:cNvPicPr/>
              <p:nvPr/>
            </p:nvPicPr>
            <p:blipFill>
              <a:blip r:embed="rId67"/>
              <a:stretch>
                <a:fillRect/>
              </a:stretch>
            </p:blipFill>
            <p:spPr>
              <a:xfrm>
                <a:off x="4839227" y="5412307"/>
                <a:ext cx="6228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195" name="Freihand 194">
                <a:extLst>
                  <a:ext uri="{FF2B5EF4-FFF2-40B4-BE49-F238E27FC236}">
                    <a16:creationId xmlns:a16="http://schemas.microsoft.com/office/drawing/2014/main" id="{9CA81093-168D-432D-A48C-E520591D2959}"/>
                  </a:ext>
                </a:extLst>
              </p14:cNvPr>
              <p14:cNvContentPartPr/>
              <p14:nvPr/>
            </p14:nvContentPartPr>
            <p14:xfrm>
              <a:off x="4888547" y="5531827"/>
              <a:ext cx="88920" cy="115560"/>
            </p14:xfrm>
          </p:contentPart>
        </mc:Choice>
        <mc:Fallback>
          <p:pic>
            <p:nvPicPr>
              <p:cNvPr id="195" name="Freihand 194">
                <a:extLst>
                  <a:ext uri="{FF2B5EF4-FFF2-40B4-BE49-F238E27FC236}">
                    <a16:creationId xmlns:a16="http://schemas.microsoft.com/office/drawing/2014/main" id="{9CA81093-168D-432D-A48C-E520591D2959}"/>
                  </a:ext>
                </a:extLst>
              </p:cNvPr>
              <p:cNvPicPr/>
              <p:nvPr/>
            </p:nvPicPr>
            <p:blipFill>
              <a:blip r:embed="rId69"/>
              <a:stretch>
                <a:fillRect/>
              </a:stretch>
            </p:blipFill>
            <p:spPr>
              <a:xfrm>
                <a:off x="4884227" y="5527507"/>
                <a:ext cx="975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196" name="Freihand 195">
                <a:extLst>
                  <a:ext uri="{FF2B5EF4-FFF2-40B4-BE49-F238E27FC236}">
                    <a16:creationId xmlns:a16="http://schemas.microsoft.com/office/drawing/2014/main" id="{41A23E77-8CC8-4E38-AFD4-A93886ABB2A0}"/>
                  </a:ext>
                </a:extLst>
              </p14:cNvPr>
              <p14:cNvContentPartPr/>
              <p14:nvPr/>
            </p14:nvContentPartPr>
            <p14:xfrm>
              <a:off x="4914467" y="5501227"/>
              <a:ext cx="63360" cy="126720"/>
            </p14:xfrm>
          </p:contentPart>
        </mc:Choice>
        <mc:Fallback>
          <p:pic>
            <p:nvPicPr>
              <p:cNvPr id="196" name="Freihand 195">
                <a:extLst>
                  <a:ext uri="{FF2B5EF4-FFF2-40B4-BE49-F238E27FC236}">
                    <a16:creationId xmlns:a16="http://schemas.microsoft.com/office/drawing/2014/main" id="{41A23E77-8CC8-4E38-AFD4-A93886ABB2A0}"/>
                  </a:ext>
                </a:extLst>
              </p:cNvPr>
              <p:cNvPicPr/>
              <p:nvPr/>
            </p:nvPicPr>
            <p:blipFill>
              <a:blip r:embed="rId71"/>
              <a:stretch>
                <a:fillRect/>
              </a:stretch>
            </p:blipFill>
            <p:spPr>
              <a:xfrm>
                <a:off x="4910147" y="5496907"/>
                <a:ext cx="7200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197" name="Freihand 196">
                <a:extLst>
                  <a:ext uri="{FF2B5EF4-FFF2-40B4-BE49-F238E27FC236}">
                    <a16:creationId xmlns:a16="http://schemas.microsoft.com/office/drawing/2014/main" id="{D4F8D7B4-C0D1-46DF-8A90-C5539402FC2C}"/>
                  </a:ext>
                </a:extLst>
              </p14:cNvPr>
              <p14:cNvContentPartPr/>
              <p14:nvPr/>
            </p14:nvContentPartPr>
            <p14:xfrm>
              <a:off x="4360787" y="5685547"/>
              <a:ext cx="759960" cy="26640"/>
            </p14:xfrm>
          </p:contentPart>
        </mc:Choice>
        <mc:Fallback>
          <p:pic>
            <p:nvPicPr>
              <p:cNvPr id="197" name="Freihand 196">
                <a:extLst>
                  <a:ext uri="{FF2B5EF4-FFF2-40B4-BE49-F238E27FC236}">
                    <a16:creationId xmlns:a16="http://schemas.microsoft.com/office/drawing/2014/main" id="{D4F8D7B4-C0D1-46DF-8A90-C5539402FC2C}"/>
                  </a:ext>
                </a:extLst>
              </p:cNvPr>
              <p:cNvPicPr/>
              <p:nvPr/>
            </p:nvPicPr>
            <p:blipFill>
              <a:blip r:embed="rId73"/>
              <a:stretch>
                <a:fillRect/>
              </a:stretch>
            </p:blipFill>
            <p:spPr>
              <a:xfrm>
                <a:off x="4356467" y="5681227"/>
                <a:ext cx="76860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201" name="Freihand 200">
                <a:extLst>
                  <a:ext uri="{FF2B5EF4-FFF2-40B4-BE49-F238E27FC236}">
                    <a16:creationId xmlns:a16="http://schemas.microsoft.com/office/drawing/2014/main" id="{8FD1BDD3-CEF1-4B2E-8FB9-5E277FA1CD7C}"/>
                  </a:ext>
                </a:extLst>
              </p14:cNvPr>
              <p14:cNvContentPartPr/>
              <p14:nvPr/>
            </p14:nvContentPartPr>
            <p14:xfrm>
              <a:off x="3660227" y="5818387"/>
              <a:ext cx="536040" cy="182160"/>
            </p14:xfrm>
          </p:contentPart>
        </mc:Choice>
        <mc:Fallback>
          <p:pic>
            <p:nvPicPr>
              <p:cNvPr id="201" name="Freihand 200">
                <a:extLst>
                  <a:ext uri="{FF2B5EF4-FFF2-40B4-BE49-F238E27FC236}">
                    <a16:creationId xmlns:a16="http://schemas.microsoft.com/office/drawing/2014/main" id="{8FD1BDD3-CEF1-4B2E-8FB9-5E277FA1CD7C}"/>
                  </a:ext>
                </a:extLst>
              </p:cNvPr>
              <p:cNvPicPr/>
              <p:nvPr/>
            </p:nvPicPr>
            <p:blipFill>
              <a:blip r:embed="rId75"/>
              <a:stretch>
                <a:fillRect/>
              </a:stretch>
            </p:blipFill>
            <p:spPr>
              <a:xfrm>
                <a:off x="3655907" y="5814067"/>
                <a:ext cx="54468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202" name="Freihand 201">
                <a:extLst>
                  <a:ext uri="{FF2B5EF4-FFF2-40B4-BE49-F238E27FC236}">
                    <a16:creationId xmlns:a16="http://schemas.microsoft.com/office/drawing/2014/main" id="{8F0C908D-A4DC-4FD5-9D40-7E0DCA512EC8}"/>
                  </a:ext>
                </a:extLst>
              </p14:cNvPr>
              <p14:cNvContentPartPr/>
              <p14:nvPr/>
            </p14:nvContentPartPr>
            <p14:xfrm>
              <a:off x="3829067" y="6008467"/>
              <a:ext cx="22320" cy="108720"/>
            </p14:xfrm>
          </p:contentPart>
        </mc:Choice>
        <mc:Fallback>
          <p:pic>
            <p:nvPicPr>
              <p:cNvPr id="202" name="Freihand 201">
                <a:extLst>
                  <a:ext uri="{FF2B5EF4-FFF2-40B4-BE49-F238E27FC236}">
                    <a16:creationId xmlns:a16="http://schemas.microsoft.com/office/drawing/2014/main" id="{8F0C908D-A4DC-4FD5-9D40-7E0DCA512EC8}"/>
                  </a:ext>
                </a:extLst>
              </p:cNvPr>
              <p:cNvPicPr/>
              <p:nvPr/>
            </p:nvPicPr>
            <p:blipFill>
              <a:blip r:embed="rId77"/>
              <a:stretch>
                <a:fillRect/>
              </a:stretch>
            </p:blipFill>
            <p:spPr>
              <a:xfrm>
                <a:off x="3824747" y="6004147"/>
                <a:ext cx="3096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203" name="Freihand 202">
                <a:extLst>
                  <a:ext uri="{FF2B5EF4-FFF2-40B4-BE49-F238E27FC236}">
                    <a16:creationId xmlns:a16="http://schemas.microsoft.com/office/drawing/2014/main" id="{193838D2-BEC8-48AD-A19D-9312A1EBF382}"/>
                  </a:ext>
                </a:extLst>
              </p14:cNvPr>
              <p14:cNvContentPartPr/>
              <p14:nvPr/>
            </p14:nvContentPartPr>
            <p14:xfrm>
              <a:off x="3853907" y="5973187"/>
              <a:ext cx="132480" cy="25920"/>
            </p14:xfrm>
          </p:contentPart>
        </mc:Choice>
        <mc:Fallback>
          <p:pic>
            <p:nvPicPr>
              <p:cNvPr id="203" name="Freihand 202">
                <a:extLst>
                  <a:ext uri="{FF2B5EF4-FFF2-40B4-BE49-F238E27FC236}">
                    <a16:creationId xmlns:a16="http://schemas.microsoft.com/office/drawing/2014/main" id="{193838D2-BEC8-48AD-A19D-9312A1EBF382}"/>
                  </a:ext>
                </a:extLst>
              </p:cNvPr>
              <p:cNvPicPr/>
              <p:nvPr/>
            </p:nvPicPr>
            <p:blipFill>
              <a:blip r:embed="rId79"/>
              <a:stretch>
                <a:fillRect/>
              </a:stretch>
            </p:blipFill>
            <p:spPr>
              <a:xfrm>
                <a:off x="3849587" y="5968867"/>
                <a:ext cx="14112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204" name="Freihand 203">
                <a:extLst>
                  <a:ext uri="{FF2B5EF4-FFF2-40B4-BE49-F238E27FC236}">
                    <a16:creationId xmlns:a16="http://schemas.microsoft.com/office/drawing/2014/main" id="{D0EA55C7-721D-48B4-922B-6925C49ADDF7}"/>
                  </a:ext>
                </a:extLst>
              </p14:cNvPr>
              <p14:cNvContentPartPr/>
              <p14:nvPr/>
            </p14:nvContentPartPr>
            <p14:xfrm>
              <a:off x="3830867" y="6038347"/>
              <a:ext cx="146880" cy="100440"/>
            </p14:xfrm>
          </p:contentPart>
        </mc:Choice>
        <mc:Fallback>
          <p:pic>
            <p:nvPicPr>
              <p:cNvPr id="204" name="Freihand 203">
                <a:extLst>
                  <a:ext uri="{FF2B5EF4-FFF2-40B4-BE49-F238E27FC236}">
                    <a16:creationId xmlns:a16="http://schemas.microsoft.com/office/drawing/2014/main" id="{D0EA55C7-721D-48B4-922B-6925C49ADDF7}"/>
                  </a:ext>
                </a:extLst>
              </p:cNvPr>
              <p:cNvPicPr/>
              <p:nvPr/>
            </p:nvPicPr>
            <p:blipFill>
              <a:blip r:embed="rId81"/>
              <a:stretch>
                <a:fillRect/>
              </a:stretch>
            </p:blipFill>
            <p:spPr>
              <a:xfrm>
                <a:off x="3826547" y="6034027"/>
                <a:ext cx="1555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205" name="Freihand 204">
                <a:extLst>
                  <a:ext uri="{FF2B5EF4-FFF2-40B4-BE49-F238E27FC236}">
                    <a16:creationId xmlns:a16="http://schemas.microsoft.com/office/drawing/2014/main" id="{AD32614F-36FD-426A-97D6-8B513BE99B34}"/>
                  </a:ext>
                </a:extLst>
              </p14:cNvPr>
              <p14:cNvContentPartPr/>
              <p14:nvPr/>
            </p14:nvContentPartPr>
            <p14:xfrm>
              <a:off x="3969107" y="5956987"/>
              <a:ext cx="88200" cy="141480"/>
            </p14:xfrm>
          </p:contentPart>
        </mc:Choice>
        <mc:Fallback>
          <p:pic>
            <p:nvPicPr>
              <p:cNvPr id="205" name="Freihand 204">
                <a:extLst>
                  <a:ext uri="{FF2B5EF4-FFF2-40B4-BE49-F238E27FC236}">
                    <a16:creationId xmlns:a16="http://schemas.microsoft.com/office/drawing/2014/main" id="{AD32614F-36FD-426A-97D6-8B513BE99B34}"/>
                  </a:ext>
                </a:extLst>
              </p:cNvPr>
              <p:cNvPicPr/>
              <p:nvPr/>
            </p:nvPicPr>
            <p:blipFill>
              <a:blip r:embed="rId83"/>
              <a:stretch>
                <a:fillRect/>
              </a:stretch>
            </p:blipFill>
            <p:spPr>
              <a:xfrm>
                <a:off x="3964787" y="5952667"/>
                <a:ext cx="9684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207" name="Freihand 206">
                <a:extLst>
                  <a:ext uri="{FF2B5EF4-FFF2-40B4-BE49-F238E27FC236}">
                    <a16:creationId xmlns:a16="http://schemas.microsoft.com/office/drawing/2014/main" id="{CF07B883-998D-4DC9-9BC4-26DD122E7CC8}"/>
                  </a:ext>
                </a:extLst>
              </p14:cNvPr>
              <p14:cNvContentPartPr/>
              <p14:nvPr/>
            </p14:nvContentPartPr>
            <p14:xfrm>
              <a:off x="4048667" y="5983267"/>
              <a:ext cx="86400" cy="81000"/>
            </p14:xfrm>
          </p:contentPart>
        </mc:Choice>
        <mc:Fallback>
          <p:pic>
            <p:nvPicPr>
              <p:cNvPr id="207" name="Freihand 206">
                <a:extLst>
                  <a:ext uri="{FF2B5EF4-FFF2-40B4-BE49-F238E27FC236}">
                    <a16:creationId xmlns:a16="http://schemas.microsoft.com/office/drawing/2014/main" id="{CF07B883-998D-4DC9-9BC4-26DD122E7CC8}"/>
                  </a:ext>
                </a:extLst>
              </p:cNvPr>
              <p:cNvPicPr/>
              <p:nvPr/>
            </p:nvPicPr>
            <p:blipFill>
              <a:blip r:embed="rId85"/>
              <a:stretch>
                <a:fillRect/>
              </a:stretch>
            </p:blipFill>
            <p:spPr>
              <a:xfrm>
                <a:off x="4044347" y="5978947"/>
                <a:ext cx="9504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208" name="Freihand 207">
                <a:extLst>
                  <a:ext uri="{FF2B5EF4-FFF2-40B4-BE49-F238E27FC236}">
                    <a16:creationId xmlns:a16="http://schemas.microsoft.com/office/drawing/2014/main" id="{F7892DCF-8E5C-448A-8035-73AF1A5DD393}"/>
                  </a:ext>
                </a:extLst>
              </p14:cNvPr>
              <p14:cNvContentPartPr/>
              <p14:nvPr/>
            </p14:nvContentPartPr>
            <p14:xfrm>
              <a:off x="4136147" y="6038347"/>
              <a:ext cx="68760" cy="71280"/>
            </p14:xfrm>
          </p:contentPart>
        </mc:Choice>
        <mc:Fallback>
          <p:pic>
            <p:nvPicPr>
              <p:cNvPr id="208" name="Freihand 207">
                <a:extLst>
                  <a:ext uri="{FF2B5EF4-FFF2-40B4-BE49-F238E27FC236}">
                    <a16:creationId xmlns:a16="http://schemas.microsoft.com/office/drawing/2014/main" id="{F7892DCF-8E5C-448A-8035-73AF1A5DD393}"/>
                  </a:ext>
                </a:extLst>
              </p:cNvPr>
              <p:cNvPicPr/>
              <p:nvPr/>
            </p:nvPicPr>
            <p:blipFill>
              <a:blip r:embed="rId87"/>
              <a:stretch>
                <a:fillRect/>
              </a:stretch>
            </p:blipFill>
            <p:spPr>
              <a:xfrm>
                <a:off x="4131827" y="6034027"/>
                <a:ext cx="7740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209" name="Freihand 208">
                <a:extLst>
                  <a:ext uri="{FF2B5EF4-FFF2-40B4-BE49-F238E27FC236}">
                    <a16:creationId xmlns:a16="http://schemas.microsoft.com/office/drawing/2014/main" id="{81DD38EE-AF8D-4539-A3E5-57317393D3DF}"/>
                  </a:ext>
                </a:extLst>
              </p14:cNvPr>
              <p14:cNvContentPartPr/>
              <p14:nvPr/>
            </p14:nvContentPartPr>
            <p14:xfrm>
              <a:off x="4181147" y="5938267"/>
              <a:ext cx="95760" cy="279360"/>
            </p14:xfrm>
          </p:contentPart>
        </mc:Choice>
        <mc:Fallback>
          <p:pic>
            <p:nvPicPr>
              <p:cNvPr id="209" name="Freihand 208">
                <a:extLst>
                  <a:ext uri="{FF2B5EF4-FFF2-40B4-BE49-F238E27FC236}">
                    <a16:creationId xmlns:a16="http://schemas.microsoft.com/office/drawing/2014/main" id="{81DD38EE-AF8D-4539-A3E5-57317393D3DF}"/>
                  </a:ext>
                </a:extLst>
              </p:cNvPr>
              <p:cNvPicPr/>
              <p:nvPr/>
            </p:nvPicPr>
            <p:blipFill>
              <a:blip r:embed="rId89"/>
              <a:stretch>
                <a:fillRect/>
              </a:stretch>
            </p:blipFill>
            <p:spPr>
              <a:xfrm>
                <a:off x="4176827" y="5933947"/>
                <a:ext cx="104400" cy="2880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211" name="Freihand 210">
                <a:extLst>
                  <a:ext uri="{FF2B5EF4-FFF2-40B4-BE49-F238E27FC236}">
                    <a16:creationId xmlns:a16="http://schemas.microsoft.com/office/drawing/2014/main" id="{C80C16BB-E37A-4BC9-8419-4CFD33B38183}"/>
                  </a:ext>
                </a:extLst>
              </p14:cNvPr>
              <p14:cNvContentPartPr/>
              <p14:nvPr/>
            </p14:nvContentPartPr>
            <p14:xfrm>
              <a:off x="1662587" y="5317627"/>
              <a:ext cx="3781800" cy="1082160"/>
            </p14:xfrm>
          </p:contentPart>
        </mc:Choice>
        <mc:Fallback>
          <p:pic>
            <p:nvPicPr>
              <p:cNvPr id="211" name="Freihand 210">
                <a:extLst>
                  <a:ext uri="{FF2B5EF4-FFF2-40B4-BE49-F238E27FC236}">
                    <a16:creationId xmlns:a16="http://schemas.microsoft.com/office/drawing/2014/main" id="{C80C16BB-E37A-4BC9-8419-4CFD33B38183}"/>
                  </a:ext>
                </a:extLst>
              </p:cNvPr>
              <p:cNvPicPr/>
              <p:nvPr/>
            </p:nvPicPr>
            <p:blipFill>
              <a:blip r:embed="rId91"/>
              <a:stretch>
                <a:fillRect/>
              </a:stretch>
            </p:blipFill>
            <p:spPr>
              <a:xfrm>
                <a:off x="1658267" y="5313307"/>
                <a:ext cx="3790440" cy="10908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213" name="Freihand 212">
                <a:extLst>
                  <a:ext uri="{FF2B5EF4-FFF2-40B4-BE49-F238E27FC236}">
                    <a16:creationId xmlns:a16="http://schemas.microsoft.com/office/drawing/2014/main" id="{BE16AC61-7B7B-48BE-98A8-96F2C86DFEA2}"/>
                  </a:ext>
                </a:extLst>
              </p14:cNvPr>
              <p14:cNvContentPartPr/>
              <p14:nvPr/>
            </p14:nvContentPartPr>
            <p14:xfrm>
              <a:off x="5578667" y="5564587"/>
              <a:ext cx="171360" cy="154800"/>
            </p14:xfrm>
          </p:contentPart>
        </mc:Choice>
        <mc:Fallback>
          <p:pic>
            <p:nvPicPr>
              <p:cNvPr id="213" name="Freihand 212">
                <a:extLst>
                  <a:ext uri="{FF2B5EF4-FFF2-40B4-BE49-F238E27FC236}">
                    <a16:creationId xmlns:a16="http://schemas.microsoft.com/office/drawing/2014/main" id="{BE16AC61-7B7B-48BE-98A8-96F2C86DFEA2}"/>
                  </a:ext>
                </a:extLst>
              </p:cNvPr>
              <p:cNvPicPr/>
              <p:nvPr/>
            </p:nvPicPr>
            <p:blipFill>
              <a:blip r:embed="rId93"/>
              <a:stretch>
                <a:fillRect/>
              </a:stretch>
            </p:blipFill>
            <p:spPr>
              <a:xfrm>
                <a:off x="5574347" y="5560267"/>
                <a:ext cx="18000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214" name="Freihand 213">
                <a:extLst>
                  <a:ext uri="{FF2B5EF4-FFF2-40B4-BE49-F238E27FC236}">
                    <a16:creationId xmlns:a16="http://schemas.microsoft.com/office/drawing/2014/main" id="{C57EFCB3-13B4-4CBA-B51D-478194D79C9E}"/>
                  </a:ext>
                </a:extLst>
              </p14:cNvPr>
              <p14:cNvContentPartPr/>
              <p14:nvPr/>
            </p14:nvContentPartPr>
            <p14:xfrm>
              <a:off x="5803307" y="5536867"/>
              <a:ext cx="10800" cy="118800"/>
            </p14:xfrm>
          </p:contentPart>
        </mc:Choice>
        <mc:Fallback>
          <p:pic>
            <p:nvPicPr>
              <p:cNvPr id="214" name="Freihand 213">
                <a:extLst>
                  <a:ext uri="{FF2B5EF4-FFF2-40B4-BE49-F238E27FC236}">
                    <a16:creationId xmlns:a16="http://schemas.microsoft.com/office/drawing/2014/main" id="{C57EFCB3-13B4-4CBA-B51D-478194D79C9E}"/>
                  </a:ext>
                </a:extLst>
              </p:cNvPr>
              <p:cNvPicPr/>
              <p:nvPr/>
            </p:nvPicPr>
            <p:blipFill>
              <a:blip r:embed="rId95"/>
              <a:stretch>
                <a:fillRect/>
              </a:stretch>
            </p:blipFill>
            <p:spPr>
              <a:xfrm>
                <a:off x="5798987" y="5532547"/>
                <a:ext cx="1944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216" name="Freihand 215">
                <a:extLst>
                  <a:ext uri="{FF2B5EF4-FFF2-40B4-BE49-F238E27FC236}">
                    <a16:creationId xmlns:a16="http://schemas.microsoft.com/office/drawing/2014/main" id="{2C85945B-63E7-4FD1-8460-F11B8D669572}"/>
                  </a:ext>
                </a:extLst>
              </p14:cNvPr>
              <p14:cNvContentPartPr/>
              <p14:nvPr/>
            </p14:nvContentPartPr>
            <p14:xfrm>
              <a:off x="5918147" y="5508787"/>
              <a:ext cx="27360" cy="149760"/>
            </p14:xfrm>
          </p:contentPart>
        </mc:Choice>
        <mc:Fallback>
          <p:pic>
            <p:nvPicPr>
              <p:cNvPr id="216" name="Freihand 215">
                <a:extLst>
                  <a:ext uri="{FF2B5EF4-FFF2-40B4-BE49-F238E27FC236}">
                    <a16:creationId xmlns:a16="http://schemas.microsoft.com/office/drawing/2014/main" id="{2C85945B-63E7-4FD1-8460-F11B8D669572}"/>
                  </a:ext>
                </a:extLst>
              </p:cNvPr>
              <p:cNvPicPr/>
              <p:nvPr/>
            </p:nvPicPr>
            <p:blipFill>
              <a:blip r:embed="rId97"/>
              <a:stretch>
                <a:fillRect/>
              </a:stretch>
            </p:blipFill>
            <p:spPr>
              <a:xfrm>
                <a:off x="5913827" y="5504467"/>
                <a:ext cx="3600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217" name="Freihand 216">
                <a:extLst>
                  <a:ext uri="{FF2B5EF4-FFF2-40B4-BE49-F238E27FC236}">
                    <a16:creationId xmlns:a16="http://schemas.microsoft.com/office/drawing/2014/main" id="{50115FEB-6968-411E-BBA7-0E7EC3476751}"/>
                  </a:ext>
                </a:extLst>
              </p14:cNvPr>
              <p14:cNvContentPartPr/>
              <p14:nvPr/>
            </p14:nvContentPartPr>
            <p14:xfrm>
              <a:off x="5846147" y="5481427"/>
              <a:ext cx="174600" cy="129240"/>
            </p14:xfrm>
          </p:contentPart>
        </mc:Choice>
        <mc:Fallback>
          <p:pic>
            <p:nvPicPr>
              <p:cNvPr id="217" name="Freihand 216">
                <a:extLst>
                  <a:ext uri="{FF2B5EF4-FFF2-40B4-BE49-F238E27FC236}">
                    <a16:creationId xmlns:a16="http://schemas.microsoft.com/office/drawing/2014/main" id="{50115FEB-6968-411E-BBA7-0E7EC3476751}"/>
                  </a:ext>
                </a:extLst>
              </p:cNvPr>
              <p:cNvPicPr/>
              <p:nvPr/>
            </p:nvPicPr>
            <p:blipFill>
              <a:blip r:embed="rId99"/>
              <a:stretch>
                <a:fillRect/>
              </a:stretch>
            </p:blipFill>
            <p:spPr>
              <a:xfrm>
                <a:off x="5841827" y="5477107"/>
                <a:ext cx="18324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219" name="Freihand 218">
                <a:extLst>
                  <a:ext uri="{FF2B5EF4-FFF2-40B4-BE49-F238E27FC236}">
                    <a16:creationId xmlns:a16="http://schemas.microsoft.com/office/drawing/2014/main" id="{1653230A-C6CD-4DC6-95C4-AE8B50DFBF72}"/>
                  </a:ext>
                </a:extLst>
              </p14:cNvPr>
              <p14:cNvContentPartPr/>
              <p14:nvPr/>
            </p14:nvContentPartPr>
            <p14:xfrm>
              <a:off x="6233507" y="5463067"/>
              <a:ext cx="360" cy="360"/>
            </p14:xfrm>
          </p:contentPart>
        </mc:Choice>
        <mc:Fallback>
          <p:pic>
            <p:nvPicPr>
              <p:cNvPr id="219" name="Freihand 218">
                <a:extLst>
                  <a:ext uri="{FF2B5EF4-FFF2-40B4-BE49-F238E27FC236}">
                    <a16:creationId xmlns:a16="http://schemas.microsoft.com/office/drawing/2014/main" id="{1653230A-C6CD-4DC6-95C4-AE8B50DFBF72}"/>
                  </a:ext>
                </a:extLst>
              </p:cNvPr>
              <p:cNvPicPr/>
              <p:nvPr/>
            </p:nvPicPr>
            <p:blipFill>
              <a:blip r:embed="rId101"/>
              <a:stretch>
                <a:fillRect/>
              </a:stretch>
            </p:blipFill>
            <p:spPr>
              <a:xfrm>
                <a:off x="6229187" y="54587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220" name="Freihand 219">
                <a:extLst>
                  <a:ext uri="{FF2B5EF4-FFF2-40B4-BE49-F238E27FC236}">
                    <a16:creationId xmlns:a16="http://schemas.microsoft.com/office/drawing/2014/main" id="{92EFE0D2-0EB0-4981-9BB3-C9AB4AFA93AE}"/>
                  </a:ext>
                </a:extLst>
              </p14:cNvPr>
              <p14:cNvContentPartPr/>
              <p14:nvPr/>
            </p14:nvContentPartPr>
            <p14:xfrm>
              <a:off x="5114627" y="688387"/>
              <a:ext cx="1514160" cy="4691520"/>
            </p14:xfrm>
          </p:contentPart>
        </mc:Choice>
        <mc:Fallback>
          <p:pic>
            <p:nvPicPr>
              <p:cNvPr id="220" name="Freihand 219">
                <a:extLst>
                  <a:ext uri="{FF2B5EF4-FFF2-40B4-BE49-F238E27FC236}">
                    <a16:creationId xmlns:a16="http://schemas.microsoft.com/office/drawing/2014/main" id="{92EFE0D2-0EB0-4981-9BB3-C9AB4AFA93AE}"/>
                  </a:ext>
                </a:extLst>
              </p:cNvPr>
              <p:cNvPicPr/>
              <p:nvPr/>
            </p:nvPicPr>
            <p:blipFill>
              <a:blip r:embed="rId103"/>
              <a:stretch>
                <a:fillRect/>
              </a:stretch>
            </p:blipFill>
            <p:spPr>
              <a:xfrm>
                <a:off x="5110307" y="684067"/>
                <a:ext cx="1522800" cy="470016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221" name="Freihand 220">
                <a:extLst>
                  <a:ext uri="{FF2B5EF4-FFF2-40B4-BE49-F238E27FC236}">
                    <a16:creationId xmlns:a16="http://schemas.microsoft.com/office/drawing/2014/main" id="{D748BCB5-3086-44E3-8B88-3B10CC175E74}"/>
                  </a:ext>
                </a:extLst>
              </p14:cNvPr>
              <p14:cNvContentPartPr/>
              <p14:nvPr/>
            </p14:nvContentPartPr>
            <p14:xfrm>
              <a:off x="4901507" y="466267"/>
              <a:ext cx="303840" cy="211320"/>
            </p14:xfrm>
          </p:contentPart>
        </mc:Choice>
        <mc:Fallback>
          <p:pic>
            <p:nvPicPr>
              <p:cNvPr id="221" name="Freihand 220">
                <a:extLst>
                  <a:ext uri="{FF2B5EF4-FFF2-40B4-BE49-F238E27FC236}">
                    <a16:creationId xmlns:a16="http://schemas.microsoft.com/office/drawing/2014/main" id="{D748BCB5-3086-44E3-8B88-3B10CC175E74}"/>
                  </a:ext>
                </a:extLst>
              </p:cNvPr>
              <p:cNvPicPr/>
              <p:nvPr/>
            </p:nvPicPr>
            <p:blipFill>
              <a:blip r:embed="rId105"/>
              <a:stretch>
                <a:fillRect/>
              </a:stretch>
            </p:blipFill>
            <p:spPr>
              <a:xfrm>
                <a:off x="4897187" y="461947"/>
                <a:ext cx="31248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222" name="Freihand 221">
                <a:extLst>
                  <a:ext uri="{FF2B5EF4-FFF2-40B4-BE49-F238E27FC236}">
                    <a16:creationId xmlns:a16="http://schemas.microsoft.com/office/drawing/2014/main" id="{E346499E-6A33-4615-B12A-EC663FA3F1C8}"/>
                  </a:ext>
                </a:extLst>
              </p14:cNvPr>
              <p14:cNvContentPartPr/>
              <p14:nvPr/>
            </p14:nvContentPartPr>
            <p14:xfrm>
              <a:off x="1956707" y="25627"/>
              <a:ext cx="1828080" cy="649440"/>
            </p14:xfrm>
          </p:contentPart>
        </mc:Choice>
        <mc:Fallback>
          <p:pic>
            <p:nvPicPr>
              <p:cNvPr id="222" name="Freihand 221">
                <a:extLst>
                  <a:ext uri="{FF2B5EF4-FFF2-40B4-BE49-F238E27FC236}">
                    <a16:creationId xmlns:a16="http://schemas.microsoft.com/office/drawing/2014/main" id="{E346499E-6A33-4615-B12A-EC663FA3F1C8}"/>
                  </a:ext>
                </a:extLst>
              </p:cNvPr>
              <p:cNvPicPr/>
              <p:nvPr/>
            </p:nvPicPr>
            <p:blipFill>
              <a:blip r:embed="rId107"/>
              <a:stretch>
                <a:fillRect/>
              </a:stretch>
            </p:blipFill>
            <p:spPr>
              <a:xfrm>
                <a:off x="1952387" y="21307"/>
                <a:ext cx="1836720" cy="6580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228" name="Freihand 227">
                <a:extLst>
                  <a:ext uri="{FF2B5EF4-FFF2-40B4-BE49-F238E27FC236}">
                    <a16:creationId xmlns:a16="http://schemas.microsoft.com/office/drawing/2014/main" id="{F2816B1E-D83C-4A62-90E1-20DA11F3398B}"/>
                  </a:ext>
                </a:extLst>
              </p14:cNvPr>
              <p14:cNvContentPartPr/>
              <p14:nvPr/>
            </p14:nvContentPartPr>
            <p14:xfrm>
              <a:off x="5382827" y="5999107"/>
              <a:ext cx="189360" cy="18360"/>
            </p14:xfrm>
          </p:contentPart>
        </mc:Choice>
        <mc:Fallback>
          <p:pic>
            <p:nvPicPr>
              <p:cNvPr id="228" name="Freihand 227">
                <a:extLst>
                  <a:ext uri="{FF2B5EF4-FFF2-40B4-BE49-F238E27FC236}">
                    <a16:creationId xmlns:a16="http://schemas.microsoft.com/office/drawing/2014/main" id="{F2816B1E-D83C-4A62-90E1-20DA11F3398B}"/>
                  </a:ext>
                </a:extLst>
              </p:cNvPr>
              <p:cNvPicPr/>
              <p:nvPr/>
            </p:nvPicPr>
            <p:blipFill>
              <a:blip r:embed="rId109"/>
              <a:stretch>
                <a:fillRect/>
              </a:stretch>
            </p:blipFill>
            <p:spPr>
              <a:xfrm>
                <a:off x="5378507" y="5994787"/>
                <a:ext cx="19800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229" name="Freihand 228">
                <a:extLst>
                  <a:ext uri="{FF2B5EF4-FFF2-40B4-BE49-F238E27FC236}">
                    <a16:creationId xmlns:a16="http://schemas.microsoft.com/office/drawing/2014/main" id="{2F3A9587-EE1F-4751-9655-6B50057DEB69}"/>
                  </a:ext>
                </a:extLst>
              </p14:cNvPr>
              <p14:cNvContentPartPr/>
              <p14:nvPr/>
            </p14:nvContentPartPr>
            <p14:xfrm>
              <a:off x="5474987" y="5940427"/>
              <a:ext cx="184680" cy="194760"/>
            </p14:xfrm>
          </p:contentPart>
        </mc:Choice>
        <mc:Fallback>
          <p:pic>
            <p:nvPicPr>
              <p:cNvPr id="229" name="Freihand 228">
                <a:extLst>
                  <a:ext uri="{FF2B5EF4-FFF2-40B4-BE49-F238E27FC236}">
                    <a16:creationId xmlns:a16="http://schemas.microsoft.com/office/drawing/2014/main" id="{2F3A9587-EE1F-4751-9655-6B50057DEB69}"/>
                  </a:ext>
                </a:extLst>
              </p:cNvPr>
              <p:cNvPicPr/>
              <p:nvPr/>
            </p:nvPicPr>
            <p:blipFill>
              <a:blip r:embed="rId111"/>
              <a:stretch>
                <a:fillRect/>
              </a:stretch>
            </p:blipFill>
            <p:spPr>
              <a:xfrm>
                <a:off x="5470667" y="5936107"/>
                <a:ext cx="19332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231" name="Freihand 230">
                <a:extLst>
                  <a:ext uri="{FF2B5EF4-FFF2-40B4-BE49-F238E27FC236}">
                    <a16:creationId xmlns:a16="http://schemas.microsoft.com/office/drawing/2014/main" id="{99D4BE5F-62FE-4D3B-A1AF-40DA6C667347}"/>
                  </a:ext>
                </a:extLst>
              </p14:cNvPr>
              <p14:cNvContentPartPr/>
              <p14:nvPr/>
            </p14:nvContentPartPr>
            <p14:xfrm>
              <a:off x="5781707" y="5887147"/>
              <a:ext cx="135360" cy="148680"/>
            </p14:xfrm>
          </p:contentPart>
        </mc:Choice>
        <mc:Fallback>
          <p:pic>
            <p:nvPicPr>
              <p:cNvPr id="231" name="Freihand 230">
                <a:extLst>
                  <a:ext uri="{FF2B5EF4-FFF2-40B4-BE49-F238E27FC236}">
                    <a16:creationId xmlns:a16="http://schemas.microsoft.com/office/drawing/2014/main" id="{99D4BE5F-62FE-4D3B-A1AF-40DA6C667347}"/>
                  </a:ext>
                </a:extLst>
              </p:cNvPr>
              <p:cNvPicPr/>
              <p:nvPr/>
            </p:nvPicPr>
            <p:blipFill>
              <a:blip r:embed="rId113"/>
              <a:stretch>
                <a:fillRect/>
              </a:stretch>
            </p:blipFill>
            <p:spPr>
              <a:xfrm>
                <a:off x="5777387" y="5882827"/>
                <a:ext cx="1440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232" name="Freihand 231">
                <a:extLst>
                  <a:ext uri="{FF2B5EF4-FFF2-40B4-BE49-F238E27FC236}">
                    <a16:creationId xmlns:a16="http://schemas.microsoft.com/office/drawing/2014/main" id="{F41C10F9-B0A3-4B2C-B097-A6D35E764BB3}"/>
                  </a:ext>
                </a:extLst>
              </p14:cNvPr>
              <p14:cNvContentPartPr/>
              <p14:nvPr/>
            </p14:nvContentPartPr>
            <p14:xfrm>
              <a:off x="5817347" y="5940067"/>
              <a:ext cx="105840" cy="25200"/>
            </p14:xfrm>
          </p:contentPart>
        </mc:Choice>
        <mc:Fallback>
          <p:pic>
            <p:nvPicPr>
              <p:cNvPr id="232" name="Freihand 231">
                <a:extLst>
                  <a:ext uri="{FF2B5EF4-FFF2-40B4-BE49-F238E27FC236}">
                    <a16:creationId xmlns:a16="http://schemas.microsoft.com/office/drawing/2014/main" id="{F41C10F9-B0A3-4B2C-B097-A6D35E764BB3}"/>
                  </a:ext>
                </a:extLst>
              </p:cNvPr>
              <p:cNvPicPr/>
              <p:nvPr/>
            </p:nvPicPr>
            <p:blipFill>
              <a:blip r:embed="rId115"/>
              <a:stretch>
                <a:fillRect/>
              </a:stretch>
            </p:blipFill>
            <p:spPr>
              <a:xfrm>
                <a:off x="5813027" y="5935747"/>
                <a:ext cx="11448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233" name="Freihand 232">
                <a:extLst>
                  <a:ext uri="{FF2B5EF4-FFF2-40B4-BE49-F238E27FC236}">
                    <a16:creationId xmlns:a16="http://schemas.microsoft.com/office/drawing/2014/main" id="{1A2DD3BC-962F-4E7C-9F34-27A4FA908734}"/>
                  </a:ext>
                </a:extLst>
              </p14:cNvPr>
              <p14:cNvContentPartPr/>
              <p14:nvPr/>
            </p14:nvContentPartPr>
            <p14:xfrm>
              <a:off x="5788187" y="6036187"/>
              <a:ext cx="127800" cy="24120"/>
            </p14:xfrm>
          </p:contentPart>
        </mc:Choice>
        <mc:Fallback>
          <p:pic>
            <p:nvPicPr>
              <p:cNvPr id="233" name="Freihand 232">
                <a:extLst>
                  <a:ext uri="{FF2B5EF4-FFF2-40B4-BE49-F238E27FC236}">
                    <a16:creationId xmlns:a16="http://schemas.microsoft.com/office/drawing/2014/main" id="{1A2DD3BC-962F-4E7C-9F34-27A4FA908734}"/>
                  </a:ext>
                </a:extLst>
              </p:cNvPr>
              <p:cNvPicPr/>
              <p:nvPr/>
            </p:nvPicPr>
            <p:blipFill>
              <a:blip r:embed="rId117"/>
              <a:stretch>
                <a:fillRect/>
              </a:stretch>
            </p:blipFill>
            <p:spPr>
              <a:xfrm>
                <a:off x="5783867" y="6031867"/>
                <a:ext cx="13644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234" name="Freihand 233">
                <a:extLst>
                  <a:ext uri="{FF2B5EF4-FFF2-40B4-BE49-F238E27FC236}">
                    <a16:creationId xmlns:a16="http://schemas.microsoft.com/office/drawing/2014/main" id="{76AEE818-73F6-4C3C-85D0-6A0E0B45CAC5}"/>
                  </a:ext>
                </a:extLst>
              </p14:cNvPr>
              <p14:cNvContentPartPr/>
              <p14:nvPr/>
            </p14:nvContentPartPr>
            <p14:xfrm>
              <a:off x="5983307" y="5831707"/>
              <a:ext cx="90720" cy="188640"/>
            </p14:xfrm>
          </p:contentPart>
        </mc:Choice>
        <mc:Fallback>
          <p:pic>
            <p:nvPicPr>
              <p:cNvPr id="234" name="Freihand 233">
                <a:extLst>
                  <a:ext uri="{FF2B5EF4-FFF2-40B4-BE49-F238E27FC236}">
                    <a16:creationId xmlns:a16="http://schemas.microsoft.com/office/drawing/2014/main" id="{76AEE818-73F6-4C3C-85D0-6A0E0B45CAC5}"/>
                  </a:ext>
                </a:extLst>
              </p:cNvPr>
              <p:cNvPicPr/>
              <p:nvPr/>
            </p:nvPicPr>
            <p:blipFill>
              <a:blip r:embed="rId119"/>
              <a:stretch>
                <a:fillRect/>
              </a:stretch>
            </p:blipFill>
            <p:spPr>
              <a:xfrm>
                <a:off x="5978987" y="5827387"/>
                <a:ext cx="9936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235" name="Freihand 234">
                <a:extLst>
                  <a:ext uri="{FF2B5EF4-FFF2-40B4-BE49-F238E27FC236}">
                    <a16:creationId xmlns:a16="http://schemas.microsoft.com/office/drawing/2014/main" id="{B59F5604-1312-480F-9A5E-56B16E3BEE3A}"/>
                  </a:ext>
                </a:extLst>
              </p14:cNvPr>
              <p14:cNvContentPartPr/>
              <p14:nvPr/>
            </p14:nvContentPartPr>
            <p14:xfrm>
              <a:off x="6067187" y="5874187"/>
              <a:ext cx="96120" cy="75600"/>
            </p14:xfrm>
          </p:contentPart>
        </mc:Choice>
        <mc:Fallback>
          <p:pic>
            <p:nvPicPr>
              <p:cNvPr id="235" name="Freihand 234">
                <a:extLst>
                  <a:ext uri="{FF2B5EF4-FFF2-40B4-BE49-F238E27FC236}">
                    <a16:creationId xmlns:a16="http://schemas.microsoft.com/office/drawing/2014/main" id="{B59F5604-1312-480F-9A5E-56B16E3BEE3A}"/>
                  </a:ext>
                </a:extLst>
              </p:cNvPr>
              <p:cNvPicPr/>
              <p:nvPr/>
            </p:nvPicPr>
            <p:blipFill>
              <a:blip r:embed="rId121"/>
              <a:stretch>
                <a:fillRect/>
              </a:stretch>
            </p:blipFill>
            <p:spPr>
              <a:xfrm>
                <a:off x="6062867" y="5869867"/>
                <a:ext cx="1047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236" name="Freihand 235">
                <a:extLst>
                  <a:ext uri="{FF2B5EF4-FFF2-40B4-BE49-F238E27FC236}">
                    <a16:creationId xmlns:a16="http://schemas.microsoft.com/office/drawing/2014/main" id="{4FEF41E0-C9C7-439C-9BDA-9DF2D910D46D}"/>
                  </a:ext>
                </a:extLst>
              </p14:cNvPr>
              <p14:cNvContentPartPr/>
              <p14:nvPr/>
            </p14:nvContentPartPr>
            <p14:xfrm>
              <a:off x="6161507" y="5924587"/>
              <a:ext cx="96120" cy="77400"/>
            </p14:xfrm>
          </p:contentPart>
        </mc:Choice>
        <mc:Fallback>
          <p:pic>
            <p:nvPicPr>
              <p:cNvPr id="236" name="Freihand 235">
                <a:extLst>
                  <a:ext uri="{FF2B5EF4-FFF2-40B4-BE49-F238E27FC236}">
                    <a16:creationId xmlns:a16="http://schemas.microsoft.com/office/drawing/2014/main" id="{4FEF41E0-C9C7-439C-9BDA-9DF2D910D46D}"/>
                  </a:ext>
                </a:extLst>
              </p:cNvPr>
              <p:cNvPicPr/>
              <p:nvPr/>
            </p:nvPicPr>
            <p:blipFill>
              <a:blip r:embed="rId123"/>
              <a:stretch>
                <a:fillRect/>
              </a:stretch>
            </p:blipFill>
            <p:spPr>
              <a:xfrm>
                <a:off x="6157187" y="5920267"/>
                <a:ext cx="10476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237" name="Freihand 236">
                <a:extLst>
                  <a:ext uri="{FF2B5EF4-FFF2-40B4-BE49-F238E27FC236}">
                    <a16:creationId xmlns:a16="http://schemas.microsoft.com/office/drawing/2014/main" id="{154BA2EF-054F-4C23-B525-8204310C4825}"/>
                  </a:ext>
                </a:extLst>
              </p14:cNvPr>
              <p14:cNvContentPartPr/>
              <p14:nvPr/>
            </p14:nvContentPartPr>
            <p14:xfrm>
              <a:off x="6212987" y="5806507"/>
              <a:ext cx="114840" cy="288720"/>
            </p14:xfrm>
          </p:contentPart>
        </mc:Choice>
        <mc:Fallback>
          <p:pic>
            <p:nvPicPr>
              <p:cNvPr id="237" name="Freihand 236">
                <a:extLst>
                  <a:ext uri="{FF2B5EF4-FFF2-40B4-BE49-F238E27FC236}">
                    <a16:creationId xmlns:a16="http://schemas.microsoft.com/office/drawing/2014/main" id="{154BA2EF-054F-4C23-B525-8204310C4825}"/>
                  </a:ext>
                </a:extLst>
              </p:cNvPr>
              <p:cNvPicPr/>
              <p:nvPr/>
            </p:nvPicPr>
            <p:blipFill>
              <a:blip r:embed="rId125"/>
              <a:stretch>
                <a:fillRect/>
              </a:stretch>
            </p:blipFill>
            <p:spPr>
              <a:xfrm>
                <a:off x="6208667" y="5802187"/>
                <a:ext cx="123480" cy="2973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239" name="Freihand 238">
                <a:extLst>
                  <a:ext uri="{FF2B5EF4-FFF2-40B4-BE49-F238E27FC236}">
                    <a16:creationId xmlns:a16="http://schemas.microsoft.com/office/drawing/2014/main" id="{9E32A16B-C254-4D73-8C0B-D1D5530BE631}"/>
                  </a:ext>
                </a:extLst>
              </p14:cNvPr>
              <p14:cNvContentPartPr/>
              <p14:nvPr/>
            </p14:nvContentPartPr>
            <p14:xfrm>
              <a:off x="6411347" y="5859427"/>
              <a:ext cx="135720" cy="33120"/>
            </p14:xfrm>
          </p:contentPart>
        </mc:Choice>
        <mc:Fallback>
          <p:pic>
            <p:nvPicPr>
              <p:cNvPr id="239" name="Freihand 238">
                <a:extLst>
                  <a:ext uri="{FF2B5EF4-FFF2-40B4-BE49-F238E27FC236}">
                    <a16:creationId xmlns:a16="http://schemas.microsoft.com/office/drawing/2014/main" id="{9E32A16B-C254-4D73-8C0B-D1D5530BE631}"/>
                  </a:ext>
                </a:extLst>
              </p:cNvPr>
              <p:cNvPicPr/>
              <p:nvPr/>
            </p:nvPicPr>
            <p:blipFill>
              <a:blip r:embed="rId127"/>
              <a:stretch>
                <a:fillRect/>
              </a:stretch>
            </p:blipFill>
            <p:spPr>
              <a:xfrm>
                <a:off x="6407027" y="5855107"/>
                <a:ext cx="14436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240" name="Freihand 239">
                <a:extLst>
                  <a:ext uri="{FF2B5EF4-FFF2-40B4-BE49-F238E27FC236}">
                    <a16:creationId xmlns:a16="http://schemas.microsoft.com/office/drawing/2014/main" id="{55A9C7E7-3F1E-4964-8575-F9C7DADB4463}"/>
                  </a:ext>
                </a:extLst>
              </p14:cNvPr>
              <p14:cNvContentPartPr/>
              <p14:nvPr/>
            </p14:nvContentPartPr>
            <p14:xfrm>
              <a:off x="6425027" y="5908387"/>
              <a:ext cx="137520" cy="13680"/>
            </p14:xfrm>
          </p:contentPart>
        </mc:Choice>
        <mc:Fallback>
          <p:pic>
            <p:nvPicPr>
              <p:cNvPr id="240" name="Freihand 239">
                <a:extLst>
                  <a:ext uri="{FF2B5EF4-FFF2-40B4-BE49-F238E27FC236}">
                    <a16:creationId xmlns:a16="http://schemas.microsoft.com/office/drawing/2014/main" id="{55A9C7E7-3F1E-4964-8575-F9C7DADB4463}"/>
                  </a:ext>
                </a:extLst>
              </p:cNvPr>
              <p:cNvPicPr/>
              <p:nvPr/>
            </p:nvPicPr>
            <p:blipFill>
              <a:blip r:embed="rId129"/>
              <a:stretch>
                <a:fillRect/>
              </a:stretch>
            </p:blipFill>
            <p:spPr>
              <a:xfrm>
                <a:off x="6420707" y="5904067"/>
                <a:ext cx="1461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242" name="Freihand 241">
                <a:extLst>
                  <a:ext uri="{FF2B5EF4-FFF2-40B4-BE49-F238E27FC236}">
                    <a16:creationId xmlns:a16="http://schemas.microsoft.com/office/drawing/2014/main" id="{A79B9CAA-D547-4FC0-BBD9-44ECD0FC9EC9}"/>
                  </a:ext>
                </a:extLst>
              </p14:cNvPr>
              <p14:cNvContentPartPr/>
              <p14:nvPr/>
            </p14:nvContentPartPr>
            <p14:xfrm>
              <a:off x="1436507" y="5737027"/>
              <a:ext cx="2346840" cy="700560"/>
            </p14:xfrm>
          </p:contentPart>
        </mc:Choice>
        <mc:Fallback>
          <p:pic>
            <p:nvPicPr>
              <p:cNvPr id="242" name="Freihand 241">
                <a:extLst>
                  <a:ext uri="{FF2B5EF4-FFF2-40B4-BE49-F238E27FC236}">
                    <a16:creationId xmlns:a16="http://schemas.microsoft.com/office/drawing/2014/main" id="{A79B9CAA-D547-4FC0-BBD9-44ECD0FC9EC9}"/>
                  </a:ext>
                </a:extLst>
              </p:cNvPr>
              <p:cNvPicPr/>
              <p:nvPr/>
            </p:nvPicPr>
            <p:blipFill>
              <a:blip r:embed="rId131"/>
              <a:stretch>
                <a:fillRect/>
              </a:stretch>
            </p:blipFill>
            <p:spPr>
              <a:xfrm>
                <a:off x="1432187" y="5732707"/>
                <a:ext cx="2355480" cy="70920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43" name="Freihand 242">
                <a:extLst>
                  <a:ext uri="{FF2B5EF4-FFF2-40B4-BE49-F238E27FC236}">
                    <a16:creationId xmlns:a16="http://schemas.microsoft.com/office/drawing/2014/main" id="{5CF29D70-ACF1-480D-8C3F-C8C4A566AA89}"/>
                  </a:ext>
                </a:extLst>
              </p14:cNvPr>
              <p14:cNvContentPartPr/>
              <p14:nvPr/>
            </p14:nvContentPartPr>
            <p14:xfrm>
              <a:off x="1372787" y="5605987"/>
              <a:ext cx="206640" cy="164520"/>
            </p14:xfrm>
          </p:contentPart>
        </mc:Choice>
        <mc:Fallback>
          <p:pic>
            <p:nvPicPr>
              <p:cNvPr id="243" name="Freihand 242">
                <a:extLst>
                  <a:ext uri="{FF2B5EF4-FFF2-40B4-BE49-F238E27FC236}">
                    <a16:creationId xmlns:a16="http://schemas.microsoft.com/office/drawing/2014/main" id="{5CF29D70-ACF1-480D-8C3F-C8C4A566AA89}"/>
                  </a:ext>
                </a:extLst>
              </p:cNvPr>
              <p:cNvPicPr/>
              <p:nvPr/>
            </p:nvPicPr>
            <p:blipFill>
              <a:blip r:embed="rId133"/>
              <a:stretch>
                <a:fillRect/>
              </a:stretch>
            </p:blipFill>
            <p:spPr>
              <a:xfrm>
                <a:off x="1368467" y="5601667"/>
                <a:ext cx="21528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45" name="Freihand 244">
                <a:extLst>
                  <a:ext uri="{FF2B5EF4-FFF2-40B4-BE49-F238E27FC236}">
                    <a16:creationId xmlns:a16="http://schemas.microsoft.com/office/drawing/2014/main" id="{00016A1B-797E-4F6F-BF52-3427D97A270C}"/>
                  </a:ext>
                </a:extLst>
              </p14:cNvPr>
              <p14:cNvContentPartPr/>
              <p14:nvPr/>
            </p14:nvContentPartPr>
            <p14:xfrm>
              <a:off x="2334707" y="6030067"/>
              <a:ext cx="2449800" cy="554400"/>
            </p14:xfrm>
          </p:contentPart>
        </mc:Choice>
        <mc:Fallback>
          <p:pic>
            <p:nvPicPr>
              <p:cNvPr id="245" name="Freihand 244">
                <a:extLst>
                  <a:ext uri="{FF2B5EF4-FFF2-40B4-BE49-F238E27FC236}">
                    <a16:creationId xmlns:a16="http://schemas.microsoft.com/office/drawing/2014/main" id="{00016A1B-797E-4F6F-BF52-3427D97A270C}"/>
                  </a:ext>
                </a:extLst>
              </p:cNvPr>
              <p:cNvPicPr/>
              <p:nvPr/>
            </p:nvPicPr>
            <p:blipFill>
              <a:blip r:embed="rId135"/>
              <a:stretch>
                <a:fillRect/>
              </a:stretch>
            </p:blipFill>
            <p:spPr>
              <a:xfrm>
                <a:off x="2330387" y="6025747"/>
                <a:ext cx="2458440" cy="56304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246" name="Freihand 245">
                <a:extLst>
                  <a:ext uri="{FF2B5EF4-FFF2-40B4-BE49-F238E27FC236}">
                    <a16:creationId xmlns:a16="http://schemas.microsoft.com/office/drawing/2014/main" id="{75AD1DB1-FC0E-4ED0-A8D8-EBAC517C7C92}"/>
                  </a:ext>
                </a:extLst>
              </p14:cNvPr>
              <p14:cNvContentPartPr/>
              <p14:nvPr/>
            </p14:nvContentPartPr>
            <p14:xfrm>
              <a:off x="4640507" y="6118987"/>
              <a:ext cx="195840" cy="147960"/>
            </p14:xfrm>
          </p:contentPart>
        </mc:Choice>
        <mc:Fallback>
          <p:pic>
            <p:nvPicPr>
              <p:cNvPr id="246" name="Freihand 245">
                <a:extLst>
                  <a:ext uri="{FF2B5EF4-FFF2-40B4-BE49-F238E27FC236}">
                    <a16:creationId xmlns:a16="http://schemas.microsoft.com/office/drawing/2014/main" id="{75AD1DB1-FC0E-4ED0-A8D8-EBAC517C7C92}"/>
                  </a:ext>
                </a:extLst>
              </p:cNvPr>
              <p:cNvPicPr/>
              <p:nvPr/>
            </p:nvPicPr>
            <p:blipFill>
              <a:blip r:embed="rId137"/>
              <a:stretch>
                <a:fillRect/>
              </a:stretch>
            </p:blipFill>
            <p:spPr>
              <a:xfrm>
                <a:off x="4636187" y="6114667"/>
                <a:ext cx="20448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248" name="Freihand 247">
                <a:extLst>
                  <a:ext uri="{FF2B5EF4-FFF2-40B4-BE49-F238E27FC236}">
                    <a16:creationId xmlns:a16="http://schemas.microsoft.com/office/drawing/2014/main" id="{83C26818-6293-408E-AB33-DA4EECC6238C}"/>
                  </a:ext>
                </a:extLst>
              </p14:cNvPr>
              <p14:cNvContentPartPr/>
              <p14:nvPr/>
            </p14:nvContentPartPr>
            <p14:xfrm>
              <a:off x="6644267" y="5781307"/>
              <a:ext cx="130680" cy="127800"/>
            </p14:xfrm>
          </p:contentPart>
        </mc:Choice>
        <mc:Fallback>
          <p:pic>
            <p:nvPicPr>
              <p:cNvPr id="248" name="Freihand 247">
                <a:extLst>
                  <a:ext uri="{FF2B5EF4-FFF2-40B4-BE49-F238E27FC236}">
                    <a16:creationId xmlns:a16="http://schemas.microsoft.com/office/drawing/2014/main" id="{83C26818-6293-408E-AB33-DA4EECC6238C}"/>
                  </a:ext>
                </a:extLst>
              </p:cNvPr>
              <p:cNvPicPr/>
              <p:nvPr/>
            </p:nvPicPr>
            <p:blipFill>
              <a:blip r:embed="rId139"/>
              <a:stretch>
                <a:fillRect/>
              </a:stretch>
            </p:blipFill>
            <p:spPr>
              <a:xfrm>
                <a:off x="6639947" y="5776987"/>
                <a:ext cx="13932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249" name="Freihand 248">
                <a:extLst>
                  <a:ext uri="{FF2B5EF4-FFF2-40B4-BE49-F238E27FC236}">
                    <a16:creationId xmlns:a16="http://schemas.microsoft.com/office/drawing/2014/main" id="{65BAF3FF-AD00-4E90-BF46-A3F8E9D0A95B}"/>
                  </a:ext>
                </a:extLst>
              </p14:cNvPr>
              <p14:cNvContentPartPr/>
              <p14:nvPr/>
            </p14:nvContentPartPr>
            <p14:xfrm>
              <a:off x="6774587" y="5872027"/>
              <a:ext cx="92520" cy="61560"/>
            </p14:xfrm>
          </p:contentPart>
        </mc:Choice>
        <mc:Fallback>
          <p:pic>
            <p:nvPicPr>
              <p:cNvPr id="249" name="Freihand 248">
                <a:extLst>
                  <a:ext uri="{FF2B5EF4-FFF2-40B4-BE49-F238E27FC236}">
                    <a16:creationId xmlns:a16="http://schemas.microsoft.com/office/drawing/2014/main" id="{65BAF3FF-AD00-4E90-BF46-A3F8E9D0A95B}"/>
                  </a:ext>
                </a:extLst>
              </p:cNvPr>
              <p:cNvPicPr/>
              <p:nvPr/>
            </p:nvPicPr>
            <p:blipFill>
              <a:blip r:embed="rId141"/>
              <a:stretch>
                <a:fillRect/>
              </a:stretch>
            </p:blipFill>
            <p:spPr>
              <a:xfrm>
                <a:off x="6770267" y="5867707"/>
                <a:ext cx="10116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251" name="Freihand 250">
                <a:extLst>
                  <a:ext uri="{FF2B5EF4-FFF2-40B4-BE49-F238E27FC236}">
                    <a16:creationId xmlns:a16="http://schemas.microsoft.com/office/drawing/2014/main" id="{13E67A08-251E-4A93-9DC0-EFF2C04C2AC3}"/>
                  </a:ext>
                </a:extLst>
              </p14:cNvPr>
              <p14:cNvContentPartPr/>
              <p14:nvPr/>
            </p14:nvContentPartPr>
            <p14:xfrm>
              <a:off x="6898427" y="5609227"/>
              <a:ext cx="116640" cy="117720"/>
            </p14:xfrm>
          </p:contentPart>
        </mc:Choice>
        <mc:Fallback>
          <p:pic>
            <p:nvPicPr>
              <p:cNvPr id="251" name="Freihand 250">
                <a:extLst>
                  <a:ext uri="{FF2B5EF4-FFF2-40B4-BE49-F238E27FC236}">
                    <a16:creationId xmlns:a16="http://schemas.microsoft.com/office/drawing/2014/main" id="{13E67A08-251E-4A93-9DC0-EFF2C04C2AC3}"/>
                  </a:ext>
                </a:extLst>
              </p:cNvPr>
              <p:cNvPicPr/>
              <p:nvPr/>
            </p:nvPicPr>
            <p:blipFill>
              <a:blip r:embed="rId143"/>
              <a:stretch>
                <a:fillRect/>
              </a:stretch>
            </p:blipFill>
            <p:spPr>
              <a:xfrm>
                <a:off x="6894107" y="5604907"/>
                <a:ext cx="12528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252" name="Freihand 251">
                <a:extLst>
                  <a:ext uri="{FF2B5EF4-FFF2-40B4-BE49-F238E27FC236}">
                    <a16:creationId xmlns:a16="http://schemas.microsoft.com/office/drawing/2014/main" id="{C941180B-73AE-4B1C-A734-8BF30BE76AB2}"/>
                  </a:ext>
                </a:extLst>
              </p14:cNvPr>
              <p14:cNvContentPartPr/>
              <p14:nvPr/>
            </p14:nvContentPartPr>
            <p14:xfrm>
              <a:off x="7079147" y="5587267"/>
              <a:ext cx="16920" cy="123840"/>
            </p14:xfrm>
          </p:contentPart>
        </mc:Choice>
        <mc:Fallback>
          <p:pic>
            <p:nvPicPr>
              <p:cNvPr id="252" name="Freihand 251">
                <a:extLst>
                  <a:ext uri="{FF2B5EF4-FFF2-40B4-BE49-F238E27FC236}">
                    <a16:creationId xmlns:a16="http://schemas.microsoft.com/office/drawing/2014/main" id="{C941180B-73AE-4B1C-A734-8BF30BE76AB2}"/>
                  </a:ext>
                </a:extLst>
              </p:cNvPr>
              <p:cNvPicPr/>
              <p:nvPr/>
            </p:nvPicPr>
            <p:blipFill>
              <a:blip r:embed="rId145"/>
              <a:stretch>
                <a:fillRect/>
              </a:stretch>
            </p:blipFill>
            <p:spPr>
              <a:xfrm>
                <a:off x="7074827" y="5582947"/>
                <a:ext cx="255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253" name="Freihand 252">
                <a:extLst>
                  <a:ext uri="{FF2B5EF4-FFF2-40B4-BE49-F238E27FC236}">
                    <a16:creationId xmlns:a16="http://schemas.microsoft.com/office/drawing/2014/main" id="{0D47174F-955C-41CB-ABCA-5ABD54017169}"/>
                  </a:ext>
                </a:extLst>
              </p14:cNvPr>
              <p14:cNvContentPartPr/>
              <p14:nvPr/>
            </p14:nvContentPartPr>
            <p14:xfrm>
              <a:off x="7027307" y="5626867"/>
              <a:ext cx="106920" cy="29520"/>
            </p14:xfrm>
          </p:contentPart>
        </mc:Choice>
        <mc:Fallback>
          <p:pic>
            <p:nvPicPr>
              <p:cNvPr id="253" name="Freihand 252">
                <a:extLst>
                  <a:ext uri="{FF2B5EF4-FFF2-40B4-BE49-F238E27FC236}">
                    <a16:creationId xmlns:a16="http://schemas.microsoft.com/office/drawing/2014/main" id="{0D47174F-955C-41CB-ABCA-5ABD54017169}"/>
                  </a:ext>
                </a:extLst>
              </p:cNvPr>
              <p:cNvPicPr/>
              <p:nvPr/>
            </p:nvPicPr>
            <p:blipFill>
              <a:blip r:embed="rId147"/>
              <a:stretch>
                <a:fillRect/>
              </a:stretch>
            </p:blipFill>
            <p:spPr>
              <a:xfrm>
                <a:off x="7022987" y="5622547"/>
                <a:ext cx="11556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254" name="Freihand 253">
                <a:extLst>
                  <a:ext uri="{FF2B5EF4-FFF2-40B4-BE49-F238E27FC236}">
                    <a16:creationId xmlns:a16="http://schemas.microsoft.com/office/drawing/2014/main" id="{80C1B9D0-1C95-45D7-9429-0507B48A2DCD}"/>
                  </a:ext>
                </a:extLst>
              </p14:cNvPr>
              <p14:cNvContentPartPr/>
              <p14:nvPr/>
            </p14:nvContentPartPr>
            <p14:xfrm>
              <a:off x="7218467" y="5455147"/>
              <a:ext cx="38880" cy="167040"/>
            </p14:xfrm>
          </p:contentPart>
        </mc:Choice>
        <mc:Fallback>
          <p:pic>
            <p:nvPicPr>
              <p:cNvPr id="254" name="Freihand 253">
                <a:extLst>
                  <a:ext uri="{FF2B5EF4-FFF2-40B4-BE49-F238E27FC236}">
                    <a16:creationId xmlns:a16="http://schemas.microsoft.com/office/drawing/2014/main" id="{80C1B9D0-1C95-45D7-9429-0507B48A2DCD}"/>
                  </a:ext>
                </a:extLst>
              </p:cNvPr>
              <p:cNvPicPr/>
              <p:nvPr/>
            </p:nvPicPr>
            <p:blipFill>
              <a:blip r:embed="rId149"/>
              <a:stretch>
                <a:fillRect/>
              </a:stretch>
            </p:blipFill>
            <p:spPr>
              <a:xfrm>
                <a:off x="7214147" y="5450827"/>
                <a:ext cx="4752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255" name="Freihand 254">
                <a:extLst>
                  <a:ext uri="{FF2B5EF4-FFF2-40B4-BE49-F238E27FC236}">
                    <a16:creationId xmlns:a16="http://schemas.microsoft.com/office/drawing/2014/main" id="{58D905A2-1A3E-4F0E-A442-A95BE6491E84}"/>
                  </a:ext>
                </a:extLst>
              </p14:cNvPr>
              <p14:cNvContentPartPr/>
              <p14:nvPr/>
            </p14:nvContentPartPr>
            <p14:xfrm>
              <a:off x="7287947" y="5539387"/>
              <a:ext cx="90360" cy="127080"/>
            </p14:xfrm>
          </p:contentPart>
        </mc:Choice>
        <mc:Fallback>
          <p:pic>
            <p:nvPicPr>
              <p:cNvPr id="255" name="Freihand 254">
                <a:extLst>
                  <a:ext uri="{FF2B5EF4-FFF2-40B4-BE49-F238E27FC236}">
                    <a16:creationId xmlns:a16="http://schemas.microsoft.com/office/drawing/2014/main" id="{58D905A2-1A3E-4F0E-A442-A95BE6491E84}"/>
                  </a:ext>
                </a:extLst>
              </p:cNvPr>
              <p:cNvPicPr/>
              <p:nvPr/>
            </p:nvPicPr>
            <p:blipFill>
              <a:blip r:embed="rId151"/>
              <a:stretch>
                <a:fillRect/>
              </a:stretch>
            </p:blipFill>
            <p:spPr>
              <a:xfrm>
                <a:off x="7283627" y="5535067"/>
                <a:ext cx="990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256" name="Freihand 255">
                <a:extLst>
                  <a:ext uri="{FF2B5EF4-FFF2-40B4-BE49-F238E27FC236}">
                    <a16:creationId xmlns:a16="http://schemas.microsoft.com/office/drawing/2014/main" id="{C88023DC-8470-4035-BB73-D908664BF4DB}"/>
                  </a:ext>
                </a:extLst>
              </p14:cNvPr>
              <p14:cNvContentPartPr/>
              <p14:nvPr/>
            </p14:nvContentPartPr>
            <p14:xfrm>
              <a:off x="7300907" y="5519227"/>
              <a:ext cx="66240" cy="159120"/>
            </p14:xfrm>
          </p:contentPart>
        </mc:Choice>
        <mc:Fallback>
          <p:pic>
            <p:nvPicPr>
              <p:cNvPr id="256" name="Freihand 255">
                <a:extLst>
                  <a:ext uri="{FF2B5EF4-FFF2-40B4-BE49-F238E27FC236}">
                    <a16:creationId xmlns:a16="http://schemas.microsoft.com/office/drawing/2014/main" id="{C88023DC-8470-4035-BB73-D908664BF4DB}"/>
                  </a:ext>
                </a:extLst>
              </p:cNvPr>
              <p:cNvPicPr/>
              <p:nvPr/>
            </p:nvPicPr>
            <p:blipFill>
              <a:blip r:embed="rId153"/>
              <a:stretch>
                <a:fillRect/>
              </a:stretch>
            </p:blipFill>
            <p:spPr>
              <a:xfrm>
                <a:off x="7296587" y="5514907"/>
                <a:ext cx="7488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258" name="Freihand 257">
                <a:extLst>
                  <a:ext uri="{FF2B5EF4-FFF2-40B4-BE49-F238E27FC236}">
                    <a16:creationId xmlns:a16="http://schemas.microsoft.com/office/drawing/2014/main" id="{E334CD76-609C-425F-B331-91B037F30E16}"/>
                  </a:ext>
                </a:extLst>
              </p14:cNvPr>
              <p14:cNvContentPartPr/>
              <p14:nvPr/>
            </p14:nvContentPartPr>
            <p14:xfrm>
              <a:off x="6904907" y="5741347"/>
              <a:ext cx="488880" cy="112320"/>
            </p14:xfrm>
          </p:contentPart>
        </mc:Choice>
        <mc:Fallback>
          <p:pic>
            <p:nvPicPr>
              <p:cNvPr id="258" name="Freihand 257">
                <a:extLst>
                  <a:ext uri="{FF2B5EF4-FFF2-40B4-BE49-F238E27FC236}">
                    <a16:creationId xmlns:a16="http://schemas.microsoft.com/office/drawing/2014/main" id="{E334CD76-609C-425F-B331-91B037F30E16}"/>
                  </a:ext>
                </a:extLst>
              </p:cNvPr>
              <p:cNvPicPr/>
              <p:nvPr/>
            </p:nvPicPr>
            <p:blipFill>
              <a:blip r:embed="rId155"/>
              <a:stretch>
                <a:fillRect/>
              </a:stretch>
            </p:blipFill>
            <p:spPr>
              <a:xfrm>
                <a:off x="6900587" y="5737027"/>
                <a:ext cx="49752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259" name="Freihand 258">
                <a:extLst>
                  <a:ext uri="{FF2B5EF4-FFF2-40B4-BE49-F238E27FC236}">
                    <a16:creationId xmlns:a16="http://schemas.microsoft.com/office/drawing/2014/main" id="{055B0631-5738-42CF-9E60-8BDE9FBD2C07}"/>
                  </a:ext>
                </a:extLst>
              </p14:cNvPr>
              <p14:cNvContentPartPr/>
              <p14:nvPr/>
            </p14:nvContentPartPr>
            <p14:xfrm>
              <a:off x="6901307" y="5916667"/>
              <a:ext cx="127800" cy="103680"/>
            </p14:xfrm>
          </p:contentPart>
        </mc:Choice>
        <mc:Fallback>
          <p:pic>
            <p:nvPicPr>
              <p:cNvPr id="259" name="Freihand 258">
                <a:extLst>
                  <a:ext uri="{FF2B5EF4-FFF2-40B4-BE49-F238E27FC236}">
                    <a16:creationId xmlns:a16="http://schemas.microsoft.com/office/drawing/2014/main" id="{055B0631-5738-42CF-9E60-8BDE9FBD2C07}"/>
                  </a:ext>
                </a:extLst>
              </p:cNvPr>
              <p:cNvPicPr/>
              <p:nvPr/>
            </p:nvPicPr>
            <p:blipFill>
              <a:blip r:embed="rId157"/>
              <a:stretch>
                <a:fillRect/>
              </a:stretch>
            </p:blipFill>
            <p:spPr>
              <a:xfrm>
                <a:off x="6896987" y="5912347"/>
                <a:ext cx="1364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260" name="Freihand 259">
                <a:extLst>
                  <a:ext uri="{FF2B5EF4-FFF2-40B4-BE49-F238E27FC236}">
                    <a16:creationId xmlns:a16="http://schemas.microsoft.com/office/drawing/2014/main" id="{2A496A80-5395-4374-9DD6-C0E3E9410F19}"/>
                  </a:ext>
                </a:extLst>
              </p14:cNvPr>
              <p14:cNvContentPartPr/>
              <p14:nvPr/>
            </p14:nvContentPartPr>
            <p14:xfrm>
              <a:off x="7115147" y="5904067"/>
              <a:ext cx="38520" cy="88200"/>
            </p14:xfrm>
          </p:contentPart>
        </mc:Choice>
        <mc:Fallback>
          <p:pic>
            <p:nvPicPr>
              <p:cNvPr id="260" name="Freihand 259">
                <a:extLst>
                  <a:ext uri="{FF2B5EF4-FFF2-40B4-BE49-F238E27FC236}">
                    <a16:creationId xmlns:a16="http://schemas.microsoft.com/office/drawing/2014/main" id="{2A496A80-5395-4374-9DD6-C0E3E9410F19}"/>
                  </a:ext>
                </a:extLst>
              </p:cNvPr>
              <p:cNvPicPr/>
              <p:nvPr/>
            </p:nvPicPr>
            <p:blipFill>
              <a:blip r:embed="rId159"/>
              <a:stretch>
                <a:fillRect/>
              </a:stretch>
            </p:blipFill>
            <p:spPr>
              <a:xfrm>
                <a:off x="7110827" y="5899747"/>
                <a:ext cx="471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261" name="Freihand 260">
                <a:extLst>
                  <a:ext uri="{FF2B5EF4-FFF2-40B4-BE49-F238E27FC236}">
                    <a16:creationId xmlns:a16="http://schemas.microsoft.com/office/drawing/2014/main" id="{2D849D8B-1DAB-4F35-A648-697DC979F61D}"/>
                  </a:ext>
                </a:extLst>
              </p14:cNvPr>
              <p14:cNvContentPartPr/>
              <p14:nvPr/>
            </p14:nvContentPartPr>
            <p14:xfrm>
              <a:off x="7093187" y="5919547"/>
              <a:ext cx="106560" cy="21600"/>
            </p14:xfrm>
          </p:contentPart>
        </mc:Choice>
        <mc:Fallback>
          <p:pic>
            <p:nvPicPr>
              <p:cNvPr id="261" name="Freihand 260">
                <a:extLst>
                  <a:ext uri="{FF2B5EF4-FFF2-40B4-BE49-F238E27FC236}">
                    <a16:creationId xmlns:a16="http://schemas.microsoft.com/office/drawing/2014/main" id="{2D849D8B-1DAB-4F35-A648-697DC979F61D}"/>
                  </a:ext>
                </a:extLst>
              </p:cNvPr>
              <p:cNvPicPr/>
              <p:nvPr/>
            </p:nvPicPr>
            <p:blipFill>
              <a:blip r:embed="rId161"/>
              <a:stretch>
                <a:fillRect/>
              </a:stretch>
            </p:blipFill>
            <p:spPr>
              <a:xfrm>
                <a:off x="7088867" y="5915227"/>
                <a:ext cx="11520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262" name="Freihand 261">
                <a:extLst>
                  <a:ext uri="{FF2B5EF4-FFF2-40B4-BE49-F238E27FC236}">
                    <a16:creationId xmlns:a16="http://schemas.microsoft.com/office/drawing/2014/main" id="{2BE13C98-7DC9-42E4-A681-3A12127339A8}"/>
                  </a:ext>
                </a:extLst>
              </p14:cNvPr>
              <p14:cNvContentPartPr/>
              <p14:nvPr/>
            </p14:nvContentPartPr>
            <p14:xfrm>
              <a:off x="7321427" y="5899387"/>
              <a:ext cx="69480" cy="59760"/>
            </p14:xfrm>
          </p:contentPart>
        </mc:Choice>
        <mc:Fallback>
          <p:pic>
            <p:nvPicPr>
              <p:cNvPr id="262" name="Freihand 261">
                <a:extLst>
                  <a:ext uri="{FF2B5EF4-FFF2-40B4-BE49-F238E27FC236}">
                    <a16:creationId xmlns:a16="http://schemas.microsoft.com/office/drawing/2014/main" id="{2BE13C98-7DC9-42E4-A681-3A12127339A8}"/>
                  </a:ext>
                </a:extLst>
              </p:cNvPr>
              <p:cNvPicPr/>
              <p:nvPr/>
            </p:nvPicPr>
            <p:blipFill>
              <a:blip r:embed="rId163"/>
              <a:stretch>
                <a:fillRect/>
              </a:stretch>
            </p:blipFill>
            <p:spPr>
              <a:xfrm>
                <a:off x="7317107" y="5895067"/>
                <a:ext cx="7812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263" name="Freihand 262">
                <a:extLst>
                  <a:ext uri="{FF2B5EF4-FFF2-40B4-BE49-F238E27FC236}">
                    <a16:creationId xmlns:a16="http://schemas.microsoft.com/office/drawing/2014/main" id="{30B50EA7-8622-4742-A2E0-EA693E45F642}"/>
                  </a:ext>
                </a:extLst>
              </p14:cNvPr>
              <p14:cNvContentPartPr/>
              <p14:nvPr/>
            </p14:nvContentPartPr>
            <p14:xfrm>
              <a:off x="7318547" y="5800747"/>
              <a:ext cx="39960" cy="29520"/>
            </p14:xfrm>
          </p:contentPart>
        </mc:Choice>
        <mc:Fallback>
          <p:pic>
            <p:nvPicPr>
              <p:cNvPr id="263" name="Freihand 262">
                <a:extLst>
                  <a:ext uri="{FF2B5EF4-FFF2-40B4-BE49-F238E27FC236}">
                    <a16:creationId xmlns:a16="http://schemas.microsoft.com/office/drawing/2014/main" id="{30B50EA7-8622-4742-A2E0-EA693E45F642}"/>
                  </a:ext>
                </a:extLst>
              </p:cNvPr>
              <p:cNvPicPr/>
              <p:nvPr/>
            </p:nvPicPr>
            <p:blipFill>
              <a:blip r:embed="rId165"/>
              <a:stretch>
                <a:fillRect/>
              </a:stretch>
            </p:blipFill>
            <p:spPr>
              <a:xfrm>
                <a:off x="7314227" y="5796427"/>
                <a:ext cx="486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265" name="Freihand 264">
                <a:extLst>
                  <a:ext uri="{FF2B5EF4-FFF2-40B4-BE49-F238E27FC236}">
                    <a16:creationId xmlns:a16="http://schemas.microsoft.com/office/drawing/2014/main" id="{ED2ED177-FF07-4B49-A4E8-47533C2C57DF}"/>
                  </a:ext>
                </a:extLst>
              </p14:cNvPr>
              <p14:cNvContentPartPr/>
              <p14:nvPr/>
            </p14:nvContentPartPr>
            <p14:xfrm>
              <a:off x="7419347" y="5892547"/>
              <a:ext cx="83880" cy="81720"/>
            </p14:xfrm>
          </p:contentPart>
        </mc:Choice>
        <mc:Fallback>
          <p:pic>
            <p:nvPicPr>
              <p:cNvPr id="265" name="Freihand 264">
                <a:extLst>
                  <a:ext uri="{FF2B5EF4-FFF2-40B4-BE49-F238E27FC236}">
                    <a16:creationId xmlns:a16="http://schemas.microsoft.com/office/drawing/2014/main" id="{ED2ED177-FF07-4B49-A4E8-47533C2C57DF}"/>
                  </a:ext>
                </a:extLst>
              </p:cNvPr>
              <p:cNvPicPr/>
              <p:nvPr/>
            </p:nvPicPr>
            <p:blipFill>
              <a:blip r:embed="rId167"/>
              <a:stretch>
                <a:fillRect/>
              </a:stretch>
            </p:blipFill>
            <p:spPr>
              <a:xfrm>
                <a:off x="7415027" y="5888227"/>
                <a:ext cx="9252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266" name="Freihand 265">
                <a:extLst>
                  <a:ext uri="{FF2B5EF4-FFF2-40B4-BE49-F238E27FC236}">
                    <a16:creationId xmlns:a16="http://schemas.microsoft.com/office/drawing/2014/main" id="{C7AEE60B-14E3-4D99-BCB6-B21AC2E72331}"/>
                  </a:ext>
                </a:extLst>
              </p14:cNvPr>
              <p14:cNvContentPartPr/>
              <p14:nvPr/>
            </p14:nvContentPartPr>
            <p14:xfrm>
              <a:off x="7378307" y="5913787"/>
              <a:ext cx="129240" cy="32040"/>
            </p14:xfrm>
          </p:contentPart>
        </mc:Choice>
        <mc:Fallback>
          <p:pic>
            <p:nvPicPr>
              <p:cNvPr id="266" name="Freihand 265">
                <a:extLst>
                  <a:ext uri="{FF2B5EF4-FFF2-40B4-BE49-F238E27FC236}">
                    <a16:creationId xmlns:a16="http://schemas.microsoft.com/office/drawing/2014/main" id="{C7AEE60B-14E3-4D99-BCB6-B21AC2E72331}"/>
                  </a:ext>
                </a:extLst>
              </p:cNvPr>
              <p:cNvPicPr/>
              <p:nvPr/>
            </p:nvPicPr>
            <p:blipFill>
              <a:blip r:embed="rId169"/>
              <a:stretch>
                <a:fillRect/>
              </a:stretch>
            </p:blipFill>
            <p:spPr>
              <a:xfrm>
                <a:off x="7373987" y="5909467"/>
                <a:ext cx="137880" cy="4068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267" name="Freihand 266">
                <a:extLst>
                  <a:ext uri="{FF2B5EF4-FFF2-40B4-BE49-F238E27FC236}">
                    <a16:creationId xmlns:a16="http://schemas.microsoft.com/office/drawing/2014/main" id="{D554B7FE-8562-494C-AE67-0BE0AA78B2F9}"/>
                  </a:ext>
                </a:extLst>
              </p14:cNvPr>
              <p14:cNvContentPartPr/>
              <p14:nvPr/>
            </p14:nvContentPartPr>
            <p14:xfrm>
              <a:off x="7384787" y="5914867"/>
              <a:ext cx="127440" cy="50040"/>
            </p14:xfrm>
          </p:contentPart>
        </mc:Choice>
        <mc:Fallback>
          <p:pic>
            <p:nvPicPr>
              <p:cNvPr id="267" name="Freihand 266">
                <a:extLst>
                  <a:ext uri="{FF2B5EF4-FFF2-40B4-BE49-F238E27FC236}">
                    <a16:creationId xmlns:a16="http://schemas.microsoft.com/office/drawing/2014/main" id="{D554B7FE-8562-494C-AE67-0BE0AA78B2F9}"/>
                  </a:ext>
                </a:extLst>
              </p:cNvPr>
              <p:cNvPicPr/>
              <p:nvPr/>
            </p:nvPicPr>
            <p:blipFill>
              <a:blip r:embed="rId171"/>
              <a:stretch>
                <a:fillRect/>
              </a:stretch>
            </p:blipFill>
            <p:spPr>
              <a:xfrm>
                <a:off x="7380467" y="5910547"/>
                <a:ext cx="136080" cy="58680"/>
              </a:xfrm>
              <a:prstGeom prst="rect">
                <a:avLst/>
              </a:prstGeom>
            </p:spPr>
          </p:pic>
        </mc:Fallback>
      </mc:AlternateContent>
      <p:grpSp>
        <p:nvGrpSpPr>
          <p:cNvPr id="270" name="Gruppieren 269">
            <a:extLst>
              <a:ext uri="{FF2B5EF4-FFF2-40B4-BE49-F238E27FC236}">
                <a16:creationId xmlns:a16="http://schemas.microsoft.com/office/drawing/2014/main" id="{F1EE6954-9EF3-4618-BE76-14198DD8255A}"/>
              </a:ext>
            </a:extLst>
          </p:cNvPr>
          <p:cNvGrpSpPr/>
          <p:nvPr/>
        </p:nvGrpSpPr>
        <p:grpSpPr>
          <a:xfrm>
            <a:off x="356147" y="1413787"/>
            <a:ext cx="9793080" cy="3806280"/>
            <a:chOff x="356147" y="1413787"/>
            <a:chExt cx="9793080" cy="3806280"/>
          </a:xfrm>
        </p:grpSpPr>
        <mc:AlternateContent xmlns:mc="http://schemas.openxmlformats.org/markup-compatibility/2006">
          <mc:Choice xmlns:p14="http://schemas.microsoft.com/office/powerpoint/2010/main" Requires="p14">
            <p:contentPart p14:bwMode="auto" r:id="rId172">
              <p14:nvContentPartPr>
                <p14:cNvPr id="73" name="Freihand 72">
                  <a:extLst>
                    <a:ext uri="{FF2B5EF4-FFF2-40B4-BE49-F238E27FC236}">
                      <a16:creationId xmlns:a16="http://schemas.microsoft.com/office/drawing/2014/main" id="{C4027A95-291B-4BDF-9DA0-DF7704458E5D}"/>
                    </a:ext>
                  </a:extLst>
                </p14:cNvPr>
                <p14:cNvContentPartPr/>
                <p14:nvPr/>
              </p14:nvContentPartPr>
              <p14:xfrm>
                <a:off x="537947" y="1826347"/>
                <a:ext cx="757800" cy="609840"/>
              </p14:xfrm>
            </p:contentPart>
          </mc:Choice>
          <mc:Fallback>
            <p:pic>
              <p:nvPicPr>
                <p:cNvPr id="73" name="Freihand 72">
                  <a:extLst>
                    <a:ext uri="{FF2B5EF4-FFF2-40B4-BE49-F238E27FC236}">
                      <a16:creationId xmlns:a16="http://schemas.microsoft.com/office/drawing/2014/main" id="{C4027A95-291B-4BDF-9DA0-DF7704458E5D}"/>
                    </a:ext>
                  </a:extLst>
                </p:cNvPr>
                <p:cNvPicPr/>
                <p:nvPr/>
              </p:nvPicPr>
              <p:blipFill>
                <a:blip r:embed="rId173"/>
                <a:stretch>
                  <a:fillRect/>
                </a:stretch>
              </p:blipFill>
              <p:spPr>
                <a:xfrm>
                  <a:off x="533627" y="1822027"/>
                  <a:ext cx="766440" cy="61848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74" name="Freihand 73">
                  <a:extLst>
                    <a:ext uri="{FF2B5EF4-FFF2-40B4-BE49-F238E27FC236}">
                      <a16:creationId xmlns:a16="http://schemas.microsoft.com/office/drawing/2014/main" id="{6E7DFE44-8DA3-4FEA-AAEC-80B7EC94ED5F}"/>
                    </a:ext>
                  </a:extLst>
                </p14:cNvPr>
                <p14:cNvContentPartPr/>
                <p14:nvPr/>
              </p14:nvContentPartPr>
              <p14:xfrm>
                <a:off x="4310747" y="1782067"/>
                <a:ext cx="686880" cy="561240"/>
              </p14:xfrm>
            </p:contentPart>
          </mc:Choice>
          <mc:Fallback>
            <p:pic>
              <p:nvPicPr>
                <p:cNvPr id="74" name="Freihand 73">
                  <a:extLst>
                    <a:ext uri="{FF2B5EF4-FFF2-40B4-BE49-F238E27FC236}">
                      <a16:creationId xmlns:a16="http://schemas.microsoft.com/office/drawing/2014/main" id="{6E7DFE44-8DA3-4FEA-AAEC-80B7EC94ED5F}"/>
                    </a:ext>
                  </a:extLst>
                </p:cNvPr>
                <p:cNvPicPr/>
                <p:nvPr/>
              </p:nvPicPr>
              <p:blipFill>
                <a:blip r:embed="rId175"/>
                <a:stretch>
                  <a:fillRect/>
                </a:stretch>
              </p:blipFill>
              <p:spPr>
                <a:xfrm>
                  <a:off x="4306427" y="1777747"/>
                  <a:ext cx="695520" cy="56988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124" name="Freihand 123">
                  <a:extLst>
                    <a:ext uri="{FF2B5EF4-FFF2-40B4-BE49-F238E27FC236}">
                      <a16:creationId xmlns:a16="http://schemas.microsoft.com/office/drawing/2014/main" id="{BA727F3E-5D30-40EE-B553-3A183E35F717}"/>
                    </a:ext>
                  </a:extLst>
                </p14:cNvPr>
                <p14:cNvContentPartPr/>
                <p14:nvPr/>
              </p14:nvContentPartPr>
              <p14:xfrm>
                <a:off x="4016987" y="4195867"/>
                <a:ext cx="2123280" cy="926640"/>
              </p14:xfrm>
            </p:contentPart>
          </mc:Choice>
          <mc:Fallback>
            <p:pic>
              <p:nvPicPr>
                <p:cNvPr id="124" name="Freihand 123">
                  <a:extLst>
                    <a:ext uri="{FF2B5EF4-FFF2-40B4-BE49-F238E27FC236}">
                      <a16:creationId xmlns:a16="http://schemas.microsoft.com/office/drawing/2014/main" id="{BA727F3E-5D30-40EE-B553-3A183E35F717}"/>
                    </a:ext>
                  </a:extLst>
                </p:cNvPr>
                <p:cNvPicPr/>
                <p:nvPr/>
              </p:nvPicPr>
              <p:blipFill>
                <a:blip r:embed="rId177"/>
                <a:stretch>
                  <a:fillRect/>
                </a:stretch>
              </p:blipFill>
              <p:spPr>
                <a:xfrm>
                  <a:off x="4012667" y="4191547"/>
                  <a:ext cx="2131920" cy="93528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126" name="Freihand 125">
                  <a:extLst>
                    <a:ext uri="{FF2B5EF4-FFF2-40B4-BE49-F238E27FC236}">
                      <a16:creationId xmlns:a16="http://schemas.microsoft.com/office/drawing/2014/main" id="{0CD60658-B98B-4A20-A377-F51C5CD5499D}"/>
                    </a:ext>
                  </a:extLst>
                </p14:cNvPr>
                <p14:cNvContentPartPr/>
                <p14:nvPr/>
              </p14:nvContentPartPr>
              <p14:xfrm>
                <a:off x="376667" y="4180027"/>
                <a:ext cx="1567440" cy="948600"/>
              </p14:xfrm>
            </p:contentPart>
          </mc:Choice>
          <mc:Fallback>
            <p:pic>
              <p:nvPicPr>
                <p:cNvPr id="126" name="Freihand 125">
                  <a:extLst>
                    <a:ext uri="{FF2B5EF4-FFF2-40B4-BE49-F238E27FC236}">
                      <a16:creationId xmlns:a16="http://schemas.microsoft.com/office/drawing/2014/main" id="{0CD60658-B98B-4A20-A377-F51C5CD5499D}"/>
                    </a:ext>
                  </a:extLst>
                </p:cNvPr>
                <p:cNvPicPr/>
                <p:nvPr/>
              </p:nvPicPr>
              <p:blipFill>
                <a:blip r:embed="rId179"/>
                <a:stretch>
                  <a:fillRect/>
                </a:stretch>
              </p:blipFill>
              <p:spPr>
                <a:xfrm>
                  <a:off x="372347" y="4175707"/>
                  <a:ext cx="1576080" cy="95724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174" name="Freihand 173">
                  <a:extLst>
                    <a:ext uri="{FF2B5EF4-FFF2-40B4-BE49-F238E27FC236}">
                      <a16:creationId xmlns:a16="http://schemas.microsoft.com/office/drawing/2014/main" id="{16DC7414-3A65-4F61-BEF1-CB05B14E7A5F}"/>
                    </a:ext>
                  </a:extLst>
                </p14:cNvPr>
                <p14:cNvContentPartPr/>
                <p14:nvPr/>
              </p14:nvContentPartPr>
              <p14:xfrm>
                <a:off x="4292747" y="4378027"/>
                <a:ext cx="534960" cy="296280"/>
              </p14:xfrm>
            </p:contentPart>
          </mc:Choice>
          <mc:Fallback>
            <p:pic>
              <p:nvPicPr>
                <p:cNvPr id="174" name="Freihand 173">
                  <a:extLst>
                    <a:ext uri="{FF2B5EF4-FFF2-40B4-BE49-F238E27FC236}">
                      <a16:creationId xmlns:a16="http://schemas.microsoft.com/office/drawing/2014/main" id="{16DC7414-3A65-4F61-BEF1-CB05B14E7A5F}"/>
                    </a:ext>
                  </a:extLst>
                </p:cNvPr>
                <p:cNvPicPr/>
                <p:nvPr/>
              </p:nvPicPr>
              <p:blipFill>
                <a:blip r:embed="rId181"/>
                <a:stretch>
                  <a:fillRect/>
                </a:stretch>
              </p:blipFill>
              <p:spPr>
                <a:xfrm>
                  <a:off x="4288427" y="4373707"/>
                  <a:ext cx="543600" cy="30492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7" name="Freihand 6">
                  <a:extLst>
                    <a:ext uri="{FF2B5EF4-FFF2-40B4-BE49-F238E27FC236}">
                      <a16:creationId xmlns:a16="http://schemas.microsoft.com/office/drawing/2014/main" id="{C36F6547-531A-4808-AFDA-0EA93477B0DE}"/>
                    </a:ext>
                  </a:extLst>
                </p14:cNvPr>
                <p14:cNvContentPartPr/>
                <p14:nvPr/>
              </p14:nvContentPartPr>
              <p14:xfrm>
                <a:off x="614627" y="4403947"/>
                <a:ext cx="178200" cy="233640"/>
              </p14:xfrm>
            </p:contentPart>
          </mc:Choice>
          <mc:Fallback>
            <p:pic>
              <p:nvPicPr>
                <p:cNvPr id="7" name="Freihand 6">
                  <a:extLst>
                    <a:ext uri="{FF2B5EF4-FFF2-40B4-BE49-F238E27FC236}">
                      <a16:creationId xmlns:a16="http://schemas.microsoft.com/office/drawing/2014/main" id="{C36F6547-531A-4808-AFDA-0EA93477B0DE}"/>
                    </a:ext>
                  </a:extLst>
                </p:cNvPr>
                <p:cNvPicPr/>
                <p:nvPr/>
              </p:nvPicPr>
              <p:blipFill>
                <a:blip r:embed="rId183"/>
                <a:stretch>
                  <a:fillRect/>
                </a:stretch>
              </p:blipFill>
              <p:spPr>
                <a:xfrm>
                  <a:off x="610307" y="4399627"/>
                  <a:ext cx="186840" cy="24228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9" name="Freihand 8">
                  <a:extLst>
                    <a:ext uri="{FF2B5EF4-FFF2-40B4-BE49-F238E27FC236}">
                      <a16:creationId xmlns:a16="http://schemas.microsoft.com/office/drawing/2014/main" id="{CBC7419F-0368-4993-98D9-DAB21B1AF2F0}"/>
                    </a:ext>
                  </a:extLst>
                </p14:cNvPr>
                <p14:cNvContentPartPr/>
                <p14:nvPr/>
              </p14:nvContentPartPr>
              <p14:xfrm>
                <a:off x="833507" y="4415107"/>
                <a:ext cx="127800" cy="173160"/>
              </p14:xfrm>
            </p:contentPart>
          </mc:Choice>
          <mc:Fallback>
            <p:pic>
              <p:nvPicPr>
                <p:cNvPr id="9" name="Freihand 8">
                  <a:extLst>
                    <a:ext uri="{FF2B5EF4-FFF2-40B4-BE49-F238E27FC236}">
                      <a16:creationId xmlns:a16="http://schemas.microsoft.com/office/drawing/2014/main" id="{CBC7419F-0368-4993-98D9-DAB21B1AF2F0}"/>
                    </a:ext>
                  </a:extLst>
                </p:cNvPr>
                <p:cNvPicPr/>
                <p:nvPr/>
              </p:nvPicPr>
              <p:blipFill>
                <a:blip r:embed="rId185"/>
                <a:stretch>
                  <a:fillRect/>
                </a:stretch>
              </p:blipFill>
              <p:spPr>
                <a:xfrm>
                  <a:off x="829187" y="4410787"/>
                  <a:ext cx="1364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14" name="Freihand 13">
                  <a:extLst>
                    <a:ext uri="{FF2B5EF4-FFF2-40B4-BE49-F238E27FC236}">
                      <a16:creationId xmlns:a16="http://schemas.microsoft.com/office/drawing/2014/main" id="{7C3B4917-C583-4DA6-BE17-E29588D7AD85}"/>
                    </a:ext>
                  </a:extLst>
                </p14:cNvPr>
                <p14:cNvContentPartPr/>
                <p14:nvPr/>
              </p14:nvContentPartPr>
              <p14:xfrm>
                <a:off x="821267" y="4472707"/>
                <a:ext cx="122760" cy="24120"/>
              </p14:xfrm>
            </p:contentPart>
          </mc:Choice>
          <mc:Fallback>
            <p:pic>
              <p:nvPicPr>
                <p:cNvPr id="14" name="Freihand 13">
                  <a:extLst>
                    <a:ext uri="{FF2B5EF4-FFF2-40B4-BE49-F238E27FC236}">
                      <a16:creationId xmlns:a16="http://schemas.microsoft.com/office/drawing/2014/main" id="{7C3B4917-C583-4DA6-BE17-E29588D7AD85}"/>
                    </a:ext>
                  </a:extLst>
                </p:cNvPr>
                <p:cNvPicPr/>
                <p:nvPr/>
              </p:nvPicPr>
              <p:blipFill>
                <a:blip r:embed="rId187"/>
                <a:stretch>
                  <a:fillRect/>
                </a:stretch>
              </p:blipFill>
              <p:spPr>
                <a:xfrm>
                  <a:off x="816947" y="4468387"/>
                  <a:ext cx="1314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15" name="Freihand 14">
                  <a:extLst>
                    <a:ext uri="{FF2B5EF4-FFF2-40B4-BE49-F238E27FC236}">
                      <a16:creationId xmlns:a16="http://schemas.microsoft.com/office/drawing/2014/main" id="{F45E0F8D-36DD-44CF-B5C9-ED0E29E720A5}"/>
                    </a:ext>
                  </a:extLst>
                </p14:cNvPr>
                <p14:cNvContentPartPr/>
                <p14:nvPr/>
              </p14:nvContentPartPr>
              <p14:xfrm>
                <a:off x="792827" y="4501867"/>
                <a:ext cx="138600" cy="17280"/>
              </p14:xfrm>
            </p:contentPart>
          </mc:Choice>
          <mc:Fallback>
            <p:pic>
              <p:nvPicPr>
                <p:cNvPr id="15" name="Freihand 14">
                  <a:extLst>
                    <a:ext uri="{FF2B5EF4-FFF2-40B4-BE49-F238E27FC236}">
                      <a16:creationId xmlns:a16="http://schemas.microsoft.com/office/drawing/2014/main" id="{F45E0F8D-36DD-44CF-B5C9-ED0E29E720A5}"/>
                    </a:ext>
                  </a:extLst>
                </p:cNvPr>
                <p:cNvPicPr/>
                <p:nvPr/>
              </p:nvPicPr>
              <p:blipFill>
                <a:blip r:embed="rId189"/>
                <a:stretch>
                  <a:fillRect/>
                </a:stretch>
              </p:blipFill>
              <p:spPr>
                <a:xfrm>
                  <a:off x="788507" y="4497547"/>
                  <a:ext cx="14724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18" name="Freihand 17">
                  <a:extLst>
                    <a:ext uri="{FF2B5EF4-FFF2-40B4-BE49-F238E27FC236}">
                      <a16:creationId xmlns:a16="http://schemas.microsoft.com/office/drawing/2014/main" id="{8EE40CDE-BE3A-4A91-AA11-6030914FE334}"/>
                    </a:ext>
                  </a:extLst>
                </p14:cNvPr>
                <p14:cNvContentPartPr/>
                <p14:nvPr/>
              </p14:nvContentPartPr>
              <p14:xfrm>
                <a:off x="1013147" y="4308907"/>
                <a:ext cx="59760" cy="295560"/>
              </p14:xfrm>
            </p:contentPart>
          </mc:Choice>
          <mc:Fallback>
            <p:pic>
              <p:nvPicPr>
                <p:cNvPr id="18" name="Freihand 17">
                  <a:extLst>
                    <a:ext uri="{FF2B5EF4-FFF2-40B4-BE49-F238E27FC236}">
                      <a16:creationId xmlns:a16="http://schemas.microsoft.com/office/drawing/2014/main" id="{8EE40CDE-BE3A-4A91-AA11-6030914FE334}"/>
                    </a:ext>
                  </a:extLst>
                </p:cNvPr>
                <p:cNvPicPr/>
                <p:nvPr/>
              </p:nvPicPr>
              <p:blipFill>
                <a:blip r:embed="rId191"/>
                <a:stretch>
                  <a:fillRect/>
                </a:stretch>
              </p:blipFill>
              <p:spPr>
                <a:xfrm>
                  <a:off x="1008827" y="4304587"/>
                  <a:ext cx="6840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20" name="Freihand 19">
                  <a:extLst>
                    <a:ext uri="{FF2B5EF4-FFF2-40B4-BE49-F238E27FC236}">
                      <a16:creationId xmlns:a16="http://schemas.microsoft.com/office/drawing/2014/main" id="{0F310CE7-45ED-43B9-82E1-6DA09BF8EC33}"/>
                    </a:ext>
                  </a:extLst>
                </p14:cNvPr>
                <p14:cNvContentPartPr/>
                <p14:nvPr/>
              </p14:nvContentPartPr>
              <p14:xfrm>
                <a:off x="1121507" y="4416547"/>
                <a:ext cx="143280" cy="168120"/>
              </p14:xfrm>
            </p:contentPart>
          </mc:Choice>
          <mc:Fallback>
            <p:pic>
              <p:nvPicPr>
                <p:cNvPr id="20" name="Freihand 19">
                  <a:extLst>
                    <a:ext uri="{FF2B5EF4-FFF2-40B4-BE49-F238E27FC236}">
                      <a16:creationId xmlns:a16="http://schemas.microsoft.com/office/drawing/2014/main" id="{0F310CE7-45ED-43B9-82E1-6DA09BF8EC33}"/>
                    </a:ext>
                  </a:extLst>
                </p:cNvPr>
                <p:cNvPicPr/>
                <p:nvPr/>
              </p:nvPicPr>
              <p:blipFill>
                <a:blip r:embed="rId193"/>
                <a:stretch>
                  <a:fillRect/>
                </a:stretch>
              </p:blipFill>
              <p:spPr>
                <a:xfrm>
                  <a:off x="1117187" y="4412227"/>
                  <a:ext cx="15192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21" name="Freihand 20">
                  <a:extLst>
                    <a:ext uri="{FF2B5EF4-FFF2-40B4-BE49-F238E27FC236}">
                      <a16:creationId xmlns:a16="http://schemas.microsoft.com/office/drawing/2014/main" id="{3EB110A7-C287-4A66-9298-07628D9B9084}"/>
                    </a:ext>
                  </a:extLst>
                </p14:cNvPr>
                <p14:cNvContentPartPr/>
                <p14:nvPr/>
              </p14:nvContentPartPr>
              <p14:xfrm>
                <a:off x="1363067" y="4427347"/>
                <a:ext cx="43560" cy="154800"/>
              </p14:xfrm>
            </p:contentPart>
          </mc:Choice>
          <mc:Fallback>
            <p:pic>
              <p:nvPicPr>
                <p:cNvPr id="21" name="Freihand 20">
                  <a:extLst>
                    <a:ext uri="{FF2B5EF4-FFF2-40B4-BE49-F238E27FC236}">
                      <a16:creationId xmlns:a16="http://schemas.microsoft.com/office/drawing/2014/main" id="{3EB110A7-C287-4A66-9298-07628D9B9084}"/>
                    </a:ext>
                  </a:extLst>
                </p:cNvPr>
                <p:cNvPicPr/>
                <p:nvPr/>
              </p:nvPicPr>
              <p:blipFill>
                <a:blip r:embed="rId195"/>
                <a:stretch>
                  <a:fillRect/>
                </a:stretch>
              </p:blipFill>
              <p:spPr>
                <a:xfrm>
                  <a:off x="1358747" y="4423027"/>
                  <a:ext cx="5220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24" name="Freihand 23">
                  <a:extLst>
                    <a:ext uri="{FF2B5EF4-FFF2-40B4-BE49-F238E27FC236}">
                      <a16:creationId xmlns:a16="http://schemas.microsoft.com/office/drawing/2014/main" id="{856C256C-D48C-4277-8109-BD1F614B5CA5}"/>
                    </a:ext>
                  </a:extLst>
                </p14:cNvPr>
                <p14:cNvContentPartPr/>
                <p14:nvPr/>
              </p14:nvContentPartPr>
              <p14:xfrm>
                <a:off x="1322387" y="4485667"/>
                <a:ext cx="138240" cy="6120"/>
              </p14:xfrm>
            </p:contentPart>
          </mc:Choice>
          <mc:Fallback>
            <p:pic>
              <p:nvPicPr>
                <p:cNvPr id="24" name="Freihand 23">
                  <a:extLst>
                    <a:ext uri="{FF2B5EF4-FFF2-40B4-BE49-F238E27FC236}">
                      <a16:creationId xmlns:a16="http://schemas.microsoft.com/office/drawing/2014/main" id="{856C256C-D48C-4277-8109-BD1F614B5CA5}"/>
                    </a:ext>
                  </a:extLst>
                </p:cNvPr>
                <p:cNvPicPr/>
                <p:nvPr/>
              </p:nvPicPr>
              <p:blipFill>
                <a:blip r:embed="rId197"/>
                <a:stretch>
                  <a:fillRect/>
                </a:stretch>
              </p:blipFill>
              <p:spPr>
                <a:xfrm>
                  <a:off x="1318067" y="4481347"/>
                  <a:ext cx="14688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25" name="Freihand 24">
                  <a:extLst>
                    <a:ext uri="{FF2B5EF4-FFF2-40B4-BE49-F238E27FC236}">
                      <a16:creationId xmlns:a16="http://schemas.microsoft.com/office/drawing/2014/main" id="{396FAAD0-2ACC-4F1D-AE9B-87DCDDA9973A}"/>
                    </a:ext>
                  </a:extLst>
                </p14:cNvPr>
                <p14:cNvContentPartPr/>
                <p14:nvPr/>
              </p14:nvContentPartPr>
              <p14:xfrm>
                <a:off x="1532987" y="4427347"/>
                <a:ext cx="48600" cy="108000"/>
              </p14:xfrm>
            </p:contentPart>
          </mc:Choice>
          <mc:Fallback>
            <p:pic>
              <p:nvPicPr>
                <p:cNvPr id="25" name="Freihand 24">
                  <a:extLst>
                    <a:ext uri="{FF2B5EF4-FFF2-40B4-BE49-F238E27FC236}">
                      <a16:creationId xmlns:a16="http://schemas.microsoft.com/office/drawing/2014/main" id="{396FAAD0-2ACC-4F1D-AE9B-87DCDDA9973A}"/>
                    </a:ext>
                  </a:extLst>
                </p:cNvPr>
                <p:cNvPicPr/>
                <p:nvPr/>
              </p:nvPicPr>
              <p:blipFill>
                <a:blip r:embed="rId199"/>
                <a:stretch>
                  <a:fillRect/>
                </a:stretch>
              </p:blipFill>
              <p:spPr>
                <a:xfrm>
                  <a:off x="1528667" y="4423027"/>
                  <a:ext cx="572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26" name="Freihand 25">
                  <a:extLst>
                    <a:ext uri="{FF2B5EF4-FFF2-40B4-BE49-F238E27FC236}">
                      <a16:creationId xmlns:a16="http://schemas.microsoft.com/office/drawing/2014/main" id="{D7547A97-A031-474A-882C-7184EA28B061}"/>
                    </a:ext>
                  </a:extLst>
                </p14:cNvPr>
                <p14:cNvContentPartPr/>
                <p14:nvPr/>
              </p14:nvContentPartPr>
              <p14:xfrm>
                <a:off x="1545227" y="4336267"/>
                <a:ext cx="12600" cy="20880"/>
              </p14:xfrm>
            </p:contentPart>
          </mc:Choice>
          <mc:Fallback>
            <p:pic>
              <p:nvPicPr>
                <p:cNvPr id="26" name="Freihand 25">
                  <a:extLst>
                    <a:ext uri="{FF2B5EF4-FFF2-40B4-BE49-F238E27FC236}">
                      <a16:creationId xmlns:a16="http://schemas.microsoft.com/office/drawing/2014/main" id="{D7547A97-A031-474A-882C-7184EA28B061}"/>
                    </a:ext>
                  </a:extLst>
                </p:cNvPr>
                <p:cNvPicPr/>
                <p:nvPr/>
              </p:nvPicPr>
              <p:blipFill>
                <a:blip r:embed="rId201"/>
                <a:stretch>
                  <a:fillRect/>
                </a:stretch>
              </p:blipFill>
              <p:spPr>
                <a:xfrm>
                  <a:off x="1540907" y="4331947"/>
                  <a:ext cx="212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27" name="Freihand 26">
                  <a:extLst>
                    <a:ext uri="{FF2B5EF4-FFF2-40B4-BE49-F238E27FC236}">
                      <a16:creationId xmlns:a16="http://schemas.microsoft.com/office/drawing/2014/main" id="{4B96EB82-B4BE-406B-90E3-202D1F7EAC71}"/>
                    </a:ext>
                  </a:extLst>
                </p14:cNvPr>
                <p14:cNvContentPartPr/>
                <p14:nvPr/>
              </p14:nvContentPartPr>
              <p14:xfrm>
                <a:off x="1593827" y="4532827"/>
                <a:ext cx="72360" cy="110880"/>
              </p14:xfrm>
            </p:contentPart>
          </mc:Choice>
          <mc:Fallback>
            <p:pic>
              <p:nvPicPr>
                <p:cNvPr id="27" name="Freihand 26">
                  <a:extLst>
                    <a:ext uri="{FF2B5EF4-FFF2-40B4-BE49-F238E27FC236}">
                      <a16:creationId xmlns:a16="http://schemas.microsoft.com/office/drawing/2014/main" id="{4B96EB82-B4BE-406B-90E3-202D1F7EAC71}"/>
                    </a:ext>
                  </a:extLst>
                </p:cNvPr>
                <p:cNvPicPr/>
                <p:nvPr/>
              </p:nvPicPr>
              <p:blipFill>
                <a:blip r:embed="rId203"/>
                <a:stretch>
                  <a:fillRect/>
                </a:stretch>
              </p:blipFill>
              <p:spPr>
                <a:xfrm>
                  <a:off x="1589507" y="4528507"/>
                  <a:ext cx="810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28" name="Freihand 27">
                  <a:extLst>
                    <a:ext uri="{FF2B5EF4-FFF2-40B4-BE49-F238E27FC236}">
                      <a16:creationId xmlns:a16="http://schemas.microsoft.com/office/drawing/2014/main" id="{AE2BF09F-E095-430C-A202-1F4843D86291}"/>
                    </a:ext>
                  </a:extLst>
                </p14:cNvPr>
                <p14:cNvContentPartPr/>
                <p14:nvPr/>
              </p14:nvContentPartPr>
              <p14:xfrm>
                <a:off x="1558187" y="4568467"/>
                <a:ext cx="95040" cy="8280"/>
              </p14:xfrm>
            </p:contentPart>
          </mc:Choice>
          <mc:Fallback>
            <p:pic>
              <p:nvPicPr>
                <p:cNvPr id="28" name="Freihand 27">
                  <a:extLst>
                    <a:ext uri="{FF2B5EF4-FFF2-40B4-BE49-F238E27FC236}">
                      <a16:creationId xmlns:a16="http://schemas.microsoft.com/office/drawing/2014/main" id="{AE2BF09F-E095-430C-A202-1F4843D86291}"/>
                    </a:ext>
                  </a:extLst>
                </p:cNvPr>
                <p:cNvPicPr/>
                <p:nvPr/>
              </p:nvPicPr>
              <p:blipFill>
                <a:blip r:embed="rId205"/>
                <a:stretch>
                  <a:fillRect/>
                </a:stretch>
              </p:blipFill>
              <p:spPr>
                <a:xfrm>
                  <a:off x="1553867" y="4564147"/>
                  <a:ext cx="1036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29" name="Freihand 28">
                  <a:extLst>
                    <a:ext uri="{FF2B5EF4-FFF2-40B4-BE49-F238E27FC236}">
                      <a16:creationId xmlns:a16="http://schemas.microsoft.com/office/drawing/2014/main" id="{4FC84AF9-A015-4750-81C5-131C33F0C7A5}"/>
                    </a:ext>
                  </a:extLst>
                </p14:cNvPr>
                <p14:cNvContentPartPr/>
                <p14:nvPr/>
              </p14:nvContentPartPr>
              <p14:xfrm>
                <a:off x="1564667" y="4591867"/>
                <a:ext cx="111600" cy="27000"/>
              </p14:xfrm>
            </p:contentPart>
          </mc:Choice>
          <mc:Fallback>
            <p:pic>
              <p:nvPicPr>
                <p:cNvPr id="29" name="Freihand 28">
                  <a:extLst>
                    <a:ext uri="{FF2B5EF4-FFF2-40B4-BE49-F238E27FC236}">
                      <a16:creationId xmlns:a16="http://schemas.microsoft.com/office/drawing/2014/main" id="{4FC84AF9-A015-4750-81C5-131C33F0C7A5}"/>
                    </a:ext>
                  </a:extLst>
                </p:cNvPr>
                <p:cNvPicPr/>
                <p:nvPr/>
              </p:nvPicPr>
              <p:blipFill>
                <a:blip r:embed="rId207"/>
                <a:stretch>
                  <a:fillRect/>
                </a:stretch>
              </p:blipFill>
              <p:spPr>
                <a:xfrm>
                  <a:off x="1560347" y="4587547"/>
                  <a:ext cx="12024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30" name="Freihand 29">
                  <a:extLst>
                    <a:ext uri="{FF2B5EF4-FFF2-40B4-BE49-F238E27FC236}">
                      <a16:creationId xmlns:a16="http://schemas.microsoft.com/office/drawing/2014/main" id="{370C3EE4-A9B8-4F34-8ADF-82DEB12C148D}"/>
                    </a:ext>
                  </a:extLst>
                </p14:cNvPr>
                <p14:cNvContentPartPr/>
                <p14:nvPr/>
              </p14:nvContentPartPr>
              <p14:xfrm>
                <a:off x="1642067" y="4380187"/>
                <a:ext cx="124560" cy="414000"/>
              </p14:xfrm>
            </p:contentPart>
          </mc:Choice>
          <mc:Fallback>
            <p:pic>
              <p:nvPicPr>
                <p:cNvPr id="30" name="Freihand 29">
                  <a:extLst>
                    <a:ext uri="{FF2B5EF4-FFF2-40B4-BE49-F238E27FC236}">
                      <a16:creationId xmlns:a16="http://schemas.microsoft.com/office/drawing/2014/main" id="{370C3EE4-A9B8-4F34-8ADF-82DEB12C148D}"/>
                    </a:ext>
                  </a:extLst>
                </p:cNvPr>
                <p:cNvPicPr/>
                <p:nvPr/>
              </p:nvPicPr>
              <p:blipFill>
                <a:blip r:embed="rId209"/>
                <a:stretch>
                  <a:fillRect/>
                </a:stretch>
              </p:blipFill>
              <p:spPr>
                <a:xfrm>
                  <a:off x="1637747" y="4375867"/>
                  <a:ext cx="133200" cy="42264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132" name="Freihand 131">
                  <a:extLst>
                    <a:ext uri="{FF2B5EF4-FFF2-40B4-BE49-F238E27FC236}">
                      <a16:creationId xmlns:a16="http://schemas.microsoft.com/office/drawing/2014/main" id="{CF709C4A-4C84-4343-9795-F705F6AB0A19}"/>
                    </a:ext>
                  </a:extLst>
                </p14:cNvPr>
                <p14:cNvContentPartPr/>
                <p14:nvPr/>
              </p14:nvContentPartPr>
              <p14:xfrm>
                <a:off x="356147" y="4411867"/>
                <a:ext cx="772920" cy="696240"/>
              </p14:xfrm>
            </p:contentPart>
          </mc:Choice>
          <mc:Fallback>
            <p:pic>
              <p:nvPicPr>
                <p:cNvPr id="132" name="Freihand 131">
                  <a:extLst>
                    <a:ext uri="{FF2B5EF4-FFF2-40B4-BE49-F238E27FC236}">
                      <a16:creationId xmlns:a16="http://schemas.microsoft.com/office/drawing/2014/main" id="{CF709C4A-4C84-4343-9795-F705F6AB0A19}"/>
                    </a:ext>
                  </a:extLst>
                </p:cNvPr>
                <p:cNvPicPr/>
                <p:nvPr/>
              </p:nvPicPr>
              <p:blipFill>
                <a:blip r:embed="rId211"/>
                <a:stretch>
                  <a:fillRect/>
                </a:stretch>
              </p:blipFill>
              <p:spPr>
                <a:xfrm>
                  <a:off x="351827" y="4407547"/>
                  <a:ext cx="781560" cy="704880"/>
                </a:xfrm>
                <a:prstGeom prst="rect">
                  <a:avLst/>
                </a:prstGeom>
              </p:spPr>
            </p:pic>
          </mc:Fallback>
        </mc:AlternateContent>
        <mc:AlternateContent xmlns:mc="http://schemas.openxmlformats.org/markup-compatibility/2006">
          <mc:Choice xmlns:p14="http://schemas.microsoft.com/office/powerpoint/2010/main" Requires="p14">
            <p:contentPart p14:bwMode="auto" r:id="rId212">
              <p14:nvContentPartPr>
                <p14:cNvPr id="133" name="Freihand 132">
                  <a:extLst>
                    <a:ext uri="{FF2B5EF4-FFF2-40B4-BE49-F238E27FC236}">
                      <a16:creationId xmlns:a16="http://schemas.microsoft.com/office/drawing/2014/main" id="{2064060E-345C-4FD0-B208-234BD3E5651F}"/>
                    </a:ext>
                  </a:extLst>
                </p14:cNvPr>
                <p14:cNvContentPartPr/>
                <p14:nvPr/>
              </p14:nvContentPartPr>
              <p14:xfrm>
                <a:off x="1352987" y="4563067"/>
                <a:ext cx="518760" cy="453600"/>
              </p14:xfrm>
            </p:contentPart>
          </mc:Choice>
          <mc:Fallback>
            <p:pic>
              <p:nvPicPr>
                <p:cNvPr id="133" name="Freihand 132">
                  <a:extLst>
                    <a:ext uri="{FF2B5EF4-FFF2-40B4-BE49-F238E27FC236}">
                      <a16:creationId xmlns:a16="http://schemas.microsoft.com/office/drawing/2014/main" id="{2064060E-345C-4FD0-B208-234BD3E5651F}"/>
                    </a:ext>
                  </a:extLst>
                </p:cNvPr>
                <p:cNvPicPr/>
                <p:nvPr/>
              </p:nvPicPr>
              <p:blipFill>
                <a:blip r:embed="rId213"/>
                <a:stretch>
                  <a:fillRect/>
                </a:stretch>
              </p:blipFill>
              <p:spPr>
                <a:xfrm>
                  <a:off x="1348667" y="4558747"/>
                  <a:ext cx="527400" cy="462240"/>
                </a:xfrm>
                <a:prstGeom prst="rect">
                  <a:avLst/>
                </a:prstGeom>
              </p:spPr>
            </p:pic>
          </mc:Fallback>
        </mc:AlternateContent>
        <mc:AlternateContent xmlns:mc="http://schemas.openxmlformats.org/markup-compatibility/2006">
          <mc:Choice xmlns:p14="http://schemas.microsoft.com/office/powerpoint/2010/main" Requires="p14">
            <p:contentPart p14:bwMode="auto" r:id="rId214">
              <p14:nvContentPartPr>
                <p14:cNvPr id="140" name="Freihand 139">
                  <a:extLst>
                    <a:ext uri="{FF2B5EF4-FFF2-40B4-BE49-F238E27FC236}">
                      <a16:creationId xmlns:a16="http://schemas.microsoft.com/office/drawing/2014/main" id="{86CD661C-153D-4F03-B40D-FCEEC3BE590F}"/>
                    </a:ext>
                  </a:extLst>
                </p14:cNvPr>
                <p14:cNvContentPartPr/>
                <p14:nvPr/>
              </p14:nvContentPartPr>
              <p14:xfrm>
                <a:off x="897227" y="4205227"/>
                <a:ext cx="360" cy="360"/>
              </p14:xfrm>
            </p:contentPart>
          </mc:Choice>
          <mc:Fallback>
            <p:pic>
              <p:nvPicPr>
                <p:cNvPr id="140" name="Freihand 139">
                  <a:extLst>
                    <a:ext uri="{FF2B5EF4-FFF2-40B4-BE49-F238E27FC236}">
                      <a16:creationId xmlns:a16="http://schemas.microsoft.com/office/drawing/2014/main" id="{86CD661C-153D-4F03-B40D-FCEEC3BE590F}"/>
                    </a:ext>
                  </a:extLst>
                </p:cNvPr>
                <p:cNvPicPr/>
                <p:nvPr/>
              </p:nvPicPr>
              <p:blipFill>
                <a:blip r:embed="rId101"/>
                <a:stretch>
                  <a:fillRect/>
                </a:stretch>
              </p:blipFill>
              <p:spPr>
                <a:xfrm>
                  <a:off x="892907" y="4200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1" name="Freihand 140">
                  <a:extLst>
                    <a:ext uri="{FF2B5EF4-FFF2-40B4-BE49-F238E27FC236}">
                      <a16:creationId xmlns:a16="http://schemas.microsoft.com/office/drawing/2014/main" id="{219D2B77-73DD-4415-A2A5-C4AF7C530933}"/>
                    </a:ext>
                  </a:extLst>
                </p14:cNvPr>
                <p14:cNvContentPartPr/>
                <p14:nvPr/>
              </p14:nvContentPartPr>
              <p14:xfrm>
                <a:off x="554507" y="4106947"/>
                <a:ext cx="1587960" cy="894960"/>
              </p14:xfrm>
            </p:contentPart>
          </mc:Choice>
          <mc:Fallback>
            <p:pic>
              <p:nvPicPr>
                <p:cNvPr id="141" name="Freihand 140">
                  <a:extLst>
                    <a:ext uri="{FF2B5EF4-FFF2-40B4-BE49-F238E27FC236}">
                      <a16:creationId xmlns:a16="http://schemas.microsoft.com/office/drawing/2014/main" id="{219D2B77-73DD-4415-A2A5-C4AF7C530933}"/>
                    </a:ext>
                  </a:extLst>
                </p:cNvPr>
                <p:cNvPicPr/>
                <p:nvPr/>
              </p:nvPicPr>
              <p:blipFill>
                <a:blip r:embed="rId216"/>
                <a:stretch>
                  <a:fillRect/>
                </a:stretch>
              </p:blipFill>
              <p:spPr>
                <a:xfrm>
                  <a:off x="550187" y="4102627"/>
                  <a:ext cx="1596600" cy="9036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76" name="Freihand 175">
                  <a:extLst>
                    <a:ext uri="{FF2B5EF4-FFF2-40B4-BE49-F238E27FC236}">
                      <a16:creationId xmlns:a16="http://schemas.microsoft.com/office/drawing/2014/main" id="{7D5A2A1E-7AD6-4E4D-A46F-DE4F5DE34C81}"/>
                    </a:ext>
                  </a:extLst>
                </p14:cNvPr>
                <p14:cNvContentPartPr/>
                <p14:nvPr/>
              </p14:nvContentPartPr>
              <p14:xfrm>
                <a:off x="592667" y="4309987"/>
                <a:ext cx="450720" cy="440640"/>
              </p14:xfrm>
            </p:contentPart>
          </mc:Choice>
          <mc:Fallback>
            <p:pic>
              <p:nvPicPr>
                <p:cNvPr id="176" name="Freihand 175">
                  <a:extLst>
                    <a:ext uri="{FF2B5EF4-FFF2-40B4-BE49-F238E27FC236}">
                      <a16:creationId xmlns:a16="http://schemas.microsoft.com/office/drawing/2014/main" id="{7D5A2A1E-7AD6-4E4D-A46F-DE4F5DE34C81}"/>
                    </a:ext>
                  </a:extLst>
                </p:cNvPr>
                <p:cNvPicPr/>
                <p:nvPr/>
              </p:nvPicPr>
              <p:blipFill>
                <a:blip r:embed="rId218"/>
                <a:stretch>
                  <a:fillRect/>
                </a:stretch>
              </p:blipFill>
              <p:spPr>
                <a:xfrm>
                  <a:off x="588347" y="4305667"/>
                  <a:ext cx="459360" cy="4492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41" name="Freihand 40">
                  <a:extLst>
                    <a:ext uri="{FF2B5EF4-FFF2-40B4-BE49-F238E27FC236}">
                      <a16:creationId xmlns:a16="http://schemas.microsoft.com/office/drawing/2014/main" id="{D5B92BDC-2F65-4CD3-BFAF-D59FDAD8B8BD}"/>
                    </a:ext>
                  </a:extLst>
                </p14:cNvPr>
                <p14:cNvContentPartPr/>
                <p14:nvPr/>
              </p14:nvContentPartPr>
              <p14:xfrm>
                <a:off x="3663107" y="1597387"/>
                <a:ext cx="608400" cy="101160"/>
              </p14:xfrm>
            </p:contentPart>
          </mc:Choice>
          <mc:Fallback>
            <p:pic>
              <p:nvPicPr>
                <p:cNvPr id="41" name="Freihand 40">
                  <a:extLst>
                    <a:ext uri="{FF2B5EF4-FFF2-40B4-BE49-F238E27FC236}">
                      <a16:creationId xmlns:a16="http://schemas.microsoft.com/office/drawing/2014/main" id="{D5B92BDC-2F65-4CD3-BFAF-D59FDAD8B8BD}"/>
                    </a:ext>
                  </a:extLst>
                </p:cNvPr>
                <p:cNvPicPr/>
                <p:nvPr/>
              </p:nvPicPr>
              <p:blipFill>
                <a:blip r:embed="rId220"/>
                <a:stretch>
                  <a:fillRect/>
                </a:stretch>
              </p:blipFill>
              <p:spPr>
                <a:xfrm>
                  <a:off x="3658787" y="1593067"/>
                  <a:ext cx="61704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45" name="Freihand 144">
                  <a:extLst>
                    <a:ext uri="{FF2B5EF4-FFF2-40B4-BE49-F238E27FC236}">
                      <a16:creationId xmlns:a16="http://schemas.microsoft.com/office/drawing/2014/main" id="{D2AB1C0A-C314-4AB8-A9BD-25BA4D870A32}"/>
                    </a:ext>
                  </a:extLst>
                </p14:cNvPr>
                <p14:cNvContentPartPr/>
                <p14:nvPr/>
              </p14:nvContentPartPr>
              <p14:xfrm>
                <a:off x="3138227" y="4493587"/>
                <a:ext cx="334800" cy="10440"/>
              </p14:xfrm>
            </p:contentPart>
          </mc:Choice>
          <mc:Fallback>
            <p:pic>
              <p:nvPicPr>
                <p:cNvPr id="145" name="Freihand 144">
                  <a:extLst>
                    <a:ext uri="{FF2B5EF4-FFF2-40B4-BE49-F238E27FC236}">
                      <a16:creationId xmlns:a16="http://schemas.microsoft.com/office/drawing/2014/main" id="{D2AB1C0A-C314-4AB8-A9BD-25BA4D870A32}"/>
                    </a:ext>
                  </a:extLst>
                </p:cNvPr>
                <p:cNvPicPr/>
                <p:nvPr/>
              </p:nvPicPr>
              <p:blipFill>
                <a:blip r:embed="rId222"/>
                <a:stretch>
                  <a:fillRect/>
                </a:stretch>
              </p:blipFill>
              <p:spPr>
                <a:xfrm>
                  <a:off x="3133907" y="4489267"/>
                  <a:ext cx="34344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46" name="Freihand 145">
                  <a:extLst>
                    <a:ext uri="{FF2B5EF4-FFF2-40B4-BE49-F238E27FC236}">
                      <a16:creationId xmlns:a16="http://schemas.microsoft.com/office/drawing/2014/main" id="{4AFB98DA-6221-45B6-9BA8-2417B9D6E35D}"/>
                    </a:ext>
                  </a:extLst>
                </p14:cNvPr>
                <p14:cNvContentPartPr/>
                <p14:nvPr/>
              </p14:nvContentPartPr>
              <p14:xfrm>
                <a:off x="3133187" y="4550107"/>
                <a:ext cx="349920" cy="23040"/>
              </p14:xfrm>
            </p:contentPart>
          </mc:Choice>
          <mc:Fallback>
            <p:pic>
              <p:nvPicPr>
                <p:cNvPr id="146" name="Freihand 145">
                  <a:extLst>
                    <a:ext uri="{FF2B5EF4-FFF2-40B4-BE49-F238E27FC236}">
                      <a16:creationId xmlns:a16="http://schemas.microsoft.com/office/drawing/2014/main" id="{4AFB98DA-6221-45B6-9BA8-2417B9D6E35D}"/>
                    </a:ext>
                  </a:extLst>
                </p:cNvPr>
                <p:cNvPicPr/>
                <p:nvPr/>
              </p:nvPicPr>
              <p:blipFill>
                <a:blip r:embed="rId224"/>
                <a:stretch>
                  <a:fillRect/>
                </a:stretch>
              </p:blipFill>
              <p:spPr>
                <a:xfrm>
                  <a:off x="3128867" y="4545787"/>
                  <a:ext cx="35856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75" name="Freihand 74">
                  <a:extLst>
                    <a:ext uri="{FF2B5EF4-FFF2-40B4-BE49-F238E27FC236}">
                      <a16:creationId xmlns:a16="http://schemas.microsoft.com/office/drawing/2014/main" id="{2A622E5E-5770-40BB-939C-E955844F2014}"/>
                    </a:ext>
                  </a:extLst>
                </p14:cNvPr>
                <p14:cNvContentPartPr/>
                <p14:nvPr/>
              </p14:nvContentPartPr>
              <p14:xfrm>
                <a:off x="5842907" y="1962427"/>
                <a:ext cx="199440" cy="273600"/>
              </p14:xfrm>
            </p:contentPart>
          </mc:Choice>
          <mc:Fallback>
            <p:pic>
              <p:nvPicPr>
                <p:cNvPr id="75" name="Freihand 74">
                  <a:extLst>
                    <a:ext uri="{FF2B5EF4-FFF2-40B4-BE49-F238E27FC236}">
                      <a16:creationId xmlns:a16="http://schemas.microsoft.com/office/drawing/2014/main" id="{2A622E5E-5770-40BB-939C-E955844F2014}"/>
                    </a:ext>
                  </a:extLst>
                </p:cNvPr>
                <p:cNvPicPr/>
                <p:nvPr/>
              </p:nvPicPr>
              <p:blipFill>
                <a:blip r:embed="rId226"/>
                <a:stretch>
                  <a:fillRect/>
                </a:stretch>
              </p:blipFill>
              <p:spPr>
                <a:xfrm>
                  <a:off x="5838587" y="1958107"/>
                  <a:ext cx="208080" cy="2822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76" name="Freihand 75">
                  <a:extLst>
                    <a:ext uri="{FF2B5EF4-FFF2-40B4-BE49-F238E27FC236}">
                      <a16:creationId xmlns:a16="http://schemas.microsoft.com/office/drawing/2014/main" id="{C80492F0-8510-476C-B972-B8CFCEAAB114}"/>
                    </a:ext>
                  </a:extLst>
                </p14:cNvPr>
                <p14:cNvContentPartPr/>
                <p14:nvPr/>
              </p14:nvContentPartPr>
              <p14:xfrm>
                <a:off x="5945147" y="2104267"/>
                <a:ext cx="97200" cy="11160"/>
              </p14:xfrm>
            </p:contentPart>
          </mc:Choice>
          <mc:Fallback>
            <p:pic>
              <p:nvPicPr>
                <p:cNvPr id="76" name="Freihand 75">
                  <a:extLst>
                    <a:ext uri="{FF2B5EF4-FFF2-40B4-BE49-F238E27FC236}">
                      <a16:creationId xmlns:a16="http://schemas.microsoft.com/office/drawing/2014/main" id="{C80492F0-8510-476C-B972-B8CFCEAAB114}"/>
                    </a:ext>
                  </a:extLst>
                </p:cNvPr>
                <p:cNvPicPr/>
                <p:nvPr/>
              </p:nvPicPr>
              <p:blipFill>
                <a:blip r:embed="rId228"/>
                <a:stretch>
                  <a:fillRect/>
                </a:stretch>
              </p:blipFill>
              <p:spPr>
                <a:xfrm>
                  <a:off x="5940827" y="2099947"/>
                  <a:ext cx="10584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77" name="Freihand 76">
                  <a:extLst>
                    <a:ext uri="{FF2B5EF4-FFF2-40B4-BE49-F238E27FC236}">
                      <a16:creationId xmlns:a16="http://schemas.microsoft.com/office/drawing/2014/main" id="{2600F4CD-36C3-4DE9-AA1F-BD857727F6AC}"/>
                    </a:ext>
                  </a:extLst>
                </p14:cNvPr>
                <p14:cNvContentPartPr/>
                <p14:nvPr/>
              </p14:nvContentPartPr>
              <p14:xfrm>
                <a:off x="6084107" y="2065747"/>
                <a:ext cx="78120" cy="90720"/>
              </p14:xfrm>
            </p:contentPart>
          </mc:Choice>
          <mc:Fallback>
            <p:pic>
              <p:nvPicPr>
                <p:cNvPr id="77" name="Freihand 76">
                  <a:extLst>
                    <a:ext uri="{FF2B5EF4-FFF2-40B4-BE49-F238E27FC236}">
                      <a16:creationId xmlns:a16="http://schemas.microsoft.com/office/drawing/2014/main" id="{2600F4CD-36C3-4DE9-AA1F-BD857727F6AC}"/>
                    </a:ext>
                  </a:extLst>
                </p:cNvPr>
                <p:cNvPicPr/>
                <p:nvPr/>
              </p:nvPicPr>
              <p:blipFill>
                <a:blip r:embed="rId230"/>
                <a:stretch>
                  <a:fillRect/>
                </a:stretch>
              </p:blipFill>
              <p:spPr>
                <a:xfrm>
                  <a:off x="6079787" y="2061427"/>
                  <a:ext cx="8676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78" name="Freihand 77">
                  <a:extLst>
                    <a:ext uri="{FF2B5EF4-FFF2-40B4-BE49-F238E27FC236}">
                      <a16:creationId xmlns:a16="http://schemas.microsoft.com/office/drawing/2014/main" id="{A9546CD7-2D52-4B14-8B53-2190872404FE}"/>
                    </a:ext>
                  </a:extLst>
                </p14:cNvPr>
                <p14:cNvContentPartPr/>
                <p14:nvPr/>
              </p14:nvContentPartPr>
              <p14:xfrm>
                <a:off x="6206867" y="2047747"/>
                <a:ext cx="74520" cy="110880"/>
              </p14:xfrm>
            </p:contentPart>
          </mc:Choice>
          <mc:Fallback>
            <p:pic>
              <p:nvPicPr>
                <p:cNvPr id="78" name="Freihand 77">
                  <a:extLst>
                    <a:ext uri="{FF2B5EF4-FFF2-40B4-BE49-F238E27FC236}">
                      <a16:creationId xmlns:a16="http://schemas.microsoft.com/office/drawing/2014/main" id="{A9546CD7-2D52-4B14-8B53-2190872404FE}"/>
                    </a:ext>
                  </a:extLst>
                </p:cNvPr>
                <p:cNvPicPr/>
                <p:nvPr/>
              </p:nvPicPr>
              <p:blipFill>
                <a:blip r:embed="rId232"/>
                <a:stretch>
                  <a:fillRect/>
                </a:stretch>
              </p:blipFill>
              <p:spPr>
                <a:xfrm>
                  <a:off x="6202547" y="2043427"/>
                  <a:ext cx="831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79" name="Freihand 78">
                  <a:extLst>
                    <a:ext uri="{FF2B5EF4-FFF2-40B4-BE49-F238E27FC236}">
                      <a16:creationId xmlns:a16="http://schemas.microsoft.com/office/drawing/2014/main" id="{EB3959C9-2599-416B-9CF3-ECD7EC10DC58}"/>
                    </a:ext>
                  </a:extLst>
                </p14:cNvPr>
                <p14:cNvContentPartPr/>
                <p14:nvPr/>
              </p14:nvContentPartPr>
              <p14:xfrm>
                <a:off x="6298667" y="2040187"/>
                <a:ext cx="72360" cy="108000"/>
              </p14:xfrm>
            </p:contentPart>
          </mc:Choice>
          <mc:Fallback>
            <p:pic>
              <p:nvPicPr>
                <p:cNvPr id="79" name="Freihand 78">
                  <a:extLst>
                    <a:ext uri="{FF2B5EF4-FFF2-40B4-BE49-F238E27FC236}">
                      <a16:creationId xmlns:a16="http://schemas.microsoft.com/office/drawing/2014/main" id="{EB3959C9-2599-416B-9CF3-ECD7EC10DC58}"/>
                    </a:ext>
                  </a:extLst>
                </p:cNvPr>
                <p:cNvPicPr/>
                <p:nvPr/>
              </p:nvPicPr>
              <p:blipFill>
                <a:blip r:embed="rId234"/>
                <a:stretch>
                  <a:fillRect/>
                </a:stretch>
              </p:blipFill>
              <p:spPr>
                <a:xfrm>
                  <a:off x="6294347" y="2035867"/>
                  <a:ext cx="8100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80" name="Freihand 79">
                  <a:extLst>
                    <a:ext uri="{FF2B5EF4-FFF2-40B4-BE49-F238E27FC236}">
                      <a16:creationId xmlns:a16="http://schemas.microsoft.com/office/drawing/2014/main" id="{AB1DE235-1299-4D2E-93CF-076700D55A6E}"/>
                    </a:ext>
                  </a:extLst>
                </p14:cNvPr>
                <p14:cNvContentPartPr/>
                <p14:nvPr/>
              </p14:nvContentPartPr>
              <p14:xfrm>
                <a:off x="6385787" y="2056747"/>
                <a:ext cx="274680" cy="75600"/>
              </p14:xfrm>
            </p:contentPart>
          </mc:Choice>
          <mc:Fallback>
            <p:pic>
              <p:nvPicPr>
                <p:cNvPr id="80" name="Freihand 79">
                  <a:extLst>
                    <a:ext uri="{FF2B5EF4-FFF2-40B4-BE49-F238E27FC236}">
                      <a16:creationId xmlns:a16="http://schemas.microsoft.com/office/drawing/2014/main" id="{AB1DE235-1299-4D2E-93CF-076700D55A6E}"/>
                    </a:ext>
                  </a:extLst>
                </p:cNvPr>
                <p:cNvPicPr/>
                <p:nvPr/>
              </p:nvPicPr>
              <p:blipFill>
                <a:blip r:embed="rId236"/>
                <a:stretch>
                  <a:fillRect/>
                </a:stretch>
              </p:blipFill>
              <p:spPr>
                <a:xfrm>
                  <a:off x="6381467" y="2052427"/>
                  <a:ext cx="2833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82" name="Freihand 81">
                  <a:extLst>
                    <a:ext uri="{FF2B5EF4-FFF2-40B4-BE49-F238E27FC236}">
                      <a16:creationId xmlns:a16="http://schemas.microsoft.com/office/drawing/2014/main" id="{2773C181-4D54-43D8-9B6C-C1236F4010A8}"/>
                    </a:ext>
                  </a:extLst>
                </p14:cNvPr>
                <p14:cNvContentPartPr/>
                <p14:nvPr/>
              </p14:nvContentPartPr>
              <p14:xfrm>
                <a:off x="6415667" y="2018947"/>
                <a:ext cx="402840" cy="126360"/>
              </p14:xfrm>
            </p:contentPart>
          </mc:Choice>
          <mc:Fallback>
            <p:pic>
              <p:nvPicPr>
                <p:cNvPr id="82" name="Freihand 81">
                  <a:extLst>
                    <a:ext uri="{FF2B5EF4-FFF2-40B4-BE49-F238E27FC236}">
                      <a16:creationId xmlns:a16="http://schemas.microsoft.com/office/drawing/2014/main" id="{2773C181-4D54-43D8-9B6C-C1236F4010A8}"/>
                    </a:ext>
                  </a:extLst>
                </p:cNvPr>
                <p:cNvPicPr/>
                <p:nvPr/>
              </p:nvPicPr>
              <p:blipFill>
                <a:blip r:embed="rId238"/>
                <a:stretch>
                  <a:fillRect/>
                </a:stretch>
              </p:blipFill>
              <p:spPr>
                <a:xfrm>
                  <a:off x="6411347" y="2014627"/>
                  <a:ext cx="41148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83" name="Freihand 82">
                  <a:extLst>
                    <a:ext uri="{FF2B5EF4-FFF2-40B4-BE49-F238E27FC236}">
                      <a16:creationId xmlns:a16="http://schemas.microsoft.com/office/drawing/2014/main" id="{FBB58AB3-ED2B-409F-81C8-F3686A018D40}"/>
                    </a:ext>
                  </a:extLst>
                </p14:cNvPr>
                <p14:cNvContentPartPr/>
                <p14:nvPr/>
              </p14:nvContentPartPr>
              <p14:xfrm>
                <a:off x="7083107" y="1886827"/>
                <a:ext cx="206640" cy="293400"/>
              </p14:xfrm>
            </p:contentPart>
          </mc:Choice>
          <mc:Fallback>
            <p:pic>
              <p:nvPicPr>
                <p:cNvPr id="83" name="Freihand 82">
                  <a:extLst>
                    <a:ext uri="{FF2B5EF4-FFF2-40B4-BE49-F238E27FC236}">
                      <a16:creationId xmlns:a16="http://schemas.microsoft.com/office/drawing/2014/main" id="{FBB58AB3-ED2B-409F-81C8-F3686A018D40}"/>
                    </a:ext>
                  </a:extLst>
                </p:cNvPr>
                <p:cNvPicPr/>
                <p:nvPr/>
              </p:nvPicPr>
              <p:blipFill>
                <a:blip r:embed="rId240"/>
                <a:stretch>
                  <a:fillRect/>
                </a:stretch>
              </p:blipFill>
              <p:spPr>
                <a:xfrm>
                  <a:off x="7078787" y="1882507"/>
                  <a:ext cx="21528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84" name="Freihand 83">
                  <a:extLst>
                    <a:ext uri="{FF2B5EF4-FFF2-40B4-BE49-F238E27FC236}">
                      <a16:creationId xmlns:a16="http://schemas.microsoft.com/office/drawing/2014/main" id="{DFBF938C-3F54-44A5-8FE1-7CB68911E2B2}"/>
                    </a:ext>
                  </a:extLst>
                </p14:cNvPr>
                <p14:cNvContentPartPr/>
                <p14:nvPr/>
              </p14:nvContentPartPr>
              <p14:xfrm>
                <a:off x="7358507" y="1882867"/>
                <a:ext cx="208080" cy="370440"/>
              </p14:xfrm>
            </p:contentPart>
          </mc:Choice>
          <mc:Fallback>
            <p:pic>
              <p:nvPicPr>
                <p:cNvPr id="84" name="Freihand 83">
                  <a:extLst>
                    <a:ext uri="{FF2B5EF4-FFF2-40B4-BE49-F238E27FC236}">
                      <a16:creationId xmlns:a16="http://schemas.microsoft.com/office/drawing/2014/main" id="{DFBF938C-3F54-44A5-8FE1-7CB68911E2B2}"/>
                    </a:ext>
                  </a:extLst>
                </p:cNvPr>
                <p:cNvPicPr/>
                <p:nvPr/>
              </p:nvPicPr>
              <p:blipFill>
                <a:blip r:embed="rId242"/>
                <a:stretch>
                  <a:fillRect/>
                </a:stretch>
              </p:blipFill>
              <p:spPr>
                <a:xfrm>
                  <a:off x="7354187" y="1878547"/>
                  <a:ext cx="216720" cy="3790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85" name="Freihand 84">
                  <a:extLst>
                    <a:ext uri="{FF2B5EF4-FFF2-40B4-BE49-F238E27FC236}">
                      <a16:creationId xmlns:a16="http://schemas.microsoft.com/office/drawing/2014/main" id="{E8F66EBB-710E-44C5-B807-AF8B7BCB7977}"/>
                    </a:ext>
                  </a:extLst>
                </p14:cNvPr>
                <p14:cNvContentPartPr/>
                <p14:nvPr/>
              </p14:nvContentPartPr>
              <p14:xfrm>
                <a:off x="7789427" y="1960267"/>
                <a:ext cx="147600" cy="99360"/>
              </p14:xfrm>
            </p:contentPart>
          </mc:Choice>
          <mc:Fallback>
            <p:pic>
              <p:nvPicPr>
                <p:cNvPr id="85" name="Freihand 84">
                  <a:extLst>
                    <a:ext uri="{FF2B5EF4-FFF2-40B4-BE49-F238E27FC236}">
                      <a16:creationId xmlns:a16="http://schemas.microsoft.com/office/drawing/2014/main" id="{E8F66EBB-710E-44C5-B807-AF8B7BCB7977}"/>
                    </a:ext>
                  </a:extLst>
                </p:cNvPr>
                <p:cNvPicPr/>
                <p:nvPr/>
              </p:nvPicPr>
              <p:blipFill>
                <a:blip r:embed="rId244"/>
                <a:stretch>
                  <a:fillRect/>
                </a:stretch>
              </p:blipFill>
              <p:spPr>
                <a:xfrm>
                  <a:off x="7785107" y="1955947"/>
                  <a:ext cx="15624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86" name="Freihand 85">
                  <a:extLst>
                    <a:ext uri="{FF2B5EF4-FFF2-40B4-BE49-F238E27FC236}">
                      <a16:creationId xmlns:a16="http://schemas.microsoft.com/office/drawing/2014/main" id="{728CF20D-FBC8-415F-A60E-CFEC89DCF379}"/>
                    </a:ext>
                  </a:extLst>
                </p14:cNvPr>
                <p14:cNvContentPartPr/>
                <p14:nvPr/>
              </p14:nvContentPartPr>
              <p14:xfrm>
                <a:off x="7929107" y="1998787"/>
                <a:ext cx="219960" cy="38880"/>
              </p14:xfrm>
            </p:contentPart>
          </mc:Choice>
          <mc:Fallback>
            <p:pic>
              <p:nvPicPr>
                <p:cNvPr id="86" name="Freihand 85">
                  <a:extLst>
                    <a:ext uri="{FF2B5EF4-FFF2-40B4-BE49-F238E27FC236}">
                      <a16:creationId xmlns:a16="http://schemas.microsoft.com/office/drawing/2014/main" id="{728CF20D-FBC8-415F-A60E-CFEC89DCF379}"/>
                    </a:ext>
                  </a:extLst>
                </p:cNvPr>
                <p:cNvPicPr/>
                <p:nvPr/>
              </p:nvPicPr>
              <p:blipFill>
                <a:blip r:embed="rId246"/>
                <a:stretch>
                  <a:fillRect/>
                </a:stretch>
              </p:blipFill>
              <p:spPr>
                <a:xfrm>
                  <a:off x="7924787" y="1994467"/>
                  <a:ext cx="22860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87" name="Freihand 86">
                  <a:extLst>
                    <a:ext uri="{FF2B5EF4-FFF2-40B4-BE49-F238E27FC236}">
                      <a16:creationId xmlns:a16="http://schemas.microsoft.com/office/drawing/2014/main" id="{2636199F-C4D4-4170-B822-4CCB8549A339}"/>
                    </a:ext>
                  </a:extLst>
                </p14:cNvPr>
                <p14:cNvContentPartPr/>
                <p14:nvPr/>
              </p14:nvContentPartPr>
              <p14:xfrm>
                <a:off x="8213147" y="1969987"/>
                <a:ext cx="96480" cy="224280"/>
              </p14:xfrm>
            </p:contentPart>
          </mc:Choice>
          <mc:Fallback>
            <p:pic>
              <p:nvPicPr>
                <p:cNvPr id="87" name="Freihand 86">
                  <a:extLst>
                    <a:ext uri="{FF2B5EF4-FFF2-40B4-BE49-F238E27FC236}">
                      <a16:creationId xmlns:a16="http://schemas.microsoft.com/office/drawing/2014/main" id="{2636199F-C4D4-4170-B822-4CCB8549A339}"/>
                    </a:ext>
                  </a:extLst>
                </p:cNvPr>
                <p:cNvPicPr/>
                <p:nvPr/>
              </p:nvPicPr>
              <p:blipFill>
                <a:blip r:embed="rId248"/>
                <a:stretch>
                  <a:fillRect/>
                </a:stretch>
              </p:blipFill>
              <p:spPr>
                <a:xfrm>
                  <a:off x="8208827" y="1965667"/>
                  <a:ext cx="10512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88" name="Freihand 87">
                  <a:extLst>
                    <a:ext uri="{FF2B5EF4-FFF2-40B4-BE49-F238E27FC236}">
                      <a16:creationId xmlns:a16="http://schemas.microsoft.com/office/drawing/2014/main" id="{FB4F4232-5210-4497-BBFF-650842216AEF}"/>
                    </a:ext>
                  </a:extLst>
                </p14:cNvPr>
                <p14:cNvContentPartPr/>
                <p14:nvPr/>
              </p14:nvContentPartPr>
              <p14:xfrm>
                <a:off x="8383427" y="1946227"/>
                <a:ext cx="92160" cy="99000"/>
              </p14:xfrm>
            </p:contentPart>
          </mc:Choice>
          <mc:Fallback>
            <p:pic>
              <p:nvPicPr>
                <p:cNvPr id="88" name="Freihand 87">
                  <a:extLst>
                    <a:ext uri="{FF2B5EF4-FFF2-40B4-BE49-F238E27FC236}">
                      <a16:creationId xmlns:a16="http://schemas.microsoft.com/office/drawing/2014/main" id="{FB4F4232-5210-4497-BBFF-650842216AEF}"/>
                    </a:ext>
                  </a:extLst>
                </p:cNvPr>
                <p:cNvPicPr/>
                <p:nvPr/>
              </p:nvPicPr>
              <p:blipFill>
                <a:blip r:embed="rId250"/>
                <a:stretch>
                  <a:fillRect/>
                </a:stretch>
              </p:blipFill>
              <p:spPr>
                <a:xfrm>
                  <a:off x="8379107" y="1941907"/>
                  <a:ext cx="10080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89" name="Freihand 88">
                  <a:extLst>
                    <a:ext uri="{FF2B5EF4-FFF2-40B4-BE49-F238E27FC236}">
                      <a16:creationId xmlns:a16="http://schemas.microsoft.com/office/drawing/2014/main" id="{EE2C1A63-63BD-47FB-9A92-3BD5B37D989E}"/>
                    </a:ext>
                  </a:extLst>
                </p14:cNvPr>
                <p14:cNvContentPartPr/>
                <p14:nvPr/>
              </p14:nvContentPartPr>
              <p14:xfrm>
                <a:off x="8497187" y="1877107"/>
                <a:ext cx="138240" cy="153720"/>
              </p14:xfrm>
            </p:contentPart>
          </mc:Choice>
          <mc:Fallback>
            <p:pic>
              <p:nvPicPr>
                <p:cNvPr id="89" name="Freihand 88">
                  <a:extLst>
                    <a:ext uri="{FF2B5EF4-FFF2-40B4-BE49-F238E27FC236}">
                      <a16:creationId xmlns:a16="http://schemas.microsoft.com/office/drawing/2014/main" id="{EE2C1A63-63BD-47FB-9A92-3BD5B37D989E}"/>
                    </a:ext>
                  </a:extLst>
                </p:cNvPr>
                <p:cNvPicPr/>
                <p:nvPr/>
              </p:nvPicPr>
              <p:blipFill>
                <a:blip r:embed="rId252"/>
                <a:stretch>
                  <a:fillRect/>
                </a:stretch>
              </p:blipFill>
              <p:spPr>
                <a:xfrm>
                  <a:off x="8492867" y="1872787"/>
                  <a:ext cx="14688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90" name="Freihand 89">
                  <a:extLst>
                    <a:ext uri="{FF2B5EF4-FFF2-40B4-BE49-F238E27FC236}">
                      <a16:creationId xmlns:a16="http://schemas.microsoft.com/office/drawing/2014/main" id="{7EBC65EE-DF34-4A3A-A85B-609F21D5E112}"/>
                    </a:ext>
                  </a:extLst>
                </p14:cNvPr>
                <p14:cNvContentPartPr/>
                <p14:nvPr/>
              </p14:nvContentPartPr>
              <p14:xfrm>
                <a:off x="8615987" y="1894387"/>
                <a:ext cx="23040" cy="17280"/>
              </p14:xfrm>
            </p:contentPart>
          </mc:Choice>
          <mc:Fallback>
            <p:pic>
              <p:nvPicPr>
                <p:cNvPr id="90" name="Freihand 89">
                  <a:extLst>
                    <a:ext uri="{FF2B5EF4-FFF2-40B4-BE49-F238E27FC236}">
                      <a16:creationId xmlns:a16="http://schemas.microsoft.com/office/drawing/2014/main" id="{7EBC65EE-DF34-4A3A-A85B-609F21D5E112}"/>
                    </a:ext>
                  </a:extLst>
                </p:cNvPr>
                <p:cNvPicPr/>
                <p:nvPr/>
              </p:nvPicPr>
              <p:blipFill>
                <a:blip r:embed="rId254"/>
                <a:stretch>
                  <a:fillRect/>
                </a:stretch>
              </p:blipFill>
              <p:spPr>
                <a:xfrm>
                  <a:off x="8611667" y="1890067"/>
                  <a:ext cx="3168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91" name="Freihand 90">
                  <a:extLst>
                    <a:ext uri="{FF2B5EF4-FFF2-40B4-BE49-F238E27FC236}">
                      <a16:creationId xmlns:a16="http://schemas.microsoft.com/office/drawing/2014/main" id="{364EA91E-C1C4-4CBE-85EE-6737CC9133A1}"/>
                    </a:ext>
                  </a:extLst>
                </p14:cNvPr>
                <p14:cNvContentPartPr/>
                <p14:nvPr/>
              </p14:nvContentPartPr>
              <p14:xfrm>
                <a:off x="8661347" y="1936867"/>
                <a:ext cx="206640" cy="92880"/>
              </p14:xfrm>
            </p:contentPart>
          </mc:Choice>
          <mc:Fallback>
            <p:pic>
              <p:nvPicPr>
                <p:cNvPr id="91" name="Freihand 90">
                  <a:extLst>
                    <a:ext uri="{FF2B5EF4-FFF2-40B4-BE49-F238E27FC236}">
                      <a16:creationId xmlns:a16="http://schemas.microsoft.com/office/drawing/2014/main" id="{364EA91E-C1C4-4CBE-85EE-6737CC9133A1}"/>
                    </a:ext>
                  </a:extLst>
                </p:cNvPr>
                <p:cNvPicPr/>
                <p:nvPr/>
              </p:nvPicPr>
              <p:blipFill>
                <a:blip r:embed="rId256"/>
                <a:stretch>
                  <a:fillRect/>
                </a:stretch>
              </p:blipFill>
              <p:spPr>
                <a:xfrm>
                  <a:off x="8657027" y="1932547"/>
                  <a:ext cx="2152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95" name="Freihand 94">
                  <a:extLst>
                    <a:ext uri="{FF2B5EF4-FFF2-40B4-BE49-F238E27FC236}">
                      <a16:creationId xmlns:a16="http://schemas.microsoft.com/office/drawing/2014/main" id="{64A932D5-F15C-4C13-83F1-9A9F120C8187}"/>
                    </a:ext>
                  </a:extLst>
                </p14:cNvPr>
                <p14:cNvContentPartPr/>
                <p14:nvPr/>
              </p14:nvContentPartPr>
              <p14:xfrm>
                <a:off x="9127907" y="1891147"/>
                <a:ext cx="186840" cy="104760"/>
              </p14:xfrm>
            </p:contentPart>
          </mc:Choice>
          <mc:Fallback>
            <p:pic>
              <p:nvPicPr>
                <p:cNvPr id="95" name="Freihand 94">
                  <a:extLst>
                    <a:ext uri="{FF2B5EF4-FFF2-40B4-BE49-F238E27FC236}">
                      <a16:creationId xmlns:a16="http://schemas.microsoft.com/office/drawing/2014/main" id="{64A932D5-F15C-4C13-83F1-9A9F120C8187}"/>
                    </a:ext>
                  </a:extLst>
                </p:cNvPr>
                <p:cNvPicPr/>
                <p:nvPr/>
              </p:nvPicPr>
              <p:blipFill>
                <a:blip r:embed="rId258"/>
                <a:stretch>
                  <a:fillRect/>
                </a:stretch>
              </p:blipFill>
              <p:spPr>
                <a:xfrm>
                  <a:off x="9123587" y="1886827"/>
                  <a:ext cx="1954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96" name="Freihand 95">
                  <a:extLst>
                    <a:ext uri="{FF2B5EF4-FFF2-40B4-BE49-F238E27FC236}">
                      <a16:creationId xmlns:a16="http://schemas.microsoft.com/office/drawing/2014/main" id="{BC19B2CA-1DA6-4472-9241-2BBA1CE91BA3}"/>
                    </a:ext>
                  </a:extLst>
                </p14:cNvPr>
                <p14:cNvContentPartPr/>
                <p14:nvPr/>
              </p14:nvContentPartPr>
              <p14:xfrm>
                <a:off x="9293147" y="1802587"/>
                <a:ext cx="231840" cy="169560"/>
              </p14:xfrm>
            </p:contentPart>
          </mc:Choice>
          <mc:Fallback>
            <p:pic>
              <p:nvPicPr>
                <p:cNvPr id="96" name="Freihand 95">
                  <a:extLst>
                    <a:ext uri="{FF2B5EF4-FFF2-40B4-BE49-F238E27FC236}">
                      <a16:creationId xmlns:a16="http://schemas.microsoft.com/office/drawing/2014/main" id="{BC19B2CA-1DA6-4472-9241-2BBA1CE91BA3}"/>
                    </a:ext>
                  </a:extLst>
                </p:cNvPr>
                <p:cNvPicPr/>
                <p:nvPr/>
              </p:nvPicPr>
              <p:blipFill>
                <a:blip r:embed="rId260"/>
                <a:stretch>
                  <a:fillRect/>
                </a:stretch>
              </p:blipFill>
              <p:spPr>
                <a:xfrm>
                  <a:off x="9288827" y="1798267"/>
                  <a:ext cx="24048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97" name="Freihand 96">
                  <a:extLst>
                    <a:ext uri="{FF2B5EF4-FFF2-40B4-BE49-F238E27FC236}">
                      <a16:creationId xmlns:a16="http://schemas.microsoft.com/office/drawing/2014/main" id="{F6CB309D-C502-4DEB-ADE8-0059F6A9172D}"/>
                    </a:ext>
                  </a:extLst>
                </p14:cNvPr>
                <p14:cNvContentPartPr/>
                <p14:nvPr/>
              </p14:nvContentPartPr>
              <p14:xfrm>
                <a:off x="9480707" y="1919227"/>
                <a:ext cx="44640" cy="50760"/>
              </p14:xfrm>
            </p:contentPart>
          </mc:Choice>
          <mc:Fallback>
            <p:pic>
              <p:nvPicPr>
                <p:cNvPr id="97" name="Freihand 96">
                  <a:extLst>
                    <a:ext uri="{FF2B5EF4-FFF2-40B4-BE49-F238E27FC236}">
                      <a16:creationId xmlns:a16="http://schemas.microsoft.com/office/drawing/2014/main" id="{F6CB309D-C502-4DEB-ADE8-0059F6A9172D}"/>
                    </a:ext>
                  </a:extLst>
                </p:cNvPr>
                <p:cNvPicPr/>
                <p:nvPr/>
              </p:nvPicPr>
              <p:blipFill>
                <a:blip r:embed="rId262"/>
                <a:stretch>
                  <a:fillRect/>
                </a:stretch>
              </p:blipFill>
              <p:spPr>
                <a:xfrm>
                  <a:off x="9476387" y="1914907"/>
                  <a:ext cx="53280" cy="594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98" name="Freihand 97">
                  <a:extLst>
                    <a:ext uri="{FF2B5EF4-FFF2-40B4-BE49-F238E27FC236}">
                      <a16:creationId xmlns:a16="http://schemas.microsoft.com/office/drawing/2014/main" id="{F093237C-A384-4948-9C3E-BD0ACCC1B573}"/>
                    </a:ext>
                  </a:extLst>
                </p14:cNvPr>
                <p14:cNvContentPartPr/>
                <p14:nvPr/>
              </p14:nvContentPartPr>
              <p14:xfrm>
                <a:off x="9553067" y="1859467"/>
                <a:ext cx="108720" cy="105120"/>
              </p14:xfrm>
            </p:contentPart>
          </mc:Choice>
          <mc:Fallback>
            <p:pic>
              <p:nvPicPr>
                <p:cNvPr id="98" name="Freihand 97">
                  <a:extLst>
                    <a:ext uri="{FF2B5EF4-FFF2-40B4-BE49-F238E27FC236}">
                      <a16:creationId xmlns:a16="http://schemas.microsoft.com/office/drawing/2014/main" id="{F093237C-A384-4948-9C3E-BD0ACCC1B573}"/>
                    </a:ext>
                  </a:extLst>
                </p:cNvPr>
                <p:cNvPicPr/>
                <p:nvPr/>
              </p:nvPicPr>
              <p:blipFill>
                <a:blip r:embed="rId264"/>
                <a:stretch>
                  <a:fillRect/>
                </a:stretch>
              </p:blipFill>
              <p:spPr>
                <a:xfrm>
                  <a:off x="9548747" y="1855147"/>
                  <a:ext cx="11736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99" name="Freihand 98">
                  <a:extLst>
                    <a:ext uri="{FF2B5EF4-FFF2-40B4-BE49-F238E27FC236}">
                      <a16:creationId xmlns:a16="http://schemas.microsoft.com/office/drawing/2014/main" id="{FE4207E1-701D-4965-A542-E8976D74AFF0}"/>
                    </a:ext>
                  </a:extLst>
                </p14:cNvPr>
                <p14:cNvContentPartPr/>
                <p14:nvPr/>
              </p14:nvContentPartPr>
              <p14:xfrm>
                <a:off x="9645947" y="1777027"/>
                <a:ext cx="84960" cy="183600"/>
              </p14:xfrm>
            </p:contentPart>
          </mc:Choice>
          <mc:Fallback>
            <p:pic>
              <p:nvPicPr>
                <p:cNvPr id="99" name="Freihand 98">
                  <a:extLst>
                    <a:ext uri="{FF2B5EF4-FFF2-40B4-BE49-F238E27FC236}">
                      <a16:creationId xmlns:a16="http://schemas.microsoft.com/office/drawing/2014/main" id="{FE4207E1-701D-4965-A542-E8976D74AFF0}"/>
                    </a:ext>
                  </a:extLst>
                </p:cNvPr>
                <p:cNvPicPr/>
                <p:nvPr/>
              </p:nvPicPr>
              <p:blipFill>
                <a:blip r:embed="rId266"/>
                <a:stretch>
                  <a:fillRect/>
                </a:stretch>
              </p:blipFill>
              <p:spPr>
                <a:xfrm>
                  <a:off x="9641627" y="1772707"/>
                  <a:ext cx="9360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00" name="Freihand 99">
                  <a:extLst>
                    <a:ext uri="{FF2B5EF4-FFF2-40B4-BE49-F238E27FC236}">
                      <a16:creationId xmlns:a16="http://schemas.microsoft.com/office/drawing/2014/main" id="{88D17840-C80C-4C03-9D50-C430BC27F379}"/>
                    </a:ext>
                  </a:extLst>
                </p14:cNvPr>
                <p14:cNvContentPartPr/>
                <p14:nvPr/>
              </p14:nvContentPartPr>
              <p14:xfrm>
                <a:off x="9690947" y="1852627"/>
                <a:ext cx="98640" cy="124920"/>
              </p14:xfrm>
            </p:contentPart>
          </mc:Choice>
          <mc:Fallback>
            <p:pic>
              <p:nvPicPr>
                <p:cNvPr id="100" name="Freihand 99">
                  <a:extLst>
                    <a:ext uri="{FF2B5EF4-FFF2-40B4-BE49-F238E27FC236}">
                      <a16:creationId xmlns:a16="http://schemas.microsoft.com/office/drawing/2014/main" id="{88D17840-C80C-4C03-9D50-C430BC27F379}"/>
                    </a:ext>
                  </a:extLst>
                </p:cNvPr>
                <p:cNvPicPr/>
                <p:nvPr/>
              </p:nvPicPr>
              <p:blipFill>
                <a:blip r:embed="rId268"/>
                <a:stretch>
                  <a:fillRect/>
                </a:stretch>
              </p:blipFill>
              <p:spPr>
                <a:xfrm>
                  <a:off x="9686267" y="1848307"/>
                  <a:ext cx="1072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02" name="Freihand 101">
                  <a:extLst>
                    <a:ext uri="{FF2B5EF4-FFF2-40B4-BE49-F238E27FC236}">
                      <a16:creationId xmlns:a16="http://schemas.microsoft.com/office/drawing/2014/main" id="{1E7FD653-77AE-44BC-BA1F-BCB66B376AC0}"/>
                    </a:ext>
                  </a:extLst>
                </p14:cNvPr>
                <p14:cNvContentPartPr/>
                <p14:nvPr/>
              </p14:nvContentPartPr>
              <p14:xfrm>
                <a:off x="5949107" y="2365267"/>
                <a:ext cx="319320" cy="105840"/>
              </p14:xfrm>
            </p:contentPart>
          </mc:Choice>
          <mc:Fallback>
            <p:pic>
              <p:nvPicPr>
                <p:cNvPr id="102" name="Freihand 101">
                  <a:extLst>
                    <a:ext uri="{FF2B5EF4-FFF2-40B4-BE49-F238E27FC236}">
                      <a16:creationId xmlns:a16="http://schemas.microsoft.com/office/drawing/2014/main" id="{1E7FD653-77AE-44BC-BA1F-BCB66B376AC0}"/>
                    </a:ext>
                  </a:extLst>
                </p:cNvPr>
                <p:cNvPicPr/>
                <p:nvPr/>
              </p:nvPicPr>
              <p:blipFill>
                <a:blip r:embed="rId270"/>
                <a:stretch>
                  <a:fillRect/>
                </a:stretch>
              </p:blipFill>
              <p:spPr>
                <a:xfrm>
                  <a:off x="5944787" y="2360947"/>
                  <a:ext cx="3279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03" name="Freihand 102">
                  <a:extLst>
                    <a:ext uri="{FF2B5EF4-FFF2-40B4-BE49-F238E27FC236}">
                      <a16:creationId xmlns:a16="http://schemas.microsoft.com/office/drawing/2014/main" id="{C751ECE4-C33B-47F0-BF69-4471AED694DE}"/>
                    </a:ext>
                  </a:extLst>
                </p14:cNvPr>
                <p14:cNvContentPartPr/>
                <p14:nvPr/>
              </p14:nvContentPartPr>
              <p14:xfrm>
                <a:off x="6300467" y="2375347"/>
                <a:ext cx="168120" cy="78840"/>
              </p14:xfrm>
            </p:contentPart>
          </mc:Choice>
          <mc:Fallback>
            <p:pic>
              <p:nvPicPr>
                <p:cNvPr id="103" name="Freihand 102">
                  <a:extLst>
                    <a:ext uri="{FF2B5EF4-FFF2-40B4-BE49-F238E27FC236}">
                      <a16:creationId xmlns:a16="http://schemas.microsoft.com/office/drawing/2014/main" id="{C751ECE4-C33B-47F0-BF69-4471AED694DE}"/>
                    </a:ext>
                  </a:extLst>
                </p:cNvPr>
                <p:cNvPicPr/>
                <p:nvPr/>
              </p:nvPicPr>
              <p:blipFill>
                <a:blip r:embed="rId272"/>
                <a:stretch>
                  <a:fillRect/>
                </a:stretch>
              </p:blipFill>
              <p:spPr>
                <a:xfrm>
                  <a:off x="6296147" y="2371027"/>
                  <a:ext cx="17676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04" name="Freihand 103">
                  <a:extLst>
                    <a:ext uri="{FF2B5EF4-FFF2-40B4-BE49-F238E27FC236}">
                      <a16:creationId xmlns:a16="http://schemas.microsoft.com/office/drawing/2014/main" id="{1E307DBC-4196-4AE8-B0A6-A01D20684022}"/>
                    </a:ext>
                  </a:extLst>
                </p14:cNvPr>
                <p14:cNvContentPartPr/>
                <p14:nvPr/>
              </p14:nvContentPartPr>
              <p14:xfrm>
                <a:off x="6706907" y="2385067"/>
                <a:ext cx="180720" cy="111600"/>
              </p14:xfrm>
            </p:contentPart>
          </mc:Choice>
          <mc:Fallback>
            <p:pic>
              <p:nvPicPr>
                <p:cNvPr id="104" name="Freihand 103">
                  <a:extLst>
                    <a:ext uri="{FF2B5EF4-FFF2-40B4-BE49-F238E27FC236}">
                      <a16:creationId xmlns:a16="http://schemas.microsoft.com/office/drawing/2014/main" id="{1E307DBC-4196-4AE8-B0A6-A01D20684022}"/>
                    </a:ext>
                  </a:extLst>
                </p:cNvPr>
                <p:cNvPicPr/>
                <p:nvPr/>
              </p:nvPicPr>
              <p:blipFill>
                <a:blip r:embed="rId274"/>
                <a:stretch>
                  <a:fillRect/>
                </a:stretch>
              </p:blipFill>
              <p:spPr>
                <a:xfrm>
                  <a:off x="6702587" y="2380747"/>
                  <a:ext cx="1893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05" name="Freihand 104">
                  <a:extLst>
                    <a:ext uri="{FF2B5EF4-FFF2-40B4-BE49-F238E27FC236}">
                      <a16:creationId xmlns:a16="http://schemas.microsoft.com/office/drawing/2014/main" id="{88BDE34A-6132-434F-9D4F-24F083401F33}"/>
                    </a:ext>
                  </a:extLst>
                </p14:cNvPr>
                <p14:cNvContentPartPr/>
                <p14:nvPr/>
              </p14:nvContentPartPr>
              <p14:xfrm>
                <a:off x="6870707" y="2328187"/>
                <a:ext cx="43560" cy="37800"/>
              </p14:xfrm>
            </p:contentPart>
          </mc:Choice>
          <mc:Fallback>
            <p:pic>
              <p:nvPicPr>
                <p:cNvPr id="105" name="Freihand 104">
                  <a:extLst>
                    <a:ext uri="{FF2B5EF4-FFF2-40B4-BE49-F238E27FC236}">
                      <a16:creationId xmlns:a16="http://schemas.microsoft.com/office/drawing/2014/main" id="{88BDE34A-6132-434F-9D4F-24F083401F33}"/>
                    </a:ext>
                  </a:extLst>
                </p:cNvPr>
                <p:cNvPicPr/>
                <p:nvPr/>
              </p:nvPicPr>
              <p:blipFill>
                <a:blip r:embed="rId276"/>
                <a:stretch>
                  <a:fillRect/>
                </a:stretch>
              </p:blipFill>
              <p:spPr>
                <a:xfrm>
                  <a:off x="6866387" y="2323867"/>
                  <a:ext cx="5220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06" name="Freihand 105">
                  <a:extLst>
                    <a:ext uri="{FF2B5EF4-FFF2-40B4-BE49-F238E27FC236}">
                      <a16:creationId xmlns:a16="http://schemas.microsoft.com/office/drawing/2014/main" id="{27A0F7D0-D846-4C36-AC52-A30BD82FC453}"/>
                    </a:ext>
                  </a:extLst>
                </p14:cNvPr>
                <p14:cNvContentPartPr/>
                <p14:nvPr/>
              </p14:nvContentPartPr>
              <p14:xfrm>
                <a:off x="6917147" y="2372467"/>
                <a:ext cx="82080" cy="105480"/>
              </p14:xfrm>
            </p:contentPart>
          </mc:Choice>
          <mc:Fallback>
            <p:pic>
              <p:nvPicPr>
                <p:cNvPr id="106" name="Freihand 105">
                  <a:extLst>
                    <a:ext uri="{FF2B5EF4-FFF2-40B4-BE49-F238E27FC236}">
                      <a16:creationId xmlns:a16="http://schemas.microsoft.com/office/drawing/2014/main" id="{27A0F7D0-D846-4C36-AC52-A30BD82FC453}"/>
                    </a:ext>
                  </a:extLst>
                </p:cNvPr>
                <p:cNvPicPr/>
                <p:nvPr/>
              </p:nvPicPr>
              <p:blipFill>
                <a:blip r:embed="rId278"/>
                <a:stretch>
                  <a:fillRect/>
                </a:stretch>
              </p:blipFill>
              <p:spPr>
                <a:xfrm>
                  <a:off x="6912827" y="2368147"/>
                  <a:ext cx="907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07" name="Freihand 106">
                  <a:extLst>
                    <a:ext uri="{FF2B5EF4-FFF2-40B4-BE49-F238E27FC236}">
                      <a16:creationId xmlns:a16="http://schemas.microsoft.com/office/drawing/2014/main" id="{1B7A1320-4D23-4CD6-BF9F-F8DCC5E14012}"/>
                    </a:ext>
                  </a:extLst>
                </p14:cNvPr>
                <p14:cNvContentPartPr/>
                <p14:nvPr/>
              </p14:nvContentPartPr>
              <p14:xfrm>
                <a:off x="7041347" y="2314147"/>
                <a:ext cx="138240" cy="137520"/>
              </p14:xfrm>
            </p:contentPart>
          </mc:Choice>
          <mc:Fallback>
            <p:pic>
              <p:nvPicPr>
                <p:cNvPr id="107" name="Freihand 106">
                  <a:extLst>
                    <a:ext uri="{FF2B5EF4-FFF2-40B4-BE49-F238E27FC236}">
                      <a16:creationId xmlns:a16="http://schemas.microsoft.com/office/drawing/2014/main" id="{1B7A1320-4D23-4CD6-BF9F-F8DCC5E14012}"/>
                    </a:ext>
                  </a:extLst>
                </p:cNvPr>
                <p:cNvPicPr/>
                <p:nvPr/>
              </p:nvPicPr>
              <p:blipFill>
                <a:blip r:embed="rId280"/>
                <a:stretch>
                  <a:fillRect/>
                </a:stretch>
              </p:blipFill>
              <p:spPr>
                <a:xfrm>
                  <a:off x="7037027" y="2309827"/>
                  <a:ext cx="14688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08" name="Freihand 107">
                  <a:extLst>
                    <a:ext uri="{FF2B5EF4-FFF2-40B4-BE49-F238E27FC236}">
                      <a16:creationId xmlns:a16="http://schemas.microsoft.com/office/drawing/2014/main" id="{1ECB3C77-9DA9-43AC-98C2-DE3853BD74FD}"/>
                    </a:ext>
                  </a:extLst>
                </p14:cNvPr>
                <p14:cNvContentPartPr/>
                <p14:nvPr/>
              </p14:nvContentPartPr>
              <p14:xfrm>
                <a:off x="7402067" y="2372467"/>
                <a:ext cx="138960" cy="102240"/>
              </p14:xfrm>
            </p:contentPart>
          </mc:Choice>
          <mc:Fallback>
            <p:pic>
              <p:nvPicPr>
                <p:cNvPr id="108" name="Freihand 107">
                  <a:extLst>
                    <a:ext uri="{FF2B5EF4-FFF2-40B4-BE49-F238E27FC236}">
                      <a16:creationId xmlns:a16="http://schemas.microsoft.com/office/drawing/2014/main" id="{1ECB3C77-9DA9-43AC-98C2-DE3853BD74FD}"/>
                    </a:ext>
                  </a:extLst>
                </p:cNvPr>
                <p:cNvPicPr/>
                <p:nvPr/>
              </p:nvPicPr>
              <p:blipFill>
                <a:blip r:embed="rId282"/>
                <a:stretch>
                  <a:fillRect/>
                </a:stretch>
              </p:blipFill>
              <p:spPr>
                <a:xfrm>
                  <a:off x="7397747" y="2368147"/>
                  <a:ext cx="14760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09" name="Freihand 108">
                  <a:extLst>
                    <a:ext uri="{FF2B5EF4-FFF2-40B4-BE49-F238E27FC236}">
                      <a16:creationId xmlns:a16="http://schemas.microsoft.com/office/drawing/2014/main" id="{4607D322-746C-4ADB-9593-F79F30B0AF0A}"/>
                    </a:ext>
                  </a:extLst>
                </p14:cNvPr>
                <p14:cNvContentPartPr/>
                <p14:nvPr/>
              </p14:nvContentPartPr>
              <p14:xfrm>
                <a:off x="7573787" y="2358787"/>
                <a:ext cx="234000" cy="97200"/>
              </p14:xfrm>
            </p:contentPart>
          </mc:Choice>
          <mc:Fallback>
            <p:pic>
              <p:nvPicPr>
                <p:cNvPr id="109" name="Freihand 108">
                  <a:extLst>
                    <a:ext uri="{FF2B5EF4-FFF2-40B4-BE49-F238E27FC236}">
                      <a16:creationId xmlns:a16="http://schemas.microsoft.com/office/drawing/2014/main" id="{4607D322-746C-4ADB-9593-F79F30B0AF0A}"/>
                    </a:ext>
                  </a:extLst>
                </p:cNvPr>
                <p:cNvPicPr/>
                <p:nvPr/>
              </p:nvPicPr>
              <p:blipFill>
                <a:blip r:embed="rId284"/>
                <a:stretch>
                  <a:fillRect/>
                </a:stretch>
              </p:blipFill>
              <p:spPr>
                <a:xfrm>
                  <a:off x="7569467" y="2354467"/>
                  <a:ext cx="2426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10" name="Freihand 109">
                  <a:extLst>
                    <a:ext uri="{FF2B5EF4-FFF2-40B4-BE49-F238E27FC236}">
                      <a16:creationId xmlns:a16="http://schemas.microsoft.com/office/drawing/2014/main" id="{C64E5774-084E-42BC-A519-1EBB1933A400}"/>
                    </a:ext>
                  </a:extLst>
                </p14:cNvPr>
                <p14:cNvContentPartPr/>
                <p14:nvPr/>
              </p14:nvContentPartPr>
              <p14:xfrm>
                <a:off x="7818227" y="2286067"/>
                <a:ext cx="147960" cy="135000"/>
              </p14:xfrm>
            </p:contentPart>
          </mc:Choice>
          <mc:Fallback>
            <p:pic>
              <p:nvPicPr>
                <p:cNvPr id="110" name="Freihand 109">
                  <a:extLst>
                    <a:ext uri="{FF2B5EF4-FFF2-40B4-BE49-F238E27FC236}">
                      <a16:creationId xmlns:a16="http://schemas.microsoft.com/office/drawing/2014/main" id="{C64E5774-084E-42BC-A519-1EBB1933A400}"/>
                    </a:ext>
                  </a:extLst>
                </p:cNvPr>
                <p:cNvPicPr/>
                <p:nvPr/>
              </p:nvPicPr>
              <p:blipFill>
                <a:blip r:embed="rId286"/>
                <a:stretch>
                  <a:fillRect/>
                </a:stretch>
              </p:blipFill>
              <p:spPr>
                <a:xfrm>
                  <a:off x="7813907" y="2281747"/>
                  <a:ext cx="15660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11" name="Freihand 110">
                  <a:extLst>
                    <a:ext uri="{FF2B5EF4-FFF2-40B4-BE49-F238E27FC236}">
                      <a16:creationId xmlns:a16="http://schemas.microsoft.com/office/drawing/2014/main" id="{97B32126-BC66-4D44-B756-2C1E8A8B1E93}"/>
                    </a:ext>
                  </a:extLst>
                </p14:cNvPr>
                <p14:cNvContentPartPr/>
                <p14:nvPr/>
              </p14:nvContentPartPr>
              <p14:xfrm>
                <a:off x="7787987" y="2325307"/>
                <a:ext cx="80640" cy="15120"/>
              </p14:xfrm>
            </p:contentPart>
          </mc:Choice>
          <mc:Fallback>
            <p:pic>
              <p:nvPicPr>
                <p:cNvPr id="111" name="Freihand 110">
                  <a:extLst>
                    <a:ext uri="{FF2B5EF4-FFF2-40B4-BE49-F238E27FC236}">
                      <a16:creationId xmlns:a16="http://schemas.microsoft.com/office/drawing/2014/main" id="{97B32126-BC66-4D44-B756-2C1E8A8B1E93}"/>
                    </a:ext>
                  </a:extLst>
                </p:cNvPr>
                <p:cNvPicPr/>
                <p:nvPr/>
              </p:nvPicPr>
              <p:blipFill>
                <a:blip r:embed="rId288"/>
                <a:stretch>
                  <a:fillRect/>
                </a:stretch>
              </p:blipFill>
              <p:spPr>
                <a:xfrm>
                  <a:off x="7783667" y="2320987"/>
                  <a:ext cx="8928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12" name="Freihand 111">
                  <a:extLst>
                    <a:ext uri="{FF2B5EF4-FFF2-40B4-BE49-F238E27FC236}">
                      <a16:creationId xmlns:a16="http://schemas.microsoft.com/office/drawing/2014/main" id="{68BA99C5-10F5-4816-9B7B-7180D296FF5F}"/>
                    </a:ext>
                  </a:extLst>
                </p14:cNvPr>
                <p14:cNvContentPartPr/>
                <p14:nvPr/>
              </p14:nvContentPartPr>
              <p14:xfrm>
                <a:off x="7987427" y="2292907"/>
                <a:ext cx="276480" cy="112680"/>
              </p14:xfrm>
            </p:contentPart>
          </mc:Choice>
          <mc:Fallback>
            <p:pic>
              <p:nvPicPr>
                <p:cNvPr id="112" name="Freihand 111">
                  <a:extLst>
                    <a:ext uri="{FF2B5EF4-FFF2-40B4-BE49-F238E27FC236}">
                      <a16:creationId xmlns:a16="http://schemas.microsoft.com/office/drawing/2014/main" id="{68BA99C5-10F5-4816-9B7B-7180D296FF5F}"/>
                    </a:ext>
                  </a:extLst>
                </p:cNvPr>
                <p:cNvPicPr/>
                <p:nvPr/>
              </p:nvPicPr>
              <p:blipFill>
                <a:blip r:embed="rId290"/>
                <a:stretch>
                  <a:fillRect/>
                </a:stretch>
              </p:blipFill>
              <p:spPr>
                <a:xfrm>
                  <a:off x="7983107" y="2288587"/>
                  <a:ext cx="28512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16" name="Freihand 115">
                  <a:extLst>
                    <a:ext uri="{FF2B5EF4-FFF2-40B4-BE49-F238E27FC236}">
                      <a16:creationId xmlns:a16="http://schemas.microsoft.com/office/drawing/2014/main" id="{A0964DAE-E027-40E4-A5A3-B6B50F54F3E4}"/>
                    </a:ext>
                  </a:extLst>
                </p14:cNvPr>
                <p14:cNvContentPartPr/>
                <p14:nvPr/>
              </p14:nvContentPartPr>
              <p14:xfrm>
                <a:off x="8435987" y="2315227"/>
                <a:ext cx="142920" cy="79920"/>
              </p14:xfrm>
            </p:contentPart>
          </mc:Choice>
          <mc:Fallback>
            <p:pic>
              <p:nvPicPr>
                <p:cNvPr id="116" name="Freihand 115">
                  <a:extLst>
                    <a:ext uri="{FF2B5EF4-FFF2-40B4-BE49-F238E27FC236}">
                      <a16:creationId xmlns:a16="http://schemas.microsoft.com/office/drawing/2014/main" id="{A0964DAE-E027-40E4-A5A3-B6B50F54F3E4}"/>
                    </a:ext>
                  </a:extLst>
                </p:cNvPr>
                <p:cNvPicPr/>
                <p:nvPr/>
              </p:nvPicPr>
              <p:blipFill>
                <a:blip r:embed="rId292"/>
                <a:stretch>
                  <a:fillRect/>
                </a:stretch>
              </p:blipFill>
              <p:spPr>
                <a:xfrm>
                  <a:off x="8431667" y="2310907"/>
                  <a:ext cx="1515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17" name="Freihand 116">
                  <a:extLst>
                    <a:ext uri="{FF2B5EF4-FFF2-40B4-BE49-F238E27FC236}">
                      <a16:creationId xmlns:a16="http://schemas.microsoft.com/office/drawing/2014/main" id="{33FCA4E0-B14D-47E4-ABA3-AB450252816F}"/>
                    </a:ext>
                  </a:extLst>
                </p14:cNvPr>
                <p14:cNvContentPartPr/>
                <p14:nvPr/>
              </p14:nvContentPartPr>
              <p14:xfrm>
                <a:off x="8557667" y="2261947"/>
                <a:ext cx="360" cy="360"/>
              </p14:xfrm>
            </p:contentPart>
          </mc:Choice>
          <mc:Fallback>
            <p:pic>
              <p:nvPicPr>
                <p:cNvPr id="117" name="Freihand 116">
                  <a:extLst>
                    <a:ext uri="{FF2B5EF4-FFF2-40B4-BE49-F238E27FC236}">
                      <a16:creationId xmlns:a16="http://schemas.microsoft.com/office/drawing/2014/main" id="{33FCA4E0-B14D-47E4-ABA3-AB450252816F}"/>
                    </a:ext>
                  </a:extLst>
                </p:cNvPr>
                <p:cNvPicPr/>
                <p:nvPr/>
              </p:nvPicPr>
              <p:blipFill>
                <a:blip r:embed="rId101"/>
                <a:stretch>
                  <a:fillRect/>
                </a:stretch>
              </p:blipFill>
              <p:spPr>
                <a:xfrm>
                  <a:off x="8553347" y="2257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18" name="Freihand 117">
                  <a:extLst>
                    <a:ext uri="{FF2B5EF4-FFF2-40B4-BE49-F238E27FC236}">
                      <a16:creationId xmlns:a16="http://schemas.microsoft.com/office/drawing/2014/main" id="{3265C8F9-4432-4023-B5E9-5A20831EADF9}"/>
                    </a:ext>
                  </a:extLst>
                </p14:cNvPr>
                <p14:cNvContentPartPr/>
                <p14:nvPr/>
              </p14:nvContentPartPr>
              <p14:xfrm>
                <a:off x="8613467" y="2302267"/>
                <a:ext cx="179280" cy="82080"/>
              </p14:xfrm>
            </p:contentPart>
          </mc:Choice>
          <mc:Fallback>
            <p:pic>
              <p:nvPicPr>
                <p:cNvPr id="118" name="Freihand 117">
                  <a:extLst>
                    <a:ext uri="{FF2B5EF4-FFF2-40B4-BE49-F238E27FC236}">
                      <a16:creationId xmlns:a16="http://schemas.microsoft.com/office/drawing/2014/main" id="{3265C8F9-4432-4023-B5E9-5A20831EADF9}"/>
                    </a:ext>
                  </a:extLst>
                </p:cNvPr>
                <p:cNvPicPr/>
                <p:nvPr/>
              </p:nvPicPr>
              <p:blipFill>
                <a:blip r:embed="rId295"/>
                <a:stretch>
                  <a:fillRect/>
                </a:stretch>
              </p:blipFill>
              <p:spPr>
                <a:xfrm>
                  <a:off x="8609147" y="2297947"/>
                  <a:ext cx="1879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19" name="Freihand 118">
                  <a:extLst>
                    <a:ext uri="{FF2B5EF4-FFF2-40B4-BE49-F238E27FC236}">
                      <a16:creationId xmlns:a16="http://schemas.microsoft.com/office/drawing/2014/main" id="{517C05F7-B1B9-4C18-9047-F7C0B243D17A}"/>
                    </a:ext>
                  </a:extLst>
                </p14:cNvPr>
                <p14:cNvContentPartPr/>
                <p14:nvPr/>
              </p14:nvContentPartPr>
              <p14:xfrm>
                <a:off x="8836667" y="2295787"/>
                <a:ext cx="65520" cy="84600"/>
              </p14:xfrm>
            </p:contentPart>
          </mc:Choice>
          <mc:Fallback>
            <p:pic>
              <p:nvPicPr>
                <p:cNvPr id="119" name="Freihand 118">
                  <a:extLst>
                    <a:ext uri="{FF2B5EF4-FFF2-40B4-BE49-F238E27FC236}">
                      <a16:creationId xmlns:a16="http://schemas.microsoft.com/office/drawing/2014/main" id="{517C05F7-B1B9-4C18-9047-F7C0B243D17A}"/>
                    </a:ext>
                  </a:extLst>
                </p:cNvPr>
                <p:cNvPicPr/>
                <p:nvPr/>
              </p:nvPicPr>
              <p:blipFill>
                <a:blip r:embed="rId297"/>
                <a:stretch>
                  <a:fillRect/>
                </a:stretch>
              </p:blipFill>
              <p:spPr>
                <a:xfrm>
                  <a:off x="8832347" y="2291467"/>
                  <a:ext cx="7416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20" name="Freihand 119">
                  <a:extLst>
                    <a:ext uri="{FF2B5EF4-FFF2-40B4-BE49-F238E27FC236}">
                      <a16:creationId xmlns:a16="http://schemas.microsoft.com/office/drawing/2014/main" id="{4D67C64D-2D2C-462A-A0FB-BE63412EF3E6}"/>
                    </a:ext>
                  </a:extLst>
                </p14:cNvPr>
                <p14:cNvContentPartPr/>
                <p14:nvPr/>
              </p14:nvContentPartPr>
              <p14:xfrm>
                <a:off x="8872667" y="2209027"/>
                <a:ext cx="114480" cy="174240"/>
              </p14:xfrm>
            </p:contentPart>
          </mc:Choice>
          <mc:Fallback>
            <p:pic>
              <p:nvPicPr>
                <p:cNvPr id="120" name="Freihand 119">
                  <a:extLst>
                    <a:ext uri="{FF2B5EF4-FFF2-40B4-BE49-F238E27FC236}">
                      <a16:creationId xmlns:a16="http://schemas.microsoft.com/office/drawing/2014/main" id="{4D67C64D-2D2C-462A-A0FB-BE63412EF3E6}"/>
                    </a:ext>
                  </a:extLst>
                </p:cNvPr>
                <p:cNvPicPr/>
                <p:nvPr/>
              </p:nvPicPr>
              <p:blipFill>
                <a:blip r:embed="rId299"/>
                <a:stretch>
                  <a:fillRect/>
                </a:stretch>
              </p:blipFill>
              <p:spPr>
                <a:xfrm>
                  <a:off x="8868347" y="2204707"/>
                  <a:ext cx="12312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21" name="Freihand 120">
                  <a:extLst>
                    <a:ext uri="{FF2B5EF4-FFF2-40B4-BE49-F238E27FC236}">
                      <a16:creationId xmlns:a16="http://schemas.microsoft.com/office/drawing/2014/main" id="{04EA0C80-DECC-4125-97F6-B8D6093C2A22}"/>
                    </a:ext>
                  </a:extLst>
                </p14:cNvPr>
                <p14:cNvContentPartPr/>
                <p14:nvPr/>
              </p14:nvContentPartPr>
              <p14:xfrm>
                <a:off x="8957987" y="2277787"/>
                <a:ext cx="148320" cy="65880"/>
              </p14:xfrm>
            </p:contentPart>
          </mc:Choice>
          <mc:Fallback>
            <p:pic>
              <p:nvPicPr>
                <p:cNvPr id="121" name="Freihand 120">
                  <a:extLst>
                    <a:ext uri="{FF2B5EF4-FFF2-40B4-BE49-F238E27FC236}">
                      <a16:creationId xmlns:a16="http://schemas.microsoft.com/office/drawing/2014/main" id="{04EA0C80-DECC-4125-97F6-B8D6093C2A22}"/>
                    </a:ext>
                  </a:extLst>
                </p:cNvPr>
                <p:cNvPicPr/>
                <p:nvPr/>
              </p:nvPicPr>
              <p:blipFill>
                <a:blip r:embed="rId301"/>
                <a:stretch>
                  <a:fillRect/>
                </a:stretch>
              </p:blipFill>
              <p:spPr>
                <a:xfrm>
                  <a:off x="8953667" y="2273467"/>
                  <a:ext cx="15696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22" name="Freihand 121">
                  <a:extLst>
                    <a:ext uri="{FF2B5EF4-FFF2-40B4-BE49-F238E27FC236}">
                      <a16:creationId xmlns:a16="http://schemas.microsoft.com/office/drawing/2014/main" id="{6D325C53-9A6B-420F-AB6B-0EC81EB278EC}"/>
                    </a:ext>
                  </a:extLst>
                </p14:cNvPr>
                <p14:cNvContentPartPr/>
                <p14:nvPr/>
              </p14:nvContentPartPr>
              <p14:xfrm>
                <a:off x="9095867" y="2260507"/>
                <a:ext cx="110160" cy="101520"/>
              </p14:xfrm>
            </p:contentPart>
          </mc:Choice>
          <mc:Fallback>
            <p:pic>
              <p:nvPicPr>
                <p:cNvPr id="122" name="Freihand 121">
                  <a:extLst>
                    <a:ext uri="{FF2B5EF4-FFF2-40B4-BE49-F238E27FC236}">
                      <a16:creationId xmlns:a16="http://schemas.microsoft.com/office/drawing/2014/main" id="{6D325C53-9A6B-420F-AB6B-0EC81EB278EC}"/>
                    </a:ext>
                  </a:extLst>
                </p:cNvPr>
                <p:cNvPicPr/>
                <p:nvPr/>
              </p:nvPicPr>
              <p:blipFill>
                <a:blip r:embed="rId303"/>
                <a:stretch>
                  <a:fillRect/>
                </a:stretch>
              </p:blipFill>
              <p:spPr>
                <a:xfrm>
                  <a:off x="9091547" y="2256187"/>
                  <a:ext cx="11880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48" name="Freihand 147">
                  <a:extLst>
                    <a:ext uri="{FF2B5EF4-FFF2-40B4-BE49-F238E27FC236}">
                      <a16:creationId xmlns:a16="http://schemas.microsoft.com/office/drawing/2014/main" id="{C994BA31-5071-4D81-A8BF-4DA3ADC892B8}"/>
                    </a:ext>
                  </a:extLst>
                </p14:cNvPr>
                <p14:cNvContentPartPr/>
                <p14:nvPr/>
              </p14:nvContentPartPr>
              <p14:xfrm>
                <a:off x="5517467" y="2475787"/>
                <a:ext cx="112680" cy="61920"/>
              </p14:xfrm>
            </p:contentPart>
          </mc:Choice>
          <mc:Fallback>
            <p:pic>
              <p:nvPicPr>
                <p:cNvPr id="148" name="Freihand 147">
                  <a:extLst>
                    <a:ext uri="{FF2B5EF4-FFF2-40B4-BE49-F238E27FC236}">
                      <a16:creationId xmlns:a16="http://schemas.microsoft.com/office/drawing/2014/main" id="{C994BA31-5071-4D81-A8BF-4DA3ADC892B8}"/>
                    </a:ext>
                  </a:extLst>
                </p:cNvPr>
                <p:cNvPicPr/>
                <p:nvPr/>
              </p:nvPicPr>
              <p:blipFill>
                <a:blip r:embed="rId305"/>
                <a:stretch>
                  <a:fillRect/>
                </a:stretch>
              </p:blipFill>
              <p:spPr>
                <a:xfrm>
                  <a:off x="5513147" y="2471467"/>
                  <a:ext cx="12132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49" name="Freihand 148">
                  <a:extLst>
                    <a:ext uri="{FF2B5EF4-FFF2-40B4-BE49-F238E27FC236}">
                      <a16:creationId xmlns:a16="http://schemas.microsoft.com/office/drawing/2014/main" id="{C3E839C1-4931-4CD6-9C7A-C44218075D99}"/>
                    </a:ext>
                  </a:extLst>
                </p14:cNvPr>
                <p14:cNvContentPartPr/>
                <p14:nvPr/>
              </p14:nvContentPartPr>
              <p14:xfrm>
                <a:off x="3929507" y="2407387"/>
                <a:ext cx="1794960" cy="1172160"/>
              </p14:xfrm>
            </p:contentPart>
          </mc:Choice>
          <mc:Fallback>
            <p:pic>
              <p:nvPicPr>
                <p:cNvPr id="149" name="Freihand 148">
                  <a:extLst>
                    <a:ext uri="{FF2B5EF4-FFF2-40B4-BE49-F238E27FC236}">
                      <a16:creationId xmlns:a16="http://schemas.microsoft.com/office/drawing/2014/main" id="{C3E839C1-4931-4CD6-9C7A-C44218075D99}"/>
                    </a:ext>
                  </a:extLst>
                </p:cNvPr>
                <p:cNvPicPr/>
                <p:nvPr/>
              </p:nvPicPr>
              <p:blipFill>
                <a:blip r:embed="rId307"/>
                <a:stretch>
                  <a:fillRect/>
                </a:stretch>
              </p:blipFill>
              <p:spPr>
                <a:xfrm>
                  <a:off x="3925187" y="2403067"/>
                  <a:ext cx="1803600" cy="118080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50" name="Freihand 149">
                  <a:extLst>
                    <a:ext uri="{FF2B5EF4-FFF2-40B4-BE49-F238E27FC236}">
                      <a16:creationId xmlns:a16="http://schemas.microsoft.com/office/drawing/2014/main" id="{D3287106-E38B-4CB5-9458-ECD7C979B70D}"/>
                    </a:ext>
                  </a:extLst>
                </p14:cNvPr>
                <p14:cNvContentPartPr/>
                <p14:nvPr/>
              </p14:nvContentPartPr>
              <p14:xfrm>
                <a:off x="3815027" y="3384427"/>
                <a:ext cx="309600" cy="334080"/>
              </p14:xfrm>
            </p:contentPart>
          </mc:Choice>
          <mc:Fallback>
            <p:pic>
              <p:nvPicPr>
                <p:cNvPr id="150" name="Freihand 149">
                  <a:extLst>
                    <a:ext uri="{FF2B5EF4-FFF2-40B4-BE49-F238E27FC236}">
                      <a16:creationId xmlns:a16="http://schemas.microsoft.com/office/drawing/2014/main" id="{D3287106-E38B-4CB5-9458-ECD7C979B70D}"/>
                    </a:ext>
                  </a:extLst>
                </p:cNvPr>
                <p:cNvPicPr/>
                <p:nvPr/>
              </p:nvPicPr>
              <p:blipFill>
                <a:blip r:embed="rId309"/>
                <a:stretch>
                  <a:fillRect/>
                </a:stretch>
              </p:blipFill>
              <p:spPr>
                <a:xfrm>
                  <a:off x="3810707" y="3380107"/>
                  <a:ext cx="318240" cy="34272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51" name="Freihand 150">
                  <a:extLst>
                    <a:ext uri="{FF2B5EF4-FFF2-40B4-BE49-F238E27FC236}">
                      <a16:creationId xmlns:a16="http://schemas.microsoft.com/office/drawing/2014/main" id="{A9FF6BAE-2686-45C6-916A-E09A3577EE03}"/>
                    </a:ext>
                  </a:extLst>
                </p14:cNvPr>
                <p14:cNvContentPartPr/>
                <p14:nvPr/>
              </p14:nvContentPartPr>
              <p14:xfrm>
                <a:off x="3133547" y="3779707"/>
                <a:ext cx="193320" cy="126720"/>
              </p14:xfrm>
            </p:contentPart>
          </mc:Choice>
          <mc:Fallback>
            <p:pic>
              <p:nvPicPr>
                <p:cNvPr id="151" name="Freihand 150">
                  <a:extLst>
                    <a:ext uri="{FF2B5EF4-FFF2-40B4-BE49-F238E27FC236}">
                      <a16:creationId xmlns:a16="http://schemas.microsoft.com/office/drawing/2014/main" id="{A9FF6BAE-2686-45C6-916A-E09A3577EE03}"/>
                    </a:ext>
                  </a:extLst>
                </p:cNvPr>
                <p:cNvPicPr/>
                <p:nvPr/>
              </p:nvPicPr>
              <p:blipFill>
                <a:blip r:embed="rId311"/>
                <a:stretch>
                  <a:fillRect/>
                </a:stretch>
              </p:blipFill>
              <p:spPr>
                <a:xfrm>
                  <a:off x="3129227" y="3775387"/>
                  <a:ext cx="20196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52" name="Freihand 151">
                  <a:extLst>
                    <a:ext uri="{FF2B5EF4-FFF2-40B4-BE49-F238E27FC236}">
                      <a16:creationId xmlns:a16="http://schemas.microsoft.com/office/drawing/2014/main" id="{442794D8-15AC-4BC6-81D9-02A8110E0700}"/>
                    </a:ext>
                  </a:extLst>
                </p14:cNvPr>
                <p14:cNvContentPartPr/>
                <p14:nvPr/>
              </p14:nvContentPartPr>
              <p14:xfrm>
                <a:off x="3317867" y="3776827"/>
                <a:ext cx="87840" cy="101880"/>
              </p14:xfrm>
            </p:contentPart>
          </mc:Choice>
          <mc:Fallback>
            <p:pic>
              <p:nvPicPr>
                <p:cNvPr id="152" name="Freihand 151">
                  <a:extLst>
                    <a:ext uri="{FF2B5EF4-FFF2-40B4-BE49-F238E27FC236}">
                      <a16:creationId xmlns:a16="http://schemas.microsoft.com/office/drawing/2014/main" id="{442794D8-15AC-4BC6-81D9-02A8110E0700}"/>
                    </a:ext>
                  </a:extLst>
                </p:cNvPr>
                <p:cNvPicPr/>
                <p:nvPr/>
              </p:nvPicPr>
              <p:blipFill>
                <a:blip r:embed="rId313"/>
                <a:stretch>
                  <a:fillRect/>
                </a:stretch>
              </p:blipFill>
              <p:spPr>
                <a:xfrm>
                  <a:off x="3313547" y="3772507"/>
                  <a:ext cx="9648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55" name="Freihand 154">
                  <a:extLst>
                    <a:ext uri="{FF2B5EF4-FFF2-40B4-BE49-F238E27FC236}">
                      <a16:creationId xmlns:a16="http://schemas.microsoft.com/office/drawing/2014/main" id="{E64B37B5-F5C1-4DA0-85B7-89543E42550F}"/>
                    </a:ext>
                  </a:extLst>
                </p14:cNvPr>
                <p14:cNvContentPartPr/>
                <p14:nvPr/>
              </p14:nvContentPartPr>
              <p14:xfrm>
                <a:off x="3536387" y="3786547"/>
                <a:ext cx="189360" cy="105120"/>
              </p14:xfrm>
            </p:contentPart>
          </mc:Choice>
          <mc:Fallback>
            <p:pic>
              <p:nvPicPr>
                <p:cNvPr id="155" name="Freihand 154">
                  <a:extLst>
                    <a:ext uri="{FF2B5EF4-FFF2-40B4-BE49-F238E27FC236}">
                      <a16:creationId xmlns:a16="http://schemas.microsoft.com/office/drawing/2014/main" id="{E64B37B5-F5C1-4DA0-85B7-89543E42550F}"/>
                    </a:ext>
                  </a:extLst>
                </p:cNvPr>
                <p:cNvPicPr/>
                <p:nvPr/>
              </p:nvPicPr>
              <p:blipFill>
                <a:blip r:embed="rId315"/>
                <a:stretch>
                  <a:fillRect/>
                </a:stretch>
              </p:blipFill>
              <p:spPr>
                <a:xfrm>
                  <a:off x="3532067" y="3782227"/>
                  <a:ext cx="1980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56" name="Freihand 155">
                  <a:extLst>
                    <a:ext uri="{FF2B5EF4-FFF2-40B4-BE49-F238E27FC236}">
                      <a16:creationId xmlns:a16="http://schemas.microsoft.com/office/drawing/2014/main" id="{2E4AA3FE-FF9E-43B4-B2C2-0A54E075B5C4}"/>
                    </a:ext>
                  </a:extLst>
                </p14:cNvPr>
                <p14:cNvContentPartPr/>
                <p14:nvPr/>
              </p14:nvContentPartPr>
              <p14:xfrm>
                <a:off x="3743747" y="3714907"/>
                <a:ext cx="75600" cy="154800"/>
              </p14:xfrm>
            </p:contentPart>
          </mc:Choice>
          <mc:Fallback>
            <p:pic>
              <p:nvPicPr>
                <p:cNvPr id="156" name="Freihand 155">
                  <a:extLst>
                    <a:ext uri="{FF2B5EF4-FFF2-40B4-BE49-F238E27FC236}">
                      <a16:creationId xmlns:a16="http://schemas.microsoft.com/office/drawing/2014/main" id="{2E4AA3FE-FF9E-43B4-B2C2-0A54E075B5C4}"/>
                    </a:ext>
                  </a:extLst>
                </p:cNvPr>
                <p:cNvPicPr/>
                <p:nvPr/>
              </p:nvPicPr>
              <p:blipFill>
                <a:blip r:embed="rId317"/>
                <a:stretch>
                  <a:fillRect/>
                </a:stretch>
              </p:blipFill>
              <p:spPr>
                <a:xfrm>
                  <a:off x="3739427" y="3710587"/>
                  <a:ext cx="8424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57" name="Freihand 156">
                  <a:extLst>
                    <a:ext uri="{FF2B5EF4-FFF2-40B4-BE49-F238E27FC236}">
                      <a16:creationId xmlns:a16="http://schemas.microsoft.com/office/drawing/2014/main" id="{C93D9508-CE49-42E7-8C78-B125D1C8D4F6}"/>
                    </a:ext>
                  </a:extLst>
                </p14:cNvPr>
                <p14:cNvContentPartPr/>
                <p14:nvPr/>
              </p14:nvContentPartPr>
              <p14:xfrm>
                <a:off x="3836987" y="3807787"/>
                <a:ext cx="10800" cy="42480"/>
              </p14:xfrm>
            </p:contentPart>
          </mc:Choice>
          <mc:Fallback>
            <p:pic>
              <p:nvPicPr>
                <p:cNvPr id="157" name="Freihand 156">
                  <a:extLst>
                    <a:ext uri="{FF2B5EF4-FFF2-40B4-BE49-F238E27FC236}">
                      <a16:creationId xmlns:a16="http://schemas.microsoft.com/office/drawing/2014/main" id="{C93D9508-CE49-42E7-8C78-B125D1C8D4F6}"/>
                    </a:ext>
                  </a:extLst>
                </p:cNvPr>
                <p:cNvPicPr/>
                <p:nvPr/>
              </p:nvPicPr>
              <p:blipFill>
                <a:blip r:embed="rId319"/>
                <a:stretch>
                  <a:fillRect/>
                </a:stretch>
              </p:blipFill>
              <p:spPr>
                <a:xfrm>
                  <a:off x="3832667" y="3803467"/>
                  <a:ext cx="1944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58" name="Freihand 157">
                  <a:extLst>
                    <a:ext uri="{FF2B5EF4-FFF2-40B4-BE49-F238E27FC236}">
                      <a16:creationId xmlns:a16="http://schemas.microsoft.com/office/drawing/2014/main" id="{92D6C287-EBF3-4F4E-B6EF-216EDEC1BC17}"/>
                    </a:ext>
                  </a:extLst>
                </p14:cNvPr>
                <p14:cNvContentPartPr/>
                <p14:nvPr/>
              </p14:nvContentPartPr>
              <p14:xfrm>
                <a:off x="3914027" y="3672427"/>
                <a:ext cx="337320" cy="268200"/>
              </p14:xfrm>
            </p:contentPart>
          </mc:Choice>
          <mc:Fallback>
            <p:pic>
              <p:nvPicPr>
                <p:cNvPr id="158" name="Freihand 157">
                  <a:extLst>
                    <a:ext uri="{FF2B5EF4-FFF2-40B4-BE49-F238E27FC236}">
                      <a16:creationId xmlns:a16="http://schemas.microsoft.com/office/drawing/2014/main" id="{92D6C287-EBF3-4F4E-B6EF-216EDEC1BC17}"/>
                    </a:ext>
                  </a:extLst>
                </p:cNvPr>
                <p:cNvPicPr/>
                <p:nvPr/>
              </p:nvPicPr>
              <p:blipFill>
                <a:blip r:embed="rId321"/>
                <a:stretch>
                  <a:fillRect/>
                </a:stretch>
              </p:blipFill>
              <p:spPr>
                <a:xfrm>
                  <a:off x="3909707" y="3668107"/>
                  <a:ext cx="34596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59" name="Freihand 158">
                  <a:extLst>
                    <a:ext uri="{FF2B5EF4-FFF2-40B4-BE49-F238E27FC236}">
                      <a16:creationId xmlns:a16="http://schemas.microsoft.com/office/drawing/2014/main" id="{8F38E41D-C612-4074-853D-9EB491990193}"/>
                    </a:ext>
                  </a:extLst>
                </p14:cNvPr>
                <p14:cNvContentPartPr/>
                <p14:nvPr/>
              </p14:nvContentPartPr>
              <p14:xfrm>
                <a:off x="3231467" y="4055467"/>
                <a:ext cx="114480" cy="92160"/>
              </p14:xfrm>
            </p:contentPart>
          </mc:Choice>
          <mc:Fallback>
            <p:pic>
              <p:nvPicPr>
                <p:cNvPr id="159" name="Freihand 158">
                  <a:extLst>
                    <a:ext uri="{FF2B5EF4-FFF2-40B4-BE49-F238E27FC236}">
                      <a16:creationId xmlns:a16="http://schemas.microsoft.com/office/drawing/2014/main" id="{8F38E41D-C612-4074-853D-9EB491990193}"/>
                    </a:ext>
                  </a:extLst>
                </p:cNvPr>
                <p:cNvPicPr/>
                <p:nvPr/>
              </p:nvPicPr>
              <p:blipFill>
                <a:blip r:embed="rId323"/>
                <a:stretch>
                  <a:fillRect/>
                </a:stretch>
              </p:blipFill>
              <p:spPr>
                <a:xfrm>
                  <a:off x="3227147" y="4051147"/>
                  <a:ext cx="1231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60" name="Freihand 159">
                  <a:extLst>
                    <a:ext uri="{FF2B5EF4-FFF2-40B4-BE49-F238E27FC236}">
                      <a16:creationId xmlns:a16="http://schemas.microsoft.com/office/drawing/2014/main" id="{00964669-600B-437D-9E7E-A587C6AE3605}"/>
                    </a:ext>
                  </a:extLst>
                </p14:cNvPr>
                <p14:cNvContentPartPr/>
                <p14:nvPr/>
              </p14:nvContentPartPr>
              <p14:xfrm>
                <a:off x="3388787" y="4063747"/>
                <a:ext cx="124200" cy="55440"/>
              </p14:xfrm>
            </p:contentPart>
          </mc:Choice>
          <mc:Fallback>
            <p:pic>
              <p:nvPicPr>
                <p:cNvPr id="160" name="Freihand 159">
                  <a:extLst>
                    <a:ext uri="{FF2B5EF4-FFF2-40B4-BE49-F238E27FC236}">
                      <a16:creationId xmlns:a16="http://schemas.microsoft.com/office/drawing/2014/main" id="{00964669-600B-437D-9E7E-A587C6AE3605}"/>
                    </a:ext>
                  </a:extLst>
                </p:cNvPr>
                <p:cNvPicPr/>
                <p:nvPr/>
              </p:nvPicPr>
              <p:blipFill>
                <a:blip r:embed="rId325"/>
                <a:stretch>
                  <a:fillRect/>
                </a:stretch>
              </p:blipFill>
              <p:spPr>
                <a:xfrm>
                  <a:off x="3384467" y="4059427"/>
                  <a:ext cx="13284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61" name="Freihand 160">
                  <a:extLst>
                    <a:ext uri="{FF2B5EF4-FFF2-40B4-BE49-F238E27FC236}">
                      <a16:creationId xmlns:a16="http://schemas.microsoft.com/office/drawing/2014/main" id="{98A2AF36-C133-4492-A2AB-53CA369CF7F8}"/>
                    </a:ext>
                  </a:extLst>
                </p14:cNvPr>
                <p14:cNvContentPartPr/>
                <p14:nvPr/>
              </p14:nvContentPartPr>
              <p14:xfrm>
                <a:off x="3527387" y="4001107"/>
                <a:ext cx="157680" cy="115920"/>
              </p14:xfrm>
            </p:contentPart>
          </mc:Choice>
          <mc:Fallback>
            <p:pic>
              <p:nvPicPr>
                <p:cNvPr id="161" name="Freihand 160">
                  <a:extLst>
                    <a:ext uri="{FF2B5EF4-FFF2-40B4-BE49-F238E27FC236}">
                      <a16:creationId xmlns:a16="http://schemas.microsoft.com/office/drawing/2014/main" id="{98A2AF36-C133-4492-A2AB-53CA369CF7F8}"/>
                    </a:ext>
                  </a:extLst>
                </p:cNvPr>
                <p:cNvPicPr/>
                <p:nvPr/>
              </p:nvPicPr>
              <p:blipFill>
                <a:blip r:embed="rId327"/>
                <a:stretch>
                  <a:fillRect/>
                </a:stretch>
              </p:blipFill>
              <p:spPr>
                <a:xfrm>
                  <a:off x="3523067" y="3996787"/>
                  <a:ext cx="1663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162" name="Freihand 161">
                  <a:extLst>
                    <a:ext uri="{FF2B5EF4-FFF2-40B4-BE49-F238E27FC236}">
                      <a16:creationId xmlns:a16="http://schemas.microsoft.com/office/drawing/2014/main" id="{9997E69D-A230-4385-9BF8-4765E84C2672}"/>
                    </a:ext>
                  </a:extLst>
                </p14:cNvPr>
                <p14:cNvContentPartPr/>
                <p14:nvPr/>
              </p14:nvContentPartPr>
              <p14:xfrm>
                <a:off x="3696227" y="3981307"/>
                <a:ext cx="360" cy="360"/>
              </p14:xfrm>
            </p:contentPart>
          </mc:Choice>
          <mc:Fallback>
            <p:pic>
              <p:nvPicPr>
                <p:cNvPr id="162" name="Freihand 161">
                  <a:extLst>
                    <a:ext uri="{FF2B5EF4-FFF2-40B4-BE49-F238E27FC236}">
                      <a16:creationId xmlns:a16="http://schemas.microsoft.com/office/drawing/2014/main" id="{9997E69D-A230-4385-9BF8-4765E84C2672}"/>
                    </a:ext>
                  </a:extLst>
                </p:cNvPr>
                <p:cNvPicPr/>
                <p:nvPr/>
              </p:nvPicPr>
              <p:blipFill>
                <a:blip r:embed="rId101"/>
                <a:stretch>
                  <a:fillRect/>
                </a:stretch>
              </p:blipFill>
              <p:spPr>
                <a:xfrm>
                  <a:off x="3691907" y="3976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163" name="Freihand 162">
                  <a:extLst>
                    <a:ext uri="{FF2B5EF4-FFF2-40B4-BE49-F238E27FC236}">
                      <a16:creationId xmlns:a16="http://schemas.microsoft.com/office/drawing/2014/main" id="{604D89F9-EEE5-4B46-B900-10160C5B55E4}"/>
                    </a:ext>
                  </a:extLst>
                </p14:cNvPr>
                <p14:cNvContentPartPr/>
                <p14:nvPr/>
              </p14:nvContentPartPr>
              <p14:xfrm>
                <a:off x="3741587" y="3942067"/>
                <a:ext cx="88560" cy="178920"/>
              </p14:xfrm>
            </p:contentPart>
          </mc:Choice>
          <mc:Fallback>
            <p:pic>
              <p:nvPicPr>
                <p:cNvPr id="163" name="Freihand 162">
                  <a:extLst>
                    <a:ext uri="{FF2B5EF4-FFF2-40B4-BE49-F238E27FC236}">
                      <a16:creationId xmlns:a16="http://schemas.microsoft.com/office/drawing/2014/main" id="{604D89F9-EEE5-4B46-B900-10160C5B55E4}"/>
                    </a:ext>
                  </a:extLst>
                </p:cNvPr>
                <p:cNvPicPr/>
                <p:nvPr/>
              </p:nvPicPr>
              <p:blipFill>
                <a:blip r:embed="rId330"/>
                <a:stretch>
                  <a:fillRect/>
                </a:stretch>
              </p:blipFill>
              <p:spPr>
                <a:xfrm>
                  <a:off x="3737267" y="3937747"/>
                  <a:ext cx="9720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164" name="Freihand 163">
                  <a:extLst>
                    <a:ext uri="{FF2B5EF4-FFF2-40B4-BE49-F238E27FC236}">
                      <a16:creationId xmlns:a16="http://schemas.microsoft.com/office/drawing/2014/main" id="{3CECC789-FEAD-4A78-B1C9-BBA851611FA6}"/>
                    </a:ext>
                  </a:extLst>
                </p14:cNvPr>
                <p14:cNvContentPartPr/>
                <p14:nvPr/>
              </p14:nvContentPartPr>
              <p14:xfrm>
                <a:off x="3820067" y="3969787"/>
                <a:ext cx="9000" cy="30960"/>
              </p14:xfrm>
            </p:contentPart>
          </mc:Choice>
          <mc:Fallback>
            <p:pic>
              <p:nvPicPr>
                <p:cNvPr id="164" name="Freihand 163">
                  <a:extLst>
                    <a:ext uri="{FF2B5EF4-FFF2-40B4-BE49-F238E27FC236}">
                      <a16:creationId xmlns:a16="http://schemas.microsoft.com/office/drawing/2014/main" id="{3CECC789-FEAD-4A78-B1C9-BBA851611FA6}"/>
                    </a:ext>
                  </a:extLst>
                </p:cNvPr>
                <p:cNvPicPr/>
                <p:nvPr/>
              </p:nvPicPr>
              <p:blipFill>
                <a:blip r:embed="rId332"/>
                <a:stretch>
                  <a:fillRect/>
                </a:stretch>
              </p:blipFill>
              <p:spPr>
                <a:xfrm>
                  <a:off x="3815747" y="3965467"/>
                  <a:ext cx="1764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165" name="Freihand 164">
                  <a:extLst>
                    <a:ext uri="{FF2B5EF4-FFF2-40B4-BE49-F238E27FC236}">
                      <a16:creationId xmlns:a16="http://schemas.microsoft.com/office/drawing/2014/main" id="{CBB72521-7DD4-4B62-9F0F-5DA906A72061}"/>
                    </a:ext>
                  </a:extLst>
                </p14:cNvPr>
                <p14:cNvContentPartPr/>
                <p14:nvPr/>
              </p14:nvContentPartPr>
              <p14:xfrm>
                <a:off x="3859307" y="4021627"/>
                <a:ext cx="233280" cy="67680"/>
              </p14:xfrm>
            </p:contentPart>
          </mc:Choice>
          <mc:Fallback>
            <p:pic>
              <p:nvPicPr>
                <p:cNvPr id="165" name="Freihand 164">
                  <a:extLst>
                    <a:ext uri="{FF2B5EF4-FFF2-40B4-BE49-F238E27FC236}">
                      <a16:creationId xmlns:a16="http://schemas.microsoft.com/office/drawing/2014/main" id="{CBB72521-7DD4-4B62-9F0F-5DA906A72061}"/>
                    </a:ext>
                  </a:extLst>
                </p:cNvPr>
                <p:cNvPicPr/>
                <p:nvPr/>
              </p:nvPicPr>
              <p:blipFill>
                <a:blip r:embed="rId334"/>
                <a:stretch>
                  <a:fillRect/>
                </a:stretch>
              </p:blipFill>
              <p:spPr>
                <a:xfrm>
                  <a:off x="3854987" y="4017307"/>
                  <a:ext cx="24192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170" name="Freihand 169">
                  <a:extLst>
                    <a:ext uri="{FF2B5EF4-FFF2-40B4-BE49-F238E27FC236}">
                      <a16:creationId xmlns:a16="http://schemas.microsoft.com/office/drawing/2014/main" id="{EDC48949-94EB-4E05-BB89-B1F168851DDF}"/>
                    </a:ext>
                  </a:extLst>
                </p14:cNvPr>
                <p14:cNvContentPartPr/>
                <p14:nvPr/>
              </p14:nvContentPartPr>
              <p14:xfrm>
                <a:off x="8516267" y="1622227"/>
                <a:ext cx="360" cy="360"/>
              </p14:xfrm>
            </p:contentPart>
          </mc:Choice>
          <mc:Fallback>
            <p:pic>
              <p:nvPicPr>
                <p:cNvPr id="170" name="Freihand 169">
                  <a:extLst>
                    <a:ext uri="{FF2B5EF4-FFF2-40B4-BE49-F238E27FC236}">
                      <a16:creationId xmlns:a16="http://schemas.microsoft.com/office/drawing/2014/main" id="{EDC48949-94EB-4E05-BB89-B1F168851DDF}"/>
                    </a:ext>
                  </a:extLst>
                </p:cNvPr>
                <p:cNvPicPr/>
                <p:nvPr/>
              </p:nvPicPr>
              <p:blipFill>
                <a:blip r:embed="rId101"/>
                <a:stretch>
                  <a:fillRect/>
                </a:stretch>
              </p:blipFill>
              <p:spPr>
                <a:xfrm>
                  <a:off x="8511947" y="16179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171" name="Freihand 170">
                  <a:extLst>
                    <a:ext uri="{FF2B5EF4-FFF2-40B4-BE49-F238E27FC236}">
                      <a16:creationId xmlns:a16="http://schemas.microsoft.com/office/drawing/2014/main" id="{7EEEDCB8-7035-450A-9302-328E67777269}"/>
                    </a:ext>
                  </a:extLst>
                </p14:cNvPr>
                <p14:cNvContentPartPr/>
                <p14:nvPr/>
              </p14:nvContentPartPr>
              <p14:xfrm>
                <a:off x="6502427" y="1413787"/>
                <a:ext cx="1918800" cy="207360"/>
              </p14:xfrm>
            </p:contentPart>
          </mc:Choice>
          <mc:Fallback>
            <p:pic>
              <p:nvPicPr>
                <p:cNvPr id="171" name="Freihand 170">
                  <a:extLst>
                    <a:ext uri="{FF2B5EF4-FFF2-40B4-BE49-F238E27FC236}">
                      <a16:creationId xmlns:a16="http://schemas.microsoft.com/office/drawing/2014/main" id="{7EEEDCB8-7035-450A-9302-328E67777269}"/>
                    </a:ext>
                  </a:extLst>
                </p:cNvPr>
                <p:cNvPicPr/>
                <p:nvPr/>
              </p:nvPicPr>
              <p:blipFill>
                <a:blip r:embed="rId337"/>
                <a:stretch>
                  <a:fillRect/>
                </a:stretch>
              </p:blipFill>
              <p:spPr>
                <a:xfrm>
                  <a:off x="6498107" y="1409467"/>
                  <a:ext cx="192744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172" name="Freihand 171">
                  <a:extLst>
                    <a:ext uri="{FF2B5EF4-FFF2-40B4-BE49-F238E27FC236}">
                      <a16:creationId xmlns:a16="http://schemas.microsoft.com/office/drawing/2014/main" id="{C3E1506A-1610-484E-B94C-5B8452EAE045}"/>
                    </a:ext>
                  </a:extLst>
                </p14:cNvPr>
                <p14:cNvContentPartPr/>
                <p14:nvPr/>
              </p14:nvContentPartPr>
              <p14:xfrm>
                <a:off x="5489387" y="1654267"/>
                <a:ext cx="4659840" cy="1265760"/>
              </p14:xfrm>
            </p:contentPart>
          </mc:Choice>
          <mc:Fallback>
            <p:pic>
              <p:nvPicPr>
                <p:cNvPr id="172" name="Freihand 171">
                  <a:extLst>
                    <a:ext uri="{FF2B5EF4-FFF2-40B4-BE49-F238E27FC236}">
                      <a16:creationId xmlns:a16="http://schemas.microsoft.com/office/drawing/2014/main" id="{C3E1506A-1610-484E-B94C-5B8452EAE045}"/>
                    </a:ext>
                  </a:extLst>
                </p:cNvPr>
                <p:cNvPicPr/>
                <p:nvPr/>
              </p:nvPicPr>
              <p:blipFill>
                <a:blip r:embed="rId339"/>
                <a:stretch>
                  <a:fillRect/>
                </a:stretch>
              </p:blipFill>
              <p:spPr>
                <a:xfrm>
                  <a:off x="5485067" y="1649947"/>
                  <a:ext cx="4668480" cy="127440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35" name="Freihand 34">
                  <a:extLst>
                    <a:ext uri="{FF2B5EF4-FFF2-40B4-BE49-F238E27FC236}">
                      <a16:creationId xmlns:a16="http://schemas.microsoft.com/office/drawing/2014/main" id="{FC270805-70B8-4D18-9A18-C03885C7AA09}"/>
                    </a:ext>
                  </a:extLst>
                </p14:cNvPr>
                <p14:cNvContentPartPr/>
                <p14:nvPr/>
              </p14:nvContentPartPr>
              <p14:xfrm>
                <a:off x="4344587" y="4409347"/>
                <a:ext cx="179280" cy="216000"/>
              </p14:xfrm>
            </p:contentPart>
          </mc:Choice>
          <mc:Fallback>
            <p:pic>
              <p:nvPicPr>
                <p:cNvPr id="35" name="Freihand 34">
                  <a:extLst>
                    <a:ext uri="{FF2B5EF4-FFF2-40B4-BE49-F238E27FC236}">
                      <a16:creationId xmlns:a16="http://schemas.microsoft.com/office/drawing/2014/main" id="{FC270805-70B8-4D18-9A18-C03885C7AA09}"/>
                    </a:ext>
                  </a:extLst>
                </p:cNvPr>
                <p:cNvPicPr/>
                <p:nvPr/>
              </p:nvPicPr>
              <p:blipFill>
                <a:blip r:embed="rId341"/>
                <a:stretch>
                  <a:fillRect/>
                </a:stretch>
              </p:blipFill>
              <p:spPr>
                <a:xfrm>
                  <a:off x="4340267" y="4405027"/>
                  <a:ext cx="18792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36" name="Freihand 35">
                  <a:extLst>
                    <a:ext uri="{FF2B5EF4-FFF2-40B4-BE49-F238E27FC236}">
                      <a16:creationId xmlns:a16="http://schemas.microsoft.com/office/drawing/2014/main" id="{DB25B428-02DB-4BAF-B319-7EE469E2F4D4}"/>
                    </a:ext>
                  </a:extLst>
                </p14:cNvPr>
                <p14:cNvContentPartPr/>
                <p14:nvPr/>
              </p14:nvContentPartPr>
              <p14:xfrm>
                <a:off x="4571747" y="4418707"/>
                <a:ext cx="120960" cy="144360"/>
              </p14:xfrm>
            </p:contentPart>
          </mc:Choice>
          <mc:Fallback>
            <p:pic>
              <p:nvPicPr>
                <p:cNvPr id="36" name="Freihand 35">
                  <a:extLst>
                    <a:ext uri="{FF2B5EF4-FFF2-40B4-BE49-F238E27FC236}">
                      <a16:creationId xmlns:a16="http://schemas.microsoft.com/office/drawing/2014/main" id="{DB25B428-02DB-4BAF-B319-7EE469E2F4D4}"/>
                    </a:ext>
                  </a:extLst>
                </p:cNvPr>
                <p:cNvPicPr/>
                <p:nvPr/>
              </p:nvPicPr>
              <p:blipFill>
                <a:blip r:embed="rId343"/>
                <a:stretch>
                  <a:fillRect/>
                </a:stretch>
              </p:blipFill>
              <p:spPr>
                <a:xfrm>
                  <a:off x="4567427" y="4414387"/>
                  <a:ext cx="12960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37" name="Freihand 36">
                  <a:extLst>
                    <a:ext uri="{FF2B5EF4-FFF2-40B4-BE49-F238E27FC236}">
                      <a16:creationId xmlns:a16="http://schemas.microsoft.com/office/drawing/2014/main" id="{CD80BAF2-9C75-4C29-BB3A-C9212B23274E}"/>
                    </a:ext>
                  </a:extLst>
                </p14:cNvPr>
                <p14:cNvContentPartPr/>
                <p14:nvPr/>
              </p14:nvContentPartPr>
              <p14:xfrm>
                <a:off x="4562387" y="4470907"/>
                <a:ext cx="126360" cy="20520"/>
              </p14:xfrm>
            </p:contentPart>
          </mc:Choice>
          <mc:Fallback>
            <p:pic>
              <p:nvPicPr>
                <p:cNvPr id="37" name="Freihand 36">
                  <a:extLst>
                    <a:ext uri="{FF2B5EF4-FFF2-40B4-BE49-F238E27FC236}">
                      <a16:creationId xmlns:a16="http://schemas.microsoft.com/office/drawing/2014/main" id="{CD80BAF2-9C75-4C29-BB3A-C9212B23274E}"/>
                    </a:ext>
                  </a:extLst>
                </p:cNvPr>
                <p:cNvPicPr/>
                <p:nvPr/>
              </p:nvPicPr>
              <p:blipFill>
                <a:blip r:embed="rId345"/>
                <a:stretch>
                  <a:fillRect/>
                </a:stretch>
              </p:blipFill>
              <p:spPr>
                <a:xfrm>
                  <a:off x="4558067" y="4466587"/>
                  <a:ext cx="1350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38" name="Freihand 37">
                  <a:extLst>
                    <a:ext uri="{FF2B5EF4-FFF2-40B4-BE49-F238E27FC236}">
                      <a16:creationId xmlns:a16="http://schemas.microsoft.com/office/drawing/2014/main" id="{4F0E6F2E-EC80-4EDC-8EE7-2216F1D7FDE9}"/>
                    </a:ext>
                  </a:extLst>
                </p14:cNvPr>
                <p14:cNvContentPartPr/>
                <p14:nvPr/>
              </p14:nvContentPartPr>
              <p14:xfrm>
                <a:off x="4558787" y="4500067"/>
                <a:ext cx="129600" cy="14760"/>
              </p14:xfrm>
            </p:contentPart>
          </mc:Choice>
          <mc:Fallback>
            <p:pic>
              <p:nvPicPr>
                <p:cNvPr id="38" name="Freihand 37">
                  <a:extLst>
                    <a:ext uri="{FF2B5EF4-FFF2-40B4-BE49-F238E27FC236}">
                      <a16:creationId xmlns:a16="http://schemas.microsoft.com/office/drawing/2014/main" id="{4F0E6F2E-EC80-4EDC-8EE7-2216F1D7FDE9}"/>
                    </a:ext>
                  </a:extLst>
                </p:cNvPr>
                <p:cNvPicPr/>
                <p:nvPr/>
              </p:nvPicPr>
              <p:blipFill>
                <a:blip r:embed="rId347"/>
                <a:stretch>
                  <a:fillRect/>
                </a:stretch>
              </p:blipFill>
              <p:spPr>
                <a:xfrm>
                  <a:off x="4554467" y="4495747"/>
                  <a:ext cx="1382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42" name="Freihand 41">
                  <a:extLst>
                    <a:ext uri="{FF2B5EF4-FFF2-40B4-BE49-F238E27FC236}">
                      <a16:creationId xmlns:a16="http://schemas.microsoft.com/office/drawing/2014/main" id="{08A3EB80-7154-4BA4-8767-3261FD519F23}"/>
                    </a:ext>
                  </a:extLst>
                </p14:cNvPr>
                <p14:cNvContentPartPr/>
                <p14:nvPr/>
              </p14:nvContentPartPr>
              <p14:xfrm>
                <a:off x="4726547" y="4426627"/>
                <a:ext cx="175320" cy="160560"/>
              </p14:xfrm>
            </p:contentPart>
          </mc:Choice>
          <mc:Fallback>
            <p:pic>
              <p:nvPicPr>
                <p:cNvPr id="42" name="Freihand 41">
                  <a:extLst>
                    <a:ext uri="{FF2B5EF4-FFF2-40B4-BE49-F238E27FC236}">
                      <a16:creationId xmlns:a16="http://schemas.microsoft.com/office/drawing/2014/main" id="{08A3EB80-7154-4BA4-8767-3261FD519F23}"/>
                    </a:ext>
                  </a:extLst>
                </p:cNvPr>
                <p:cNvPicPr/>
                <p:nvPr/>
              </p:nvPicPr>
              <p:blipFill>
                <a:blip r:embed="rId349"/>
                <a:stretch>
                  <a:fillRect/>
                </a:stretch>
              </p:blipFill>
              <p:spPr>
                <a:xfrm>
                  <a:off x="4722227" y="4422307"/>
                  <a:ext cx="1839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43" name="Freihand 42">
                  <a:extLst>
                    <a:ext uri="{FF2B5EF4-FFF2-40B4-BE49-F238E27FC236}">
                      <a16:creationId xmlns:a16="http://schemas.microsoft.com/office/drawing/2014/main" id="{B4159CA9-0B7C-41BD-9BEA-6297F48768C5}"/>
                    </a:ext>
                  </a:extLst>
                </p14:cNvPr>
                <p14:cNvContentPartPr/>
                <p14:nvPr/>
              </p14:nvContentPartPr>
              <p14:xfrm>
                <a:off x="4878827" y="4557667"/>
                <a:ext cx="84960" cy="102960"/>
              </p14:xfrm>
            </p:contentPart>
          </mc:Choice>
          <mc:Fallback>
            <p:pic>
              <p:nvPicPr>
                <p:cNvPr id="43" name="Freihand 42">
                  <a:extLst>
                    <a:ext uri="{FF2B5EF4-FFF2-40B4-BE49-F238E27FC236}">
                      <a16:creationId xmlns:a16="http://schemas.microsoft.com/office/drawing/2014/main" id="{B4159CA9-0B7C-41BD-9BEA-6297F48768C5}"/>
                    </a:ext>
                  </a:extLst>
                </p:cNvPr>
                <p:cNvPicPr/>
                <p:nvPr/>
              </p:nvPicPr>
              <p:blipFill>
                <a:blip r:embed="rId351"/>
                <a:stretch>
                  <a:fillRect/>
                </a:stretch>
              </p:blipFill>
              <p:spPr>
                <a:xfrm>
                  <a:off x="4874507" y="4553347"/>
                  <a:ext cx="936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49" name="Freihand 48">
                  <a:extLst>
                    <a:ext uri="{FF2B5EF4-FFF2-40B4-BE49-F238E27FC236}">
                      <a16:creationId xmlns:a16="http://schemas.microsoft.com/office/drawing/2014/main" id="{89E56F1B-17CF-4C7D-BBF1-A316DD8F2C50}"/>
                    </a:ext>
                  </a:extLst>
                </p14:cNvPr>
                <p14:cNvContentPartPr/>
                <p14:nvPr/>
              </p14:nvContentPartPr>
              <p14:xfrm>
                <a:off x="5260427" y="4399627"/>
                <a:ext cx="127800" cy="145440"/>
              </p14:xfrm>
            </p:contentPart>
          </mc:Choice>
          <mc:Fallback>
            <p:pic>
              <p:nvPicPr>
                <p:cNvPr id="49" name="Freihand 48">
                  <a:extLst>
                    <a:ext uri="{FF2B5EF4-FFF2-40B4-BE49-F238E27FC236}">
                      <a16:creationId xmlns:a16="http://schemas.microsoft.com/office/drawing/2014/main" id="{89E56F1B-17CF-4C7D-BBF1-A316DD8F2C50}"/>
                    </a:ext>
                  </a:extLst>
                </p:cNvPr>
                <p:cNvPicPr/>
                <p:nvPr/>
              </p:nvPicPr>
              <p:blipFill>
                <a:blip r:embed="rId353"/>
                <a:stretch>
                  <a:fillRect/>
                </a:stretch>
              </p:blipFill>
              <p:spPr>
                <a:xfrm>
                  <a:off x="5256107" y="4395307"/>
                  <a:ext cx="1364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50" name="Freihand 49">
                  <a:extLst>
                    <a:ext uri="{FF2B5EF4-FFF2-40B4-BE49-F238E27FC236}">
                      <a16:creationId xmlns:a16="http://schemas.microsoft.com/office/drawing/2014/main" id="{091C2FC6-A4C9-4BF5-9635-1154F357B45A}"/>
                    </a:ext>
                  </a:extLst>
                </p14:cNvPr>
                <p14:cNvContentPartPr/>
                <p14:nvPr/>
              </p14:nvContentPartPr>
              <p14:xfrm>
                <a:off x="5507027" y="4414387"/>
                <a:ext cx="45360" cy="138240"/>
              </p14:xfrm>
            </p:contentPart>
          </mc:Choice>
          <mc:Fallback>
            <p:pic>
              <p:nvPicPr>
                <p:cNvPr id="50" name="Freihand 49">
                  <a:extLst>
                    <a:ext uri="{FF2B5EF4-FFF2-40B4-BE49-F238E27FC236}">
                      <a16:creationId xmlns:a16="http://schemas.microsoft.com/office/drawing/2014/main" id="{091C2FC6-A4C9-4BF5-9635-1154F357B45A}"/>
                    </a:ext>
                  </a:extLst>
                </p:cNvPr>
                <p:cNvPicPr/>
                <p:nvPr/>
              </p:nvPicPr>
              <p:blipFill>
                <a:blip r:embed="rId355"/>
                <a:stretch>
                  <a:fillRect/>
                </a:stretch>
              </p:blipFill>
              <p:spPr>
                <a:xfrm>
                  <a:off x="5502707" y="4410067"/>
                  <a:ext cx="540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51" name="Freihand 50">
                  <a:extLst>
                    <a:ext uri="{FF2B5EF4-FFF2-40B4-BE49-F238E27FC236}">
                      <a16:creationId xmlns:a16="http://schemas.microsoft.com/office/drawing/2014/main" id="{EECB5213-8CAE-43A9-BD5B-807F5B7BF192}"/>
                    </a:ext>
                  </a:extLst>
                </p14:cNvPr>
                <p14:cNvContentPartPr/>
                <p14:nvPr/>
              </p14:nvContentPartPr>
              <p14:xfrm>
                <a:off x="5475347" y="4468027"/>
                <a:ext cx="111600" cy="14760"/>
              </p14:xfrm>
            </p:contentPart>
          </mc:Choice>
          <mc:Fallback>
            <p:pic>
              <p:nvPicPr>
                <p:cNvPr id="51" name="Freihand 50">
                  <a:extLst>
                    <a:ext uri="{FF2B5EF4-FFF2-40B4-BE49-F238E27FC236}">
                      <a16:creationId xmlns:a16="http://schemas.microsoft.com/office/drawing/2014/main" id="{EECB5213-8CAE-43A9-BD5B-807F5B7BF192}"/>
                    </a:ext>
                  </a:extLst>
                </p:cNvPr>
                <p:cNvPicPr/>
                <p:nvPr/>
              </p:nvPicPr>
              <p:blipFill>
                <a:blip r:embed="rId357"/>
                <a:stretch>
                  <a:fillRect/>
                </a:stretch>
              </p:blipFill>
              <p:spPr>
                <a:xfrm>
                  <a:off x="5471027" y="4463707"/>
                  <a:ext cx="1202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53" name="Freihand 52">
                  <a:extLst>
                    <a:ext uri="{FF2B5EF4-FFF2-40B4-BE49-F238E27FC236}">
                      <a16:creationId xmlns:a16="http://schemas.microsoft.com/office/drawing/2014/main" id="{2A83A07D-8BF2-46EF-8A3D-AA2A0FBF886D}"/>
                    </a:ext>
                  </a:extLst>
                </p14:cNvPr>
                <p14:cNvContentPartPr/>
                <p14:nvPr/>
              </p14:nvContentPartPr>
              <p14:xfrm>
                <a:off x="5681987" y="4390627"/>
                <a:ext cx="29520" cy="123480"/>
              </p14:xfrm>
            </p:contentPart>
          </mc:Choice>
          <mc:Fallback>
            <p:pic>
              <p:nvPicPr>
                <p:cNvPr id="53" name="Freihand 52">
                  <a:extLst>
                    <a:ext uri="{FF2B5EF4-FFF2-40B4-BE49-F238E27FC236}">
                      <a16:creationId xmlns:a16="http://schemas.microsoft.com/office/drawing/2014/main" id="{2A83A07D-8BF2-46EF-8A3D-AA2A0FBF886D}"/>
                    </a:ext>
                  </a:extLst>
                </p:cNvPr>
                <p:cNvPicPr/>
                <p:nvPr/>
              </p:nvPicPr>
              <p:blipFill>
                <a:blip r:embed="rId359"/>
                <a:stretch>
                  <a:fillRect/>
                </a:stretch>
              </p:blipFill>
              <p:spPr>
                <a:xfrm>
                  <a:off x="5677667" y="4386307"/>
                  <a:ext cx="381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54" name="Freihand 53">
                  <a:extLst>
                    <a:ext uri="{FF2B5EF4-FFF2-40B4-BE49-F238E27FC236}">
                      <a16:creationId xmlns:a16="http://schemas.microsoft.com/office/drawing/2014/main" id="{9B1E0DB9-1398-4C58-8C52-043FC40E0652}"/>
                    </a:ext>
                  </a:extLst>
                </p14:cNvPr>
                <p14:cNvContentPartPr/>
                <p14:nvPr/>
              </p14:nvContentPartPr>
              <p14:xfrm>
                <a:off x="5681987" y="4308547"/>
                <a:ext cx="25560" cy="21240"/>
              </p14:xfrm>
            </p:contentPart>
          </mc:Choice>
          <mc:Fallback>
            <p:pic>
              <p:nvPicPr>
                <p:cNvPr id="54" name="Freihand 53">
                  <a:extLst>
                    <a:ext uri="{FF2B5EF4-FFF2-40B4-BE49-F238E27FC236}">
                      <a16:creationId xmlns:a16="http://schemas.microsoft.com/office/drawing/2014/main" id="{9B1E0DB9-1398-4C58-8C52-043FC40E0652}"/>
                    </a:ext>
                  </a:extLst>
                </p:cNvPr>
                <p:cNvPicPr/>
                <p:nvPr/>
              </p:nvPicPr>
              <p:blipFill>
                <a:blip r:embed="rId361"/>
                <a:stretch>
                  <a:fillRect/>
                </a:stretch>
              </p:blipFill>
              <p:spPr>
                <a:xfrm>
                  <a:off x="5677667" y="4304227"/>
                  <a:ext cx="342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55" name="Freihand 54">
                  <a:extLst>
                    <a:ext uri="{FF2B5EF4-FFF2-40B4-BE49-F238E27FC236}">
                      <a16:creationId xmlns:a16="http://schemas.microsoft.com/office/drawing/2014/main" id="{16246EAB-74ED-485D-A191-94ECD5431C37}"/>
                    </a:ext>
                  </a:extLst>
                </p14:cNvPr>
                <p14:cNvContentPartPr/>
                <p14:nvPr/>
              </p14:nvContentPartPr>
              <p14:xfrm>
                <a:off x="5662187" y="4483147"/>
                <a:ext cx="123480" cy="138960"/>
              </p14:xfrm>
            </p:contentPart>
          </mc:Choice>
          <mc:Fallback>
            <p:pic>
              <p:nvPicPr>
                <p:cNvPr id="55" name="Freihand 54">
                  <a:extLst>
                    <a:ext uri="{FF2B5EF4-FFF2-40B4-BE49-F238E27FC236}">
                      <a16:creationId xmlns:a16="http://schemas.microsoft.com/office/drawing/2014/main" id="{16246EAB-74ED-485D-A191-94ECD5431C37}"/>
                    </a:ext>
                  </a:extLst>
                </p:cNvPr>
                <p:cNvPicPr/>
                <p:nvPr/>
              </p:nvPicPr>
              <p:blipFill>
                <a:blip r:embed="rId363"/>
                <a:stretch>
                  <a:fillRect/>
                </a:stretch>
              </p:blipFill>
              <p:spPr>
                <a:xfrm>
                  <a:off x="5657867" y="4478827"/>
                  <a:ext cx="1321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56" name="Freihand 55">
                  <a:extLst>
                    <a:ext uri="{FF2B5EF4-FFF2-40B4-BE49-F238E27FC236}">
                      <a16:creationId xmlns:a16="http://schemas.microsoft.com/office/drawing/2014/main" id="{3D582588-AEA4-4FA0-AD14-2C86E782E6CD}"/>
                    </a:ext>
                  </a:extLst>
                </p14:cNvPr>
                <p14:cNvContentPartPr/>
                <p14:nvPr/>
              </p14:nvContentPartPr>
              <p14:xfrm>
                <a:off x="5702867" y="4458307"/>
                <a:ext cx="59760" cy="178200"/>
              </p14:xfrm>
            </p:contentPart>
          </mc:Choice>
          <mc:Fallback>
            <p:pic>
              <p:nvPicPr>
                <p:cNvPr id="56" name="Freihand 55">
                  <a:extLst>
                    <a:ext uri="{FF2B5EF4-FFF2-40B4-BE49-F238E27FC236}">
                      <a16:creationId xmlns:a16="http://schemas.microsoft.com/office/drawing/2014/main" id="{3D582588-AEA4-4FA0-AD14-2C86E782E6CD}"/>
                    </a:ext>
                  </a:extLst>
                </p:cNvPr>
                <p:cNvPicPr/>
                <p:nvPr/>
              </p:nvPicPr>
              <p:blipFill>
                <a:blip r:embed="rId365"/>
                <a:stretch>
                  <a:fillRect/>
                </a:stretch>
              </p:blipFill>
              <p:spPr>
                <a:xfrm>
                  <a:off x="5698547" y="4453987"/>
                  <a:ext cx="6840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57" name="Freihand 56">
                  <a:extLst>
                    <a:ext uri="{FF2B5EF4-FFF2-40B4-BE49-F238E27FC236}">
                      <a16:creationId xmlns:a16="http://schemas.microsoft.com/office/drawing/2014/main" id="{823667D0-04CA-45F6-9FE1-C9425DD608A3}"/>
                    </a:ext>
                  </a:extLst>
                </p14:cNvPr>
                <p14:cNvContentPartPr/>
                <p14:nvPr/>
              </p14:nvContentPartPr>
              <p14:xfrm>
                <a:off x="5715467" y="4468747"/>
                <a:ext cx="70200" cy="198720"/>
              </p14:xfrm>
            </p:contentPart>
          </mc:Choice>
          <mc:Fallback>
            <p:pic>
              <p:nvPicPr>
                <p:cNvPr id="57" name="Freihand 56">
                  <a:extLst>
                    <a:ext uri="{FF2B5EF4-FFF2-40B4-BE49-F238E27FC236}">
                      <a16:creationId xmlns:a16="http://schemas.microsoft.com/office/drawing/2014/main" id="{823667D0-04CA-45F6-9FE1-C9425DD608A3}"/>
                    </a:ext>
                  </a:extLst>
                </p:cNvPr>
                <p:cNvPicPr/>
                <p:nvPr/>
              </p:nvPicPr>
              <p:blipFill>
                <a:blip r:embed="rId367"/>
                <a:stretch>
                  <a:fillRect/>
                </a:stretch>
              </p:blipFill>
              <p:spPr>
                <a:xfrm>
                  <a:off x="5711147" y="4464427"/>
                  <a:ext cx="7884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58" name="Freihand 57">
                  <a:extLst>
                    <a:ext uri="{FF2B5EF4-FFF2-40B4-BE49-F238E27FC236}">
                      <a16:creationId xmlns:a16="http://schemas.microsoft.com/office/drawing/2014/main" id="{E6FBCCA5-E915-4DC2-BA84-640A06120425}"/>
                    </a:ext>
                  </a:extLst>
                </p14:cNvPr>
                <p14:cNvContentPartPr/>
                <p14:nvPr/>
              </p14:nvContentPartPr>
              <p14:xfrm>
                <a:off x="5731307" y="4329067"/>
                <a:ext cx="151920" cy="453960"/>
              </p14:xfrm>
            </p:contentPart>
          </mc:Choice>
          <mc:Fallback>
            <p:pic>
              <p:nvPicPr>
                <p:cNvPr id="58" name="Freihand 57">
                  <a:extLst>
                    <a:ext uri="{FF2B5EF4-FFF2-40B4-BE49-F238E27FC236}">
                      <a16:creationId xmlns:a16="http://schemas.microsoft.com/office/drawing/2014/main" id="{E6FBCCA5-E915-4DC2-BA84-640A06120425}"/>
                    </a:ext>
                  </a:extLst>
                </p:cNvPr>
                <p:cNvPicPr/>
                <p:nvPr/>
              </p:nvPicPr>
              <p:blipFill>
                <a:blip r:embed="rId369"/>
                <a:stretch>
                  <a:fillRect/>
                </a:stretch>
              </p:blipFill>
              <p:spPr>
                <a:xfrm>
                  <a:off x="5726987" y="4324747"/>
                  <a:ext cx="160560" cy="46260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60" name="Freihand 59">
                  <a:extLst>
                    <a:ext uri="{FF2B5EF4-FFF2-40B4-BE49-F238E27FC236}">
                      <a16:creationId xmlns:a16="http://schemas.microsoft.com/office/drawing/2014/main" id="{3E13128A-23A6-4F8F-BF8B-583D3B091733}"/>
                    </a:ext>
                  </a:extLst>
                </p14:cNvPr>
                <p14:cNvContentPartPr/>
                <p14:nvPr/>
              </p14:nvContentPartPr>
              <p14:xfrm>
                <a:off x="4896107" y="4689787"/>
                <a:ext cx="103320" cy="7200"/>
              </p14:xfrm>
            </p:contentPart>
          </mc:Choice>
          <mc:Fallback>
            <p:pic>
              <p:nvPicPr>
                <p:cNvPr id="60" name="Freihand 59">
                  <a:extLst>
                    <a:ext uri="{FF2B5EF4-FFF2-40B4-BE49-F238E27FC236}">
                      <a16:creationId xmlns:a16="http://schemas.microsoft.com/office/drawing/2014/main" id="{3E13128A-23A6-4F8F-BF8B-583D3B091733}"/>
                    </a:ext>
                  </a:extLst>
                </p:cNvPr>
                <p:cNvPicPr/>
                <p:nvPr/>
              </p:nvPicPr>
              <p:blipFill>
                <a:blip r:embed="rId371"/>
                <a:stretch>
                  <a:fillRect/>
                </a:stretch>
              </p:blipFill>
              <p:spPr>
                <a:xfrm>
                  <a:off x="4891787" y="4685467"/>
                  <a:ext cx="11196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61" name="Freihand 60">
                  <a:extLst>
                    <a:ext uri="{FF2B5EF4-FFF2-40B4-BE49-F238E27FC236}">
                      <a16:creationId xmlns:a16="http://schemas.microsoft.com/office/drawing/2014/main" id="{54A60EB1-BD5B-4EBD-A207-22B1EF00E0B8}"/>
                    </a:ext>
                  </a:extLst>
                </p14:cNvPr>
                <p14:cNvContentPartPr/>
                <p14:nvPr/>
              </p14:nvContentPartPr>
              <p14:xfrm>
                <a:off x="4707107" y="4686187"/>
                <a:ext cx="123480" cy="10800"/>
              </p14:xfrm>
            </p:contentPart>
          </mc:Choice>
          <mc:Fallback>
            <p:pic>
              <p:nvPicPr>
                <p:cNvPr id="61" name="Freihand 60">
                  <a:extLst>
                    <a:ext uri="{FF2B5EF4-FFF2-40B4-BE49-F238E27FC236}">
                      <a16:creationId xmlns:a16="http://schemas.microsoft.com/office/drawing/2014/main" id="{54A60EB1-BD5B-4EBD-A207-22B1EF00E0B8}"/>
                    </a:ext>
                  </a:extLst>
                </p:cNvPr>
                <p:cNvPicPr/>
                <p:nvPr/>
              </p:nvPicPr>
              <p:blipFill>
                <a:blip r:embed="rId373"/>
                <a:stretch>
                  <a:fillRect/>
                </a:stretch>
              </p:blipFill>
              <p:spPr>
                <a:xfrm>
                  <a:off x="4702787" y="4681867"/>
                  <a:ext cx="13212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62" name="Freihand 61">
                  <a:extLst>
                    <a:ext uri="{FF2B5EF4-FFF2-40B4-BE49-F238E27FC236}">
                      <a16:creationId xmlns:a16="http://schemas.microsoft.com/office/drawing/2014/main" id="{F374ACCE-5F1F-4448-86AE-BCAB9B860A70}"/>
                    </a:ext>
                  </a:extLst>
                </p14:cNvPr>
                <p14:cNvContentPartPr/>
                <p14:nvPr/>
              </p14:nvContentPartPr>
              <p14:xfrm>
                <a:off x="4626467" y="4691947"/>
                <a:ext cx="1296360" cy="9720"/>
              </p14:xfrm>
            </p:contentPart>
          </mc:Choice>
          <mc:Fallback>
            <p:pic>
              <p:nvPicPr>
                <p:cNvPr id="62" name="Freihand 61">
                  <a:extLst>
                    <a:ext uri="{FF2B5EF4-FFF2-40B4-BE49-F238E27FC236}">
                      <a16:creationId xmlns:a16="http://schemas.microsoft.com/office/drawing/2014/main" id="{F374ACCE-5F1F-4448-86AE-BCAB9B860A70}"/>
                    </a:ext>
                  </a:extLst>
                </p:cNvPr>
                <p:cNvPicPr/>
                <p:nvPr/>
              </p:nvPicPr>
              <p:blipFill>
                <a:blip r:embed="rId375"/>
                <a:stretch>
                  <a:fillRect/>
                </a:stretch>
              </p:blipFill>
              <p:spPr>
                <a:xfrm>
                  <a:off x="4622147" y="4687627"/>
                  <a:ext cx="130500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63" name="Freihand 62">
                  <a:extLst>
                    <a:ext uri="{FF2B5EF4-FFF2-40B4-BE49-F238E27FC236}">
                      <a16:creationId xmlns:a16="http://schemas.microsoft.com/office/drawing/2014/main" id="{C42FCC06-286E-4A90-ABDB-D2FB7110B9E9}"/>
                    </a:ext>
                  </a:extLst>
                </p14:cNvPr>
                <p14:cNvContentPartPr/>
                <p14:nvPr/>
              </p14:nvContentPartPr>
              <p14:xfrm>
                <a:off x="4677227" y="4781947"/>
                <a:ext cx="20520" cy="128880"/>
              </p14:xfrm>
            </p:contentPart>
          </mc:Choice>
          <mc:Fallback>
            <p:pic>
              <p:nvPicPr>
                <p:cNvPr id="63" name="Freihand 62">
                  <a:extLst>
                    <a:ext uri="{FF2B5EF4-FFF2-40B4-BE49-F238E27FC236}">
                      <a16:creationId xmlns:a16="http://schemas.microsoft.com/office/drawing/2014/main" id="{C42FCC06-286E-4A90-ABDB-D2FB7110B9E9}"/>
                    </a:ext>
                  </a:extLst>
                </p:cNvPr>
                <p:cNvPicPr/>
                <p:nvPr/>
              </p:nvPicPr>
              <p:blipFill>
                <a:blip r:embed="rId377"/>
                <a:stretch>
                  <a:fillRect/>
                </a:stretch>
              </p:blipFill>
              <p:spPr>
                <a:xfrm>
                  <a:off x="4672907" y="4777627"/>
                  <a:ext cx="2916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64" name="Freihand 63">
                  <a:extLst>
                    <a:ext uri="{FF2B5EF4-FFF2-40B4-BE49-F238E27FC236}">
                      <a16:creationId xmlns:a16="http://schemas.microsoft.com/office/drawing/2014/main" id="{EC29563D-F8A5-4AEB-8518-2E0951B25439}"/>
                    </a:ext>
                  </a:extLst>
                </p14:cNvPr>
                <p14:cNvContentPartPr/>
                <p14:nvPr/>
              </p14:nvContentPartPr>
              <p14:xfrm>
                <a:off x="4668227" y="4740907"/>
                <a:ext cx="130680" cy="44640"/>
              </p14:xfrm>
            </p:contentPart>
          </mc:Choice>
          <mc:Fallback>
            <p:pic>
              <p:nvPicPr>
                <p:cNvPr id="64" name="Freihand 63">
                  <a:extLst>
                    <a:ext uri="{FF2B5EF4-FFF2-40B4-BE49-F238E27FC236}">
                      <a16:creationId xmlns:a16="http://schemas.microsoft.com/office/drawing/2014/main" id="{EC29563D-F8A5-4AEB-8518-2E0951B25439}"/>
                    </a:ext>
                  </a:extLst>
                </p:cNvPr>
                <p:cNvPicPr/>
                <p:nvPr/>
              </p:nvPicPr>
              <p:blipFill>
                <a:blip r:embed="rId379"/>
                <a:stretch>
                  <a:fillRect/>
                </a:stretch>
              </p:blipFill>
              <p:spPr>
                <a:xfrm>
                  <a:off x="4663907" y="4736587"/>
                  <a:ext cx="13932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65" name="Freihand 64">
                  <a:extLst>
                    <a:ext uri="{FF2B5EF4-FFF2-40B4-BE49-F238E27FC236}">
                      <a16:creationId xmlns:a16="http://schemas.microsoft.com/office/drawing/2014/main" id="{CFD4C8D8-3E43-41D7-8CC9-A20015512B7F}"/>
                    </a:ext>
                  </a:extLst>
                </p14:cNvPr>
                <p14:cNvContentPartPr/>
                <p14:nvPr/>
              </p14:nvContentPartPr>
              <p14:xfrm>
                <a:off x="4668227" y="4817947"/>
                <a:ext cx="150480" cy="122760"/>
              </p14:xfrm>
            </p:contentPart>
          </mc:Choice>
          <mc:Fallback>
            <p:pic>
              <p:nvPicPr>
                <p:cNvPr id="65" name="Freihand 64">
                  <a:extLst>
                    <a:ext uri="{FF2B5EF4-FFF2-40B4-BE49-F238E27FC236}">
                      <a16:creationId xmlns:a16="http://schemas.microsoft.com/office/drawing/2014/main" id="{CFD4C8D8-3E43-41D7-8CC9-A20015512B7F}"/>
                    </a:ext>
                  </a:extLst>
                </p:cNvPr>
                <p:cNvPicPr/>
                <p:nvPr/>
              </p:nvPicPr>
              <p:blipFill>
                <a:blip r:embed="rId381"/>
                <a:stretch>
                  <a:fillRect/>
                </a:stretch>
              </p:blipFill>
              <p:spPr>
                <a:xfrm>
                  <a:off x="4663907" y="4813627"/>
                  <a:ext cx="15912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67" name="Freihand 66">
                  <a:extLst>
                    <a:ext uri="{FF2B5EF4-FFF2-40B4-BE49-F238E27FC236}">
                      <a16:creationId xmlns:a16="http://schemas.microsoft.com/office/drawing/2014/main" id="{8E4F1B24-F458-4DA1-9D0E-8B11957D7690}"/>
                    </a:ext>
                  </a:extLst>
                </p14:cNvPr>
                <p14:cNvContentPartPr/>
                <p14:nvPr/>
              </p14:nvContentPartPr>
              <p14:xfrm>
                <a:off x="4838507" y="4753507"/>
                <a:ext cx="62640" cy="193320"/>
              </p14:xfrm>
            </p:contentPart>
          </mc:Choice>
          <mc:Fallback>
            <p:pic>
              <p:nvPicPr>
                <p:cNvPr id="67" name="Freihand 66">
                  <a:extLst>
                    <a:ext uri="{FF2B5EF4-FFF2-40B4-BE49-F238E27FC236}">
                      <a16:creationId xmlns:a16="http://schemas.microsoft.com/office/drawing/2014/main" id="{8E4F1B24-F458-4DA1-9D0E-8B11957D7690}"/>
                    </a:ext>
                  </a:extLst>
                </p:cNvPr>
                <p:cNvPicPr/>
                <p:nvPr/>
              </p:nvPicPr>
              <p:blipFill>
                <a:blip r:embed="rId383"/>
                <a:stretch>
                  <a:fillRect/>
                </a:stretch>
              </p:blipFill>
              <p:spPr>
                <a:xfrm>
                  <a:off x="4834187" y="4749187"/>
                  <a:ext cx="7128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68" name="Freihand 67">
                  <a:extLst>
                    <a:ext uri="{FF2B5EF4-FFF2-40B4-BE49-F238E27FC236}">
                      <a16:creationId xmlns:a16="http://schemas.microsoft.com/office/drawing/2014/main" id="{2D26683B-5B0C-4E7F-AC51-3D1339422C86}"/>
                    </a:ext>
                  </a:extLst>
                </p14:cNvPr>
                <p14:cNvContentPartPr/>
                <p14:nvPr/>
              </p14:nvContentPartPr>
              <p14:xfrm>
                <a:off x="4898267" y="4831267"/>
                <a:ext cx="113400" cy="72000"/>
              </p14:xfrm>
            </p:contentPart>
          </mc:Choice>
          <mc:Fallback>
            <p:pic>
              <p:nvPicPr>
                <p:cNvPr id="68" name="Freihand 67">
                  <a:extLst>
                    <a:ext uri="{FF2B5EF4-FFF2-40B4-BE49-F238E27FC236}">
                      <a16:creationId xmlns:a16="http://schemas.microsoft.com/office/drawing/2014/main" id="{2D26683B-5B0C-4E7F-AC51-3D1339422C86}"/>
                    </a:ext>
                  </a:extLst>
                </p:cNvPr>
                <p:cNvPicPr/>
                <p:nvPr/>
              </p:nvPicPr>
              <p:blipFill>
                <a:blip r:embed="rId385"/>
                <a:stretch>
                  <a:fillRect/>
                </a:stretch>
              </p:blipFill>
              <p:spPr>
                <a:xfrm>
                  <a:off x="4893947" y="4826947"/>
                  <a:ext cx="12204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70" name="Freihand 69">
                  <a:extLst>
                    <a:ext uri="{FF2B5EF4-FFF2-40B4-BE49-F238E27FC236}">
                      <a16:creationId xmlns:a16="http://schemas.microsoft.com/office/drawing/2014/main" id="{B0D28F59-6006-4C2D-AC69-E957945E2611}"/>
                    </a:ext>
                  </a:extLst>
                </p14:cNvPr>
                <p14:cNvContentPartPr/>
                <p14:nvPr/>
              </p14:nvContentPartPr>
              <p14:xfrm>
                <a:off x="4956947" y="4873027"/>
                <a:ext cx="113040" cy="101520"/>
              </p14:xfrm>
            </p:contentPart>
          </mc:Choice>
          <mc:Fallback>
            <p:pic>
              <p:nvPicPr>
                <p:cNvPr id="70" name="Freihand 69">
                  <a:extLst>
                    <a:ext uri="{FF2B5EF4-FFF2-40B4-BE49-F238E27FC236}">
                      <a16:creationId xmlns:a16="http://schemas.microsoft.com/office/drawing/2014/main" id="{B0D28F59-6006-4C2D-AC69-E957945E2611}"/>
                    </a:ext>
                  </a:extLst>
                </p:cNvPr>
                <p:cNvPicPr/>
                <p:nvPr/>
              </p:nvPicPr>
              <p:blipFill>
                <a:blip r:embed="rId387"/>
                <a:stretch>
                  <a:fillRect/>
                </a:stretch>
              </p:blipFill>
              <p:spPr>
                <a:xfrm>
                  <a:off x="4952627" y="4868707"/>
                  <a:ext cx="12168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71" name="Freihand 70">
                  <a:extLst>
                    <a:ext uri="{FF2B5EF4-FFF2-40B4-BE49-F238E27FC236}">
                      <a16:creationId xmlns:a16="http://schemas.microsoft.com/office/drawing/2014/main" id="{19F14BEB-BD27-4DAE-A4F8-3996796FF606}"/>
                    </a:ext>
                  </a:extLst>
                </p14:cNvPr>
                <p14:cNvContentPartPr/>
                <p14:nvPr/>
              </p14:nvContentPartPr>
              <p14:xfrm>
                <a:off x="5046227" y="4752787"/>
                <a:ext cx="99000" cy="328680"/>
              </p14:xfrm>
            </p:contentPart>
          </mc:Choice>
          <mc:Fallback>
            <p:pic>
              <p:nvPicPr>
                <p:cNvPr id="71" name="Freihand 70">
                  <a:extLst>
                    <a:ext uri="{FF2B5EF4-FFF2-40B4-BE49-F238E27FC236}">
                      <a16:creationId xmlns:a16="http://schemas.microsoft.com/office/drawing/2014/main" id="{19F14BEB-BD27-4DAE-A4F8-3996796FF606}"/>
                    </a:ext>
                  </a:extLst>
                </p:cNvPr>
                <p:cNvPicPr/>
                <p:nvPr/>
              </p:nvPicPr>
              <p:blipFill>
                <a:blip r:embed="rId389"/>
                <a:stretch>
                  <a:fillRect/>
                </a:stretch>
              </p:blipFill>
              <p:spPr>
                <a:xfrm>
                  <a:off x="5041907" y="4748467"/>
                  <a:ext cx="107640" cy="33732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129" name="Freihand 128">
                  <a:extLst>
                    <a:ext uri="{FF2B5EF4-FFF2-40B4-BE49-F238E27FC236}">
                      <a16:creationId xmlns:a16="http://schemas.microsoft.com/office/drawing/2014/main" id="{39A2CA1F-9A4A-425A-B005-C4C63882A730}"/>
                    </a:ext>
                  </a:extLst>
                </p14:cNvPr>
                <p14:cNvContentPartPr/>
                <p14:nvPr/>
              </p14:nvContentPartPr>
              <p14:xfrm>
                <a:off x="3940307" y="4387387"/>
                <a:ext cx="1176480" cy="751320"/>
              </p14:xfrm>
            </p:contentPart>
          </mc:Choice>
          <mc:Fallback>
            <p:pic>
              <p:nvPicPr>
                <p:cNvPr id="129" name="Freihand 128">
                  <a:extLst>
                    <a:ext uri="{FF2B5EF4-FFF2-40B4-BE49-F238E27FC236}">
                      <a16:creationId xmlns:a16="http://schemas.microsoft.com/office/drawing/2014/main" id="{39A2CA1F-9A4A-425A-B005-C4C63882A730}"/>
                    </a:ext>
                  </a:extLst>
                </p:cNvPr>
                <p:cNvPicPr/>
                <p:nvPr/>
              </p:nvPicPr>
              <p:blipFill>
                <a:blip r:embed="rId391"/>
                <a:stretch>
                  <a:fillRect/>
                </a:stretch>
              </p:blipFill>
              <p:spPr>
                <a:xfrm>
                  <a:off x="3935987" y="4383067"/>
                  <a:ext cx="1185120" cy="75996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130" name="Freihand 129">
                  <a:extLst>
                    <a:ext uri="{FF2B5EF4-FFF2-40B4-BE49-F238E27FC236}">
                      <a16:creationId xmlns:a16="http://schemas.microsoft.com/office/drawing/2014/main" id="{94DF59AC-0026-4DC8-BE6A-4F44DCBF5C8F}"/>
                    </a:ext>
                  </a:extLst>
                </p14:cNvPr>
                <p14:cNvContentPartPr/>
                <p14:nvPr/>
              </p14:nvContentPartPr>
              <p14:xfrm>
                <a:off x="5460587" y="4334467"/>
                <a:ext cx="634320" cy="744840"/>
              </p14:xfrm>
            </p:contentPart>
          </mc:Choice>
          <mc:Fallback>
            <p:pic>
              <p:nvPicPr>
                <p:cNvPr id="130" name="Freihand 129">
                  <a:extLst>
                    <a:ext uri="{FF2B5EF4-FFF2-40B4-BE49-F238E27FC236}">
                      <a16:creationId xmlns:a16="http://schemas.microsoft.com/office/drawing/2014/main" id="{94DF59AC-0026-4DC8-BE6A-4F44DCBF5C8F}"/>
                    </a:ext>
                  </a:extLst>
                </p:cNvPr>
                <p:cNvPicPr/>
                <p:nvPr/>
              </p:nvPicPr>
              <p:blipFill>
                <a:blip r:embed="rId393"/>
                <a:stretch>
                  <a:fillRect/>
                </a:stretch>
              </p:blipFill>
              <p:spPr>
                <a:xfrm>
                  <a:off x="5456267" y="4330147"/>
                  <a:ext cx="642960" cy="75348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167" name="Freihand 166">
                  <a:extLst>
                    <a:ext uri="{FF2B5EF4-FFF2-40B4-BE49-F238E27FC236}">
                      <a16:creationId xmlns:a16="http://schemas.microsoft.com/office/drawing/2014/main" id="{B03DABFF-DF47-4682-87C8-60BA17B1E103}"/>
                    </a:ext>
                  </a:extLst>
                </p14:cNvPr>
                <p14:cNvContentPartPr/>
                <p14:nvPr/>
              </p14:nvContentPartPr>
              <p14:xfrm>
                <a:off x="4476707" y="5091547"/>
                <a:ext cx="997200" cy="128520"/>
              </p14:xfrm>
            </p:contentPart>
          </mc:Choice>
          <mc:Fallback>
            <p:pic>
              <p:nvPicPr>
                <p:cNvPr id="167" name="Freihand 166">
                  <a:extLst>
                    <a:ext uri="{FF2B5EF4-FFF2-40B4-BE49-F238E27FC236}">
                      <a16:creationId xmlns:a16="http://schemas.microsoft.com/office/drawing/2014/main" id="{B03DABFF-DF47-4682-87C8-60BA17B1E103}"/>
                    </a:ext>
                  </a:extLst>
                </p:cNvPr>
                <p:cNvPicPr/>
                <p:nvPr/>
              </p:nvPicPr>
              <p:blipFill>
                <a:blip r:embed="rId395"/>
                <a:stretch>
                  <a:fillRect/>
                </a:stretch>
              </p:blipFill>
              <p:spPr>
                <a:xfrm>
                  <a:off x="4472387" y="5087227"/>
                  <a:ext cx="100584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168" name="Freihand 167">
                  <a:extLst>
                    <a:ext uri="{FF2B5EF4-FFF2-40B4-BE49-F238E27FC236}">
                      <a16:creationId xmlns:a16="http://schemas.microsoft.com/office/drawing/2014/main" id="{5BC38BCF-5D14-427F-A218-78ADFA0399D8}"/>
                    </a:ext>
                  </a:extLst>
                </p14:cNvPr>
                <p14:cNvContentPartPr/>
                <p14:nvPr/>
              </p14:nvContentPartPr>
              <p14:xfrm>
                <a:off x="5562107" y="4383067"/>
                <a:ext cx="269640" cy="59400"/>
              </p14:xfrm>
            </p:contentPart>
          </mc:Choice>
          <mc:Fallback>
            <p:pic>
              <p:nvPicPr>
                <p:cNvPr id="168" name="Freihand 167">
                  <a:extLst>
                    <a:ext uri="{FF2B5EF4-FFF2-40B4-BE49-F238E27FC236}">
                      <a16:creationId xmlns:a16="http://schemas.microsoft.com/office/drawing/2014/main" id="{5BC38BCF-5D14-427F-A218-78ADFA0399D8}"/>
                    </a:ext>
                  </a:extLst>
                </p:cNvPr>
                <p:cNvPicPr/>
                <p:nvPr/>
              </p:nvPicPr>
              <p:blipFill>
                <a:blip r:embed="rId397"/>
                <a:stretch>
                  <a:fillRect/>
                </a:stretch>
              </p:blipFill>
              <p:spPr>
                <a:xfrm>
                  <a:off x="5557787" y="4378747"/>
                  <a:ext cx="278280" cy="6804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225" name="Freihand 224">
                  <a:extLst>
                    <a:ext uri="{FF2B5EF4-FFF2-40B4-BE49-F238E27FC236}">
                      <a16:creationId xmlns:a16="http://schemas.microsoft.com/office/drawing/2014/main" id="{CB06AA91-7954-4617-BA4F-DF8B68879DEB}"/>
                    </a:ext>
                  </a:extLst>
                </p14:cNvPr>
                <p14:cNvContentPartPr/>
                <p14:nvPr/>
              </p14:nvContentPartPr>
              <p14:xfrm>
                <a:off x="3244787" y="4243387"/>
                <a:ext cx="360" cy="360"/>
              </p14:xfrm>
            </p:contentPart>
          </mc:Choice>
          <mc:Fallback>
            <p:pic>
              <p:nvPicPr>
                <p:cNvPr id="225" name="Freihand 224">
                  <a:extLst>
                    <a:ext uri="{FF2B5EF4-FFF2-40B4-BE49-F238E27FC236}">
                      <a16:creationId xmlns:a16="http://schemas.microsoft.com/office/drawing/2014/main" id="{CB06AA91-7954-4617-BA4F-DF8B68879DEB}"/>
                    </a:ext>
                  </a:extLst>
                </p:cNvPr>
                <p:cNvPicPr/>
                <p:nvPr/>
              </p:nvPicPr>
              <p:blipFill>
                <a:blip r:embed="rId101"/>
                <a:stretch>
                  <a:fillRect/>
                </a:stretch>
              </p:blipFill>
              <p:spPr>
                <a:xfrm>
                  <a:off x="3240467" y="42390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26" name="Freihand 225">
                  <a:extLst>
                    <a:ext uri="{FF2B5EF4-FFF2-40B4-BE49-F238E27FC236}">
                      <a16:creationId xmlns:a16="http://schemas.microsoft.com/office/drawing/2014/main" id="{4C56FAB4-EF9A-4ACA-8F14-9F22791AE4DD}"/>
                    </a:ext>
                  </a:extLst>
                </p14:cNvPr>
                <p14:cNvContentPartPr/>
                <p14:nvPr/>
              </p14:nvContentPartPr>
              <p14:xfrm>
                <a:off x="2909267" y="4135027"/>
                <a:ext cx="851400" cy="659880"/>
              </p14:xfrm>
            </p:contentPart>
          </mc:Choice>
          <mc:Fallback>
            <p:pic>
              <p:nvPicPr>
                <p:cNvPr id="226" name="Freihand 225">
                  <a:extLst>
                    <a:ext uri="{FF2B5EF4-FFF2-40B4-BE49-F238E27FC236}">
                      <a16:creationId xmlns:a16="http://schemas.microsoft.com/office/drawing/2014/main" id="{4C56FAB4-EF9A-4ACA-8F14-9F22791AE4DD}"/>
                    </a:ext>
                  </a:extLst>
                </p:cNvPr>
                <p:cNvPicPr/>
                <p:nvPr/>
              </p:nvPicPr>
              <p:blipFill>
                <a:blip r:embed="rId400"/>
                <a:stretch>
                  <a:fillRect/>
                </a:stretch>
              </p:blipFill>
              <p:spPr>
                <a:xfrm>
                  <a:off x="2904947" y="4130707"/>
                  <a:ext cx="860040" cy="66852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69" name="Freihand 268">
                  <a:extLst>
                    <a:ext uri="{FF2B5EF4-FFF2-40B4-BE49-F238E27FC236}">
                      <a16:creationId xmlns:a16="http://schemas.microsoft.com/office/drawing/2014/main" id="{5A76C4A6-54B8-4BB7-8C85-C465D901E96B}"/>
                    </a:ext>
                  </a:extLst>
                </p14:cNvPr>
                <p14:cNvContentPartPr/>
                <p14:nvPr/>
              </p14:nvContentPartPr>
              <p14:xfrm>
                <a:off x="577547" y="4026307"/>
                <a:ext cx="5594400" cy="1124640"/>
              </p14:xfrm>
            </p:contentPart>
          </mc:Choice>
          <mc:Fallback>
            <p:pic>
              <p:nvPicPr>
                <p:cNvPr id="269" name="Freihand 268">
                  <a:extLst>
                    <a:ext uri="{FF2B5EF4-FFF2-40B4-BE49-F238E27FC236}">
                      <a16:creationId xmlns:a16="http://schemas.microsoft.com/office/drawing/2014/main" id="{5A76C4A6-54B8-4BB7-8C85-C465D901E96B}"/>
                    </a:ext>
                  </a:extLst>
                </p:cNvPr>
                <p:cNvPicPr/>
                <p:nvPr/>
              </p:nvPicPr>
              <p:blipFill>
                <a:blip r:embed="rId402"/>
                <a:stretch>
                  <a:fillRect/>
                </a:stretch>
              </p:blipFill>
              <p:spPr>
                <a:xfrm>
                  <a:off x="573227" y="4021987"/>
                  <a:ext cx="5603040" cy="1133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03">
            <p14:nvContentPartPr>
              <p14:cNvPr id="324" name="Freihand 323">
                <a:extLst>
                  <a:ext uri="{FF2B5EF4-FFF2-40B4-BE49-F238E27FC236}">
                    <a16:creationId xmlns:a16="http://schemas.microsoft.com/office/drawing/2014/main" id="{98E71F4A-47F1-49B6-BA49-12D6C0202D18}"/>
                  </a:ext>
                </a:extLst>
              </p14:cNvPr>
              <p14:cNvContentPartPr/>
              <p14:nvPr/>
            </p14:nvContentPartPr>
            <p14:xfrm>
              <a:off x="2012147" y="39307"/>
              <a:ext cx="4292280" cy="806400"/>
            </p14:xfrm>
          </p:contentPart>
        </mc:Choice>
        <mc:Fallback>
          <p:pic>
            <p:nvPicPr>
              <p:cNvPr id="324" name="Freihand 323">
                <a:extLst>
                  <a:ext uri="{FF2B5EF4-FFF2-40B4-BE49-F238E27FC236}">
                    <a16:creationId xmlns:a16="http://schemas.microsoft.com/office/drawing/2014/main" id="{98E71F4A-47F1-49B6-BA49-12D6C0202D18}"/>
                  </a:ext>
                </a:extLst>
              </p:cNvPr>
              <p:cNvPicPr/>
              <p:nvPr/>
            </p:nvPicPr>
            <p:blipFill>
              <a:blip r:embed="rId404"/>
              <a:stretch>
                <a:fillRect/>
              </a:stretch>
            </p:blipFill>
            <p:spPr>
              <a:xfrm>
                <a:off x="2007827" y="34987"/>
                <a:ext cx="4300920" cy="815040"/>
              </a:xfrm>
              <a:prstGeom prst="rect">
                <a:avLst/>
              </a:prstGeom>
            </p:spPr>
          </p:pic>
        </mc:Fallback>
      </mc:AlternateContent>
      <p:grpSp>
        <p:nvGrpSpPr>
          <p:cNvPr id="331" name="Gruppieren 330">
            <a:extLst>
              <a:ext uri="{FF2B5EF4-FFF2-40B4-BE49-F238E27FC236}">
                <a16:creationId xmlns:a16="http://schemas.microsoft.com/office/drawing/2014/main" id="{FCBF2D6B-CB30-4949-A738-7087C6C9910E}"/>
              </a:ext>
            </a:extLst>
          </p:cNvPr>
          <p:cNvGrpSpPr/>
          <p:nvPr/>
        </p:nvGrpSpPr>
        <p:grpSpPr>
          <a:xfrm>
            <a:off x="5616467" y="3133867"/>
            <a:ext cx="3525840" cy="3635280"/>
            <a:chOff x="5616467" y="3133867"/>
            <a:chExt cx="3525840" cy="3635280"/>
          </a:xfrm>
        </p:grpSpPr>
        <mc:AlternateContent xmlns:mc="http://schemas.openxmlformats.org/markup-compatibility/2006">
          <mc:Choice xmlns:p14="http://schemas.microsoft.com/office/powerpoint/2010/main" Requires="p14">
            <p:contentPart p14:bwMode="auto" r:id="rId405">
              <p14:nvContentPartPr>
                <p14:cNvPr id="271" name="Freihand 270">
                  <a:extLst>
                    <a:ext uri="{FF2B5EF4-FFF2-40B4-BE49-F238E27FC236}">
                      <a16:creationId xmlns:a16="http://schemas.microsoft.com/office/drawing/2014/main" id="{CB9F9A24-545D-46E2-B034-FEFD58F21929}"/>
                    </a:ext>
                  </a:extLst>
                </p14:cNvPr>
                <p14:cNvContentPartPr/>
                <p14:nvPr/>
              </p14:nvContentPartPr>
              <p14:xfrm>
                <a:off x="6621227" y="5677627"/>
                <a:ext cx="246960" cy="390240"/>
              </p14:xfrm>
            </p:contentPart>
          </mc:Choice>
          <mc:Fallback>
            <p:pic>
              <p:nvPicPr>
                <p:cNvPr id="271" name="Freihand 270">
                  <a:extLst>
                    <a:ext uri="{FF2B5EF4-FFF2-40B4-BE49-F238E27FC236}">
                      <a16:creationId xmlns:a16="http://schemas.microsoft.com/office/drawing/2014/main" id="{CB9F9A24-545D-46E2-B034-FEFD58F21929}"/>
                    </a:ext>
                  </a:extLst>
                </p:cNvPr>
                <p:cNvPicPr/>
                <p:nvPr/>
              </p:nvPicPr>
              <p:blipFill>
                <a:blip r:embed="rId406"/>
                <a:stretch>
                  <a:fillRect/>
                </a:stretch>
              </p:blipFill>
              <p:spPr>
                <a:xfrm>
                  <a:off x="6616907" y="5673307"/>
                  <a:ext cx="255600" cy="39888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72" name="Freihand 271">
                  <a:extLst>
                    <a:ext uri="{FF2B5EF4-FFF2-40B4-BE49-F238E27FC236}">
                      <a16:creationId xmlns:a16="http://schemas.microsoft.com/office/drawing/2014/main" id="{FCEF2D76-DF79-4935-AE4C-A93A90F76BA0}"/>
                    </a:ext>
                  </a:extLst>
                </p14:cNvPr>
                <p14:cNvContentPartPr/>
                <p14:nvPr/>
              </p14:nvContentPartPr>
              <p14:xfrm>
                <a:off x="7165547" y="5348947"/>
                <a:ext cx="342360" cy="411480"/>
              </p14:xfrm>
            </p:contentPart>
          </mc:Choice>
          <mc:Fallback>
            <p:pic>
              <p:nvPicPr>
                <p:cNvPr id="272" name="Freihand 271">
                  <a:extLst>
                    <a:ext uri="{FF2B5EF4-FFF2-40B4-BE49-F238E27FC236}">
                      <a16:creationId xmlns:a16="http://schemas.microsoft.com/office/drawing/2014/main" id="{FCEF2D76-DF79-4935-AE4C-A93A90F76BA0}"/>
                    </a:ext>
                  </a:extLst>
                </p:cNvPr>
                <p:cNvPicPr/>
                <p:nvPr/>
              </p:nvPicPr>
              <p:blipFill>
                <a:blip r:embed="rId408"/>
                <a:stretch>
                  <a:fillRect/>
                </a:stretch>
              </p:blipFill>
              <p:spPr>
                <a:xfrm>
                  <a:off x="7161227" y="5344627"/>
                  <a:ext cx="351000" cy="42012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73" name="Freihand 272">
                  <a:extLst>
                    <a:ext uri="{FF2B5EF4-FFF2-40B4-BE49-F238E27FC236}">
                      <a16:creationId xmlns:a16="http://schemas.microsoft.com/office/drawing/2014/main" id="{4B0E3071-B540-4A5F-BED6-1B4E5040E086}"/>
                    </a:ext>
                  </a:extLst>
                </p14:cNvPr>
                <p14:cNvContentPartPr/>
                <p14:nvPr/>
              </p14:nvContentPartPr>
              <p14:xfrm>
                <a:off x="7260587" y="5751787"/>
                <a:ext cx="280080" cy="405720"/>
              </p14:xfrm>
            </p:contentPart>
          </mc:Choice>
          <mc:Fallback>
            <p:pic>
              <p:nvPicPr>
                <p:cNvPr id="273" name="Freihand 272">
                  <a:extLst>
                    <a:ext uri="{FF2B5EF4-FFF2-40B4-BE49-F238E27FC236}">
                      <a16:creationId xmlns:a16="http://schemas.microsoft.com/office/drawing/2014/main" id="{4B0E3071-B540-4A5F-BED6-1B4E5040E086}"/>
                    </a:ext>
                  </a:extLst>
                </p:cNvPr>
                <p:cNvPicPr/>
                <p:nvPr/>
              </p:nvPicPr>
              <p:blipFill>
                <a:blip r:embed="rId410"/>
                <a:stretch>
                  <a:fillRect/>
                </a:stretch>
              </p:blipFill>
              <p:spPr>
                <a:xfrm>
                  <a:off x="7256267" y="5747467"/>
                  <a:ext cx="288720" cy="41436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75" name="Freihand 274">
                  <a:extLst>
                    <a:ext uri="{FF2B5EF4-FFF2-40B4-BE49-F238E27FC236}">
                      <a16:creationId xmlns:a16="http://schemas.microsoft.com/office/drawing/2014/main" id="{12742FFA-9AE9-4178-B3A1-D2FB628F3CBA}"/>
                    </a:ext>
                  </a:extLst>
                </p14:cNvPr>
                <p14:cNvContentPartPr/>
                <p14:nvPr/>
              </p14:nvContentPartPr>
              <p14:xfrm>
                <a:off x="6700067" y="4856827"/>
                <a:ext cx="479880" cy="815040"/>
              </p14:xfrm>
            </p:contentPart>
          </mc:Choice>
          <mc:Fallback>
            <p:pic>
              <p:nvPicPr>
                <p:cNvPr id="275" name="Freihand 274">
                  <a:extLst>
                    <a:ext uri="{FF2B5EF4-FFF2-40B4-BE49-F238E27FC236}">
                      <a16:creationId xmlns:a16="http://schemas.microsoft.com/office/drawing/2014/main" id="{12742FFA-9AE9-4178-B3A1-D2FB628F3CBA}"/>
                    </a:ext>
                  </a:extLst>
                </p:cNvPr>
                <p:cNvPicPr/>
                <p:nvPr/>
              </p:nvPicPr>
              <p:blipFill>
                <a:blip r:embed="rId412"/>
                <a:stretch>
                  <a:fillRect/>
                </a:stretch>
              </p:blipFill>
              <p:spPr>
                <a:xfrm>
                  <a:off x="6695747" y="4852507"/>
                  <a:ext cx="488520" cy="82368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76" name="Freihand 275">
                  <a:extLst>
                    <a:ext uri="{FF2B5EF4-FFF2-40B4-BE49-F238E27FC236}">
                      <a16:creationId xmlns:a16="http://schemas.microsoft.com/office/drawing/2014/main" id="{4E9E8AB3-6559-419E-AC0E-77EE715A7566}"/>
                    </a:ext>
                  </a:extLst>
                </p14:cNvPr>
                <p14:cNvContentPartPr/>
                <p14:nvPr/>
              </p14:nvContentPartPr>
              <p14:xfrm>
                <a:off x="7144307" y="4965907"/>
                <a:ext cx="98640" cy="358920"/>
              </p14:xfrm>
            </p:contentPart>
          </mc:Choice>
          <mc:Fallback>
            <p:pic>
              <p:nvPicPr>
                <p:cNvPr id="276" name="Freihand 275">
                  <a:extLst>
                    <a:ext uri="{FF2B5EF4-FFF2-40B4-BE49-F238E27FC236}">
                      <a16:creationId xmlns:a16="http://schemas.microsoft.com/office/drawing/2014/main" id="{4E9E8AB3-6559-419E-AC0E-77EE715A7566}"/>
                    </a:ext>
                  </a:extLst>
                </p:cNvPr>
                <p:cNvPicPr/>
                <p:nvPr/>
              </p:nvPicPr>
              <p:blipFill>
                <a:blip r:embed="rId414"/>
                <a:stretch>
                  <a:fillRect/>
                </a:stretch>
              </p:blipFill>
              <p:spPr>
                <a:xfrm>
                  <a:off x="7139987" y="4961587"/>
                  <a:ext cx="107280" cy="36756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277" name="Freihand 276">
                  <a:extLst>
                    <a:ext uri="{FF2B5EF4-FFF2-40B4-BE49-F238E27FC236}">
                      <a16:creationId xmlns:a16="http://schemas.microsoft.com/office/drawing/2014/main" id="{88BB2AEB-DC24-440A-9056-C0C896C22545}"/>
                    </a:ext>
                  </a:extLst>
                </p14:cNvPr>
                <p14:cNvContentPartPr/>
                <p14:nvPr/>
              </p14:nvContentPartPr>
              <p14:xfrm>
                <a:off x="7144307" y="4898587"/>
                <a:ext cx="203760" cy="957600"/>
              </p14:xfrm>
            </p:contentPart>
          </mc:Choice>
          <mc:Fallback>
            <p:pic>
              <p:nvPicPr>
                <p:cNvPr id="277" name="Freihand 276">
                  <a:extLst>
                    <a:ext uri="{FF2B5EF4-FFF2-40B4-BE49-F238E27FC236}">
                      <a16:creationId xmlns:a16="http://schemas.microsoft.com/office/drawing/2014/main" id="{88BB2AEB-DC24-440A-9056-C0C896C22545}"/>
                    </a:ext>
                  </a:extLst>
                </p:cNvPr>
                <p:cNvPicPr/>
                <p:nvPr/>
              </p:nvPicPr>
              <p:blipFill>
                <a:blip r:embed="rId416"/>
                <a:stretch>
                  <a:fillRect/>
                </a:stretch>
              </p:blipFill>
              <p:spPr>
                <a:xfrm>
                  <a:off x="7139987" y="4894267"/>
                  <a:ext cx="212400" cy="96624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278" name="Freihand 277">
                  <a:extLst>
                    <a:ext uri="{FF2B5EF4-FFF2-40B4-BE49-F238E27FC236}">
                      <a16:creationId xmlns:a16="http://schemas.microsoft.com/office/drawing/2014/main" id="{ABD452FB-35F7-4760-9364-87344AE966BD}"/>
                    </a:ext>
                  </a:extLst>
                </p14:cNvPr>
                <p14:cNvContentPartPr/>
                <p14:nvPr/>
              </p14:nvContentPartPr>
              <p14:xfrm>
                <a:off x="7269587" y="4392427"/>
                <a:ext cx="265680" cy="354240"/>
              </p14:xfrm>
            </p:contentPart>
          </mc:Choice>
          <mc:Fallback>
            <p:pic>
              <p:nvPicPr>
                <p:cNvPr id="278" name="Freihand 277">
                  <a:extLst>
                    <a:ext uri="{FF2B5EF4-FFF2-40B4-BE49-F238E27FC236}">
                      <a16:creationId xmlns:a16="http://schemas.microsoft.com/office/drawing/2014/main" id="{ABD452FB-35F7-4760-9364-87344AE966BD}"/>
                    </a:ext>
                  </a:extLst>
                </p:cNvPr>
                <p:cNvPicPr/>
                <p:nvPr/>
              </p:nvPicPr>
              <p:blipFill>
                <a:blip r:embed="rId418"/>
                <a:stretch>
                  <a:fillRect/>
                </a:stretch>
              </p:blipFill>
              <p:spPr>
                <a:xfrm>
                  <a:off x="7265267" y="4388107"/>
                  <a:ext cx="274320" cy="36288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79" name="Freihand 278">
                  <a:extLst>
                    <a:ext uri="{FF2B5EF4-FFF2-40B4-BE49-F238E27FC236}">
                      <a16:creationId xmlns:a16="http://schemas.microsoft.com/office/drawing/2014/main" id="{5549DD9C-0646-4C1F-B19C-A48A61C1175C}"/>
                    </a:ext>
                  </a:extLst>
                </p14:cNvPr>
                <p14:cNvContentPartPr/>
                <p14:nvPr/>
              </p14:nvContentPartPr>
              <p14:xfrm>
                <a:off x="7185707" y="4460467"/>
                <a:ext cx="258120" cy="321480"/>
              </p14:xfrm>
            </p:contentPart>
          </mc:Choice>
          <mc:Fallback>
            <p:pic>
              <p:nvPicPr>
                <p:cNvPr id="279" name="Freihand 278">
                  <a:extLst>
                    <a:ext uri="{FF2B5EF4-FFF2-40B4-BE49-F238E27FC236}">
                      <a16:creationId xmlns:a16="http://schemas.microsoft.com/office/drawing/2014/main" id="{5549DD9C-0646-4C1F-B19C-A48A61C1175C}"/>
                    </a:ext>
                  </a:extLst>
                </p:cNvPr>
                <p:cNvPicPr/>
                <p:nvPr/>
              </p:nvPicPr>
              <p:blipFill>
                <a:blip r:embed="rId420"/>
                <a:stretch>
                  <a:fillRect/>
                </a:stretch>
              </p:blipFill>
              <p:spPr>
                <a:xfrm>
                  <a:off x="7181387" y="4456147"/>
                  <a:ext cx="266760" cy="33012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81" name="Freihand 280">
                  <a:extLst>
                    <a:ext uri="{FF2B5EF4-FFF2-40B4-BE49-F238E27FC236}">
                      <a16:creationId xmlns:a16="http://schemas.microsoft.com/office/drawing/2014/main" id="{5612BB99-6301-4D80-AD2C-69EA653BF0AE}"/>
                    </a:ext>
                  </a:extLst>
                </p14:cNvPr>
                <p14:cNvContentPartPr/>
                <p14:nvPr/>
              </p14:nvContentPartPr>
              <p14:xfrm>
                <a:off x="7565867" y="4181827"/>
                <a:ext cx="87840" cy="131040"/>
              </p14:xfrm>
            </p:contentPart>
          </mc:Choice>
          <mc:Fallback>
            <p:pic>
              <p:nvPicPr>
                <p:cNvPr id="281" name="Freihand 280">
                  <a:extLst>
                    <a:ext uri="{FF2B5EF4-FFF2-40B4-BE49-F238E27FC236}">
                      <a16:creationId xmlns:a16="http://schemas.microsoft.com/office/drawing/2014/main" id="{5612BB99-6301-4D80-AD2C-69EA653BF0AE}"/>
                    </a:ext>
                  </a:extLst>
                </p:cNvPr>
                <p:cNvPicPr/>
                <p:nvPr/>
              </p:nvPicPr>
              <p:blipFill>
                <a:blip r:embed="rId422"/>
                <a:stretch>
                  <a:fillRect/>
                </a:stretch>
              </p:blipFill>
              <p:spPr>
                <a:xfrm>
                  <a:off x="7561547" y="4177507"/>
                  <a:ext cx="9648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282" name="Freihand 281">
                  <a:extLst>
                    <a:ext uri="{FF2B5EF4-FFF2-40B4-BE49-F238E27FC236}">
                      <a16:creationId xmlns:a16="http://schemas.microsoft.com/office/drawing/2014/main" id="{CDE618B3-5BA2-4D4F-A56A-9AC2A88A6267}"/>
                    </a:ext>
                  </a:extLst>
                </p14:cNvPr>
                <p14:cNvContentPartPr/>
                <p14:nvPr/>
              </p14:nvContentPartPr>
              <p14:xfrm>
                <a:off x="7678907" y="4035307"/>
                <a:ext cx="163800" cy="174960"/>
              </p14:xfrm>
            </p:contentPart>
          </mc:Choice>
          <mc:Fallback>
            <p:pic>
              <p:nvPicPr>
                <p:cNvPr id="282" name="Freihand 281">
                  <a:extLst>
                    <a:ext uri="{FF2B5EF4-FFF2-40B4-BE49-F238E27FC236}">
                      <a16:creationId xmlns:a16="http://schemas.microsoft.com/office/drawing/2014/main" id="{CDE618B3-5BA2-4D4F-A56A-9AC2A88A6267}"/>
                    </a:ext>
                  </a:extLst>
                </p:cNvPr>
                <p:cNvPicPr/>
                <p:nvPr/>
              </p:nvPicPr>
              <p:blipFill>
                <a:blip r:embed="rId424"/>
                <a:stretch>
                  <a:fillRect/>
                </a:stretch>
              </p:blipFill>
              <p:spPr>
                <a:xfrm>
                  <a:off x="7674587" y="4030987"/>
                  <a:ext cx="17244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283" name="Freihand 282">
                  <a:extLst>
                    <a:ext uri="{FF2B5EF4-FFF2-40B4-BE49-F238E27FC236}">
                      <a16:creationId xmlns:a16="http://schemas.microsoft.com/office/drawing/2014/main" id="{25DCF003-29E4-48A8-9CA1-B75A908E2402}"/>
                    </a:ext>
                  </a:extLst>
                </p14:cNvPr>
                <p14:cNvContentPartPr/>
                <p14:nvPr/>
              </p14:nvContentPartPr>
              <p14:xfrm>
                <a:off x="7790867" y="3970867"/>
                <a:ext cx="23040" cy="35640"/>
              </p14:xfrm>
            </p:contentPart>
          </mc:Choice>
          <mc:Fallback>
            <p:pic>
              <p:nvPicPr>
                <p:cNvPr id="283" name="Freihand 282">
                  <a:extLst>
                    <a:ext uri="{FF2B5EF4-FFF2-40B4-BE49-F238E27FC236}">
                      <a16:creationId xmlns:a16="http://schemas.microsoft.com/office/drawing/2014/main" id="{25DCF003-29E4-48A8-9CA1-B75A908E2402}"/>
                    </a:ext>
                  </a:extLst>
                </p:cNvPr>
                <p:cNvPicPr/>
                <p:nvPr/>
              </p:nvPicPr>
              <p:blipFill>
                <a:blip r:embed="rId426"/>
                <a:stretch>
                  <a:fillRect/>
                </a:stretch>
              </p:blipFill>
              <p:spPr>
                <a:xfrm>
                  <a:off x="7786547" y="3966547"/>
                  <a:ext cx="3168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284" name="Freihand 283">
                  <a:extLst>
                    <a:ext uri="{FF2B5EF4-FFF2-40B4-BE49-F238E27FC236}">
                      <a16:creationId xmlns:a16="http://schemas.microsoft.com/office/drawing/2014/main" id="{543C2B66-7F1A-4B5D-B444-F91DA5391E46}"/>
                    </a:ext>
                  </a:extLst>
                </p14:cNvPr>
                <p14:cNvContentPartPr/>
                <p14:nvPr/>
              </p14:nvContentPartPr>
              <p14:xfrm>
                <a:off x="7866467" y="3985267"/>
                <a:ext cx="82800" cy="104760"/>
              </p14:xfrm>
            </p:contentPart>
          </mc:Choice>
          <mc:Fallback>
            <p:pic>
              <p:nvPicPr>
                <p:cNvPr id="284" name="Freihand 283">
                  <a:extLst>
                    <a:ext uri="{FF2B5EF4-FFF2-40B4-BE49-F238E27FC236}">
                      <a16:creationId xmlns:a16="http://schemas.microsoft.com/office/drawing/2014/main" id="{543C2B66-7F1A-4B5D-B444-F91DA5391E46}"/>
                    </a:ext>
                  </a:extLst>
                </p:cNvPr>
                <p:cNvPicPr/>
                <p:nvPr/>
              </p:nvPicPr>
              <p:blipFill>
                <a:blip r:embed="rId428"/>
                <a:stretch>
                  <a:fillRect/>
                </a:stretch>
              </p:blipFill>
              <p:spPr>
                <a:xfrm>
                  <a:off x="7862147" y="3980947"/>
                  <a:ext cx="914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285" name="Freihand 284">
                  <a:extLst>
                    <a:ext uri="{FF2B5EF4-FFF2-40B4-BE49-F238E27FC236}">
                      <a16:creationId xmlns:a16="http://schemas.microsoft.com/office/drawing/2014/main" id="{7B38337E-B804-43B3-A5B3-F7D321D01EFA}"/>
                    </a:ext>
                  </a:extLst>
                </p14:cNvPr>
                <p14:cNvContentPartPr/>
                <p14:nvPr/>
              </p14:nvContentPartPr>
              <p14:xfrm>
                <a:off x="7926227" y="3814267"/>
                <a:ext cx="113040" cy="231120"/>
              </p14:xfrm>
            </p:contentPart>
          </mc:Choice>
          <mc:Fallback>
            <p:pic>
              <p:nvPicPr>
                <p:cNvPr id="285" name="Freihand 284">
                  <a:extLst>
                    <a:ext uri="{FF2B5EF4-FFF2-40B4-BE49-F238E27FC236}">
                      <a16:creationId xmlns:a16="http://schemas.microsoft.com/office/drawing/2014/main" id="{7B38337E-B804-43B3-A5B3-F7D321D01EFA}"/>
                    </a:ext>
                  </a:extLst>
                </p:cNvPr>
                <p:cNvPicPr/>
                <p:nvPr/>
              </p:nvPicPr>
              <p:blipFill>
                <a:blip r:embed="rId430"/>
                <a:stretch>
                  <a:fillRect/>
                </a:stretch>
              </p:blipFill>
              <p:spPr>
                <a:xfrm>
                  <a:off x="7921907" y="3809947"/>
                  <a:ext cx="12168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286" name="Freihand 285">
                  <a:extLst>
                    <a:ext uri="{FF2B5EF4-FFF2-40B4-BE49-F238E27FC236}">
                      <a16:creationId xmlns:a16="http://schemas.microsoft.com/office/drawing/2014/main" id="{88B62759-4AAF-4B73-AF00-5C302BE3D3E6}"/>
                    </a:ext>
                  </a:extLst>
                </p14:cNvPr>
                <p14:cNvContentPartPr/>
                <p14:nvPr/>
              </p14:nvContentPartPr>
              <p14:xfrm>
                <a:off x="8044667" y="3838387"/>
                <a:ext cx="101880" cy="115560"/>
              </p14:xfrm>
            </p:contentPart>
          </mc:Choice>
          <mc:Fallback>
            <p:pic>
              <p:nvPicPr>
                <p:cNvPr id="286" name="Freihand 285">
                  <a:extLst>
                    <a:ext uri="{FF2B5EF4-FFF2-40B4-BE49-F238E27FC236}">
                      <a16:creationId xmlns:a16="http://schemas.microsoft.com/office/drawing/2014/main" id="{88B62759-4AAF-4B73-AF00-5C302BE3D3E6}"/>
                    </a:ext>
                  </a:extLst>
                </p:cNvPr>
                <p:cNvPicPr/>
                <p:nvPr/>
              </p:nvPicPr>
              <p:blipFill>
                <a:blip r:embed="rId432"/>
                <a:stretch>
                  <a:fillRect/>
                </a:stretch>
              </p:blipFill>
              <p:spPr>
                <a:xfrm>
                  <a:off x="8040347" y="3834067"/>
                  <a:ext cx="11052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287" name="Freihand 286">
                  <a:extLst>
                    <a:ext uri="{FF2B5EF4-FFF2-40B4-BE49-F238E27FC236}">
                      <a16:creationId xmlns:a16="http://schemas.microsoft.com/office/drawing/2014/main" id="{73D5880A-C611-48AF-ABCC-6765EC0AD54D}"/>
                    </a:ext>
                  </a:extLst>
                </p14:cNvPr>
                <p14:cNvContentPartPr/>
                <p14:nvPr/>
              </p14:nvContentPartPr>
              <p14:xfrm>
                <a:off x="8156267" y="3804907"/>
                <a:ext cx="96840" cy="95760"/>
              </p14:xfrm>
            </p:contentPart>
          </mc:Choice>
          <mc:Fallback>
            <p:pic>
              <p:nvPicPr>
                <p:cNvPr id="287" name="Freihand 286">
                  <a:extLst>
                    <a:ext uri="{FF2B5EF4-FFF2-40B4-BE49-F238E27FC236}">
                      <a16:creationId xmlns:a16="http://schemas.microsoft.com/office/drawing/2014/main" id="{73D5880A-C611-48AF-ABCC-6765EC0AD54D}"/>
                    </a:ext>
                  </a:extLst>
                </p:cNvPr>
                <p:cNvPicPr/>
                <p:nvPr/>
              </p:nvPicPr>
              <p:blipFill>
                <a:blip r:embed="rId434"/>
                <a:stretch>
                  <a:fillRect/>
                </a:stretch>
              </p:blipFill>
              <p:spPr>
                <a:xfrm>
                  <a:off x="8151947" y="3800587"/>
                  <a:ext cx="1054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288" name="Freihand 287">
                  <a:extLst>
                    <a:ext uri="{FF2B5EF4-FFF2-40B4-BE49-F238E27FC236}">
                      <a16:creationId xmlns:a16="http://schemas.microsoft.com/office/drawing/2014/main" id="{EB9D5FC8-B11F-4A10-A092-FD7044080E5A}"/>
                    </a:ext>
                  </a:extLst>
                </p14:cNvPr>
                <p14:cNvContentPartPr/>
                <p14:nvPr/>
              </p14:nvContentPartPr>
              <p14:xfrm>
                <a:off x="8340947" y="3605467"/>
                <a:ext cx="241200" cy="171360"/>
              </p14:xfrm>
            </p:contentPart>
          </mc:Choice>
          <mc:Fallback>
            <p:pic>
              <p:nvPicPr>
                <p:cNvPr id="288" name="Freihand 287">
                  <a:extLst>
                    <a:ext uri="{FF2B5EF4-FFF2-40B4-BE49-F238E27FC236}">
                      <a16:creationId xmlns:a16="http://schemas.microsoft.com/office/drawing/2014/main" id="{EB9D5FC8-B11F-4A10-A092-FD7044080E5A}"/>
                    </a:ext>
                  </a:extLst>
                </p:cNvPr>
                <p:cNvPicPr/>
                <p:nvPr/>
              </p:nvPicPr>
              <p:blipFill>
                <a:blip r:embed="rId436"/>
                <a:stretch>
                  <a:fillRect/>
                </a:stretch>
              </p:blipFill>
              <p:spPr>
                <a:xfrm>
                  <a:off x="8336627" y="3601147"/>
                  <a:ext cx="2498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289" name="Freihand 288">
                  <a:extLst>
                    <a:ext uri="{FF2B5EF4-FFF2-40B4-BE49-F238E27FC236}">
                      <a16:creationId xmlns:a16="http://schemas.microsoft.com/office/drawing/2014/main" id="{0CBEE9C9-CCB8-42E5-A556-974F44A8C3FE}"/>
                    </a:ext>
                  </a:extLst>
                </p14:cNvPr>
                <p14:cNvContentPartPr/>
                <p14:nvPr/>
              </p14:nvContentPartPr>
              <p14:xfrm>
                <a:off x="7896347" y="4243387"/>
                <a:ext cx="122040" cy="116280"/>
              </p14:xfrm>
            </p:contentPart>
          </mc:Choice>
          <mc:Fallback>
            <p:pic>
              <p:nvPicPr>
                <p:cNvPr id="289" name="Freihand 288">
                  <a:extLst>
                    <a:ext uri="{FF2B5EF4-FFF2-40B4-BE49-F238E27FC236}">
                      <a16:creationId xmlns:a16="http://schemas.microsoft.com/office/drawing/2014/main" id="{0CBEE9C9-CCB8-42E5-A556-974F44A8C3FE}"/>
                    </a:ext>
                  </a:extLst>
                </p:cNvPr>
                <p:cNvPicPr/>
                <p:nvPr/>
              </p:nvPicPr>
              <p:blipFill>
                <a:blip r:embed="rId438"/>
                <a:stretch>
                  <a:fillRect/>
                </a:stretch>
              </p:blipFill>
              <p:spPr>
                <a:xfrm>
                  <a:off x="7892027" y="4239067"/>
                  <a:ext cx="13068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290" name="Freihand 289">
                  <a:extLst>
                    <a:ext uri="{FF2B5EF4-FFF2-40B4-BE49-F238E27FC236}">
                      <a16:creationId xmlns:a16="http://schemas.microsoft.com/office/drawing/2014/main" id="{0B67D4FF-13CE-4C39-9BE2-A6EC750E82CD}"/>
                    </a:ext>
                  </a:extLst>
                </p14:cNvPr>
                <p14:cNvContentPartPr/>
                <p14:nvPr/>
              </p14:nvContentPartPr>
              <p14:xfrm>
                <a:off x="7745507" y="4285507"/>
                <a:ext cx="63720" cy="175680"/>
              </p14:xfrm>
            </p:contentPart>
          </mc:Choice>
          <mc:Fallback>
            <p:pic>
              <p:nvPicPr>
                <p:cNvPr id="290" name="Freihand 289">
                  <a:extLst>
                    <a:ext uri="{FF2B5EF4-FFF2-40B4-BE49-F238E27FC236}">
                      <a16:creationId xmlns:a16="http://schemas.microsoft.com/office/drawing/2014/main" id="{0B67D4FF-13CE-4C39-9BE2-A6EC750E82CD}"/>
                    </a:ext>
                  </a:extLst>
                </p:cNvPr>
                <p:cNvPicPr/>
                <p:nvPr/>
              </p:nvPicPr>
              <p:blipFill>
                <a:blip r:embed="rId440"/>
                <a:stretch>
                  <a:fillRect/>
                </a:stretch>
              </p:blipFill>
              <p:spPr>
                <a:xfrm>
                  <a:off x="7741187" y="4281187"/>
                  <a:ext cx="7236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291" name="Freihand 290">
                  <a:extLst>
                    <a:ext uri="{FF2B5EF4-FFF2-40B4-BE49-F238E27FC236}">
                      <a16:creationId xmlns:a16="http://schemas.microsoft.com/office/drawing/2014/main" id="{959B49C8-F4A9-4B69-A2AC-FB436B38170C}"/>
                    </a:ext>
                  </a:extLst>
                </p14:cNvPr>
                <p14:cNvContentPartPr/>
                <p14:nvPr/>
              </p14:nvContentPartPr>
              <p14:xfrm>
                <a:off x="7798787" y="4340947"/>
                <a:ext cx="97560" cy="82800"/>
              </p14:xfrm>
            </p:contentPart>
          </mc:Choice>
          <mc:Fallback>
            <p:pic>
              <p:nvPicPr>
                <p:cNvPr id="291" name="Freihand 290">
                  <a:extLst>
                    <a:ext uri="{FF2B5EF4-FFF2-40B4-BE49-F238E27FC236}">
                      <a16:creationId xmlns:a16="http://schemas.microsoft.com/office/drawing/2014/main" id="{959B49C8-F4A9-4B69-A2AC-FB436B38170C}"/>
                    </a:ext>
                  </a:extLst>
                </p:cNvPr>
                <p:cNvPicPr/>
                <p:nvPr/>
              </p:nvPicPr>
              <p:blipFill>
                <a:blip r:embed="rId442"/>
                <a:stretch>
                  <a:fillRect/>
                </a:stretch>
              </p:blipFill>
              <p:spPr>
                <a:xfrm>
                  <a:off x="7794467" y="4336627"/>
                  <a:ext cx="10620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292" name="Freihand 291">
                  <a:extLst>
                    <a:ext uri="{FF2B5EF4-FFF2-40B4-BE49-F238E27FC236}">
                      <a16:creationId xmlns:a16="http://schemas.microsoft.com/office/drawing/2014/main" id="{1629DA69-D16B-4A31-A8F6-BBAC9E978BA3}"/>
                    </a:ext>
                  </a:extLst>
                </p14:cNvPr>
                <p14:cNvContentPartPr/>
                <p14:nvPr/>
              </p14:nvContentPartPr>
              <p14:xfrm>
                <a:off x="8045747" y="4122427"/>
                <a:ext cx="196920" cy="132840"/>
              </p14:xfrm>
            </p:contentPart>
          </mc:Choice>
          <mc:Fallback>
            <p:pic>
              <p:nvPicPr>
                <p:cNvPr id="292" name="Freihand 291">
                  <a:extLst>
                    <a:ext uri="{FF2B5EF4-FFF2-40B4-BE49-F238E27FC236}">
                      <a16:creationId xmlns:a16="http://schemas.microsoft.com/office/drawing/2014/main" id="{1629DA69-D16B-4A31-A8F6-BBAC9E978BA3}"/>
                    </a:ext>
                  </a:extLst>
                </p:cNvPr>
                <p:cNvPicPr/>
                <p:nvPr/>
              </p:nvPicPr>
              <p:blipFill>
                <a:blip r:embed="rId444"/>
                <a:stretch>
                  <a:fillRect/>
                </a:stretch>
              </p:blipFill>
              <p:spPr>
                <a:xfrm>
                  <a:off x="8041427" y="4118107"/>
                  <a:ext cx="2055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293" name="Freihand 292">
                  <a:extLst>
                    <a:ext uri="{FF2B5EF4-FFF2-40B4-BE49-F238E27FC236}">
                      <a16:creationId xmlns:a16="http://schemas.microsoft.com/office/drawing/2014/main" id="{16E85888-94E0-443B-9967-F0324AD0AEF3}"/>
                    </a:ext>
                  </a:extLst>
                </p14:cNvPr>
                <p14:cNvContentPartPr/>
                <p14:nvPr/>
              </p14:nvContentPartPr>
              <p14:xfrm>
                <a:off x="8311427" y="3984547"/>
                <a:ext cx="70560" cy="126000"/>
              </p14:xfrm>
            </p:contentPart>
          </mc:Choice>
          <mc:Fallback>
            <p:pic>
              <p:nvPicPr>
                <p:cNvPr id="293" name="Freihand 292">
                  <a:extLst>
                    <a:ext uri="{FF2B5EF4-FFF2-40B4-BE49-F238E27FC236}">
                      <a16:creationId xmlns:a16="http://schemas.microsoft.com/office/drawing/2014/main" id="{16E85888-94E0-443B-9967-F0324AD0AEF3}"/>
                    </a:ext>
                  </a:extLst>
                </p:cNvPr>
                <p:cNvPicPr/>
                <p:nvPr/>
              </p:nvPicPr>
              <p:blipFill>
                <a:blip r:embed="rId446"/>
                <a:stretch>
                  <a:fillRect/>
                </a:stretch>
              </p:blipFill>
              <p:spPr>
                <a:xfrm>
                  <a:off x="8307107" y="3980227"/>
                  <a:ext cx="7920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294" name="Freihand 293">
                  <a:extLst>
                    <a:ext uri="{FF2B5EF4-FFF2-40B4-BE49-F238E27FC236}">
                      <a16:creationId xmlns:a16="http://schemas.microsoft.com/office/drawing/2014/main" id="{24EAD71B-A26A-44C6-A918-9DD89EA368A4}"/>
                    </a:ext>
                  </a:extLst>
                </p14:cNvPr>
                <p14:cNvContentPartPr/>
                <p14:nvPr/>
              </p14:nvContentPartPr>
              <p14:xfrm>
                <a:off x="8405027" y="3981307"/>
                <a:ext cx="85320" cy="70560"/>
              </p14:xfrm>
            </p:contentPart>
          </mc:Choice>
          <mc:Fallback>
            <p:pic>
              <p:nvPicPr>
                <p:cNvPr id="294" name="Freihand 293">
                  <a:extLst>
                    <a:ext uri="{FF2B5EF4-FFF2-40B4-BE49-F238E27FC236}">
                      <a16:creationId xmlns:a16="http://schemas.microsoft.com/office/drawing/2014/main" id="{24EAD71B-A26A-44C6-A918-9DD89EA368A4}"/>
                    </a:ext>
                  </a:extLst>
                </p:cNvPr>
                <p:cNvPicPr/>
                <p:nvPr/>
              </p:nvPicPr>
              <p:blipFill>
                <a:blip r:embed="rId448"/>
                <a:stretch>
                  <a:fillRect/>
                </a:stretch>
              </p:blipFill>
              <p:spPr>
                <a:xfrm>
                  <a:off x="8400707" y="3976987"/>
                  <a:ext cx="9396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295" name="Freihand 294">
                  <a:extLst>
                    <a:ext uri="{FF2B5EF4-FFF2-40B4-BE49-F238E27FC236}">
                      <a16:creationId xmlns:a16="http://schemas.microsoft.com/office/drawing/2014/main" id="{7CF7DEB3-7433-4462-9E2F-D556F6E480A4}"/>
                    </a:ext>
                  </a:extLst>
                </p14:cNvPr>
                <p14:cNvContentPartPr/>
                <p14:nvPr/>
              </p14:nvContentPartPr>
              <p14:xfrm>
                <a:off x="8502227" y="3836227"/>
                <a:ext cx="95400" cy="152280"/>
              </p14:xfrm>
            </p:contentPart>
          </mc:Choice>
          <mc:Fallback>
            <p:pic>
              <p:nvPicPr>
                <p:cNvPr id="295" name="Freihand 294">
                  <a:extLst>
                    <a:ext uri="{FF2B5EF4-FFF2-40B4-BE49-F238E27FC236}">
                      <a16:creationId xmlns:a16="http://schemas.microsoft.com/office/drawing/2014/main" id="{7CF7DEB3-7433-4462-9E2F-D556F6E480A4}"/>
                    </a:ext>
                  </a:extLst>
                </p:cNvPr>
                <p:cNvPicPr/>
                <p:nvPr/>
              </p:nvPicPr>
              <p:blipFill>
                <a:blip r:embed="rId450"/>
                <a:stretch>
                  <a:fillRect/>
                </a:stretch>
              </p:blipFill>
              <p:spPr>
                <a:xfrm>
                  <a:off x="8497907" y="3831907"/>
                  <a:ext cx="10404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296" name="Freihand 295">
                  <a:extLst>
                    <a:ext uri="{FF2B5EF4-FFF2-40B4-BE49-F238E27FC236}">
                      <a16:creationId xmlns:a16="http://schemas.microsoft.com/office/drawing/2014/main" id="{05C9F571-D910-4C21-A065-2B47C5433E30}"/>
                    </a:ext>
                  </a:extLst>
                </p14:cNvPr>
                <p14:cNvContentPartPr/>
                <p14:nvPr/>
              </p14:nvContentPartPr>
              <p14:xfrm>
                <a:off x="8599787" y="3809947"/>
                <a:ext cx="235080" cy="200880"/>
              </p14:xfrm>
            </p:contentPart>
          </mc:Choice>
          <mc:Fallback>
            <p:pic>
              <p:nvPicPr>
                <p:cNvPr id="296" name="Freihand 295">
                  <a:extLst>
                    <a:ext uri="{FF2B5EF4-FFF2-40B4-BE49-F238E27FC236}">
                      <a16:creationId xmlns:a16="http://schemas.microsoft.com/office/drawing/2014/main" id="{05C9F571-D910-4C21-A065-2B47C5433E30}"/>
                    </a:ext>
                  </a:extLst>
                </p:cNvPr>
                <p:cNvPicPr/>
                <p:nvPr/>
              </p:nvPicPr>
              <p:blipFill>
                <a:blip r:embed="rId452"/>
                <a:stretch>
                  <a:fillRect/>
                </a:stretch>
              </p:blipFill>
              <p:spPr>
                <a:xfrm>
                  <a:off x="8595467" y="3805627"/>
                  <a:ext cx="24372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298" name="Freihand 297">
                  <a:extLst>
                    <a:ext uri="{FF2B5EF4-FFF2-40B4-BE49-F238E27FC236}">
                      <a16:creationId xmlns:a16="http://schemas.microsoft.com/office/drawing/2014/main" id="{896F0EB5-F6A0-403C-998E-E087CD24F6BF}"/>
                    </a:ext>
                  </a:extLst>
                </p14:cNvPr>
                <p14:cNvContentPartPr/>
                <p14:nvPr/>
              </p14:nvContentPartPr>
              <p14:xfrm>
                <a:off x="5616467" y="5653147"/>
                <a:ext cx="774000" cy="656640"/>
              </p14:xfrm>
            </p:contentPart>
          </mc:Choice>
          <mc:Fallback>
            <p:pic>
              <p:nvPicPr>
                <p:cNvPr id="298" name="Freihand 297">
                  <a:extLst>
                    <a:ext uri="{FF2B5EF4-FFF2-40B4-BE49-F238E27FC236}">
                      <a16:creationId xmlns:a16="http://schemas.microsoft.com/office/drawing/2014/main" id="{896F0EB5-F6A0-403C-998E-E087CD24F6BF}"/>
                    </a:ext>
                  </a:extLst>
                </p:cNvPr>
                <p:cNvPicPr/>
                <p:nvPr/>
              </p:nvPicPr>
              <p:blipFill>
                <a:blip r:embed="rId454"/>
                <a:stretch>
                  <a:fillRect/>
                </a:stretch>
              </p:blipFill>
              <p:spPr>
                <a:xfrm>
                  <a:off x="5612147" y="5648827"/>
                  <a:ext cx="782640" cy="66528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299" name="Freihand 298">
                  <a:extLst>
                    <a:ext uri="{FF2B5EF4-FFF2-40B4-BE49-F238E27FC236}">
                      <a16:creationId xmlns:a16="http://schemas.microsoft.com/office/drawing/2014/main" id="{506792C8-E8AB-425D-9D4C-1DE1E3E30179}"/>
                    </a:ext>
                  </a:extLst>
                </p14:cNvPr>
                <p14:cNvContentPartPr/>
                <p14:nvPr/>
              </p14:nvContentPartPr>
              <p14:xfrm>
                <a:off x="5968907" y="6340027"/>
                <a:ext cx="19440" cy="196560"/>
              </p14:xfrm>
            </p:contentPart>
          </mc:Choice>
          <mc:Fallback>
            <p:pic>
              <p:nvPicPr>
                <p:cNvPr id="299" name="Freihand 298">
                  <a:extLst>
                    <a:ext uri="{FF2B5EF4-FFF2-40B4-BE49-F238E27FC236}">
                      <a16:creationId xmlns:a16="http://schemas.microsoft.com/office/drawing/2014/main" id="{506792C8-E8AB-425D-9D4C-1DE1E3E30179}"/>
                    </a:ext>
                  </a:extLst>
                </p:cNvPr>
                <p:cNvPicPr/>
                <p:nvPr/>
              </p:nvPicPr>
              <p:blipFill>
                <a:blip r:embed="rId456"/>
                <a:stretch>
                  <a:fillRect/>
                </a:stretch>
              </p:blipFill>
              <p:spPr>
                <a:xfrm>
                  <a:off x="5964587" y="6335707"/>
                  <a:ext cx="2808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300" name="Freihand 299">
                  <a:extLst>
                    <a:ext uri="{FF2B5EF4-FFF2-40B4-BE49-F238E27FC236}">
                      <a16:creationId xmlns:a16="http://schemas.microsoft.com/office/drawing/2014/main" id="{746A6EC5-9E3A-4A06-A15D-B277FE2F24EA}"/>
                    </a:ext>
                  </a:extLst>
                </p14:cNvPr>
                <p14:cNvContentPartPr/>
                <p14:nvPr/>
              </p14:nvContentPartPr>
              <p14:xfrm>
                <a:off x="5946947" y="6509227"/>
                <a:ext cx="198720" cy="38520"/>
              </p14:xfrm>
            </p:contentPart>
          </mc:Choice>
          <mc:Fallback>
            <p:pic>
              <p:nvPicPr>
                <p:cNvPr id="300" name="Freihand 299">
                  <a:extLst>
                    <a:ext uri="{FF2B5EF4-FFF2-40B4-BE49-F238E27FC236}">
                      <a16:creationId xmlns:a16="http://schemas.microsoft.com/office/drawing/2014/main" id="{746A6EC5-9E3A-4A06-A15D-B277FE2F24EA}"/>
                    </a:ext>
                  </a:extLst>
                </p:cNvPr>
                <p:cNvPicPr/>
                <p:nvPr/>
              </p:nvPicPr>
              <p:blipFill>
                <a:blip r:embed="rId458"/>
                <a:stretch>
                  <a:fillRect/>
                </a:stretch>
              </p:blipFill>
              <p:spPr>
                <a:xfrm>
                  <a:off x="5942627" y="6504907"/>
                  <a:ext cx="20736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301" name="Freihand 300">
                  <a:extLst>
                    <a:ext uri="{FF2B5EF4-FFF2-40B4-BE49-F238E27FC236}">
                      <a16:creationId xmlns:a16="http://schemas.microsoft.com/office/drawing/2014/main" id="{FEDF8FC3-74DD-4DA1-8C2C-3F330C28B3F8}"/>
                    </a:ext>
                  </a:extLst>
                </p14:cNvPr>
                <p14:cNvContentPartPr/>
                <p14:nvPr/>
              </p14:nvContentPartPr>
              <p14:xfrm>
                <a:off x="6179507" y="6421027"/>
                <a:ext cx="30960" cy="120240"/>
              </p14:xfrm>
            </p:contentPart>
          </mc:Choice>
          <mc:Fallback>
            <p:pic>
              <p:nvPicPr>
                <p:cNvPr id="301" name="Freihand 300">
                  <a:extLst>
                    <a:ext uri="{FF2B5EF4-FFF2-40B4-BE49-F238E27FC236}">
                      <a16:creationId xmlns:a16="http://schemas.microsoft.com/office/drawing/2014/main" id="{FEDF8FC3-74DD-4DA1-8C2C-3F330C28B3F8}"/>
                    </a:ext>
                  </a:extLst>
                </p:cNvPr>
                <p:cNvPicPr/>
                <p:nvPr/>
              </p:nvPicPr>
              <p:blipFill>
                <a:blip r:embed="rId460"/>
                <a:stretch>
                  <a:fillRect/>
                </a:stretch>
              </p:blipFill>
              <p:spPr>
                <a:xfrm>
                  <a:off x="6175187" y="6416707"/>
                  <a:ext cx="3960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302" name="Freihand 301">
                  <a:extLst>
                    <a:ext uri="{FF2B5EF4-FFF2-40B4-BE49-F238E27FC236}">
                      <a16:creationId xmlns:a16="http://schemas.microsoft.com/office/drawing/2014/main" id="{21C429FA-E1A0-4A28-80E2-61CA6E5F2C0D}"/>
                    </a:ext>
                  </a:extLst>
                </p14:cNvPr>
                <p14:cNvContentPartPr/>
                <p14:nvPr/>
              </p14:nvContentPartPr>
              <p14:xfrm>
                <a:off x="6164747" y="6412747"/>
                <a:ext cx="146160" cy="25920"/>
              </p14:xfrm>
            </p:contentPart>
          </mc:Choice>
          <mc:Fallback>
            <p:pic>
              <p:nvPicPr>
                <p:cNvPr id="302" name="Freihand 301">
                  <a:extLst>
                    <a:ext uri="{FF2B5EF4-FFF2-40B4-BE49-F238E27FC236}">
                      <a16:creationId xmlns:a16="http://schemas.microsoft.com/office/drawing/2014/main" id="{21C429FA-E1A0-4A28-80E2-61CA6E5F2C0D}"/>
                    </a:ext>
                  </a:extLst>
                </p:cNvPr>
                <p:cNvPicPr/>
                <p:nvPr/>
              </p:nvPicPr>
              <p:blipFill>
                <a:blip r:embed="rId462"/>
                <a:stretch>
                  <a:fillRect/>
                </a:stretch>
              </p:blipFill>
              <p:spPr>
                <a:xfrm>
                  <a:off x="6160427" y="6408427"/>
                  <a:ext cx="154800" cy="3456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303" name="Freihand 302">
                  <a:extLst>
                    <a:ext uri="{FF2B5EF4-FFF2-40B4-BE49-F238E27FC236}">
                      <a16:creationId xmlns:a16="http://schemas.microsoft.com/office/drawing/2014/main" id="{E36F63E6-3494-428A-9285-03F562CAE28C}"/>
                    </a:ext>
                  </a:extLst>
                </p14:cNvPr>
                <p14:cNvContentPartPr/>
                <p14:nvPr/>
              </p14:nvContentPartPr>
              <p14:xfrm>
                <a:off x="6188507" y="6477187"/>
                <a:ext cx="113400" cy="66240"/>
              </p14:xfrm>
            </p:contentPart>
          </mc:Choice>
          <mc:Fallback>
            <p:pic>
              <p:nvPicPr>
                <p:cNvPr id="303" name="Freihand 302">
                  <a:extLst>
                    <a:ext uri="{FF2B5EF4-FFF2-40B4-BE49-F238E27FC236}">
                      <a16:creationId xmlns:a16="http://schemas.microsoft.com/office/drawing/2014/main" id="{E36F63E6-3494-428A-9285-03F562CAE28C}"/>
                    </a:ext>
                  </a:extLst>
                </p:cNvPr>
                <p:cNvPicPr/>
                <p:nvPr/>
              </p:nvPicPr>
              <p:blipFill>
                <a:blip r:embed="rId464"/>
                <a:stretch>
                  <a:fillRect/>
                </a:stretch>
              </p:blipFill>
              <p:spPr>
                <a:xfrm>
                  <a:off x="6184187" y="6472867"/>
                  <a:ext cx="12204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304" name="Freihand 303">
                  <a:extLst>
                    <a:ext uri="{FF2B5EF4-FFF2-40B4-BE49-F238E27FC236}">
                      <a16:creationId xmlns:a16="http://schemas.microsoft.com/office/drawing/2014/main" id="{AC2243ED-D0BC-42AB-91D4-A68F3A79C5C3}"/>
                    </a:ext>
                  </a:extLst>
                </p14:cNvPr>
                <p14:cNvContentPartPr/>
                <p14:nvPr/>
              </p14:nvContentPartPr>
              <p14:xfrm>
                <a:off x="6302267" y="6461347"/>
                <a:ext cx="96480" cy="81000"/>
              </p14:xfrm>
            </p:contentPart>
          </mc:Choice>
          <mc:Fallback>
            <p:pic>
              <p:nvPicPr>
                <p:cNvPr id="304" name="Freihand 303">
                  <a:extLst>
                    <a:ext uri="{FF2B5EF4-FFF2-40B4-BE49-F238E27FC236}">
                      <a16:creationId xmlns:a16="http://schemas.microsoft.com/office/drawing/2014/main" id="{AC2243ED-D0BC-42AB-91D4-A68F3A79C5C3}"/>
                    </a:ext>
                  </a:extLst>
                </p:cNvPr>
                <p:cNvPicPr/>
                <p:nvPr/>
              </p:nvPicPr>
              <p:blipFill>
                <a:blip r:embed="rId466"/>
                <a:stretch>
                  <a:fillRect/>
                </a:stretch>
              </p:blipFill>
              <p:spPr>
                <a:xfrm>
                  <a:off x="6297947" y="6457027"/>
                  <a:ext cx="1051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305" name="Freihand 304">
                  <a:extLst>
                    <a:ext uri="{FF2B5EF4-FFF2-40B4-BE49-F238E27FC236}">
                      <a16:creationId xmlns:a16="http://schemas.microsoft.com/office/drawing/2014/main" id="{C2BFB333-700E-4948-B176-378E2BFCB6B3}"/>
                    </a:ext>
                  </a:extLst>
                </p14:cNvPr>
                <p14:cNvContentPartPr/>
                <p14:nvPr/>
              </p14:nvContentPartPr>
              <p14:xfrm>
                <a:off x="6404507" y="6440107"/>
                <a:ext cx="78480" cy="162000"/>
              </p14:xfrm>
            </p:contentPart>
          </mc:Choice>
          <mc:Fallback>
            <p:pic>
              <p:nvPicPr>
                <p:cNvPr id="305" name="Freihand 304">
                  <a:extLst>
                    <a:ext uri="{FF2B5EF4-FFF2-40B4-BE49-F238E27FC236}">
                      <a16:creationId xmlns:a16="http://schemas.microsoft.com/office/drawing/2014/main" id="{C2BFB333-700E-4948-B176-378E2BFCB6B3}"/>
                    </a:ext>
                  </a:extLst>
                </p:cNvPr>
                <p:cNvPicPr/>
                <p:nvPr/>
              </p:nvPicPr>
              <p:blipFill>
                <a:blip r:embed="rId468"/>
                <a:stretch>
                  <a:fillRect/>
                </a:stretch>
              </p:blipFill>
              <p:spPr>
                <a:xfrm>
                  <a:off x="6400187" y="6435787"/>
                  <a:ext cx="8712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306" name="Freihand 305">
                  <a:extLst>
                    <a:ext uri="{FF2B5EF4-FFF2-40B4-BE49-F238E27FC236}">
                      <a16:creationId xmlns:a16="http://schemas.microsoft.com/office/drawing/2014/main" id="{78911232-207E-449B-A476-329539E5F820}"/>
                    </a:ext>
                  </a:extLst>
                </p14:cNvPr>
                <p14:cNvContentPartPr/>
                <p14:nvPr/>
              </p14:nvContentPartPr>
              <p14:xfrm>
                <a:off x="6503147" y="6388987"/>
                <a:ext cx="145440" cy="83160"/>
              </p14:xfrm>
            </p:contentPart>
          </mc:Choice>
          <mc:Fallback>
            <p:pic>
              <p:nvPicPr>
                <p:cNvPr id="306" name="Freihand 305">
                  <a:extLst>
                    <a:ext uri="{FF2B5EF4-FFF2-40B4-BE49-F238E27FC236}">
                      <a16:creationId xmlns:a16="http://schemas.microsoft.com/office/drawing/2014/main" id="{78911232-207E-449B-A476-329539E5F820}"/>
                    </a:ext>
                  </a:extLst>
                </p:cNvPr>
                <p:cNvPicPr/>
                <p:nvPr/>
              </p:nvPicPr>
              <p:blipFill>
                <a:blip r:embed="rId470"/>
                <a:stretch>
                  <a:fillRect/>
                </a:stretch>
              </p:blipFill>
              <p:spPr>
                <a:xfrm>
                  <a:off x="6498827" y="6384667"/>
                  <a:ext cx="15408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307" name="Freihand 306">
                  <a:extLst>
                    <a:ext uri="{FF2B5EF4-FFF2-40B4-BE49-F238E27FC236}">
                      <a16:creationId xmlns:a16="http://schemas.microsoft.com/office/drawing/2014/main" id="{02E861B0-1637-4E88-9990-19A7A985F237}"/>
                    </a:ext>
                  </a:extLst>
                </p14:cNvPr>
                <p14:cNvContentPartPr/>
                <p14:nvPr/>
              </p14:nvContentPartPr>
              <p14:xfrm>
                <a:off x="6620147" y="6399067"/>
                <a:ext cx="116280" cy="69480"/>
              </p14:xfrm>
            </p:contentPart>
          </mc:Choice>
          <mc:Fallback>
            <p:pic>
              <p:nvPicPr>
                <p:cNvPr id="307" name="Freihand 306">
                  <a:extLst>
                    <a:ext uri="{FF2B5EF4-FFF2-40B4-BE49-F238E27FC236}">
                      <a16:creationId xmlns:a16="http://schemas.microsoft.com/office/drawing/2014/main" id="{02E861B0-1637-4E88-9990-19A7A985F237}"/>
                    </a:ext>
                  </a:extLst>
                </p:cNvPr>
                <p:cNvPicPr/>
                <p:nvPr/>
              </p:nvPicPr>
              <p:blipFill>
                <a:blip r:embed="rId472"/>
                <a:stretch>
                  <a:fillRect/>
                </a:stretch>
              </p:blipFill>
              <p:spPr>
                <a:xfrm>
                  <a:off x="6615827" y="6394747"/>
                  <a:ext cx="1249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308" name="Freihand 307">
                  <a:extLst>
                    <a:ext uri="{FF2B5EF4-FFF2-40B4-BE49-F238E27FC236}">
                      <a16:creationId xmlns:a16="http://schemas.microsoft.com/office/drawing/2014/main" id="{0188D701-8839-4009-B917-8C9901B6F55B}"/>
                    </a:ext>
                  </a:extLst>
                </p14:cNvPr>
                <p14:cNvContentPartPr/>
                <p14:nvPr/>
              </p14:nvContentPartPr>
              <p14:xfrm>
                <a:off x="6718067" y="6284587"/>
                <a:ext cx="145800" cy="172440"/>
              </p14:xfrm>
            </p:contentPart>
          </mc:Choice>
          <mc:Fallback>
            <p:pic>
              <p:nvPicPr>
                <p:cNvPr id="308" name="Freihand 307">
                  <a:extLst>
                    <a:ext uri="{FF2B5EF4-FFF2-40B4-BE49-F238E27FC236}">
                      <a16:creationId xmlns:a16="http://schemas.microsoft.com/office/drawing/2014/main" id="{0188D701-8839-4009-B917-8C9901B6F55B}"/>
                    </a:ext>
                  </a:extLst>
                </p:cNvPr>
                <p:cNvPicPr/>
                <p:nvPr/>
              </p:nvPicPr>
              <p:blipFill>
                <a:blip r:embed="rId474"/>
                <a:stretch>
                  <a:fillRect/>
                </a:stretch>
              </p:blipFill>
              <p:spPr>
                <a:xfrm>
                  <a:off x="6713747" y="6280267"/>
                  <a:ext cx="1544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309" name="Freihand 308">
                  <a:extLst>
                    <a:ext uri="{FF2B5EF4-FFF2-40B4-BE49-F238E27FC236}">
                      <a16:creationId xmlns:a16="http://schemas.microsoft.com/office/drawing/2014/main" id="{13237913-EAF4-41F7-AAA6-B04B93DD29EE}"/>
                    </a:ext>
                  </a:extLst>
                </p14:cNvPr>
                <p14:cNvContentPartPr/>
                <p14:nvPr/>
              </p14:nvContentPartPr>
              <p14:xfrm>
                <a:off x="6900227" y="6259387"/>
                <a:ext cx="173520" cy="129960"/>
              </p14:xfrm>
            </p:contentPart>
          </mc:Choice>
          <mc:Fallback>
            <p:pic>
              <p:nvPicPr>
                <p:cNvPr id="309" name="Freihand 308">
                  <a:extLst>
                    <a:ext uri="{FF2B5EF4-FFF2-40B4-BE49-F238E27FC236}">
                      <a16:creationId xmlns:a16="http://schemas.microsoft.com/office/drawing/2014/main" id="{13237913-EAF4-41F7-AAA6-B04B93DD29EE}"/>
                    </a:ext>
                  </a:extLst>
                </p:cNvPr>
                <p:cNvPicPr/>
                <p:nvPr/>
              </p:nvPicPr>
              <p:blipFill>
                <a:blip r:embed="rId476"/>
                <a:stretch>
                  <a:fillRect/>
                </a:stretch>
              </p:blipFill>
              <p:spPr>
                <a:xfrm>
                  <a:off x="6895907" y="6255067"/>
                  <a:ext cx="1821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310" name="Freihand 309">
                  <a:extLst>
                    <a:ext uri="{FF2B5EF4-FFF2-40B4-BE49-F238E27FC236}">
                      <a16:creationId xmlns:a16="http://schemas.microsoft.com/office/drawing/2014/main" id="{EB09C447-E959-426C-84B9-76DCD974EE01}"/>
                    </a:ext>
                  </a:extLst>
                </p14:cNvPr>
                <p14:cNvContentPartPr/>
                <p14:nvPr/>
              </p14:nvContentPartPr>
              <p14:xfrm>
                <a:off x="7139267" y="6279907"/>
                <a:ext cx="420480" cy="82080"/>
              </p14:xfrm>
            </p:contentPart>
          </mc:Choice>
          <mc:Fallback>
            <p:pic>
              <p:nvPicPr>
                <p:cNvPr id="310" name="Freihand 309">
                  <a:extLst>
                    <a:ext uri="{FF2B5EF4-FFF2-40B4-BE49-F238E27FC236}">
                      <a16:creationId xmlns:a16="http://schemas.microsoft.com/office/drawing/2014/main" id="{EB09C447-E959-426C-84B9-76DCD974EE01}"/>
                    </a:ext>
                  </a:extLst>
                </p:cNvPr>
                <p:cNvPicPr/>
                <p:nvPr/>
              </p:nvPicPr>
              <p:blipFill>
                <a:blip r:embed="rId478"/>
                <a:stretch>
                  <a:fillRect/>
                </a:stretch>
              </p:blipFill>
              <p:spPr>
                <a:xfrm>
                  <a:off x="7134947" y="6275587"/>
                  <a:ext cx="4291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312" name="Freihand 311">
                  <a:extLst>
                    <a:ext uri="{FF2B5EF4-FFF2-40B4-BE49-F238E27FC236}">
                      <a16:creationId xmlns:a16="http://schemas.microsoft.com/office/drawing/2014/main" id="{9CCCF922-4D72-4C17-B73B-EFC7C1EB8D33}"/>
                    </a:ext>
                  </a:extLst>
                </p14:cNvPr>
                <p14:cNvContentPartPr/>
                <p14:nvPr/>
              </p14:nvContentPartPr>
              <p14:xfrm>
                <a:off x="7565867" y="6166867"/>
                <a:ext cx="270360" cy="140760"/>
              </p14:xfrm>
            </p:contentPart>
          </mc:Choice>
          <mc:Fallback>
            <p:pic>
              <p:nvPicPr>
                <p:cNvPr id="312" name="Freihand 311">
                  <a:extLst>
                    <a:ext uri="{FF2B5EF4-FFF2-40B4-BE49-F238E27FC236}">
                      <a16:creationId xmlns:a16="http://schemas.microsoft.com/office/drawing/2014/main" id="{9CCCF922-4D72-4C17-B73B-EFC7C1EB8D33}"/>
                    </a:ext>
                  </a:extLst>
                </p:cNvPr>
                <p:cNvPicPr/>
                <p:nvPr/>
              </p:nvPicPr>
              <p:blipFill>
                <a:blip r:embed="rId480"/>
                <a:stretch>
                  <a:fillRect/>
                </a:stretch>
              </p:blipFill>
              <p:spPr>
                <a:xfrm>
                  <a:off x="7561547" y="6162547"/>
                  <a:ext cx="27900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313" name="Freihand 312">
                  <a:extLst>
                    <a:ext uri="{FF2B5EF4-FFF2-40B4-BE49-F238E27FC236}">
                      <a16:creationId xmlns:a16="http://schemas.microsoft.com/office/drawing/2014/main" id="{3E0CD497-45CA-4125-89F2-3E2F5AA743B8}"/>
                    </a:ext>
                  </a:extLst>
                </p14:cNvPr>
                <p14:cNvContentPartPr/>
                <p14:nvPr/>
              </p14:nvContentPartPr>
              <p14:xfrm>
                <a:off x="7175267" y="6541987"/>
                <a:ext cx="193680" cy="50400"/>
              </p14:xfrm>
            </p:contentPart>
          </mc:Choice>
          <mc:Fallback>
            <p:pic>
              <p:nvPicPr>
                <p:cNvPr id="313" name="Freihand 312">
                  <a:extLst>
                    <a:ext uri="{FF2B5EF4-FFF2-40B4-BE49-F238E27FC236}">
                      <a16:creationId xmlns:a16="http://schemas.microsoft.com/office/drawing/2014/main" id="{3E0CD497-45CA-4125-89F2-3E2F5AA743B8}"/>
                    </a:ext>
                  </a:extLst>
                </p:cNvPr>
                <p:cNvPicPr/>
                <p:nvPr/>
              </p:nvPicPr>
              <p:blipFill>
                <a:blip r:embed="rId482"/>
                <a:stretch>
                  <a:fillRect/>
                </a:stretch>
              </p:blipFill>
              <p:spPr>
                <a:xfrm>
                  <a:off x="7170947" y="6537667"/>
                  <a:ext cx="20232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314" name="Freihand 313">
                  <a:extLst>
                    <a:ext uri="{FF2B5EF4-FFF2-40B4-BE49-F238E27FC236}">
                      <a16:creationId xmlns:a16="http://schemas.microsoft.com/office/drawing/2014/main" id="{B8750C5B-F24F-4C9E-A0A8-9AF34100D457}"/>
                    </a:ext>
                  </a:extLst>
                </p14:cNvPr>
                <p14:cNvContentPartPr/>
                <p14:nvPr/>
              </p14:nvContentPartPr>
              <p14:xfrm>
                <a:off x="7303427" y="6453067"/>
                <a:ext cx="28080" cy="13680"/>
              </p14:xfrm>
            </p:contentPart>
          </mc:Choice>
          <mc:Fallback>
            <p:pic>
              <p:nvPicPr>
                <p:cNvPr id="314" name="Freihand 313">
                  <a:extLst>
                    <a:ext uri="{FF2B5EF4-FFF2-40B4-BE49-F238E27FC236}">
                      <a16:creationId xmlns:a16="http://schemas.microsoft.com/office/drawing/2014/main" id="{B8750C5B-F24F-4C9E-A0A8-9AF34100D457}"/>
                    </a:ext>
                  </a:extLst>
                </p:cNvPr>
                <p:cNvPicPr/>
                <p:nvPr/>
              </p:nvPicPr>
              <p:blipFill>
                <a:blip r:embed="rId484"/>
                <a:stretch>
                  <a:fillRect/>
                </a:stretch>
              </p:blipFill>
              <p:spPr>
                <a:xfrm>
                  <a:off x="7299107" y="6448747"/>
                  <a:ext cx="3672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315" name="Freihand 314">
                  <a:extLst>
                    <a:ext uri="{FF2B5EF4-FFF2-40B4-BE49-F238E27FC236}">
                      <a16:creationId xmlns:a16="http://schemas.microsoft.com/office/drawing/2014/main" id="{F30D4C33-94F0-4D0F-A3DD-5179BCC3C3BA}"/>
                    </a:ext>
                  </a:extLst>
                </p14:cNvPr>
                <p14:cNvContentPartPr/>
                <p14:nvPr/>
              </p14:nvContentPartPr>
              <p14:xfrm>
                <a:off x="7496747" y="6414187"/>
                <a:ext cx="260640" cy="153720"/>
              </p14:xfrm>
            </p:contentPart>
          </mc:Choice>
          <mc:Fallback>
            <p:pic>
              <p:nvPicPr>
                <p:cNvPr id="315" name="Freihand 314">
                  <a:extLst>
                    <a:ext uri="{FF2B5EF4-FFF2-40B4-BE49-F238E27FC236}">
                      <a16:creationId xmlns:a16="http://schemas.microsoft.com/office/drawing/2014/main" id="{F30D4C33-94F0-4D0F-A3DD-5179BCC3C3BA}"/>
                    </a:ext>
                  </a:extLst>
                </p:cNvPr>
                <p:cNvPicPr/>
                <p:nvPr/>
              </p:nvPicPr>
              <p:blipFill>
                <a:blip r:embed="rId486"/>
                <a:stretch>
                  <a:fillRect/>
                </a:stretch>
              </p:blipFill>
              <p:spPr>
                <a:xfrm>
                  <a:off x="7492427" y="6409867"/>
                  <a:ext cx="26928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316" name="Freihand 315">
                  <a:extLst>
                    <a:ext uri="{FF2B5EF4-FFF2-40B4-BE49-F238E27FC236}">
                      <a16:creationId xmlns:a16="http://schemas.microsoft.com/office/drawing/2014/main" id="{EB65A4D7-702A-4A18-AB43-E661BDC60D9C}"/>
                    </a:ext>
                  </a:extLst>
                </p14:cNvPr>
                <p14:cNvContentPartPr/>
                <p14:nvPr/>
              </p14:nvContentPartPr>
              <p14:xfrm>
                <a:off x="7571267" y="6625147"/>
                <a:ext cx="271440" cy="144000"/>
              </p14:xfrm>
            </p:contentPart>
          </mc:Choice>
          <mc:Fallback>
            <p:pic>
              <p:nvPicPr>
                <p:cNvPr id="316" name="Freihand 315">
                  <a:extLst>
                    <a:ext uri="{FF2B5EF4-FFF2-40B4-BE49-F238E27FC236}">
                      <a16:creationId xmlns:a16="http://schemas.microsoft.com/office/drawing/2014/main" id="{EB65A4D7-702A-4A18-AB43-E661BDC60D9C}"/>
                    </a:ext>
                  </a:extLst>
                </p:cNvPr>
                <p:cNvPicPr/>
                <p:nvPr/>
              </p:nvPicPr>
              <p:blipFill>
                <a:blip r:embed="rId488"/>
                <a:stretch>
                  <a:fillRect/>
                </a:stretch>
              </p:blipFill>
              <p:spPr>
                <a:xfrm>
                  <a:off x="7566947" y="6620827"/>
                  <a:ext cx="28008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317" name="Freihand 316">
                  <a:extLst>
                    <a:ext uri="{FF2B5EF4-FFF2-40B4-BE49-F238E27FC236}">
                      <a16:creationId xmlns:a16="http://schemas.microsoft.com/office/drawing/2014/main" id="{ECC8FB7C-B34D-43A1-8166-FA678E98D61A}"/>
                    </a:ext>
                  </a:extLst>
                </p14:cNvPr>
                <p14:cNvContentPartPr/>
                <p14:nvPr/>
              </p14:nvContentPartPr>
              <p14:xfrm>
                <a:off x="7823267" y="6552067"/>
                <a:ext cx="366840" cy="140400"/>
              </p14:xfrm>
            </p:contentPart>
          </mc:Choice>
          <mc:Fallback>
            <p:pic>
              <p:nvPicPr>
                <p:cNvPr id="317" name="Freihand 316">
                  <a:extLst>
                    <a:ext uri="{FF2B5EF4-FFF2-40B4-BE49-F238E27FC236}">
                      <a16:creationId xmlns:a16="http://schemas.microsoft.com/office/drawing/2014/main" id="{ECC8FB7C-B34D-43A1-8166-FA678E98D61A}"/>
                    </a:ext>
                  </a:extLst>
                </p:cNvPr>
                <p:cNvPicPr/>
                <p:nvPr/>
              </p:nvPicPr>
              <p:blipFill>
                <a:blip r:embed="rId490"/>
                <a:stretch>
                  <a:fillRect/>
                </a:stretch>
              </p:blipFill>
              <p:spPr>
                <a:xfrm>
                  <a:off x="7818947" y="6547747"/>
                  <a:ext cx="37548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318" name="Freihand 317">
                  <a:extLst>
                    <a:ext uri="{FF2B5EF4-FFF2-40B4-BE49-F238E27FC236}">
                      <a16:creationId xmlns:a16="http://schemas.microsoft.com/office/drawing/2014/main" id="{E722F813-F080-4E3C-9C6D-47DAF654D194}"/>
                    </a:ext>
                  </a:extLst>
                </p14:cNvPr>
                <p14:cNvContentPartPr/>
                <p14:nvPr/>
              </p14:nvContentPartPr>
              <p14:xfrm>
                <a:off x="8178587" y="6359107"/>
                <a:ext cx="76680" cy="245520"/>
              </p14:xfrm>
            </p:contentPart>
          </mc:Choice>
          <mc:Fallback>
            <p:pic>
              <p:nvPicPr>
                <p:cNvPr id="318" name="Freihand 317">
                  <a:extLst>
                    <a:ext uri="{FF2B5EF4-FFF2-40B4-BE49-F238E27FC236}">
                      <a16:creationId xmlns:a16="http://schemas.microsoft.com/office/drawing/2014/main" id="{E722F813-F080-4E3C-9C6D-47DAF654D194}"/>
                    </a:ext>
                  </a:extLst>
                </p:cNvPr>
                <p:cNvPicPr/>
                <p:nvPr/>
              </p:nvPicPr>
              <p:blipFill>
                <a:blip r:embed="rId492"/>
                <a:stretch>
                  <a:fillRect/>
                </a:stretch>
              </p:blipFill>
              <p:spPr>
                <a:xfrm>
                  <a:off x="8174267" y="6354787"/>
                  <a:ext cx="85320" cy="25416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320" name="Freihand 319">
                  <a:extLst>
                    <a:ext uri="{FF2B5EF4-FFF2-40B4-BE49-F238E27FC236}">
                      <a16:creationId xmlns:a16="http://schemas.microsoft.com/office/drawing/2014/main" id="{63811BE9-57E9-48A4-92A4-9472EDD3A2EC}"/>
                    </a:ext>
                  </a:extLst>
                </p14:cNvPr>
                <p14:cNvContentPartPr/>
                <p14:nvPr/>
              </p14:nvContentPartPr>
              <p14:xfrm>
                <a:off x="5651747" y="5598427"/>
                <a:ext cx="792360" cy="735120"/>
              </p14:xfrm>
            </p:contentPart>
          </mc:Choice>
          <mc:Fallback>
            <p:pic>
              <p:nvPicPr>
                <p:cNvPr id="320" name="Freihand 319">
                  <a:extLst>
                    <a:ext uri="{FF2B5EF4-FFF2-40B4-BE49-F238E27FC236}">
                      <a16:creationId xmlns:a16="http://schemas.microsoft.com/office/drawing/2014/main" id="{63811BE9-57E9-48A4-92A4-9472EDD3A2EC}"/>
                    </a:ext>
                  </a:extLst>
                </p:cNvPr>
                <p:cNvPicPr/>
                <p:nvPr/>
              </p:nvPicPr>
              <p:blipFill>
                <a:blip r:embed="rId494"/>
                <a:stretch>
                  <a:fillRect/>
                </a:stretch>
              </p:blipFill>
              <p:spPr>
                <a:xfrm>
                  <a:off x="5647427" y="5594107"/>
                  <a:ext cx="801000" cy="74376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322" name="Freihand 321">
                  <a:extLst>
                    <a:ext uri="{FF2B5EF4-FFF2-40B4-BE49-F238E27FC236}">
                      <a16:creationId xmlns:a16="http://schemas.microsoft.com/office/drawing/2014/main" id="{5A5D14F5-E92A-45B3-8147-6574097D200F}"/>
                    </a:ext>
                  </a:extLst>
                </p14:cNvPr>
                <p14:cNvContentPartPr/>
                <p14:nvPr/>
              </p14:nvContentPartPr>
              <p14:xfrm>
                <a:off x="6409187" y="5234467"/>
                <a:ext cx="1593000" cy="1076400"/>
              </p14:xfrm>
            </p:contentPart>
          </mc:Choice>
          <mc:Fallback>
            <p:pic>
              <p:nvPicPr>
                <p:cNvPr id="322" name="Freihand 321">
                  <a:extLst>
                    <a:ext uri="{FF2B5EF4-FFF2-40B4-BE49-F238E27FC236}">
                      <a16:creationId xmlns:a16="http://schemas.microsoft.com/office/drawing/2014/main" id="{5A5D14F5-E92A-45B3-8147-6574097D200F}"/>
                    </a:ext>
                  </a:extLst>
                </p:cNvPr>
                <p:cNvPicPr/>
                <p:nvPr/>
              </p:nvPicPr>
              <p:blipFill>
                <a:blip r:embed="rId496"/>
                <a:stretch>
                  <a:fillRect/>
                </a:stretch>
              </p:blipFill>
              <p:spPr>
                <a:xfrm>
                  <a:off x="6404867" y="5230147"/>
                  <a:ext cx="1601640" cy="108504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325" name="Freihand 324">
                  <a:extLst>
                    <a:ext uri="{FF2B5EF4-FFF2-40B4-BE49-F238E27FC236}">
                      <a16:creationId xmlns:a16="http://schemas.microsoft.com/office/drawing/2014/main" id="{AB106682-A565-4255-B2D4-37922785FC51}"/>
                    </a:ext>
                  </a:extLst>
                </p14:cNvPr>
                <p14:cNvContentPartPr/>
                <p14:nvPr/>
              </p14:nvContentPartPr>
              <p14:xfrm>
                <a:off x="6248627" y="3389107"/>
                <a:ext cx="1845000" cy="2129760"/>
              </p14:xfrm>
            </p:contentPart>
          </mc:Choice>
          <mc:Fallback>
            <p:pic>
              <p:nvPicPr>
                <p:cNvPr id="325" name="Freihand 324">
                  <a:extLst>
                    <a:ext uri="{FF2B5EF4-FFF2-40B4-BE49-F238E27FC236}">
                      <a16:creationId xmlns:a16="http://schemas.microsoft.com/office/drawing/2014/main" id="{AB106682-A565-4255-B2D4-37922785FC51}"/>
                    </a:ext>
                  </a:extLst>
                </p:cNvPr>
                <p:cNvPicPr/>
                <p:nvPr/>
              </p:nvPicPr>
              <p:blipFill>
                <a:blip r:embed="rId498"/>
                <a:stretch>
                  <a:fillRect/>
                </a:stretch>
              </p:blipFill>
              <p:spPr>
                <a:xfrm>
                  <a:off x="6244307" y="3384787"/>
                  <a:ext cx="1853640" cy="213840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326" name="Freihand 325">
                  <a:extLst>
                    <a:ext uri="{FF2B5EF4-FFF2-40B4-BE49-F238E27FC236}">
                      <a16:creationId xmlns:a16="http://schemas.microsoft.com/office/drawing/2014/main" id="{B0B4E8AF-9D7C-447B-B1B2-140C8BE89C76}"/>
                    </a:ext>
                  </a:extLst>
                </p14:cNvPr>
                <p14:cNvContentPartPr/>
                <p14:nvPr/>
              </p14:nvContentPartPr>
              <p14:xfrm>
                <a:off x="6190667" y="5263987"/>
                <a:ext cx="388800" cy="256320"/>
              </p14:xfrm>
            </p:contentPart>
          </mc:Choice>
          <mc:Fallback>
            <p:pic>
              <p:nvPicPr>
                <p:cNvPr id="326" name="Freihand 325">
                  <a:extLst>
                    <a:ext uri="{FF2B5EF4-FFF2-40B4-BE49-F238E27FC236}">
                      <a16:creationId xmlns:a16="http://schemas.microsoft.com/office/drawing/2014/main" id="{B0B4E8AF-9D7C-447B-B1B2-140C8BE89C76}"/>
                    </a:ext>
                  </a:extLst>
                </p:cNvPr>
                <p:cNvPicPr/>
                <p:nvPr/>
              </p:nvPicPr>
              <p:blipFill>
                <a:blip r:embed="rId500"/>
                <a:stretch>
                  <a:fillRect/>
                </a:stretch>
              </p:blipFill>
              <p:spPr>
                <a:xfrm>
                  <a:off x="6186347" y="5259667"/>
                  <a:ext cx="39744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328" name="Freihand 327">
                  <a:extLst>
                    <a:ext uri="{FF2B5EF4-FFF2-40B4-BE49-F238E27FC236}">
                      <a16:creationId xmlns:a16="http://schemas.microsoft.com/office/drawing/2014/main" id="{C217F846-3778-42E0-8928-487CECFC5DDD}"/>
                    </a:ext>
                  </a:extLst>
                </p14:cNvPr>
                <p14:cNvContentPartPr/>
                <p14:nvPr/>
              </p14:nvContentPartPr>
              <p14:xfrm>
                <a:off x="8235827" y="3145747"/>
                <a:ext cx="342360" cy="166680"/>
              </p14:xfrm>
            </p:contentPart>
          </mc:Choice>
          <mc:Fallback>
            <p:pic>
              <p:nvPicPr>
                <p:cNvPr id="328" name="Freihand 327">
                  <a:extLst>
                    <a:ext uri="{FF2B5EF4-FFF2-40B4-BE49-F238E27FC236}">
                      <a16:creationId xmlns:a16="http://schemas.microsoft.com/office/drawing/2014/main" id="{C217F846-3778-42E0-8928-487CECFC5DDD}"/>
                    </a:ext>
                  </a:extLst>
                </p:cNvPr>
                <p:cNvPicPr/>
                <p:nvPr/>
              </p:nvPicPr>
              <p:blipFill>
                <a:blip r:embed="rId502"/>
                <a:stretch>
                  <a:fillRect/>
                </a:stretch>
              </p:blipFill>
              <p:spPr>
                <a:xfrm>
                  <a:off x="8231507" y="3141427"/>
                  <a:ext cx="35100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329" name="Freihand 328">
                  <a:extLst>
                    <a:ext uri="{FF2B5EF4-FFF2-40B4-BE49-F238E27FC236}">
                      <a16:creationId xmlns:a16="http://schemas.microsoft.com/office/drawing/2014/main" id="{9AF5772D-B9D4-4083-846D-7DD9CBDC888F}"/>
                    </a:ext>
                  </a:extLst>
                </p14:cNvPr>
                <p14:cNvContentPartPr/>
                <p14:nvPr/>
              </p14:nvContentPartPr>
              <p14:xfrm>
                <a:off x="8753867" y="3133867"/>
                <a:ext cx="118080" cy="82440"/>
              </p14:xfrm>
            </p:contentPart>
          </mc:Choice>
          <mc:Fallback>
            <p:pic>
              <p:nvPicPr>
                <p:cNvPr id="329" name="Freihand 328">
                  <a:extLst>
                    <a:ext uri="{FF2B5EF4-FFF2-40B4-BE49-F238E27FC236}">
                      <a16:creationId xmlns:a16="http://schemas.microsoft.com/office/drawing/2014/main" id="{9AF5772D-B9D4-4083-846D-7DD9CBDC888F}"/>
                    </a:ext>
                  </a:extLst>
                </p:cNvPr>
                <p:cNvPicPr/>
                <p:nvPr/>
              </p:nvPicPr>
              <p:blipFill>
                <a:blip r:embed="rId504"/>
                <a:stretch>
                  <a:fillRect/>
                </a:stretch>
              </p:blipFill>
              <p:spPr>
                <a:xfrm>
                  <a:off x="8749547" y="3129547"/>
                  <a:ext cx="12672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330" name="Freihand 329">
                  <a:extLst>
                    <a:ext uri="{FF2B5EF4-FFF2-40B4-BE49-F238E27FC236}">
                      <a16:creationId xmlns:a16="http://schemas.microsoft.com/office/drawing/2014/main" id="{5F592DCC-7BD2-463B-8DAF-39F8EA4F3E31}"/>
                    </a:ext>
                  </a:extLst>
                </p14:cNvPr>
                <p14:cNvContentPartPr/>
                <p14:nvPr/>
              </p14:nvContentPartPr>
              <p14:xfrm>
                <a:off x="8873747" y="3134587"/>
                <a:ext cx="268560" cy="74880"/>
              </p14:xfrm>
            </p:contentPart>
          </mc:Choice>
          <mc:Fallback>
            <p:pic>
              <p:nvPicPr>
                <p:cNvPr id="330" name="Freihand 329">
                  <a:extLst>
                    <a:ext uri="{FF2B5EF4-FFF2-40B4-BE49-F238E27FC236}">
                      <a16:creationId xmlns:a16="http://schemas.microsoft.com/office/drawing/2014/main" id="{5F592DCC-7BD2-463B-8DAF-39F8EA4F3E31}"/>
                    </a:ext>
                  </a:extLst>
                </p:cNvPr>
                <p:cNvPicPr/>
                <p:nvPr/>
              </p:nvPicPr>
              <p:blipFill>
                <a:blip r:embed="rId506"/>
                <a:stretch>
                  <a:fillRect/>
                </a:stretch>
              </p:blipFill>
              <p:spPr>
                <a:xfrm>
                  <a:off x="8869427" y="3130267"/>
                  <a:ext cx="277200" cy="83520"/>
                </a:xfrm>
                <a:prstGeom prst="rect">
                  <a:avLst/>
                </a:prstGeom>
              </p:spPr>
            </p:pic>
          </mc:Fallback>
        </mc:AlternateContent>
      </p:grpSp>
      <p:grpSp>
        <p:nvGrpSpPr>
          <p:cNvPr id="356" name="Gruppieren 355">
            <a:extLst>
              <a:ext uri="{FF2B5EF4-FFF2-40B4-BE49-F238E27FC236}">
                <a16:creationId xmlns:a16="http://schemas.microsoft.com/office/drawing/2014/main" id="{3C7C9C03-33BD-4448-BA08-9F0CF0611464}"/>
              </a:ext>
            </a:extLst>
          </p:cNvPr>
          <p:cNvGrpSpPr/>
          <p:nvPr/>
        </p:nvGrpSpPr>
        <p:grpSpPr>
          <a:xfrm>
            <a:off x="9350387" y="2669107"/>
            <a:ext cx="2446560" cy="850680"/>
            <a:chOff x="9350387" y="2669107"/>
            <a:chExt cx="2446560" cy="850680"/>
          </a:xfrm>
        </p:grpSpPr>
        <mc:AlternateContent xmlns:mc="http://schemas.openxmlformats.org/markup-compatibility/2006">
          <mc:Choice xmlns:p14="http://schemas.microsoft.com/office/powerpoint/2010/main" Requires="p14">
            <p:contentPart p14:bwMode="auto" r:id="rId507">
              <p14:nvContentPartPr>
                <p14:cNvPr id="332" name="Freihand 331">
                  <a:extLst>
                    <a:ext uri="{FF2B5EF4-FFF2-40B4-BE49-F238E27FC236}">
                      <a16:creationId xmlns:a16="http://schemas.microsoft.com/office/drawing/2014/main" id="{02755990-6117-4EF4-B8DA-E25DC03577C7}"/>
                    </a:ext>
                  </a:extLst>
                </p14:cNvPr>
                <p14:cNvContentPartPr/>
                <p14:nvPr/>
              </p14:nvContentPartPr>
              <p14:xfrm>
                <a:off x="9350387" y="2975467"/>
                <a:ext cx="138600" cy="364680"/>
              </p14:xfrm>
            </p:contentPart>
          </mc:Choice>
          <mc:Fallback>
            <p:pic>
              <p:nvPicPr>
                <p:cNvPr id="332" name="Freihand 331">
                  <a:extLst>
                    <a:ext uri="{FF2B5EF4-FFF2-40B4-BE49-F238E27FC236}">
                      <a16:creationId xmlns:a16="http://schemas.microsoft.com/office/drawing/2014/main" id="{02755990-6117-4EF4-B8DA-E25DC03577C7}"/>
                    </a:ext>
                  </a:extLst>
                </p:cNvPr>
                <p:cNvPicPr/>
                <p:nvPr/>
              </p:nvPicPr>
              <p:blipFill>
                <a:blip r:embed="rId508"/>
                <a:stretch>
                  <a:fillRect/>
                </a:stretch>
              </p:blipFill>
              <p:spPr>
                <a:xfrm>
                  <a:off x="9346067" y="2971147"/>
                  <a:ext cx="147240" cy="37332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333" name="Freihand 332">
                  <a:extLst>
                    <a:ext uri="{FF2B5EF4-FFF2-40B4-BE49-F238E27FC236}">
                      <a16:creationId xmlns:a16="http://schemas.microsoft.com/office/drawing/2014/main" id="{B998E47B-44B2-457C-9B8B-4907ECB5DF0E}"/>
                    </a:ext>
                  </a:extLst>
                </p14:cNvPr>
                <p14:cNvContentPartPr/>
                <p14:nvPr/>
              </p14:nvContentPartPr>
              <p14:xfrm>
                <a:off x="9399347" y="3147187"/>
                <a:ext cx="109080" cy="51840"/>
              </p14:xfrm>
            </p:contentPart>
          </mc:Choice>
          <mc:Fallback>
            <p:pic>
              <p:nvPicPr>
                <p:cNvPr id="333" name="Freihand 332">
                  <a:extLst>
                    <a:ext uri="{FF2B5EF4-FFF2-40B4-BE49-F238E27FC236}">
                      <a16:creationId xmlns:a16="http://schemas.microsoft.com/office/drawing/2014/main" id="{B998E47B-44B2-457C-9B8B-4907ECB5DF0E}"/>
                    </a:ext>
                  </a:extLst>
                </p:cNvPr>
                <p:cNvPicPr/>
                <p:nvPr/>
              </p:nvPicPr>
              <p:blipFill>
                <a:blip r:embed="rId510"/>
                <a:stretch>
                  <a:fillRect/>
                </a:stretch>
              </p:blipFill>
              <p:spPr>
                <a:xfrm>
                  <a:off x="9395027" y="3142867"/>
                  <a:ext cx="11772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334" name="Freihand 333">
                  <a:extLst>
                    <a:ext uri="{FF2B5EF4-FFF2-40B4-BE49-F238E27FC236}">
                      <a16:creationId xmlns:a16="http://schemas.microsoft.com/office/drawing/2014/main" id="{54A20533-BE6D-4D8F-8E1E-0B8E21CF334F}"/>
                    </a:ext>
                  </a:extLst>
                </p14:cNvPr>
                <p14:cNvContentPartPr/>
                <p14:nvPr/>
              </p14:nvContentPartPr>
              <p14:xfrm>
                <a:off x="9540467" y="3046027"/>
                <a:ext cx="284400" cy="110880"/>
              </p14:xfrm>
            </p:contentPart>
          </mc:Choice>
          <mc:Fallback>
            <p:pic>
              <p:nvPicPr>
                <p:cNvPr id="334" name="Freihand 333">
                  <a:extLst>
                    <a:ext uri="{FF2B5EF4-FFF2-40B4-BE49-F238E27FC236}">
                      <a16:creationId xmlns:a16="http://schemas.microsoft.com/office/drawing/2014/main" id="{54A20533-BE6D-4D8F-8E1E-0B8E21CF334F}"/>
                    </a:ext>
                  </a:extLst>
                </p:cNvPr>
                <p:cNvPicPr/>
                <p:nvPr/>
              </p:nvPicPr>
              <p:blipFill>
                <a:blip r:embed="rId512"/>
                <a:stretch>
                  <a:fillRect/>
                </a:stretch>
              </p:blipFill>
              <p:spPr>
                <a:xfrm>
                  <a:off x="9536147" y="3041707"/>
                  <a:ext cx="29304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335" name="Freihand 334">
                  <a:extLst>
                    <a:ext uri="{FF2B5EF4-FFF2-40B4-BE49-F238E27FC236}">
                      <a16:creationId xmlns:a16="http://schemas.microsoft.com/office/drawing/2014/main" id="{BB2FDFAA-1B2F-45A8-B98E-642D14668746}"/>
                    </a:ext>
                  </a:extLst>
                </p14:cNvPr>
                <p14:cNvContentPartPr/>
                <p14:nvPr/>
              </p14:nvContentPartPr>
              <p14:xfrm>
                <a:off x="9865187" y="3049627"/>
                <a:ext cx="76320" cy="58320"/>
              </p14:xfrm>
            </p:contentPart>
          </mc:Choice>
          <mc:Fallback>
            <p:pic>
              <p:nvPicPr>
                <p:cNvPr id="335" name="Freihand 334">
                  <a:extLst>
                    <a:ext uri="{FF2B5EF4-FFF2-40B4-BE49-F238E27FC236}">
                      <a16:creationId xmlns:a16="http://schemas.microsoft.com/office/drawing/2014/main" id="{BB2FDFAA-1B2F-45A8-B98E-642D14668746}"/>
                    </a:ext>
                  </a:extLst>
                </p:cNvPr>
                <p:cNvPicPr/>
                <p:nvPr/>
              </p:nvPicPr>
              <p:blipFill>
                <a:blip r:embed="rId514"/>
                <a:stretch>
                  <a:fillRect/>
                </a:stretch>
              </p:blipFill>
              <p:spPr>
                <a:xfrm>
                  <a:off x="9860867" y="3045307"/>
                  <a:ext cx="849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336" name="Freihand 335">
                  <a:extLst>
                    <a:ext uri="{FF2B5EF4-FFF2-40B4-BE49-F238E27FC236}">
                      <a16:creationId xmlns:a16="http://schemas.microsoft.com/office/drawing/2014/main" id="{351C23B1-91B2-47B0-A71D-0C207BCC6FC6}"/>
                    </a:ext>
                  </a:extLst>
                </p14:cNvPr>
                <p14:cNvContentPartPr/>
                <p14:nvPr/>
              </p14:nvContentPartPr>
              <p14:xfrm>
                <a:off x="9970667" y="3016867"/>
                <a:ext cx="165240" cy="69840"/>
              </p14:xfrm>
            </p:contentPart>
          </mc:Choice>
          <mc:Fallback>
            <p:pic>
              <p:nvPicPr>
                <p:cNvPr id="336" name="Freihand 335">
                  <a:extLst>
                    <a:ext uri="{FF2B5EF4-FFF2-40B4-BE49-F238E27FC236}">
                      <a16:creationId xmlns:a16="http://schemas.microsoft.com/office/drawing/2014/main" id="{351C23B1-91B2-47B0-A71D-0C207BCC6FC6}"/>
                    </a:ext>
                  </a:extLst>
                </p:cNvPr>
                <p:cNvPicPr/>
                <p:nvPr/>
              </p:nvPicPr>
              <p:blipFill>
                <a:blip r:embed="rId516"/>
                <a:stretch>
                  <a:fillRect/>
                </a:stretch>
              </p:blipFill>
              <p:spPr>
                <a:xfrm>
                  <a:off x="9966347" y="3012547"/>
                  <a:ext cx="17388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337" name="Freihand 336">
                  <a:extLst>
                    <a:ext uri="{FF2B5EF4-FFF2-40B4-BE49-F238E27FC236}">
                      <a16:creationId xmlns:a16="http://schemas.microsoft.com/office/drawing/2014/main" id="{CB20266F-3A63-457B-B407-177D318470CB}"/>
                    </a:ext>
                  </a:extLst>
                </p14:cNvPr>
                <p14:cNvContentPartPr/>
                <p14:nvPr/>
              </p14:nvContentPartPr>
              <p14:xfrm>
                <a:off x="10124027" y="2993107"/>
                <a:ext cx="108720" cy="98280"/>
              </p14:xfrm>
            </p:contentPart>
          </mc:Choice>
          <mc:Fallback>
            <p:pic>
              <p:nvPicPr>
                <p:cNvPr id="337" name="Freihand 336">
                  <a:extLst>
                    <a:ext uri="{FF2B5EF4-FFF2-40B4-BE49-F238E27FC236}">
                      <a16:creationId xmlns:a16="http://schemas.microsoft.com/office/drawing/2014/main" id="{CB20266F-3A63-457B-B407-177D318470CB}"/>
                    </a:ext>
                  </a:extLst>
                </p:cNvPr>
                <p:cNvPicPr/>
                <p:nvPr/>
              </p:nvPicPr>
              <p:blipFill>
                <a:blip r:embed="rId518"/>
                <a:stretch>
                  <a:fillRect/>
                </a:stretch>
              </p:blipFill>
              <p:spPr>
                <a:xfrm>
                  <a:off x="10119707" y="2988787"/>
                  <a:ext cx="11736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338" name="Freihand 337">
                  <a:extLst>
                    <a:ext uri="{FF2B5EF4-FFF2-40B4-BE49-F238E27FC236}">
                      <a16:creationId xmlns:a16="http://schemas.microsoft.com/office/drawing/2014/main" id="{7AD2AD00-4450-4FD4-BCB8-1B2CCCB25D38}"/>
                    </a:ext>
                  </a:extLst>
                </p14:cNvPr>
                <p14:cNvContentPartPr/>
                <p14:nvPr/>
              </p14:nvContentPartPr>
              <p14:xfrm>
                <a:off x="10217267" y="2887987"/>
                <a:ext cx="155520" cy="178560"/>
              </p14:xfrm>
            </p:contentPart>
          </mc:Choice>
          <mc:Fallback>
            <p:pic>
              <p:nvPicPr>
                <p:cNvPr id="338" name="Freihand 337">
                  <a:extLst>
                    <a:ext uri="{FF2B5EF4-FFF2-40B4-BE49-F238E27FC236}">
                      <a16:creationId xmlns:a16="http://schemas.microsoft.com/office/drawing/2014/main" id="{7AD2AD00-4450-4FD4-BCB8-1B2CCCB25D38}"/>
                    </a:ext>
                  </a:extLst>
                </p:cNvPr>
                <p:cNvPicPr/>
                <p:nvPr/>
              </p:nvPicPr>
              <p:blipFill>
                <a:blip r:embed="rId520"/>
                <a:stretch>
                  <a:fillRect/>
                </a:stretch>
              </p:blipFill>
              <p:spPr>
                <a:xfrm>
                  <a:off x="10212947" y="2883667"/>
                  <a:ext cx="16416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39" name="Freihand 338">
                  <a:extLst>
                    <a:ext uri="{FF2B5EF4-FFF2-40B4-BE49-F238E27FC236}">
                      <a16:creationId xmlns:a16="http://schemas.microsoft.com/office/drawing/2014/main" id="{75B36E19-D1DF-4C05-923B-ACC0A278F240}"/>
                    </a:ext>
                  </a:extLst>
                </p14:cNvPr>
                <p14:cNvContentPartPr/>
                <p14:nvPr/>
              </p14:nvContentPartPr>
              <p14:xfrm>
                <a:off x="10554947" y="2801947"/>
                <a:ext cx="308880" cy="174960"/>
              </p14:xfrm>
            </p:contentPart>
          </mc:Choice>
          <mc:Fallback>
            <p:pic>
              <p:nvPicPr>
                <p:cNvPr id="339" name="Freihand 338">
                  <a:extLst>
                    <a:ext uri="{FF2B5EF4-FFF2-40B4-BE49-F238E27FC236}">
                      <a16:creationId xmlns:a16="http://schemas.microsoft.com/office/drawing/2014/main" id="{75B36E19-D1DF-4C05-923B-ACC0A278F240}"/>
                    </a:ext>
                  </a:extLst>
                </p:cNvPr>
                <p:cNvPicPr/>
                <p:nvPr/>
              </p:nvPicPr>
              <p:blipFill>
                <a:blip r:embed="rId522"/>
                <a:stretch>
                  <a:fillRect/>
                </a:stretch>
              </p:blipFill>
              <p:spPr>
                <a:xfrm>
                  <a:off x="10550627" y="2797627"/>
                  <a:ext cx="3175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340" name="Freihand 339">
                  <a:extLst>
                    <a:ext uri="{FF2B5EF4-FFF2-40B4-BE49-F238E27FC236}">
                      <a16:creationId xmlns:a16="http://schemas.microsoft.com/office/drawing/2014/main" id="{C5320416-0538-4F34-BE61-CABFB5258BCB}"/>
                    </a:ext>
                  </a:extLst>
                </p14:cNvPr>
                <p14:cNvContentPartPr/>
                <p14:nvPr/>
              </p14:nvContentPartPr>
              <p14:xfrm>
                <a:off x="10966427" y="2793667"/>
                <a:ext cx="137160" cy="115200"/>
              </p14:xfrm>
            </p:contentPart>
          </mc:Choice>
          <mc:Fallback>
            <p:pic>
              <p:nvPicPr>
                <p:cNvPr id="340" name="Freihand 339">
                  <a:extLst>
                    <a:ext uri="{FF2B5EF4-FFF2-40B4-BE49-F238E27FC236}">
                      <a16:creationId xmlns:a16="http://schemas.microsoft.com/office/drawing/2014/main" id="{C5320416-0538-4F34-BE61-CABFB5258BCB}"/>
                    </a:ext>
                  </a:extLst>
                </p:cNvPr>
                <p:cNvPicPr/>
                <p:nvPr/>
              </p:nvPicPr>
              <p:blipFill>
                <a:blip r:embed="rId524"/>
                <a:stretch>
                  <a:fillRect/>
                </a:stretch>
              </p:blipFill>
              <p:spPr>
                <a:xfrm>
                  <a:off x="10962107" y="2789347"/>
                  <a:ext cx="14580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341" name="Freihand 340">
                  <a:extLst>
                    <a:ext uri="{FF2B5EF4-FFF2-40B4-BE49-F238E27FC236}">
                      <a16:creationId xmlns:a16="http://schemas.microsoft.com/office/drawing/2014/main" id="{79D9439D-9B5C-4D61-BDB4-44CFBC1D324B}"/>
                    </a:ext>
                  </a:extLst>
                </p14:cNvPr>
                <p14:cNvContentPartPr/>
                <p14:nvPr/>
              </p14:nvContentPartPr>
              <p14:xfrm>
                <a:off x="11098187" y="2775667"/>
                <a:ext cx="111240" cy="124560"/>
              </p14:xfrm>
            </p:contentPart>
          </mc:Choice>
          <mc:Fallback>
            <p:pic>
              <p:nvPicPr>
                <p:cNvPr id="341" name="Freihand 340">
                  <a:extLst>
                    <a:ext uri="{FF2B5EF4-FFF2-40B4-BE49-F238E27FC236}">
                      <a16:creationId xmlns:a16="http://schemas.microsoft.com/office/drawing/2014/main" id="{79D9439D-9B5C-4D61-BDB4-44CFBC1D324B}"/>
                    </a:ext>
                  </a:extLst>
                </p:cNvPr>
                <p:cNvPicPr/>
                <p:nvPr/>
              </p:nvPicPr>
              <p:blipFill>
                <a:blip r:embed="rId526"/>
                <a:stretch>
                  <a:fillRect/>
                </a:stretch>
              </p:blipFill>
              <p:spPr>
                <a:xfrm>
                  <a:off x="11093867" y="2771347"/>
                  <a:ext cx="1198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42" name="Freihand 341">
                  <a:extLst>
                    <a:ext uri="{FF2B5EF4-FFF2-40B4-BE49-F238E27FC236}">
                      <a16:creationId xmlns:a16="http://schemas.microsoft.com/office/drawing/2014/main" id="{023BC95D-DB28-4ECB-A000-0B6BF74CADBD}"/>
                    </a:ext>
                  </a:extLst>
                </p14:cNvPr>
                <p14:cNvContentPartPr/>
                <p14:nvPr/>
              </p14:nvContentPartPr>
              <p14:xfrm>
                <a:off x="11237507" y="2678467"/>
                <a:ext cx="240840" cy="167040"/>
              </p14:xfrm>
            </p:contentPart>
          </mc:Choice>
          <mc:Fallback>
            <p:pic>
              <p:nvPicPr>
                <p:cNvPr id="342" name="Freihand 341">
                  <a:extLst>
                    <a:ext uri="{FF2B5EF4-FFF2-40B4-BE49-F238E27FC236}">
                      <a16:creationId xmlns:a16="http://schemas.microsoft.com/office/drawing/2014/main" id="{023BC95D-DB28-4ECB-A000-0B6BF74CADBD}"/>
                    </a:ext>
                  </a:extLst>
                </p:cNvPr>
                <p:cNvPicPr/>
                <p:nvPr/>
              </p:nvPicPr>
              <p:blipFill>
                <a:blip r:embed="rId528"/>
                <a:stretch>
                  <a:fillRect/>
                </a:stretch>
              </p:blipFill>
              <p:spPr>
                <a:xfrm>
                  <a:off x="11233187" y="2674147"/>
                  <a:ext cx="24948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43" name="Freihand 342">
                  <a:extLst>
                    <a:ext uri="{FF2B5EF4-FFF2-40B4-BE49-F238E27FC236}">
                      <a16:creationId xmlns:a16="http://schemas.microsoft.com/office/drawing/2014/main" id="{5BAA2913-E129-49A6-A4A5-64E9F76915AC}"/>
                    </a:ext>
                  </a:extLst>
                </p14:cNvPr>
                <p14:cNvContentPartPr/>
                <p14:nvPr/>
              </p14:nvContentPartPr>
              <p14:xfrm>
                <a:off x="11476547" y="2702587"/>
                <a:ext cx="284400" cy="216720"/>
              </p14:xfrm>
            </p:contentPart>
          </mc:Choice>
          <mc:Fallback>
            <p:pic>
              <p:nvPicPr>
                <p:cNvPr id="343" name="Freihand 342">
                  <a:extLst>
                    <a:ext uri="{FF2B5EF4-FFF2-40B4-BE49-F238E27FC236}">
                      <a16:creationId xmlns:a16="http://schemas.microsoft.com/office/drawing/2014/main" id="{5BAA2913-E129-49A6-A4A5-64E9F76915AC}"/>
                    </a:ext>
                  </a:extLst>
                </p:cNvPr>
                <p:cNvPicPr/>
                <p:nvPr/>
              </p:nvPicPr>
              <p:blipFill>
                <a:blip r:embed="rId530"/>
                <a:stretch>
                  <a:fillRect/>
                </a:stretch>
              </p:blipFill>
              <p:spPr>
                <a:xfrm>
                  <a:off x="11472227" y="2698267"/>
                  <a:ext cx="29304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44" name="Freihand 343">
                  <a:extLst>
                    <a:ext uri="{FF2B5EF4-FFF2-40B4-BE49-F238E27FC236}">
                      <a16:creationId xmlns:a16="http://schemas.microsoft.com/office/drawing/2014/main" id="{922D9261-2EBF-481D-B357-68016625612C}"/>
                    </a:ext>
                  </a:extLst>
                </p14:cNvPr>
                <p14:cNvContentPartPr/>
                <p14:nvPr/>
              </p14:nvContentPartPr>
              <p14:xfrm>
                <a:off x="11692907" y="2669107"/>
                <a:ext cx="104040" cy="94320"/>
              </p14:xfrm>
            </p:contentPart>
          </mc:Choice>
          <mc:Fallback>
            <p:pic>
              <p:nvPicPr>
                <p:cNvPr id="344" name="Freihand 343">
                  <a:extLst>
                    <a:ext uri="{FF2B5EF4-FFF2-40B4-BE49-F238E27FC236}">
                      <a16:creationId xmlns:a16="http://schemas.microsoft.com/office/drawing/2014/main" id="{922D9261-2EBF-481D-B357-68016625612C}"/>
                    </a:ext>
                  </a:extLst>
                </p:cNvPr>
                <p:cNvPicPr/>
                <p:nvPr/>
              </p:nvPicPr>
              <p:blipFill>
                <a:blip r:embed="rId532"/>
                <a:stretch>
                  <a:fillRect/>
                </a:stretch>
              </p:blipFill>
              <p:spPr>
                <a:xfrm>
                  <a:off x="11688587" y="2664787"/>
                  <a:ext cx="11268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345" name="Freihand 344">
                  <a:extLst>
                    <a:ext uri="{FF2B5EF4-FFF2-40B4-BE49-F238E27FC236}">
                      <a16:creationId xmlns:a16="http://schemas.microsoft.com/office/drawing/2014/main" id="{093A61EC-545F-48AD-AF49-64741FFAD734}"/>
                    </a:ext>
                  </a:extLst>
                </p14:cNvPr>
                <p14:cNvContentPartPr/>
                <p14:nvPr/>
              </p14:nvContentPartPr>
              <p14:xfrm>
                <a:off x="10327787" y="3069067"/>
                <a:ext cx="220680" cy="256320"/>
              </p14:xfrm>
            </p:contentPart>
          </mc:Choice>
          <mc:Fallback>
            <p:pic>
              <p:nvPicPr>
                <p:cNvPr id="345" name="Freihand 344">
                  <a:extLst>
                    <a:ext uri="{FF2B5EF4-FFF2-40B4-BE49-F238E27FC236}">
                      <a16:creationId xmlns:a16="http://schemas.microsoft.com/office/drawing/2014/main" id="{093A61EC-545F-48AD-AF49-64741FFAD734}"/>
                    </a:ext>
                  </a:extLst>
                </p:cNvPr>
                <p:cNvPicPr/>
                <p:nvPr/>
              </p:nvPicPr>
              <p:blipFill>
                <a:blip r:embed="rId534"/>
                <a:stretch>
                  <a:fillRect/>
                </a:stretch>
              </p:blipFill>
              <p:spPr>
                <a:xfrm>
                  <a:off x="10323467" y="3064747"/>
                  <a:ext cx="22932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346" name="Freihand 345">
                  <a:extLst>
                    <a:ext uri="{FF2B5EF4-FFF2-40B4-BE49-F238E27FC236}">
                      <a16:creationId xmlns:a16="http://schemas.microsoft.com/office/drawing/2014/main" id="{210FCCF3-EF32-44F2-8673-39249B60A287}"/>
                    </a:ext>
                  </a:extLst>
                </p14:cNvPr>
                <p14:cNvContentPartPr/>
                <p14:nvPr/>
              </p14:nvContentPartPr>
              <p14:xfrm>
                <a:off x="10443347" y="3153667"/>
                <a:ext cx="109440" cy="6840"/>
              </p14:xfrm>
            </p:contentPart>
          </mc:Choice>
          <mc:Fallback>
            <p:pic>
              <p:nvPicPr>
                <p:cNvPr id="346" name="Freihand 345">
                  <a:extLst>
                    <a:ext uri="{FF2B5EF4-FFF2-40B4-BE49-F238E27FC236}">
                      <a16:creationId xmlns:a16="http://schemas.microsoft.com/office/drawing/2014/main" id="{210FCCF3-EF32-44F2-8673-39249B60A287}"/>
                    </a:ext>
                  </a:extLst>
                </p:cNvPr>
                <p:cNvPicPr/>
                <p:nvPr/>
              </p:nvPicPr>
              <p:blipFill>
                <a:blip r:embed="rId536"/>
                <a:stretch>
                  <a:fillRect/>
                </a:stretch>
              </p:blipFill>
              <p:spPr>
                <a:xfrm>
                  <a:off x="10439027" y="3149347"/>
                  <a:ext cx="11808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347" name="Freihand 346">
                  <a:extLst>
                    <a:ext uri="{FF2B5EF4-FFF2-40B4-BE49-F238E27FC236}">
                      <a16:creationId xmlns:a16="http://schemas.microsoft.com/office/drawing/2014/main" id="{8114C8E9-79F9-467D-9D2D-DAC4B7CC5B18}"/>
                    </a:ext>
                  </a:extLst>
                </p14:cNvPr>
                <p14:cNvContentPartPr/>
                <p14:nvPr/>
              </p14:nvContentPartPr>
              <p14:xfrm>
                <a:off x="10595267" y="3136027"/>
                <a:ext cx="132480" cy="99360"/>
              </p14:xfrm>
            </p:contentPart>
          </mc:Choice>
          <mc:Fallback>
            <p:pic>
              <p:nvPicPr>
                <p:cNvPr id="347" name="Freihand 346">
                  <a:extLst>
                    <a:ext uri="{FF2B5EF4-FFF2-40B4-BE49-F238E27FC236}">
                      <a16:creationId xmlns:a16="http://schemas.microsoft.com/office/drawing/2014/main" id="{8114C8E9-79F9-467D-9D2D-DAC4B7CC5B18}"/>
                    </a:ext>
                  </a:extLst>
                </p:cNvPr>
                <p:cNvPicPr/>
                <p:nvPr/>
              </p:nvPicPr>
              <p:blipFill>
                <a:blip r:embed="rId538"/>
                <a:stretch>
                  <a:fillRect/>
                </a:stretch>
              </p:blipFill>
              <p:spPr>
                <a:xfrm>
                  <a:off x="10590947" y="3131707"/>
                  <a:ext cx="14112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348" name="Freihand 347">
                  <a:extLst>
                    <a:ext uri="{FF2B5EF4-FFF2-40B4-BE49-F238E27FC236}">
                      <a16:creationId xmlns:a16="http://schemas.microsoft.com/office/drawing/2014/main" id="{AACCE206-0D1E-4457-A5D4-7053BB204812}"/>
                    </a:ext>
                  </a:extLst>
                </p14:cNvPr>
                <p14:cNvContentPartPr/>
                <p14:nvPr/>
              </p14:nvContentPartPr>
              <p14:xfrm>
                <a:off x="10802987" y="3077707"/>
                <a:ext cx="246240" cy="137520"/>
              </p14:xfrm>
            </p:contentPart>
          </mc:Choice>
          <mc:Fallback>
            <p:pic>
              <p:nvPicPr>
                <p:cNvPr id="348" name="Freihand 347">
                  <a:extLst>
                    <a:ext uri="{FF2B5EF4-FFF2-40B4-BE49-F238E27FC236}">
                      <a16:creationId xmlns:a16="http://schemas.microsoft.com/office/drawing/2014/main" id="{AACCE206-0D1E-4457-A5D4-7053BB204812}"/>
                    </a:ext>
                  </a:extLst>
                </p:cNvPr>
                <p:cNvPicPr/>
                <p:nvPr/>
              </p:nvPicPr>
              <p:blipFill>
                <a:blip r:embed="rId540"/>
                <a:stretch>
                  <a:fillRect/>
                </a:stretch>
              </p:blipFill>
              <p:spPr>
                <a:xfrm>
                  <a:off x="10798667" y="3073387"/>
                  <a:ext cx="25488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349" name="Freihand 348">
                  <a:extLst>
                    <a:ext uri="{FF2B5EF4-FFF2-40B4-BE49-F238E27FC236}">
                      <a16:creationId xmlns:a16="http://schemas.microsoft.com/office/drawing/2014/main" id="{9E6221D0-28B7-4AF2-9DFE-F3CB98C4D622}"/>
                    </a:ext>
                  </a:extLst>
                </p14:cNvPr>
                <p14:cNvContentPartPr/>
                <p14:nvPr/>
              </p14:nvContentPartPr>
              <p14:xfrm>
                <a:off x="11030147" y="3033427"/>
                <a:ext cx="37080" cy="49320"/>
              </p14:xfrm>
            </p:contentPart>
          </mc:Choice>
          <mc:Fallback>
            <p:pic>
              <p:nvPicPr>
                <p:cNvPr id="349" name="Freihand 348">
                  <a:extLst>
                    <a:ext uri="{FF2B5EF4-FFF2-40B4-BE49-F238E27FC236}">
                      <a16:creationId xmlns:a16="http://schemas.microsoft.com/office/drawing/2014/main" id="{9E6221D0-28B7-4AF2-9DFE-F3CB98C4D622}"/>
                    </a:ext>
                  </a:extLst>
                </p:cNvPr>
                <p:cNvPicPr/>
                <p:nvPr/>
              </p:nvPicPr>
              <p:blipFill>
                <a:blip r:embed="rId542"/>
                <a:stretch>
                  <a:fillRect/>
                </a:stretch>
              </p:blipFill>
              <p:spPr>
                <a:xfrm>
                  <a:off x="11025827" y="3029107"/>
                  <a:ext cx="457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350" name="Freihand 349">
                  <a:extLst>
                    <a:ext uri="{FF2B5EF4-FFF2-40B4-BE49-F238E27FC236}">
                      <a16:creationId xmlns:a16="http://schemas.microsoft.com/office/drawing/2014/main" id="{FBB8107E-97A8-49BF-96A9-2978F52A9E19}"/>
                    </a:ext>
                  </a:extLst>
                </p14:cNvPr>
                <p14:cNvContentPartPr/>
                <p14:nvPr/>
              </p14:nvContentPartPr>
              <p14:xfrm>
                <a:off x="11101067" y="3068347"/>
                <a:ext cx="142560" cy="90000"/>
              </p14:xfrm>
            </p:contentPart>
          </mc:Choice>
          <mc:Fallback>
            <p:pic>
              <p:nvPicPr>
                <p:cNvPr id="350" name="Freihand 349">
                  <a:extLst>
                    <a:ext uri="{FF2B5EF4-FFF2-40B4-BE49-F238E27FC236}">
                      <a16:creationId xmlns:a16="http://schemas.microsoft.com/office/drawing/2014/main" id="{FBB8107E-97A8-49BF-96A9-2978F52A9E19}"/>
                    </a:ext>
                  </a:extLst>
                </p:cNvPr>
                <p:cNvPicPr/>
                <p:nvPr/>
              </p:nvPicPr>
              <p:blipFill>
                <a:blip r:embed="rId544"/>
                <a:stretch>
                  <a:fillRect/>
                </a:stretch>
              </p:blipFill>
              <p:spPr>
                <a:xfrm>
                  <a:off x="11096747" y="3064027"/>
                  <a:ext cx="15120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351" name="Freihand 350">
                  <a:extLst>
                    <a:ext uri="{FF2B5EF4-FFF2-40B4-BE49-F238E27FC236}">
                      <a16:creationId xmlns:a16="http://schemas.microsoft.com/office/drawing/2014/main" id="{982A5BFE-AF24-4A73-A56A-E1D960079998}"/>
                    </a:ext>
                  </a:extLst>
                </p14:cNvPr>
                <p14:cNvContentPartPr/>
                <p14:nvPr/>
              </p14:nvContentPartPr>
              <p14:xfrm>
                <a:off x="10778867" y="3308827"/>
                <a:ext cx="285120" cy="210960"/>
              </p14:xfrm>
            </p:contentPart>
          </mc:Choice>
          <mc:Fallback>
            <p:pic>
              <p:nvPicPr>
                <p:cNvPr id="351" name="Freihand 350">
                  <a:extLst>
                    <a:ext uri="{FF2B5EF4-FFF2-40B4-BE49-F238E27FC236}">
                      <a16:creationId xmlns:a16="http://schemas.microsoft.com/office/drawing/2014/main" id="{982A5BFE-AF24-4A73-A56A-E1D960079998}"/>
                    </a:ext>
                  </a:extLst>
                </p:cNvPr>
                <p:cNvPicPr/>
                <p:nvPr/>
              </p:nvPicPr>
              <p:blipFill>
                <a:blip r:embed="rId546"/>
                <a:stretch>
                  <a:fillRect/>
                </a:stretch>
              </p:blipFill>
              <p:spPr>
                <a:xfrm>
                  <a:off x="10774547" y="3304507"/>
                  <a:ext cx="29376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352" name="Freihand 351">
                  <a:extLst>
                    <a:ext uri="{FF2B5EF4-FFF2-40B4-BE49-F238E27FC236}">
                      <a16:creationId xmlns:a16="http://schemas.microsoft.com/office/drawing/2014/main" id="{879869B2-3417-49FC-99C2-242C9F23383C}"/>
                    </a:ext>
                  </a:extLst>
                </p14:cNvPr>
                <p14:cNvContentPartPr/>
                <p14:nvPr/>
              </p14:nvContentPartPr>
              <p14:xfrm>
                <a:off x="11197907" y="3284347"/>
                <a:ext cx="170640" cy="122400"/>
              </p14:xfrm>
            </p:contentPart>
          </mc:Choice>
          <mc:Fallback>
            <p:pic>
              <p:nvPicPr>
                <p:cNvPr id="352" name="Freihand 351">
                  <a:extLst>
                    <a:ext uri="{FF2B5EF4-FFF2-40B4-BE49-F238E27FC236}">
                      <a16:creationId xmlns:a16="http://schemas.microsoft.com/office/drawing/2014/main" id="{879869B2-3417-49FC-99C2-242C9F23383C}"/>
                    </a:ext>
                  </a:extLst>
                </p:cNvPr>
                <p:cNvPicPr/>
                <p:nvPr/>
              </p:nvPicPr>
              <p:blipFill>
                <a:blip r:embed="rId548"/>
                <a:stretch>
                  <a:fillRect/>
                </a:stretch>
              </p:blipFill>
              <p:spPr>
                <a:xfrm>
                  <a:off x="11193587" y="3280027"/>
                  <a:ext cx="1792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353" name="Freihand 352">
                  <a:extLst>
                    <a:ext uri="{FF2B5EF4-FFF2-40B4-BE49-F238E27FC236}">
                      <a16:creationId xmlns:a16="http://schemas.microsoft.com/office/drawing/2014/main" id="{B3A67A5E-917B-41ED-A42C-E56C8B50B088}"/>
                    </a:ext>
                  </a:extLst>
                </p14:cNvPr>
                <p14:cNvContentPartPr/>
                <p14:nvPr/>
              </p14:nvContentPartPr>
              <p14:xfrm>
                <a:off x="11398427" y="3261667"/>
                <a:ext cx="36720" cy="136800"/>
              </p14:xfrm>
            </p:contentPart>
          </mc:Choice>
          <mc:Fallback>
            <p:pic>
              <p:nvPicPr>
                <p:cNvPr id="353" name="Freihand 352">
                  <a:extLst>
                    <a:ext uri="{FF2B5EF4-FFF2-40B4-BE49-F238E27FC236}">
                      <a16:creationId xmlns:a16="http://schemas.microsoft.com/office/drawing/2014/main" id="{B3A67A5E-917B-41ED-A42C-E56C8B50B088}"/>
                    </a:ext>
                  </a:extLst>
                </p:cNvPr>
                <p:cNvPicPr/>
                <p:nvPr/>
              </p:nvPicPr>
              <p:blipFill>
                <a:blip r:embed="rId550"/>
                <a:stretch>
                  <a:fillRect/>
                </a:stretch>
              </p:blipFill>
              <p:spPr>
                <a:xfrm>
                  <a:off x="11394107" y="3257347"/>
                  <a:ext cx="45360" cy="14544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354" name="Freihand 353">
                  <a:extLst>
                    <a:ext uri="{FF2B5EF4-FFF2-40B4-BE49-F238E27FC236}">
                      <a16:creationId xmlns:a16="http://schemas.microsoft.com/office/drawing/2014/main" id="{57D77F54-BBB9-40BB-90C7-5989AA6CA612}"/>
                    </a:ext>
                  </a:extLst>
                </p14:cNvPr>
                <p14:cNvContentPartPr/>
                <p14:nvPr/>
              </p14:nvContentPartPr>
              <p14:xfrm>
                <a:off x="11499587" y="3221707"/>
                <a:ext cx="25560" cy="162720"/>
              </p14:xfrm>
            </p:contentPart>
          </mc:Choice>
          <mc:Fallback>
            <p:pic>
              <p:nvPicPr>
                <p:cNvPr id="354" name="Freihand 353">
                  <a:extLst>
                    <a:ext uri="{FF2B5EF4-FFF2-40B4-BE49-F238E27FC236}">
                      <a16:creationId xmlns:a16="http://schemas.microsoft.com/office/drawing/2014/main" id="{57D77F54-BBB9-40BB-90C7-5989AA6CA612}"/>
                    </a:ext>
                  </a:extLst>
                </p:cNvPr>
                <p:cNvPicPr/>
                <p:nvPr/>
              </p:nvPicPr>
              <p:blipFill>
                <a:blip r:embed="rId552"/>
                <a:stretch>
                  <a:fillRect/>
                </a:stretch>
              </p:blipFill>
              <p:spPr>
                <a:xfrm>
                  <a:off x="11495267" y="3217387"/>
                  <a:ext cx="3420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55" name="Freihand 354">
                  <a:extLst>
                    <a:ext uri="{FF2B5EF4-FFF2-40B4-BE49-F238E27FC236}">
                      <a16:creationId xmlns:a16="http://schemas.microsoft.com/office/drawing/2014/main" id="{2AFA4716-990D-4D99-9C39-9D82026D4937}"/>
                    </a:ext>
                  </a:extLst>
                </p14:cNvPr>
                <p14:cNvContentPartPr/>
                <p14:nvPr/>
              </p14:nvContentPartPr>
              <p14:xfrm>
                <a:off x="11403827" y="3191467"/>
                <a:ext cx="227160" cy="95760"/>
              </p14:xfrm>
            </p:contentPart>
          </mc:Choice>
          <mc:Fallback>
            <p:pic>
              <p:nvPicPr>
                <p:cNvPr id="355" name="Freihand 354">
                  <a:extLst>
                    <a:ext uri="{FF2B5EF4-FFF2-40B4-BE49-F238E27FC236}">
                      <a16:creationId xmlns:a16="http://schemas.microsoft.com/office/drawing/2014/main" id="{2AFA4716-990D-4D99-9C39-9D82026D4937}"/>
                    </a:ext>
                  </a:extLst>
                </p:cNvPr>
                <p:cNvPicPr/>
                <p:nvPr/>
              </p:nvPicPr>
              <p:blipFill>
                <a:blip r:embed="rId554"/>
                <a:stretch>
                  <a:fillRect/>
                </a:stretch>
              </p:blipFill>
              <p:spPr>
                <a:xfrm>
                  <a:off x="11399507" y="3187147"/>
                  <a:ext cx="235800" cy="104400"/>
                </a:xfrm>
                <a:prstGeom prst="rect">
                  <a:avLst/>
                </a:prstGeom>
              </p:spPr>
            </p:pic>
          </mc:Fallback>
        </mc:AlternateContent>
      </p:grpSp>
    </p:spTree>
    <p:extLst>
      <p:ext uri="{BB962C8B-B14F-4D97-AF65-F5344CB8AC3E}">
        <p14:creationId xmlns:p14="http://schemas.microsoft.com/office/powerpoint/2010/main" val="190086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F2883-634D-A62A-9319-CDCAA026D71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EE48999-5F06-BA72-E7A1-A6DFB744981E}"/>
              </a:ext>
            </a:extLst>
          </p:cNvPr>
          <p:cNvSpPr txBox="1">
            <a:spLocks/>
          </p:cNvSpPr>
          <p:nvPr/>
        </p:nvSpPr>
        <p:spPr>
          <a:xfrm>
            <a:off x="1938720" y="249482"/>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 forecast</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C0F90466-789D-9157-3964-6B7525DD9F6D}"/>
                  </a:ext>
                </a:extLst>
              </p:cNvPr>
              <p:cNvSpPr txBox="1">
                <a:spLocks/>
              </p:cNvSpPr>
              <p:nvPr/>
            </p:nvSpPr>
            <p:spPr>
              <a:xfrm>
                <a:off x="599777" y="1150111"/>
                <a:ext cx="9621909" cy="4105440"/>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Aft>
                    <a:spcPts val="1089"/>
                  </a:spcAft>
                </a:pPr>
                <a:r>
                  <a:rPr lang="en-US" sz="2177" dirty="0">
                    <a:solidFill>
                      <a:sysClr val="windowText" lastClr="000000"/>
                    </a:solidFill>
                    <a:latin typeface="Arial" panose="020B0604020202020204" pitchFamily="34" charset="0"/>
                    <a:cs typeface="Arial" panose="020B0604020202020204" pitchFamily="34" charset="0"/>
                  </a:rPr>
                  <a:t>Efficient market hypothesis: Asset prices contain all publicly available information that determines the value of an investment.</a:t>
                </a:r>
              </a:p>
              <a:p>
                <a:pPr>
                  <a:spcAft>
                    <a:spcPts val="1089"/>
                  </a:spcAft>
                </a:pPr>
                <a:r>
                  <a:rPr lang="en-US" sz="2177" dirty="0">
                    <a:solidFill>
                      <a:sysClr val="windowText" lastClr="000000"/>
                    </a:solidFill>
                    <a:latin typeface="Arial" panose="020B0604020202020204" pitchFamily="34" charset="0"/>
                    <a:cs typeface="Arial" panose="020B0604020202020204" pitchFamily="34" charset="0"/>
                  </a:rPr>
                  <a:t> </a:t>
                </a:r>
                <a:r>
                  <a:rPr lang="en-US" sz="2177"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14:m>
                  <m:oMath xmlns:m="http://schemas.openxmlformats.org/officeDocument/2006/math">
                    <m:r>
                      <a:rPr lang="en-US" sz="2177" i="1">
                        <a:solidFill>
                          <a:sysClr val="windowText" lastClr="000000"/>
                        </a:solidFill>
                        <a:latin typeface="Cambria Math"/>
                        <a:cs typeface="Arial" panose="020B0604020202020204" pitchFamily="34" charset="0"/>
                      </a:rPr>
                      <m:t>𝐸</m:t>
                    </m:r>
                    <m:sSub>
                      <m:sSubPr>
                        <m:ctrlPr>
                          <a:rPr lang="ar-AE" sz="2177" i="1">
                            <a:solidFill>
                              <a:sysClr val="windowText" lastClr="000000"/>
                            </a:solidFill>
                            <a:latin typeface="Cambria Math" panose="02040503050406030204" pitchFamily="18" charset="0"/>
                            <a:cs typeface="Arial" panose="020B0604020202020204" pitchFamily="34" charset="0"/>
                          </a:rPr>
                        </m:ctrlPr>
                      </m:sSubPr>
                      <m:e>
                        <m:r>
                          <a:rPr lang="ar-AE" sz="2177" i="1">
                            <a:solidFill>
                              <a:sysClr val="windowText" lastClr="000000"/>
                            </a:solidFill>
                            <a:latin typeface="Cambria Math"/>
                            <a:cs typeface="Arial" panose="020B0604020202020204" pitchFamily="34" charset="0"/>
                          </a:rPr>
                          <m:t>(</m:t>
                        </m:r>
                        <m:r>
                          <a:rPr lang="en-US" sz="2177" i="1">
                            <a:solidFill>
                              <a:sysClr val="windowText" lastClr="000000"/>
                            </a:solidFill>
                            <a:latin typeface="Cambria Math"/>
                            <a:cs typeface="Arial" panose="020B0604020202020204" pitchFamily="34" charset="0"/>
                          </a:rPr>
                          <m:t>𝑒</m:t>
                        </m:r>
                      </m:e>
                      <m:sub>
                        <m:r>
                          <a:rPr lang="de-DE" sz="2177" i="1">
                            <a:solidFill>
                              <a:sysClr val="windowText" lastClr="000000"/>
                            </a:solidFill>
                            <a:latin typeface="Cambria Math" panose="02040503050406030204" pitchFamily="18" charset="0"/>
                            <a:cs typeface="Arial" panose="020B0604020202020204" pitchFamily="34" charset="0"/>
                          </a:rPr>
                          <m:t>1</m:t>
                        </m:r>
                      </m:sub>
                    </m:sSub>
                    <m:r>
                      <a:rPr lang="ar-AE" sz="2177" i="1">
                        <a:solidFill>
                          <a:sysClr val="windowText" lastClr="000000"/>
                        </a:solidFill>
                        <a:latin typeface="Cambria Math"/>
                        <a:cs typeface="Arial" panose="020B0604020202020204" pitchFamily="34" charset="0"/>
                      </a:rPr>
                      <m:t>)</m:t>
                    </m:r>
                  </m:oMath>
                </a14:m>
                <a:r>
                  <a:rPr lang="ar-AE" sz="2177" dirty="0">
                    <a:solidFill>
                      <a:sysClr val="windowText" lastClr="000000"/>
                    </a:solidFill>
                    <a:latin typeface="Arial" panose="020B0604020202020204" pitchFamily="34" charset="0"/>
                    <a:cs typeface="Arial" panose="020B0604020202020204" pitchFamily="34" charset="0"/>
                  </a:rPr>
                  <a:t> </a:t>
                </a:r>
                <a:r>
                  <a:rPr lang="en-US" sz="2177" dirty="0">
                    <a:solidFill>
                      <a:sysClr val="windowText" lastClr="000000"/>
                    </a:solidFill>
                    <a:latin typeface="Arial" panose="020B0604020202020204" pitchFamily="34" charset="0"/>
                    <a:cs typeface="Arial" panose="020B0604020202020204" pitchFamily="34" charset="0"/>
                  </a:rPr>
                  <a:t> is the best forecast for $/€ exchange rate and mirrors all market information</a:t>
                </a:r>
              </a:p>
              <a:p>
                <a:r>
                  <a:rPr lang="en-US" sz="2903" dirty="0">
                    <a:solidFill>
                      <a:sysClr val="windowText" lastClr="000000"/>
                    </a:solidFill>
                    <a:latin typeface="Arial" panose="020B0604020202020204" pitchFamily="34" charset="0"/>
                    <a:cs typeface="Arial" panose="020B0604020202020204" pitchFamily="34" charset="0"/>
                  </a:rPr>
                  <a:t>   </a:t>
                </a:r>
              </a:p>
              <a:p>
                <a:endParaRPr lang="en-US" sz="2903"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ACD63201-AAF4-7DA0-BAB8-62E503B7690E}"/>
                  </a:ext>
                </a:extLst>
              </p:cNvPr>
              <p:cNvSpPr txBox="1">
                <a:spLocks noRot="1" noChangeAspect="1" noMove="1" noResize="1" noEditPoints="1" noAdjustHandles="1" noChangeArrowheads="1" noChangeShapeType="1" noTextEdit="1"/>
              </p:cNvSpPr>
              <p:nvPr/>
            </p:nvSpPr>
            <p:spPr>
              <a:xfrm>
                <a:off x="599777" y="1150111"/>
                <a:ext cx="9621909" cy="4105440"/>
              </a:xfrm>
              <a:prstGeom prst="rect">
                <a:avLst/>
              </a:prstGeom>
              <a:blipFill>
                <a:blip r:embed="rId3"/>
                <a:stretch>
                  <a:fillRect l="-760" t="-892"/>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AE8669C-30A8-2EA4-B597-C1571F21D53E}"/>
                  </a:ext>
                </a:extLst>
              </p:cNvPr>
              <p:cNvSpPr txBox="1"/>
              <p:nvPr/>
            </p:nvSpPr>
            <p:spPr>
              <a:xfrm>
                <a:off x="2568866" y="3005703"/>
                <a:ext cx="2887457" cy="686919"/>
              </a:xfrm>
              <a:prstGeom prst="rect">
                <a:avLst/>
              </a:prstGeom>
              <a:noFill/>
            </p:spPr>
            <p:txBody>
              <a:bodyPr wrap="none" rtlCol="0">
                <a:spAutoFit/>
              </a:bodyPr>
              <a:lstStyle/>
              <a:p>
                <a14:m>
                  <m:oMath xmlns:m="http://schemas.openxmlformats.org/officeDocument/2006/math">
                    <m:r>
                      <a:rPr lang="de-DE" sz="2400" i="1">
                        <a:latin typeface="Cambria Math" panose="02040503050406030204" pitchFamily="18" charset="0"/>
                        <a:ea typeface="Cambria Math"/>
                        <a:cs typeface="Arial" panose="020B0604020202020204" pitchFamily="34" charset="0"/>
                      </a:rPr>
                      <m:t>(</m:t>
                    </m:r>
                    <m:r>
                      <a:rPr lang="de-DE" sz="2400" i="1">
                        <a:latin typeface="Cambria Math"/>
                        <a:cs typeface="Arial" panose="020B0604020202020204" pitchFamily="34" charset="0"/>
                      </a:rPr>
                      <m:t>1</m:t>
                    </m:r>
                    <m:r>
                      <a:rPr lang="de-DE" sz="2400" i="1">
                        <a:latin typeface="Cambria Math"/>
                        <a:cs typeface="Arial" panose="020B0604020202020204" pitchFamily="34" charset="0"/>
                      </a:rPr>
                      <m:t>+</m:t>
                    </m:r>
                    <m:sSub>
                      <m:sSubPr>
                        <m:ctrlPr>
                          <a:rPr lang="de-DE"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𝑖</m:t>
                        </m:r>
                      </m:e>
                      <m:sub>
                        <m:r>
                          <a:rPr lang="de-DE" sz="2400" i="1">
                            <a:latin typeface="Cambria Math"/>
                          </a:rPr>
                          <m:t>€</m:t>
                        </m:r>
                      </m:sub>
                    </m:sSub>
                    <m:r>
                      <a:rPr lang="de-DE" sz="2400" i="1">
                        <a:latin typeface="Cambria Math" panose="02040503050406030204" pitchFamily="18" charset="0"/>
                        <a:cs typeface="Arial" panose="020B0604020202020204" pitchFamily="34" charset="0"/>
                      </a:rPr>
                      <m:t>)</m:t>
                    </m:r>
                    <m:r>
                      <a:rPr lang="de-DE" sz="2400" i="1">
                        <a:latin typeface="Cambria Math"/>
                      </a:rPr>
                      <m:t>=</m:t>
                    </m:r>
                    <m:f>
                      <m:fPr>
                        <m:ctrlPr>
                          <a:rPr lang="en-US" sz="2400" i="1">
                            <a:latin typeface="Cambria Math" panose="02040503050406030204" pitchFamily="18" charset="0"/>
                            <a:cs typeface="Arial" panose="020B0604020202020204" pitchFamily="34" charset="0"/>
                          </a:rPr>
                        </m:ctrlPr>
                      </m:fPr>
                      <m:num>
                        <m:sSub>
                          <m:sSubPr>
                            <m:ctrlPr>
                              <a:rPr lang="en-US"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𝑒</m:t>
                            </m:r>
                          </m:e>
                          <m:sub>
                            <m:r>
                              <a:rPr lang="de-DE" sz="2400" i="1">
                                <a:latin typeface="Cambria Math" panose="02040503050406030204" pitchFamily="18" charset="0"/>
                                <a:cs typeface="Arial" panose="020B0604020202020204" pitchFamily="34" charset="0"/>
                              </a:rPr>
                              <m:t>0</m:t>
                            </m:r>
                          </m:sub>
                        </m:sSub>
                        <m:r>
                          <a:rPr lang="en-US" sz="2400" i="1">
                            <a:latin typeface="Cambria Math"/>
                            <a:ea typeface="Cambria Math"/>
                            <a:cs typeface="Arial" panose="020B0604020202020204" pitchFamily="34" charset="0"/>
                          </a:rPr>
                          <m:t>∙</m:t>
                        </m:r>
                        <m:r>
                          <a:rPr lang="de-DE" sz="2400" i="1">
                            <a:latin typeface="Cambria Math" panose="02040503050406030204" pitchFamily="18" charset="0"/>
                            <a:ea typeface="Cambria Math"/>
                            <a:cs typeface="Arial" panose="020B0604020202020204" pitchFamily="34" charset="0"/>
                          </a:rPr>
                          <m:t>(</m:t>
                        </m:r>
                        <m:r>
                          <a:rPr lang="de-DE" sz="2400" i="1">
                            <a:latin typeface="Cambria Math"/>
                            <a:cs typeface="Arial" panose="020B0604020202020204" pitchFamily="34" charset="0"/>
                          </a:rPr>
                          <m:t>1</m:t>
                        </m:r>
                        <m:r>
                          <a:rPr lang="de-DE" sz="2400" i="1">
                            <a:latin typeface="Cambria Math"/>
                            <a:cs typeface="Arial" panose="020B0604020202020204" pitchFamily="34" charset="0"/>
                          </a:rPr>
                          <m:t>+</m:t>
                        </m:r>
                        <m:sSub>
                          <m:sSubPr>
                            <m:ctrlPr>
                              <a:rPr lang="de-DE"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𝑖</m:t>
                            </m:r>
                          </m:e>
                          <m:sub>
                            <m:r>
                              <a:rPr lang="de-DE" sz="2400" i="1">
                                <a:latin typeface="Cambria Math"/>
                                <a:cs typeface="Arial" panose="020B0604020202020204" pitchFamily="34" charset="0"/>
                              </a:rPr>
                              <m:t>$</m:t>
                            </m:r>
                          </m:sub>
                        </m:sSub>
                        <m:r>
                          <a:rPr lang="de-DE" sz="2400" i="1">
                            <a:latin typeface="Cambria Math" panose="02040503050406030204" pitchFamily="18" charset="0"/>
                            <a:cs typeface="Arial" panose="020B0604020202020204" pitchFamily="34" charset="0"/>
                          </a:rPr>
                          <m:t>)</m:t>
                        </m:r>
                      </m:num>
                      <m:den>
                        <m:sSub>
                          <m:sSubPr>
                            <m:ctrlPr>
                              <a:rPr lang="en-US"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𝐸</m:t>
                            </m:r>
                            <m:r>
                              <a:rPr lang="de-DE" sz="2400" i="1">
                                <a:latin typeface="Cambria Math"/>
                                <a:cs typeface="Arial" panose="020B0604020202020204" pitchFamily="34" charset="0"/>
                              </a:rPr>
                              <m:t>(</m:t>
                            </m:r>
                            <m:r>
                              <a:rPr lang="de-DE" sz="2400" i="1">
                                <a:latin typeface="Cambria Math"/>
                                <a:cs typeface="Arial" panose="020B0604020202020204" pitchFamily="34" charset="0"/>
                              </a:rPr>
                              <m:t>𝑒</m:t>
                            </m:r>
                          </m:e>
                          <m:sub>
                            <m:r>
                              <a:rPr lang="de-DE" sz="2400" i="1">
                                <a:latin typeface="Cambria Math"/>
                                <a:cs typeface="Arial" panose="020B0604020202020204" pitchFamily="34" charset="0"/>
                              </a:rPr>
                              <m:t>1</m:t>
                            </m:r>
                          </m:sub>
                        </m:sSub>
                        <m:r>
                          <a:rPr lang="de-DE" sz="2400" i="1">
                            <a:latin typeface="Cambria Math"/>
                            <a:cs typeface="Arial" panose="020B0604020202020204" pitchFamily="34" charset="0"/>
                          </a:rPr>
                          <m:t>)</m:t>
                        </m:r>
                      </m:den>
                    </m:f>
                  </m:oMath>
                </a14:m>
                <a:r>
                  <a:rPr lang="en-US" sz="2400" dirty="0"/>
                  <a:t> </a:t>
                </a:r>
                <a14:m>
                  <m:oMath xmlns:m="http://schemas.openxmlformats.org/officeDocument/2006/math">
                    <m:r>
                      <a:rPr lang="en-US" sz="2177" i="1">
                        <a:latin typeface="Cambria Math" panose="02040503050406030204" pitchFamily="18" charset="0"/>
                        <a:ea typeface="Cambria Math" panose="02040503050406030204" pitchFamily="18" charset="0"/>
                        <a:cs typeface="Arial" panose="020B0604020202020204" pitchFamily="34" charset="0"/>
                      </a:rPr>
                      <m:t>→</m:t>
                    </m:r>
                  </m:oMath>
                </a14:m>
                <a:endParaRPr lang="en-US" sz="2177" dirty="0"/>
              </a:p>
            </p:txBody>
          </p:sp>
        </mc:Choice>
        <mc:Fallback xmlns="">
          <p:sp>
            <p:nvSpPr>
              <p:cNvPr id="7" name="TextBox 6"/>
              <p:cNvSpPr txBox="1">
                <a:spLocks noRot="1" noChangeAspect="1" noMove="1" noResize="1" noEditPoints="1" noAdjustHandles="1" noChangeArrowheads="1" noChangeShapeType="1" noTextEdit="1"/>
              </p:cNvSpPr>
              <p:nvPr/>
            </p:nvSpPr>
            <p:spPr>
              <a:xfrm>
                <a:off x="2568866" y="3005703"/>
                <a:ext cx="2887457" cy="686919"/>
              </a:xfrm>
              <a:prstGeom prst="rect">
                <a:avLst/>
              </a:prstGeom>
              <a:blipFill>
                <a:blip r:embed="rId4"/>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TextBox 8">
                <a:extLst>
                  <a:ext uri="{FF2B5EF4-FFF2-40B4-BE49-F238E27FC236}">
                    <a16:creationId xmlns:a16="http://schemas.microsoft.com/office/drawing/2014/main" id="{88A17741-FB13-5C86-E6A0-4C3041E512A8}"/>
                  </a:ext>
                </a:extLst>
              </p:cNvPr>
              <p:cNvSpPr txBox="1"/>
              <p:nvPr/>
            </p:nvSpPr>
            <p:spPr>
              <a:xfrm>
                <a:off x="2893014" y="3763940"/>
                <a:ext cx="2133405" cy="626197"/>
              </a:xfrm>
              <a:prstGeom prst="rect">
                <a:avLst/>
              </a:prstGeom>
              <a:noFill/>
            </p:spPr>
            <p:txBody>
              <a:bodyPr wrap="none" rtlCol="0">
                <a:spAutoFit/>
              </a:bodyPr>
              <a:lstStyle/>
              <a:p>
                <a14:m>
                  <m:oMath xmlns:m="http://schemas.openxmlformats.org/officeDocument/2006/math">
                    <m:sSub>
                      <m:sSubPr>
                        <m:ctrlPr>
                          <a:rPr lang="en-US" sz="2177" i="1">
                            <a:latin typeface="Cambria Math" panose="02040503050406030204" pitchFamily="18" charset="0"/>
                            <a:cs typeface="Arial" panose="020B0604020202020204" pitchFamily="34" charset="0"/>
                          </a:rPr>
                        </m:ctrlPr>
                      </m:sSubPr>
                      <m:e>
                        <m:r>
                          <a:rPr lang="de-DE" sz="2177" i="1">
                            <a:latin typeface="Cambria Math"/>
                            <a:cs typeface="Arial" panose="020B0604020202020204" pitchFamily="34" charset="0"/>
                          </a:rPr>
                          <m:t>𝐸</m:t>
                        </m:r>
                        <m:r>
                          <a:rPr lang="de-DE" sz="2177" i="1">
                            <a:latin typeface="Cambria Math"/>
                            <a:cs typeface="Arial" panose="020B0604020202020204" pitchFamily="34" charset="0"/>
                          </a:rPr>
                          <m:t>(</m:t>
                        </m:r>
                        <m:r>
                          <a:rPr lang="de-DE" sz="2177" i="1">
                            <a:latin typeface="Cambria Math"/>
                            <a:cs typeface="Arial" panose="020B0604020202020204" pitchFamily="34" charset="0"/>
                          </a:rPr>
                          <m:t>𝑒</m:t>
                        </m:r>
                      </m:e>
                      <m:sub>
                        <m:r>
                          <a:rPr lang="de-DE" sz="2177" i="1">
                            <a:latin typeface="Cambria Math" panose="02040503050406030204" pitchFamily="18" charset="0"/>
                            <a:cs typeface="Arial" panose="020B0604020202020204" pitchFamily="34" charset="0"/>
                          </a:rPr>
                          <m:t>1</m:t>
                        </m:r>
                      </m:sub>
                    </m:sSub>
                    <m:r>
                      <a:rPr lang="de-DE" sz="2177" i="1">
                        <a:latin typeface="Cambria Math"/>
                        <a:cs typeface="Arial" panose="020B0604020202020204" pitchFamily="34" charset="0"/>
                      </a:rPr>
                      <m:t>)</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𝑒</m:t>
                        </m:r>
                      </m:e>
                      <m:sub>
                        <m:r>
                          <a:rPr lang="de-DE" sz="2177" i="1">
                            <a:latin typeface="Cambria Math" panose="02040503050406030204" pitchFamily="18" charset="0"/>
                          </a:rPr>
                          <m:t>0</m:t>
                        </m:r>
                      </m:sub>
                    </m:sSub>
                    <m:r>
                      <a:rPr lang="de-DE" sz="2177" i="1">
                        <a:latin typeface="Cambria Math"/>
                        <a:ea typeface="Cambria Math"/>
                      </a:rPr>
                      <m:t>∙</m:t>
                    </m:r>
                  </m:oMath>
                </a14:m>
                <a:r>
                  <a:rPr lang="de-DE" sz="2177" dirty="0"/>
                  <a:t> </a:t>
                </a:r>
                <a14:m>
                  <m:oMath xmlns:m="http://schemas.openxmlformats.org/officeDocument/2006/math">
                    <m:f>
                      <m:fPr>
                        <m:ctrlPr>
                          <a:rPr lang="de-DE" sz="2177" i="1">
                            <a:latin typeface="Cambria Math" panose="02040503050406030204" pitchFamily="18" charset="0"/>
                          </a:rPr>
                        </m:ctrlPr>
                      </m:fPr>
                      <m:num>
                        <m:r>
                          <a:rPr lang="de-DE" sz="2177" i="1">
                            <a:latin typeface="Cambria Math"/>
                          </a:rPr>
                          <m:t>1</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𝑖</m:t>
                            </m:r>
                          </m:e>
                          <m:sub>
                            <m:r>
                              <a:rPr lang="de-DE" sz="2177" i="1">
                                <a:latin typeface="Cambria Math"/>
                              </a:rPr>
                              <m:t>$</m:t>
                            </m:r>
                          </m:sub>
                        </m:sSub>
                      </m:num>
                      <m:den>
                        <m:r>
                          <a:rPr lang="de-DE" sz="2177" i="1">
                            <a:latin typeface="Cambria Math"/>
                          </a:rPr>
                          <m:t>1</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𝑖</m:t>
                            </m:r>
                          </m:e>
                          <m:sub>
                            <m:r>
                              <a:rPr lang="de-DE" sz="2177" i="1">
                                <a:latin typeface="Cambria Math"/>
                              </a:rPr>
                              <m:t>€</m:t>
                            </m:r>
                          </m:sub>
                        </m:sSub>
                      </m:den>
                    </m:f>
                  </m:oMath>
                </a14:m>
                <a:endParaRPr lang="en-US" sz="2177" dirty="0"/>
              </a:p>
            </p:txBody>
          </p:sp>
        </mc:Choice>
        <mc:Fallback xmlns="">
          <p:sp>
            <p:nvSpPr>
              <p:cNvPr id="8" name="TextBox 8"/>
              <p:cNvSpPr txBox="1">
                <a:spLocks noRot="1" noChangeAspect="1" noMove="1" noResize="1" noEditPoints="1" noAdjustHandles="1" noChangeArrowheads="1" noChangeShapeType="1" noTextEdit="1"/>
              </p:cNvSpPr>
              <p:nvPr/>
            </p:nvSpPr>
            <p:spPr>
              <a:xfrm>
                <a:off x="2893014" y="3763940"/>
                <a:ext cx="2133405" cy="626197"/>
              </a:xfrm>
              <a:prstGeom prst="rect">
                <a:avLst/>
              </a:prstGeom>
              <a:blipFill>
                <a:blip r:embed="rId5"/>
                <a:stretch>
                  <a:fillRect/>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39D26D5F-1732-7682-8002-AE6865E2455E}"/>
              </a:ext>
            </a:extLst>
          </p:cNvPr>
          <p:cNvSpPr txBox="1"/>
          <p:nvPr/>
        </p:nvSpPr>
        <p:spPr>
          <a:xfrm>
            <a:off x="729283" y="4652020"/>
            <a:ext cx="8014178" cy="1200329"/>
          </a:xfrm>
          <a:prstGeom prst="rect">
            <a:avLst/>
          </a:prstGeom>
          <a:noFill/>
        </p:spPr>
        <p:txBody>
          <a:bodyPr wrap="square" rtlCol="0">
            <a:spAutoFit/>
          </a:bodyPr>
          <a:lstStyle/>
          <a:p>
            <a:r>
              <a:rPr lang="en-US" dirty="0"/>
              <a:t>Empirical studies have so far shown that no model approach can improve the “naive” forecast (cf. the note on the efficiency market hypothesis above!). Ex post, models can beat the “naive” forecast, but ex ante you don't know which model to choose!</a:t>
            </a:r>
            <a:endParaRPr lang="de-DE" dirty="0"/>
          </a:p>
        </p:txBody>
      </p:sp>
      <p:sp>
        <p:nvSpPr>
          <p:cNvPr id="9" name="Rechteck 8">
            <a:extLst>
              <a:ext uri="{FF2B5EF4-FFF2-40B4-BE49-F238E27FC236}">
                <a16:creationId xmlns:a16="http://schemas.microsoft.com/office/drawing/2014/main" id="{DBD4916D-8A02-BB2E-9434-EB55523ED2C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0" name="Gruppieren 9">
            <a:extLst>
              <a:ext uri="{FF2B5EF4-FFF2-40B4-BE49-F238E27FC236}">
                <a16:creationId xmlns:a16="http://schemas.microsoft.com/office/drawing/2014/main" id="{D0C320F4-C4D8-4143-9F5C-B5FE3E5B7921}"/>
              </a:ext>
            </a:extLst>
          </p:cNvPr>
          <p:cNvGrpSpPr/>
          <p:nvPr/>
        </p:nvGrpSpPr>
        <p:grpSpPr>
          <a:xfrm>
            <a:off x="2367827" y="2900947"/>
            <a:ext cx="3130200" cy="1626480"/>
            <a:chOff x="2367827" y="2900947"/>
            <a:chExt cx="3130200" cy="1626480"/>
          </a:xfrm>
        </p:grpSpPr>
        <mc:AlternateContent xmlns:mc="http://schemas.openxmlformats.org/markup-compatibility/2006">
          <mc:Choice xmlns:p14="http://schemas.microsoft.com/office/powerpoint/2010/main" Requires="p14">
            <p:contentPart p14:bwMode="auto" r:id="rId6">
              <p14:nvContentPartPr>
                <p14:cNvPr id="3" name="Freihand 2">
                  <a:extLst>
                    <a:ext uri="{FF2B5EF4-FFF2-40B4-BE49-F238E27FC236}">
                      <a16:creationId xmlns:a16="http://schemas.microsoft.com/office/drawing/2014/main" id="{658F1AB4-1372-4AE4-A86F-63B30A3B3A27}"/>
                    </a:ext>
                  </a:extLst>
                </p14:cNvPr>
                <p14:cNvContentPartPr/>
                <p14:nvPr/>
              </p14:nvContentPartPr>
              <p14:xfrm>
                <a:off x="2367827" y="2900947"/>
                <a:ext cx="3130200" cy="879840"/>
              </p14:xfrm>
            </p:contentPart>
          </mc:Choice>
          <mc:Fallback>
            <p:pic>
              <p:nvPicPr>
                <p:cNvPr id="3" name="Freihand 2">
                  <a:extLst>
                    <a:ext uri="{FF2B5EF4-FFF2-40B4-BE49-F238E27FC236}">
                      <a16:creationId xmlns:a16="http://schemas.microsoft.com/office/drawing/2014/main" id="{658F1AB4-1372-4AE4-A86F-63B30A3B3A27}"/>
                    </a:ext>
                  </a:extLst>
                </p:cNvPr>
                <p:cNvPicPr/>
                <p:nvPr/>
              </p:nvPicPr>
              <p:blipFill>
                <a:blip r:embed="rId7"/>
                <a:stretch>
                  <a:fillRect/>
                </a:stretch>
              </p:blipFill>
              <p:spPr>
                <a:xfrm>
                  <a:off x="2363507" y="2896627"/>
                  <a:ext cx="3138840" cy="8884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E231B3EA-79C1-47ED-A9A4-CF39EEA2168D}"/>
                    </a:ext>
                  </a:extLst>
                </p14:cNvPr>
                <p14:cNvContentPartPr/>
                <p14:nvPr/>
              </p14:nvContentPartPr>
              <p14:xfrm>
                <a:off x="2733227" y="3588187"/>
                <a:ext cx="2733480" cy="939240"/>
              </p14:xfrm>
            </p:contentPart>
          </mc:Choice>
          <mc:Fallback>
            <p:pic>
              <p:nvPicPr>
                <p:cNvPr id="5" name="Freihand 4">
                  <a:extLst>
                    <a:ext uri="{FF2B5EF4-FFF2-40B4-BE49-F238E27FC236}">
                      <a16:creationId xmlns:a16="http://schemas.microsoft.com/office/drawing/2014/main" id="{E231B3EA-79C1-47ED-A9A4-CF39EEA2168D}"/>
                    </a:ext>
                  </a:extLst>
                </p:cNvPr>
                <p:cNvPicPr/>
                <p:nvPr/>
              </p:nvPicPr>
              <p:blipFill>
                <a:blip r:embed="rId9"/>
                <a:stretch>
                  <a:fillRect/>
                </a:stretch>
              </p:blipFill>
              <p:spPr>
                <a:xfrm>
                  <a:off x="2728907" y="3583867"/>
                  <a:ext cx="2742120" cy="947880"/>
                </a:xfrm>
                <a:prstGeom prst="rect">
                  <a:avLst/>
                </a:prstGeom>
              </p:spPr>
            </p:pic>
          </mc:Fallback>
        </mc:AlternateContent>
      </p:grpSp>
    </p:spTree>
    <p:extLst>
      <p:ext uri="{BB962C8B-B14F-4D97-AF65-F5344CB8AC3E}">
        <p14:creationId xmlns:p14="http://schemas.microsoft.com/office/powerpoint/2010/main" val="493422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91441-CDB2-0795-95E4-7948BFFB354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7ADEE07-3336-CA3C-46E2-C02E6D1C234B}"/>
              </a:ext>
            </a:extLst>
          </p:cNvPr>
          <p:cNvSpPr txBox="1">
            <a:spLocks/>
          </p:cNvSpPr>
          <p:nvPr/>
        </p:nvSpPr>
        <p:spPr>
          <a:xfrm>
            <a:off x="1938720" y="249482"/>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Purchase Power Parity (PPP)</a:t>
            </a:r>
          </a:p>
        </p:txBody>
      </p:sp>
      <p:sp>
        <p:nvSpPr>
          <p:cNvPr id="6" name="Content Placeholder 2">
            <a:extLst>
              <a:ext uri="{FF2B5EF4-FFF2-40B4-BE49-F238E27FC236}">
                <a16:creationId xmlns:a16="http://schemas.microsoft.com/office/drawing/2014/main" id="{21B190AA-AC65-EDCE-F21E-DA0C2E3A5DBC}"/>
              </a:ext>
            </a:extLst>
          </p:cNvPr>
          <p:cNvSpPr txBox="1">
            <a:spLocks/>
          </p:cNvSpPr>
          <p:nvPr/>
        </p:nvSpPr>
        <p:spPr>
          <a:xfrm>
            <a:off x="1146242" y="1116602"/>
            <a:ext cx="7815059" cy="4328549"/>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buClr>
                <a:schemeClr val="tx1"/>
              </a:buClr>
            </a:pPr>
            <a:r>
              <a:rPr lang="en-US" altLang="en-US" sz="2400" dirty="0">
                <a:solidFill>
                  <a:sysClr val="windowText" lastClr="000000"/>
                </a:solidFill>
                <a:latin typeface="Arial" panose="020B0604020202020204" pitchFamily="34" charset="0"/>
                <a:cs typeface="Arial" panose="020B0604020202020204" pitchFamily="34" charset="0"/>
              </a:rPr>
              <a:t>Purchasing power parity is based on the assumption that one unit of a currency can buy the same amount of goods all over the world after exchange.</a:t>
            </a:r>
          </a:p>
          <a:p>
            <a:pPr>
              <a:buClr>
                <a:schemeClr val="tx1"/>
              </a:buClr>
            </a:pPr>
            <a:endParaRPr lang="en-US" altLang="en-US" sz="2400" dirty="0">
              <a:solidFill>
                <a:sysClr val="windowText" lastClr="000000"/>
              </a:solidFill>
              <a:latin typeface="Arial" panose="020B0604020202020204" pitchFamily="34" charset="0"/>
              <a:cs typeface="Arial" panose="020B0604020202020204" pitchFamily="34" charset="0"/>
            </a:endParaRPr>
          </a:p>
          <a:p>
            <a:pPr marL="342900" indent="-342900">
              <a:buClr>
                <a:schemeClr val="tx1"/>
              </a:buClr>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Principle of one price around the world</a:t>
            </a:r>
          </a:p>
          <a:p>
            <a:pPr marL="342900" indent="-342900">
              <a:buClr>
                <a:schemeClr val="tx1"/>
              </a:buClr>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In the short term, this is certainly not the case, but in the long term, exchange rates should adjust in line with purchasing power parities.</a:t>
            </a:r>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E4BD1670-97C9-E7E9-68A5-5227DC2B0AF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BDBBADF1-1D59-4B1B-9B0B-EC910F9A83F6}"/>
                  </a:ext>
                </a:extLst>
              </p14:cNvPr>
              <p14:cNvContentPartPr/>
              <p14:nvPr/>
            </p14:nvContentPartPr>
            <p14:xfrm>
              <a:off x="1570787" y="3301987"/>
              <a:ext cx="5506920" cy="186480"/>
            </p14:xfrm>
          </p:contentPart>
        </mc:Choice>
        <mc:Fallback>
          <p:pic>
            <p:nvPicPr>
              <p:cNvPr id="2" name="Freihand 1">
                <a:extLst>
                  <a:ext uri="{FF2B5EF4-FFF2-40B4-BE49-F238E27FC236}">
                    <a16:creationId xmlns:a16="http://schemas.microsoft.com/office/drawing/2014/main" id="{BDBBADF1-1D59-4B1B-9B0B-EC910F9A83F6}"/>
                  </a:ext>
                </a:extLst>
              </p:cNvPr>
              <p:cNvPicPr/>
              <p:nvPr/>
            </p:nvPicPr>
            <p:blipFill>
              <a:blip r:embed="rId4"/>
              <a:stretch>
                <a:fillRect/>
              </a:stretch>
            </p:blipFill>
            <p:spPr>
              <a:xfrm>
                <a:off x="1566467" y="3297667"/>
                <a:ext cx="5515560" cy="195120"/>
              </a:xfrm>
              <a:prstGeom prst="rect">
                <a:avLst/>
              </a:prstGeom>
            </p:spPr>
          </p:pic>
        </mc:Fallback>
      </mc:AlternateContent>
    </p:spTree>
    <p:extLst>
      <p:ext uri="{BB962C8B-B14F-4D97-AF65-F5344CB8AC3E}">
        <p14:creationId xmlns:p14="http://schemas.microsoft.com/office/powerpoint/2010/main" val="3960306325"/>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E174F76-88D6-45A3-B2B4-F8B50747D29E}">
  <we:reference id="wa200007063" version="1.2.0.0" store="de-DE" storeType="OMEX"/>
  <we:alternateReferences>
    <we:reference id="wa200007063" version="1.2.0.0" store="wa2000070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0</TotalTime>
  <Words>766</Words>
  <Application>Microsoft Office PowerPoint</Application>
  <PresentationFormat>Breitbild</PresentationFormat>
  <Paragraphs>87</Paragraphs>
  <Slides>11</Slides>
  <Notes>10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11</vt:i4>
      </vt:variant>
    </vt:vector>
  </HeadingPairs>
  <TitlesOfParts>
    <vt:vector size="17" baseType="lpstr">
      <vt:lpstr>Arial</vt:lpstr>
      <vt:lpstr>Calibri</vt:lpstr>
      <vt:lpstr>Calibri Light</vt:lpstr>
      <vt:lpstr>Cambria Math</vt:lpstr>
      <vt:lpstr>Sparkasse Rg</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688</cp:revision>
  <dcterms:created xsi:type="dcterms:W3CDTF">2019-02-11T10:45:01Z</dcterms:created>
  <dcterms:modified xsi:type="dcterms:W3CDTF">2026-04-16T11:37:45Z</dcterms:modified>
</cp:coreProperties>
</file>